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392611-2F0D-46C0-BC18-D7CFC8DB2650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3A4F8849-BF50-4321-831C-B4A71A75F4A0}">
      <dgm:prSet phldrT="[نص]" custT="1"/>
      <dgm:spPr/>
      <dgm:t>
        <a:bodyPr/>
        <a:lstStyle/>
        <a:p>
          <a:pPr algn="ctr" rtl="1"/>
          <a:r>
            <a:rPr lang="ar-SA" sz="4400" b="1" dirty="0" smtClean="0">
              <a:latin typeface="Arabic Typesetting" panose="03020402040406030203" pitchFamily="66" charset="-78"/>
              <a:cs typeface="Arabic Typesetting" panose="03020402040406030203" pitchFamily="66" charset="-78"/>
            </a:rPr>
            <a:t>عوامل حماية الأسرة</a:t>
          </a:r>
          <a:endParaRPr lang="ar-SA" sz="4400" b="1" dirty="0">
            <a:latin typeface="Arabic Typesetting" panose="03020402040406030203" pitchFamily="66" charset="-78"/>
            <a:cs typeface="Arabic Typesetting" panose="03020402040406030203" pitchFamily="66" charset="-78"/>
          </a:endParaRPr>
        </a:p>
      </dgm:t>
    </dgm:pt>
    <dgm:pt modelId="{3EBF9BAD-FF49-49C8-AF66-B8DF88E85377}" type="parTrans" cxnId="{A4FCDC3A-591E-4265-8264-3B1188328E90}">
      <dgm:prSet/>
      <dgm:spPr/>
      <dgm:t>
        <a:bodyPr/>
        <a:lstStyle/>
        <a:p>
          <a:pPr rtl="1"/>
          <a:endParaRPr lang="ar-SA"/>
        </a:p>
      </dgm:t>
    </dgm:pt>
    <dgm:pt modelId="{AFF83AC2-01BA-42AC-B841-A2A1F23F1398}" type="sibTrans" cxnId="{A4FCDC3A-591E-4265-8264-3B1188328E90}">
      <dgm:prSet/>
      <dgm:spPr/>
      <dgm:t>
        <a:bodyPr/>
        <a:lstStyle/>
        <a:p>
          <a:pPr rtl="1"/>
          <a:endParaRPr lang="ar-SA"/>
        </a:p>
      </dgm:t>
    </dgm:pt>
    <dgm:pt modelId="{F4A44AFE-5512-4DB7-979A-6FB19D220760}">
      <dgm:prSet phldrT="[نص]" custT="1"/>
      <dgm:spPr/>
      <dgm:t>
        <a:bodyPr/>
        <a:lstStyle/>
        <a:p>
          <a:pPr algn="ctr" rtl="1"/>
          <a:r>
            <a:rPr lang="ar-SA" sz="4000" b="1" dirty="0" smtClean="0">
              <a:latin typeface="Arabic Typesetting" panose="03020402040406030203" pitchFamily="66" charset="-78"/>
              <a:cs typeface="Arabic Typesetting" panose="03020402040406030203" pitchFamily="66" charset="-78"/>
            </a:rPr>
            <a:t>معاول هدم الأسرة</a:t>
          </a:r>
          <a:endParaRPr lang="ar-SA" sz="4000" b="1" dirty="0">
            <a:latin typeface="Arabic Typesetting" panose="03020402040406030203" pitchFamily="66" charset="-78"/>
            <a:cs typeface="Arabic Typesetting" panose="03020402040406030203" pitchFamily="66" charset="-78"/>
          </a:endParaRPr>
        </a:p>
      </dgm:t>
    </dgm:pt>
    <dgm:pt modelId="{6A168126-8C54-489A-AE64-6FDCCF439998}" type="parTrans" cxnId="{3DE9E105-8BBD-4A47-ADFF-0B7F70C8AB8B}">
      <dgm:prSet/>
      <dgm:spPr/>
      <dgm:t>
        <a:bodyPr/>
        <a:lstStyle/>
        <a:p>
          <a:pPr rtl="1"/>
          <a:endParaRPr lang="ar-SA"/>
        </a:p>
      </dgm:t>
    </dgm:pt>
    <dgm:pt modelId="{F6F83B57-79F6-48A9-B30A-FA1B6F936AA2}" type="sibTrans" cxnId="{3DE9E105-8BBD-4A47-ADFF-0B7F70C8AB8B}">
      <dgm:prSet/>
      <dgm:spPr/>
      <dgm:t>
        <a:bodyPr/>
        <a:lstStyle/>
        <a:p>
          <a:pPr rtl="1"/>
          <a:endParaRPr lang="ar-SA"/>
        </a:p>
      </dgm:t>
    </dgm:pt>
    <dgm:pt modelId="{07A13B4D-9A9C-4F82-AB82-20760C90B703}">
      <dgm:prSet phldrT="[نص]" custT="1"/>
      <dgm:spPr/>
      <dgm:t>
        <a:bodyPr/>
        <a:lstStyle/>
        <a:p>
          <a:pPr algn="ctr" rtl="1"/>
          <a:r>
            <a:rPr lang="ar-SA" sz="4000" b="1" dirty="0" smtClean="0">
              <a:latin typeface="Arabic Typesetting" panose="03020402040406030203" pitchFamily="66" charset="-78"/>
              <a:cs typeface="Arabic Typesetting" panose="03020402040406030203" pitchFamily="66" charset="-78"/>
            </a:rPr>
            <a:t>شبهات حول الأسرة</a:t>
          </a:r>
          <a:endParaRPr lang="ar-SA" sz="4000" b="1" dirty="0">
            <a:latin typeface="Arabic Typesetting" panose="03020402040406030203" pitchFamily="66" charset="-78"/>
            <a:cs typeface="Arabic Typesetting" panose="03020402040406030203" pitchFamily="66" charset="-78"/>
          </a:endParaRPr>
        </a:p>
      </dgm:t>
    </dgm:pt>
    <dgm:pt modelId="{C431201A-8521-44B6-B061-C28D1A92BFB3}" type="parTrans" cxnId="{5249EDF4-90E9-430B-BC2E-AF606185B34F}">
      <dgm:prSet/>
      <dgm:spPr/>
      <dgm:t>
        <a:bodyPr/>
        <a:lstStyle/>
        <a:p>
          <a:pPr rtl="1"/>
          <a:endParaRPr lang="ar-SA"/>
        </a:p>
      </dgm:t>
    </dgm:pt>
    <dgm:pt modelId="{DD160084-CDF1-40C4-8254-2C259634D9F0}" type="sibTrans" cxnId="{5249EDF4-90E9-430B-BC2E-AF606185B34F}">
      <dgm:prSet/>
      <dgm:spPr/>
      <dgm:t>
        <a:bodyPr/>
        <a:lstStyle/>
        <a:p>
          <a:pPr rtl="1"/>
          <a:endParaRPr lang="ar-SA"/>
        </a:p>
      </dgm:t>
    </dgm:pt>
    <dgm:pt modelId="{DB2A17B8-FECA-4C7F-B8BE-72E057220C70}" type="pres">
      <dgm:prSet presAssocID="{1A392611-2F0D-46C0-BC18-D7CFC8DB265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A880838D-8182-4A41-BBBE-BC1B09574536}" type="pres">
      <dgm:prSet presAssocID="{3A4F8849-BF50-4321-831C-B4A71A75F4A0}" presName="parentLin" presStyleCnt="0"/>
      <dgm:spPr/>
    </dgm:pt>
    <dgm:pt modelId="{1D69D980-F6B1-4BA4-BF36-3FD86A318087}" type="pres">
      <dgm:prSet presAssocID="{3A4F8849-BF50-4321-831C-B4A71A75F4A0}" presName="parentLeftMargin" presStyleLbl="node1" presStyleIdx="0" presStyleCnt="3"/>
      <dgm:spPr/>
      <dgm:t>
        <a:bodyPr/>
        <a:lstStyle/>
        <a:p>
          <a:pPr rtl="1"/>
          <a:endParaRPr lang="ar-SA"/>
        </a:p>
      </dgm:t>
    </dgm:pt>
    <dgm:pt modelId="{F10A1EE0-74B3-4757-BCE7-2F5262E5D740}" type="pres">
      <dgm:prSet presAssocID="{3A4F8849-BF50-4321-831C-B4A71A75F4A0}" presName="parentText" presStyleLbl="node1" presStyleIdx="0" presStyleCnt="3" custScaleX="14152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704748E-D5DE-4564-8D62-936B1F46F319}" type="pres">
      <dgm:prSet presAssocID="{3A4F8849-BF50-4321-831C-B4A71A75F4A0}" presName="negativeSpace" presStyleCnt="0"/>
      <dgm:spPr/>
    </dgm:pt>
    <dgm:pt modelId="{0C23A8BB-8DD7-4BAB-B108-E490358CB600}" type="pres">
      <dgm:prSet presAssocID="{3A4F8849-BF50-4321-831C-B4A71A75F4A0}" presName="childText" presStyleLbl="conFgAcc1" presStyleIdx="0" presStyleCnt="3">
        <dgm:presLayoutVars>
          <dgm:bulletEnabled val="1"/>
        </dgm:presLayoutVars>
      </dgm:prSet>
      <dgm:spPr/>
    </dgm:pt>
    <dgm:pt modelId="{6E281D0B-CCE7-4FA0-811C-0C7DF302EE3B}" type="pres">
      <dgm:prSet presAssocID="{AFF83AC2-01BA-42AC-B841-A2A1F23F1398}" presName="spaceBetweenRectangles" presStyleCnt="0"/>
      <dgm:spPr/>
    </dgm:pt>
    <dgm:pt modelId="{8F7A61A7-E138-4530-A062-CC25025CF860}" type="pres">
      <dgm:prSet presAssocID="{F4A44AFE-5512-4DB7-979A-6FB19D220760}" presName="parentLin" presStyleCnt="0"/>
      <dgm:spPr/>
    </dgm:pt>
    <dgm:pt modelId="{29DA15F8-F102-4A9A-9D18-AF9B5909A39B}" type="pres">
      <dgm:prSet presAssocID="{F4A44AFE-5512-4DB7-979A-6FB19D220760}" presName="parentLeftMargin" presStyleLbl="node1" presStyleIdx="0" presStyleCnt="3"/>
      <dgm:spPr/>
      <dgm:t>
        <a:bodyPr/>
        <a:lstStyle/>
        <a:p>
          <a:pPr rtl="1"/>
          <a:endParaRPr lang="ar-SA"/>
        </a:p>
      </dgm:t>
    </dgm:pt>
    <dgm:pt modelId="{BC6EAAF2-CDD2-4F4C-8C4A-D82B09B9510C}" type="pres">
      <dgm:prSet presAssocID="{F4A44AFE-5512-4DB7-979A-6FB19D220760}" presName="parentText" presStyleLbl="node1" presStyleIdx="1" presStyleCnt="3" custScaleX="14152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43B57C7-A5AE-4246-B2D1-8924B6025B4E}" type="pres">
      <dgm:prSet presAssocID="{F4A44AFE-5512-4DB7-979A-6FB19D220760}" presName="negativeSpace" presStyleCnt="0"/>
      <dgm:spPr/>
    </dgm:pt>
    <dgm:pt modelId="{5FC91948-146B-4EBA-B8C7-197A96A72CAE}" type="pres">
      <dgm:prSet presAssocID="{F4A44AFE-5512-4DB7-979A-6FB19D220760}" presName="childText" presStyleLbl="conFgAcc1" presStyleIdx="1" presStyleCnt="3">
        <dgm:presLayoutVars>
          <dgm:bulletEnabled val="1"/>
        </dgm:presLayoutVars>
      </dgm:prSet>
      <dgm:spPr/>
    </dgm:pt>
    <dgm:pt modelId="{B7F4A130-7324-4A3D-94C2-68DE3D1DEA25}" type="pres">
      <dgm:prSet presAssocID="{F6F83B57-79F6-48A9-B30A-FA1B6F936AA2}" presName="spaceBetweenRectangles" presStyleCnt="0"/>
      <dgm:spPr/>
    </dgm:pt>
    <dgm:pt modelId="{E6C6E696-00AE-4322-8717-3E3722A9D7E8}" type="pres">
      <dgm:prSet presAssocID="{07A13B4D-9A9C-4F82-AB82-20760C90B703}" presName="parentLin" presStyleCnt="0"/>
      <dgm:spPr/>
    </dgm:pt>
    <dgm:pt modelId="{D00C3F54-1D77-4DDA-AB8C-2723BC37E230}" type="pres">
      <dgm:prSet presAssocID="{07A13B4D-9A9C-4F82-AB82-20760C90B703}" presName="parentLeftMargin" presStyleLbl="node1" presStyleIdx="1" presStyleCnt="3"/>
      <dgm:spPr/>
      <dgm:t>
        <a:bodyPr/>
        <a:lstStyle/>
        <a:p>
          <a:pPr rtl="1"/>
          <a:endParaRPr lang="ar-SA"/>
        </a:p>
      </dgm:t>
    </dgm:pt>
    <dgm:pt modelId="{ACAD205D-64D2-41B8-813D-CD2D2EED3932}" type="pres">
      <dgm:prSet presAssocID="{07A13B4D-9A9C-4F82-AB82-20760C90B703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11577D8-CC83-47A6-89C1-D95C6C690961}" type="pres">
      <dgm:prSet presAssocID="{07A13B4D-9A9C-4F82-AB82-20760C90B703}" presName="negativeSpace" presStyleCnt="0"/>
      <dgm:spPr/>
    </dgm:pt>
    <dgm:pt modelId="{42364C37-F6A1-487B-96DD-D2CC84DF1E2B}" type="pres">
      <dgm:prSet presAssocID="{07A13B4D-9A9C-4F82-AB82-20760C90B70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A72828E-EAA8-4A7F-BF91-468FD1129DFC}" type="presOf" srcId="{1A392611-2F0D-46C0-BC18-D7CFC8DB2650}" destId="{DB2A17B8-FECA-4C7F-B8BE-72E057220C70}" srcOrd="0" destOrd="0" presId="urn:microsoft.com/office/officeart/2005/8/layout/list1"/>
    <dgm:cxn modelId="{A4FCDC3A-591E-4265-8264-3B1188328E90}" srcId="{1A392611-2F0D-46C0-BC18-D7CFC8DB2650}" destId="{3A4F8849-BF50-4321-831C-B4A71A75F4A0}" srcOrd="0" destOrd="0" parTransId="{3EBF9BAD-FF49-49C8-AF66-B8DF88E85377}" sibTransId="{AFF83AC2-01BA-42AC-B841-A2A1F23F1398}"/>
    <dgm:cxn modelId="{5249EDF4-90E9-430B-BC2E-AF606185B34F}" srcId="{1A392611-2F0D-46C0-BC18-D7CFC8DB2650}" destId="{07A13B4D-9A9C-4F82-AB82-20760C90B703}" srcOrd="2" destOrd="0" parTransId="{C431201A-8521-44B6-B061-C28D1A92BFB3}" sibTransId="{DD160084-CDF1-40C4-8254-2C259634D9F0}"/>
    <dgm:cxn modelId="{EC24DC55-D2A0-421C-9ACD-57C17CD4A4F0}" type="presOf" srcId="{07A13B4D-9A9C-4F82-AB82-20760C90B703}" destId="{D00C3F54-1D77-4DDA-AB8C-2723BC37E230}" srcOrd="0" destOrd="0" presId="urn:microsoft.com/office/officeart/2005/8/layout/list1"/>
    <dgm:cxn modelId="{9C2D224D-4E2C-4F04-B3EF-B44EF4CB9006}" type="presOf" srcId="{3A4F8849-BF50-4321-831C-B4A71A75F4A0}" destId="{1D69D980-F6B1-4BA4-BF36-3FD86A318087}" srcOrd="0" destOrd="0" presId="urn:microsoft.com/office/officeart/2005/8/layout/list1"/>
    <dgm:cxn modelId="{6AB0E8F1-A62A-4AA3-B5FC-8D32B81FB90F}" type="presOf" srcId="{F4A44AFE-5512-4DB7-979A-6FB19D220760}" destId="{BC6EAAF2-CDD2-4F4C-8C4A-D82B09B9510C}" srcOrd="1" destOrd="0" presId="urn:microsoft.com/office/officeart/2005/8/layout/list1"/>
    <dgm:cxn modelId="{44B267E6-8981-4DFD-A6AA-BA7259CFBFB2}" type="presOf" srcId="{07A13B4D-9A9C-4F82-AB82-20760C90B703}" destId="{ACAD205D-64D2-41B8-813D-CD2D2EED3932}" srcOrd="1" destOrd="0" presId="urn:microsoft.com/office/officeart/2005/8/layout/list1"/>
    <dgm:cxn modelId="{1EAEE442-3B3E-48BC-BD24-9941B348E275}" type="presOf" srcId="{F4A44AFE-5512-4DB7-979A-6FB19D220760}" destId="{29DA15F8-F102-4A9A-9D18-AF9B5909A39B}" srcOrd="0" destOrd="0" presId="urn:microsoft.com/office/officeart/2005/8/layout/list1"/>
    <dgm:cxn modelId="{5BF9EEC7-A160-481C-8B40-9C169A9C301F}" type="presOf" srcId="{3A4F8849-BF50-4321-831C-B4A71A75F4A0}" destId="{F10A1EE0-74B3-4757-BCE7-2F5262E5D740}" srcOrd="1" destOrd="0" presId="urn:microsoft.com/office/officeart/2005/8/layout/list1"/>
    <dgm:cxn modelId="{3DE9E105-8BBD-4A47-ADFF-0B7F70C8AB8B}" srcId="{1A392611-2F0D-46C0-BC18-D7CFC8DB2650}" destId="{F4A44AFE-5512-4DB7-979A-6FB19D220760}" srcOrd="1" destOrd="0" parTransId="{6A168126-8C54-489A-AE64-6FDCCF439998}" sibTransId="{F6F83B57-79F6-48A9-B30A-FA1B6F936AA2}"/>
    <dgm:cxn modelId="{FEA3DE06-C0C8-4FBC-8B1A-8FF2908CDB7D}" type="presParOf" srcId="{DB2A17B8-FECA-4C7F-B8BE-72E057220C70}" destId="{A880838D-8182-4A41-BBBE-BC1B09574536}" srcOrd="0" destOrd="0" presId="urn:microsoft.com/office/officeart/2005/8/layout/list1"/>
    <dgm:cxn modelId="{2CA760C0-C830-4E25-AB0B-0E16CCB01453}" type="presParOf" srcId="{A880838D-8182-4A41-BBBE-BC1B09574536}" destId="{1D69D980-F6B1-4BA4-BF36-3FD86A318087}" srcOrd="0" destOrd="0" presId="urn:microsoft.com/office/officeart/2005/8/layout/list1"/>
    <dgm:cxn modelId="{A5A8A2B2-6EBF-4CE6-ADBD-5305C5146355}" type="presParOf" srcId="{A880838D-8182-4A41-BBBE-BC1B09574536}" destId="{F10A1EE0-74B3-4757-BCE7-2F5262E5D740}" srcOrd="1" destOrd="0" presId="urn:microsoft.com/office/officeart/2005/8/layout/list1"/>
    <dgm:cxn modelId="{2C4AE5A7-A89C-4F83-BA34-1A3B6D99726F}" type="presParOf" srcId="{DB2A17B8-FECA-4C7F-B8BE-72E057220C70}" destId="{F704748E-D5DE-4564-8D62-936B1F46F319}" srcOrd="1" destOrd="0" presId="urn:microsoft.com/office/officeart/2005/8/layout/list1"/>
    <dgm:cxn modelId="{84CE0917-924E-4B3F-9DBD-E40ABFBE3C57}" type="presParOf" srcId="{DB2A17B8-FECA-4C7F-B8BE-72E057220C70}" destId="{0C23A8BB-8DD7-4BAB-B108-E490358CB600}" srcOrd="2" destOrd="0" presId="urn:microsoft.com/office/officeart/2005/8/layout/list1"/>
    <dgm:cxn modelId="{9D0C7873-DD2D-43F6-9EDE-22A9F739F11F}" type="presParOf" srcId="{DB2A17B8-FECA-4C7F-B8BE-72E057220C70}" destId="{6E281D0B-CCE7-4FA0-811C-0C7DF302EE3B}" srcOrd="3" destOrd="0" presId="urn:microsoft.com/office/officeart/2005/8/layout/list1"/>
    <dgm:cxn modelId="{DF4D7328-94A3-4960-B70B-C35C7AED3429}" type="presParOf" srcId="{DB2A17B8-FECA-4C7F-B8BE-72E057220C70}" destId="{8F7A61A7-E138-4530-A062-CC25025CF860}" srcOrd="4" destOrd="0" presId="urn:microsoft.com/office/officeart/2005/8/layout/list1"/>
    <dgm:cxn modelId="{958FA6DD-AE20-4729-B78B-32F454574E82}" type="presParOf" srcId="{8F7A61A7-E138-4530-A062-CC25025CF860}" destId="{29DA15F8-F102-4A9A-9D18-AF9B5909A39B}" srcOrd="0" destOrd="0" presId="urn:microsoft.com/office/officeart/2005/8/layout/list1"/>
    <dgm:cxn modelId="{A0A69921-2902-4829-ACC5-524A47913C30}" type="presParOf" srcId="{8F7A61A7-E138-4530-A062-CC25025CF860}" destId="{BC6EAAF2-CDD2-4F4C-8C4A-D82B09B9510C}" srcOrd="1" destOrd="0" presId="urn:microsoft.com/office/officeart/2005/8/layout/list1"/>
    <dgm:cxn modelId="{C933790F-CC02-4492-A968-1223424F3675}" type="presParOf" srcId="{DB2A17B8-FECA-4C7F-B8BE-72E057220C70}" destId="{543B57C7-A5AE-4246-B2D1-8924B6025B4E}" srcOrd="5" destOrd="0" presId="urn:microsoft.com/office/officeart/2005/8/layout/list1"/>
    <dgm:cxn modelId="{065B68BD-31EC-465B-9297-45E302A92FAA}" type="presParOf" srcId="{DB2A17B8-FECA-4C7F-B8BE-72E057220C70}" destId="{5FC91948-146B-4EBA-B8C7-197A96A72CAE}" srcOrd="6" destOrd="0" presId="urn:microsoft.com/office/officeart/2005/8/layout/list1"/>
    <dgm:cxn modelId="{D26FE3BB-C540-451F-8CAD-C6BA82FD58B6}" type="presParOf" srcId="{DB2A17B8-FECA-4C7F-B8BE-72E057220C70}" destId="{B7F4A130-7324-4A3D-94C2-68DE3D1DEA25}" srcOrd="7" destOrd="0" presId="urn:microsoft.com/office/officeart/2005/8/layout/list1"/>
    <dgm:cxn modelId="{13C2E55A-E205-4084-BC05-B57271121CDC}" type="presParOf" srcId="{DB2A17B8-FECA-4C7F-B8BE-72E057220C70}" destId="{E6C6E696-00AE-4322-8717-3E3722A9D7E8}" srcOrd="8" destOrd="0" presId="urn:microsoft.com/office/officeart/2005/8/layout/list1"/>
    <dgm:cxn modelId="{ADBC357A-8864-4194-B81A-001AD8773827}" type="presParOf" srcId="{E6C6E696-00AE-4322-8717-3E3722A9D7E8}" destId="{D00C3F54-1D77-4DDA-AB8C-2723BC37E230}" srcOrd="0" destOrd="0" presId="urn:microsoft.com/office/officeart/2005/8/layout/list1"/>
    <dgm:cxn modelId="{851463CE-75AB-42EE-94D5-345A2B6E4D80}" type="presParOf" srcId="{E6C6E696-00AE-4322-8717-3E3722A9D7E8}" destId="{ACAD205D-64D2-41B8-813D-CD2D2EED3932}" srcOrd="1" destOrd="0" presId="urn:microsoft.com/office/officeart/2005/8/layout/list1"/>
    <dgm:cxn modelId="{AB0D5329-E26F-431F-AF7E-5EE24CD9C25B}" type="presParOf" srcId="{DB2A17B8-FECA-4C7F-B8BE-72E057220C70}" destId="{311577D8-CC83-47A6-89C1-D95C6C690961}" srcOrd="9" destOrd="0" presId="urn:microsoft.com/office/officeart/2005/8/layout/list1"/>
    <dgm:cxn modelId="{C89453DE-EED5-4D7A-8760-BFC070036717}" type="presParOf" srcId="{DB2A17B8-FECA-4C7F-B8BE-72E057220C70}" destId="{42364C37-F6A1-487B-96DD-D2CC84DF1E2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49733E-BD89-4D01-87EE-ECCF5B4D19ED}" type="doc">
      <dgm:prSet loTypeId="urn:microsoft.com/office/officeart/2008/layout/HorizontalMultiLevelHierarchy" loCatId="hierarchy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6CCB5053-0D4E-4F4B-B838-6A91499C7542}">
      <dgm:prSet phldrT="[نص]"/>
      <dgm:spPr/>
      <dgm:t>
        <a:bodyPr/>
        <a:lstStyle/>
        <a:p>
          <a:pPr rtl="1"/>
          <a:r>
            <a:rPr lang="ar-SA" dirty="0" smtClean="0"/>
            <a:t>عوامل حماية الأسرة</a:t>
          </a:r>
          <a:endParaRPr lang="ar-SA" dirty="0"/>
        </a:p>
      </dgm:t>
    </dgm:pt>
    <dgm:pt modelId="{EC039E6E-9A42-4AF2-B945-E98DA5AAE836}" type="parTrans" cxnId="{678CAA66-E081-46CB-85D3-FF3B1A2D09DD}">
      <dgm:prSet/>
      <dgm:spPr/>
      <dgm:t>
        <a:bodyPr/>
        <a:lstStyle/>
        <a:p>
          <a:pPr rtl="1"/>
          <a:endParaRPr lang="ar-SA"/>
        </a:p>
      </dgm:t>
    </dgm:pt>
    <dgm:pt modelId="{970ED1E3-DEF4-4F7D-A5FD-ADBAFA3E6530}" type="sibTrans" cxnId="{678CAA66-E081-46CB-85D3-FF3B1A2D09DD}">
      <dgm:prSet/>
      <dgm:spPr/>
      <dgm:t>
        <a:bodyPr/>
        <a:lstStyle/>
        <a:p>
          <a:pPr rtl="1"/>
          <a:endParaRPr lang="ar-SA"/>
        </a:p>
      </dgm:t>
    </dgm:pt>
    <dgm:pt modelId="{7AED6476-2A8E-4B61-9F75-86FD3A380328}">
      <dgm:prSet phldrT="[نص]"/>
      <dgm:spPr/>
      <dgm:t>
        <a:bodyPr/>
        <a:lstStyle/>
        <a:p>
          <a:pPr rtl="1"/>
          <a:r>
            <a:rPr lang="ar-SA" dirty="0" smtClean="0"/>
            <a:t>الحجاب</a:t>
          </a:r>
          <a:endParaRPr lang="ar-SA" dirty="0"/>
        </a:p>
      </dgm:t>
    </dgm:pt>
    <dgm:pt modelId="{F7D3724D-5931-4E61-BC3B-3190042AE516}" type="parTrans" cxnId="{B4115BE1-E8C8-4BFC-867D-572BA6CCBB27}">
      <dgm:prSet/>
      <dgm:spPr/>
      <dgm:t>
        <a:bodyPr/>
        <a:lstStyle/>
        <a:p>
          <a:pPr rtl="1"/>
          <a:endParaRPr lang="ar-SA"/>
        </a:p>
      </dgm:t>
    </dgm:pt>
    <dgm:pt modelId="{D205FE5C-370D-423A-9333-7F53A9C434A8}" type="sibTrans" cxnId="{B4115BE1-E8C8-4BFC-867D-572BA6CCBB27}">
      <dgm:prSet/>
      <dgm:spPr/>
      <dgm:t>
        <a:bodyPr/>
        <a:lstStyle/>
        <a:p>
          <a:pPr rtl="1"/>
          <a:endParaRPr lang="ar-SA"/>
        </a:p>
      </dgm:t>
    </dgm:pt>
    <dgm:pt modelId="{90C8FB6C-5B2E-486F-A779-495F84A98780}">
      <dgm:prSet phldrT="[نص]"/>
      <dgm:spPr/>
      <dgm:t>
        <a:bodyPr/>
        <a:lstStyle/>
        <a:p>
          <a:pPr rtl="1"/>
          <a:r>
            <a:rPr lang="ar-SA" dirty="0" smtClean="0"/>
            <a:t>غض البصر</a:t>
          </a:r>
          <a:endParaRPr lang="ar-SA" dirty="0"/>
        </a:p>
      </dgm:t>
    </dgm:pt>
    <dgm:pt modelId="{521C7B5D-F49B-4A82-B451-48A54A68331E}" type="parTrans" cxnId="{DB97CBA4-7B1D-4325-A2C1-6382A57B8AE1}">
      <dgm:prSet/>
      <dgm:spPr/>
      <dgm:t>
        <a:bodyPr/>
        <a:lstStyle/>
        <a:p>
          <a:pPr rtl="1"/>
          <a:endParaRPr lang="ar-SA"/>
        </a:p>
      </dgm:t>
    </dgm:pt>
    <dgm:pt modelId="{3E508993-F949-41B2-ACAF-C8D10F944997}" type="sibTrans" cxnId="{DB97CBA4-7B1D-4325-A2C1-6382A57B8AE1}">
      <dgm:prSet/>
      <dgm:spPr/>
      <dgm:t>
        <a:bodyPr/>
        <a:lstStyle/>
        <a:p>
          <a:pPr rtl="1"/>
          <a:endParaRPr lang="ar-SA"/>
        </a:p>
      </dgm:t>
    </dgm:pt>
    <dgm:pt modelId="{ACB38511-3CA7-494E-90EF-44B39F38D272}">
      <dgm:prSet phldrT="[نص]"/>
      <dgm:spPr/>
      <dgm:t>
        <a:bodyPr/>
        <a:lstStyle/>
        <a:p>
          <a:pPr rtl="1"/>
          <a:r>
            <a:rPr lang="ar-SA" dirty="0" smtClean="0"/>
            <a:t>الزواج</a:t>
          </a:r>
          <a:endParaRPr lang="ar-SA" dirty="0"/>
        </a:p>
      </dgm:t>
    </dgm:pt>
    <dgm:pt modelId="{81B10DFC-CB72-490B-9782-6B2E098DB337}" type="parTrans" cxnId="{6728BBBC-334C-4CD5-8E4F-010B8F75DCA5}">
      <dgm:prSet/>
      <dgm:spPr/>
      <dgm:t>
        <a:bodyPr/>
        <a:lstStyle/>
        <a:p>
          <a:pPr rtl="1"/>
          <a:endParaRPr lang="ar-SA" dirty="0"/>
        </a:p>
      </dgm:t>
    </dgm:pt>
    <dgm:pt modelId="{F2610762-D8D2-4331-89CF-11DCD147E16A}" type="sibTrans" cxnId="{6728BBBC-334C-4CD5-8E4F-010B8F75DCA5}">
      <dgm:prSet/>
      <dgm:spPr/>
      <dgm:t>
        <a:bodyPr/>
        <a:lstStyle/>
        <a:p>
          <a:pPr rtl="1"/>
          <a:endParaRPr lang="ar-SA"/>
        </a:p>
      </dgm:t>
    </dgm:pt>
    <dgm:pt modelId="{856CCD23-AB1B-438C-925C-9800FE5837D8}" type="pres">
      <dgm:prSet presAssocID="{2049733E-BD89-4D01-87EE-ECCF5B4D19E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89EB58E0-F0D9-447D-93AA-A31C7AA72588}" type="pres">
      <dgm:prSet presAssocID="{6CCB5053-0D4E-4F4B-B838-6A91499C7542}" presName="root1" presStyleCnt="0"/>
      <dgm:spPr/>
    </dgm:pt>
    <dgm:pt modelId="{78ABD4F5-1E86-465D-8B93-6AA67C4F4DBF}" type="pres">
      <dgm:prSet presAssocID="{6CCB5053-0D4E-4F4B-B838-6A91499C754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000DF48-28BC-4E80-897D-D549C4AD0542}" type="pres">
      <dgm:prSet presAssocID="{6CCB5053-0D4E-4F4B-B838-6A91499C7542}" presName="level2hierChild" presStyleCnt="0"/>
      <dgm:spPr/>
    </dgm:pt>
    <dgm:pt modelId="{534A1F25-AC74-4D63-9B4F-D2102C89AE4E}" type="pres">
      <dgm:prSet presAssocID="{F7D3724D-5931-4E61-BC3B-3190042AE516}" presName="conn2-1" presStyleLbl="parChTrans1D2" presStyleIdx="0" presStyleCnt="3"/>
      <dgm:spPr/>
      <dgm:t>
        <a:bodyPr/>
        <a:lstStyle/>
        <a:p>
          <a:pPr rtl="1"/>
          <a:endParaRPr lang="ar-SA"/>
        </a:p>
      </dgm:t>
    </dgm:pt>
    <dgm:pt modelId="{61E66CD5-AB6D-4563-8427-CC7CCD501885}" type="pres">
      <dgm:prSet presAssocID="{F7D3724D-5931-4E61-BC3B-3190042AE516}" presName="connTx" presStyleLbl="parChTrans1D2" presStyleIdx="0" presStyleCnt="3"/>
      <dgm:spPr/>
      <dgm:t>
        <a:bodyPr/>
        <a:lstStyle/>
        <a:p>
          <a:pPr rtl="1"/>
          <a:endParaRPr lang="ar-SA"/>
        </a:p>
      </dgm:t>
    </dgm:pt>
    <dgm:pt modelId="{C7E1EE59-65B0-4C23-89E5-FEDFABE6CDB1}" type="pres">
      <dgm:prSet presAssocID="{7AED6476-2A8E-4B61-9F75-86FD3A380328}" presName="root2" presStyleCnt="0"/>
      <dgm:spPr/>
    </dgm:pt>
    <dgm:pt modelId="{94CFD6AB-78B8-4A41-B28D-A38E8234505A}" type="pres">
      <dgm:prSet presAssocID="{7AED6476-2A8E-4B61-9F75-86FD3A380328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74A22CC-3CD7-42E1-AEEC-0C10935F8513}" type="pres">
      <dgm:prSet presAssocID="{7AED6476-2A8E-4B61-9F75-86FD3A380328}" presName="level3hierChild" presStyleCnt="0"/>
      <dgm:spPr/>
    </dgm:pt>
    <dgm:pt modelId="{9C15D9E3-7282-47BE-BB04-0FBA74277D75}" type="pres">
      <dgm:prSet presAssocID="{521C7B5D-F49B-4A82-B451-48A54A68331E}" presName="conn2-1" presStyleLbl="parChTrans1D2" presStyleIdx="1" presStyleCnt="3"/>
      <dgm:spPr/>
      <dgm:t>
        <a:bodyPr/>
        <a:lstStyle/>
        <a:p>
          <a:pPr rtl="1"/>
          <a:endParaRPr lang="ar-SA"/>
        </a:p>
      </dgm:t>
    </dgm:pt>
    <dgm:pt modelId="{A7005378-D659-492C-9F40-26547A113105}" type="pres">
      <dgm:prSet presAssocID="{521C7B5D-F49B-4A82-B451-48A54A68331E}" presName="connTx" presStyleLbl="parChTrans1D2" presStyleIdx="1" presStyleCnt="3"/>
      <dgm:spPr/>
      <dgm:t>
        <a:bodyPr/>
        <a:lstStyle/>
        <a:p>
          <a:pPr rtl="1"/>
          <a:endParaRPr lang="ar-SA"/>
        </a:p>
      </dgm:t>
    </dgm:pt>
    <dgm:pt modelId="{191A9194-4BCA-4DE0-919E-523ED95C8E07}" type="pres">
      <dgm:prSet presAssocID="{90C8FB6C-5B2E-486F-A779-495F84A98780}" presName="root2" presStyleCnt="0"/>
      <dgm:spPr/>
    </dgm:pt>
    <dgm:pt modelId="{0222CE7C-2C46-45E2-AB76-E68DC1EF324E}" type="pres">
      <dgm:prSet presAssocID="{90C8FB6C-5B2E-486F-A779-495F84A98780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1597D42-8DB3-4CF5-81F7-E9CE130BC9F6}" type="pres">
      <dgm:prSet presAssocID="{90C8FB6C-5B2E-486F-A779-495F84A98780}" presName="level3hierChild" presStyleCnt="0"/>
      <dgm:spPr/>
    </dgm:pt>
    <dgm:pt modelId="{C9E92739-76BE-4255-8AB3-30BD4C40E60E}" type="pres">
      <dgm:prSet presAssocID="{81B10DFC-CB72-490B-9782-6B2E098DB337}" presName="conn2-1" presStyleLbl="parChTrans1D2" presStyleIdx="2" presStyleCnt="3"/>
      <dgm:spPr/>
      <dgm:t>
        <a:bodyPr/>
        <a:lstStyle/>
        <a:p>
          <a:pPr rtl="1"/>
          <a:endParaRPr lang="ar-SA"/>
        </a:p>
      </dgm:t>
    </dgm:pt>
    <dgm:pt modelId="{56FCECA1-129B-4574-88C7-A09FD28ECE06}" type="pres">
      <dgm:prSet presAssocID="{81B10DFC-CB72-490B-9782-6B2E098DB337}" presName="connTx" presStyleLbl="parChTrans1D2" presStyleIdx="2" presStyleCnt="3"/>
      <dgm:spPr/>
      <dgm:t>
        <a:bodyPr/>
        <a:lstStyle/>
        <a:p>
          <a:pPr rtl="1"/>
          <a:endParaRPr lang="ar-SA"/>
        </a:p>
      </dgm:t>
    </dgm:pt>
    <dgm:pt modelId="{305D3D5B-E110-4E3E-8C58-423547A2DBBD}" type="pres">
      <dgm:prSet presAssocID="{ACB38511-3CA7-494E-90EF-44B39F38D272}" presName="root2" presStyleCnt="0"/>
      <dgm:spPr/>
    </dgm:pt>
    <dgm:pt modelId="{80FD485E-1C72-4107-BF1A-1EB93209BDBB}" type="pres">
      <dgm:prSet presAssocID="{ACB38511-3CA7-494E-90EF-44B39F38D272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FE703E6-4EEB-4E9F-976D-CD50EF47E5C3}" type="pres">
      <dgm:prSet presAssocID="{ACB38511-3CA7-494E-90EF-44B39F38D272}" presName="level3hierChild" presStyleCnt="0"/>
      <dgm:spPr/>
    </dgm:pt>
  </dgm:ptLst>
  <dgm:cxnLst>
    <dgm:cxn modelId="{B4115BE1-E8C8-4BFC-867D-572BA6CCBB27}" srcId="{6CCB5053-0D4E-4F4B-B838-6A91499C7542}" destId="{7AED6476-2A8E-4B61-9F75-86FD3A380328}" srcOrd="0" destOrd="0" parTransId="{F7D3724D-5931-4E61-BC3B-3190042AE516}" sibTransId="{D205FE5C-370D-423A-9333-7F53A9C434A8}"/>
    <dgm:cxn modelId="{F3B18CE7-4769-4D88-941D-39B187C5287B}" type="presOf" srcId="{521C7B5D-F49B-4A82-B451-48A54A68331E}" destId="{9C15D9E3-7282-47BE-BB04-0FBA74277D75}" srcOrd="0" destOrd="0" presId="urn:microsoft.com/office/officeart/2008/layout/HorizontalMultiLevelHierarchy"/>
    <dgm:cxn modelId="{6728BBBC-334C-4CD5-8E4F-010B8F75DCA5}" srcId="{6CCB5053-0D4E-4F4B-B838-6A91499C7542}" destId="{ACB38511-3CA7-494E-90EF-44B39F38D272}" srcOrd="2" destOrd="0" parTransId="{81B10DFC-CB72-490B-9782-6B2E098DB337}" sibTransId="{F2610762-D8D2-4331-89CF-11DCD147E16A}"/>
    <dgm:cxn modelId="{B700BBD7-0E4A-4E5E-BF38-9BA72BEEE1FA}" type="presOf" srcId="{2049733E-BD89-4D01-87EE-ECCF5B4D19ED}" destId="{856CCD23-AB1B-438C-925C-9800FE5837D8}" srcOrd="0" destOrd="0" presId="urn:microsoft.com/office/officeart/2008/layout/HorizontalMultiLevelHierarchy"/>
    <dgm:cxn modelId="{FEDD12CE-F979-457D-A7DC-20AC5AF02816}" type="presOf" srcId="{F7D3724D-5931-4E61-BC3B-3190042AE516}" destId="{534A1F25-AC74-4D63-9B4F-D2102C89AE4E}" srcOrd="0" destOrd="0" presId="urn:microsoft.com/office/officeart/2008/layout/HorizontalMultiLevelHierarchy"/>
    <dgm:cxn modelId="{BEA13EC3-34DC-4BE6-9405-1A8E9A4AECE3}" type="presOf" srcId="{ACB38511-3CA7-494E-90EF-44B39F38D272}" destId="{80FD485E-1C72-4107-BF1A-1EB93209BDBB}" srcOrd="0" destOrd="0" presId="urn:microsoft.com/office/officeart/2008/layout/HorizontalMultiLevelHierarchy"/>
    <dgm:cxn modelId="{678CAA66-E081-46CB-85D3-FF3B1A2D09DD}" srcId="{2049733E-BD89-4D01-87EE-ECCF5B4D19ED}" destId="{6CCB5053-0D4E-4F4B-B838-6A91499C7542}" srcOrd="0" destOrd="0" parTransId="{EC039E6E-9A42-4AF2-B945-E98DA5AAE836}" sibTransId="{970ED1E3-DEF4-4F7D-A5FD-ADBAFA3E6530}"/>
    <dgm:cxn modelId="{D49BDEA5-5E94-40DB-A038-506B79A15E71}" type="presOf" srcId="{F7D3724D-5931-4E61-BC3B-3190042AE516}" destId="{61E66CD5-AB6D-4563-8427-CC7CCD501885}" srcOrd="1" destOrd="0" presId="urn:microsoft.com/office/officeart/2008/layout/HorizontalMultiLevelHierarchy"/>
    <dgm:cxn modelId="{3816EDAB-97A1-418D-AEC7-F1CC598FE360}" type="presOf" srcId="{6CCB5053-0D4E-4F4B-B838-6A91499C7542}" destId="{78ABD4F5-1E86-465D-8B93-6AA67C4F4DBF}" srcOrd="0" destOrd="0" presId="urn:microsoft.com/office/officeart/2008/layout/HorizontalMultiLevelHierarchy"/>
    <dgm:cxn modelId="{DB97CBA4-7B1D-4325-A2C1-6382A57B8AE1}" srcId="{6CCB5053-0D4E-4F4B-B838-6A91499C7542}" destId="{90C8FB6C-5B2E-486F-A779-495F84A98780}" srcOrd="1" destOrd="0" parTransId="{521C7B5D-F49B-4A82-B451-48A54A68331E}" sibTransId="{3E508993-F949-41B2-ACAF-C8D10F944997}"/>
    <dgm:cxn modelId="{FF78F490-1F39-47CA-891B-5E8E7BDD34BB}" type="presOf" srcId="{521C7B5D-F49B-4A82-B451-48A54A68331E}" destId="{A7005378-D659-492C-9F40-26547A113105}" srcOrd="1" destOrd="0" presId="urn:microsoft.com/office/officeart/2008/layout/HorizontalMultiLevelHierarchy"/>
    <dgm:cxn modelId="{BEA21C0D-B68F-4702-BAF0-5012C9FF00E0}" type="presOf" srcId="{81B10DFC-CB72-490B-9782-6B2E098DB337}" destId="{C9E92739-76BE-4255-8AB3-30BD4C40E60E}" srcOrd="0" destOrd="0" presId="urn:microsoft.com/office/officeart/2008/layout/HorizontalMultiLevelHierarchy"/>
    <dgm:cxn modelId="{FE5DED94-35F4-41D1-A785-8ACEAE8EDD6E}" type="presOf" srcId="{90C8FB6C-5B2E-486F-A779-495F84A98780}" destId="{0222CE7C-2C46-45E2-AB76-E68DC1EF324E}" srcOrd="0" destOrd="0" presId="urn:microsoft.com/office/officeart/2008/layout/HorizontalMultiLevelHierarchy"/>
    <dgm:cxn modelId="{DB154A30-EC90-418B-A1B7-02704830C2AE}" type="presOf" srcId="{81B10DFC-CB72-490B-9782-6B2E098DB337}" destId="{56FCECA1-129B-4574-88C7-A09FD28ECE06}" srcOrd="1" destOrd="0" presId="urn:microsoft.com/office/officeart/2008/layout/HorizontalMultiLevelHierarchy"/>
    <dgm:cxn modelId="{A458682E-8958-432F-9F41-406709A9CD4E}" type="presOf" srcId="{7AED6476-2A8E-4B61-9F75-86FD3A380328}" destId="{94CFD6AB-78B8-4A41-B28D-A38E8234505A}" srcOrd="0" destOrd="0" presId="urn:microsoft.com/office/officeart/2008/layout/HorizontalMultiLevelHierarchy"/>
    <dgm:cxn modelId="{F522D1BB-E8A0-46F3-8B8E-10721794A5D0}" type="presParOf" srcId="{856CCD23-AB1B-438C-925C-9800FE5837D8}" destId="{89EB58E0-F0D9-447D-93AA-A31C7AA72588}" srcOrd="0" destOrd="0" presId="urn:microsoft.com/office/officeart/2008/layout/HorizontalMultiLevelHierarchy"/>
    <dgm:cxn modelId="{567C666D-B7A9-4150-AD93-78E64515BF8C}" type="presParOf" srcId="{89EB58E0-F0D9-447D-93AA-A31C7AA72588}" destId="{78ABD4F5-1E86-465D-8B93-6AA67C4F4DBF}" srcOrd="0" destOrd="0" presId="urn:microsoft.com/office/officeart/2008/layout/HorizontalMultiLevelHierarchy"/>
    <dgm:cxn modelId="{0843523A-B82C-47B2-B462-F2CA7C3D8BDC}" type="presParOf" srcId="{89EB58E0-F0D9-447D-93AA-A31C7AA72588}" destId="{5000DF48-28BC-4E80-897D-D549C4AD0542}" srcOrd="1" destOrd="0" presId="urn:microsoft.com/office/officeart/2008/layout/HorizontalMultiLevelHierarchy"/>
    <dgm:cxn modelId="{2556708A-90D8-4BA5-8057-777E34DD3530}" type="presParOf" srcId="{5000DF48-28BC-4E80-897D-D549C4AD0542}" destId="{534A1F25-AC74-4D63-9B4F-D2102C89AE4E}" srcOrd="0" destOrd="0" presId="urn:microsoft.com/office/officeart/2008/layout/HorizontalMultiLevelHierarchy"/>
    <dgm:cxn modelId="{C8F43D7B-248C-4963-89E1-B23CB561BEEA}" type="presParOf" srcId="{534A1F25-AC74-4D63-9B4F-D2102C89AE4E}" destId="{61E66CD5-AB6D-4563-8427-CC7CCD501885}" srcOrd="0" destOrd="0" presId="urn:microsoft.com/office/officeart/2008/layout/HorizontalMultiLevelHierarchy"/>
    <dgm:cxn modelId="{2ADB2050-445F-4001-B03F-F10ED46ABA7B}" type="presParOf" srcId="{5000DF48-28BC-4E80-897D-D549C4AD0542}" destId="{C7E1EE59-65B0-4C23-89E5-FEDFABE6CDB1}" srcOrd="1" destOrd="0" presId="urn:microsoft.com/office/officeart/2008/layout/HorizontalMultiLevelHierarchy"/>
    <dgm:cxn modelId="{1926ADBB-1331-4988-B2FF-0657F1F1ADD2}" type="presParOf" srcId="{C7E1EE59-65B0-4C23-89E5-FEDFABE6CDB1}" destId="{94CFD6AB-78B8-4A41-B28D-A38E8234505A}" srcOrd="0" destOrd="0" presId="urn:microsoft.com/office/officeart/2008/layout/HorizontalMultiLevelHierarchy"/>
    <dgm:cxn modelId="{3B271B3C-7D98-4D5C-8056-161449AD5AB5}" type="presParOf" srcId="{C7E1EE59-65B0-4C23-89E5-FEDFABE6CDB1}" destId="{474A22CC-3CD7-42E1-AEEC-0C10935F8513}" srcOrd="1" destOrd="0" presId="urn:microsoft.com/office/officeart/2008/layout/HorizontalMultiLevelHierarchy"/>
    <dgm:cxn modelId="{729EDE70-1134-46E4-B449-34C8E50496D3}" type="presParOf" srcId="{5000DF48-28BC-4E80-897D-D549C4AD0542}" destId="{9C15D9E3-7282-47BE-BB04-0FBA74277D75}" srcOrd="2" destOrd="0" presId="urn:microsoft.com/office/officeart/2008/layout/HorizontalMultiLevelHierarchy"/>
    <dgm:cxn modelId="{C3770A99-07F4-4433-B4F6-AAA718D52778}" type="presParOf" srcId="{9C15D9E3-7282-47BE-BB04-0FBA74277D75}" destId="{A7005378-D659-492C-9F40-26547A113105}" srcOrd="0" destOrd="0" presId="urn:microsoft.com/office/officeart/2008/layout/HorizontalMultiLevelHierarchy"/>
    <dgm:cxn modelId="{B113627E-DF02-4CA2-9602-62E34B46C55F}" type="presParOf" srcId="{5000DF48-28BC-4E80-897D-D549C4AD0542}" destId="{191A9194-4BCA-4DE0-919E-523ED95C8E07}" srcOrd="3" destOrd="0" presId="urn:microsoft.com/office/officeart/2008/layout/HorizontalMultiLevelHierarchy"/>
    <dgm:cxn modelId="{47708B49-3A36-4AF4-A930-D0AB4C4E0DDB}" type="presParOf" srcId="{191A9194-4BCA-4DE0-919E-523ED95C8E07}" destId="{0222CE7C-2C46-45E2-AB76-E68DC1EF324E}" srcOrd="0" destOrd="0" presId="urn:microsoft.com/office/officeart/2008/layout/HorizontalMultiLevelHierarchy"/>
    <dgm:cxn modelId="{505B8B1A-8425-4F68-A375-15634E096CD6}" type="presParOf" srcId="{191A9194-4BCA-4DE0-919E-523ED95C8E07}" destId="{21597D42-8DB3-4CF5-81F7-E9CE130BC9F6}" srcOrd="1" destOrd="0" presId="urn:microsoft.com/office/officeart/2008/layout/HorizontalMultiLevelHierarchy"/>
    <dgm:cxn modelId="{6B80739A-E462-48C0-9EB1-E01992E14F4C}" type="presParOf" srcId="{5000DF48-28BC-4E80-897D-D549C4AD0542}" destId="{C9E92739-76BE-4255-8AB3-30BD4C40E60E}" srcOrd="4" destOrd="0" presId="urn:microsoft.com/office/officeart/2008/layout/HorizontalMultiLevelHierarchy"/>
    <dgm:cxn modelId="{4D9B8E86-8A13-46FD-A6C5-31D917A99F1F}" type="presParOf" srcId="{C9E92739-76BE-4255-8AB3-30BD4C40E60E}" destId="{56FCECA1-129B-4574-88C7-A09FD28ECE06}" srcOrd="0" destOrd="0" presId="urn:microsoft.com/office/officeart/2008/layout/HorizontalMultiLevelHierarchy"/>
    <dgm:cxn modelId="{448CA987-A1F8-41AD-B82D-80A543E6C2BC}" type="presParOf" srcId="{5000DF48-28BC-4E80-897D-D549C4AD0542}" destId="{305D3D5B-E110-4E3E-8C58-423547A2DBBD}" srcOrd="5" destOrd="0" presId="urn:microsoft.com/office/officeart/2008/layout/HorizontalMultiLevelHierarchy"/>
    <dgm:cxn modelId="{1F3269B3-117B-481E-B3B6-120FA98E486B}" type="presParOf" srcId="{305D3D5B-E110-4E3E-8C58-423547A2DBBD}" destId="{80FD485E-1C72-4107-BF1A-1EB93209BDBB}" srcOrd="0" destOrd="0" presId="urn:microsoft.com/office/officeart/2008/layout/HorizontalMultiLevelHierarchy"/>
    <dgm:cxn modelId="{659BE657-794C-4F99-BA5F-455F972AE7F2}" type="presParOf" srcId="{305D3D5B-E110-4E3E-8C58-423547A2DBBD}" destId="{AFE703E6-4EEB-4E9F-976D-CD50EF47E5C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49733E-BD89-4D01-87EE-ECCF5B4D19ED}" type="doc">
      <dgm:prSet loTypeId="urn:microsoft.com/office/officeart/2008/layout/HorizontalMultiLevelHierarchy" loCatId="hierarchy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6CCB5053-0D4E-4F4B-B838-6A91499C7542}">
      <dgm:prSet phldrT="[نص]"/>
      <dgm:spPr/>
      <dgm:t>
        <a:bodyPr/>
        <a:lstStyle/>
        <a:p>
          <a:pPr rtl="1"/>
          <a:r>
            <a:rPr lang="ar-SA" dirty="0" smtClean="0"/>
            <a:t>معاول هدم الأسرة</a:t>
          </a:r>
          <a:endParaRPr lang="ar-SA" dirty="0"/>
        </a:p>
      </dgm:t>
    </dgm:pt>
    <dgm:pt modelId="{EC039E6E-9A42-4AF2-B945-E98DA5AAE836}" type="parTrans" cxnId="{678CAA66-E081-46CB-85D3-FF3B1A2D09DD}">
      <dgm:prSet/>
      <dgm:spPr/>
      <dgm:t>
        <a:bodyPr/>
        <a:lstStyle/>
        <a:p>
          <a:pPr rtl="1"/>
          <a:endParaRPr lang="ar-SA"/>
        </a:p>
      </dgm:t>
    </dgm:pt>
    <dgm:pt modelId="{970ED1E3-DEF4-4F7D-A5FD-ADBAFA3E6530}" type="sibTrans" cxnId="{678CAA66-E081-46CB-85D3-FF3B1A2D09DD}">
      <dgm:prSet/>
      <dgm:spPr/>
      <dgm:t>
        <a:bodyPr/>
        <a:lstStyle/>
        <a:p>
          <a:pPr rtl="1"/>
          <a:endParaRPr lang="ar-SA"/>
        </a:p>
      </dgm:t>
    </dgm:pt>
    <dgm:pt modelId="{7AED6476-2A8E-4B61-9F75-86FD3A380328}">
      <dgm:prSet phldrT="[نص]"/>
      <dgm:spPr/>
      <dgm:t>
        <a:bodyPr/>
        <a:lstStyle/>
        <a:p>
          <a:pPr rtl="1"/>
          <a:r>
            <a:rPr lang="ar-SA" dirty="0" smtClean="0"/>
            <a:t>الاتفاقيات الدولية</a:t>
          </a:r>
          <a:endParaRPr lang="ar-SA" dirty="0"/>
        </a:p>
      </dgm:t>
    </dgm:pt>
    <dgm:pt modelId="{F7D3724D-5931-4E61-BC3B-3190042AE516}" type="parTrans" cxnId="{B4115BE1-E8C8-4BFC-867D-572BA6CCBB27}">
      <dgm:prSet/>
      <dgm:spPr/>
      <dgm:t>
        <a:bodyPr/>
        <a:lstStyle/>
        <a:p>
          <a:pPr rtl="1"/>
          <a:endParaRPr lang="ar-SA"/>
        </a:p>
      </dgm:t>
    </dgm:pt>
    <dgm:pt modelId="{D205FE5C-370D-423A-9333-7F53A9C434A8}" type="sibTrans" cxnId="{B4115BE1-E8C8-4BFC-867D-572BA6CCBB27}">
      <dgm:prSet/>
      <dgm:spPr/>
      <dgm:t>
        <a:bodyPr/>
        <a:lstStyle/>
        <a:p>
          <a:pPr rtl="1"/>
          <a:endParaRPr lang="ar-SA"/>
        </a:p>
      </dgm:t>
    </dgm:pt>
    <dgm:pt modelId="{90C8FB6C-5B2E-486F-A779-495F84A98780}">
      <dgm:prSet phldrT="[نص]"/>
      <dgm:spPr/>
      <dgm:t>
        <a:bodyPr/>
        <a:lstStyle/>
        <a:p>
          <a:pPr rtl="1"/>
          <a:r>
            <a:rPr lang="ar-SA" dirty="0" smtClean="0"/>
            <a:t>الإعلام</a:t>
          </a:r>
          <a:endParaRPr lang="ar-SA" dirty="0"/>
        </a:p>
      </dgm:t>
    </dgm:pt>
    <dgm:pt modelId="{521C7B5D-F49B-4A82-B451-48A54A68331E}" type="parTrans" cxnId="{DB97CBA4-7B1D-4325-A2C1-6382A57B8AE1}">
      <dgm:prSet/>
      <dgm:spPr/>
      <dgm:t>
        <a:bodyPr/>
        <a:lstStyle/>
        <a:p>
          <a:pPr rtl="1"/>
          <a:endParaRPr lang="ar-SA"/>
        </a:p>
      </dgm:t>
    </dgm:pt>
    <dgm:pt modelId="{3E508993-F949-41B2-ACAF-C8D10F944997}" type="sibTrans" cxnId="{DB97CBA4-7B1D-4325-A2C1-6382A57B8AE1}">
      <dgm:prSet/>
      <dgm:spPr/>
      <dgm:t>
        <a:bodyPr/>
        <a:lstStyle/>
        <a:p>
          <a:pPr rtl="1"/>
          <a:endParaRPr lang="ar-SA"/>
        </a:p>
      </dgm:t>
    </dgm:pt>
    <dgm:pt modelId="{ACB38511-3CA7-494E-90EF-44B39F38D272}">
      <dgm:prSet phldrT="[نص]"/>
      <dgm:spPr/>
      <dgm:t>
        <a:bodyPr/>
        <a:lstStyle/>
        <a:p>
          <a:pPr rtl="1"/>
          <a:r>
            <a:rPr lang="ar-SA" dirty="0" smtClean="0"/>
            <a:t>الاختلاط</a:t>
          </a:r>
          <a:endParaRPr lang="ar-SA" dirty="0"/>
        </a:p>
      </dgm:t>
    </dgm:pt>
    <dgm:pt modelId="{81B10DFC-CB72-490B-9782-6B2E098DB337}" type="parTrans" cxnId="{6728BBBC-334C-4CD5-8E4F-010B8F75DCA5}">
      <dgm:prSet/>
      <dgm:spPr/>
      <dgm:t>
        <a:bodyPr/>
        <a:lstStyle/>
        <a:p>
          <a:pPr rtl="1"/>
          <a:endParaRPr lang="ar-SA" dirty="0"/>
        </a:p>
      </dgm:t>
    </dgm:pt>
    <dgm:pt modelId="{F2610762-D8D2-4331-89CF-11DCD147E16A}" type="sibTrans" cxnId="{6728BBBC-334C-4CD5-8E4F-010B8F75DCA5}">
      <dgm:prSet/>
      <dgm:spPr/>
      <dgm:t>
        <a:bodyPr/>
        <a:lstStyle/>
        <a:p>
          <a:pPr rtl="1"/>
          <a:endParaRPr lang="ar-SA"/>
        </a:p>
      </dgm:t>
    </dgm:pt>
    <dgm:pt modelId="{856CCD23-AB1B-438C-925C-9800FE5837D8}" type="pres">
      <dgm:prSet presAssocID="{2049733E-BD89-4D01-87EE-ECCF5B4D19E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89EB58E0-F0D9-447D-93AA-A31C7AA72588}" type="pres">
      <dgm:prSet presAssocID="{6CCB5053-0D4E-4F4B-B838-6A91499C7542}" presName="root1" presStyleCnt="0"/>
      <dgm:spPr/>
    </dgm:pt>
    <dgm:pt modelId="{78ABD4F5-1E86-465D-8B93-6AA67C4F4DBF}" type="pres">
      <dgm:prSet presAssocID="{6CCB5053-0D4E-4F4B-B838-6A91499C754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000DF48-28BC-4E80-897D-D549C4AD0542}" type="pres">
      <dgm:prSet presAssocID="{6CCB5053-0D4E-4F4B-B838-6A91499C7542}" presName="level2hierChild" presStyleCnt="0"/>
      <dgm:spPr/>
    </dgm:pt>
    <dgm:pt modelId="{534A1F25-AC74-4D63-9B4F-D2102C89AE4E}" type="pres">
      <dgm:prSet presAssocID="{F7D3724D-5931-4E61-BC3B-3190042AE516}" presName="conn2-1" presStyleLbl="parChTrans1D2" presStyleIdx="0" presStyleCnt="3"/>
      <dgm:spPr/>
      <dgm:t>
        <a:bodyPr/>
        <a:lstStyle/>
        <a:p>
          <a:pPr rtl="1"/>
          <a:endParaRPr lang="ar-SA"/>
        </a:p>
      </dgm:t>
    </dgm:pt>
    <dgm:pt modelId="{61E66CD5-AB6D-4563-8427-CC7CCD501885}" type="pres">
      <dgm:prSet presAssocID="{F7D3724D-5931-4E61-BC3B-3190042AE516}" presName="connTx" presStyleLbl="parChTrans1D2" presStyleIdx="0" presStyleCnt="3"/>
      <dgm:spPr/>
      <dgm:t>
        <a:bodyPr/>
        <a:lstStyle/>
        <a:p>
          <a:pPr rtl="1"/>
          <a:endParaRPr lang="ar-SA"/>
        </a:p>
      </dgm:t>
    </dgm:pt>
    <dgm:pt modelId="{C7E1EE59-65B0-4C23-89E5-FEDFABE6CDB1}" type="pres">
      <dgm:prSet presAssocID="{7AED6476-2A8E-4B61-9F75-86FD3A380328}" presName="root2" presStyleCnt="0"/>
      <dgm:spPr/>
    </dgm:pt>
    <dgm:pt modelId="{94CFD6AB-78B8-4A41-B28D-A38E8234505A}" type="pres">
      <dgm:prSet presAssocID="{7AED6476-2A8E-4B61-9F75-86FD3A380328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74A22CC-3CD7-42E1-AEEC-0C10935F8513}" type="pres">
      <dgm:prSet presAssocID="{7AED6476-2A8E-4B61-9F75-86FD3A380328}" presName="level3hierChild" presStyleCnt="0"/>
      <dgm:spPr/>
    </dgm:pt>
    <dgm:pt modelId="{9C15D9E3-7282-47BE-BB04-0FBA74277D75}" type="pres">
      <dgm:prSet presAssocID="{521C7B5D-F49B-4A82-B451-48A54A68331E}" presName="conn2-1" presStyleLbl="parChTrans1D2" presStyleIdx="1" presStyleCnt="3"/>
      <dgm:spPr/>
      <dgm:t>
        <a:bodyPr/>
        <a:lstStyle/>
        <a:p>
          <a:pPr rtl="1"/>
          <a:endParaRPr lang="ar-SA"/>
        </a:p>
      </dgm:t>
    </dgm:pt>
    <dgm:pt modelId="{A7005378-D659-492C-9F40-26547A113105}" type="pres">
      <dgm:prSet presAssocID="{521C7B5D-F49B-4A82-B451-48A54A68331E}" presName="connTx" presStyleLbl="parChTrans1D2" presStyleIdx="1" presStyleCnt="3"/>
      <dgm:spPr/>
      <dgm:t>
        <a:bodyPr/>
        <a:lstStyle/>
        <a:p>
          <a:pPr rtl="1"/>
          <a:endParaRPr lang="ar-SA"/>
        </a:p>
      </dgm:t>
    </dgm:pt>
    <dgm:pt modelId="{191A9194-4BCA-4DE0-919E-523ED95C8E07}" type="pres">
      <dgm:prSet presAssocID="{90C8FB6C-5B2E-486F-A779-495F84A98780}" presName="root2" presStyleCnt="0"/>
      <dgm:spPr/>
    </dgm:pt>
    <dgm:pt modelId="{0222CE7C-2C46-45E2-AB76-E68DC1EF324E}" type="pres">
      <dgm:prSet presAssocID="{90C8FB6C-5B2E-486F-A779-495F84A98780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1597D42-8DB3-4CF5-81F7-E9CE130BC9F6}" type="pres">
      <dgm:prSet presAssocID="{90C8FB6C-5B2E-486F-A779-495F84A98780}" presName="level3hierChild" presStyleCnt="0"/>
      <dgm:spPr/>
    </dgm:pt>
    <dgm:pt modelId="{C9E92739-76BE-4255-8AB3-30BD4C40E60E}" type="pres">
      <dgm:prSet presAssocID="{81B10DFC-CB72-490B-9782-6B2E098DB337}" presName="conn2-1" presStyleLbl="parChTrans1D2" presStyleIdx="2" presStyleCnt="3"/>
      <dgm:spPr/>
      <dgm:t>
        <a:bodyPr/>
        <a:lstStyle/>
        <a:p>
          <a:pPr rtl="1"/>
          <a:endParaRPr lang="ar-SA"/>
        </a:p>
      </dgm:t>
    </dgm:pt>
    <dgm:pt modelId="{56FCECA1-129B-4574-88C7-A09FD28ECE06}" type="pres">
      <dgm:prSet presAssocID="{81B10DFC-CB72-490B-9782-6B2E098DB337}" presName="connTx" presStyleLbl="parChTrans1D2" presStyleIdx="2" presStyleCnt="3"/>
      <dgm:spPr/>
      <dgm:t>
        <a:bodyPr/>
        <a:lstStyle/>
        <a:p>
          <a:pPr rtl="1"/>
          <a:endParaRPr lang="ar-SA"/>
        </a:p>
      </dgm:t>
    </dgm:pt>
    <dgm:pt modelId="{305D3D5B-E110-4E3E-8C58-423547A2DBBD}" type="pres">
      <dgm:prSet presAssocID="{ACB38511-3CA7-494E-90EF-44B39F38D272}" presName="root2" presStyleCnt="0"/>
      <dgm:spPr/>
    </dgm:pt>
    <dgm:pt modelId="{80FD485E-1C72-4107-BF1A-1EB93209BDBB}" type="pres">
      <dgm:prSet presAssocID="{ACB38511-3CA7-494E-90EF-44B39F38D272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FE703E6-4EEB-4E9F-976D-CD50EF47E5C3}" type="pres">
      <dgm:prSet presAssocID="{ACB38511-3CA7-494E-90EF-44B39F38D272}" presName="level3hierChild" presStyleCnt="0"/>
      <dgm:spPr/>
    </dgm:pt>
  </dgm:ptLst>
  <dgm:cxnLst>
    <dgm:cxn modelId="{B4115BE1-E8C8-4BFC-867D-572BA6CCBB27}" srcId="{6CCB5053-0D4E-4F4B-B838-6A91499C7542}" destId="{7AED6476-2A8E-4B61-9F75-86FD3A380328}" srcOrd="0" destOrd="0" parTransId="{F7D3724D-5931-4E61-BC3B-3190042AE516}" sibTransId="{D205FE5C-370D-423A-9333-7F53A9C434A8}"/>
    <dgm:cxn modelId="{6728BBBC-334C-4CD5-8E4F-010B8F75DCA5}" srcId="{6CCB5053-0D4E-4F4B-B838-6A91499C7542}" destId="{ACB38511-3CA7-494E-90EF-44B39F38D272}" srcOrd="2" destOrd="0" parTransId="{81B10DFC-CB72-490B-9782-6B2E098DB337}" sibTransId="{F2610762-D8D2-4331-89CF-11DCD147E16A}"/>
    <dgm:cxn modelId="{678CAA66-E081-46CB-85D3-FF3B1A2D09DD}" srcId="{2049733E-BD89-4D01-87EE-ECCF5B4D19ED}" destId="{6CCB5053-0D4E-4F4B-B838-6A91499C7542}" srcOrd="0" destOrd="0" parTransId="{EC039E6E-9A42-4AF2-B945-E98DA5AAE836}" sibTransId="{970ED1E3-DEF4-4F7D-A5FD-ADBAFA3E6530}"/>
    <dgm:cxn modelId="{A681A3A6-29EF-49D6-8B8C-0F16D2AAE1F4}" type="presOf" srcId="{2049733E-BD89-4D01-87EE-ECCF5B4D19ED}" destId="{856CCD23-AB1B-438C-925C-9800FE5837D8}" srcOrd="0" destOrd="0" presId="urn:microsoft.com/office/officeart/2008/layout/HorizontalMultiLevelHierarchy"/>
    <dgm:cxn modelId="{8700C5F8-F03D-4382-BFC5-7D56E78C3F26}" type="presOf" srcId="{90C8FB6C-5B2E-486F-A779-495F84A98780}" destId="{0222CE7C-2C46-45E2-AB76-E68DC1EF324E}" srcOrd="0" destOrd="0" presId="urn:microsoft.com/office/officeart/2008/layout/HorizontalMultiLevelHierarchy"/>
    <dgm:cxn modelId="{167F95CC-2C81-4685-94F6-B13E72FDE0A9}" type="presOf" srcId="{521C7B5D-F49B-4A82-B451-48A54A68331E}" destId="{A7005378-D659-492C-9F40-26547A113105}" srcOrd="1" destOrd="0" presId="urn:microsoft.com/office/officeart/2008/layout/HorizontalMultiLevelHierarchy"/>
    <dgm:cxn modelId="{35214441-3112-491E-AE85-06BD9AF41597}" type="presOf" srcId="{F7D3724D-5931-4E61-BC3B-3190042AE516}" destId="{61E66CD5-AB6D-4563-8427-CC7CCD501885}" srcOrd="1" destOrd="0" presId="urn:microsoft.com/office/officeart/2008/layout/HorizontalMultiLevelHierarchy"/>
    <dgm:cxn modelId="{99480A23-6904-4D79-A37C-831BA76BE8A4}" type="presOf" srcId="{ACB38511-3CA7-494E-90EF-44B39F38D272}" destId="{80FD485E-1C72-4107-BF1A-1EB93209BDBB}" srcOrd="0" destOrd="0" presId="urn:microsoft.com/office/officeart/2008/layout/HorizontalMultiLevelHierarchy"/>
    <dgm:cxn modelId="{40E71907-9455-4A91-BD5B-D2612F081BFE}" type="presOf" srcId="{521C7B5D-F49B-4A82-B451-48A54A68331E}" destId="{9C15D9E3-7282-47BE-BB04-0FBA74277D75}" srcOrd="0" destOrd="0" presId="urn:microsoft.com/office/officeart/2008/layout/HorizontalMultiLevelHierarchy"/>
    <dgm:cxn modelId="{EDE06821-7832-4E50-A2CD-67AEC6CE0F96}" type="presOf" srcId="{6CCB5053-0D4E-4F4B-B838-6A91499C7542}" destId="{78ABD4F5-1E86-465D-8B93-6AA67C4F4DBF}" srcOrd="0" destOrd="0" presId="urn:microsoft.com/office/officeart/2008/layout/HorizontalMultiLevelHierarchy"/>
    <dgm:cxn modelId="{DB97CBA4-7B1D-4325-A2C1-6382A57B8AE1}" srcId="{6CCB5053-0D4E-4F4B-B838-6A91499C7542}" destId="{90C8FB6C-5B2E-486F-A779-495F84A98780}" srcOrd="1" destOrd="0" parTransId="{521C7B5D-F49B-4A82-B451-48A54A68331E}" sibTransId="{3E508993-F949-41B2-ACAF-C8D10F944997}"/>
    <dgm:cxn modelId="{6D9AFA0F-2D57-498C-81B9-88A4E4FC6E22}" type="presOf" srcId="{F7D3724D-5931-4E61-BC3B-3190042AE516}" destId="{534A1F25-AC74-4D63-9B4F-D2102C89AE4E}" srcOrd="0" destOrd="0" presId="urn:microsoft.com/office/officeart/2008/layout/HorizontalMultiLevelHierarchy"/>
    <dgm:cxn modelId="{D137C1ED-4DFD-460F-9748-C7F97391FFBF}" type="presOf" srcId="{81B10DFC-CB72-490B-9782-6B2E098DB337}" destId="{C9E92739-76BE-4255-8AB3-30BD4C40E60E}" srcOrd="0" destOrd="0" presId="urn:microsoft.com/office/officeart/2008/layout/HorizontalMultiLevelHierarchy"/>
    <dgm:cxn modelId="{648D4412-34BC-459D-8C4B-45005022A292}" type="presOf" srcId="{81B10DFC-CB72-490B-9782-6B2E098DB337}" destId="{56FCECA1-129B-4574-88C7-A09FD28ECE06}" srcOrd="1" destOrd="0" presId="urn:microsoft.com/office/officeart/2008/layout/HorizontalMultiLevelHierarchy"/>
    <dgm:cxn modelId="{189114CF-5833-42B7-AB84-49ABD75D0F5F}" type="presOf" srcId="{7AED6476-2A8E-4B61-9F75-86FD3A380328}" destId="{94CFD6AB-78B8-4A41-B28D-A38E8234505A}" srcOrd="0" destOrd="0" presId="urn:microsoft.com/office/officeart/2008/layout/HorizontalMultiLevelHierarchy"/>
    <dgm:cxn modelId="{54944FE2-8A15-40F1-920B-2883284BD701}" type="presParOf" srcId="{856CCD23-AB1B-438C-925C-9800FE5837D8}" destId="{89EB58E0-F0D9-447D-93AA-A31C7AA72588}" srcOrd="0" destOrd="0" presId="urn:microsoft.com/office/officeart/2008/layout/HorizontalMultiLevelHierarchy"/>
    <dgm:cxn modelId="{4685C4BD-F362-4184-B44B-5D4EA2BDAED9}" type="presParOf" srcId="{89EB58E0-F0D9-447D-93AA-A31C7AA72588}" destId="{78ABD4F5-1E86-465D-8B93-6AA67C4F4DBF}" srcOrd="0" destOrd="0" presId="urn:microsoft.com/office/officeart/2008/layout/HorizontalMultiLevelHierarchy"/>
    <dgm:cxn modelId="{29CEE754-57B7-474A-BD7B-751BFCD8FADE}" type="presParOf" srcId="{89EB58E0-F0D9-447D-93AA-A31C7AA72588}" destId="{5000DF48-28BC-4E80-897D-D549C4AD0542}" srcOrd="1" destOrd="0" presId="urn:microsoft.com/office/officeart/2008/layout/HorizontalMultiLevelHierarchy"/>
    <dgm:cxn modelId="{6A18A04D-6A1C-4186-8F57-7485AE188D4A}" type="presParOf" srcId="{5000DF48-28BC-4E80-897D-D549C4AD0542}" destId="{534A1F25-AC74-4D63-9B4F-D2102C89AE4E}" srcOrd="0" destOrd="0" presId="urn:microsoft.com/office/officeart/2008/layout/HorizontalMultiLevelHierarchy"/>
    <dgm:cxn modelId="{8B26CC2F-D498-444F-9075-3648788626F3}" type="presParOf" srcId="{534A1F25-AC74-4D63-9B4F-D2102C89AE4E}" destId="{61E66CD5-AB6D-4563-8427-CC7CCD501885}" srcOrd="0" destOrd="0" presId="urn:microsoft.com/office/officeart/2008/layout/HorizontalMultiLevelHierarchy"/>
    <dgm:cxn modelId="{7BB2941B-A7E7-4312-AE8C-8537C7D056E9}" type="presParOf" srcId="{5000DF48-28BC-4E80-897D-D549C4AD0542}" destId="{C7E1EE59-65B0-4C23-89E5-FEDFABE6CDB1}" srcOrd="1" destOrd="0" presId="urn:microsoft.com/office/officeart/2008/layout/HorizontalMultiLevelHierarchy"/>
    <dgm:cxn modelId="{E212C6C5-3D1C-4857-AFEB-07E714E2E7B3}" type="presParOf" srcId="{C7E1EE59-65B0-4C23-89E5-FEDFABE6CDB1}" destId="{94CFD6AB-78B8-4A41-B28D-A38E8234505A}" srcOrd="0" destOrd="0" presId="urn:microsoft.com/office/officeart/2008/layout/HorizontalMultiLevelHierarchy"/>
    <dgm:cxn modelId="{7A042181-3BB2-44E2-B765-2ECAFF992098}" type="presParOf" srcId="{C7E1EE59-65B0-4C23-89E5-FEDFABE6CDB1}" destId="{474A22CC-3CD7-42E1-AEEC-0C10935F8513}" srcOrd="1" destOrd="0" presId="urn:microsoft.com/office/officeart/2008/layout/HorizontalMultiLevelHierarchy"/>
    <dgm:cxn modelId="{49737E4A-4318-4FE5-916E-3FB1E91E3C40}" type="presParOf" srcId="{5000DF48-28BC-4E80-897D-D549C4AD0542}" destId="{9C15D9E3-7282-47BE-BB04-0FBA74277D75}" srcOrd="2" destOrd="0" presId="urn:microsoft.com/office/officeart/2008/layout/HorizontalMultiLevelHierarchy"/>
    <dgm:cxn modelId="{2EE663B3-2EA9-48BE-A33C-CA16122DB4B6}" type="presParOf" srcId="{9C15D9E3-7282-47BE-BB04-0FBA74277D75}" destId="{A7005378-D659-492C-9F40-26547A113105}" srcOrd="0" destOrd="0" presId="urn:microsoft.com/office/officeart/2008/layout/HorizontalMultiLevelHierarchy"/>
    <dgm:cxn modelId="{3A5A0FC1-705F-4CCF-9679-2C1003536317}" type="presParOf" srcId="{5000DF48-28BC-4E80-897D-D549C4AD0542}" destId="{191A9194-4BCA-4DE0-919E-523ED95C8E07}" srcOrd="3" destOrd="0" presId="urn:microsoft.com/office/officeart/2008/layout/HorizontalMultiLevelHierarchy"/>
    <dgm:cxn modelId="{C4A54B7A-E4E8-4228-8B00-905594EB2108}" type="presParOf" srcId="{191A9194-4BCA-4DE0-919E-523ED95C8E07}" destId="{0222CE7C-2C46-45E2-AB76-E68DC1EF324E}" srcOrd="0" destOrd="0" presId="urn:microsoft.com/office/officeart/2008/layout/HorizontalMultiLevelHierarchy"/>
    <dgm:cxn modelId="{63088726-558C-462C-9BB5-0007367BE6F9}" type="presParOf" srcId="{191A9194-4BCA-4DE0-919E-523ED95C8E07}" destId="{21597D42-8DB3-4CF5-81F7-E9CE130BC9F6}" srcOrd="1" destOrd="0" presId="urn:microsoft.com/office/officeart/2008/layout/HorizontalMultiLevelHierarchy"/>
    <dgm:cxn modelId="{A6652DBA-08FC-4E03-9DD4-607941446679}" type="presParOf" srcId="{5000DF48-28BC-4E80-897D-D549C4AD0542}" destId="{C9E92739-76BE-4255-8AB3-30BD4C40E60E}" srcOrd="4" destOrd="0" presId="urn:microsoft.com/office/officeart/2008/layout/HorizontalMultiLevelHierarchy"/>
    <dgm:cxn modelId="{10D61F10-9EF8-4202-8DA9-F552EE63838C}" type="presParOf" srcId="{C9E92739-76BE-4255-8AB3-30BD4C40E60E}" destId="{56FCECA1-129B-4574-88C7-A09FD28ECE06}" srcOrd="0" destOrd="0" presId="urn:microsoft.com/office/officeart/2008/layout/HorizontalMultiLevelHierarchy"/>
    <dgm:cxn modelId="{4A1982A6-668C-4455-81B3-412B2DBCA11F}" type="presParOf" srcId="{5000DF48-28BC-4E80-897D-D549C4AD0542}" destId="{305D3D5B-E110-4E3E-8C58-423547A2DBBD}" srcOrd="5" destOrd="0" presId="urn:microsoft.com/office/officeart/2008/layout/HorizontalMultiLevelHierarchy"/>
    <dgm:cxn modelId="{E3C544AD-0FE2-4300-B083-81AC6B6BBA0F}" type="presParOf" srcId="{305D3D5B-E110-4E3E-8C58-423547A2DBBD}" destId="{80FD485E-1C72-4107-BF1A-1EB93209BDBB}" srcOrd="0" destOrd="0" presId="urn:microsoft.com/office/officeart/2008/layout/HorizontalMultiLevelHierarchy"/>
    <dgm:cxn modelId="{10517713-E154-4618-9F10-474393CACCCD}" type="presParOf" srcId="{305D3D5B-E110-4E3E-8C58-423547A2DBBD}" destId="{AFE703E6-4EEB-4E9F-976D-CD50EF47E5C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49733E-BD89-4D01-87EE-ECCF5B4D19ED}" type="doc">
      <dgm:prSet loTypeId="urn:microsoft.com/office/officeart/2008/layout/HorizontalMultiLevelHierarchy" loCatId="hierarchy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6CCB5053-0D4E-4F4B-B838-6A91499C7542}">
      <dgm:prSet phldrT="[نص]"/>
      <dgm:spPr/>
      <dgm:t>
        <a:bodyPr/>
        <a:lstStyle/>
        <a:p>
          <a:pPr rtl="1"/>
          <a:r>
            <a:rPr lang="ar-SA" dirty="0" smtClean="0"/>
            <a:t>شبهات حول الأسرة</a:t>
          </a:r>
          <a:endParaRPr lang="ar-SA" dirty="0"/>
        </a:p>
      </dgm:t>
    </dgm:pt>
    <dgm:pt modelId="{EC039E6E-9A42-4AF2-B945-E98DA5AAE836}" type="parTrans" cxnId="{678CAA66-E081-46CB-85D3-FF3B1A2D09DD}">
      <dgm:prSet/>
      <dgm:spPr/>
      <dgm:t>
        <a:bodyPr/>
        <a:lstStyle/>
        <a:p>
          <a:pPr rtl="1"/>
          <a:endParaRPr lang="ar-SA"/>
        </a:p>
      </dgm:t>
    </dgm:pt>
    <dgm:pt modelId="{970ED1E3-DEF4-4F7D-A5FD-ADBAFA3E6530}" type="sibTrans" cxnId="{678CAA66-E081-46CB-85D3-FF3B1A2D09DD}">
      <dgm:prSet/>
      <dgm:spPr/>
      <dgm:t>
        <a:bodyPr/>
        <a:lstStyle/>
        <a:p>
          <a:pPr rtl="1"/>
          <a:endParaRPr lang="ar-SA"/>
        </a:p>
      </dgm:t>
    </dgm:pt>
    <dgm:pt modelId="{7AED6476-2A8E-4B61-9F75-86FD3A380328}">
      <dgm:prSet phldrT="[نص]"/>
      <dgm:spPr/>
      <dgm:t>
        <a:bodyPr/>
        <a:lstStyle/>
        <a:p>
          <a:pPr rtl="1"/>
          <a:r>
            <a:rPr lang="ar-SA" dirty="0" smtClean="0"/>
            <a:t>ميراث المرأة</a:t>
          </a:r>
          <a:endParaRPr lang="ar-SA" dirty="0"/>
        </a:p>
      </dgm:t>
    </dgm:pt>
    <dgm:pt modelId="{F7D3724D-5931-4E61-BC3B-3190042AE516}" type="parTrans" cxnId="{B4115BE1-E8C8-4BFC-867D-572BA6CCBB27}">
      <dgm:prSet/>
      <dgm:spPr/>
      <dgm:t>
        <a:bodyPr/>
        <a:lstStyle/>
        <a:p>
          <a:pPr rtl="1"/>
          <a:endParaRPr lang="ar-SA"/>
        </a:p>
      </dgm:t>
    </dgm:pt>
    <dgm:pt modelId="{D205FE5C-370D-423A-9333-7F53A9C434A8}" type="sibTrans" cxnId="{B4115BE1-E8C8-4BFC-867D-572BA6CCBB27}">
      <dgm:prSet/>
      <dgm:spPr/>
      <dgm:t>
        <a:bodyPr/>
        <a:lstStyle/>
        <a:p>
          <a:pPr rtl="1"/>
          <a:endParaRPr lang="ar-SA"/>
        </a:p>
      </dgm:t>
    </dgm:pt>
    <dgm:pt modelId="{90C8FB6C-5B2E-486F-A779-495F84A98780}">
      <dgm:prSet phldrT="[نص]"/>
      <dgm:spPr/>
      <dgm:t>
        <a:bodyPr/>
        <a:lstStyle/>
        <a:p>
          <a:pPr rtl="1"/>
          <a:r>
            <a:rPr lang="ar-SA" dirty="0" smtClean="0"/>
            <a:t>القوامة</a:t>
          </a:r>
          <a:endParaRPr lang="ar-SA" dirty="0"/>
        </a:p>
      </dgm:t>
    </dgm:pt>
    <dgm:pt modelId="{521C7B5D-F49B-4A82-B451-48A54A68331E}" type="parTrans" cxnId="{DB97CBA4-7B1D-4325-A2C1-6382A57B8AE1}">
      <dgm:prSet/>
      <dgm:spPr/>
      <dgm:t>
        <a:bodyPr/>
        <a:lstStyle/>
        <a:p>
          <a:pPr rtl="1"/>
          <a:endParaRPr lang="ar-SA"/>
        </a:p>
      </dgm:t>
    </dgm:pt>
    <dgm:pt modelId="{3E508993-F949-41B2-ACAF-C8D10F944997}" type="sibTrans" cxnId="{DB97CBA4-7B1D-4325-A2C1-6382A57B8AE1}">
      <dgm:prSet/>
      <dgm:spPr/>
      <dgm:t>
        <a:bodyPr/>
        <a:lstStyle/>
        <a:p>
          <a:pPr rtl="1"/>
          <a:endParaRPr lang="ar-SA"/>
        </a:p>
      </dgm:t>
    </dgm:pt>
    <dgm:pt modelId="{ACB38511-3CA7-494E-90EF-44B39F38D272}">
      <dgm:prSet phldrT="[نص]"/>
      <dgm:spPr/>
      <dgm:t>
        <a:bodyPr/>
        <a:lstStyle/>
        <a:p>
          <a:pPr rtl="1"/>
          <a:r>
            <a:rPr lang="ar-SA" dirty="0" smtClean="0"/>
            <a:t>تعدد الزوجات</a:t>
          </a:r>
          <a:endParaRPr lang="ar-SA" dirty="0"/>
        </a:p>
      </dgm:t>
    </dgm:pt>
    <dgm:pt modelId="{81B10DFC-CB72-490B-9782-6B2E098DB337}" type="parTrans" cxnId="{6728BBBC-334C-4CD5-8E4F-010B8F75DCA5}">
      <dgm:prSet/>
      <dgm:spPr/>
      <dgm:t>
        <a:bodyPr/>
        <a:lstStyle/>
        <a:p>
          <a:pPr rtl="1"/>
          <a:endParaRPr lang="ar-SA" dirty="0"/>
        </a:p>
      </dgm:t>
    </dgm:pt>
    <dgm:pt modelId="{F2610762-D8D2-4331-89CF-11DCD147E16A}" type="sibTrans" cxnId="{6728BBBC-334C-4CD5-8E4F-010B8F75DCA5}">
      <dgm:prSet/>
      <dgm:spPr/>
      <dgm:t>
        <a:bodyPr/>
        <a:lstStyle/>
        <a:p>
          <a:pPr rtl="1"/>
          <a:endParaRPr lang="ar-SA"/>
        </a:p>
      </dgm:t>
    </dgm:pt>
    <dgm:pt modelId="{856CCD23-AB1B-438C-925C-9800FE5837D8}" type="pres">
      <dgm:prSet presAssocID="{2049733E-BD89-4D01-87EE-ECCF5B4D19E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89EB58E0-F0D9-447D-93AA-A31C7AA72588}" type="pres">
      <dgm:prSet presAssocID="{6CCB5053-0D4E-4F4B-B838-6A91499C7542}" presName="root1" presStyleCnt="0"/>
      <dgm:spPr/>
    </dgm:pt>
    <dgm:pt modelId="{78ABD4F5-1E86-465D-8B93-6AA67C4F4DBF}" type="pres">
      <dgm:prSet presAssocID="{6CCB5053-0D4E-4F4B-B838-6A91499C754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000DF48-28BC-4E80-897D-D549C4AD0542}" type="pres">
      <dgm:prSet presAssocID="{6CCB5053-0D4E-4F4B-B838-6A91499C7542}" presName="level2hierChild" presStyleCnt="0"/>
      <dgm:spPr/>
    </dgm:pt>
    <dgm:pt modelId="{534A1F25-AC74-4D63-9B4F-D2102C89AE4E}" type="pres">
      <dgm:prSet presAssocID="{F7D3724D-5931-4E61-BC3B-3190042AE516}" presName="conn2-1" presStyleLbl="parChTrans1D2" presStyleIdx="0" presStyleCnt="3"/>
      <dgm:spPr/>
      <dgm:t>
        <a:bodyPr/>
        <a:lstStyle/>
        <a:p>
          <a:pPr rtl="1"/>
          <a:endParaRPr lang="ar-SA"/>
        </a:p>
      </dgm:t>
    </dgm:pt>
    <dgm:pt modelId="{61E66CD5-AB6D-4563-8427-CC7CCD501885}" type="pres">
      <dgm:prSet presAssocID="{F7D3724D-5931-4E61-BC3B-3190042AE516}" presName="connTx" presStyleLbl="parChTrans1D2" presStyleIdx="0" presStyleCnt="3"/>
      <dgm:spPr/>
      <dgm:t>
        <a:bodyPr/>
        <a:lstStyle/>
        <a:p>
          <a:pPr rtl="1"/>
          <a:endParaRPr lang="ar-SA"/>
        </a:p>
      </dgm:t>
    </dgm:pt>
    <dgm:pt modelId="{C7E1EE59-65B0-4C23-89E5-FEDFABE6CDB1}" type="pres">
      <dgm:prSet presAssocID="{7AED6476-2A8E-4B61-9F75-86FD3A380328}" presName="root2" presStyleCnt="0"/>
      <dgm:spPr/>
    </dgm:pt>
    <dgm:pt modelId="{94CFD6AB-78B8-4A41-B28D-A38E8234505A}" type="pres">
      <dgm:prSet presAssocID="{7AED6476-2A8E-4B61-9F75-86FD3A380328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74A22CC-3CD7-42E1-AEEC-0C10935F8513}" type="pres">
      <dgm:prSet presAssocID="{7AED6476-2A8E-4B61-9F75-86FD3A380328}" presName="level3hierChild" presStyleCnt="0"/>
      <dgm:spPr/>
    </dgm:pt>
    <dgm:pt modelId="{9C15D9E3-7282-47BE-BB04-0FBA74277D75}" type="pres">
      <dgm:prSet presAssocID="{521C7B5D-F49B-4A82-B451-48A54A68331E}" presName="conn2-1" presStyleLbl="parChTrans1D2" presStyleIdx="1" presStyleCnt="3"/>
      <dgm:spPr/>
      <dgm:t>
        <a:bodyPr/>
        <a:lstStyle/>
        <a:p>
          <a:pPr rtl="1"/>
          <a:endParaRPr lang="ar-SA"/>
        </a:p>
      </dgm:t>
    </dgm:pt>
    <dgm:pt modelId="{A7005378-D659-492C-9F40-26547A113105}" type="pres">
      <dgm:prSet presAssocID="{521C7B5D-F49B-4A82-B451-48A54A68331E}" presName="connTx" presStyleLbl="parChTrans1D2" presStyleIdx="1" presStyleCnt="3"/>
      <dgm:spPr/>
      <dgm:t>
        <a:bodyPr/>
        <a:lstStyle/>
        <a:p>
          <a:pPr rtl="1"/>
          <a:endParaRPr lang="ar-SA"/>
        </a:p>
      </dgm:t>
    </dgm:pt>
    <dgm:pt modelId="{191A9194-4BCA-4DE0-919E-523ED95C8E07}" type="pres">
      <dgm:prSet presAssocID="{90C8FB6C-5B2E-486F-A779-495F84A98780}" presName="root2" presStyleCnt="0"/>
      <dgm:spPr/>
    </dgm:pt>
    <dgm:pt modelId="{0222CE7C-2C46-45E2-AB76-E68DC1EF324E}" type="pres">
      <dgm:prSet presAssocID="{90C8FB6C-5B2E-486F-A779-495F84A98780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1597D42-8DB3-4CF5-81F7-E9CE130BC9F6}" type="pres">
      <dgm:prSet presAssocID="{90C8FB6C-5B2E-486F-A779-495F84A98780}" presName="level3hierChild" presStyleCnt="0"/>
      <dgm:spPr/>
    </dgm:pt>
    <dgm:pt modelId="{C9E92739-76BE-4255-8AB3-30BD4C40E60E}" type="pres">
      <dgm:prSet presAssocID="{81B10DFC-CB72-490B-9782-6B2E098DB337}" presName="conn2-1" presStyleLbl="parChTrans1D2" presStyleIdx="2" presStyleCnt="3"/>
      <dgm:spPr/>
      <dgm:t>
        <a:bodyPr/>
        <a:lstStyle/>
        <a:p>
          <a:pPr rtl="1"/>
          <a:endParaRPr lang="ar-SA"/>
        </a:p>
      </dgm:t>
    </dgm:pt>
    <dgm:pt modelId="{56FCECA1-129B-4574-88C7-A09FD28ECE06}" type="pres">
      <dgm:prSet presAssocID="{81B10DFC-CB72-490B-9782-6B2E098DB337}" presName="connTx" presStyleLbl="parChTrans1D2" presStyleIdx="2" presStyleCnt="3"/>
      <dgm:spPr/>
      <dgm:t>
        <a:bodyPr/>
        <a:lstStyle/>
        <a:p>
          <a:pPr rtl="1"/>
          <a:endParaRPr lang="ar-SA"/>
        </a:p>
      </dgm:t>
    </dgm:pt>
    <dgm:pt modelId="{305D3D5B-E110-4E3E-8C58-423547A2DBBD}" type="pres">
      <dgm:prSet presAssocID="{ACB38511-3CA7-494E-90EF-44B39F38D272}" presName="root2" presStyleCnt="0"/>
      <dgm:spPr/>
    </dgm:pt>
    <dgm:pt modelId="{80FD485E-1C72-4107-BF1A-1EB93209BDBB}" type="pres">
      <dgm:prSet presAssocID="{ACB38511-3CA7-494E-90EF-44B39F38D272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FE703E6-4EEB-4E9F-976D-CD50EF47E5C3}" type="pres">
      <dgm:prSet presAssocID="{ACB38511-3CA7-494E-90EF-44B39F38D272}" presName="level3hierChild" presStyleCnt="0"/>
      <dgm:spPr/>
    </dgm:pt>
  </dgm:ptLst>
  <dgm:cxnLst>
    <dgm:cxn modelId="{625278B4-64A0-4400-885D-A08982391CB7}" type="presOf" srcId="{7AED6476-2A8E-4B61-9F75-86FD3A380328}" destId="{94CFD6AB-78B8-4A41-B28D-A38E8234505A}" srcOrd="0" destOrd="0" presId="urn:microsoft.com/office/officeart/2008/layout/HorizontalMultiLevelHierarchy"/>
    <dgm:cxn modelId="{A2D419F2-E22E-4D1F-B88B-C35FE3485D1D}" type="presOf" srcId="{6CCB5053-0D4E-4F4B-B838-6A91499C7542}" destId="{78ABD4F5-1E86-465D-8B93-6AA67C4F4DBF}" srcOrd="0" destOrd="0" presId="urn:microsoft.com/office/officeart/2008/layout/HorizontalMultiLevelHierarchy"/>
    <dgm:cxn modelId="{B4115BE1-E8C8-4BFC-867D-572BA6CCBB27}" srcId="{6CCB5053-0D4E-4F4B-B838-6A91499C7542}" destId="{7AED6476-2A8E-4B61-9F75-86FD3A380328}" srcOrd="0" destOrd="0" parTransId="{F7D3724D-5931-4E61-BC3B-3190042AE516}" sibTransId="{D205FE5C-370D-423A-9333-7F53A9C434A8}"/>
    <dgm:cxn modelId="{5F04E404-3917-4314-871A-AFBFBAFCD1FB}" type="presOf" srcId="{2049733E-BD89-4D01-87EE-ECCF5B4D19ED}" destId="{856CCD23-AB1B-438C-925C-9800FE5837D8}" srcOrd="0" destOrd="0" presId="urn:microsoft.com/office/officeart/2008/layout/HorizontalMultiLevelHierarchy"/>
    <dgm:cxn modelId="{6728BBBC-334C-4CD5-8E4F-010B8F75DCA5}" srcId="{6CCB5053-0D4E-4F4B-B838-6A91499C7542}" destId="{ACB38511-3CA7-494E-90EF-44B39F38D272}" srcOrd="2" destOrd="0" parTransId="{81B10DFC-CB72-490B-9782-6B2E098DB337}" sibTransId="{F2610762-D8D2-4331-89CF-11DCD147E16A}"/>
    <dgm:cxn modelId="{615D8B5B-9905-4CD1-81CC-81C857F32344}" type="presOf" srcId="{F7D3724D-5931-4E61-BC3B-3190042AE516}" destId="{534A1F25-AC74-4D63-9B4F-D2102C89AE4E}" srcOrd="0" destOrd="0" presId="urn:microsoft.com/office/officeart/2008/layout/HorizontalMultiLevelHierarchy"/>
    <dgm:cxn modelId="{678CAA66-E081-46CB-85D3-FF3B1A2D09DD}" srcId="{2049733E-BD89-4D01-87EE-ECCF5B4D19ED}" destId="{6CCB5053-0D4E-4F4B-B838-6A91499C7542}" srcOrd="0" destOrd="0" parTransId="{EC039E6E-9A42-4AF2-B945-E98DA5AAE836}" sibTransId="{970ED1E3-DEF4-4F7D-A5FD-ADBAFA3E6530}"/>
    <dgm:cxn modelId="{40DFF01C-5318-4D36-8835-45F75F8D490B}" type="presOf" srcId="{521C7B5D-F49B-4A82-B451-48A54A68331E}" destId="{A7005378-D659-492C-9F40-26547A113105}" srcOrd="1" destOrd="0" presId="urn:microsoft.com/office/officeart/2008/layout/HorizontalMultiLevelHierarchy"/>
    <dgm:cxn modelId="{6E2A84AE-696D-49F0-A0C9-9C3E0BF3F8A5}" type="presOf" srcId="{81B10DFC-CB72-490B-9782-6B2E098DB337}" destId="{C9E92739-76BE-4255-8AB3-30BD4C40E60E}" srcOrd="0" destOrd="0" presId="urn:microsoft.com/office/officeart/2008/layout/HorizontalMultiLevelHierarchy"/>
    <dgm:cxn modelId="{7F4E7BC5-8EF0-4C56-9ED6-91C05FD2D858}" type="presOf" srcId="{521C7B5D-F49B-4A82-B451-48A54A68331E}" destId="{9C15D9E3-7282-47BE-BB04-0FBA74277D75}" srcOrd="0" destOrd="0" presId="urn:microsoft.com/office/officeart/2008/layout/HorizontalMultiLevelHierarchy"/>
    <dgm:cxn modelId="{13B402BD-40A1-4371-BDE8-8B7CB80F66AD}" type="presOf" srcId="{ACB38511-3CA7-494E-90EF-44B39F38D272}" destId="{80FD485E-1C72-4107-BF1A-1EB93209BDBB}" srcOrd="0" destOrd="0" presId="urn:microsoft.com/office/officeart/2008/layout/HorizontalMultiLevelHierarchy"/>
    <dgm:cxn modelId="{DB97CBA4-7B1D-4325-A2C1-6382A57B8AE1}" srcId="{6CCB5053-0D4E-4F4B-B838-6A91499C7542}" destId="{90C8FB6C-5B2E-486F-A779-495F84A98780}" srcOrd="1" destOrd="0" parTransId="{521C7B5D-F49B-4A82-B451-48A54A68331E}" sibTransId="{3E508993-F949-41B2-ACAF-C8D10F944997}"/>
    <dgm:cxn modelId="{FF9887B7-D222-40FF-B3E0-46031A46E411}" type="presOf" srcId="{81B10DFC-CB72-490B-9782-6B2E098DB337}" destId="{56FCECA1-129B-4574-88C7-A09FD28ECE06}" srcOrd="1" destOrd="0" presId="urn:microsoft.com/office/officeart/2008/layout/HorizontalMultiLevelHierarchy"/>
    <dgm:cxn modelId="{9525C98E-117B-42E8-B021-6C4D985F84D6}" type="presOf" srcId="{90C8FB6C-5B2E-486F-A779-495F84A98780}" destId="{0222CE7C-2C46-45E2-AB76-E68DC1EF324E}" srcOrd="0" destOrd="0" presId="urn:microsoft.com/office/officeart/2008/layout/HorizontalMultiLevelHierarchy"/>
    <dgm:cxn modelId="{2A731CE2-B166-4CB0-A56E-667D716ACAF5}" type="presOf" srcId="{F7D3724D-5931-4E61-BC3B-3190042AE516}" destId="{61E66CD5-AB6D-4563-8427-CC7CCD501885}" srcOrd="1" destOrd="0" presId="urn:microsoft.com/office/officeart/2008/layout/HorizontalMultiLevelHierarchy"/>
    <dgm:cxn modelId="{8B1A9E23-64AE-4E2F-99E3-32506478F71C}" type="presParOf" srcId="{856CCD23-AB1B-438C-925C-9800FE5837D8}" destId="{89EB58E0-F0D9-447D-93AA-A31C7AA72588}" srcOrd="0" destOrd="0" presId="urn:microsoft.com/office/officeart/2008/layout/HorizontalMultiLevelHierarchy"/>
    <dgm:cxn modelId="{74723E84-0958-4370-BAC2-2DF190308629}" type="presParOf" srcId="{89EB58E0-F0D9-447D-93AA-A31C7AA72588}" destId="{78ABD4F5-1E86-465D-8B93-6AA67C4F4DBF}" srcOrd="0" destOrd="0" presId="urn:microsoft.com/office/officeart/2008/layout/HorizontalMultiLevelHierarchy"/>
    <dgm:cxn modelId="{D76356B0-FEB3-4890-9F37-C6183C4C16C2}" type="presParOf" srcId="{89EB58E0-F0D9-447D-93AA-A31C7AA72588}" destId="{5000DF48-28BC-4E80-897D-D549C4AD0542}" srcOrd="1" destOrd="0" presId="urn:microsoft.com/office/officeart/2008/layout/HorizontalMultiLevelHierarchy"/>
    <dgm:cxn modelId="{CDAE805B-B1DE-4478-BED6-5611014F1DD4}" type="presParOf" srcId="{5000DF48-28BC-4E80-897D-D549C4AD0542}" destId="{534A1F25-AC74-4D63-9B4F-D2102C89AE4E}" srcOrd="0" destOrd="0" presId="urn:microsoft.com/office/officeart/2008/layout/HorizontalMultiLevelHierarchy"/>
    <dgm:cxn modelId="{875C7BCA-29D8-4415-B790-7EFD4A033167}" type="presParOf" srcId="{534A1F25-AC74-4D63-9B4F-D2102C89AE4E}" destId="{61E66CD5-AB6D-4563-8427-CC7CCD501885}" srcOrd="0" destOrd="0" presId="urn:microsoft.com/office/officeart/2008/layout/HorizontalMultiLevelHierarchy"/>
    <dgm:cxn modelId="{6646C067-F1EF-438B-BEBA-E8D12E27F96C}" type="presParOf" srcId="{5000DF48-28BC-4E80-897D-D549C4AD0542}" destId="{C7E1EE59-65B0-4C23-89E5-FEDFABE6CDB1}" srcOrd="1" destOrd="0" presId="urn:microsoft.com/office/officeart/2008/layout/HorizontalMultiLevelHierarchy"/>
    <dgm:cxn modelId="{8BE7AD22-C773-4BFD-970C-560A7681838A}" type="presParOf" srcId="{C7E1EE59-65B0-4C23-89E5-FEDFABE6CDB1}" destId="{94CFD6AB-78B8-4A41-B28D-A38E8234505A}" srcOrd="0" destOrd="0" presId="urn:microsoft.com/office/officeart/2008/layout/HorizontalMultiLevelHierarchy"/>
    <dgm:cxn modelId="{522CB8BF-4A1F-41EB-92C2-B43B18771B7F}" type="presParOf" srcId="{C7E1EE59-65B0-4C23-89E5-FEDFABE6CDB1}" destId="{474A22CC-3CD7-42E1-AEEC-0C10935F8513}" srcOrd="1" destOrd="0" presId="urn:microsoft.com/office/officeart/2008/layout/HorizontalMultiLevelHierarchy"/>
    <dgm:cxn modelId="{1226C873-94B9-4815-9525-9BCC63D933EC}" type="presParOf" srcId="{5000DF48-28BC-4E80-897D-D549C4AD0542}" destId="{9C15D9E3-7282-47BE-BB04-0FBA74277D75}" srcOrd="2" destOrd="0" presId="urn:microsoft.com/office/officeart/2008/layout/HorizontalMultiLevelHierarchy"/>
    <dgm:cxn modelId="{14EF1AC2-ADF2-4DCC-8C47-6BD92F8BFE87}" type="presParOf" srcId="{9C15D9E3-7282-47BE-BB04-0FBA74277D75}" destId="{A7005378-D659-492C-9F40-26547A113105}" srcOrd="0" destOrd="0" presId="urn:microsoft.com/office/officeart/2008/layout/HorizontalMultiLevelHierarchy"/>
    <dgm:cxn modelId="{30515367-24C4-4E7E-9B33-11AA16F0DFE5}" type="presParOf" srcId="{5000DF48-28BC-4E80-897D-D549C4AD0542}" destId="{191A9194-4BCA-4DE0-919E-523ED95C8E07}" srcOrd="3" destOrd="0" presId="urn:microsoft.com/office/officeart/2008/layout/HorizontalMultiLevelHierarchy"/>
    <dgm:cxn modelId="{E97E3BBC-ACCF-402D-B54A-8C429DA01A7F}" type="presParOf" srcId="{191A9194-4BCA-4DE0-919E-523ED95C8E07}" destId="{0222CE7C-2C46-45E2-AB76-E68DC1EF324E}" srcOrd="0" destOrd="0" presId="urn:microsoft.com/office/officeart/2008/layout/HorizontalMultiLevelHierarchy"/>
    <dgm:cxn modelId="{ABE9DE58-EBD3-40D3-9644-CE56889A0154}" type="presParOf" srcId="{191A9194-4BCA-4DE0-919E-523ED95C8E07}" destId="{21597D42-8DB3-4CF5-81F7-E9CE130BC9F6}" srcOrd="1" destOrd="0" presId="urn:microsoft.com/office/officeart/2008/layout/HorizontalMultiLevelHierarchy"/>
    <dgm:cxn modelId="{70F872C6-A9F7-4004-9084-28BDAE6E60F7}" type="presParOf" srcId="{5000DF48-28BC-4E80-897D-D549C4AD0542}" destId="{C9E92739-76BE-4255-8AB3-30BD4C40E60E}" srcOrd="4" destOrd="0" presId="urn:microsoft.com/office/officeart/2008/layout/HorizontalMultiLevelHierarchy"/>
    <dgm:cxn modelId="{316C9985-B30B-4EF6-A259-2EDECC97ACF5}" type="presParOf" srcId="{C9E92739-76BE-4255-8AB3-30BD4C40E60E}" destId="{56FCECA1-129B-4574-88C7-A09FD28ECE06}" srcOrd="0" destOrd="0" presId="urn:microsoft.com/office/officeart/2008/layout/HorizontalMultiLevelHierarchy"/>
    <dgm:cxn modelId="{3D65F433-58C8-4BB9-A8F2-593DEFA98C5C}" type="presParOf" srcId="{5000DF48-28BC-4E80-897D-D549C4AD0542}" destId="{305D3D5B-E110-4E3E-8C58-423547A2DBBD}" srcOrd="5" destOrd="0" presId="urn:microsoft.com/office/officeart/2008/layout/HorizontalMultiLevelHierarchy"/>
    <dgm:cxn modelId="{9C17E328-B73F-4C99-954F-B5555AA4F864}" type="presParOf" srcId="{305D3D5B-E110-4E3E-8C58-423547A2DBBD}" destId="{80FD485E-1C72-4107-BF1A-1EB93209BDBB}" srcOrd="0" destOrd="0" presId="urn:microsoft.com/office/officeart/2008/layout/HorizontalMultiLevelHierarchy"/>
    <dgm:cxn modelId="{1E1A3AF0-2AAF-4009-BCF6-E2E7E316BE05}" type="presParOf" srcId="{305D3D5B-E110-4E3E-8C58-423547A2DBBD}" destId="{AFE703E6-4EEB-4E9F-976D-CD50EF47E5C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23A8BB-8DD7-4BAB-B108-E490358CB600}">
      <dsp:nvSpPr>
        <dsp:cNvPr id="0" name=""/>
        <dsp:cNvSpPr/>
      </dsp:nvSpPr>
      <dsp:spPr>
        <a:xfrm>
          <a:off x="0" y="543261"/>
          <a:ext cx="3538736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0A1EE0-74B3-4757-BCE7-2F5262E5D740}">
      <dsp:nvSpPr>
        <dsp:cNvPr id="0" name=""/>
        <dsp:cNvSpPr/>
      </dsp:nvSpPr>
      <dsp:spPr>
        <a:xfrm>
          <a:off x="169852" y="41421"/>
          <a:ext cx="3365347" cy="1003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629" tIns="0" rIns="93629" bIns="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400" b="1" kern="1200" dirty="0" smtClean="0">
              <a:latin typeface="Arabic Typesetting" panose="03020402040406030203" pitchFamily="66" charset="-78"/>
              <a:cs typeface="Arabic Typesetting" panose="03020402040406030203" pitchFamily="66" charset="-78"/>
            </a:rPr>
            <a:t>عوامل حماية الأسرة</a:t>
          </a:r>
          <a:endParaRPr lang="ar-SA" sz="4400" b="1" kern="1200" dirty="0">
            <a:latin typeface="Arabic Typesetting" panose="03020402040406030203" pitchFamily="66" charset="-78"/>
            <a:cs typeface="Arabic Typesetting" panose="03020402040406030203" pitchFamily="66" charset="-78"/>
          </a:endParaRPr>
        </a:p>
      </dsp:txBody>
      <dsp:txXfrm>
        <a:off x="218848" y="90417"/>
        <a:ext cx="3267355" cy="905688"/>
      </dsp:txXfrm>
    </dsp:sp>
    <dsp:sp modelId="{5FC91948-146B-4EBA-B8C7-197A96A72CAE}">
      <dsp:nvSpPr>
        <dsp:cNvPr id="0" name=""/>
        <dsp:cNvSpPr/>
      </dsp:nvSpPr>
      <dsp:spPr>
        <a:xfrm>
          <a:off x="0" y="2085501"/>
          <a:ext cx="3538736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6EAAF2-CDD2-4F4C-8C4A-D82B09B9510C}">
      <dsp:nvSpPr>
        <dsp:cNvPr id="0" name=""/>
        <dsp:cNvSpPr/>
      </dsp:nvSpPr>
      <dsp:spPr>
        <a:xfrm>
          <a:off x="169852" y="1583661"/>
          <a:ext cx="3365347" cy="100368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629" tIns="0" rIns="93629" bIns="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b="1" kern="1200" dirty="0" smtClean="0">
              <a:latin typeface="Arabic Typesetting" panose="03020402040406030203" pitchFamily="66" charset="-78"/>
              <a:cs typeface="Arabic Typesetting" panose="03020402040406030203" pitchFamily="66" charset="-78"/>
            </a:rPr>
            <a:t>معاول هدم الأسرة</a:t>
          </a:r>
          <a:endParaRPr lang="ar-SA" sz="4000" b="1" kern="1200" dirty="0">
            <a:latin typeface="Arabic Typesetting" panose="03020402040406030203" pitchFamily="66" charset="-78"/>
            <a:cs typeface="Arabic Typesetting" panose="03020402040406030203" pitchFamily="66" charset="-78"/>
          </a:endParaRPr>
        </a:p>
      </dsp:txBody>
      <dsp:txXfrm>
        <a:off x="218848" y="1632657"/>
        <a:ext cx="3267355" cy="905688"/>
      </dsp:txXfrm>
    </dsp:sp>
    <dsp:sp modelId="{42364C37-F6A1-487B-96DD-D2CC84DF1E2B}">
      <dsp:nvSpPr>
        <dsp:cNvPr id="0" name=""/>
        <dsp:cNvSpPr/>
      </dsp:nvSpPr>
      <dsp:spPr>
        <a:xfrm>
          <a:off x="0" y="3627741"/>
          <a:ext cx="3538736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AD205D-64D2-41B8-813D-CD2D2EED3932}">
      <dsp:nvSpPr>
        <dsp:cNvPr id="0" name=""/>
        <dsp:cNvSpPr/>
      </dsp:nvSpPr>
      <dsp:spPr>
        <a:xfrm>
          <a:off x="168470" y="3125901"/>
          <a:ext cx="3369398" cy="100368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629" tIns="0" rIns="93629" bIns="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b="1" kern="1200" dirty="0" smtClean="0">
              <a:latin typeface="Arabic Typesetting" panose="03020402040406030203" pitchFamily="66" charset="-78"/>
              <a:cs typeface="Arabic Typesetting" panose="03020402040406030203" pitchFamily="66" charset="-78"/>
            </a:rPr>
            <a:t>شبهات حول الأسرة</a:t>
          </a:r>
          <a:endParaRPr lang="ar-SA" sz="4000" b="1" kern="1200" dirty="0">
            <a:latin typeface="Arabic Typesetting" panose="03020402040406030203" pitchFamily="66" charset="-78"/>
            <a:cs typeface="Arabic Typesetting" panose="03020402040406030203" pitchFamily="66" charset="-78"/>
          </a:endParaRPr>
        </a:p>
      </dsp:txBody>
      <dsp:txXfrm>
        <a:off x="217466" y="3174897"/>
        <a:ext cx="3271406" cy="9056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92739-76BE-4255-8AB3-30BD4C40E60E}">
      <dsp:nvSpPr>
        <dsp:cNvPr id="0" name=""/>
        <dsp:cNvSpPr/>
      </dsp:nvSpPr>
      <dsp:spPr>
        <a:xfrm>
          <a:off x="2811242" y="2262981"/>
          <a:ext cx="564116" cy="1074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2058" y="0"/>
              </a:lnTo>
              <a:lnTo>
                <a:pt x="282058" y="1074916"/>
              </a:lnTo>
              <a:lnTo>
                <a:pt x="564116" y="107491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 dirty="0"/>
        </a:p>
      </dsp:txBody>
      <dsp:txXfrm>
        <a:off x="3062951" y="2770090"/>
        <a:ext cx="60697" cy="60697"/>
      </dsp:txXfrm>
    </dsp:sp>
    <dsp:sp modelId="{9C15D9E3-7282-47BE-BB04-0FBA74277D75}">
      <dsp:nvSpPr>
        <dsp:cNvPr id="0" name=""/>
        <dsp:cNvSpPr/>
      </dsp:nvSpPr>
      <dsp:spPr>
        <a:xfrm>
          <a:off x="2811242" y="2217261"/>
          <a:ext cx="5641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4116" y="4572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079197" y="2248878"/>
        <a:ext cx="28205" cy="28205"/>
      </dsp:txXfrm>
    </dsp:sp>
    <dsp:sp modelId="{534A1F25-AC74-4D63-9B4F-D2102C89AE4E}">
      <dsp:nvSpPr>
        <dsp:cNvPr id="0" name=""/>
        <dsp:cNvSpPr/>
      </dsp:nvSpPr>
      <dsp:spPr>
        <a:xfrm>
          <a:off x="2811242" y="1188065"/>
          <a:ext cx="564116" cy="1074916"/>
        </a:xfrm>
        <a:custGeom>
          <a:avLst/>
          <a:gdLst/>
          <a:ahLst/>
          <a:cxnLst/>
          <a:rect l="0" t="0" r="0" b="0"/>
          <a:pathLst>
            <a:path>
              <a:moveTo>
                <a:pt x="0" y="1074916"/>
              </a:moveTo>
              <a:lnTo>
                <a:pt x="282058" y="1074916"/>
              </a:lnTo>
              <a:lnTo>
                <a:pt x="282058" y="0"/>
              </a:lnTo>
              <a:lnTo>
                <a:pt x="564116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062951" y="1695174"/>
        <a:ext cx="60697" cy="60697"/>
      </dsp:txXfrm>
    </dsp:sp>
    <dsp:sp modelId="{78ABD4F5-1E86-465D-8B93-6AA67C4F4DBF}">
      <dsp:nvSpPr>
        <dsp:cNvPr id="0" name=""/>
        <dsp:cNvSpPr/>
      </dsp:nvSpPr>
      <dsp:spPr>
        <a:xfrm rot="16200000">
          <a:off x="118294" y="1833015"/>
          <a:ext cx="4525963" cy="8599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400" kern="1200" dirty="0" smtClean="0"/>
            <a:t>عوامل حماية الأسرة</a:t>
          </a:r>
          <a:endParaRPr lang="ar-SA" sz="5400" kern="1200" dirty="0"/>
        </a:p>
      </dsp:txBody>
      <dsp:txXfrm>
        <a:off x="118294" y="1833015"/>
        <a:ext cx="4525963" cy="859932"/>
      </dsp:txXfrm>
    </dsp:sp>
    <dsp:sp modelId="{94CFD6AB-78B8-4A41-B28D-A38E8234505A}">
      <dsp:nvSpPr>
        <dsp:cNvPr id="0" name=""/>
        <dsp:cNvSpPr/>
      </dsp:nvSpPr>
      <dsp:spPr>
        <a:xfrm>
          <a:off x="3375358" y="758098"/>
          <a:ext cx="2820580" cy="85993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400" kern="1200" dirty="0" smtClean="0"/>
            <a:t>الحجاب</a:t>
          </a:r>
          <a:endParaRPr lang="ar-SA" sz="5400" kern="1200" dirty="0"/>
        </a:p>
      </dsp:txBody>
      <dsp:txXfrm>
        <a:off x="3375358" y="758098"/>
        <a:ext cx="2820580" cy="859932"/>
      </dsp:txXfrm>
    </dsp:sp>
    <dsp:sp modelId="{0222CE7C-2C46-45E2-AB76-E68DC1EF324E}">
      <dsp:nvSpPr>
        <dsp:cNvPr id="0" name=""/>
        <dsp:cNvSpPr/>
      </dsp:nvSpPr>
      <dsp:spPr>
        <a:xfrm>
          <a:off x="3375358" y="1833015"/>
          <a:ext cx="2820580" cy="85993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400" kern="1200" dirty="0" smtClean="0"/>
            <a:t>غض البصر</a:t>
          </a:r>
          <a:endParaRPr lang="ar-SA" sz="5400" kern="1200" dirty="0"/>
        </a:p>
      </dsp:txBody>
      <dsp:txXfrm>
        <a:off x="3375358" y="1833015"/>
        <a:ext cx="2820580" cy="859932"/>
      </dsp:txXfrm>
    </dsp:sp>
    <dsp:sp modelId="{80FD485E-1C72-4107-BF1A-1EB93209BDBB}">
      <dsp:nvSpPr>
        <dsp:cNvPr id="0" name=""/>
        <dsp:cNvSpPr/>
      </dsp:nvSpPr>
      <dsp:spPr>
        <a:xfrm>
          <a:off x="3375358" y="2907931"/>
          <a:ext cx="2820580" cy="85993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400" kern="1200" dirty="0" smtClean="0"/>
            <a:t>الزواج</a:t>
          </a:r>
          <a:endParaRPr lang="ar-SA" sz="5400" kern="1200" dirty="0"/>
        </a:p>
      </dsp:txBody>
      <dsp:txXfrm>
        <a:off x="3375358" y="2907931"/>
        <a:ext cx="2820580" cy="8599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92739-76BE-4255-8AB3-30BD4C40E60E}">
      <dsp:nvSpPr>
        <dsp:cNvPr id="0" name=""/>
        <dsp:cNvSpPr/>
      </dsp:nvSpPr>
      <dsp:spPr>
        <a:xfrm>
          <a:off x="2811242" y="2262981"/>
          <a:ext cx="564116" cy="1074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2058" y="0"/>
              </a:lnTo>
              <a:lnTo>
                <a:pt x="282058" y="1074916"/>
              </a:lnTo>
              <a:lnTo>
                <a:pt x="564116" y="107491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 dirty="0"/>
        </a:p>
      </dsp:txBody>
      <dsp:txXfrm>
        <a:off x="3062951" y="2770090"/>
        <a:ext cx="60697" cy="60697"/>
      </dsp:txXfrm>
    </dsp:sp>
    <dsp:sp modelId="{9C15D9E3-7282-47BE-BB04-0FBA74277D75}">
      <dsp:nvSpPr>
        <dsp:cNvPr id="0" name=""/>
        <dsp:cNvSpPr/>
      </dsp:nvSpPr>
      <dsp:spPr>
        <a:xfrm>
          <a:off x="2811242" y="2217261"/>
          <a:ext cx="5641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4116" y="4572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079197" y="2248878"/>
        <a:ext cx="28205" cy="28205"/>
      </dsp:txXfrm>
    </dsp:sp>
    <dsp:sp modelId="{534A1F25-AC74-4D63-9B4F-D2102C89AE4E}">
      <dsp:nvSpPr>
        <dsp:cNvPr id="0" name=""/>
        <dsp:cNvSpPr/>
      </dsp:nvSpPr>
      <dsp:spPr>
        <a:xfrm>
          <a:off x="2811242" y="1188065"/>
          <a:ext cx="564116" cy="1074916"/>
        </a:xfrm>
        <a:custGeom>
          <a:avLst/>
          <a:gdLst/>
          <a:ahLst/>
          <a:cxnLst/>
          <a:rect l="0" t="0" r="0" b="0"/>
          <a:pathLst>
            <a:path>
              <a:moveTo>
                <a:pt x="0" y="1074916"/>
              </a:moveTo>
              <a:lnTo>
                <a:pt x="282058" y="1074916"/>
              </a:lnTo>
              <a:lnTo>
                <a:pt x="282058" y="0"/>
              </a:lnTo>
              <a:lnTo>
                <a:pt x="564116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062951" y="1695174"/>
        <a:ext cx="60697" cy="60697"/>
      </dsp:txXfrm>
    </dsp:sp>
    <dsp:sp modelId="{78ABD4F5-1E86-465D-8B93-6AA67C4F4DBF}">
      <dsp:nvSpPr>
        <dsp:cNvPr id="0" name=""/>
        <dsp:cNvSpPr/>
      </dsp:nvSpPr>
      <dsp:spPr>
        <a:xfrm rot="16200000">
          <a:off x="118294" y="1833015"/>
          <a:ext cx="4525963" cy="8599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lvl="0" algn="ctr" defTabSz="2622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900" kern="1200" dirty="0" smtClean="0"/>
            <a:t>معاول هدم الأسرة</a:t>
          </a:r>
          <a:endParaRPr lang="ar-SA" sz="5900" kern="1200" dirty="0"/>
        </a:p>
      </dsp:txBody>
      <dsp:txXfrm>
        <a:off x="118294" y="1833015"/>
        <a:ext cx="4525963" cy="859932"/>
      </dsp:txXfrm>
    </dsp:sp>
    <dsp:sp modelId="{94CFD6AB-78B8-4A41-B28D-A38E8234505A}">
      <dsp:nvSpPr>
        <dsp:cNvPr id="0" name=""/>
        <dsp:cNvSpPr/>
      </dsp:nvSpPr>
      <dsp:spPr>
        <a:xfrm>
          <a:off x="3375358" y="758098"/>
          <a:ext cx="2820580" cy="85993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kern="1200" dirty="0" smtClean="0"/>
            <a:t>الاتفاقيات الدولية</a:t>
          </a:r>
          <a:endParaRPr lang="ar-SA" sz="4100" kern="1200" dirty="0"/>
        </a:p>
      </dsp:txBody>
      <dsp:txXfrm>
        <a:off x="3375358" y="758098"/>
        <a:ext cx="2820580" cy="859932"/>
      </dsp:txXfrm>
    </dsp:sp>
    <dsp:sp modelId="{0222CE7C-2C46-45E2-AB76-E68DC1EF324E}">
      <dsp:nvSpPr>
        <dsp:cNvPr id="0" name=""/>
        <dsp:cNvSpPr/>
      </dsp:nvSpPr>
      <dsp:spPr>
        <a:xfrm>
          <a:off x="3375358" y="1833015"/>
          <a:ext cx="2820580" cy="85993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kern="1200" dirty="0" smtClean="0"/>
            <a:t>الإعلام</a:t>
          </a:r>
          <a:endParaRPr lang="ar-SA" sz="4100" kern="1200" dirty="0"/>
        </a:p>
      </dsp:txBody>
      <dsp:txXfrm>
        <a:off x="3375358" y="1833015"/>
        <a:ext cx="2820580" cy="859932"/>
      </dsp:txXfrm>
    </dsp:sp>
    <dsp:sp modelId="{80FD485E-1C72-4107-BF1A-1EB93209BDBB}">
      <dsp:nvSpPr>
        <dsp:cNvPr id="0" name=""/>
        <dsp:cNvSpPr/>
      </dsp:nvSpPr>
      <dsp:spPr>
        <a:xfrm>
          <a:off x="3375358" y="2907931"/>
          <a:ext cx="2820580" cy="85993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100" kern="1200" dirty="0" smtClean="0"/>
            <a:t>الاختلاط</a:t>
          </a:r>
          <a:endParaRPr lang="ar-SA" sz="4100" kern="1200" dirty="0"/>
        </a:p>
      </dsp:txBody>
      <dsp:txXfrm>
        <a:off x="3375358" y="2907931"/>
        <a:ext cx="2820580" cy="8599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92739-76BE-4255-8AB3-30BD4C40E60E}">
      <dsp:nvSpPr>
        <dsp:cNvPr id="0" name=""/>
        <dsp:cNvSpPr/>
      </dsp:nvSpPr>
      <dsp:spPr>
        <a:xfrm>
          <a:off x="2811242" y="2262981"/>
          <a:ext cx="564116" cy="1074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2058" y="0"/>
              </a:lnTo>
              <a:lnTo>
                <a:pt x="282058" y="1074916"/>
              </a:lnTo>
              <a:lnTo>
                <a:pt x="564116" y="107491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 dirty="0"/>
        </a:p>
      </dsp:txBody>
      <dsp:txXfrm>
        <a:off x="3062951" y="2770090"/>
        <a:ext cx="60697" cy="60697"/>
      </dsp:txXfrm>
    </dsp:sp>
    <dsp:sp modelId="{9C15D9E3-7282-47BE-BB04-0FBA74277D75}">
      <dsp:nvSpPr>
        <dsp:cNvPr id="0" name=""/>
        <dsp:cNvSpPr/>
      </dsp:nvSpPr>
      <dsp:spPr>
        <a:xfrm>
          <a:off x="2811242" y="2217261"/>
          <a:ext cx="5641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4116" y="4572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079197" y="2248878"/>
        <a:ext cx="28205" cy="28205"/>
      </dsp:txXfrm>
    </dsp:sp>
    <dsp:sp modelId="{534A1F25-AC74-4D63-9B4F-D2102C89AE4E}">
      <dsp:nvSpPr>
        <dsp:cNvPr id="0" name=""/>
        <dsp:cNvSpPr/>
      </dsp:nvSpPr>
      <dsp:spPr>
        <a:xfrm>
          <a:off x="2811242" y="1188065"/>
          <a:ext cx="564116" cy="1074916"/>
        </a:xfrm>
        <a:custGeom>
          <a:avLst/>
          <a:gdLst/>
          <a:ahLst/>
          <a:cxnLst/>
          <a:rect l="0" t="0" r="0" b="0"/>
          <a:pathLst>
            <a:path>
              <a:moveTo>
                <a:pt x="0" y="1074916"/>
              </a:moveTo>
              <a:lnTo>
                <a:pt x="282058" y="1074916"/>
              </a:lnTo>
              <a:lnTo>
                <a:pt x="282058" y="0"/>
              </a:lnTo>
              <a:lnTo>
                <a:pt x="564116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062951" y="1695174"/>
        <a:ext cx="60697" cy="60697"/>
      </dsp:txXfrm>
    </dsp:sp>
    <dsp:sp modelId="{78ABD4F5-1E86-465D-8B93-6AA67C4F4DBF}">
      <dsp:nvSpPr>
        <dsp:cNvPr id="0" name=""/>
        <dsp:cNvSpPr/>
      </dsp:nvSpPr>
      <dsp:spPr>
        <a:xfrm rot="16200000">
          <a:off x="118294" y="1833015"/>
          <a:ext cx="4525963" cy="8599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489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600" kern="1200" dirty="0" smtClean="0"/>
            <a:t>شبهات حول الأسرة</a:t>
          </a:r>
          <a:endParaRPr lang="ar-SA" sz="5600" kern="1200" dirty="0"/>
        </a:p>
      </dsp:txBody>
      <dsp:txXfrm>
        <a:off x="118294" y="1833015"/>
        <a:ext cx="4525963" cy="859932"/>
      </dsp:txXfrm>
    </dsp:sp>
    <dsp:sp modelId="{94CFD6AB-78B8-4A41-B28D-A38E8234505A}">
      <dsp:nvSpPr>
        <dsp:cNvPr id="0" name=""/>
        <dsp:cNvSpPr/>
      </dsp:nvSpPr>
      <dsp:spPr>
        <a:xfrm>
          <a:off x="3375358" y="758098"/>
          <a:ext cx="2820580" cy="85993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900" kern="1200" dirty="0" smtClean="0"/>
            <a:t>ميراث المرأة</a:t>
          </a:r>
          <a:endParaRPr lang="ar-SA" sz="4900" kern="1200" dirty="0"/>
        </a:p>
      </dsp:txBody>
      <dsp:txXfrm>
        <a:off x="3375358" y="758098"/>
        <a:ext cx="2820580" cy="859932"/>
      </dsp:txXfrm>
    </dsp:sp>
    <dsp:sp modelId="{0222CE7C-2C46-45E2-AB76-E68DC1EF324E}">
      <dsp:nvSpPr>
        <dsp:cNvPr id="0" name=""/>
        <dsp:cNvSpPr/>
      </dsp:nvSpPr>
      <dsp:spPr>
        <a:xfrm>
          <a:off x="3375358" y="1833015"/>
          <a:ext cx="2820580" cy="85993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900" kern="1200" dirty="0" smtClean="0"/>
            <a:t>القوامة</a:t>
          </a:r>
          <a:endParaRPr lang="ar-SA" sz="4900" kern="1200" dirty="0"/>
        </a:p>
      </dsp:txBody>
      <dsp:txXfrm>
        <a:off x="3375358" y="1833015"/>
        <a:ext cx="2820580" cy="859932"/>
      </dsp:txXfrm>
    </dsp:sp>
    <dsp:sp modelId="{80FD485E-1C72-4107-BF1A-1EB93209BDBB}">
      <dsp:nvSpPr>
        <dsp:cNvPr id="0" name=""/>
        <dsp:cNvSpPr/>
      </dsp:nvSpPr>
      <dsp:spPr>
        <a:xfrm>
          <a:off x="3375358" y="2907931"/>
          <a:ext cx="2820580" cy="85993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900" kern="1200" dirty="0" smtClean="0"/>
            <a:t>تعدد الزوجات</a:t>
          </a:r>
          <a:endParaRPr lang="ar-SA" sz="4900" kern="1200" dirty="0"/>
        </a:p>
      </dsp:txBody>
      <dsp:txXfrm>
        <a:off x="3375358" y="2907931"/>
        <a:ext cx="2820580" cy="8599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08A8AE2-D775-4C03-931A-2D45F3679BE0}" type="datetimeFigureOut">
              <a:rPr lang="ar-SA" smtClean="0"/>
              <a:t>16/11/36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B4969FF-BFF0-4880-BC9E-34F6F37CD4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0738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6111-AA1A-4455-8CE8-69897F12CF82}" type="datetime1">
              <a:rPr lang="ar-SA" smtClean="0"/>
              <a:t>16/11/36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وفاء محمد العيسى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9D2E-81BB-40CA-B420-EA12B4CD4186}" type="datetime1">
              <a:rPr lang="ar-SA" smtClean="0"/>
              <a:t>16/11/36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وفاء محمد العيسى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9B72-DA54-4B7A-9B4E-5CDB15344ECA}" type="datetime1">
              <a:rPr lang="ar-SA" smtClean="0"/>
              <a:t>16/11/36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وفاء محمد العيسى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59D94-ADC9-492B-83CB-69AFD092E555}" type="datetime1">
              <a:rPr lang="ar-SA" smtClean="0"/>
              <a:t>16/11/36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وفاء محمد العيسى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5BB4-2B80-4031-9E71-C53763F090A8}" type="datetime1">
              <a:rPr lang="ar-SA" smtClean="0"/>
              <a:t>16/11/36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وفاء محمد العيسى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CF51-7BFB-425D-97DC-DF9E82AD6DCE}" type="datetime1">
              <a:rPr lang="ar-SA" smtClean="0"/>
              <a:t>16/11/36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وفاء محمد العيسى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1CDC-C81E-42E8-A640-A9C532591B34}" type="datetime1">
              <a:rPr lang="ar-SA" smtClean="0"/>
              <a:t>16/11/36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وفاء محمد العيسى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353C-B483-4316-A0D8-9E684E4E1AC9}" type="datetime1">
              <a:rPr lang="ar-SA" smtClean="0"/>
              <a:t>16/11/36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وفاء محمد العيسى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EAFD-428E-4E8A-B580-6673581DD062}" type="datetime1">
              <a:rPr lang="ar-SA" smtClean="0"/>
              <a:t>16/11/36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وفاء محمد العيسى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1163-60B5-4F13-A92D-666FE4847FCE}" type="datetime1">
              <a:rPr lang="ar-SA" smtClean="0"/>
              <a:t>16/11/36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وفاء محمد العيسى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8919-2308-4310-850A-4774E7E38F40}" type="datetime1">
              <a:rPr lang="ar-SA" smtClean="0"/>
              <a:t>16/11/36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وفاء محمد العيسى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C1FC2-F213-4DB8-9DD5-AA74D87B3F1C}" type="datetime1">
              <a:rPr lang="ar-SA" smtClean="0"/>
              <a:t>16/11/36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 smtClean="0"/>
              <a:t>وفاء محمد العيسى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حملات مقرر 102 سلم</a:t>
            </a:r>
            <a:endParaRPr lang="ar-S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546848" cy="4525963"/>
          </a:xfrm>
        </p:spPr>
        <p:txBody>
          <a:bodyPr>
            <a:noAutofit/>
          </a:bodyPr>
          <a:lstStyle/>
          <a:p>
            <a:pPr algn="justLow"/>
            <a:r>
              <a:rPr lang="ar-SA" sz="2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جميع الحملات ضمن مفردات مقرر الإسلام وبناء المجتمع.</a:t>
            </a:r>
          </a:p>
          <a:p>
            <a:pPr algn="justLow"/>
            <a:r>
              <a:rPr lang="ar-SA" sz="2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كل حملة تشترك فيها خمس طالبات كحد أقصى.</a:t>
            </a:r>
          </a:p>
          <a:p>
            <a:pPr algn="justLow"/>
            <a:r>
              <a:rPr lang="ar-SA" sz="2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مقر الحملات كليات الشعبة بعد أخذ الإذن من وكيلة الكلية.</a:t>
            </a:r>
          </a:p>
          <a:p>
            <a:pPr algn="justLow"/>
            <a:r>
              <a:rPr lang="ar-SA" sz="2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موضوعات الحملات بالاختيار.</a:t>
            </a:r>
          </a:p>
          <a:p>
            <a:pPr algn="justLow"/>
            <a:r>
              <a:rPr lang="ar-SA" sz="2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زمن الحملات بالاختيار على ألا تتعدى الأسبوع الثامن.</a:t>
            </a:r>
            <a:endParaRPr lang="ar-SA" sz="2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Low"/>
            <a:r>
              <a:rPr lang="ar-SA" sz="2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كل حملة يكتب فيها تقرير مصور مع تفصيل الأعمال بالأسماء.</a:t>
            </a:r>
          </a:p>
          <a:p>
            <a:pPr algn="justLow"/>
            <a:r>
              <a:rPr lang="ar-SA" sz="2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موضوعات الحملات تندرج ضمن المحاور المطروحة ويمكن طرح موضوع من الطالبات في ذات المحور.</a:t>
            </a:r>
          </a:p>
          <a:p>
            <a:pPr algn="justLow"/>
            <a:endParaRPr lang="ar-SA" sz="2200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51637358"/>
              </p:ext>
            </p:extLst>
          </p:nvPr>
        </p:nvGraphicFramePr>
        <p:xfrm>
          <a:off x="5148064" y="1600200"/>
          <a:ext cx="353873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وفاء محمد العيسى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19294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29166704"/>
              </p:ext>
            </p:extLst>
          </p:nvPr>
        </p:nvGraphicFramePr>
        <p:xfrm>
          <a:off x="539552" y="1600200"/>
          <a:ext cx="814724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عنوان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حملات مقرر 102 سلم</a:t>
            </a:r>
            <a:endParaRPr lang="ar-S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وفاء محمد العيسى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3904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69032257"/>
              </p:ext>
            </p:extLst>
          </p:nvPr>
        </p:nvGraphicFramePr>
        <p:xfrm>
          <a:off x="539552" y="1600200"/>
          <a:ext cx="814724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عنوان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حملات مقرر 102 سلم</a:t>
            </a:r>
            <a:endParaRPr lang="ar-S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وفاء محمد العيسى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912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87745071"/>
              </p:ext>
            </p:extLst>
          </p:nvPr>
        </p:nvGraphicFramePr>
        <p:xfrm>
          <a:off x="539552" y="1600200"/>
          <a:ext cx="814724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عنوان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حملات مقرر 102 سلم</a:t>
            </a:r>
            <a:endParaRPr lang="ar-S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وفاء محمد العيسى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912929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127</Words>
  <Application>Microsoft Office PowerPoint</Application>
  <PresentationFormat>عرض على الشاشة (3:4)‏</PresentationFormat>
  <Paragraphs>30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حملات مقرر 102 سلم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حملات مقرر 102 سلم</dc:title>
  <dc:creator>وفاء</dc:creator>
  <cp:lastModifiedBy>وفاء بنت محمد العيسى</cp:lastModifiedBy>
  <cp:revision>8</cp:revision>
  <dcterms:modified xsi:type="dcterms:W3CDTF">2015-08-30T05:58:21Z</dcterms:modified>
</cp:coreProperties>
</file>