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theme/theme15.xml" ContentType="application/vnd.openxmlformats-officedocument.theme+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theme/theme16.xml" ContentType="application/vnd.openxmlformats-officedocument.theme+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theme/theme17.xml" ContentType="application/vnd.openxmlformats-officedocument.theme+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theme/theme18.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1" r:id="rId1"/>
    <p:sldMasterId id="2147483913" r:id="rId2"/>
    <p:sldMasterId id="2147483925" r:id="rId3"/>
    <p:sldMasterId id="2147483937" r:id="rId4"/>
    <p:sldMasterId id="2147483949" r:id="rId5"/>
    <p:sldMasterId id="2147483961" r:id="rId6"/>
    <p:sldMasterId id="2147483973" r:id="rId7"/>
    <p:sldMasterId id="2147483985" r:id="rId8"/>
    <p:sldMasterId id="2147483997" r:id="rId9"/>
    <p:sldMasterId id="2147484009" r:id="rId10"/>
    <p:sldMasterId id="2147484021" r:id="rId11"/>
    <p:sldMasterId id="2147484033" r:id="rId12"/>
    <p:sldMasterId id="2147484045" r:id="rId13"/>
    <p:sldMasterId id="2147484057" r:id="rId14"/>
    <p:sldMasterId id="2147484069" r:id="rId15"/>
    <p:sldMasterId id="2147484081" r:id="rId16"/>
    <p:sldMasterId id="2147484093" r:id="rId17"/>
    <p:sldMasterId id="2147484105" r:id="rId18"/>
  </p:sldMasterIdLst>
  <p:sldIdLst>
    <p:sldId id="258" r:id="rId19"/>
    <p:sldId id="257" r:id="rId20"/>
    <p:sldId id="260" r:id="rId21"/>
    <p:sldId id="309" r:id="rId22"/>
    <p:sldId id="261" r:id="rId23"/>
    <p:sldId id="310" r:id="rId24"/>
    <p:sldId id="262" r:id="rId25"/>
    <p:sldId id="263" r:id="rId26"/>
    <p:sldId id="267" r:id="rId27"/>
    <p:sldId id="264" r:id="rId28"/>
    <p:sldId id="265" r:id="rId29"/>
    <p:sldId id="266" r:id="rId30"/>
    <p:sldId id="268" r:id="rId31"/>
    <p:sldId id="311" r:id="rId32"/>
    <p:sldId id="312" r:id="rId33"/>
    <p:sldId id="269" r:id="rId34"/>
    <p:sldId id="313" r:id="rId35"/>
    <p:sldId id="270" r:id="rId36"/>
    <p:sldId id="271" r:id="rId37"/>
    <p:sldId id="272" r:id="rId38"/>
    <p:sldId id="314" r:id="rId39"/>
    <p:sldId id="273" r:id="rId40"/>
    <p:sldId id="315" r:id="rId41"/>
    <p:sldId id="274" r:id="rId42"/>
    <p:sldId id="276" r:id="rId43"/>
    <p:sldId id="277" r:id="rId44"/>
    <p:sldId id="330" r:id="rId45"/>
    <p:sldId id="278" r:id="rId46"/>
    <p:sldId id="316" r:id="rId47"/>
    <p:sldId id="279" r:id="rId48"/>
    <p:sldId id="317" r:id="rId49"/>
    <p:sldId id="281" r:id="rId50"/>
    <p:sldId id="318" r:id="rId51"/>
    <p:sldId id="280" r:id="rId52"/>
    <p:sldId id="319" r:id="rId53"/>
    <p:sldId id="282" r:id="rId54"/>
    <p:sldId id="320" r:id="rId55"/>
    <p:sldId id="283" r:id="rId56"/>
    <p:sldId id="321" r:id="rId57"/>
    <p:sldId id="284" r:id="rId58"/>
    <p:sldId id="322" r:id="rId59"/>
    <p:sldId id="285" r:id="rId60"/>
    <p:sldId id="323" r:id="rId61"/>
    <p:sldId id="286" r:id="rId62"/>
    <p:sldId id="324" r:id="rId63"/>
    <p:sldId id="287" r:id="rId64"/>
    <p:sldId id="288" r:id="rId65"/>
    <p:sldId id="325" r:id="rId66"/>
    <p:sldId id="289" r:id="rId67"/>
    <p:sldId id="292" r:id="rId68"/>
    <p:sldId id="326" r:id="rId69"/>
    <p:sldId id="293" r:id="rId70"/>
    <p:sldId id="327" r:id="rId71"/>
    <p:sldId id="294" r:id="rId72"/>
    <p:sldId id="295" r:id="rId73"/>
    <p:sldId id="290" r:id="rId74"/>
    <p:sldId id="296" r:id="rId75"/>
    <p:sldId id="291" r:id="rId76"/>
    <p:sldId id="297" r:id="rId77"/>
    <p:sldId id="298" r:id="rId78"/>
    <p:sldId id="299" r:id="rId79"/>
    <p:sldId id="334" r:id="rId80"/>
    <p:sldId id="300" r:id="rId81"/>
    <p:sldId id="328" r:id="rId82"/>
    <p:sldId id="301" r:id="rId83"/>
    <p:sldId id="329" r:id="rId84"/>
    <p:sldId id="259" r:id="rId85"/>
    <p:sldId id="331" r:id="rId86"/>
    <p:sldId id="332" r:id="rId87"/>
    <p:sldId id="333" r:id="rId88"/>
    <p:sldId id="302" r:id="rId89"/>
    <p:sldId id="303" r:id="rId90"/>
    <p:sldId id="304" r:id="rId91"/>
    <p:sldId id="305" r:id="rId92"/>
    <p:sldId id="306" r:id="rId93"/>
    <p:sldId id="307" r:id="rId94"/>
    <p:sldId id="308" r:id="rId9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8000"/>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8.xml"/><Relationship Id="rId21" Type="http://schemas.openxmlformats.org/officeDocument/2006/relationships/slide" Target="slides/slide3.xml"/><Relationship Id="rId34" Type="http://schemas.openxmlformats.org/officeDocument/2006/relationships/slide" Target="slides/slide16.xml"/><Relationship Id="rId42" Type="http://schemas.openxmlformats.org/officeDocument/2006/relationships/slide" Target="slides/slide24.xml"/><Relationship Id="rId47" Type="http://schemas.openxmlformats.org/officeDocument/2006/relationships/slide" Target="slides/slide29.xml"/><Relationship Id="rId50" Type="http://schemas.openxmlformats.org/officeDocument/2006/relationships/slide" Target="slides/slide32.xml"/><Relationship Id="rId55" Type="http://schemas.openxmlformats.org/officeDocument/2006/relationships/slide" Target="slides/slide37.xml"/><Relationship Id="rId63" Type="http://schemas.openxmlformats.org/officeDocument/2006/relationships/slide" Target="slides/slide45.xml"/><Relationship Id="rId68" Type="http://schemas.openxmlformats.org/officeDocument/2006/relationships/slide" Target="slides/slide50.xml"/><Relationship Id="rId76" Type="http://schemas.openxmlformats.org/officeDocument/2006/relationships/slide" Target="slides/slide58.xml"/><Relationship Id="rId84" Type="http://schemas.openxmlformats.org/officeDocument/2006/relationships/slide" Target="slides/slide66.xml"/><Relationship Id="rId89" Type="http://schemas.openxmlformats.org/officeDocument/2006/relationships/slide" Target="slides/slide71.xml"/><Relationship Id="rId97" Type="http://schemas.openxmlformats.org/officeDocument/2006/relationships/viewProps" Target="viewProps.xml"/><Relationship Id="rId7" Type="http://schemas.openxmlformats.org/officeDocument/2006/relationships/slideMaster" Target="slideMasters/slideMaster7.xml"/><Relationship Id="rId71" Type="http://schemas.openxmlformats.org/officeDocument/2006/relationships/slide" Target="slides/slide53.xml"/><Relationship Id="rId92" Type="http://schemas.openxmlformats.org/officeDocument/2006/relationships/slide" Target="slides/slide74.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9" Type="http://schemas.openxmlformats.org/officeDocument/2006/relationships/slide" Target="slides/slide11.xml"/><Relationship Id="rId11" Type="http://schemas.openxmlformats.org/officeDocument/2006/relationships/slideMaster" Target="slideMasters/slideMaster11.xml"/><Relationship Id="rId24" Type="http://schemas.openxmlformats.org/officeDocument/2006/relationships/slide" Target="slides/slide6.xml"/><Relationship Id="rId32" Type="http://schemas.openxmlformats.org/officeDocument/2006/relationships/slide" Target="slides/slide14.xml"/><Relationship Id="rId37" Type="http://schemas.openxmlformats.org/officeDocument/2006/relationships/slide" Target="slides/slide19.xml"/><Relationship Id="rId40" Type="http://schemas.openxmlformats.org/officeDocument/2006/relationships/slide" Target="slides/slide22.xml"/><Relationship Id="rId45" Type="http://schemas.openxmlformats.org/officeDocument/2006/relationships/slide" Target="slides/slide27.xml"/><Relationship Id="rId53" Type="http://schemas.openxmlformats.org/officeDocument/2006/relationships/slide" Target="slides/slide35.xml"/><Relationship Id="rId58" Type="http://schemas.openxmlformats.org/officeDocument/2006/relationships/slide" Target="slides/slide40.xml"/><Relationship Id="rId66" Type="http://schemas.openxmlformats.org/officeDocument/2006/relationships/slide" Target="slides/slide48.xml"/><Relationship Id="rId74" Type="http://schemas.openxmlformats.org/officeDocument/2006/relationships/slide" Target="slides/slide56.xml"/><Relationship Id="rId79" Type="http://schemas.openxmlformats.org/officeDocument/2006/relationships/slide" Target="slides/slide61.xml"/><Relationship Id="rId87" Type="http://schemas.openxmlformats.org/officeDocument/2006/relationships/slide" Target="slides/slide69.xml"/><Relationship Id="rId5" Type="http://schemas.openxmlformats.org/officeDocument/2006/relationships/slideMaster" Target="slideMasters/slideMaster5.xml"/><Relationship Id="rId61" Type="http://schemas.openxmlformats.org/officeDocument/2006/relationships/slide" Target="slides/slide43.xml"/><Relationship Id="rId82" Type="http://schemas.openxmlformats.org/officeDocument/2006/relationships/slide" Target="slides/slide64.xml"/><Relationship Id="rId90" Type="http://schemas.openxmlformats.org/officeDocument/2006/relationships/slide" Target="slides/slide72.xml"/><Relationship Id="rId95" Type="http://schemas.openxmlformats.org/officeDocument/2006/relationships/slide" Target="slides/slide77.xml"/><Relationship Id="rId19" Type="http://schemas.openxmlformats.org/officeDocument/2006/relationships/slide" Target="slides/slide1.xml"/><Relationship Id="rId14" Type="http://schemas.openxmlformats.org/officeDocument/2006/relationships/slideMaster" Target="slideMasters/slideMaster14.xml"/><Relationship Id="rId22" Type="http://schemas.openxmlformats.org/officeDocument/2006/relationships/slide" Target="slides/slide4.xml"/><Relationship Id="rId27" Type="http://schemas.openxmlformats.org/officeDocument/2006/relationships/slide" Target="slides/slide9.xml"/><Relationship Id="rId30" Type="http://schemas.openxmlformats.org/officeDocument/2006/relationships/slide" Target="slides/slide12.xml"/><Relationship Id="rId35" Type="http://schemas.openxmlformats.org/officeDocument/2006/relationships/slide" Target="slides/slide17.xml"/><Relationship Id="rId43" Type="http://schemas.openxmlformats.org/officeDocument/2006/relationships/slide" Target="slides/slide25.xml"/><Relationship Id="rId48" Type="http://schemas.openxmlformats.org/officeDocument/2006/relationships/slide" Target="slides/slide30.xml"/><Relationship Id="rId56" Type="http://schemas.openxmlformats.org/officeDocument/2006/relationships/slide" Target="slides/slide38.xml"/><Relationship Id="rId64" Type="http://schemas.openxmlformats.org/officeDocument/2006/relationships/slide" Target="slides/slide46.xml"/><Relationship Id="rId69" Type="http://schemas.openxmlformats.org/officeDocument/2006/relationships/slide" Target="slides/slide51.xml"/><Relationship Id="rId77" Type="http://schemas.openxmlformats.org/officeDocument/2006/relationships/slide" Target="slides/slide59.xml"/><Relationship Id="rId8" Type="http://schemas.openxmlformats.org/officeDocument/2006/relationships/slideMaster" Target="slideMasters/slideMaster8.xml"/><Relationship Id="rId51" Type="http://schemas.openxmlformats.org/officeDocument/2006/relationships/slide" Target="slides/slide33.xml"/><Relationship Id="rId72" Type="http://schemas.openxmlformats.org/officeDocument/2006/relationships/slide" Target="slides/slide54.xml"/><Relationship Id="rId80" Type="http://schemas.openxmlformats.org/officeDocument/2006/relationships/slide" Target="slides/slide62.xml"/><Relationship Id="rId85" Type="http://schemas.openxmlformats.org/officeDocument/2006/relationships/slide" Target="slides/slide67.xml"/><Relationship Id="rId93" Type="http://schemas.openxmlformats.org/officeDocument/2006/relationships/slide" Target="slides/slide75.xml"/><Relationship Id="rId98"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7.xml"/><Relationship Id="rId33" Type="http://schemas.openxmlformats.org/officeDocument/2006/relationships/slide" Target="slides/slide15.xml"/><Relationship Id="rId38" Type="http://schemas.openxmlformats.org/officeDocument/2006/relationships/slide" Target="slides/slide20.xml"/><Relationship Id="rId46" Type="http://schemas.openxmlformats.org/officeDocument/2006/relationships/slide" Target="slides/slide28.xml"/><Relationship Id="rId59" Type="http://schemas.openxmlformats.org/officeDocument/2006/relationships/slide" Target="slides/slide41.xml"/><Relationship Id="rId67" Type="http://schemas.openxmlformats.org/officeDocument/2006/relationships/slide" Target="slides/slide49.xml"/><Relationship Id="rId20" Type="http://schemas.openxmlformats.org/officeDocument/2006/relationships/slide" Target="slides/slide2.xml"/><Relationship Id="rId41" Type="http://schemas.openxmlformats.org/officeDocument/2006/relationships/slide" Target="slides/slide23.xml"/><Relationship Id="rId54" Type="http://schemas.openxmlformats.org/officeDocument/2006/relationships/slide" Target="slides/slide36.xml"/><Relationship Id="rId62" Type="http://schemas.openxmlformats.org/officeDocument/2006/relationships/slide" Target="slides/slide44.xml"/><Relationship Id="rId70" Type="http://schemas.openxmlformats.org/officeDocument/2006/relationships/slide" Target="slides/slide52.xml"/><Relationship Id="rId75" Type="http://schemas.openxmlformats.org/officeDocument/2006/relationships/slide" Target="slides/slide57.xml"/><Relationship Id="rId83" Type="http://schemas.openxmlformats.org/officeDocument/2006/relationships/slide" Target="slides/slide65.xml"/><Relationship Id="rId88" Type="http://schemas.openxmlformats.org/officeDocument/2006/relationships/slide" Target="slides/slide70.xml"/><Relationship Id="rId91" Type="http://schemas.openxmlformats.org/officeDocument/2006/relationships/slide" Target="slides/slide73.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Master" Target="slideMasters/slideMaster15.xml"/><Relationship Id="rId23" Type="http://schemas.openxmlformats.org/officeDocument/2006/relationships/slide" Target="slides/slide5.xml"/><Relationship Id="rId28" Type="http://schemas.openxmlformats.org/officeDocument/2006/relationships/slide" Target="slides/slide10.xml"/><Relationship Id="rId36" Type="http://schemas.openxmlformats.org/officeDocument/2006/relationships/slide" Target="slides/slide18.xml"/><Relationship Id="rId49" Type="http://schemas.openxmlformats.org/officeDocument/2006/relationships/slide" Target="slides/slide31.xml"/><Relationship Id="rId57" Type="http://schemas.openxmlformats.org/officeDocument/2006/relationships/slide" Target="slides/slide39.xml"/><Relationship Id="rId10" Type="http://schemas.openxmlformats.org/officeDocument/2006/relationships/slideMaster" Target="slideMasters/slideMaster10.xml"/><Relationship Id="rId31" Type="http://schemas.openxmlformats.org/officeDocument/2006/relationships/slide" Target="slides/slide13.xml"/><Relationship Id="rId44" Type="http://schemas.openxmlformats.org/officeDocument/2006/relationships/slide" Target="slides/slide26.xml"/><Relationship Id="rId52" Type="http://schemas.openxmlformats.org/officeDocument/2006/relationships/slide" Target="slides/slide34.xml"/><Relationship Id="rId60" Type="http://schemas.openxmlformats.org/officeDocument/2006/relationships/slide" Target="slides/slide42.xml"/><Relationship Id="rId65" Type="http://schemas.openxmlformats.org/officeDocument/2006/relationships/slide" Target="slides/slide47.xml"/><Relationship Id="rId73" Type="http://schemas.openxmlformats.org/officeDocument/2006/relationships/slide" Target="slides/slide55.xml"/><Relationship Id="rId78" Type="http://schemas.openxmlformats.org/officeDocument/2006/relationships/slide" Target="slides/slide60.xml"/><Relationship Id="rId81" Type="http://schemas.openxmlformats.org/officeDocument/2006/relationships/slide" Target="slides/slide63.xml"/><Relationship Id="rId86" Type="http://schemas.openxmlformats.org/officeDocument/2006/relationships/slide" Target="slides/slide68.xml"/><Relationship Id="rId94" Type="http://schemas.openxmlformats.org/officeDocument/2006/relationships/slide" Target="slides/slide76.xml"/><Relationship Id="rId9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Master" Target="slideMasters/slideMaster13.xml"/><Relationship Id="rId18" Type="http://schemas.openxmlformats.org/officeDocument/2006/relationships/slideMaster" Target="slideMasters/slideMaster18.xml"/><Relationship Id="rId39"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122" name="Rectangle 2"/>
          <p:cNvSpPr>
            <a:spLocks noGrp="1" noChangeArrowheads="1"/>
          </p:cNvSpPr>
          <p:nvPr>
            <p:ph type="dt" sz="quarter" idx="2"/>
          </p:nvPr>
        </p:nvSpPr>
        <p:spPr>
          <a:xfrm>
            <a:off x="344488" y="6035675"/>
            <a:ext cx="2474912" cy="457200"/>
          </a:xfrm>
        </p:spPr>
        <p:txBody>
          <a:bodyPr/>
          <a:lstStyle>
            <a:lvl1pPr>
              <a:defRPr/>
            </a:lvl1pPr>
          </a:lstStyle>
          <a:p>
            <a:fld id="{05ED7237-9CAE-4428-8D12-40362B378BC3}" type="datetimeFigureOut">
              <a:rPr lang="en-US" smtClean="0"/>
              <a:t>11/24/2019</a:t>
            </a:fld>
            <a:endParaRPr lang="en-US"/>
          </a:p>
        </p:txBody>
      </p:sp>
      <p:sp>
        <p:nvSpPr>
          <p:cNvPr id="5123" name="Rectangle 3"/>
          <p:cNvSpPr>
            <a:spLocks noGrp="1" noChangeArrowheads="1"/>
          </p:cNvSpPr>
          <p:nvPr>
            <p:ph type="ftr" sz="quarter" idx="3"/>
          </p:nvPr>
        </p:nvSpPr>
        <p:spPr>
          <a:xfrm>
            <a:off x="2895600" y="6035675"/>
            <a:ext cx="3657600" cy="457200"/>
          </a:xfrm>
        </p:spPr>
        <p:txBody>
          <a:bodyPr/>
          <a:lstStyle>
            <a:lvl1pPr>
              <a:defRPr/>
            </a:lvl1pPr>
          </a:lstStyle>
          <a:p>
            <a:endParaRPr lang="en-US"/>
          </a:p>
        </p:txBody>
      </p:sp>
      <p:sp>
        <p:nvSpPr>
          <p:cNvPr id="5124" name="Rectangle 4"/>
          <p:cNvSpPr>
            <a:spLocks noGrp="1" noChangeArrowheads="1"/>
          </p:cNvSpPr>
          <p:nvPr>
            <p:ph type="sldNum" sz="quarter" idx="4"/>
          </p:nvPr>
        </p:nvSpPr>
        <p:spPr>
          <a:xfrm>
            <a:off x="6629400" y="6035675"/>
            <a:ext cx="2170113" cy="444500"/>
          </a:xfrm>
        </p:spPr>
        <p:txBody>
          <a:bodyPr/>
          <a:lstStyle>
            <a:lvl1pPr>
              <a:defRPr/>
            </a:lvl1pPr>
          </a:lstStyle>
          <a:p>
            <a:fld id="{EEEECDCC-63C2-4492-ADC6-A6890B1EB79E}" type="slidenum">
              <a:rPr lang="en-US" smtClean="0"/>
              <a:t>‹#›</a:t>
            </a:fld>
            <a:endParaRPr lang="en-US"/>
          </a:p>
        </p:txBody>
      </p:sp>
      <p:grpSp>
        <p:nvGrpSpPr>
          <p:cNvPr id="5125" name="Group 5"/>
          <p:cNvGrpSpPr>
            <a:grpSpLocks/>
          </p:cNvGrpSpPr>
          <p:nvPr/>
        </p:nvGrpSpPr>
        <p:grpSpPr bwMode="auto">
          <a:xfrm>
            <a:off x="0" y="-6350"/>
            <a:ext cx="9142413" cy="6856413"/>
            <a:chOff x="0" y="-4"/>
            <a:chExt cx="5759" cy="4319"/>
          </a:xfrm>
        </p:grpSpPr>
        <p:grpSp>
          <p:nvGrpSpPr>
            <p:cNvPr id="5126" name="Group 6"/>
            <p:cNvGrpSpPr>
              <a:grpSpLocks/>
            </p:cNvGrpSpPr>
            <p:nvPr/>
          </p:nvGrpSpPr>
          <p:grpSpPr bwMode="auto">
            <a:xfrm>
              <a:off x="33" y="-4"/>
              <a:ext cx="328" cy="3928"/>
              <a:chOff x="33" y="-4"/>
              <a:chExt cx="328" cy="3928"/>
            </a:xfrm>
          </p:grpSpPr>
          <p:sp>
            <p:nvSpPr>
              <p:cNvPr id="5127" name="Rectangle 7"/>
              <p:cNvSpPr>
                <a:spLocks noChangeArrowheads="1"/>
              </p:cNvSpPr>
              <p:nvPr/>
            </p:nvSpPr>
            <p:spPr bwMode="auto">
              <a:xfrm>
                <a:off x="33" y="110"/>
                <a:ext cx="106" cy="3814"/>
              </a:xfrm>
              <a:prstGeom prst="rect">
                <a:avLst/>
              </a:prstGeom>
              <a:gradFill rotWithShape="0">
                <a:gsLst>
                  <a:gs pos="0">
                    <a:schemeClr val="hlink"/>
                  </a:gs>
                  <a:gs pos="100000">
                    <a:schemeClr val="accent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nvGrpSpPr>
              <p:cNvPr id="5128" name="Group 8"/>
              <p:cNvGrpSpPr>
                <a:grpSpLocks/>
              </p:cNvGrpSpPr>
              <p:nvPr/>
            </p:nvGrpSpPr>
            <p:grpSpPr bwMode="auto">
              <a:xfrm>
                <a:off x="41" y="-4"/>
                <a:ext cx="320" cy="205"/>
                <a:chOff x="41" y="-4"/>
                <a:chExt cx="320" cy="205"/>
              </a:xfrm>
            </p:grpSpPr>
            <p:sp>
              <p:nvSpPr>
                <p:cNvPr id="5129" name="Oval 9"/>
                <p:cNvSpPr>
                  <a:spLocks noChangeArrowheads="1"/>
                </p:cNvSpPr>
                <p:nvPr/>
              </p:nvSpPr>
              <p:spPr bwMode="auto">
                <a:xfrm>
                  <a:off x="41" y="48"/>
                  <a:ext cx="113" cy="107"/>
                </a:xfrm>
                <a:prstGeom prst="ellipse">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5130" name="AutoShape 10"/>
                <p:cNvSpPr>
                  <a:spLocks noChangeArrowheads="1"/>
                </p:cNvSpPr>
                <p:nvPr/>
              </p:nvSpPr>
              <p:spPr bwMode="auto">
                <a:xfrm>
                  <a:off x="104" y="-4"/>
                  <a:ext cx="257" cy="205"/>
                </a:xfrm>
                <a:prstGeom prst="rightArrow">
                  <a:avLst>
                    <a:gd name="adj1" fmla="val 50000"/>
                    <a:gd name="adj2" fmla="val 62689"/>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grpSp>
          <p:nvGrpSpPr>
            <p:cNvPr id="5131" name="Group 11"/>
            <p:cNvGrpSpPr>
              <a:grpSpLocks/>
            </p:cNvGrpSpPr>
            <p:nvPr/>
          </p:nvGrpSpPr>
          <p:grpSpPr bwMode="auto">
            <a:xfrm>
              <a:off x="411" y="44"/>
              <a:ext cx="5348" cy="322"/>
              <a:chOff x="411" y="44"/>
              <a:chExt cx="5348" cy="322"/>
            </a:xfrm>
          </p:grpSpPr>
          <p:sp>
            <p:nvSpPr>
              <p:cNvPr id="5132" name="Rectangle 12"/>
              <p:cNvSpPr>
                <a:spLocks noChangeArrowheads="1"/>
              </p:cNvSpPr>
              <p:nvPr/>
            </p:nvSpPr>
            <p:spPr bwMode="auto">
              <a:xfrm>
                <a:off x="411" y="44"/>
                <a:ext cx="5256" cy="103"/>
              </a:xfrm>
              <a:prstGeom prst="rect">
                <a:avLst/>
              </a:prstGeom>
              <a:gradFill rotWithShape="0">
                <a:gsLst>
                  <a:gs pos="0">
                    <a:schemeClr val="hlink"/>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nvGrpSpPr>
              <p:cNvPr id="5133" name="Group 13"/>
              <p:cNvGrpSpPr>
                <a:grpSpLocks/>
              </p:cNvGrpSpPr>
              <p:nvPr/>
            </p:nvGrpSpPr>
            <p:grpSpPr bwMode="auto">
              <a:xfrm>
                <a:off x="5563" y="45"/>
                <a:ext cx="196" cy="321"/>
                <a:chOff x="5563" y="45"/>
                <a:chExt cx="196" cy="321"/>
              </a:xfrm>
            </p:grpSpPr>
            <p:sp>
              <p:nvSpPr>
                <p:cNvPr id="5134" name="Oval 14"/>
                <p:cNvSpPr>
                  <a:spLocks noChangeArrowheads="1"/>
                </p:cNvSpPr>
                <p:nvPr/>
              </p:nvSpPr>
              <p:spPr bwMode="auto">
                <a:xfrm>
                  <a:off x="5607" y="45"/>
                  <a:ext cx="104" cy="113"/>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5135" name="AutoShape 15"/>
                <p:cNvSpPr>
                  <a:spLocks noChangeArrowheads="1"/>
                </p:cNvSpPr>
                <p:nvPr/>
              </p:nvSpPr>
              <p:spPr bwMode="auto">
                <a:xfrm>
                  <a:off x="5563" y="107"/>
                  <a:ext cx="196" cy="259"/>
                </a:xfrm>
                <a:prstGeom prst="downArrow">
                  <a:avLst>
                    <a:gd name="adj1" fmla="val 50000"/>
                    <a:gd name="adj2" fmla="val 66078"/>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grpSp>
          <p:nvGrpSpPr>
            <p:cNvPr id="5136" name="Group 16"/>
            <p:cNvGrpSpPr>
              <a:grpSpLocks/>
            </p:cNvGrpSpPr>
            <p:nvPr/>
          </p:nvGrpSpPr>
          <p:grpSpPr bwMode="auto">
            <a:xfrm>
              <a:off x="0" y="3958"/>
              <a:ext cx="5347" cy="323"/>
              <a:chOff x="0" y="3958"/>
              <a:chExt cx="5347" cy="323"/>
            </a:xfrm>
          </p:grpSpPr>
          <p:sp>
            <p:nvSpPr>
              <p:cNvPr id="5137" name="Rectangle 17"/>
              <p:cNvSpPr>
                <a:spLocks noChangeArrowheads="1"/>
              </p:cNvSpPr>
              <p:nvPr/>
            </p:nvSpPr>
            <p:spPr bwMode="auto">
              <a:xfrm>
                <a:off x="94" y="4178"/>
                <a:ext cx="5253" cy="103"/>
              </a:xfrm>
              <a:prstGeom prst="rect">
                <a:avLst/>
              </a:pr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nvGrpSpPr>
              <p:cNvPr id="5138" name="Group 18"/>
              <p:cNvGrpSpPr>
                <a:grpSpLocks/>
              </p:cNvGrpSpPr>
              <p:nvPr/>
            </p:nvGrpSpPr>
            <p:grpSpPr bwMode="auto">
              <a:xfrm>
                <a:off x="0" y="3958"/>
                <a:ext cx="195" cy="322"/>
                <a:chOff x="0" y="3958"/>
                <a:chExt cx="195" cy="322"/>
              </a:xfrm>
            </p:grpSpPr>
            <p:sp>
              <p:nvSpPr>
                <p:cNvPr id="5139" name="Oval 19"/>
                <p:cNvSpPr>
                  <a:spLocks noChangeArrowheads="1"/>
                </p:cNvSpPr>
                <p:nvPr/>
              </p:nvSpPr>
              <p:spPr bwMode="auto">
                <a:xfrm>
                  <a:off x="48" y="4166"/>
                  <a:ext cx="104" cy="114"/>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5140" name="AutoShape 20"/>
                <p:cNvSpPr>
                  <a:spLocks noChangeArrowheads="1"/>
                </p:cNvSpPr>
                <p:nvPr/>
              </p:nvSpPr>
              <p:spPr bwMode="auto">
                <a:xfrm>
                  <a:off x="0" y="3958"/>
                  <a:ext cx="195" cy="259"/>
                </a:xfrm>
                <a:prstGeom prst="upArrow">
                  <a:avLst>
                    <a:gd name="adj1" fmla="val 50000"/>
                    <a:gd name="adj2" fmla="val 66404"/>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grpSp>
          <p:nvGrpSpPr>
            <p:cNvPr id="5141" name="Group 21"/>
            <p:cNvGrpSpPr>
              <a:grpSpLocks/>
            </p:cNvGrpSpPr>
            <p:nvPr/>
          </p:nvGrpSpPr>
          <p:grpSpPr bwMode="auto">
            <a:xfrm>
              <a:off x="5398" y="401"/>
              <a:ext cx="320" cy="3914"/>
              <a:chOff x="5398" y="401"/>
              <a:chExt cx="320" cy="3914"/>
            </a:xfrm>
          </p:grpSpPr>
          <p:sp>
            <p:nvSpPr>
              <p:cNvPr id="5142" name="Rectangle 22"/>
              <p:cNvSpPr>
                <a:spLocks noChangeArrowheads="1"/>
              </p:cNvSpPr>
              <p:nvPr/>
            </p:nvSpPr>
            <p:spPr bwMode="auto">
              <a:xfrm>
                <a:off x="5612" y="401"/>
                <a:ext cx="106" cy="3800"/>
              </a:xfrm>
              <a:prstGeom prst="rect">
                <a:avLst/>
              </a:prstGeom>
              <a:gradFill rotWithShape="0">
                <a:gsLst>
                  <a:gs pos="0">
                    <a:schemeClr val="accent1"/>
                  </a:gs>
                  <a:gs pos="100000">
                    <a:schemeClr val="fo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nvGrpSpPr>
              <p:cNvPr id="5143" name="Group 23"/>
              <p:cNvGrpSpPr>
                <a:grpSpLocks/>
              </p:cNvGrpSpPr>
              <p:nvPr/>
            </p:nvGrpSpPr>
            <p:grpSpPr bwMode="auto">
              <a:xfrm>
                <a:off x="5398" y="4111"/>
                <a:ext cx="320" cy="204"/>
                <a:chOff x="5398" y="4111"/>
                <a:chExt cx="320" cy="204"/>
              </a:xfrm>
            </p:grpSpPr>
            <p:sp>
              <p:nvSpPr>
                <p:cNvPr id="5144" name="Oval 24"/>
                <p:cNvSpPr>
                  <a:spLocks noChangeArrowheads="1"/>
                </p:cNvSpPr>
                <p:nvPr/>
              </p:nvSpPr>
              <p:spPr bwMode="auto">
                <a:xfrm>
                  <a:off x="5605" y="4157"/>
                  <a:ext cx="113" cy="106"/>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5145" name="AutoShape 25"/>
                <p:cNvSpPr>
                  <a:spLocks noChangeArrowheads="1"/>
                </p:cNvSpPr>
                <p:nvPr/>
              </p:nvSpPr>
              <p:spPr bwMode="auto">
                <a:xfrm>
                  <a:off x="5398" y="4111"/>
                  <a:ext cx="257" cy="204"/>
                </a:xfrm>
                <a:prstGeom prst="leftArrow">
                  <a:avLst>
                    <a:gd name="adj1" fmla="val 50000"/>
                    <a:gd name="adj2" fmla="val 62984"/>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grpSp>
      <p:sp>
        <p:nvSpPr>
          <p:cNvPr id="5146" name="Rectangle 26"/>
          <p:cNvSpPr>
            <a:spLocks noGrp="1" noChangeArrowheads="1"/>
          </p:cNvSpPr>
          <p:nvPr>
            <p:ph type="ctrTitle" sz="quarter"/>
          </p:nvPr>
        </p:nvSpPr>
        <p:spPr>
          <a:xfrm>
            <a:off x="685800" y="2286000"/>
            <a:ext cx="7772400" cy="1143000"/>
          </a:xfrm>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lvl1pPr>
              <a:defRPr/>
            </a:lvl1pPr>
          </a:lstStyle>
          <a:p>
            <a:pPr lvl="0"/>
            <a:r>
              <a:rPr lang="en-US" altLang="en-US" noProof="0"/>
              <a:t>Click to edit Master title style</a:t>
            </a:r>
          </a:p>
        </p:txBody>
      </p:sp>
      <p:sp>
        <p:nvSpPr>
          <p:cNvPr id="5147" name="Rectangle 27"/>
          <p:cNvSpPr>
            <a:spLocks noGrp="1" noChangeArrowheads="1"/>
          </p:cNvSpPr>
          <p:nvPr>
            <p:ph type="subTitle" sz="quarter" idx="1"/>
          </p:nvPr>
        </p:nvSpPr>
        <p:spPr>
          <a:xfrm>
            <a:off x="1371600" y="3886200"/>
            <a:ext cx="6400800" cy="1752600"/>
          </a:xfrm>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lvl1pPr marL="0" indent="0" algn="ctr">
              <a:buFontTx/>
              <a:buNone/>
              <a:defRPr/>
            </a:lvl1pPr>
          </a:lstStyle>
          <a:p>
            <a:pPr lvl="0"/>
            <a:r>
              <a:rPr lang="en-US" altLang="en-US" noProof="0"/>
              <a:t>Click to edit Master subtitle style</a:t>
            </a:r>
          </a:p>
        </p:txBody>
      </p:sp>
    </p:spTree>
    <p:extLst>
      <p:ext uri="{BB962C8B-B14F-4D97-AF65-F5344CB8AC3E}">
        <p14:creationId xmlns:p14="http://schemas.microsoft.com/office/powerpoint/2010/main" val="4091016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05ED7237-9CAE-4428-8D12-40362B378BC3}" type="datetimeFigureOut">
              <a:rPr lang="en-US" smtClean="0"/>
              <a:t>11/24/2019</a:t>
            </a:fld>
            <a:endParaRPr lang="en-US"/>
          </a:p>
        </p:txBody>
      </p:sp>
      <p:sp>
        <p:nvSpPr>
          <p:cNvPr id="5" name="Slide Number Placeholder 4"/>
          <p:cNvSpPr>
            <a:spLocks noGrp="1"/>
          </p:cNvSpPr>
          <p:nvPr>
            <p:ph type="sldNum" sz="quarter" idx="11"/>
          </p:nvPr>
        </p:nvSpPr>
        <p:spPr/>
        <p:txBody>
          <a:bodyPr/>
          <a:lstStyle>
            <a:lvl1pPr>
              <a:defRPr/>
            </a:lvl1pPr>
          </a:lstStyle>
          <a:p>
            <a:fld id="{EEEECDCC-63C2-4492-ADC6-A6890B1EB79E}" type="slidenum">
              <a:rPr lang="en-US" smtClean="0"/>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extLst>
      <p:ext uri="{BB962C8B-B14F-4D97-AF65-F5344CB8AC3E}">
        <p14:creationId xmlns:p14="http://schemas.microsoft.com/office/powerpoint/2010/main" val="4188422838"/>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5A1E3C40-16AB-47B2-9ED0-7899A800B07A}"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818621780"/>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CC60E48B-BFEB-49A3-A066-C16BEB279D93}"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496385252"/>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2214EDF6-042D-4D98-A588-164EE7026B86}"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867565439"/>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8341C6DB-F80B-42F7-B303-3E69F84CC458}"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09296660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Slide Number Placeholder 6"/>
          <p:cNvSpPr>
            <a:spLocks noGrp="1"/>
          </p:cNvSpPr>
          <p:nvPr>
            <p:ph type="sldNum" idx="10"/>
          </p:nvPr>
        </p:nvSpPr>
        <p:spPr/>
        <p:txBody>
          <a:bodyPr/>
          <a:lstStyle>
            <a:lvl1pPr>
              <a:defRPr/>
            </a:lvl1pPr>
          </a:lstStyle>
          <a:p>
            <a:pPr>
              <a:defRPr/>
            </a:pPr>
            <a:r>
              <a:rPr lang="tr-TR"/>
              <a:t>Slide</a:t>
            </a:r>
            <a:r>
              <a:rPr lang="tr-TR" b="0"/>
              <a:t> </a:t>
            </a:r>
            <a:fld id="{42909DE9-1210-4F51-885D-810E4553B1C0}" type="slidenum">
              <a:rPr lang="tr-TR"/>
              <a:pPr>
                <a:defRPr/>
              </a:pPr>
              <a:t>‹#›</a:t>
            </a:fld>
            <a:endParaRPr lang="tr-TR"/>
          </a:p>
        </p:txBody>
      </p:sp>
      <p:sp>
        <p:nvSpPr>
          <p:cNvPr id="8" name="Footer Placeholder 7"/>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540681445"/>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Slide Number Placeholder 2"/>
          <p:cNvSpPr>
            <a:spLocks noGrp="1"/>
          </p:cNvSpPr>
          <p:nvPr>
            <p:ph type="sldNum" idx="10"/>
          </p:nvPr>
        </p:nvSpPr>
        <p:spPr/>
        <p:txBody>
          <a:bodyPr/>
          <a:lstStyle>
            <a:lvl1pPr>
              <a:defRPr/>
            </a:lvl1pPr>
          </a:lstStyle>
          <a:p>
            <a:pPr>
              <a:defRPr/>
            </a:pPr>
            <a:r>
              <a:rPr lang="tr-TR"/>
              <a:t>Slide</a:t>
            </a:r>
            <a:r>
              <a:rPr lang="tr-TR" b="0"/>
              <a:t> </a:t>
            </a:r>
            <a:fld id="{51699DCF-63CB-4FCB-8181-FE6B24FDEF76}" type="slidenum">
              <a:rPr lang="tr-TR"/>
              <a:pPr>
                <a:defRPr/>
              </a:pPr>
              <a:t>‹#›</a:t>
            </a:fld>
            <a:endParaRPr lang="tr-TR"/>
          </a:p>
        </p:txBody>
      </p:sp>
      <p:sp>
        <p:nvSpPr>
          <p:cNvPr id="4" name="Footer Placeholder 3"/>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890070439"/>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pPr>
              <a:defRPr/>
            </a:pPr>
            <a:r>
              <a:rPr lang="tr-TR"/>
              <a:t>Slide</a:t>
            </a:r>
            <a:r>
              <a:rPr lang="tr-TR" b="0"/>
              <a:t> </a:t>
            </a:r>
            <a:fld id="{A151910C-3129-480C-B2FD-AA4A7BF9E6D9}" type="slidenum">
              <a:rPr lang="tr-TR"/>
              <a:pPr>
                <a:defRPr/>
              </a:pPr>
              <a:t>‹#›</a:t>
            </a:fld>
            <a:endParaRPr lang="tr-TR"/>
          </a:p>
        </p:txBody>
      </p:sp>
      <p:sp>
        <p:nvSpPr>
          <p:cNvPr id="3" name="Footer Placeholder 2"/>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74616348"/>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7841E87A-BE26-4281-A2BD-C4A97DCBF583}"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4281197590"/>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ar-S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BF8D81B7-3B66-4229-89E1-1A85F9D54E08}"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945651280"/>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053B47B1-7CB2-4798-9A35-83540C37ACA2}"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522390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5788" y="288925"/>
            <a:ext cx="2025650" cy="57308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5663" y="288925"/>
            <a:ext cx="5927725" cy="5730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05ED7237-9CAE-4428-8D12-40362B378BC3}" type="datetimeFigureOut">
              <a:rPr lang="en-US" smtClean="0"/>
              <a:t>11/24/2019</a:t>
            </a:fld>
            <a:endParaRPr lang="en-US"/>
          </a:p>
        </p:txBody>
      </p:sp>
      <p:sp>
        <p:nvSpPr>
          <p:cNvPr id="5" name="Slide Number Placeholder 4"/>
          <p:cNvSpPr>
            <a:spLocks noGrp="1"/>
          </p:cNvSpPr>
          <p:nvPr>
            <p:ph type="sldNum" sz="quarter" idx="11"/>
          </p:nvPr>
        </p:nvSpPr>
        <p:spPr/>
        <p:txBody>
          <a:bodyPr/>
          <a:lstStyle>
            <a:lvl1pPr>
              <a:defRPr/>
            </a:lvl1pPr>
          </a:lstStyle>
          <a:p>
            <a:fld id="{EEEECDCC-63C2-4492-ADC6-A6890B1EB79E}" type="slidenum">
              <a:rPr lang="en-US" smtClean="0"/>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extLst>
      <p:ext uri="{BB962C8B-B14F-4D97-AF65-F5344CB8AC3E}">
        <p14:creationId xmlns:p14="http://schemas.microsoft.com/office/powerpoint/2010/main" val="2531602772"/>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274638"/>
            <a:ext cx="2055812" cy="5848350"/>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457200" y="274638"/>
            <a:ext cx="6018213"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28A48BF8-2BC7-457F-9E20-9467C0735D45}"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884508502"/>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3BDA359B-543F-4142-85C8-18F23E120D31}"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735642534"/>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ECCEE495-6318-4C86-A800-6202399E0515}"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944185732"/>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A59DD70A-1319-4A6D-BD87-4554000960C8}"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4222486651"/>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412E97D5-C5A0-4E90-B22E-33B2AE85D85C}"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331616172"/>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Slide Number Placeholder 6"/>
          <p:cNvSpPr>
            <a:spLocks noGrp="1"/>
          </p:cNvSpPr>
          <p:nvPr>
            <p:ph type="sldNum" idx="10"/>
          </p:nvPr>
        </p:nvSpPr>
        <p:spPr/>
        <p:txBody>
          <a:bodyPr/>
          <a:lstStyle>
            <a:lvl1pPr>
              <a:defRPr/>
            </a:lvl1pPr>
          </a:lstStyle>
          <a:p>
            <a:pPr>
              <a:defRPr/>
            </a:pPr>
            <a:r>
              <a:rPr lang="tr-TR"/>
              <a:t>Slide</a:t>
            </a:r>
            <a:r>
              <a:rPr lang="tr-TR" b="0"/>
              <a:t> </a:t>
            </a:r>
            <a:fld id="{D71F2106-3AF4-414B-B7B5-CE1CF6E0C50A}" type="slidenum">
              <a:rPr lang="tr-TR"/>
              <a:pPr>
                <a:defRPr/>
              </a:pPr>
              <a:t>‹#›</a:t>
            </a:fld>
            <a:endParaRPr lang="tr-TR"/>
          </a:p>
        </p:txBody>
      </p:sp>
      <p:sp>
        <p:nvSpPr>
          <p:cNvPr id="8" name="Footer Placeholder 7"/>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427421984"/>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Slide Number Placeholder 2"/>
          <p:cNvSpPr>
            <a:spLocks noGrp="1"/>
          </p:cNvSpPr>
          <p:nvPr>
            <p:ph type="sldNum" idx="10"/>
          </p:nvPr>
        </p:nvSpPr>
        <p:spPr/>
        <p:txBody>
          <a:bodyPr/>
          <a:lstStyle>
            <a:lvl1pPr>
              <a:defRPr/>
            </a:lvl1pPr>
          </a:lstStyle>
          <a:p>
            <a:pPr>
              <a:defRPr/>
            </a:pPr>
            <a:r>
              <a:rPr lang="tr-TR"/>
              <a:t>Slide</a:t>
            </a:r>
            <a:r>
              <a:rPr lang="tr-TR" b="0"/>
              <a:t> </a:t>
            </a:r>
            <a:fld id="{5F7F7AA7-4E38-43AA-85B2-F96952DCADE2}" type="slidenum">
              <a:rPr lang="tr-TR"/>
              <a:pPr>
                <a:defRPr/>
              </a:pPr>
              <a:t>‹#›</a:t>
            </a:fld>
            <a:endParaRPr lang="tr-TR"/>
          </a:p>
        </p:txBody>
      </p:sp>
      <p:sp>
        <p:nvSpPr>
          <p:cNvPr id="4" name="Footer Placeholder 3"/>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357646220"/>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pPr>
              <a:defRPr/>
            </a:pPr>
            <a:r>
              <a:rPr lang="tr-TR"/>
              <a:t>Slide</a:t>
            </a:r>
            <a:r>
              <a:rPr lang="tr-TR" b="0"/>
              <a:t> </a:t>
            </a:r>
            <a:fld id="{172932B8-3971-44D7-8113-9BF0D67FB867}" type="slidenum">
              <a:rPr lang="tr-TR"/>
              <a:pPr>
                <a:defRPr/>
              </a:pPr>
              <a:t>‹#›</a:t>
            </a:fld>
            <a:endParaRPr lang="tr-TR"/>
          </a:p>
        </p:txBody>
      </p:sp>
      <p:sp>
        <p:nvSpPr>
          <p:cNvPr id="3" name="Footer Placeholder 2"/>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901991412"/>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CAC814FA-BFCD-417A-B263-66C09EAE8001}"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636395943"/>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ar-S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E5222F09-45FF-4217-9E47-B0C22B08DA8E}"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01745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7586" name="Rectangle 2"/>
          <p:cNvSpPr>
            <a:spLocks noGrp="1" noChangeArrowheads="1"/>
          </p:cNvSpPr>
          <p:nvPr>
            <p:ph type="dt" sz="quarter" idx="2"/>
          </p:nvPr>
        </p:nvSpPr>
        <p:spPr>
          <a:xfrm>
            <a:off x="344488" y="6035675"/>
            <a:ext cx="2474912" cy="457200"/>
          </a:xfrm>
        </p:spPr>
        <p:txBody>
          <a:bodyPr/>
          <a:lstStyle>
            <a:lvl1pPr>
              <a:defRPr/>
            </a:lvl1pPr>
          </a:lstStyle>
          <a:p>
            <a:fld id="{71A2CBFB-8197-4D39-890A-B0504CAF18F8}" type="datetime1">
              <a:rPr lang="ar-SA" altLang="en-US" smtClean="0"/>
              <a:t>27/03/1441</a:t>
            </a:fld>
            <a:endParaRPr lang="en-US" altLang="en-US"/>
          </a:p>
        </p:txBody>
      </p:sp>
      <p:sp>
        <p:nvSpPr>
          <p:cNvPr id="67587" name="Rectangle 3"/>
          <p:cNvSpPr>
            <a:spLocks noGrp="1" noChangeArrowheads="1"/>
          </p:cNvSpPr>
          <p:nvPr>
            <p:ph type="ftr" sz="quarter" idx="3"/>
          </p:nvPr>
        </p:nvSpPr>
        <p:spPr>
          <a:xfrm>
            <a:off x="2895600" y="6035675"/>
            <a:ext cx="3657600" cy="457200"/>
          </a:xfrm>
        </p:spPr>
        <p:txBody>
          <a:bodyPr/>
          <a:lstStyle>
            <a:lvl1pPr>
              <a:defRPr/>
            </a:lvl1pPr>
          </a:lstStyle>
          <a:p>
            <a:r>
              <a:rPr lang="en-US" altLang="en-US"/>
              <a:t>Dr. Mohammed Alnaif</a:t>
            </a:r>
          </a:p>
        </p:txBody>
      </p:sp>
      <p:sp>
        <p:nvSpPr>
          <p:cNvPr id="67588" name="Rectangle 4"/>
          <p:cNvSpPr>
            <a:spLocks noGrp="1" noChangeArrowheads="1"/>
          </p:cNvSpPr>
          <p:nvPr>
            <p:ph type="sldNum" sz="quarter" idx="4"/>
          </p:nvPr>
        </p:nvSpPr>
        <p:spPr>
          <a:xfrm>
            <a:off x="6629400" y="6035675"/>
            <a:ext cx="2170113" cy="444500"/>
          </a:xfrm>
        </p:spPr>
        <p:txBody>
          <a:bodyPr/>
          <a:lstStyle>
            <a:lvl1pPr>
              <a:defRPr/>
            </a:lvl1pPr>
          </a:lstStyle>
          <a:p>
            <a:endParaRPr lang="en-US" altLang="en-US"/>
          </a:p>
        </p:txBody>
      </p:sp>
      <p:grpSp>
        <p:nvGrpSpPr>
          <p:cNvPr id="67589" name="Group 5"/>
          <p:cNvGrpSpPr>
            <a:grpSpLocks/>
          </p:cNvGrpSpPr>
          <p:nvPr/>
        </p:nvGrpSpPr>
        <p:grpSpPr bwMode="auto">
          <a:xfrm>
            <a:off x="0" y="-6350"/>
            <a:ext cx="9142413" cy="6856413"/>
            <a:chOff x="0" y="-4"/>
            <a:chExt cx="5759" cy="4319"/>
          </a:xfrm>
        </p:grpSpPr>
        <p:grpSp>
          <p:nvGrpSpPr>
            <p:cNvPr id="67590" name="Group 6"/>
            <p:cNvGrpSpPr>
              <a:grpSpLocks/>
            </p:cNvGrpSpPr>
            <p:nvPr/>
          </p:nvGrpSpPr>
          <p:grpSpPr bwMode="auto">
            <a:xfrm>
              <a:off x="33" y="-4"/>
              <a:ext cx="328" cy="3928"/>
              <a:chOff x="33" y="-4"/>
              <a:chExt cx="328" cy="3928"/>
            </a:xfrm>
          </p:grpSpPr>
          <p:sp>
            <p:nvSpPr>
              <p:cNvPr id="67591" name="Rectangle 7"/>
              <p:cNvSpPr>
                <a:spLocks noChangeArrowheads="1"/>
              </p:cNvSpPr>
              <p:nvPr/>
            </p:nvSpPr>
            <p:spPr bwMode="auto">
              <a:xfrm>
                <a:off x="33" y="110"/>
                <a:ext cx="106" cy="3814"/>
              </a:xfrm>
              <a:prstGeom prst="rect">
                <a:avLst/>
              </a:prstGeom>
              <a:gradFill rotWithShape="0">
                <a:gsLst>
                  <a:gs pos="0">
                    <a:schemeClr val="hlink"/>
                  </a:gs>
                  <a:gs pos="100000">
                    <a:schemeClr val="accent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nvGrpSpPr>
              <p:cNvPr id="67592" name="Group 8"/>
              <p:cNvGrpSpPr>
                <a:grpSpLocks/>
              </p:cNvGrpSpPr>
              <p:nvPr/>
            </p:nvGrpSpPr>
            <p:grpSpPr bwMode="auto">
              <a:xfrm>
                <a:off x="41" y="-4"/>
                <a:ext cx="320" cy="205"/>
                <a:chOff x="41" y="-4"/>
                <a:chExt cx="320" cy="205"/>
              </a:xfrm>
            </p:grpSpPr>
            <p:sp>
              <p:nvSpPr>
                <p:cNvPr id="67593" name="Oval 9"/>
                <p:cNvSpPr>
                  <a:spLocks noChangeArrowheads="1"/>
                </p:cNvSpPr>
                <p:nvPr/>
              </p:nvSpPr>
              <p:spPr bwMode="auto">
                <a:xfrm>
                  <a:off x="41" y="48"/>
                  <a:ext cx="113" cy="107"/>
                </a:xfrm>
                <a:prstGeom prst="ellipse">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7594" name="AutoShape 10"/>
                <p:cNvSpPr>
                  <a:spLocks noChangeArrowheads="1"/>
                </p:cNvSpPr>
                <p:nvPr/>
              </p:nvSpPr>
              <p:spPr bwMode="auto">
                <a:xfrm>
                  <a:off x="104" y="-4"/>
                  <a:ext cx="257" cy="205"/>
                </a:xfrm>
                <a:prstGeom prst="rightArrow">
                  <a:avLst>
                    <a:gd name="adj1" fmla="val 50000"/>
                    <a:gd name="adj2" fmla="val 62689"/>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grpSp>
          <p:nvGrpSpPr>
            <p:cNvPr id="67595" name="Group 11"/>
            <p:cNvGrpSpPr>
              <a:grpSpLocks/>
            </p:cNvGrpSpPr>
            <p:nvPr/>
          </p:nvGrpSpPr>
          <p:grpSpPr bwMode="auto">
            <a:xfrm>
              <a:off x="411" y="44"/>
              <a:ext cx="5348" cy="322"/>
              <a:chOff x="411" y="44"/>
              <a:chExt cx="5348" cy="322"/>
            </a:xfrm>
          </p:grpSpPr>
          <p:sp>
            <p:nvSpPr>
              <p:cNvPr id="67596" name="Rectangle 12"/>
              <p:cNvSpPr>
                <a:spLocks noChangeArrowheads="1"/>
              </p:cNvSpPr>
              <p:nvPr/>
            </p:nvSpPr>
            <p:spPr bwMode="auto">
              <a:xfrm>
                <a:off x="411" y="44"/>
                <a:ext cx="5256" cy="103"/>
              </a:xfrm>
              <a:prstGeom prst="rect">
                <a:avLst/>
              </a:prstGeom>
              <a:gradFill rotWithShape="0">
                <a:gsLst>
                  <a:gs pos="0">
                    <a:schemeClr val="hlink"/>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nvGrpSpPr>
              <p:cNvPr id="67597" name="Group 13"/>
              <p:cNvGrpSpPr>
                <a:grpSpLocks/>
              </p:cNvGrpSpPr>
              <p:nvPr/>
            </p:nvGrpSpPr>
            <p:grpSpPr bwMode="auto">
              <a:xfrm>
                <a:off x="5563" y="45"/>
                <a:ext cx="196" cy="321"/>
                <a:chOff x="5563" y="45"/>
                <a:chExt cx="196" cy="321"/>
              </a:xfrm>
            </p:grpSpPr>
            <p:sp>
              <p:nvSpPr>
                <p:cNvPr id="67598" name="Oval 14"/>
                <p:cNvSpPr>
                  <a:spLocks noChangeArrowheads="1"/>
                </p:cNvSpPr>
                <p:nvPr/>
              </p:nvSpPr>
              <p:spPr bwMode="auto">
                <a:xfrm>
                  <a:off x="5607" y="45"/>
                  <a:ext cx="104" cy="113"/>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7599" name="AutoShape 15"/>
                <p:cNvSpPr>
                  <a:spLocks noChangeArrowheads="1"/>
                </p:cNvSpPr>
                <p:nvPr/>
              </p:nvSpPr>
              <p:spPr bwMode="auto">
                <a:xfrm>
                  <a:off x="5563" y="107"/>
                  <a:ext cx="196" cy="259"/>
                </a:xfrm>
                <a:prstGeom prst="downArrow">
                  <a:avLst>
                    <a:gd name="adj1" fmla="val 50000"/>
                    <a:gd name="adj2" fmla="val 66078"/>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grpSp>
          <p:nvGrpSpPr>
            <p:cNvPr id="67600" name="Group 16"/>
            <p:cNvGrpSpPr>
              <a:grpSpLocks/>
            </p:cNvGrpSpPr>
            <p:nvPr/>
          </p:nvGrpSpPr>
          <p:grpSpPr bwMode="auto">
            <a:xfrm>
              <a:off x="0" y="3958"/>
              <a:ext cx="5347" cy="323"/>
              <a:chOff x="0" y="3958"/>
              <a:chExt cx="5347" cy="323"/>
            </a:xfrm>
          </p:grpSpPr>
          <p:sp>
            <p:nvSpPr>
              <p:cNvPr id="67601" name="Rectangle 17"/>
              <p:cNvSpPr>
                <a:spLocks noChangeArrowheads="1"/>
              </p:cNvSpPr>
              <p:nvPr/>
            </p:nvSpPr>
            <p:spPr bwMode="auto">
              <a:xfrm>
                <a:off x="94" y="4178"/>
                <a:ext cx="5253" cy="103"/>
              </a:xfrm>
              <a:prstGeom prst="rect">
                <a:avLst/>
              </a:pr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nvGrpSpPr>
              <p:cNvPr id="67602" name="Group 18"/>
              <p:cNvGrpSpPr>
                <a:grpSpLocks/>
              </p:cNvGrpSpPr>
              <p:nvPr/>
            </p:nvGrpSpPr>
            <p:grpSpPr bwMode="auto">
              <a:xfrm>
                <a:off x="0" y="3958"/>
                <a:ext cx="195" cy="322"/>
                <a:chOff x="0" y="3958"/>
                <a:chExt cx="195" cy="322"/>
              </a:xfrm>
            </p:grpSpPr>
            <p:sp>
              <p:nvSpPr>
                <p:cNvPr id="67603" name="Oval 19"/>
                <p:cNvSpPr>
                  <a:spLocks noChangeArrowheads="1"/>
                </p:cNvSpPr>
                <p:nvPr/>
              </p:nvSpPr>
              <p:spPr bwMode="auto">
                <a:xfrm>
                  <a:off x="48" y="4166"/>
                  <a:ext cx="104" cy="114"/>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7604" name="AutoShape 20"/>
                <p:cNvSpPr>
                  <a:spLocks noChangeArrowheads="1"/>
                </p:cNvSpPr>
                <p:nvPr/>
              </p:nvSpPr>
              <p:spPr bwMode="auto">
                <a:xfrm>
                  <a:off x="0" y="3958"/>
                  <a:ext cx="195" cy="259"/>
                </a:xfrm>
                <a:prstGeom prst="upArrow">
                  <a:avLst>
                    <a:gd name="adj1" fmla="val 50000"/>
                    <a:gd name="adj2" fmla="val 66404"/>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grpSp>
          <p:nvGrpSpPr>
            <p:cNvPr id="67605" name="Group 21"/>
            <p:cNvGrpSpPr>
              <a:grpSpLocks/>
            </p:cNvGrpSpPr>
            <p:nvPr/>
          </p:nvGrpSpPr>
          <p:grpSpPr bwMode="auto">
            <a:xfrm>
              <a:off x="5398" y="401"/>
              <a:ext cx="320" cy="3914"/>
              <a:chOff x="5398" y="401"/>
              <a:chExt cx="320" cy="3914"/>
            </a:xfrm>
          </p:grpSpPr>
          <p:sp>
            <p:nvSpPr>
              <p:cNvPr id="67606" name="Rectangle 22"/>
              <p:cNvSpPr>
                <a:spLocks noChangeArrowheads="1"/>
              </p:cNvSpPr>
              <p:nvPr/>
            </p:nvSpPr>
            <p:spPr bwMode="auto">
              <a:xfrm>
                <a:off x="5612" y="401"/>
                <a:ext cx="106" cy="3800"/>
              </a:xfrm>
              <a:prstGeom prst="rect">
                <a:avLst/>
              </a:prstGeom>
              <a:gradFill rotWithShape="0">
                <a:gsLst>
                  <a:gs pos="0">
                    <a:schemeClr val="accent1"/>
                  </a:gs>
                  <a:gs pos="100000">
                    <a:schemeClr val="fo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nvGrpSpPr>
              <p:cNvPr id="67607" name="Group 23"/>
              <p:cNvGrpSpPr>
                <a:grpSpLocks/>
              </p:cNvGrpSpPr>
              <p:nvPr/>
            </p:nvGrpSpPr>
            <p:grpSpPr bwMode="auto">
              <a:xfrm>
                <a:off x="5398" y="4111"/>
                <a:ext cx="320" cy="204"/>
                <a:chOff x="5398" y="4111"/>
                <a:chExt cx="320" cy="204"/>
              </a:xfrm>
            </p:grpSpPr>
            <p:sp>
              <p:nvSpPr>
                <p:cNvPr id="67608" name="Oval 24"/>
                <p:cNvSpPr>
                  <a:spLocks noChangeArrowheads="1"/>
                </p:cNvSpPr>
                <p:nvPr/>
              </p:nvSpPr>
              <p:spPr bwMode="auto">
                <a:xfrm>
                  <a:off x="5605" y="4157"/>
                  <a:ext cx="113" cy="106"/>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7609" name="AutoShape 25"/>
                <p:cNvSpPr>
                  <a:spLocks noChangeArrowheads="1"/>
                </p:cNvSpPr>
                <p:nvPr/>
              </p:nvSpPr>
              <p:spPr bwMode="auto">
                <a:xfrm>
                  <a:off x="5398" y="4111"/>
                  <a:ext cx="257" cy="204"/>
                </a:xfrm>
                <a:prstGeom prst="leftArrow">
                  <a:avLst>
                    <a:gd name="adj1" fmla="val 50000"/>
                    <a:gd name="adj2" fmla="val 62984"/>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grpSp>
      <p:sp>
        <p:nvSpPr>
          <p:cNvPr id="67610" name="Rectangle 26"/>
          <p:cNvSpPr>
            <a:spLocks noGrp="1" noChangeArrowheads="1"/>
          </p:cNvSpPr>
          <p:nvPr>
            <p:ph type="ctrTitle" sz="quarter"/>
          </p:nvPr>
        </p:nvSpPr>
        <p:spPr>
          <a:xfrm>
            <a:off x="685800" y="2286000"/>
            <a:ext cx="7772400" cy="1143000"/>
          </a:xfrm>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lvl1pPr>
              <a:defRPr/>
            </a:lvl1pPr>
          </a:lstStyle>
          <a:p>
            <a:pPr lvl="0"/>
            <a:r>
              <a:rPr lang="en-US" altLang="en-US" noProof="0"/>
              <a:t>Click to edit Master title style</a:t>
            </a:r>
          </a:p>
        </p:txBody>
      </p:sp>
      <p:sp>
        <p:nvSpPr>
          <p:cNvPr id="67611" name="Rectangle 27"/>
          <p:cNvSpPr>
            <a:spLocks noGrp="1" noChangeArrowheads="1"/>
          </p:cNvSpPr>
          <p:nvPr>
            <p:ph type="subTitle" sz="quarter" idx="1"/>
          </p:nvPr>
        </p:nvSpPr>
        <p:spPr>
          <a:xfrm>
            <a:off x="1371600" y="3886200"/>
            <a:ext cx="6400800" cy="1752600"/>
          </a:xfrm>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lvl1pPr marL="0" indent="0" algn="ctr">
              <a:buFontTx/>
              <a:buNone/>
              <a:defRPr/>
            </a:lvl1pPr>
          </a:lstStyle>
          <a:p>
            <a:pPr lvl="0"/>
            <a:r>
              <a:rPr lang="en-US" altLang="en-US" noProof="0"/>
              <a:t>Click to edit Master subtitle style</a:t>
            </a:r>
          </a:p>
        </p:txBody>
      </p:sp>
    </p:spTree>
    <p:extLst>
      <p:ext uri="{BB962C8B-B14F-4D97-AF65-F5344CB8AC3E}">
        <p14:creationId xmlns:p14="http://schemas.microsoft.com/office/powerpoint/2010/main" val="2115046590"/>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8179E8EE-BD1A-4313-BBBC-55FB94E15AD6}"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46809787"/>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274638"/>
            <a:ext cx="2055812" cy="5848350"/>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457200" y="274638"/>
            <a:ext cx="6018213"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9E9E97FD-BE07-47BA-B39F-706D0A8FFB73}"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955963347"/>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8BBD370B-08A6-49F3-8BA0-5AB07BE4E22D}"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90377066"/>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2EA258D6-35B6-41BA-A1A1-994F756B3839}"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4219048048"/>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6C1214F2-543C-4643-BECD-E66D6C012200}"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64278713"/>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AA040C85-DF61-4EF6-BDC7-20B6D12D6248}"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154909475"/>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Slide Number Placeholder 6"/>
          <p:cNvSpPr>
            <a:spLocks noGrp="1"/>
          </p:cNvSpPr>
          <p:nvPr>
            <p:ph type="sldNum" idx="10"/>
          </p:nvPr>
        </p:nvSpPr>
        <p:spPr/>
        <p:txBody>
          <a:bodyPr/>
          <a:lstStyle>
            <a:lvl1pPr>
              <a:defRPr/>
            </a:lvl1pPr>
          </a:lstStyle>
          <a:p>
            <a:pPr>
              <a:defRPr/>
            </a:pPr>
            <a:r>
              <a:rPr lang="tr-TR"/>
              <a:t>Slide</a:t>
            </a:r>
            <a:r>
              <a:rPr lang="tr-TR" b="0"/>
              <a:t> </a:t>
            </a:r>
            <a:fld id="{D26983A6-22C0-40DE-92F9-868B0612CD7D}" type="slidenum">
              <a:rPr lang="tr-TR"/>
              <a:pPr>
                <a:defRPr/>
              </a:pPr>
              <a:t>‹#›</a:t>
            </a:fld>
            <a:endParaRPr lang="tr-TR"/>
          </a:p>
        </p:txBody>
      </p:sp>
      <p:sp>
        <p:nvSpPr>
          <p:cNvPr id="8" name="Footer Placeholder 7"/>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600759484"/>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Slide Number Placeholder 2"/>
          <p:cNvSpPr>
            <a:spLocks noGrp="1"/>
          </p:cNvSpPr>
          <p:nvPr>
            <p:ph type="sldNum" idx="10"/>
          </p:nvPr>
        </p:nvSpPr>
        <p:spPr/>
        <p:txBody>
          <a:bodyPr/>
          <a:lstStyle>
            <a:lvl1pPr>
              <a:defRPr/>
            </a:lvl1pPr>
          </a:lstStyle>
          <a:p>
            <a:pPr>
              <a:defRPr/>
            </a:pPr>
            <a:r>
              <a:rPr lang="tr-TR"/>
              <a:t>Slide</a:t>
            </a:r>
            <a:r>
              <a:rPr lang="tr-TR" b="0"/>
              <a:t> </a:t>
            </a:r>
            <a:fld id="{15880900-4D40-49FA-8E40-48C94A510E4C}" type="slidenum">
              <a:rPr lang="tr-TR"/>
              <a:pPr>
                <a:defRPr/>
              </a:pPr>
              <a:t>‹#›</a:t>
            </a:fld>
            <a:endParaRPr lang="tr-TR"/>
          </a:p>
        </p:txBody>
      </p:sp>
      <p:sp>
        <p:nvSpPr>
          <p:cNvPr id="4" name="Footer Placeholder 3"/>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4226118031"/>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pPr>
              <a:defRPr/>
            </a:pPr>
            <a:r>
              <a:rPr lang="tr-TR"/>
              <a:t>Slide</a:t>
            </a:r>
            <a:r>
              <a:rPr lang="tr-TR" b="0"/>
              <a:t> </a:t>
            </a:r>
            <a:fld id="{93C44AB0-1C16-4C75-AA20-230FD7209D5A}" type="slidenum">
              <a:rPr lang="tr-TR"/>
              <a:pPr>
                <a:defRPr/>
              </a:pPr>
              <a:t>‹#›</a:t>
            </a:fld>
            <a:endParaRPr lang="tr-TR"/>
          </a:p>
        </p:txBody>
      </p:sp>
      <p:sp>
        <p:nvSpPr>
          <p:cNvPr id="3" name="Footer Placeholder 2"/>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495073329"/>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8B42A4CD-1101-4AF7-B5DE-BC705EB947B3}"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0347263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B1F40D09-F4FC-45AB-9652-C409CF9E87EF}" type="datetime1">
              <a:rPr lang="ar-SA" altLang="en-US" smtClean="0"/>
              <a:t>27/03/1441</a:t>
            </a:fld>
            <a:endParaRPr lang="en-US" altLang="en-US"/>
          </a:p>
        </p:txBody>
      </p:sp>
      <p:sp>
        <p:nvSpPr>
          <p:cNvPr id="5" name="Slide Number Placeholder 4"/>
          <p:cNvSpPr>
            <a:spLocks noGrp="1"/>
          </p:cNvSpPr>
          <p:nvPr>
            <p:ph type="sldNum" sz="quarter" idx="11"/>
          </p:nvPr>
        </p:nvSpPr>
        <p:spPr/>
        <p:txBody>
          <a:bodyPr/>
          <a:lstStyle>
            <a:lvl1pPr>
              <a:defRPr/>
            </a:lvl1pPr>
          </a:lstStyle>
          <a:p>
            <a:endParaRPr lang="en-US" altLang="en-US"/>
          </a:p>
        </p:txBody>
      </p:sp>
      <p:sp>
        <p:nvSpPr>
          <p:cNvPr id="6" name="Footer Placeholder 5"/>
          <p:cNvSpPr>
            <a:spLocks noGrp="1"/>
          </p:cNvSpPr>
          <p:nvPr>
            <p:ph type="ftr" sz="quarter" idx="12"/>
          </p:nvPr>
        </p:nvSpPr>
        <p:spPr/>
        <p:txBody>
          <a:bodyPr/>
          <a:lstStyle>
            <a:lvl1pPr>
              <a:defRPr/>
            </a:lvl1pPr>
          </a:lstStyle>
          <a:p>
            <a:r>
              <a:rPr lang="en-US" altLang="en-US"/>
              <a:t>Dr. Mohammed Alnaif</a:t>
            </a:r>
          </a:p>
        </p:txBody>
      </p:sp>
    </p:spTree>
    <p:extLst>
      <p:ext uri="{BB962C8B-B14F-4D97-AF65-F5344CB8AC3E}">
        <p14:creationId xmlns:p14="http://schemas.microsoft.com/office/powerpoint/2010/main" val="454244455"/>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ar-S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58C8D582-A0B5-4999-8EC9-E559CD91316B}"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4251822219"/>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13255452-2C34-4535-941E-AC8D48B694FF}"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114318665"/>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274638"/>
            <a:ext cx="2055812" cy="5848350"/>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457200" y="274638"/>
            <a:ext cx="6018213"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56437DC0-2F3F-483E-9617-A28CD0503608}"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495500873"/>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5C5A1B89-26C5-48A9-90FF-19FAE8EBEB1A}"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078380982"/>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EB87B90A-306C-4389-B266-F5F6FC97EA91}"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021171005"/>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95D41981-1342-4662-9FB2-B384D87D1D4A}"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402936640"/>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AF9CEE60-B4C7-45B3-BCB5-5E5C77CF1503}"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946879265"/>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Slide Number Placeholder 6"/>
          <p:cNvSpPr>
            <a:spLocks noGrp="1"/>
          </p:cNvSpPr>
          <p:nvPr>
            <p:ph type="sldNum" idx="10"/>
          </p:nvPr>
        </p:nvSpPr>
        <p:spPr/>
        <p:txBody>
          <a:bodyPr/>
          <a:lstStyle>
            <a:lvl1pPr>
              <a:defRPr/>
            </a:lvl1pPr>
          </a:lstStyle>
          <a:p>
            <a:pPr>
              <a:defRPr/>
            </a:pPr>
            <a:r>
              <a:rPr lang="tr-TR"/>
              <a:t>Slide</a:t>
            </a:r>
            <a:r>
              <a:rPr lang="tr-TR" b="0"/>
              <a:t> </a:t>
            </a:r>
            <a:fld id="{CA9B1657-F4CA-4396-9B75-DAFA3F80A775}" type="slidenum">
              <a:rPr lang="tr-TR"/>
              <a:pPr>
                <a:defRPr/>
              </a:pPr>
              <a:t>‹#›</a:t>
            </a:fld>
            <a:endParaRPr lang="tr-TR"/>
          </a:p>
        </p:txBody>
      </p:sp>
      <p:sp>
        <p:nvSpPr>
          <p:cNvPr id="8" name="Footer Placeholder 7"/>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035782907"/>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Slide Number Placeholder 2"/>
          <p:cNvSpPr>
            <a:spLocks noGrp="1"/>
          </p:cNvSpPr>
          <p:nvPr>
            <p:ph type="sldNum" idx="10"/>
          </p:nvPr>
        </p:nvSpPr>
        <p:spPr/>
        <p:txBody>
          <a:bodyPr/>
          <a:lstStyle>
            <a:lvl1pPr>
              <a:defRPr/>
            </a:lvl1pPr>
          </a:lstStyle>
          <a:p>
            <a:pPr>
              <a:defRPr/>
            </a:pPr>
            <a:r>
              <a:rPr lang="tr-TR"/>
              <a:t>Slide</a:t>
            </a:r>
            <a:r>
              <a:rPr lang="tr-TR" b="0"/>
              <a:t> </a:t>
            </a:r>
            <a:fld id="{A5A80DCC-61C9-4327-8B65-7BE87A423BD4}" type="slidenum">
              <a:rPr lang="tr-TR"/>
              <a:pPr>
                <a:defRPr/>
              </a:pPr>
              <a:t>‹#›</a:t>
            </a:fld>
            <a:endParaRPr lang="tr-TR"/>
          </a:p>
        </p:txBody>
      </p:sp>
      <p:sp>
        <p:nvSpPr>
          <p:cNvPr id="4" name="Footer Placeholder 3"/>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043662694"/>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pPr>
              <a:defRPr/>
            </a:pPr>
            <a:r>
              <a:rPr lang="tr-TR"/>
              <a:t>Slide</a:t>
            </a:r>
            <a:r>
              <a:rPr lang="tr-TR" b="0"/>
              <a:t> </a:t>
            </a:r>
            <a:fld id="{6DFBB498-5FEB-4864-9159-F4DF10971BFF}" type="slidenum">
              <a:rPr lang="tr-TR"/>
              <a:pPr>
                <a:defRPr/>
              </a:pPr>
              <a:t>‹#›</a:t>
            </a:fld>
            <a:endParaRPr lang="tr-TR"/>
          </a:p>
        </p:txBody>
      </p:sp>
      <p:sp>
        <p:nvSpPr>
          <p:cNvPr id="3" name="Footer Placeholder 2"/>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6952593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399F0A3D-6A34-43DF-B707-14FAB0606C6F}" type="datetime1">
              <a:rPr lang="ar-SA" altLang="en-US" smtClean="0"/>
              <a:t>27/03/1441</a:t>
            </a:fld>
            <a:endParaRPr lang="en-US" altLang="en-US"/>
          </a:p>
        </p:txBody>
      </p:sp>
      <p:sp>
        <p:nvSpPr>
          <p:cNvPr id="5" name="Slide Number Placeholder 4"/>
          <p:cNvSpPr>
            <a:spLocks noGrp="1"/>
          </p:cNvSpPr>
          <p:nvPr>
            <p:ph type="sldNum" sz="quarter" idx="11"/>
          </p:nvPr>
        </p:nvSpPr>
        <p:spPr/>
        <p:txBody>
          <a:bodyPr/>
          <a:lstStyle>
            <a:lvl1pPr>
              <a:defRPr/>
            </a:lvl1pPr>
          </a:lstStyle>
          <a:p>
            <a:endParaRPr lang="en-US" altLang="en-US"/>
          </a:p>
        </p:txBody>
      </p:sp>
      <p:sp>
        <p:nvSpPr>
          <p:cNvPr id="6" name="Footer Placeholder 5"/>
          <p:cNvSpPr>
            <a:spLocks noGrp="1"/>
          </p:cNvSpPr>
          <p:nvPr>
            <p:ph type="ftr" sz="quarter" idx="12"/>
          </p:nvPr>
        </p:nvSpPr>
        <p:spPr/>
        <p:txBody>
          <a:bodyPr/>
          <a:lstStyle>
            <a:lvl1pPr>
              <a:defRPr/>
            </a:lvl1pPr>
          </a:lstStyle>
          <a:p>
            <a:r>
              <a:rPr lang="en-US" altLang="en-US"/>
              <a:t>Dr. Mohammed Alnaif</a:t>
            </a:r>
          </a:p>
        </p:txBody>
      </p:sp>
    </p:spTree>
    <p:extLst>
      <p:ext uri="{BB962C8B-B14F-4D97-AF65-F5344CB8AC3E}">
        <p14:creationId xmlns:p14="http://schemas.microsoft.com/office/powerpoint/2010/main" val="3799805413"/>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8D95D679-D3BA-49F0-AE8D-0E2D1A5F188B}"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002260098"/>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ar-S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3882C3FA-1046-4B63-9BF3-0C4AEE87A451}"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718672812"/>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8581398A-B321-4849-8BCA-4103443FEFD6}"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4206961541"/>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274638"/>
            <a:ext cx="2055812" cy="5848350"/>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457200" y="274638"/>
            <a:ext cx="6018213"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8BF4CD82-B986-4E53-A4E0-F61F68586B35}"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365071442"/>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A351692A-EE91-4FE2-A364-C4C9C7866A6B}"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279836933"/>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8D8F9693-6407-4DCB-B480-AFA2A7A70C5A}"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83910248"/>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8EDD08AB-F510-4CEA-BA05-506AC442AAE2}"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284620595"/>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E18BF739-D3C6-4A21-8915-07967106EE77}"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197060692"/>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Slide Number Placeholder 6"/>
          <p:cNvSpPr>
            <a:spLocks noGrp="1"/>
          </p:cNvSpPr>
          <p:nvPr>
            <p:ph type="sldNum" idx="10"/>
          </p:nvPr>
        </p:nvSpPr>
        <p:spPr/>
        <p:txBody>
          <a:bodyPr/>
          <a:lstStyle>
            <a:lvl1pPr>
              <a:defRPr/>
            </a:lvl1pPr>
          </a:lstStyle>
          <a:p>
            <a:pPr>
              <a:defRPr/>
            </a:pPr>
            <a:r>
              <a:rPr lang="tr-TR"/>
              <a:t>Slide</a:t>
            </a:r>
            <a:r>
              <a:rPr lang="tr-TR" b="0"/>
              <a:t> </a:t>
            </a:r>
            <a:fld id="{0AE0EA13-F588-4F38-8672-68367FE89D9A}" type="slidenum">
              <a:rPr lang="tr-TR"/>
              <a:pPr>
                <a:defRPr/>
              </a:pPr>
              <a:t>‹#›</a:t>
            </a:fld>
            <a:endParaRPr lang="tr-TR"/>
          </a:p>
        </p:txBody>
      </p:sp>
      <p:sp>
        <p:nvSpPr>
          <p:cNvPr id="8" name="Footer Placeholder 7"/>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972140778"/>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Slide Number Placeholder 2"/>
          <p:cNvSpPr>
            <a:spLocks noGrp="1"/>
          </p:cNvSpPr>
          <p:nvPr>
            <p:ph type="sldNum" idx="10"/>
          </p:nvPr>
        </p:nvSpPr>
        <p:spPr/>
        <p:txBody>
          <a:bodyPr/>
          <a:lstStyle>
            <a:lvl1pPr>
              <a:defRPr/>
            </a:lvl1pPr>
          </a:lstStyle>
          <a:p>
            <a:pPr>
              <a:defRPr/>
            </a:pPr>
            <a:r>
              <a:rPr lang="tr-TR"/>
              <a:t>Slide</a:t>
            </a:r>
            <a:r>
              <a:rPr lang="tr-TR" b="0"/>
              <a:t> </a:t>
            </a:r>
            <a:fld id="{8339F012-CDA4-4D53-BD0F-5F822A2EA36D}" type="slidenum">
              <a:rPr lang="tr-TR"/>
              <a:pPr>
                <a:defRPr/>
              </a:pPr>
              <a:t>‹#›</a:t>
            </a:fld>
            <a:endParaRPr lang="tr-TR"/>
          </a:p>
        </p:txBody>
      </p:sp>
      <p:sp>
        <p:nvSpPr>
          <p:cNvPr id="4" name="Footer Placeholder 3"/>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2082786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55663" y="1593850"/>
            <a:ext cx="3976687"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84750" y="1593850"/>
            <a:ext cx="3976688"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7F5920A9-F2FB-4DA9-8008-F61F845B1032}" type="datetime1">
              <a:rPr lang="ar-SA" altLang="en-US" smtClean="0"/>
              <a:t>27/03/1441</a:t>
            </a:fld>
            <a:endParaRPr lang="en-US" altLang="en-US"/>
          </a:p>
        </p:txBody>
      </p:sp>
      <p:sp>
        <p:nvSpPr>
          <p:cNvPr id="6" name="Slide Number Placeholder 5"/>
          <p:cNvSpPr>
            <a:spLocks noGrp="1"/>
          </p:cNvSpPr>
          <p:nvPr>
            <p:ph type="sldNum" sz="quarter" idx="11"/>
          </p:nvPr>
        </p:nvSpPr>
        <p:spPr/>
        <p:txBody>
          <a:bodyPr/>
          <a:lstStyle>
            <a:lvl1pPr>
              <a:defRPr/>
            </a:lvl1pPr>
          </a:lstStyle>
          <a:p>
            <a:endParaRPr lang="en-US" altLang="en-US"/>
          </a:p>
        </p:txBody>
      </p:sp>
      <p:sp>
        <p:nvSpPr>
          <p:cNvPr id="7" name="Footer Placeholder 6"/>
          <p:cNvSpPr>
            <a:spLocks noGrp="1"/>
          </p:cNvSpPr>
          <p:nvPr>
            <p:ph type="ftr" sz="quarter" idx="12"/>
          </p:nvPr>
        </p:nvSpPr>
        <p:spPr/>
        <p:txBody>
          <a:bodyPr/>
          <a:lstStyle>
            <a:lvl1pPr>
              <a:defRPr/>
            </a:lvl1pPr>
          </a:lstStyle>
          <a:p>
            <a:r>
              <a:rPr lang="en-US" altLang="en-US"/>
              <a:t>Dr. Mohammed Alnaif</a:t>
            </a:r>
          </a:p>
        </p:txBody>
      </p:sp>
    </p:spTree>
    <p:extLst>
      <p:ext uri="{BB962C8B-B14F-4D97-AF65-F5344CB8AC3E}">
        <p14:creationId xmlns:p14="http://schemas.microsoft.com/office/powerpoint/2010/main" val="78269147"/>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pPr>
              <a:defRPr/>
            </a:pPr>
            <a:r>
              <a:rPr lang="tr-TR"/>
              <a:t>Slide</a:t>
            </a:r>
            <a:r>
              <a:rPr lang="tr-TR" b="0"/>
              <a:t> </a:t>
            </a:r>
            <a:fld id="{0BD38E92-CAB7-4FF6-B5D3-AE48DE64EF99}" type="slidenum">
              <a:rPr lang="tr-TR"/>
              <a:pPr>
                <a:defRPr/>
              </a:pPr>
              <a:t>‹#›</a:t>
            </a:fld>
            <a:endParaRPr lang="tr-TR"/>
          </a:p>
        </p:txBody>
      </p:sp>
      <p:sp>
        <p:nvSpPr>
          <p:cNvPr id="3" name="Footer Placeholder 2"/>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963072195"/>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E9D0C54D-247B-4F5D-9246-C8F3A5F245A0}"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866092700"/>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ar-S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2CA4D4C4-0A05-479E-B369-C44D1922037B}"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080548247"/>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77183CFA-2C7C-4DBC-A064-C4363BF9EB66}"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4083588332"/>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274638"/>
            <a:ext cx="2055812" cy="5848350"/>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457200" y="274638"/>
            <a:ext cx="6018213"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0727F1A1-C2FD-40AF-AB6E-4FD000EAA849}"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939168006"/>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6D5072D9-B165-4658-8A39-8DEB57D86C04}"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4254232694"/>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DAFA5697-9BBF-4D81-8408-FF3716B318F9}"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994133684"/>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D000D1E2-12CE-49F0-AF28-C3861F070202}"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894429502"/>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A2CF0EFB-56B3-417F-91FC-3208BB6034DF}"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726325704"/>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Slide Number Placeholder 6"/>
          <p:cNvSpPr>
            <a:spLocks noGrp="1"/>
          </p:cNvSpPr>
          <p:nvPr>
            <p:ph type="sldNum" idx="10"/>
          </p:nvPr>
        </p:nvSpPr>
        <p:spPr/>
        <p:txBody>
          <a:bodyPr/>
          <a:lstStyle>
            <a:lvl1pPr>
              <a:defRPr/>
            </a:lvl1pPr>
          </a:lstStyle>
          <a:p>
            <a:pPr>
              <a:defRPr/>
            </a:pPr>
            <a:r>
              <a:rPr lang="tr-TR"/>
              <a:t>Slide</a:t>
            </a:r>
            <a:r>
              <a:rPr lang="tr-TR" b="0"/>
              <a:t> </a:t>
            </a:r>
            <a:fld id="{6C9ECAAC-1334-4860-A5AC-7260716D6B07}" type="slidenum">
              <a:rPr lang="tr-TR"/>
              <a:pPr>
                <a:defRPr/>
              </a:pPr>
              <a:t>‹#›</a:t>
            </a:fld>
            <a:endParaRPr lang="tr-TR"/>
          </a:p>
        </p:txBody>
      </p:sp>
      <p:sp>
        <p:nvSpPr>
          <p:cNvPr id="8" name="Footer Placeholder 7"/>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4773462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FCD8504C-3D6A-4053-92BB-BC71AA0FA7F0}" type="datetime1">
              <a:rPr lang="ar-SA" altLang="en-US" smtClean="0"/>
              <a:t>27/03/1441</a:t>
            </a:fld>
            <a:endParaRPr lang="en-US" altLang="en-US"/>
          </a:p>
        </p:txBody>
      </p:sp>
      <p:sp>
        <p:nvSpPr>
          <p:cNvPr id="8" name="Slide Number Placeholder 7"/>
          <p:cNvSpPr>
            <a:spLocks noGrp="1"/>
          </p:cNvSpPr>
          <p:nvPr>
            <p:ph type="sldNum" sz="quarter" idx="11"/>
          </p:nvPr>
        </p:nvSpPr>
        <p:spPr/>
        <p:txBody>
          <a:bodyPr/>
          <a:lstStyle>
            <a:lvl1pPr>
              <a:defRPr/>
            </a:lvl1pPr>
          </a:lstStyle>
          <a:p>
            <a:endParaRPr lang="en-US" altLang="en-US"/>
          </a:p>
        </p:txBody>
      </p:sp>
      <p:sp>
        <p:nvSpPr>
          <p:cNvPr id="9" name="Footer Placeholder 8"/>
          <p:cNvSpPr>
            <a:spLocks noGrp="1"/>
          </p:cNvSpPr>
          <p:nvPr>
            <p:ph type="ftr" sz="quarter" idx="12"/>
          </p:nvPr>
        </p:nvSpPr>
        <p:spPr/>
        <p:txBody>
          <a:bodyPr/>
          <a:lstStyle>
            <a:lvl1pPr>
              <a:defRPr/>
            </a:lvl1pPr>
          </a:lstStyle>
          <a:p>
            <a:r>
              <a:rPr lang="en-US" altLang="en-US"/>
              <a:t>Dr. Mohammed Alnaif</a:t>
            </a:r>
          </a:p>
        </p:txBody>
      </p:sp>
    </p:spTree>
    <p:extLst>
      <p:ext uri="{BB962C8B-B14F-4D97-AF65-F5344CB8AC3E}">
        <p14:creationId xmlns:p14="http://schemas.microsoft.com/office/powerpoint/2010/main" val="3493684962"/>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Slide Number Placeholder 2"/>
          <p:cNvSpPr>
            <a:spLocks noGrp="1"/>
          </p:cNvSpPr>
          <p:nvPr>
            <p:ph type="sldNum" idx="10"/>
          </p:nvPr>
        </p:nvSpPr>
        <p:spPr/>
        <p:txBody>
          <a:bodyPr/>
          <a:lstStyle>
            <a:lvl1pPr>
              <a:defRPr/>
            </a:lvl1pPr>
          </a:lstStyle>
          <a:p>
            <a:pPr>
              <a:defRPr/>
            </a:pPr>
            <a:r>
              <a:rPr lang="tr-TR"/>
              <a:t>Slide</a:t>
            </a:r>
            <a:r>
              <a:rPr lang="tr-TR" b="0"/>
              <a:t> </a:t>
            </a:r>
            <a:fld id="{7077503C-268C-4BA8-A55E-579D12E97AEA}" type="slidenum">
              <a:rPr lang="tr-TR"/>
              <a:pPr>
                <a:defRPr/>
              </a:pPr>
              <a:t>‹#›</a:t>
            </a:fld>
            <a:endParaRPr lang="tr-TR"/>
          </a:p>
        </p:txBody>
      </p:sp>
      <p:sp>
        <p:nvSpPr>
          <p:cNvPr id="4" name="Footer Placeholder 3"/>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618026168"/>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pPr>
              <a:defRPr/>
            </a:pPr>
            <a:r>
              <a:rPr lang="tr-TR"/>
              <a:t>Slide</a:t>
            </a:r>
            <a:r>
              <a:rPr lang="tr-TR" b="0"/>
              <a:t> </a:t>
            </a:r>
            <a:fld id="{A34DDC94-2ABB-4143-BD2D-A47AF48E011D}" type="slidenum">
              <a:rPr lang="tr-TR"/>
              <a:pPr>
                <a:defRPr/>
              </a:pPr>
              <a:t>‹#›</a:t>
            </a:fld>
            <a:endParaRPr lang="tr-TR"/>
          </a:p>
        </p:txBody>
      </p:sp>
      <p:sp>
        <p:nvSpPr>
          <p:cNvPr id="3" name="Footer Placeholder 2"/>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851724506"/>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29ADFF70-4B23-47E0-AAB7-14FA37A3A712}"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253143124"/>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ar-S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06503844-3A4C-458C-B795-ACA25CB84DA6}"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901399904"/>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C97E0030-353B-45BB-A499-90F8032FB3F6}"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27957185"/>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274638"/>
            <a:ext cx="2055812" cy="5848350"/>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457200" y="274638"/>
            <a:ext cx="6018213"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C463792B-7609-4D04-A7A9-A2ED59333EB8}"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921005402"/>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3926A097-BF65-46C9-A446-A1D1D0521076}"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256627635"/>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F4E1D092-EFE9-465E-98FE-18349ADC0F02}"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800527960"/>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4CC57B34-C348-44CD-8759-B20DD9312004}"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109907963"/>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6F3B77B8-AD51-4EDC-8AF9-1CBFCBCF5A84}"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1739152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F6F61A28-20A9-4B8F-860A-809B845A4728}" type="datetime1">
              <a:rPr lang="ar-SA" altLang="en-US" smtClean="0"/>
              <a:t>27/03/1441</a:t>
            </a:fld>
            <a:endParaRPr lang="en-US" altLang="en-US"/>
          </a:p>
        </p:txBody>
      </p:sp>
      <p:sp>
        <p:nvSpPr>
          <p:cNvPr id="4" name="Slide Number Placeholder 3"/>
          <p:cNvSpPr>
            <a:spLocks noGrp="1"/>
          </p:cNvSpPr>
          <p:nvPr>
            <p:ph type="sldNum" sz="quarter" idx="11"/>
          </p:nvPr>
        </p:nvSpPr>
        <p:spPr/>
        <p:txBody>
          <a:bodyPr/>
          <a:lstStyle>
            <a:lvl1pPr>
              <a:defRPr/>
            </a:lvl1pPr>
          </a:lstStyle>
          <a:p>
            <a:endParaRPr lang="en-US" altLang="en-US"/>
          </a:p>
        </p:txBody>
      </p:sp>
      <p:sp>
        <p:nvSpPr>
          <p:cNvPr id="5" name="Footer Placeholder 4"/>
          <p:cNvSpPr>
            <a:spLocks noGrp="1"/>
          </p:cNvSpPr>
          <p:nvPr>
            <p:ph type="ftr" sz="quarter" idx="12"/>
          </p:nvPr>
        </p:nvSpPr>
        <p:spPr/>
        <p:txBody>
          <a:bodyPr/>
          <a:lstStyle>
            <a:lvl1pPr>
              <a:defRPr/>
            </a:lvl1pPr>
          </a:lstStyle>
          <a:p>
            <a:r>
              <a:rPr lang="en-US" altLang="en-US"/>
              <a:t>Dr. Mohammed Alnaif</a:t>
            </a:r>
          </a:p>
        </p:txBody>
      </p:sp>
    </p:spTree>
    <p:extLst>
      <p:ext uri="{BB962C8B-B14F-4D97-AF65-F5344CB8AC3E}">
        <p14:creationId xmlns:p14="http://schemas.microsoft.com/office/powerpoint/2010/main" val="3580877609"/>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Slide Number Placeholder 6"/>
          <p:cNvSpPr>
            <a:spLocks noGrp="1"/>
          </p:cNvSpPr>
          <p:nvPr>
            <p:ph type="sldNum" idx="10"/>
          </p:nvPr>
        </p:nvSpPr>
        <p:spPr/>
        <p:txBody>
          <a:bodyPr/>
          <a:lstStyle>
            <a:lvl1pPr>
              <a:defRPr/>
            </a:lvl1pPr>
          </a:lstStyle>
          <a:p>
            <a:pPr>
              <a:defRPr/>
            </a:pPr>
            <a:r>
              <a:rPr lang="tr-TR"/>
              <a:t>Slide</a:t>
            </a:r>
            <a:r>
              <a:rPr lang="tr-TR" b="0"/>
              <a:t> </a:t>
            </a:r>
            <a:fld id="{9B471DD8-6DD0-471D-A178-53ADB18482AE}" type="slidenum">
              <a:rPr lang="tr-TR"/>
              <a:pPr>
                <a:defRPr/>
              </a:pPr>
              <a:t>‹#›</a:t>
            </a:fld>
            <a:endParaRPr lang="tr-TR"/>
          </a:p>
        </p:txBody>
      </p:sp>
      <p:sp>
        <p:nvSpPr>
          <p:cNvPr id="8" name="Footer Placeholder 7"/>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607430847"/>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Slide Number Placeholder 2"/>
          <p:cNvSpPr>
            <a:spLocks noGrp="1"/>
          </p:cNvSpPr>
          <p:nvPr>
            <p:ph type="sldNum" idx="10"/>
          </p:nvPr>
        </p:nvSpPr>
        <p:spPr/>
        <p:txBody>
          <a:bodyPr/>
          <a:lstStyle>
            <a:lvl1pPr>
              <a:defRPr/>
            </a:lvl1pPr>
          </a:lstStyle>
          <a:p>
            <a:pPr>
              <a:defRPr/>
            </a:pPr>
            <a:r>
              <a:rPr lang="tr-TR"/>
              <a:t>Slide</a:t>
            </a:r>
            <a:r>
              <a:rPr lang="tr-TR" b="0"/>
              <a:t> </a:t>
            </a:r>
            <a:fld id="{E992DE26-71A0-4EC4-9D4D-9EF7CC2638EE}" type="slidenum">
              <a:rPr lang="tr-TR"/>
              <a:pPr>
                <a:defRPr/>
              </a:pPr>
              <a:t>‹#›</a:t>
            </a:fld>
            <a:endParaRPr lang="tr-TR"/>
          </a:p>
        </p:txBody>
      </p:sp>
      <p:sp>
        <p:nvSpPr>
          <p:cNvPr id="4" name="Footer Placeholder 3"/>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997606051"/>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pPr>
              <a:defRPr/>
            </a:pPr>
            <a:r>
              <a:rPr lang="tr-TR"/>
              <a:t>Slide</a:t>
            </a:r>
            <a:r>
              <a:rPr lang="tr-TR" b="0"/>
              <a:t> </a:t>
            </a:r>
            <a:fld id="{F37E1A5B-9E65-4F93-B5DF-6D2FA506E731}" type="slidenum">
              <a:rPr lang="tr-TR"/>
              <a:pPr>
                <a:defRPr/>
              </a:pPr>
              <a:t>‹#›</a:t>
            </a:fld>
            <a:endParaRPr lang="tr-TR"/>
          </a:p>
        </p:txBody>
      </p:sp>
      <p:sp>
        <p:nvSpPr>
          <p:cNvPr id="3" name="Footer Placeholder 2"/>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242188370"/>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398AB753-35B7-49AD-93F1-952DE2E8DED8}"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80443169"/>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ar-S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A7954086-CF2D-45A2-8FB9-A945365A064A}"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767828542"/>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79C10BFE-DCFC-4BD7-97B5-F2AB465949EA}"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155073894"/>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274638"/>
            <a:ext cx="2055812" cy="5848350"/>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457200" y="274638"/>
            <a:ext cx="6018213"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59B7EF9D-A1B4-423C-88FA-F9322621FBFF}"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934675049"/>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0E11673B-273C-4B00-9986-FF93E4F999C6}"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551112445"/>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C3A363CD-DBB1-4E65-BC61-923BF1AD81BC}"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746967987"/>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B4374D50-D759-4406-9F21-CC358DC91B54}"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1301434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C042EDB-C3D9-4D4A-BE78-3DE43EA8BE8D}" type="datetime1">
              <a:rPr lang="ar-SA" altLang="en-US" smtClean="0"/>
              <a:t>27/03/1441</a:t>
            </a:fld>
            <a:endParaRPr lang="en-US" altLang="en-US"/>
          </a:p>
        </p:txBody>
      </p:sp>
      <p:sp>
        <p:nvSpPr>
          <p:cNvPr id="3" name="Slide Number Placeholder 2"/>
          <p:cNvSpPr>
            <a:spLocks noGrp="1"/>
          </p:cNvSpPr>
          <p:nvPr>
            <p:ph type="sldNum" sz="quarter" idx="11"/>
          </p:nvPr>
        </p:nvSpPr>
        <p:spPr/>
        <p:txBody>
          <a:bodyPr/>
          <a:lstStyle>
            <a:lvl1pPr>
              <a:defRPr/>
            </a:lvl1pPr>
          </a:lstStyle>
          <a:p>
            <a:endParaRPr lang="en-US" altLang="en-US"/>
          </a:p>
        </p:txBody>
      </p:sp>
      <p:sp>
        <p:nvSpPr>
          <p:cNvPr id="4" name="Footer Placeholder 3"/>
          <p:cNvSpPr>
            <a:spLocks noGrp="1"/>
          </p:cNvSpPr>
          <p:nvPr>
            <p:ph type="ftr" sz="quarter" idx="12"/>
          </p:nvPr>
        </p:nvSpPr>
        <p:spPr/>
        <p:txBody>
          <a:bodyPr/>
          <a:lstStyle>
            <a:lvl1pPr>
              <a:defRPr/>
            </a:lvl1pPr>
          </a:lstStyle>
          <a:p>
            <a:r>
              <a:rPr lang="en-US" altLang="en-US"/>
              <a:t>Dr. Mohammed Alnaif</a:t>
            </a:r>
          </a:p>
        </p:txBody>
      </p:sp>
    </p:spTree>
    <p:extLst>
      <p:ext uri="{BB962C8B-B14F-4D97-AF65-F5344CB8AC3E}">
        <p14:creationId xmlns:p14="http://schemas.microsoft.com/office/powerpoint/2010/main" val="3008476924"/>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E59FB767-E5BD-4097-BB6B-66D37058B994}"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71055782"/>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Slide Number Placeholder 6"/>
          <p:cNvSpPr>
            <a:spLocks noGrp="1"/>
          </p:cNvSpPr>
          <p:nvPr>
            <p:ph type="sldNum" idx="10"/>
          </p:nvPr>
        </p:nvSpPr>
        <p:spPr/>
        <p:txBody>
          <a:bodyPr/>
          <a:lstStyle>
            <a:lvl1pPr>
              <a:defRPr/>
            </a:lvl1pPr>
          </a:lstStyle>
          <a:p>
            <a:pPr>
              <a:defRPr/>
            </a:pPr>
            <a:r>
              <a:rPr lang="tr-TR"/>
              <a:t>Slide</a:t>
            </a:r>
            <a:r>
              <a:rPr lang="tr-TR" b="0"/>
              <a:t> </a:t>
            </a:r>
            <a:fld id="{E6E1A994-30DF-497C-B8D9-D8154AF5D376}" type="slidenum">
              <a:rPr lang="tr-TR"/>
              <a:pPr>
                <a:defRPr/>
              </a:pPr>
              <a:t>‹#›</a:t>
            </a:fld>
            <a:endParaRPr lang="tr-TR"/>
          </a:p>
        </p:txBody>
      </p:sp>
      <p:sp>
        <p:nvSpPr>
          <p:cNvPr id="8" name="Footer Placeholder 7"/>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259672726"/>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Slide Number Placeholder 2"/>
          <p:cNvSpPr>
            <a:spLocks noGrp="1"/>
          </p:cNvSpPr>
          <p:nvPr>
            <p:ph type="sldNum" idx="10"/>
          </p:nvPr>
        </p:nvSpPr>
        <p:spPr/>
        <p:txBody>
          <a:bodyPr/>
          <a:lstStyle>
            <a:lvl1pPr>
              <a:defRPr/>
            </a:lvl1pPr>
          </a:lstStyle>
          <a:p>
            <a:pPr>
              <a:defRPr/>
            </a:pPr>
            <a:r>
              <a:rPr lang="tr-TR"/>
              <a:t>Slide</a:t>
            </a:r>
            <a:r>
              <a:rPr lang="tr-TR" b="0"/>
              <a:t> </a:t>
            </a:r>
            <a:fld id="{0C21F0A2-E14A-42DD-8785-AC1C229F8BF3}" type="slidenum">
              <a:rPr lang="tr-TR"/>
              <a:pPr>
                <a:defRPr/>
              </a:pPr>
              <a:t>‹#›</a:t>
            </a:fld>
            <a:endParaRPr lang="tr-TR"/>
          </a:p>
        </p:txBody>
      </p:sp>
      <p:sp>
        <p:nvSpPr>
          <p:cNvPr id="4" name="Footer Placeholder 3"/>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201475069"/>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pPr>
              <a:defRPr/>
            </a:pPr>
            <a:r>
              <a:rPr lang="tr-TR"/>
              <a:t>Slide</a:t>
            </a:r>
            <a:r>
              <a:rPr lang="tr-TR" b="0"/>
              <a:t> </a:t>
            </a:r>
            <a:fld id="{2EB3E3C5-0BA1-4CC4-88AB-EF24BFBEB811}" type="slidenum">
              <a:rPr lang="tr-TR"/>
              <a:pPr>
                <a:defRPr/>
              </a:pPr>
              <a:t>‹#›</a:t>
            </a:fld>
            <a:endParaRPr lang="tr-TR"/>
          </a:p>
        </p:txBody>
      </p:sp>
      <p:sp>
        <p:nvSpPr>
          <p:cNvPr id="3" name="Footer Placeholder 2"/>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986844109"/>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A97939E7-6D4C-4F4F-9EF0-0D6AEFEA7BC5}"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829834390"/>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ar-S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4F1E1895-B12E-4709-9E7A-B98F848F1CBF}"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955314484"/>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FCDEFB4C-9315-422B-8046-0C6AD7F66B57}"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222748978"/>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274638"/>
            <a:ext cx="2055812" cy="5848350"/>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457200" y="274638"/>
            <a:ext cx="6018213"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092042EC-3155-449A-9356-3AC1011FB1E6}"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74156662"/>
      </p:ext>
    </p:extLst>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EF921E3B-0F06-4D7F-9A30-4BE1B1F29A9E}"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4076695742"/>
      </p:ext>
    </p:extLst>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230FD831-DAE2-42B3-A2B5-541B1982063D}"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1531040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3DA9EC51-1CC5-4354-A707-A1721AA0FC1C}" type="datetime1">
              <a:rPr lang="ar-SA" altLang="en-US" smtClean="0"/>
              <a:t>27/03/1441</a:t>
            </a:fld>
            <a:endParaRPr lang="en-US" altLang="en-US"/>
          </a:p>
        </p:txBody>
      </p:sp>
      <p:sp>
        <p:nvSpPr>
          <p:cNvPr id="6" name="Slide Number Placeholder 5"/>
          <p:cNvSpPr>
            <a:spLocks noGrp="1"/>
          </p:cNvSpPr>
          <p:nvPr>
            <p:ph type="sldNum" sz="quarter" idx="11"/>
          </p:nvPr>
        </p:nvSpPr>
        <p:spPr/>
        <p:txBody>
          <a:bodyPr/>
          <a:lstStyle>
            <a:lvl1pPr>
              <a:defRPr/>
            </a:lvl1pPr>
          </a:lstStyle>
          <a:p>
            <a:endParaRPr lang="en-US" altLang="en-US"/>
          </a:p>
        </p:txBody>
      </p:sp>
      <p:sp>
        <p:nvSpPr>
          <p:cNvPr id="7" name="Footer Placeholder 6"/>
          <p:cNvSpPr>
            <a:spLocks noGrp="1"/>
          </p:cNvSpPr>
          <p:nvPr>
            <p:ph type="ftr" sz="quarter" idx="12"/>
          </p:nvPr>
        </p:nvSpPr>
        <p:spPr/>
        <p:txBody>
          <a:bodyPr/>
          <a:lstStyle>
            <a:lvl1pPr>
              <a:defRPr/>
            </a:lvl1pPr>
          </a:lstStyle>
          <a:p>
            <a:r>
              <a:rPr lang="en-US" altLang="en-US"/>
              <a:t>Dr. Mohammed Alnaif</a:t>
            </a:r>
          </a:p>
        </p:txBody>
      </p:sp>
    </p:spTree>
    <p:extLst>
      <p:ext uri="{BB962C8B-B14F-4D97-AF65-F5344CB8AC3E}">
        <p14:creationId xmlns:p14="http://schemas.microsoft.com/office/powerpoint/2010/main" val="4087777459"/>
      </p:ext>
    </p:extLst>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316BAA45-5062-4F3A-8D53-2CB3008B630B}"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326879553"/>
      </p:ext>
    </p:extLst>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C784E287-8449-42BD-83BA-EAFAED19C7AA}"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159809280"/>
      </p:ext>
    </p:extLst>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Slide Number Placeholder 6"/>
          <p:cNvSpPr>
            <a:spLocks noGrp="1"/>
          </p:cNvSpPr>
          <p:nvPr>
            <p:ph type="sldNum" idx="10"/>
          </p:nvPr>
        </p:nvSpPr>
        <p:spPr/>
        <p:txBody>
          <a:bodyPr/>
          <a:lstStyle>
            <a:lvl1pPr>
              <a:defRPr/>
            </a:lvl1pPr>
          </a:lstStyle>
          <a:p>
            <a:pPr>
              <a:defRPr/>
            </a:pPr>
            <a:r>
              <a:rPr lang="tr-TR"/>
              <a:t>Slide</a:t>
            </a:r>
            <a:r>
              <a:rPr lang="tr-TR" b="0"/>
              <a:t> </a:t>
            </a:r>
            <a:fld id="{A770059A-5A50-4B2D-B8B1-80607599A636}" type="slidenum">
              <a:rPr lang="tr-TR"/>
              <a:pPr>
                <a:defRPr/>
              </a:pPr>
              <a:t>‹#›</a:t>
            </a:fld>
            <a:endParaRPr lang="tr-TR"/>
          </a:p>
        </p:txBody>
      </p:sp>
      <p:sp>
        <p:nvSpPr>
          <p:cNvPr id="8" name="Footer Placeholder 7"/>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789663942"/>
      </p:ext>
    </p:extLst>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Slide Number Placeholder 2"/>
          <p:cNvSpPr>
            <a:spLocks noGrp="1"/>
          </p:cNvSpPr>
          <p:nvPr>
            <p:ph type="sldNum" idx="10"/>
          </p:nvPr>
        </p:nvSpPr>
        <p:spPr/>
        <p:txBody>
          <a:bodyPr/>
          <a:lstStyle>
            <a:lvl1pPr>
              <a:defRPr/>
            </a:lvl1pPr>
          </a:lstStyle>
          <a:p>
            <a:pPr>
              <a:defRPr/>
            </a:pPr>
            <a:r>
              <a:rPr lang="tr-TR"/>
              <a:t>Slide</a:t>
            </a:r>
            <a:r>
              <a:rPr lang="tr-TR" b="0"/>
              <a:t> </a:t>
            </a:r>
            <a:fld id="{89A92EE8-12D2-49B5-BC0C-FC5919FDF58A}" type="slidenum">
              <a:rPr lang="tr-TR"/>
              <a:pPr>
                <a:defRPr/>
              </a:pPr>
              <a:t>‹#›</a:t>
            </a:fld>
            <a:endParaRPr lang="tr-TR"/>
          </a:p>
        </p:txBody>
      </p:sp>
      <p:sp>
        <p:nvSpPr>
          <p:cNvPr id="4" name="Footer Placeholder 3"/>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658962567"/>
      </p:ext>
    </p:extLst>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pPr>
              <a:defRPr/>
            </a:pPr>
            <a:r>
              <a:rPr lang="tr-TR"/>
              <a:t>Slide</a:t>
            </a:r>
            <a:r>
              <a:rPr lang="tr-TR" b="0"/>
              <a:t> </a:t>
            </a:r>
            <a:fld id="{7BF44279-112F-4F6E-9E19-4FEAAA510152}" type="slidenum">
              <a:rPr lang="tr-TR"/>
              <a:pPr>
                <a:defRPr/>
              </a:pPr>
              <a:t>‹#›</a:t>
            </a:fld>
            <a:endParaRPr lang="tr-TR"/>
          </a:p>
        </p:txBody>
      </p:sp>
      <p:sp>
        <p:nvSpPr>
          <p:cNvPr id="3" name="Footer Placeholder 2"/>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411101255"/>
      </p:ext>
    </p:extLst>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D2AC58DB-4667-4D99-9570-5A2E37CC839B}"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010551062"/>
      </p:ext>
    </p:extLst>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ar-S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DD04A89E-F58C-470A-97E7-A1E54FF70B87}"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41372254"/>
      </p:ext>
    </p:extLst>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AEA0CE30-B8BF-407F-9AC9-A8435BC701CF}"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44026621"/>
      </p:ext>
    </p:extLst>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274638"/>
            <a:ext cx="2055812" cy="5848350"/>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457200" y="274638"/>
            <a:ext cx="6018213"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48B3C0D4-71A4-471C-988A-C9449FF28B5B}"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444205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05ED7237-9CAE-4428-8D12-40362B378BC3}" type="datetimeFigureOut">
              <a:rPr lang="en-US" smtClean="0"/>
              <a:t>11/24/2019</a:t>
            </a:fld>
            <a:endParaRPr lang="en-US"/>
          </a:p>
        </p:txBody>
      </p:sp>
      <p:sp>
        <p:nvSpPr>
          <p:cNvPr id="5" name="Slide Number Placeholder 4"/>
          <p:cNvSpPr>
            <a:spLocks noGrp="1"/>
          </p:cNvSpPr>
          <p:nvPr>
            <p:ph type="sldNum" sz="quarter" idx="11"/>
          </p:nvPr>
        </p:nvSpPr>
        <p:spPr/>
        <p:txBody>
          <a:bodyPr/>
          <a:lstStyle>
            <a:lvl1pPr>
              <a:defRPr/>
            </a:lvl1pPr>
          </a:lstStyle>
          <a:p>
            <a:fld id="{EEEECDCC-63C2-4492-ADC6-A6890B1EB79E}" type="slidenum">
              <a:rPr lang="en-US" smtClean="0"/>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extLst>
      <p:ext uri="{BB962C8B-B14F-4D97-AF65-F5344CB8AC3E}">
        <p14:creationId xmlns:p14="http://schemas.microsoft.com/office/powerpoint/2010/main" val="24771110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E02BEAD-F752-4AF4-8CF3-E15493502D05}" type="datetime1">
              <a:rPr lang="ar-SA" altLang="en-US" smtClean="0"/>
              <a:t>27/03/1441</a:t>
            </a:fld>
            <a:endParaRPr lang="en-US" altLang="en-US"/>
          </a:p>
        </p:txBody>
      </p:sp>
      <p:sp>
        <p:nvSpPr>
          <p:cNvPr id="6" name="Slide Number Placeholder 5"/>
          <p:cNvSpPr>
            <a:spLocks noGrp="1"/>
          </p:cNvSpPr>
          <p:nvPr>
            <p:ph type="sldNum" sz="quarter" idx="11"/>
          </p:nvPr>
        </p:nvSpPr>
        <p:spPr/>
        <p:txBody>
          <a:bodyPr/>
          <a:lstStyle>
            <a:lvl1pPr>
              <a:defRPr/>
            </a:lvl1pPr>
          </a:lstStyle>
          <a:p>
            <a:endParaRPr lang="en-US" altLang="en-US"/>
          </a:p>
        </p:txBody>
      </p:sp>
      <p:sp>
        <p:nvSpPr>
          <p:cNvPr id="7" name="Footer Placeholder 6"/>
          <p:cNvSpPr>
            <a:spLocks noGrp="1"/>
          </p:cNvSpPr>
          <p:nvPr>
            <p:ph type="ftr" sz="quarter" idx="12"/>
          </p:nvPr>
        </p:nvSpPr>
        <p:spPr/>
        <p:txBody>
          <a:bodyPr/>
          <a:lstStyle>
            <a:lvl1pPr>
              <a:defRPr/>
            </a:lvl1pPr>
          </a:lstStyle>
          <a:p>
            <a:r>
              <a:rPr lang="en-US" altLang="en-US"/>
              <a:t>Dr. Mohammed Alnaif</a:t>
            </a:r>
          </a:p>
        </p:txBody>
      </p:sp>
    </p:spTree>
    <p:extLst>
      <p:ext uri="{BB962C8B-B14F-4D97-AF65-F5344CB8AC3E}">
        <p14:creationId xmlns:p14="http://schemas.microsoft.com/office/powerpoint/2010/main" val="6701646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FC8134CB-E445-4D92-829F-F20988FB63F0}" type="datetime1">
              <a:rPr lang="ar-SA" altLang="en-US" smtClean="0"/>
              <a:t>27/03/1441</a:t>
            </a:fld>
            <a:endParaRPr lang="en-US" altLang="en-US"/>
          </a:p>
        </p:txBody>
      </p:sp>
      <p:sp>
        <p:nvSpPr>
          <p:cNvPr id="5" name="Slide Number Placeholder 4"/>
          <p:cNvSpPr>
            <a:spLocks noGrp="1"/>
          </p:cNvSpPr>
          <p:nvPr>
            <p:ph type="sldNum" sz="quarter" idx="11"/>
          </p:nvPr>
        </p:nvSpPr>
        <p:spPr/>
        <p:txBody>
          <a:bodyPr/>
          <a:lstStyle>
            <a:lvl1pPr>
              <a:defRPr/>
            </a:lvl1pPr>
          </a:lstStyle>
          <a:p>
            <a:endParaRPr lang="en-US" altLang="en-US"/>
          </a:p>
        </p:txBody>
      </p:sp>
      <p:sp>
        <p:nvSpPr>
          <p:cNvPr id="6" name="Footer Placeholder 5"/>
          <p:cNvSpPr>
            <a:spLocks noGrp="1"/>
          </p:cNvSpPr>
          <p:nvPr>
            <p:ph type="ftr" sz="quarter" idx="12"/>
          </p:nvPr>
        </p:nvSpPr>
        <p:spPr/>
        <p:txBody>
          <a:bodyPr/>
          <a:lstStyle>
            <a:lvl1pPr>
              <a:defRPr/>
            </a:lvl1pPr>
          </a:lstStyle>
          <a:p>
            <a:r>
              <a:rPr lang="en-US" altLang="en-US"/>
              <a:t>Dr. Mohammed Alnaif</a:t>
            </a:r>
          </a:p>
        </p:txBody>
      </p:sp>
    </p:spTree>
    <p:extLst>
      <p:ext uri="{BB962C8B-B14F-4D97-AF65-F5344CB8AC3E}">
        <p14:creationId xmlns:p14="http://schemas.microsoft.com/office/powerpoint/2010/main" val="27355198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5788" y="288925"/>
            <a:ext cx="2025650" cy="57308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5663" y="288925"/>
            <a:ext cx="5927725" cy="5730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6AF90581-2B40-4D7A-9EB3-41DF6E4A5F1D}" type="datetime1">
              <a:rPr lang="ar-SA" altLang="en-US" smtClean="0"/>
              <a:t>27/03/1441</a:t>
            </a:fld>
            <a:endParaRPr lang="en-US" altLang="en-US"/>
          </a:p>
        </p:txBody>
      </p:sp>
      <p:sp>
        <p:nvSpPr>
          <p:cNvPr id="5" name="Slide Number Placeholder 4"/>
          <p:cNvSpPr>
            <a:spLocks noGrp="1"/>
          </p:cNvSpPr>
          <p:nvPr>
            <p:ph type="sldNum" sz="quarter" idx="11"/>
          </p:nvPr>
        </p:nvSpPr>
        <p:spPr/>
        <p:txBody>
          <a:bodyPr/>
          <a:lstStyle>
            <a:lvl1pPr>
              <a:defRPr/>
            </a:lvl1pPr>
          </a:lstStyle>
          <a:p>
            <a:endParaRPr lang="en-US" altLang="en-US"/>
          </a:p>
        </p:txBody>
      </p:sp>
      <p:sp>
        <p:nvSpPr>
          <p:cNvPr id="6" name="Footer Placeholder 5"/>
          <p:cNvSpPr>
            <a:spLocks noGrp="1"/>
          </p:cNvSpPr>
          <p:nvPr>
            <p:ph type="ftr" sz="quarter" idx="12"/>
          </p:nvPr>
        </p:nvSpPr>
        <p:spPr/>
        <p:txBody>
          <a:bodyPr/>
          <a:lstStyle>
            <a:lvl1pPr>
              <a:defRPr/>
            </a:lvl1pPr>
          </a:lstStyle>
          <a:p>
            <a:r>
              <a:rPr lang="en-US" altLang="en-US"/>
              <a:t>Dr. Mohammed Alnaif</a:t>
            </a:r>
          </a:p>
        </p:txBody>
      </p:sp>
    </p:spTree>
    <p:extLst>
      <p:ext uri="{BB962C8B-B14F-4D97-AF65-F5344CB8AC3E}">
        <p14:creationId xmlns:p14="http://schemas.microsoft.com/office/powerpoint/2010/main" val="35079164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122" name="Rectangle 2"/>
          <p:cNvSpPr>
            <a:spLocks noGrp="1" noChangeArrowheads="1"/>
          </p:cNvSpPr>
          <p:nvPr>
            <p:ph type="dt" sz="quarter" idx="2"/>
          </p:nvPr>
        </p:nvSpPr>
        <p:spPr>
          <a:xfrm>
            <a:off x="344488" y="6035675"/>
            <a:ext cx="2474912" cy="457200"/>
          </a:xfrm>
        </p:spPr>
        <p:txBody>
          <a:bodyPr/>
          <a:lstStyle>
            <a:lvl1pPr>
              <a:defRPr/>
            </a:lvl1pPr>
          </a:lstStyle>
          <a:p>
            <a:pPr>
              <a:defRPr/>
            </a:pPr>
            <a:fld id="{1E764FF0-091F-46FB-9EB9-65ED81933E74}" type="datetime1">
              <a:rPr lang="ar-SA" smtClean="0"/>
              <a:t>27/03/1441</a:t>
            </a:fld>
            <a:endParaRPr lang="en-US"/>
          </a:p>
        </p:txBody>
      </p:sp>
      <p:sp>
        <p:nvSpPr>
          <p:cNvPr id="5123" name="Rectangle 3"/>
          <p:cNvSpPr>
            <a:spLocks noGrp="1" noChangeArrowheads="1"/>
          </p:cNvSpPr>
          <p:nvPr>
            <p:ph type="ftr" sz="quarter" idx="3"/>
          </p:nvPr>
        </p:nvSpPr>
        <p:spPr>
          <a:xfrm>
            <a:off x="2895600" y="6035675"/>
            <a:ext cx="3657600" cy="457200"/>
          </a:xfrm>
        </p:spPr>
        <p:txBody>
          <a:bodyPr/>
          <a:lstStyle>
            <a:lvl1pPr>
              <a:defRPr/>
            </a:lvl1pPr>
          </a:lstStyle>
          <a:p>
            <a:pPr>
              <a:defRPr/>
            </a:pPr>
            <a:r>
              <a:rPr lang="en-US"/>
              <a:t>Dr. Mohammed Alnaif</a:t>
            </a:r>
          </a:p>
        </p:txBody>
      </p:sp>
      <p:sp>
        <p:nvSpPr>
          <p:cNvPr id="5124" name="Rectangle 4"/>
          <p:cNvSpPr>
            <a:spLocks noGrp="1" noChangeArrowheads="1"/>
          </p:cNvSpPr>
          <p:nvPr>
            <p:ph type="sldNum" sz="quarter" idx="4"/>
          </p:nvPr>
        </p:nvSpPr>
        <p:spPr>
          <a:xfrm>
            <a:off x="6629400" y="6035675"/>
            <a:ext cx="2170113" cy="444500"/>
          </a:xfrm>
        </p:spPr>
        <p:txBody>
          <a:bodyPr/>
          <a:lstStyle>
            <a:lvl1pPr>
              <a:defRPr/>
            </a:lvl1pPr>
          </a:lstStyle>
          <a:p>
            <a:pPr>
              <a:defRPr/>
            </a:pPr>
            <a:fld id="{DC819678-4A6D-41F5-960D-4C3E5BE3F5B0}" type="slidenum">
              <a:rPr lang="en-US" smtClean="0"/>
              <a:pPr>
                <a:defRPr/>
              </a:pPr>
              <a:t>‹#›</a:t>
            </a:fld>
            <a:endParaRPr lang="en-US"/>
          </a:p>
        </p:txBody>
      </p:sp>
      <p:grpSp>
        <p:nvGrpSpPr>
          <p:cNvPr id="5125" name="Group 5"/>
          <p:cNvGrpSpPr>
            <a:grpSpLocks/>
          </p:cNvGrpSpPr>
          <p:nvPr/>
        </p:nvGrpSpPr>
        <p:grpSpPr bwMode="auto">
          <a:xfrm>
            <a:off x="0" y="-6350"/>
            <a:ext cx="9142413" cy="6856413"/>
            <a:chOff x="0" y="-4"/>
            <a:chExt cx="5759" cy="4319"/>
          </a:xfrm>
        </p:grpSpPr>
        <p:grpSp>
          <p:nvGrpSpPr>
            <p:cNvPr id="5126" name="Group 6"/>
            <p:cNvGrpSpPr>
              <a:grpSpLocks/>
            </p:cNvGrpSpPr>
            <p:nvPr/>
          </p:nvGrpSpPr>
          <p:grpSpPr bwMode="auto">
            <a:xfrm>
              <a:off x="33" y="-4"/>
              <a:ext cx="328" cy="3928"/>
              <a:chOff x="33" y="-4"/>
              <a:chExt cx="328" cy="3928"/>
            </a:xfrm>
          </p:grpSpPr>
          <p:sp>
            <p:nvSpPr>
              <p:cNvPr id="5127" name="Rectangle 7"/>
              <p:cNvSpPr>
                <a:spLocks noChangeArrowheads="1"/>
              </p:cNvSpPr>
              <p:nvPr/>
            </p:nvSpPr>
            <p:spPr bwMode="auto">
              <a:xfrm>
                <a:off x="33" y="110"/>
                <a:ext cx="106" cy="3814"/>
              </a:xfrm>
              <a:prstGeom prst="rect">
                <a:avLst/>
              </a:prstGeom>
              <a:gradFill rotWithShape="0">
                <a:gsLst>
                  <a:gs pos="0">
                    <a:schemeClr val="hlink"/>
                  </a:gs>
                  <a:gs pos="100000">
                    <a:schemeClr val="accent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nvGrpSpPr>
              <p:cNvPr id="5128" name="Group 8"/>
              <p:cNvGrpSpPr>
                <a:grpSpLocks/>
              </p:cNvGrpSpPr>
              <p:nvPr/>
            </p:nvGrpSpPr>
            <p:grpSpPr bwMode="auto">
              <a:xfrm>
                <a:off x="41" y="-4"/>
                <a:ext cx="320" cy="205"/>
                <a:chOff x="41" y="-4"/>
                <a:chExt cx="320" cy="205"/>
              </a:xfrm>
            </p:grpSpPr>
            <p:sp>
              <p:nvSpPr>
                <p:cNvPr id="5129" name="Oval 9"/>
                <p:cNvSpPr>
                  <a:spLocks noChangeArrowheads="1"/>
                </p:cNvSpPr>
                <p:nvPr/>
              </p:nvSpPr>
              <p:spPr bwMode="auto">
                <a:xfrm>
                  <a:off x="41" y="48"/>
                  <a:ext cx="113" cy="107"/>
                </a:xfrm>
                <a:prstGeom prst="ellipse">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5130" name="AutoShape 10"/>
                <p:cNvSpPr>
                  <a:spLocks noChangeArrowheads="1"/>
                </p:cNvSpPr>
                <p:nvPr/>
              </p:nvSpPr>
              <p:spPr bwMode="auto">
                <a:xfrm>
                  <a:off x="104" y="-4"/>
                  <a:ext cx="257" cy="205"/>
                </a:xfrm>
                <a:prstGeom prst="rightArrow">
                  <a:avLst>
                    <a:gd name="adj1" fmla="val 50000"/>
                    <a:gd name="adj2" fmla="val 62689"/>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grpSp>
          <p:nvGrpSpPr>
            <p:cNvPr id="5131" name="Group 11"/>
            <p:cNvGrpSpPr>
              <a:grpSpLocks/>
            </p:cNvGrpSpPr>
            <p:nvPr/>
          </p:nvGrpSpPr>
          <p:grpSpPr bwMode="auto">
            <a:xfrm>
              <a:off x="411" y="44"/>
              <a:ext cx="5348" cy="322"/>
              <a:chOff x="411" y="44"/>
              <a:chExt cx="5348" cy="322"/>
            </a:xfrm>
          </p:grpSpPr>
          <p:sp>
            <p:nvSpPr>
              <p:cNvPr id="5132" name="Rectangle 12"/>
              <p:cNvSpPr>
                <a:spLocks noChangeArrowheads="1"/>
              </p:cNvSpPr>
              <p:nvPr/>
            </p:nvSpPr>
            <p:spPr bwMode="auto">
              <a:xfrm>
                <a:off x="411" y="44"/>
                <a:ext cx="5256" cy="103"/>
              </a:xfrm>
              <a:prstGeom prst="rect">
                <a:avLst/>
              </a:prstGeom>
              <a:gradFill rotWithShape="0">
                <a:gsLst>
                  <a:gs pos="0">
                    <a:schemeClr val="hlink"/>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nvGrpSpPr>
              <p:cNvPr id="5133" name="Group 13"/>
              <p:cNvGrpSpPr>
                <a:grpSpLocks/>
              </p:cNvGrpSpPr>
              <p:nvPr/>
            </p:nvGrpSpPr>
            <p:grpSpPr bwMode="auto">
              <a:xfrm>
                <a:off x="5563" y="45"/>
                <a:ext cx="196" cy="321"/>
                <a:chOff x="5563" y="45"/>
                <a:chExt cx="196" cy="321"/>
              </a:xfrm>
            </p:grpSpPr>
            <p:sp>
              <p:nvSpPr>
                <p:cNvPr id="5134" name="Oval 14"/>
                <p:cNvSpPr>
                  <a:spLocks noChangeArrowheads="1"/>
                </p:cNvSpPr>
                <p:nvPr/>
              </p:nvSpPr>
              <p:spPr bwMode="auto">
                <a:xfrm>
                  <a:off x="5607" y="45"/>
                  <a:ext cx="104" cy="113"/>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5135" name="AutoShape 15"/>
                <p:cNvSpPr>
                  <a:spLocks noChangeArrowheads="1"/>
                </p:cNvSpPr>
                <p:nvPr/>
              </p:nvSpPr>
              <p:spPr bwMode="auto">
                <a:xfrm>
                  <a:off x="5563" y="107"/>
                  <a:ext cx="196" cy="259"/>
                </a:xfrm>
                <a:prstGeom prst="downArrow">
                  <a:avLst>
                    <a:gd name="adj1" fmla="val 50000"/>
                    <a:gd name="adj2" fmla="val 66078"/>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grpSp>
          <p:nvGrpSpPr>
            <p:cNvPr id="5136" name="Group 16"/>
            <p:cNvGrpSpPr>
              <a:grpSpLocks/>
            </p:cNvGrpSpPr>
            <p:nvPr/>
          </p:nvGrpSpPr>
          <p:grpSpPr bwMode="auto">
            <a:xfrm>
              <a:off x="0" y="3958"/>
              <a:ext cx="5347" cy="323"/>
              <a:chOff x="0" y="3958"/>
              <a:chExt cx="5347" cy="323"/>
            </a:xfrm>
          </p:grpSpPr>
          <p:sp>
            <p:nvSpPr>
              <p:cNvPr id="5137" name="Rectangle 17"/>
              <p:cNvSpPr>
                <a:spLocks noChangeArrowheads="1"/>
              </p:cNvSpPr>
              <p:nvPr/>
            </p:nvSpPr>
            <p:spPr bwMode="auto">
              <a:xfrm>
                <a:off x="94" y="4178"/>
                <a:ext cx="5253" cy="103"/>
              </a:xfrm>
              <a:prstGeom prst="rect">
                <a:avLst/>
              </a:pr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nvGrpSpPr>
              <p:cNvPr id="5138" name="Group 18"/>
              <p:cNvGrpSpPr>
                <a:grpSpLocks/>
              </p:cNvGrpSpPr>
              <p:nvPr/>
            </p:nvGrpSpPr>
            <p:grpSpPr bwMode="auto">
              <a:xfrm>
                <a:off x="0" y="3958"/>
                <a:ext cx="195" cy="322"/>
                <a:chOff x="0" y="3958"/>
                <a:chExt cx="195" cy="322"/>
              </a:xfrm>
            </p:grpSpPr>
            <p:sp>
              <p:nvSpPr>
                <p:cNvPr id="5139" name="Oval 19"/>
                <p:cNvSpPr>
                  <a:spLocks noChangeArrowheads="1"/>
                </p:cNvSpPr>
                <p:nvPr/>
              </p:nvSpPr>
              <p:spPr bwMode="auto">
                <a:xfrm>
                  <a:off x="48" y="4166"/>
                  <a:ext cx="104" cy="114"/>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5140" name="AutoShape 20"/>
                <p:cNvSpPr>
                  <a:spLocks noChangeArrowheads="1"/>
                </p:cNvSpPr>
                <p:nvPr/>
              </p:nvSpPr>
              <p:spPr bwMode="auto">
                <a:xfrm>
                  <a:off x="0" y="3958"/>
                  <a:ext cx="195" cy="259"/>
                </a:xfrm>
                <a:prstGeom prst="upArrow">
                  <a:avLst>
                    <a:gd name="adj1" fmla="val 50000"/>
                    <a:gd name="adj2" fmla="val 66404"/>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grpSp>
          <p:nvGrpSpPr>
            <p:cNvPr id="5141" name="Group 21"/>
            <p:cNvGrpSpPr>
              <a:grpSpLocks/>
            </p:cNvGrpSpPr>
            <p:nvPr/>
          </p:nvGrpSpPr>
          <p:grpSpPr bwMode="auto">
            <a:xfrm>
              <a:off x="5398" y="401"/>
              <a:ext cx="320" cy="3914"/>
              <a:chOff x="5398" y="401"/>
              <a:chExt cx="320" cy="3914"/>
            </a:xfrm>
          </p:grpSpPr>
          <p:sp>
            <p:nvSpPr>
              <p:cNvPr id="5142" name="Rectangle 22"/>
              <p:cNvSpPr>
                <a:spLocks noChangeArrowheads="1"/>
              </p:cNvSpPr>
              <p:nvPr/>
            </p:nvSpPr>
            <p:spPr bwMode="auto">
              <a:xfrm>
                <a:off x="5612" y="401"/>
                <a:ext cx="106" cy="3800"/>
              </a:xfrm>
              <a:prstGeom prst="rect">
                <a:avLst/>
              </a:prstGeom>
              <a:gradFill rotWithShape="0">
                <a:gsLst>
                  <a:gs pos="0">
                    <a:schemeClr val="accent1"/>
                  </a:gs>
                  <a:gs pos="100000">
                    <a:schemeClr val="fo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nvGrpSpPr>
              <p:cNvPr id="5143" name="Group 23"/>
              <p:cNvGrpSpPr>
                <a:grpSpLocks/>
              </p:cNvGrpSpPr>
              <p:nvPr/>
            </p:nvGrpSpPr>
            <p:grpSpPr bwMode="auto">
              <a:xfrm>
                <a:off x="5398" y="4111"/>
                <a:ext cx="320" cy="204"/>
                <a:chOff x="5398" y="4111"/>
                <a:chExt cx="320" cy="204"/>
              </a:xfrm>
            </p:grpSpPr>
            <p:sp>
              <p:nvSpPr>
                <p:cNvPr id="5144" name="Oval 24"/>
                <p:cNvSpPr>
                  <a:spLocks noChangeArrowheads="1"/>
                </p:cNvSpPr>
                <p:nvPr/>
              </p:nvSpPr>
              <p:spPr bwMode="auto">
                <a:xfrm>
                  <a:off x="5605" y="4157"/>
                  <a:ext cx="113" cy="106"/>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5145" name="AutoShape 25"/>
                <p:cNvSpPr>
                  <a:spLocks noChangeArrowheads="1"/>
                </p:cNvSpPr>
                <p:nvPr/>
              </p:nvSpPr>
              <p:spPr bwMode="auto">
                <a:xfrm>
                  <a:off x="5398" y="4111"/>
                  <a:ext cx="257" cy="204"/>
                </a:xfrm>
                <a:prstGeom prst="leftArrow">
                  <a:avLst>
                    <a:gd name="adj1" fmla="val 50000"/>
                    <a:gd name="adj2" fmla="val 62984"/>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grpSp>
      <p:sp>
        <p:nvSpPr>
          <p:cNvPr id="5146" name="Rectangle 26"/>
          <p:cNvSpPr>
            <a:spLocks noGrp="1" noChangeArrowheads="1"/>
          </p:cNvSpPr>
          <p:nvPr>
            <p:ph type="ctrTitle" sz="quarter"/>
          </p:nvPr>
        </p:nvSpPr>
        <p:spPr>
          <a:xfrm>
            <a:off x="685800" y="2286000"/>
            <a:ext cx="7772400" cy="1143000"/>
          </a:xfrm>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lvl1pPr>
              <a:defRPr/>
            </a:lvl1pPr>
          </a:lstStyle>
          <a:p>
            <a:pPr lvl="0"/>
            <a:r>
              <a:rPr lang="en-US" altLang="en-US" noProof="0"/>
              <a:t>Click to edit Master title style</a:t>
            </a:r>
          </a:p>
        </p:txBody>
      </p:sp>
      <p:sp>
        <p:nvSpPr>
          <p:cNvPr id="5147" name="Rectangle 27"/>
          <p:cNvSpPr>
            <a:spLocks noGrp="1" noChangeArrowheads="1"/>
          </p:cNvSpPr>
          <p:nvPr>
            <p:ph type="subTitle" sz="quarter" idx="1"/>
          </p:nvPr>
        </p:nvSpPr>
        <p:spPr>
          <a:xfrm>
            <a:off x="1371600" y="3886200"/>
            <a:ext cx="6400800" cy="1752600"/>
          </a:xfrm>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lvl1pPr marL="0" indent="0" algn="ctr">
              <a:buFontTx/>
              <a:buNone/>
              <a:defRPr/>
            </a:lvl1pPr>
          </a:lstStyle>
          <a:p>
            <a:pPr lvl="0"/>
            <a:r>
              <a:rPr lang="en-US" altLang="en-US" noProof="0"/>
              <a:t>Click to edit Master subtitle style</a:t>
            </a:r>
          </a:p>
        </p:txBody>
      </p:sp>
    </p:spTree>
    <p:extLst>
      <p:ext uri="{BB962C8B-B14F-4D97-AF65-F5344CB8AC3E}">
        <p14:creationId xmlns:p14="http://schemas.microsoft.com/office/powerpoint/2010/main" val="34989526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6AE4323-C5E5-4BD5-BE3A-4EC867CE2025}" type="datetime1">
              <a:rPr lang="ar-SA" smtClean="0"/>
              <a:t>27/03/1441</a:t>
            </a:fld>
            <a:endParaRPr lang="en-US"/>
          </a:p>
        </p:txBody>
      </p:sp>
      <p:sp>
        <p:nvSpPr>
          <p:cNvPr id="5" name="Slide Number Placeholder 4"/>
          <p:cNvSpPr>
            <a:spLocks noGrp="1"/>
          </p:cNvSpPr>
          <p:nvPr>
            <p:ph type="sldNum" sz="quarter" idx="11"/>
          </p:nvPr>
        </p:nvSpPr>
        <p:spPr/>
        <p:txBody>
          <a:bodyPr/>
          <a:lstStyle>
            <a:lvl1pPr>
              <a:defRPr/>
            </a:lvl1pPr>
          </a:lstStyle>
          <a:p>
            <a:pPr>
              <a:defRPr/>
            </a:pPr>
            <a:fld id="{A7BF9A80-1A4F-44F3-B43C-0164687C6B0A}" type="slidenum">
              <a:rPr lang="en-US" smtClean="0"/>
              <a:pPr>
                <a:defRPr/>
              </a:pPr>
              <a:t>‹#›</a:t>
            </a:fld>
            <a:endParaRPr lang="en-US"/>
          </a:p>
        </p:txBody>
      </p:sp>
      <p:sp>
        <p:nvSpPr>
          <p:cNvPr id="6" name="Footer Placeholder 5"/>
          <p:cNvSpPr>
            <a:spLocks noGrp="1"/>
          </p:cNvSpPr>
          <p:nvPr>
            <p:ph type="ftr" sz="quarter" idx="12"/>
          </p:nvPr>
        </p:nvSpPr>
        <p:spPr/>
        <p:txBody>
          <a:bodyPr/>
          <a:lstStyle>
            <a:lvl1pPr>
              <a:defRPr/>
            </a:lvl1pPr>
          </a:lstStyle>
          <a:p>
            <a:pPr>
              <a:defRPr/>
            </a:pPr>
            <a:r>
              <a:rPr lang="en-US"/>
              <a:t>Dr. Mohammed Alnaif</a:t>
            </a:r>
          </a:p>
        </p:txBody>
      </p:sp>
    </p:spTree>
    <p:extLst>
      <p:ext uri="{BB962C8B-B14F-4D97-AF65-F5344CB8AC3E}">
        <p14:creationId xmlns:p14="http://schemas.microsoft.com/office/powerpoint/2010/main" val="769626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C9AB863-03F7-43BB-942D-664E3CBB5C2F}" type="datetime1">
              <a:rPr lang="ar-SA" smtClean="0"/>
              <a:t>27/03/1441</a:t>
            </a:fld>
            <a:endParaRPr lang="en-US"/>
          </a:p>
        </p:txBody>
      </p:sp>
      <p:sp>
        <p:nvSpPr>
          <p:cNvPr id="5" name="Slide Number Placeholder 4"/>
          <p:cNvSpPr>
            <a:spLocks noGrp="1"/>
          </p:cNvSpPr>
          <p:nvPr>
            <p:ph type="sldNum" sz="quarter" idx="11"/>
          </p:nvPr>
        </p:nvSpPr>
        <p:spPr/>
        <p:txBody>
          <a:bodyPr/>
          <a:lstStyle>
            <a:lvl1pPr>
              <a:defRPr/>
            </a:lvl1pPr>
          </a:lstStyle>
          <a:p>
            <a:pPr>
              <a:defRPr/>
            </a:pPr>
            <a:fld id="{4A8A4580-AE74-4923-9852-95B92F8276A9}" type="slidenum">
              <a:rPr lang="en-US" smtClean="0"/>
              <a:pPr>
                <a:defRPr/>
              </a:pPr>
              <a:t>‹#›</a:t>
            </a:fld>
            <a:endParaRPr lang="en-US"/>
          </a:p>
        </p:txBody>
      </p:sp>
      <p:sp>
        <p:nvSpPr>
          <p:cNvPr id="6" name="Footer Placeholder 5"/>
          <p:cNvSpPr>
            <a:spLocks noGrp="1"/>
          </p:cNvSpPr>
          <p:nvPr>
            <p:ph type="ftr" sz="quarter" idx="12"/>
          </p:nvPr>
        </p:nvSpPr>
        <p:spPr/>
        <p:txBody>
          <a:bodyPr/>
          <a:lstStyle>
            <a:lvl1pPr>
              <a:defRPr/>
            </a:lvl1pPr>
          </a:lstStyle>
          <a:p>
            <a:pPr>
              <a:defRPr/>
            </a:pPr>
            <a:r>
              <a:rPr lang="en-US"/>
              <a:t>Dr. Mohammed Alnaif</a:t>
            </a:r>
          </a:p>
        </p:txBody>
      </p:sp>
    </p:spTree>
    <p:extLst>
      <p:ext uri="{BB962C8B-B14F-4D97-AF65-F5344CB8AC3E}">
        <p14:creationId xmlns:p14="http://schemas.microsoft.com/office/powerpoint/2010/main" val="28673704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55663" y="1593850"/>
            <a:ext cx="3976687"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84750" y="1593850"/>
            <a:ext cx="3976688"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fld id="{D78982A3-50BC-4474-8DDB-91A95B6EA011}" type="datetime1">
              <a:rPr lang="ar-SA" smtClean="0"/>
              <a:t>27/03/1441</a:t>
            </a:fld>
            <a:endParaRPr lang="en-US"/>
          </a:p>
        </p:txBody>
      </p:sp>
      <p:sp>
        <p:nvSpPr>
          <p:cNvPr id="6" name="Slide Number Placeholder 5"/>
          <p:cNvSpPr>
            <a:spLocks noGrp="1"/>
          </p:cNvSpPr>
          <p:nvPr>
            <p:ph type="sldNum" sz="quarter" idx="11"/>
          </p:nvPr>
        </p:nvSpPr>
        <p:spPr/>
        <p:txBody>
          <a:bodyPr/>
          <a:lstStyle>
            <a:lvl1pPr>
              <a:defRPr/>
            </a:lvl1pPr>
          </a:lstStyle>
          <a:p>
            <a:pPr>
              <a:defRPr/>
            </a:pPr>
            <a:fld id="{EDE6009B-53A3-4D57-A6A5-0A69DCDECE9B}" type="slidenum">
              <a:rPr lang="en-US" smtClean="0"/>
              <a:pPr>
                <a:defRPr/>
              </a:pPr>
              <a:t>‹#›</a:t>
            </a:fld>
            <a:endParaRPr lang="en-US"/>
          </a:p>
        </p:txBody>
      </p:sp>
      <p:sp>
        <p:nvSpPr>
          <p:cNvPr id="7" name="Footer Placeholder 6"/>
          <p:cNvSpPr>
            <a:spLocks noGrp="1"/>
          </p:cNvSpPr>
          <p:nvPr>
            <p:ph type="ftr" sz="quarter" idx="12"/>
          </p:nvPr>
        </p:nvSpPr>
        <p:spPr/>
        <p:txBody>
          <a:bodyPr/>
          <a:lstStyle>
            <a:lvl1pPr>
              <a:defRPr/>
            </a:lvl1pPr>
          </a:lstStyle>
          <a:p>
            <a:pPr>
              <a:defRPr/>
            </a:pPr>
            <a:r>
              <a:rPr lang="en-US"/>
              <a:t>Dr. Mohammed Alnaif</a:t>
            </a:r>
          </a:p>
        </p:txBody>
      </p:sp>
    </p:spTree>
    <p:extLst>
      <p:ext uri="{BB962C8B-B14F-4D97-AF65-F5344CB8AC3E}">
        <p14:creationId xmlns:p14="http://schemas.microsoft.com/office/powerpoint/2010/main" val="42934465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fld id="{9BEBEC93-C41E-4B4C-8AF5-B4EDDD440E2B}" type="datetime1">
              <a:rPr lang="ar-SA" smtClean="0"/>
              <a:t>27/03/1441</a:t>
            </a:fld>
            <a:endParaRPr lang="en-US"/>
          </a:p>
        </p:txBody>
      </p:sp>
      <p:sp>
        <p:nvSpPr>
          <p:cNvPr id="8" name="Slide Number Placeholder 7"/>
          <p:cNvSpPr>
            <a:spLocks noGrp="1"/>
          </p:cNvSpPr>
          <p:nvPr>
            <p:ph type="sldNum" sz="quarter" idx="11"/>
          </p:nvPr>
        </p:nvSpPr>
        <p:spPr/>
        <p:txBody>
          <a:bodyPr/>
          <a:lstStyle>
            <a:lvl1pPr>
              <a:defRPr/>
            </a:lvl1pPr>
          </a:lstStyle>
          <a:p>
            <a:pPr>
              <a:defRPr/>
            </a:pPr>
            <a:fld id="{776D6DD7-E618-415D-B78B-263E08AB5FF4}" type="slidenum">
              <a:rPr lang="en-US" smtClean="0"/>
              <a:pPr>
                <a:defRPr/>
              </a:pPr>
              <a:t>‹#›</a:t>
            </a:fld>
            <a:endParaRPr lang="en-US"/>
          </a:p>
        </p:txBody>
      </p:sp>
      <p:sp>
        <p:nvSpPr>
          <p:cNvPr id="9" name="Footer Placeholder 8"/>
          <p:cNvSpPr>
            <a:spLocks noGrp="1"/>
          </p:cNvSpPr>
          <p:nvPr>
            <p:ph type="ftr" sz="quarter" idx="12"/>
          </p:nvPr>
        </p:nvSpPr>
        <p:spPr/>
        <p:txBody>
          <a:bodyPr/>
          <a:lstStyle>
            <a:lvl1pPr>
              <a:defRPr/>
            </a:lvl1pPr>
          </a:lstStyle>
          <a:p>
            <a:pPr>
              <a:defRPr/>
            </a:pPr>
            <a:r>
              <a:rPr lang="en-US"/>
              <a:t>Dr. Mohammed Alnaif</a:t>
            </a:r>
          </a:p>
        </p:txBody>
      </p:sp>
    </p:spTree>
    <p:extLst>
      <p:ext uri="{BB962C8B-B14F-4D97-AF65-F5344CB8AC3E}">
        <p14:creationId xmlns:p14="http://schemas.microsoft.com/office/powerpoint/2010/main" val="126202056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fld id="{1079233C-FE5B-4DC5-8A38-6B6AC8ABB452}" type="datetime1">
              <a:rPr lang="ar-SA" smtClean="0"/>
              <a:t>27/03/1441</a:t>
            </a:fld>
            <a:endParaRPr lang="en-US"/>
          </a:p>
        </p:txBody>
      </p:sp>
      <p:sp>
        <p:nvSpPr>
          <p:cNvPr id="4" name="Slide Number Placeholder 3"/>
          <p:cNvSpPr>
            <a:spLocks noGrp="1"/>
          </p:cNvSpPr>
          <p:nvPr>
            <p:ph type="sldNum" sz="quarter" idx="11"/>
          </p:nvPr>
        </p:nvSpPr>
        <p:spPr/>
        <p:txBody>
          <a:bodyPr/>
          <a:lstStyle>
            <a:lvl1pPr>
              <a:defRPr/>
            </a:lvl1pPr>
          </a:lstStyle>
          <a:p>
            <a:pPr>
              <a:defRPr/>
            </a:pPr>
            <a:fld id="{2AD3C614-DEE9-467E-99F3-35E771E992C6}" type="slidenum">
              <a:rPr lang="en-US" smtClean="0"/>
              <a:pPr>
                <a:defRPr/>
              </a:pPr>
              <a:t>‹#›</a:t>
            </a:fld>
            <a:endParaRPr lang="en-US"/>
          </a:p>
        </p:txBody>
      </p:sp>
      <p:sp>
        <p:nvSpPr>
          <p:cNvPr id="5" name="Footer Placeholder 4"/>
          <p:cNvSpPr>
            <a:spLocks noGrp="1"/>
          </p:cNvSpPr>
          <p:nvPr>
            <p:ph type="ftr" sz="quarter" idx="12"/>
          </p:nvPr>
        </p:nvSpPr>
        <p:spPr/>
        <p:txBody>
          <a:bodyPr/>
          <a:lstStyle>
            <a:lvl1pPr>
              <a:defRPr/>
            </a:lvl1pPr>
          </a:lstStyle>
          <a:p>
            <a:pPr>
              <a:defRPr/>
            </a:pPr>
            <a:r>
              <a:rPr lang="en-US"/>
              <a:t>Dr. Mohammed Alnaif</a:t>
            </a:r>
          </a:p>
        </p:txBody>
      </p:sp>
    </p:spTree>
    <p:extLst>
      <p:ext uri="{BB962C8B-B14F-4D97-AF65-F5344CB8AC3E}">
        <p14:creationId xmlns:p14="http://schemas.microsoft.com/office/powerpoint/2010/main" val="39950135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DA8BC592-55D1-4704-B133-55FD437BA325}" type="datetime1">
              <a:rPr lang="ar-SA" smtClean="0"/>
              <a:t>27/03/1441</a:t>
            </a:fld>
            <a:endParaRPr lang="en-US"/>
          </a:p>
        </p:txBody>
      </p:sp>
      <p:sp>
        <p:nvSpPr>
          <p:cNvPr id="3" name="Slide Number Placeholder 2"/>
          <p:cNvSpPr>
            <a:spLocks noGrp="1"/>
          </p:cNvSpPr>
          <p:nvPr>
            <p:ph type="sldNum" sz="quarter" idx="11"/>
          </p:nvPr>
        </p:nvSpPr>
        <p:spPr/>
        <p:txBody>
          <a:bodyPr/>
          <a:lstStyle>
            <a:lvl1pPr>
              <a:defRPr/>
            </a:lvl1pPr>
          </a:lstStyle>
          <a:p>
            <a:pPr>
              <a:defRPr/>
            </a:pPr>
            <a:fld id="{8D16FC2B-CCCE-4613-B2A7-3064900DE148}" type="slidenum">
              <a:rPr lang="en-US" smtClean="0"/>
              <a:pPr>
                <a:defRPr/>
              </a:pPr>
              <a:t>‹#›</a:t>
            </a:fld>
            <a:endParaRPr lang="en-US"/>
          </a:p>
        </p:txBody>
      </p:sp>
      <p:sp>
        <p:nvSpPr>
          <p:cNvPr id="4" name="Footer Placeholder 3"/>
          <p:cNvSpPr>
            <a:spLocks noGrp="1"/>
          </p:cNvSpPr>
          <p:nvPr>
            <p:ph type="ftr" sz="quarter" idx="12"/>
          </p:nvPr>
        </p:nvSpPr>
        <p:spPr/>
        <p:txBody>
          <a:bodyPr/>
          <a:lstStyle>
            <a:lvl1pPr>
              <a:defRPr/>
            </a:lvl1pPr>
          </a:lstStyle>
          <a:p>
            <a:pPr>
              <a:defRPr/>
            </a:pPr>
            <a:r>
              <a:rPr lang="en-US"/>
              <a:t>Dr. Mohammed Alnaif</a:t>
            </a:r>
          </a:p>
        </p:txBody>
      </p:sp>
    </p:spTree>
    <p:extLst>
      <p:ext uri="{BB962C8B-B14F-4D97-AF65-F5344CB8AC3E}">
        <p14:creationId xmlns:p14="http://schemas.microsoft.com/office/powerpoint/2010/main" val="14217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05ED7237-9CAE-4428-8D12-40362B378BC3}" type="datetimeFigureOut">
              <a:rPr lang="en-US" smtClean="0"/>
              <a:t>11/24/2019</a:t>
            </a:fld>
            <a:endParaRPr lang="en-US"/>
          </a:p>
        </p:txBody>
      </p:sp>
      <p:sp>
        <p:nvSpPr>
          <p:cNvPr id="5" name="Slide Number Placeholder 4"/>
          <p:cNvSpPr>
            <a:spLocks noGrp="1"/>
          </p:cNvSpPr>
          <p:nvPr>
            <p:ph type="sldNum" sz="quarter" idx="11"/>
          </p:nvPr>
        </p:nvSpPr>
        <p:spPr/>
        <p:txBody>
          <a:bodyPr/>
          <a:lstStyle>
            <a:lvl1pPr>
              <a:defRPr/>
            </a:lvl1pPr>
          </a:lstStyle>
          <a:p>
            <a:fld id="{EEEECDCC-63C2-4492-ADC6-A6890B1EB79E}" type="slidenum">
              <a:rPr lang="en-US" smtClean="0"/>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extLst>
      <p:ext uri="{BB962C8B-B14F-4D97-AF65-F5344CB8AC3E}">
        <p14:creationId xmlns:p14="http://schemas.microsoft.com/office/powerpoint/2010/main" val="421281630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fld id="{A58C9310-5CB4-45AF-B2EC-DCE5EBC8A552}" type="datetime1">
              <a:rPr lang="ar-SA" smtClean="0"/>
              <a:t>27/03/1441</a:t>
            </a:fld>
            <a:endParaRPr lang="en-US"/>
          </a:p>
        </p:txBody>
      </p:sp>
      <p:sp>
        <p:nvSpPr>
          <p:cNvPr id="6" name="Slide Number Placeholder 5"/>
          <p:cNvSpPr>
            <a:spLocks noGrp="1"/>
          </p:cNvSpPr>
          <p:nvPr>
            <p:ph type="sldNum" sz="quarter" idx="11"/>
          </p:nvPr>
        </p:nvSpPr>
        <p:spPr/>
        <p:txBody>
          <a:bodyPr/>
          <a:lstStyle>
            <a:lvl1pPr>
              <a:defRPr/>
            </a:lvl1pPr>
          </a:lstStyle>
          <a:p>
            <a:pPr>
              <a:defRPr/>
            </a:pPr>
            <a:fld id="{50D67E74-CD82-4997-9782-AC110EB87A91}" type="slidenum">
              <a:rPr lang="en-US" smtClean="0"/>
              <a:pPr>
                <a:defRPr/>
              </a:pPr>
              <a:t>‹#›</a:t>
            </a:fld>
            <a:endParaRPr lang="en-US"/>
          </a:p>
        </p:txBody>
      </p:sp>
      <p:sp>
        <p:nvSpPr>
          <p:cNvPr id="7" name="Footer Placeholder 6"/>
          <p:cNvSpPr>
            <a:spLocks noGrp="1"/>
          </p:cNvSpPr>
          <p:nvPr>
            <p:ph type="ftr" sz="quarter" idx="12"/>
          </p:nvPr>
        </p:nvSpPr>
        <p:spPr/>
        <p:txBody>
          <a:bodyPr/>
          <a:lstStyle>
            <a:lvl1pPr>
              <a:defRPr/>
            </a:lvl1pPr>
          </a:lstStyle>
          <a:p>
            <a:pPr>
              <a:defRPr/>
            </a:pPr>
            <a:r>
              <a:rPr lang="en-US"/>
              <a:t>Dr. Mohammed Alnaif</a:t>
            </a:r>
          </a:p>
        </p:txBody>
      </p:sp>
    </p:spTree>
    <p:extLst>
      <p:ext uri="{BB962C8B-B14F-4D97-AF65-F5344CB8AC3E}">
        <p14:creationId xmlns:p14="http://schemas.microsoft.com/office/powerpoint/2010/main" val="21904028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fld id="{E0942D17-1B6E-4AC0-B9F5-1744A9E5F4CE}" type="datetime1">
              <a:rPr lang="ar-SA" smtClean="0"/>
              <a:t>27/03/1441</a:t>
            </a:fld>
            <a:endParaRPr lang="en-US"/>
          </a:p>
        </p:txBody>
      </p:sp>
      <p:sp>
        <p:nvSpPr>
          <p:cNvPr id="6" name="Slide Number Placeholder 5"/>
          <p:cNvSpPr>
            <a:spLocks noGrp="1"/>
          </p:cNvSpPr>
          <p:nvPr>
            <p:ph type="sldNum" sz="quarter" idx="11"/>
          </p:nvPr>
        </p:nvSpPr>
        <p:spPr/>
        <p:txBody>
          <a:bodyPr/>
          <a:lstStyle>
            <a:lvl1pPr>
              <a:defRPr/>
            </a:lvl1pPr>
          </a:lstStyle>
          <a:p>
            <a:pPr>
              <a:defRPr/>
            </a:pPr>
            <a:fld id="{629A7160-CB40-4A33-9850-6D0C8B47F044}" type="slidenum">
              <a:rPr lang="en-US" smtClean="0"/>
              <a:pPr>
                <a:defRPr/>
              </a:pPr>
              <a:t>‹#›</a:t>
            </a:fld>
            <a:endParaRPr lang="en-US"/>
          </a:p>
        </p:txBody>
      </p:sp>
      <p:sp>
        <p:nvSpPr>
          <p:cNvPr id="7" name="Footer Placeholder 6"/>
          <p:cNvSpPr>
            <a:spLocks noGrp="1"/>
          </p:cNvSpPr>
          <p:nvPr>
            <p:ph type="ftr" sz="quarter" idx="12"/>
          </p:nvPr>
        </p:nvSpPr>
        <p:spPr/>
        <p:txBody>
          <a:bodyPr/>
          <a:lstStyle>
            <a:lvl1pPr>
              <a:defRPr/>
            </a:lvl1pPr>
          </a:lstStyle>
          <a:p>
            <a:pPr>
              <a:defRPr/>
            </a:pPr>
            <a:r>
              <a:rPr lang="en-US"/>
              <a:t>Dr. Mohammed Alnaif</a:t>
            </a:r>
          </a:p>
        </p:txBody>
      </p:sp>
    </p:spTree>
    <p:extLst>
      <p:ext uri="{BB962C8B-B14F-4D97-AF65-F5344CB8AC3E}">
        <p14:creationId xmlns:p14="http://schemas.microsoft.com/office/powerpoint/2010/main" val="15170925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3744764-0108-44B6-B411-41070C6B469D}" type="datetime1">
              <a:rPr lang="ar-SA" smtClean="0"/>
              <a:t>27/03/1441</a:t>
            </a:fld>
            <a:endParaRPr lang="en-US"/>
          </a:p>
        </p:txBody>
      </p:sp>
      <p:sp>
        <p:nvSpPr>
          <p:cNvPr id="5" name="Slide Number Placeholder 4"/>
          <p:cNvSpPr>
            <a:spLocks noGrp="1"/>
          </p:cNvSpPr>
          <p:nvPr>
            <p:ph type="sldNum" sz="quarter" idx="11"/>
          </p:nvPr>
        </p:nvSpPr>
        <p:spPr/>
        <p:txBody>
          <a:bodyPr/>
          <a:lstStyle>
            <a:lvl1pPr>
              <a:defRPr/>
            </a:lvl1pPr>
          </a:lstStyle>
          <a:p>
            <a:pPr>
              <a:defRPr/>
            </a:pPr>
            <a:fld id="{2EB91293-F410-4C63-960B-04AAE0A4178B}" type="slidenum">
              <a:rPr lang="en-US" smtClean="0"/>
              <a:pPr>
                <a:defRPr/>
              </a:pPr>
              <a:t>‹#›</a:t>
            </a:fld>
            <a:endParaRPr lang="en-US"/>
          </a:p>
        </p:txBody>
      </p:sp>
      <p:sp>
        <p:nvSpPr>
          <p:cNvPr id="6" name="Footer Placeholder 5"/>
          <p:cNvSpPr>
            <a:spLocks noGrp="1"/>
          </p:cNvSpPr>
          <p:nvPr>
            <p:ph type="ftr" sz="quarter" idx="12"/>
          </p:nvPr>
        </p:nvSpPr>
        <p:spPr/>
        <p:txBody>
          <a:bodyPr/>
          <a:lstStyle>
            <a:lvl1pPr>
              <a:defRPr/>
            </a:lvl1pPr>
          </a:lstStyle>
          <a:p>
            <a:pPr>
              <a:defRPr/>
            </a:pPr>
            <a:r>
              <a:rPr lang="en-US"/>
              <a:t>Dr. Mohammed Alnaif</a:t>
            </a:r>
          </a:p>
        </p:txBody>
      </p:sp>
    </p:spTree>
    <p:extLst>
      <p:ext uri="{BB962C8B-B14F-4D97-AF65-F5344CB8AC3E}">
        <p14:creationId xmlns:p14="http://schemas.microsoft.com/office/powerpoint/2010/main" val="384863033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5788" y="288925"/>
            <a:ext cx="2025650" cy="57308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5663" y="288925"/>
            <a:ext cx="5927725" cy="5730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A063495-C289-4397-B460-BEE32C159E06}" type="datetime1">
              <a:rPr lang="ar-SA" smtClean="0"/>
              <a:t>27/03/1441</a:t>
            </a:fld>
            <a:endParaRPr lang="en-US"/>
          </a:p>
        </p:txBody>
      </p:sp>
      <p:sp>
        <p:nvSpPr>
          <p:cNvPr id="5" name="Slide Number Placeholder 4"/>
          <p:cNvSpPr>
            <a:spLocks noGrp="1"/>
          </p:cNvSpPr>
          <p:nvPr>
            <p:ph type="sldNum" sz="quarter" idx="11"/>
          </p:nvPr>
        </p:nvSpPr>
        <p:spPr/>
        <p:txBody>
          <a:bodyPr/>
          <a:lstStyle>
            <a:lvl1pPr>
              <a:defRPr/>
            </a:lvl1pPr>
          </a:lstStyle>
          <a:p>
            <a:pPr>
              <a:defRPr/>
            </a:pPr>
            <a:fld id="{34D9E2B7-4E32-4219-BE0B-117E9D706901}" type="slidenum">
              <a:rPr lang="en-US" smtClean="0"/>
              <a:pPr>
                <a:defRPr/>
              </a:pPr>
              <a:t>‹#›</a:t>
            </a:fld>
            <a:endParaRPr lang="en-US"/>
          </a:p>
        </p:txBody>
      </p:sp>
      <p:sp>
        <p:nvSpPr>
          <p:cNvPr id="6" name="Footer Placeholder 5"/>
          <p:cNvSpPr>
            <a:spLocks noGrp="1"/>
          </p:cNvSpPr>
          <p:nvPr>
            <p:ph type="ftr" sz="quarter" idx="12"/>
          </p:nvPr>
        </p:nvSpPr>
        <p:spPr/>
        <p:txBody>
          <a:bodyPr/>
          <a:lstStyle>
            <a:lvl1pPr>
              <a:defRPr/>
            </a:lvl1pPr>
          </a:lstStyle>
          <a:p>
            <a:pPr>
              <a:defRPr/>
            </a:pPr>
            <a:r>
              <a:rPr lang="en-US"/>
              <a:t>Dr. Mohammed Alnaif</a:t>
            </a:r>
          </a:p>
        </p:txBody>
      </p:sp>
    </p:spTree>
    <p:extLst>
      <p:ext uri="{BB962C8B-B14F-4D97-AF65-F5344CB8AC3E}">
        <p14:creationId xmlns:p14="http://schemas.microsoft.com/office/powerpoint/2010/main" val="320184922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SA"/>
          </a:p>
        </p:txBody>
      </p:sp>
      <p:sp>
        <p:nvSpPr>
          <p:cNvPr id="4" name="Rectangle 2"/>
          <p:cNvSpPr>
            <a:spLocks noGrp="1" noChangeArrowheads="1"/>
          </p:cNvSpPr>
          <p:nvPr>
            <p:ph type="sldNum" idx="10"/>
          </p:nvPr>
        </p:nvSpPr>
        <p:spPr>
          <a:ln/>
        </p:spPr>
        <p:txBody>
          <a:bodyPr/>
          <a:lstStyle>
            <a:lvl1pPr>
              <a:defRPr/>
            </a:lvl1pPr>
          </a:lstStyle>
          <a:p>
            <a:fld id="{EEEECDCC-63C2-4492-ADC6-A6890B1EB79E}" type="slidenum">
              <a:rPr lang="en-US" smtClean="0"/>
              <a:t>‹#›</a:t>
            </a:fld>
            <a:endParaRPr lang="en-US"/>
          </a:p>
        </p:txBody>
      </p:sp>
      <p:sp>
        <p:nvSpPr>
          <p:cNvPr id="5" name="Rectangle 3"/>
          <p:cNvSpPr>
            <a:spLocks noGrp="1" noChangeArrowheads="1"/>
          </p:cNvSpPr>
          <p:nvPr>
            <p:ph type="ftr" idx="11"/>
          </p:nvPr>
        </p:nvSpPr>
        <p:spPr>
          <a:ln/>
        </p:spPr>
        <p:txBody>
          <a:bodyPr/>
          <a:lstStyle>
            <a:lvl1pPr>
              <a:defRPr/>
            </a:lvl1pPr>
          </a:lstStyle>
          <a:p>
            <a:r>
              <a:rPr lang="en-US"/>
              <a:t>Dr. Mohammed Alnaif</a:t>
            </a:r>
          </a:p>
        </p:txBody>
      </p:sp>
    </p:spTree>
    <p:extLst>
      <p:ext uri="{BB962C8B-B14F-4D97-AF65-F5344CB8AC3E}">
        <p14:creationId xmlns:p14="http://schemas.microsoft.com/office/powerpoint/2010/main" val="280570198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Rectangle 2"/>
          <p:cNvSpPr>
            <a:spLocks noGrp="1" noChangeArrowheads="1"/>
          </p:cNvSpPr>
          <p:nvPr>
            <p:ph type="sldNum" idx="10"/>
          </p:nvPr>
        </p:nvSpPr>
        <p:spPr>
          <a:ln/>
        </p:spPr>
        <p:txBody>
          <a:bodyPr/>
          <a:lstStyle>
            <a:lvl1pPr>
              <a:defRPr/>
            </a:lvl1pPr>
          </a:lstStyle>
          <a:p>
            <a:fld id="{EEEECDCC-63C2-4492-ADC6-A6890B1EB79E}" type="slidenum">
              <a:rPr lang="en-US" smtClean="0"/>
              <a:t>‹#›</a:t>
            </a:fld>
            <a:endParaRPr lang="en-US"/>
          </a:p>
        </p:txBody>
      </p:sp>
      <p:sp>
        <p:nvSpPr>
          <p:cNvPr id="5" name="Rectangle 3"/>
          <p:cNvSpPr>
            <a:spLocks noGrp="1" noChangeArrowheads="1"/>
          </p:cNvSpPr>
          <p:nvPr>
            <p:ph type="ftr" idx="11"/>
          </p:nvPr>
        </p:nvSpPr>
        <p:spPr>
          <a:ln/>
        </p:spPr>
        <p:txBody>
          <a:bodyPr/>
          <a:lstStyle>
            <a:lvl1pPr>
              <a:defRPr/>
            </a:lvl1pPr>
          </a:lstStyle>
          <a:p>
            <a:r>
              <a:rPr lang="en-US"/>
              <a:t>Dr. Mohammed Alnaif</a:t>
            </a:r>
          </a:p>
        </p:txBody>
      </p:sp>
    </p:spTree>
    <p:extLst>
      <p:ext uri="{BB962C8B-B14F-4D97-AF65-F5344CB8AC3E}">
        <p14:creationId xmlns:p14="http://schemas.microsoft.com/office/powerpoint/2010/main" val="179751678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sldNum" idx="10"/>
          </p:nvPr>
        </p:nvSpPr>
        <p:spPr>
          <a:ln/>
        </p:spPr>
        <p:txBody>
          <a:bodyPr/>
          <a:lstStyle>
            <a:lvl1pPr>
              <a:defRPr/>
            </a:lvl1pPr>
          </a:lstStyle>
          <a:p>
            <a:fld id="{EEEECDCC-63C2-4492-ADC6-A6890B1EB79E}" type="slidenum">
              <a:rPr lang="en-US" smtClean="0"/>
              <a:t>‹#›</a:t>
            </a:fld>
            <a:endParaRPr lang="en-US"/>
          </a:p>
        </p:txBody>
      </p:sp>
      <p:sp>
        <p:nvSpPr>
          <p:cNvPr id="5" name="Rectangle 3"/>
          <p:cNvSpPr>
            <a:spLocks noGrp="1" noChangeArrowheads="1"/>
          </p:cNvSpPr>
          <p:nvPr>
            <p:ph type="ftr" idx="11"/>
          </p:nvPr>
        </p:nvSpPr>
        <p:spPr>
          <a:ln/>
        </p:spPr>
        <p:txBody>
          <a:bodyPr/>
          <a:lstStyle>
            <a:lvl1pPr>
              <a:defRPr/>
            </a:lvl1pPr>
          </a:lstStyle>
          <a:p>
            <a:r>
              <a:rPr lang="en-US"/>
              <a:t>Dr. Mohammed Alnaif</a:t>
            </a:r>
          </a:p>
        </p:txBody>
      </p:sp>
    </p:spTree>
    <p:extLst>
      <p:ext uri="{BB962C8B-B14F-4D97-AF65-F5344CB8AC3E}">
        <p14:creationId xmlns:p14="http://schemas.microsoft.com/office/powerpoint/2010/main" val="268358030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457200" y="1604963"/>
            <a:ext cx="4037013" cy="4522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4646613" y="1604963"/>
            <a:ext cx="4037012" cy="4522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Rectangle 2"/>
          <p:cNvSpPr>
            <a:spLocks noGrp="1" noChangeArrowheads="1"/>
          </p:cNvSpPr>
          <p:nvPr>
            <p:ph type="sldNum" idx="10"/>
          </p:nvPr>
        </p:nvSpPr>
        <p:spPr>
          <a:ln/>
        </p:spPr>
        <p:txBody>
          <a:bodyPr/>
          <a:lstStyle>
            <a:lvl1pPr>
              <a:defRPr/>
            </a:lvl1pPr>
          </a:lstStyle>
          <a:p>
            <a:fld id="{EEEECDCC-63C2-4492-ADC6-A6890B1EB79E}" type="slidenum">
              <a:rPr lang="en-US" smtClean="0"/>
              <a:t>‹#›</a:t>
            </a:fld>
            <a:endParaRPr lang="en-US"/>
          </a:p>
        </p:txBody>
      </p:sp>
      <p:sp>
        <p:nvSpPr>
          <p:cNvPr id="6" name="Rectangle 3"/>
          <p:cNvSpPr>
            <a:spLocks noGrp="1" noChangeArrowheads="1"/>
          </p:cNvSpPr>
          <p:nvPr>
            <p:ph type="ftr" idx="11"/>
          </p:nvPr>
        </p:nvSpPr>
        <p:spPr>
          <a:ln/>
        </p:spPr>
        <p:txBody>
          <a:bodyPr/>
          <a:lstStyle>
            <a:lvl1pPr>
              <a:defRPr/>
            </a:lvl1pPr>
          </a:lstStyle>
          <a:p>
            <a:r>
              <a:rPr lang="en-US"/>
              <a:t>Dr. Mohammed Alnaif</a:t>
            </a:r>
          </a:p>
        </p:txBody>
      </p:sp>
    </p:spTree>
    <p:extLst>
      <p:ext uri="{BB962C8B-B14F-4D97-AF65-F5344CB8AC3E}">
        <p14:creationId xmlns:p14="http://schemas.microsoft.com/office/powerpoint/2010/main" val="203842239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Rectangle 2"/>
          <p:cNvSpPr>
            <a:spLocks noGrp="1" noChangeArrowheads="1"/>
          </p:cNvSpPr>
          <p:nvPr>
            <p:ph type="sldNum" idx="10"/>
          </p:nvPr>
        </p:nvSpPr>
        <p:spPr>
          <a:ln/>
        </p:spPr>
        <p:txBody>
          <a:bodyPr/>
          <a:lstStyle>
            <a:lvl1pPr>
              <a:defRPr/>
            </a:lvl1pPr>
          </a:lstStyle>
          <a:p>
            <a:fld id="{EEEECDCC-63C2-4492-ADC6-A6890B1EB79E}" type="slidenum">
              <a:rPr lang="en-US" smtClean="0"/>
              <a:t>‹#›</a:t>
            </a:fld>
            <a:endParaRPr lang="en-US"/>
          </a:p>
        </p:txBody>
      </p:sp>
      <p:sp>
        <p:nvSpPr>
          <p:cNvPr id="8" name="Rectangle 3"/>
          <p:cNvSpPr>
            <a:spLocks noGrp="1" noChangeArrowheads="1"/>
          </p:cNvSpPr>
          <p:nvPr>
            <p:ph type="ftr" idx="11"/>
          </p:nvPr>
        </p:nvSpPr>
        <p:spPr>
          <a:ln/>
        </p:spPr>
        <p:txBody>
          <a:bodyPr/>
          <a:lstStyle>
            <a:lvl1pPr>
              <a:defRPr/>
            </a:lvl1pPr>
          </a:lstStyle>
          <a:p>
            <a:r>
              <a:rPr lang="en-US"/>
              <a:t>Dr. Mohammed Alnaif</a:t>
            </a:r>
          </a:p>
        </p:txBody>
      </p:sp>
    </p:spTree>
    <p:extLst>
      <p:ext uri="{BB962C8B-B14F-4D97-AF65-F5344CB8AC3E}">
        <p14:creationId xmlns:p14="http://schemas.microsoft.com/office/powerpoint/2010/main" val="383805334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Rectangle 2"/>
          <p:cNvSpPr>
            <a:spLocks noGrp="1" noChangeArrowheads="1"/>
          </p:cNvSpPr>
          <p:nvPr>
            <p:ph type="sldNum" idx="10"/>
          </p:nvPr>
        </p:nvSpPr>
        <p:spPr>
          <a:ln/>
        </p:spPr>
        <p:txBody>
          <a:bodyPr/>
          <a:lstStyle>
            <a:lvl1pPr>
              <a:defRPr/>
            </a:lvl1pPr>
          </a:lstStyle>
          <a:p>
            <a:fld id="{EEEECDCC-63C2-4492-ADC6-A6890B1EB79E}" type="slidenum">
              <a:rPr lang="en-US" smtClean="0"/>
              <a:t>‹#›</a:t>
            </a:fld>
            <a:endParaRPr lang="en-US"/>
          </a:p>
        </p:txBody>
      </p:sp>
      <p:sp>
        <p:nvSpPr>
          <p:cNvPr id="4" name="Rectangle 3"/>
          <p:cNvSpPr>
            <a:spLocks noGrp="1" noChangeArrowheads="1"/>
          </p:cNvSpPr>
          <p:nvPr>
            <p:ph type="ftr" idx="11"/>
          </p:nvPr>
        </p:nvSpPr>
        <p:spPr>
          <a:ln/>
        </p:spPr>
        <p:txBody>
          <a:bodyPr/>
          <a:lstStyle>
            <a:lvl1pPr>
              <a:defRPr/>
            </a:lvl1pPr>
          </a:lstStyle>
          <a:p>
            <a:r>
              <a:rPr lang="en-US"/>
              <a:t>Dr. Mohammed Alnaif</a:t>
            </a:r>
          </a:p>
        </p:txBody>
      </p:sp>
    </p:spTree>
    <p:extLst>
      <p:ext uri="{BB962C8B-B14F-4D97-AF65-F5344CB8AC3E}">
        <p14:creationId xmlns:p14="http://schemas.microsoft.com/office/powerpoint/2010/main" val="1329394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55663" y="1593850"/>
            <a:ext cx="3976687"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84750" y="1593850"/>
            <a:ext cx="3976688"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05ED7237-9CAE-4428-8D12-40362B378BC3}" type="datetimeFigureOut">
              <a:rPr lang="en-US" smtClean="0"/>
              <a:t>11/24/2019</a:t>
            </a:fld>
            <a:endParaRPr lang="en-US"/>
          </a:p>
        </p:txBody>
      </p:sp>
      <p:sp>
        <p:nvSpPr>
          <p:cNvPr id="6" name="Slide Number Placeholder 5"/>
          <p:cNvSpPr>
            <a:spLocks noGrp="1"/>
          </p:cNvSpPr>
          <p:nvPr>
            <p:ph type="sldNum" sz="quarter" idx="11"/>
          </p:nvPr>
        </p:nvSpPr>
        <p:spPr/>
        <p:txBody>
          <a:bodyPr/>
          <a:lstStyle>
            <a:lvl1pPr>
              <a:defRPr/>
            </a:lvl1pPr>
          </a:lstStyle>
          <a:p>
            <a:fld id="{EEEECDCC-63C2-4492-ADC6-A6890B1EB79E}" type="slidenum">
              <a:rPr lang="en-US" smtClean="0"/>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extLst>
      <p:ext uri="{BB962C8B-B14F-4D97-AF65-F5344CB8AC3E}">
        <p14:creationId xmlns:p14="http://schemas.microsoft.com/office/powerpoint/2010/main" val="389740461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sldNum" idx="10"/>
          </p:nvPr>
        </p:nvSpPr>
        <p:spPr>
          <a:ln/>
        </p:spPr>
        <p:txBody>
          <a:bodyPr/>
          <a:lstStyle>
            <a:lvl1pPr>
              <a:defRPr/>
            </a:lvl1pPr>
          </a:lstStyle>
          <a:p>
            <a:fld id="{EEEECDCC-63C2-4492-ADC6-A6890B1EB79E}" type="slidenum">
              <a:rPr lang="en-US" smtClean="0"/>
              <a:t>‹#›</a:t>
            </a:fld>
            <a:endParaRPr lang="en-US"/>
          </a:p>
        </p:txBody>
      </p:sp>
      <p:sp>
        <p:nvSpPr>
          <p:cNvPr id="3" name="Rectangle 3"/>
          <p:cNvSpPr>
            <a:spLocks noGrp="1" noChangeArrowheads="1"/>
          </p:cNvSpPr>
          <p:nvPr>
            <p:ph type="ftr" idx="11"/>
          </p:nvPr>
        </p:nvSpPr>
        <p:spPr>
          <a:ln/>
        </p:spPr>
        <p:txBody>
          <a:bodyPr/>
          <a:lstStyle>
            <a:lvl1pPr>
              <a:defRPr/>
            </a:lvl1pPr>
          </a:lstStyle>
          <a:p>
            <a:r>
              <a:rPr lang="en-US"/>
              <a:t>Dr. Mohammed Alnaif</a:t>
            </a:r>
          </a:p>
        </p:txBody>
      </p:sp>
    </p:spTree>
    <p:extLst>
      <p:ext uri="{BB962C8B-B14F-4D97-AF65-F5344CB8AC3E}">
        <p14:creationId xmlns:p14="http://schemas.microsoft.com/office/powerpoint/2010/main" val="150358482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sldNum" idx="10"/>
          </p:nvPr>
        </p:nvSpPr>
        <p:spPr>
          <a:ln/>
        </p:spPr>
        <p:txBody>
          <a:bodyPr/>
          <a:lstStyle>
            <a:lvl1pPr>
              <a:defRPr/>
            </a:lvl1pPr>
          </a:lstStyle>
          <a:p>
            <a:fld id="{EEEECDCC-63C2-4492-ADC6-A6890B1EB79E}" type="slidenum">
              <a:rPr lang="en-US" smtClean="0"/>
              <a:t>‹#›</a:t>
            </a:fld>
            <a:endParaRPr lang="en-US"/>
          </a:p>
        </p:txBody>
      </p:sp>
      <p:sp>
        <p:nvSpPr>
          <p:cNvPr id="6" name="Rectangle 3"/>
          <p:cNvSpPr>
            <a:spLocks noGrp="1" noChangeArrowheads="1"/>
          </p:cNvSpPr>
          <p:nvPr>
            <p:ph type="ftr" idx="11"/>
          </p:nvPr>
        </p:nvSpPr>
        <p:spPr>
          <a:ln/>
        </p:spPr>
        <p:txBody>
          <a:bodyPr/>
          <a:lstStyle>
            <a:lvl1pPr>
              <a:defRPr/>
            </a:lvl1pPr>
          </a:lstStyle>
          <a:p>
            <a:r>
              <a:rPr lang="en-US"/>
              <a:t>Dr. Mohammed Alnaif</a:t>
            </a:r>
          </a:p>
        </p:txBody>
      </p:sp>
    </p:spTree>
    <p:extLst>
      <p:ext uri="{BB962C8B-B14F-4D97-AF65-F5344CB8AC3E}">
        <p14:creationId xmlns:p14="http://schemas.microsoft.com/office/powerpoint/2010/main" val="259155527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ar-S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sldNum" idx="10"/>
          </p:nvPr>
        </p:nvSpPr>
        <p:spPr>
          <a:ln/>
        </p:spPr>
        <p:txBody>
          <a:bodyPr/>
          <a:lstStyle>
            <a:lvl1pPr>
              <a:defRPr/>
            </a:lvl1pPr>
          </a:lstStyle>
          <a:p>
            <a:fld id="{EEEECDCC-63C2-4492-ADC6-A6890B1EB79E}" type="slidenum">
              <a:rPr lang="en-US" smtClean="0"/>
              <a:t>‹#›</a:t>
            </a:fld>
            <a:endParaRPr lang="en-US"/>
          </a:p>
        </p:txBody>
      </p:sp>
      <p:sp>
        <p:nvSpPr>
          <p:cNvPr id="6" name="Rectangle 3"/>
          <p:cNvSpPr>
            <a:spLocks noGrp="1" noChangeArrowheads="1"/>
          </p:cNvSpPr>
          <p:nvPr>
            <p:ph type="ftr" idx="11"/>
          </p:nvPr>
        </p:nvSpPr>
        <p:spPr>
          <a:ln/>
        </p:spPr>
        <p:txBody>
          <a:bodyPr/>
          <a:lstStyle>
            <a:lvl1pPr>
              <a:defRPr/>
            </a:lvl1pPr>
          </a:lstStyle>
          <a:p>
            <a:r>
              <a:rPr lang="en-US"/>
              <a:t>Dr. Mohammed Alnaif</a:t>
            </a:r>
          </a:p>
        </p:txBody>
      </p:sp>
    </p:spTree>
    <p:extLst>
      <p:ext uri="{BB962C8B-B14F-4D97-AF65-F5344CB8AC3E}">
        <p14:creationId xmlns:p14="http://schemas.microsoft.com/office/powerpoint/2010/main" val="352287416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Rectangle 2"/>
          <p:cNvSpPr>
            <a:spLocks noGrp="1" noChangeArrowheads="1"/>
          </p:cNvSpPr>
          <p:nvPr>
            <p:ph type="sldNum" idx="10"/>
          </p:nvPr>
        </p:nvSpPr>
        <p:spPr>
          <a:ln/>
        </p:spPr>
        <p:txBody>
          <a:bodyPr/>
          <a:lstStyle>
            <a:lvl1pPr>
              <a:defRPr/>
            </a:lvl1pPr>
          </a:lstStyle>
          <a:p>
            <a:fld id="{EEEECDCC-63C2-4492-ADC6-A6890B1EB79E}" type="slidenum">
              <a:rPr lang="en-US" smtClean="0"/>
              <a:t>‹#›</a:t>
            </a:fld>
            <a:endParaRPr lang="en-US"/>
          </a:p>
        </p:txBody>
      </p:sp>
      <p:sp>
        <p:nvSpPr>
          <p:cNvPr id="5" name="Rectangle 3"/>
          <p:cNvSpPr>
            <a:spLocks noGrp="1" noChangeArrowheads="1"/>
          </p:cNvSpPr>
          <p:nvPr>
            <p:ph type="ftr" idx="11"/>
          </p:nvPr>
        </p:nvSpPr>
        <p:spPr>
          <a:ln/>
        </p:spPr>
        <p:txBody>
          <a:bodyPr/>
          <a:lstStyle>
            <a:lvl1pPr>
              <a:defRPr/>
            </a:lvl1pPr>
          </a:lstStyle>
          <a:p>
            <a:r>
              <a:rPr lang="en-US"/>
              <a:t>Dr. Mohammed Alnaif</a:t>
            </a:r>
          </a:p>
        </p:txBody>
      </p:sp>
    </p:spTree>
    <p:extLst>
      <p:ext uri="{BB962C8B-B14F-4D97-AF65-F5344CB8AC3E}">
        <p14:creationId xmlns:p14="http://schemas.microsoft.com/office/powerpoint/2010/main" val="233596513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1604963"/>
            <a:ext cx="2055812" cy="4522787"/>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457200" y="1604963"/>
            <a:ext cx="6018213" cy="45227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Rectangle 2"/>
          <p:cNvSpPr>
            <a:spLocks noGrp="1" noChangeArrowheads="1"/>
          </p:cNvSpPr>
          <p:nvPr>
            <p:ph type="sldNum" idx="10"/>
          </p:nvPr>
        </p:nvSpPr>
        <p:spPr>
          <a:ln/>
        </p:spPr>
        <p:txBody>
          <a:bodyPr/>
          <a:lstStyle>
            <a:lvl1pPr>
              <a:defRPr/>
            </a:lvl1pPr>
          </a:lstStyle>
          <a:p>
            <a:fld id="{EEEECDCC-63C2-4492-ADC6-A6890B1EB79E}" type="slidenum">
              <a:rPr lang="en-US" smtClean="0"/>
              <a:t>‹#›</a:t>
            </a:fld>
            <a:endParaRPr lang="en-US"/>
          </a:p>
        </p:txBody>
      </p:sp>
      <p:sp>
        <p:nvSpPr>
          <p:cNvPr id="5" name="Rectangle 3"/>
          <p:cNvSpPr>
            <a:spLocks noGrp="1" noChangeArrowheads="1"/>
          </p:cNvSpPr>
          <p:nvPr>
            <p:ph type="ftr" idx="11"/>
          </p:nvPr>
        </p:nvSpPr>
        <p:spPr>
          <a:ln/>
        </p:spPr>
        <p:txBody>
          <a:bodyPr/>
          <a:lstStyle>
            <a:lvl1pPr>
              <a:defRPr/>
            </a:lvl1pPr>
          </a:lstStyle>
          <a:p>
            <a:r>
              <a:rPr lang="en-US"/>
              <a:t>Dr. Mohammed Alnaif</a:t>
            </a:r>
          </a:p>
        </p:txBody>
      </p:sp>
    </p:spTree>
    <p:extLst>
      <p:ext uri="{BB962C8B-B14F-4D97-AF65-F5344CB8AC3E}">
        <p14:creationId xmlns:p14="http://schemas.microsoft.com/office/powerpoint/2010/main" val="380905346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SA"/>
          </a:p>
        </p:txBody>
      </p:sp>
      <p:sp>
        <p:nvSpPr>
          <p:cNvPr id="4" name="Rectangle 3"/>
          <p:cNvSpPr>
            <a:spLocks noGrp="1" noChangeArrowheads="1"/>
          </p:cNvSpPr>
          <p:nvPr>
            <p:ph type="sldNum" idx="10"/>
          </p:nvPr>
        </p:nvSpPr>
        <p:spPr>
          <a:ln/>
        </p:spPr>
        <p:txBody>
          <a:bodyPr/>
          <a:lstStyle>
            <a:lvl1pPr>
              <a:defRPr/>
            </a:lvl1pPr>
          </a:lstStyle>
          <a:p>
            <a:pPr>
              <a:defRPr/>
            </a:pPr>
            <a:r>
              <a:rPr lang="tr-TR"/>
              <a:t>Slide </a:t>
            </a:r>
            <a:fld id="{410DFD1D-96F7-45BB-877F-C22FEB72227A}" type="slidenum">
              <a:rPr lang="tr-TR"/>
              <a:pPr>
                <a:defRPr/>
              </a:pPr>
              <a:t>‹#›</a:t>
            </a:fld>
            <a:endParaRPr lang="tr-TR"/>
          </a:p>
        </p:txBody>
      </p:sp>
      <p:sp>
        <p:nvSpPr>
          <p:cNvPr id="5" name="Rectangle 10"/>
          <p:cNvSpPr>
            <a:spLocks noGrp="1" noChangeArrowheads="1"/>
          </p:cNvSpPr>
          <p:nvPr>
            <p:ph type="ftr" idx="11"/>
          </p:nvPr>
        </p:nvSpPr>
        <p:spPr>
          <a:ln/>
        </p:spPr>
        <p:txBody>
          <a:bodyPr/>
          <a:lstStyle>
            <a:lvl1pPr>
              <a:defRPr/>
            </a:lvl1pPr>
          </a:lstStyle>
          <a:p>
            <a:pPr>
              <a:defRPr/>
            </a:pPr>
            <a:r>
              <a:rPr lang="tr-TR"/>
              <a:t>Dr. Mohammed Alnaif</a:t>
            </a:r>
          </a:p>
        </p:txBody>
      </p:sp>
    </p:spTree>
    <p:extLst>
      <p:ext uri="{BB962C8B-B14F-4D97-AF65-F5344CB8AC3E}">
        <p14:creationId xmlns:p14="http://schemas.microsoft.com/office/powerpoint/2010/main" val="207642955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Rectangle 3"/>
          <p:cNvSpPr>
            <a:spLocks noGrp="1" noChangeArrowheads="1"/>
          </p:cNvSpPr>
          <p:nvPr>
            <p:ph type="sldNum" idx="10"/>
          </p:nvPr>
        </p:nvSpPr>
        <p:spPr>
          <a:ln/>
        </p:spPr>
        <p:txBody>
          <a:bodyPr/>
          <a:lstStyle>
            <a:lvl1pPr>
              <a:defRPr/>
            </a:lvl1pPr>
          </a:lstStyle>
          <a:p>
            <a:pPr>
              <a:defRPr/>
            </a:pPr>
            <a:r>
              <a:rPr lang="tr-TR"/>
              <a:t>Slide </a:t>
            </a:r>
            <a:fld id="{1803281E-1089-43B8-9444-8CDBB558D756}" type="slidenum">
              <a:rPr lang="tr-TR"/>
              <a:pPr>
                <a:defRPr/>
              </a:pPr>
              <a:t>‹#›</a:t>
            </a:fld>
            <a:endParaRPr lang="tr-TR"/>
          </a:p>
        </p:txBody>
      </p:sp>
      <p:sp>
        <p:nvSpPr>
          <p:cNvPr id="5" name="Rectangle 10"/>
          <p:cNvSpPr>
            <a:spLocks noGrp="1" noChangeArrowheads="1"/>
          </p:cNvSpPr>
          <p:nvPr>
            <p:ph type="ftr" idx="11"/>
          </p:nvPr>
        </p:nvSpPr>
        <p:spPr>
          <a:ln/>
        </p:spPr>
        <p:txBody>
          <a:bodyPr/>
          <a:lstStyle>
            <a:lvl1pPr>
              <a:defRPr/>
            </a:lvl1pPr>
          </a:lstStyle>
          <a:p>
            <a:pPr>
              <a:defRPr/>
            </a:pPr>
            <a:r>
              <a:rPr lang="tr-TR"/>
              <a:t>Dr. Mohammed Alnaif</a:t>
            </a:r>
          </a:p>
        </p:txBody>
      </p:sp>
    </p:spTree>
    <p:extLst>
      <p:ext uri="{BB962C8B-B14F-4D97-AF65-F5344CB8AC3E}">
        <p14:creationId xmlns:p14="http://schemas.microsoft.com/office/powerpoint/2010/main" val="274834993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sldNum" idx="10"/>
          </p:nvPr>
        </p:nvSpPr>
        <p:spPr>
          <a:ln/>
        </p:spPr>
        <p:txBody>
          <a:bodyPr/>
          <a:lstStyle>
            <a:lvl1pPr>
              <a:defRPr/>
            </a:lvl1pPr>
          </a:lstStyle>
          <a:p>
            <a:pPr>
              <a:defRPr/>
            </a:pPr>
            <a:r>
              <a:rPr lang="tr-TR"/>
              <a:t>Slide </a:t>
            </a:r>
            <a:fld id="{40C5AFB3-97BE-4399-86E2-A54A662E6149}" type="slidenum">
              <a:rPr lang="tr-TR"/>
              <a:pPr>
                <a:defRPr/>
              </a:pPr>
              <a:t>‹#›</a:t>
            </a:fld>
            <a:endParaRPr lang="tr-TR"/>
          </a:p>
        </p:txBody>
      </p:sp>
      <p:sp>
        <p:nvSpPr>
          <p:cNvPr id="5" name="Rectangle 10"/>
          <p:cNvSpPr>
            <a:spLocks noGrp="1" noChangeArrowheads="1"/>
          </p:cNvSpPr>
          <p:nvPr>
            <p:ph type="ftr" idx="11"/>
          </p:nvPr>
        </p:nvSpPr>
        <p:spPr>
          <a:ln/>
        </p:spPr>
        <p:txBody>
          <a:bodyPr/>
          <a:lstStyle>
            <a:lvl1pPr>
              <a:defRPr/>
            </a:lvl1pPr>
          </a:lstStyle>
          <a:p>
            <a:pPr>
              <a:defRPr/>
            </a:pPr>
            <a:r>
              <a:rPr lang="tr-TR"/>
              <a:t>Dr. Mohammed Alnaif</a:t>
            </a:r>
          </a:p>
        </p:txBody>
      </p:sp>
    </p:spTree>
    <p:extLst>
      <p:ext uri="{BB962C8B-B14F-4D97-AF65-F5344CB8AC3E}">
        <p14:creationId xmlns:p14="http://schemas.microsoft.com/office/powerpoint/2010/main" val="221089599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Rectangle 3"/>
          <p:cNvSpPr>
            <a:spLocks noGrp="1" noChangeArrowheads="1"/>
          </p:cNvSpPr>
          <p:nvPr>
            <p:ph type="sldNum" idx="10"/>
          </p:nvPr>
        </p:nvSpPr>
        <p:spPr>
          <a:ln/>
        </p:spPr>
        <p:txBody>
          <a:bodyPr/>
          <a:lstStyle>
            <a:lvl1pPr>
              <a:defRPr/>
            </a:lvl1pPr>
          </a:lstStyle>
          <a:p>
            <a:pPr>
              <a:defRPr/>
            </a:pPr>
            <a:r>
              <a:rPr lang="tr-TR"/>
              <a:t>Slide </a:t>
            </a:r>
            <a:fld id="{E851E197-B492-4EA0-9E6C-5EE6F1D20A89}" type="slidenum">
              <a:rPr lang="tr-TR"/>
              <a:pPr>
                <a:defRPr/>
              </a:pPr>
              <a:t>‹#›</a:t>
            </a:fld>
            <a:endParaRPr lang="tr-TR"/>
          </a:p>
        </p:txBody>
      </p:sp>
      <p:sp>
        <p:nvSpPr>
          <p:cNvPr id="6" name="Rectangle 10"/>
          <p:cNvSpPr>
            <a:spLocks noGrp="1" noChangeArrowheads="1"/>
          </p:cNvSpPr>
          <p:nvPr>
            <p:ph type="ftr" idx="11"/>
          </p:nvPr>
        </p:nvSpPr>
        <p:spPr>
          <a:ln/>
        </p:spPr>
        <p:txBody>
          <a:bodyPr/>
          <a:lstStyle>
            <a:lvl1pPr>
              <a:defRPr/>
            </a:lvl1pPr>
          </a:lstStyle>
          <a:p>
            <a:pPr>
              <a:defRPr/>
            </a:pPr>
            <a:r>
              <a:rPr lang="tr-TR"/>
              <a:t>Dr. Mohammed Alnaif</a:t>
            </a:r>
          </a:p>
        </p:txBody>
      </p:sp>
    </p:spTree>
    <p:extLst>
      <p:ext uri="{BB962C8B-B14F-4D97-AF65-F5344CB8AC3E}">
        <p14:creationId xmlns:p14="http://schemas.microsoft.com/office/powerpoint/2010/main" val="245238735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Rectangle 3"/>
          <p:cNvSpPr>
            <a:spLocks noGrp="1" noChangeArrowheads="1"/>
          </p:cNvSpPr>
          <p:nvPr>
            <p:ph type="sldNum" idx="10"/>
          </p:nvPr>
        </p:nvSpPr>
        <p:spPr>
          <a:ln/>
        </p:spPr>
        <p:txBody>
          <a:bodyPr/>
          <a:lstStyle>
            <a:lvl1pPr>
              <a:defRPr/>
            </a:lvl1pPr>
          </a:lstStyle>
          <a:p>
            <a:pPr>
              <a:defRPr/>
            </a:pPr>
            <a:r>
              <a:rPr lang="tr-TR"/>
              <a:t>Slide </a:t>
            </a:r>
            <a:fld id="{561CF994-05F9-4D3E-8F3E-C368FEE8A145}" type="slidenum">
              <a:rPr lang="tr-TR"/>
              <a:pPr>
                <a:defRPr/>
              </a:pPr>
              <a:t>‹#›</a:t>
            </a:fld>
            <a:endParaRPr lang="tr-TR"/>
          </a:p>
        </p:txBody>
      </p:sp>
      <p:sp>
        <p:nvSpPr>
          <p:cNvPr id="8" name="Rectangle 10"/>
          <p:cNvSpPr>
            <a:spLocks noGrp="1" noChangeArrowheads="1"/>
          </p:cNvSpPr>
          <p:nvPr>
            <p:ph type="ftr" idx="11"/>
          </p:nvPr>
        </p:nvSpPr>
        <p:spPr>
          <a:ln/>
        </p:spPr>
        <p:txBody>
          <a:bodyPr/>
          <a:lstStyle>
            <a:lvl1pPr>
              <a:defRPr/>
            </a:lvl1pPr>
          </a:lstStyle>
          <a:p>
            <a:pPr>
              <a:defRPr/>
            </a:pPr>
            <a:r>
              <a:rPr lang="tr-TR"/>
              <a:t>Dr. Mohammed Alnaif</a:t>
            </a:r>
          </a:p>
        </p:txBody>
      </p:sp>
    </p:spTree>
    <p:extLst>
      <p:ext uri="{BB962C8B-B14F-4D97-AF65-F5344CB8AC3E}">
        <p14:creationId xmlns:p14="http://schemas.microsoft.com/office/powerpoint/2010/main" val="4060643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05ED7237-9CAE-4428-8D12-40362B378BC3}" type="datetimeFigureOut">
              <a:rPr lang="en-US" smtClean="0"/>
              <a:t>11/24/2019</a:t>
            </a:fld>
            <a:endParaRPr lang="en-US"/>
          </a:p>
        </p:txBody>
      </p:sp>
      <p:sp>
        <p:nvSpPr>
          <p:cNvPr id="8" name="Slide Number Placeholder 7"/>
          <p:cNvSpPr>
            <a:spLocks noGrp="1"/>
          </p:cNvSpPr>
          <p:nvPr>
            <p:ph type="sldNum" sz="quarter" idx="11"/>
          </p:nvPr>
        </p:nvSpPr>
        <p:spPr/>
        <p:txBody>
          <a:bodyPr/>
          <a:lstStyle>
            <a:lvl1pPr>
              <a:defRPr/>
            </a:lvl1pPr>
          </a:lstStyle>
          <a:p>
            <a:fld id="{EEEECDCC-63C2-4492-ADC6-A6890B1EB79E}" type="slidenum">
              <a:rPr lang="en-US" smtClean="0"/>
              <a:t>‹#›</a:t>
            </a:fld>
            <a:endParaRPr lang="en-US"/>
          </a:p>
        </p:txBody>
      </p:sp>
      <p:sp>
        <p:nvSpPr>
          <p:cNvPr id="9" name="Footer Placeholder 8"/>
          <p:cNvSpPr>
            <a:spLocks noGrp="1"/>
          </p:cNvSpPr>
          <p:nvPr>
            <p:ph type="ftr" sz="quarter" idx="12"/>
          </p:nvPr>
        </p:nvSpPr>
        <p:spPr/>
        <p:txBody>
          <a:bodyPr/>
          <a:lstStyle>
            <a:lvl1pPr>
              <a:defRPr/>
            </a:lvl1pPr>
          </a:lstStyle>
          <a:p>
            <a:endParaRPr lang="en-US"/>
          </a:p>
        </p:txBody>
      </p:sp>
    </p:spTree>
    <p:extLst>
      <p:ext uri="{BB962C8B-B14F-4D97-AF65-F5344CB8AC3E}">
        <p14:creationId xmlns:p14="http://schemas.microsoft.com/office/powerpoint/2010/main" val="2382456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Rectangle 3"/>
          <p:cNvSpPr>
            <a:spLocks noGrp="1" noChangeArrowheads="1"/>
          </p:cNvSpPr>
          <p:nvPr>
            <p:ph type="sldNum" idx="10"/>
          </p:nvPr>
        </p:nvSpPr>
        <p:spPr>
          <a:ln/>
        </p:spPr>
        <p:txBody>
          <a:bodyPr/>
          <a:lstStyle>
            <a:lvl1pPr>
              <a:defRPr/>
            </a:lvl1pPr>
          </a:lstStyle>
          <a:p>
            <a:pPr>
              <a:defRPr/>
            </a:pPr>
            <a:r>
              <a:rPr lang="tr-TR"/>
              <a:t>Slide </a:t>
            </a:r>
            <a:fld id="{F18194E4-9D5D-4E0A-9EA8-4C9024BE7133}" type="slidenum">
              <a:rPr lang="tr-TR"/>
              <a:pPr>
                <a:defRPr/>
              </a:pPr>
              <a:t>‹#›</a:t>
            </a:fld>
            <a:endParaRPr lang="tr-TR"/>
          </a:p>
        </p:txBody>
      </p:sp>
      <p:sp>
        <p:nvSpPr>
          <p:cNvPr id="4" name="Rectangle 10"/>
          <p:cNvSpPr>
            <a:spLocks noGrp="1" noChangeArrowheads="1"/>
          </p:cNvSpPr>
          <p:nvPr>
            <p:ph type="ftr" idx="11"/>
          </p:nvPr>
        </p:nvSpPr>
        <p:spPr>
          <a:ln/>
        </p:spPr>
        <p:txBody>
          <a:bodyPr/>
          <a:lstStyle>
            <a:lvl1pPr>
              <a:defRPr/>
            </a:lvl1pPr>
          </a:lstStyle>
          <a:p>
            <a:pPr>
              <a:defRPr/>
            </a:pPr>
            <a:r>
              <a:rPr lang="tr-TR"/>
              <a:t>Dr. Mohammed Alnaif</a:t>
            </a:r>
          </a:p>
        </p:txBody>
      </p:sp>
    </p:spTree>
    <p:extLst>
      <p:ext uri="{BB962C8B-B14F-4D97-AF65-F5344CB8AC3E}">
        <p14:creationId xmlns:p14="http://schemas.microsoft.com/office/powerpoint/2010/main" val="360564541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sldNum" idx="10"/>
          </p:nvPr>
        </p:nvSpPr>
        <p:spPr>
          <a:ln/>
        </p:spPr>
        <p:txBody>
          <a:bodyPr/>
          <a:lstStyle>
            <a:lvl1pPr>
              <a:defRPr/>
            </a:lvl1pPr>
          </a:lstStyle>
          <a:p>
            <a:pPr>
              <a:defRPr/>
            </a:pPr>
            <a:r>
              <a:rPr lang="tr-TR"/>
              <a:t>Slide </a:t>
            </a:r>
            <a:fld id="{6AA82E91-9E4B-4428-B7B7-AFC6413EC62F}" type="slidenum">
              <a:rPr lang="tr-TR"/>
              <a:pPr>
                <a:defRPr/>
              </a:pPr>
              <a:t>‹#›</a:t>
            </a:fld>
            <a:endParaRPr lang="tr-TR"/>
          </a:p>
        </p:txBody>
      </p:sp>
      <p:sp>
        <p:nvSpPr>
          <p:cNvPr id="3" name="Rectangle 10"/>
          <p:cNvSpPr>
            <a:spLocks noGrp="1" noChangeArrowheads="1"/>
          </p:cNvSpPr>
          <p:nvPr>
            <p:ph type="ftr" idx="11"/>
          </p:nvPr>
        </p:nvSpPr>
        <p:spPr>
          <a:ln/>
        </p:spPr>
        <p:txBody>
          <a:bodyPr/>
          <a:lstStyle>
            <a:lvl1pPr>
              <a:defRPr/>
            </a:lvl1pPr>
          </a:lstStyle>
          <a:p>
            <a:pPr>
              <a:defRPr/>
            </a:pPr>
            <a:r>
              <a:rPr lang="tr-TR"/>
              <a:t>Dr. Mohammed Alnaif</a:t>
            </a:r>
          </a:p>
        </p:txBody>
      </p:sp>
    </p:spTree>
    <p:extLst>
      <p:ext uri="{BB962C8B-B14F-4D97-AF65-F5344CB8AC3E}">
        <p14:creationId xmlns:p14="http://schemas.microsoft.com/office/powerpoint/2010/main" val="227275269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p:cNvSpPr>
            <a:spLocks noGrp="1" noChangeArrowheads="1"/>
          </p:cNvSpPr>
          <p:nvPr>
            <p:ph type="sldNum" idx="10"/>
          </p:nvPr>
        </p:nvSpPr>
        <p:spPr>
          <a:ln/>
        </p:spPr>
        <p:txBody>
          <a:bodyPr/>
          <a:lstStyle>
            <a:lvl1pPr>
              <a:defRPr/>
            </a:lvl1pPr>
          </a:lstStyle>
          <a:p>
            <a:pPr>
              <a:defRPr/>
            </a:pPr>
            <a:r>
              <a:rPr lang="tr-TR"/>
              <a:t>Slide </a:t>
            </a:r>
            <a:fld id="{9ECBA2D5-F00D-42E3-A2EE-F673BAD4801D}" type="slidenum">
              <a:rPr lang="tr-TR"/>
              <a:pPr>
                <a:defRPr/>
              </a:pPr>
              <a:t>‹#›</a:t>
            </a:fld>
            <a:endParaRPr lang="tr-TR"/>
          </a:p>
        </p:txBody>
      </p:sp>
      <p:sp>
        <p:nvSpPr>
          <p:cNvPr id="6" name="Rectangle 10"/>
          <p:cNvSpPr>
            <a:spLocks noGrp="1" noChangeArrowheads="1"/>
          </p:cNvSpPr>
          <p:nvPr>
            <p:ph type="ftr" idx="11"/>
          </p:nvPr>
        </p:nvSpPr>
        <p:spPr>
          <a:ln/>
        </p:spPr>
        <p:txBody>
          <a:bodyPr/>
          <a:lstStyle>
            <a:lvl1pPr>
              <a:defRPr/>
            </a:lvl1pPr>
          </a:lstStyle>
          <a:p>
            <a:pPr>
              <a:defRPr/>
            </a:pPr>
            <a:r>
              <a:rPr lang="tr-TR"/>
              <a:t>Dr. Mohammed Alnaif</a:t>
            </a:r>
          </a:p>
        </p:txBody>
      </p:sp>
    </p:spTree>
    <p:extLst>
      <p:ext uri="{BB962C8B-B14F-4D97-AF65-F5344CB8AC3E}">
        <p14:creationId xmlns:p14="http://schemas.microsoft.com/office/powerpoint/2010/main" val="51521459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ar-S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p:cNvSpPr>
            <a:spLocks noGrp="1" noChangeArrowheads="1"/>
          </p:cNvSpPr>
          <p:nvPr>
            <p:ph type="sldNum" idx="10"/>
          </p:nvPr>
        </p:nvSpPr>
        <p:spPr>
          <a:ln/>
        </p:spPr>
        <p:txBody>
          <a:bodyPr/>
          <a:lstStyle>
            <a:lvl1pPr>
              <a:defRPr/>
            </a:lvl1pPr>
          </a:lstStyle>
          <a:p>
            <a:pPr>
              <a:defRPr/>
            </a:pPr>
            <a:r>
              <a:rPr lang="tr-TR"/>
              <a:t>Slide </a:t>
            </a:r>
            <a:fld id="{6E2B17B8-04E6-4708-987D-24FC7B86C5EF}" type="slidenum">
              <a:rPr lang="tr-TR"/>
              <a:pPr>
                <a:defRPr/>
              </a:pPr>
              <a:t>‹#›</a:t>
            </a:fld>
            <a:endParaRPr lang="tr-TR"/>
          </a:p>
        </p:txBody>
      </p:sp>
      <p:sp>
        <p:nvSpPr>
          <p:cNvPr id="6" name="Rectangle 10"/>
          <p:cNvSpPr>
            <a:spLocks noGrp="1" noChangeArrowheads="1"/>
          </p:cNvSpPr>
          <p:nvPr>
            <p:ph type="ftr" idx="11"/>
          </p:nvPr>
        </p:nvSpPr>
        <p:spPr>
          <a:ln/>
        </p:spPr>
        <p:txBody>
          <a:bodyPr/>
          <a:lstStyle>
            <a:lvl1pPr>
              <a:defRPr/>
            </a:lvl1pPr>
          </a:lstStyle>
          <a:p>
            <a:pPr>
              <a:defRPr/>
            </a:pPr>
            <a:r>
              <a:rPr lang="tr-TR"/>
              <a:t>Dr. Mohammed Alnaif</a:t>
            </a:r>
          </a:p>
        </p:txBody>
      </p:sp>
    </p:spTree>
    <p:extLst>
      <p:ext uri="{BB962C8B-B14F-4D97-AF65-F5344CB8AC3E}">
        <p14:creationId xmlns:p14="http://schemas.microsoft.com/office/powerpoint/2010/main" val="202261344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Rectangle 3"/>
          <p:cNvSpPr>
            <a:spLocks noGrp="1" noChangeArrowheads="1"/>
          </p:cNvSpPr>
          <p:nvPr>
            <p:ph type="sldNum" idx="10"/>
          </p:nvPr>
        </p:nvSpPr>
        <p:spPr>
          <a:ln/>
        </p:spPr>
        <p:txBody>
          <a:bodyPr/>
          <a:lstStyle>
            <a:lvl1pPr>
              <a:defRPr/>
            </a:lvl1pPr>
          </a:lstStyle>
          <a:p>
            <a:pPr>
              <a:defRPr/>
            </a:pPr>
            <a:r>
              <a:rPr lang="tr-TR"/>
              <a:t>Slide </a:t>
            </a:r>
            <a:fld id="{8D7561B4-972D-42AF-84A0-53A0A1B2FC9F}" type="slidenum">
              <a:rPr lang="tr-TR"/>
              <a:pPr>
                <a:defRPr/>
              </a:pPr>
              <a:t>‹#›</a:t>
            </a:fld>
            <a:endParaRPr lang="tr-TR"/>
          </a:p>
        </p:txBody>
      </p:sp>
      <p:sp>
        <p:nvSpPr>
          <p:cNvPr id="5" name="Rectangle 10"/>
          <p:cNvSpPr>
            <a:spLocks noGrp="1" noChangeArrowheads="1"/>
          </p:cNvSpPr>
          <p:nvPr>
            <p:ph type="ftr" idx="11"/>
          </p:nvPr>
        </p:nvSpPr>
        <p:spPr>
          <a:ln/>
        </p:spPr>
        <p:txBody>
          <a:bodyPr/>
          <a:lstStyle>
            <a:lvl1pPr>
              <a:defRPr/>
            </a:lvl1pPr>
          </a:lstStyle>
          <a:p>
            <a:pPr>
              <a:defRPr/>
            </a:pPr>
            <a:r>
              <a:rPr lang="tr-TR"/>
              <a:t>Dr. Mohammed Alnaif</a:t>
            </a:r>
          </a:p>
        </p:txBody>
      </p:sp>
    </p:spTree>
    <p:extLst>
      <p:ext uri="{BB962C8B-B14F-4D97-AF65-F5344CB8AC3E}">
        <p14:creationId xmlns:p14="http://schemas.microsoft.com/office/powerpoint/2010/main" val="108699222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274638"/>
            <a:ext cx="2055812" cy="5848350"/>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457200" y="274638"/>
            <a:ext cx="6018213"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Rectangle 3"/>
          <p:cNvSpPr>
            <a:spLocks noGrp="1" noChangeArrowheads="1"/>
          </p:cNvSpPr>
          <p:nvPr>
            <p:ph type="sldNum" idx="10"/>
          </p:nvPr>
        </p:nvSpPr>
        <p:spPr>
          <a:ln/>
        </p:spPr>
        <p:txBody>
          <a:bodyPr/>
          <a:lstStyle>
            <a:lvl1pPr>
              <a:defRPr/>
            </a:lvl1pPr>
          </a:lstStyle>
          <a:p>
            <a:pPr>
              <a:defRPr/>
            </a:pPr>
            <a:r>
              <a:rPr lang="tr-TR"/>
              <a:t>Slide </a:t>
            </a:r>
            <a:fld id="{F17AA71E-4492-42D2-96BC-4B9A8D7E432F}" type="slidenum">
              <a:rPr lang="tr-TR"/>
              <a:pPr>
                <a:defRPr/>
              </a:pPr>
              <a:t>‹#›</a:t>
            </a:fld>
            <a:endParaRPr lang="tr-TR"/>
          </a:p>
        </p:txBody>
      </p:sp>
      <p:sp>
        <p:nvSpPr>
          <p:cNvPr id="5" name="Rectangle 10"/>
          <p:cNvSpPr>
            <a:spLocks noGrp="1" noChangeArrowheads="1"/>
          </p:cNvSpPr>
          <p:nvPr>
            <p:ph type="ftr" idx="11"/>
          </p:nvPr>
        </p:nvSpPr>
        <p:spPr>
          <a:ln/>
        </p:spPr>
        <p:txBody>
          <a:bodyPr/>
          <a:lstStyle>
            <a:lvl1pPr>
              <a:defRPr/>
            </a:lvl1pPr>
          </a:lstStyle>
          <a:p>
            <a:pPr>
              <a:defRPr/>
            </a:pPr>
            <a:r>
              <a:rPr lang="tr-TR"/>
              <a:t>Dr. Mohammed Alnaif</a:t>
            </a:r>
          </a:p>
        </p:txBody>
      </p:sp>
    </p:spTree>
    <p:extLst>
      <p:ext uri="{BB962C8B-B14F-4D97-AF65-F5344CB8AC3E}">
        <p14:creationId xmlns:p14="http://schemas.microsoft.com/office/powerpoint/2010/main" val="16708387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B10D926B-038D-4A77-B7E2-E51DD84FAB1E}"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53629311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A94AE8FD-A952-4642-AC10-0D29C39FFE3C}"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41748499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D845F718-3182-478D-AFFA-7EA4D29CAF1F}"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99078485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BE05C0A7-6E35-429F-B912-0F9C3D784754}"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440573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05ED7237-9CAE-4428-8D12-40362B378BC3}" type="datetimeFigureOut">
              <a:rPr lang="en-US" smtClean="0"/>
              <a:t>11/24/2019</a:t>
            </a:fld>
            <a:endParaRPr lang="en-US"/>
          </a:p>
        </p:txBody>
      </p:sp>
      <p:sp>
        <p:nvSpPr>
          <p:cNvPr id="4" name="Slide Number Placeholder 3"/>
          <p:cNvSpPr>
            <a:spLocks noGrp="1"/>
          </p:cNvSpPr>
          <p:nvPr>
            <p:ph type="sldNum" sz="quarter" idx="11"/>
          </p:nvPr>
        </p:nvSpPr>
        <p:spPr/>
        <p:txBody>
          <a:bodyPr/>
          <a:lstStyle>
            <a:lvl1pPr>
              <a:defRPr/>
            </a:lvl1pPr>
          </a:lstStyle>
          <a:p>
            <a:fld id="{EEEECDCC-63C2-4492-ADC6-A6890B1EB79E}" type="slidenum">
              <a:rPr lang="en-US" smtClean="0"/>
              <a:t>‹#›</a:t>
            </a:fld>
            <a:endParaRPr lang="en-US"/>
          </a:p>
        </p:txBody>
      </p:sp>
      <p:sp>
        <p:nvSpPr>
          <p:cNvPr id="5" name="Footer Placeholder 4"/>
          <p:cNvSpPr>
            <a:spLocks noGrp="1"/>
          </p:cNvSpPr>
          <p:nvPr>
            <p:ph type="ftr" sz="quarter" idx="12"/>
          </p:nvPr>
        </p:nvSpPr>
        <p:spPr/>
        <p:txBody>
          <a:bodyPr/>
          <a:lstStyle>
            <a:lvl1pPr>
              <a:defRPr/>
            </a:lvl1pPr>
          </a:lstStyle>
          <a:p>
            <a:endParaRPr lang="en-US"/>
          </a:p>
        </p:txBody>
      </p:sp>
    </p:spTree>
    <p:extLst>
      <p:ext uri="{BB962C8B-B14F-4D97-AF65-F5344CB8AC3E}">
        <p14:creationId xmlns:p14="http://schemas.microsoft.com/office/powerpoint/2010/main" val="324554173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Slide Number Placeholder 6"/>
          <p:cNvSpPr>
            <a:spLocks noGrp="1"/>
          </p:cNvSpPr>
          <p:nvPr>
            <p:ph type="sldNum" idx="10"/>
          </p:nvPr>
        </p:nvSpPr>
        <p:spPr/>
        <p:txBody>
          <a:bodyPr/>
          <a:lstStyle>
            <a:lvl1pPr>
              <a:defRPr/>
            </a:lvl1pPr>
          </a:lstStyle>
          <a:p>
            <a:pPr>
              <a:defRPr/>
            </a:pPr>
            <a:r>
              <a:rPr lang="tr-TR"/>
              <a:t>Slide</a:t>
            </a:r>
            <a:r>
              <a:rPr lang="tr-TR" b="0"/>
              <a:t> </a:t>
            </a:r>
            <a:fld id="{7ECDEE0D-6FE4-42CB-8F5B-FF128859BA41}" type="slidenum">
              <a:rPr lang="tr-TR"/>
              <a:pPr>
                <a:defRPr/>
              </a:pPr>
              <a:t>‹#›</a:t>
            </a:fld>
            <a:endParaRPr lang="tr-TR"/>
          </a:p>
        </p:txBody>
      </p:sp>
      <p:sp>
        <p:nvSpPr>
          <p:cNvPr id="8" name="Footer Placeholder 7"/>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46965046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Slide Number Placeholder 2"/>
          <p:cNvSpPr>
            <a:spLocks noGrp="1"/>
          </p:cNvSpPr>
          <p:nvPr>
            <p:ph type="sldNum" idx="10"/>
          </p:nvPr>
        </p:nvSpPr>
        <p:spPr/>
        <p:txBody>
          <a:bodyPr/>
          <a:lstStyle>
            <a:lvl1pPr>
              <a:defRPr/>
            </a:lvl1pPr>
          </a:lstStyle>
          <a:p>
            <a:pPr>
              <a:defRPr/>
            </a:pPr>
            <a:r>
              <a:rPr lang="tr-TR"/>
              <a:t>Slide</a:t>
            </a:r>
            <a:r>
              <a:rPr lang="tr-TR" b="0"/>
              <a:t> </a:t>
            </a:r>
            <a:fld id="{B522340E-8D31-485C-A6FC-A8979405B9DD}" type="slidenum">
              <a:rPr lang="tr-TR"/>
              <a:pPr>
                <a:defRPr/>
              </a:pPr>
              <a:t>‹#›</a:t>
            </a:fld>
            <a:endParaRPr lang="tr-TR"/>
          </a:p>
        </p:txBody>
      </p:sp>
      <p:sp>
        <p:nvSpPr>
          <p:cNvPr id="4" name="Footer Placeholder 3"/>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94802411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pPr>
              <a:defRPr/>
            </a:pPr>
            <a:r>
              <a:rPr lang="tr-TR"/>
              <a:t>Slide</a:t>
            </a:r>
            <a:r>
              <a:rPr lang="tr-TR" b="0"/>
              <a:t> </a:t>
            </a:r>
            <a:fld id="{00304992-D818-47CB-9278-F86B7C575BF4}" type="slidenum">
              <a:rPr lang="tr-TR"/>
              <a:pPr>
                <a:defRPr/>
              </a:pPr>
              <a:t>‹#›</a:t>
            </a:fld>
            <a:endParaRPr lang="tr-TR"/>
          </a:p>
        </p:txBody>
      </p:sp>
      <p:sp>
        <p:nvSpPr>
          <p:cNvPr id="3" name="Footer Placeholder 2"/>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20210683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8D0343E0-9902-49A1-9507-9A241404E39E}"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0464145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ar-S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F3CA3F69-2B5C-451D-AACA-A31357D5829E}"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70388798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2E1526AD-01B3-4019-81DD-780A76C93E7A}"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92474649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274638"/>
            <a:ext cx="2055812" cy="5848350"/>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457200" y="274638"/>
            <a:ext cx="6018213"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4A9FDF35-9CA0-4ABD-88EC-577B7439D494}"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85243490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8C34F97C-2121-455F-9683-B1BF0674C424}"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58205320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48D619EB-DAE4-41AA-ABF5-4A99A308B91F}"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932949723"/>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8630CD50-1368-4AE3-B98B-D66C6C297C9D}"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948735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05ED7237-9CAE-4428-8D12-40362B378BC3}" type="datetimeFigureOut">
              <a:rPr lang="en-US" smtClean="0"/>
              <a:t>11/24/2019</a:t>
            </a:fld>
            <a:endParaRPr lang="en-US"/>
          </a:p>
        </p:txBody>
      </p:sp>
      <p:sp>
        <p:nvSpPr>
          <p:cNvPr id="3" name="Slide Number Placeholder 2"/>
          <p:cNvSpPr>
            <a:spLocks noGrp="1"/>
          </p:cNvSpPr>
          <p:nvPr>
            <p:ph type="sldNum" sz="quarter" idx="11"/>
          </p:nvPr>
        </p:nvSpPr>
        <p:spPr/>
        <p:txBody>
          <a:bodyPr/>
          <a:lstStyle>
            <a:lvl1pPr>
              <a:defRPr/>
            </a:lvl1pPr>
          </a:lstStyle>
          <a:p>
            <a:fld id="{EEEECDCC-63C2-4492-ADC6-A6890B1EB79E}" type="slidenum">
              <a:rPr lang="en-US" smtClean="0"/>
              <a:t>‹#›</a:t>
            </a:fld>
            <a:endParaRPr lang="en-US"/>
          </a:p>
        </p:txBody>
      </p:sp>
      <p:sp>
        <p:nvSpPr>
          <p:cNvPr id="4" name="Footer Placeholder 3"/>
          <p:cNvSpPr>
            <a:spLocks noGrp="1"/>
          </p:cNvSpPr>
          <p:nvPr>
            <p:ph type="ftr" sz="quarter" idx="12"/>
          </p:nvPr>
        </p:nvSpPr>
        <p:spPr/>
        <p:txBody>
          <a:bodyPr/>
          <a:lstStyle>
            <a:lvl1pPr>
              <a:defRPr/>
            </a:lvl1pPr>
          </a:lstStyle>
          <a:p>
            <a:endParaRPr lang="en-US"/>
          </a:p>
        </p:txBody>
      </p:sp>
    </p:spTree>
    <p:extLst>
      <p:ext uri="{BB962C8B-B14F-4D97-AF65-F5344CB8AC3E}">
        <p14:creationId xmlns:p14="http://schemas.microsoft.com/office/powerpoint/2010/main" val="54876225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CF73F652-E538-449A-B9B7-AA809F27314A}"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813340581"/>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Slide Number Placeholder 6"/>
          <p:cNvSpPr>
            <a:spLocks noGrp="1"/>
          </p:cNvSpPr>
          <p:nvPr>
            <p:ph type="sldNum" idx="10"/>
          </p:nvPr>
        </p:nvSpPr>
        <p:spPr/>
        <p:txBody>
          <a:bodyPr/>
          <a:lstStyle>
            <a:lvl1pPr>
              <a:defRPr/>
            </a:lvl1pPr>
          </a:lstStyle>
          <a:p>
            <a:pPr>
              <a:defRPr/>
            </a:pPr>
            <a:r>
              <a:rPr lang="tr-TR"/>
              <a:t>Slide</a:t>
            </a:r>
            <a:r>
              <a:rPr lang="tr-TR" b="0"/>
              <a:t> </a:t>
            </a:r>
            <a:fld id="{2EFBDB3B-A51C-4C52-9AD1-75B7346F8E51}" type="slidenum">
              <a:rPr lang="tr-TR"/>
              <a:pPr>
                <a:defRPr/>
              </a:pPr>
              <a:t>‹#›</a:t>
            </a:fld>
            <a:endParaRPr lang="tr-TR"/>
          </a:p>
        </p:txBody>
      </p:sp>
      <p:sp>
        <p:nvSpPr>
          <p:cNvPr id="8" name="Footer Placeholder 7"/>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6200866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Slide Number Placeholder 2"/>
          <p:cNvSpPr>
            <a:spLocks noGrp="1"/>
          </p:cNvSpPr>
          <p:nvPr>
            <p:ph type="sldNum" idx="10"/>
          </p:nvPr>
        </p:nvSpPr>
        <p:spPr/>
        <p:txBody>
          <a:bodyPr/>
          <a:lstStyle>
            <a:lvl1pPr>
              <a:defRPr/>
            </a:lvl1pPr>
          </a:lstStyle>
          <a:p>
            <a:pPr>
              <a:defRPr/>
            </a:pPr>
            <a:r>
              <a:rPr lang="tr-TR"/>
              <a:t>Slide</a:t>
            </a:r>
            <a:r>
              <a:rPr lang="tr-TR" b="0"/>
              <a:t> </a:t>
            </a:r>
            <a:fld id="{04CA8771-5629-4527-A177-C505463F095E}" type="slidenum">
              <a:rPr lang="tr-TR"/>
              <a:pPr>
                <a:defRPr/>
              </a:pPr>
              <a:t>‹#›</a:t>
            </a:fld>
            <a:endParaRPr lang="tr-TR"/>
          </a:p>
        </p:txBody>
      </p:sp>
      <p:sp>
        <p:nvSpPr>
          <p:cNvPr id="4" name="Footer Placeholder 3"/>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93240856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pPr>
              <a:defRPr/>
            </a:pPr>
            <a:r>
              <a:rPr lang="tr-TR"/>
              <a:t>Slide</a:t>
            </a:r>
            <a:r>
              <a:rPr lang="tr-TR" b="0"/>
              <a:t> </a:t>
            </a:r>
            <a:fld id="{C573CBAA-6A5C-49FB-B9F6-DA13D9EB5667}" type="slidenum">
              <a:rPr lang="tr-TR"/>
              <a:pPr>
                <a:defRPr/>
              </a:pPr>
              <a:t>‹#›</a:t>
            </a:fld>
            <a:endParaRPr lang="tr-TR"/>
          </a:p>
        </p:txBody>
      </p:sp>
      <p:sp>
        <p:nvSpPr>
          <p:cNvPr id="3" name="Footer Placeholder 2"/>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84575956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C919159B-5476-4B27-9533-1025319C5A2C}"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86114902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ar-S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38A71AE9-456D-475A-9D3B-B5E1A1018A19}"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25148442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4FB6A1CC-6522-48AB-A8EA-3260A98BA387}"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10362462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274638"/>
            <a:ext cx="2055812" cy="5848350"/>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457200" y="274638"/>
            <a:ext cx="6018213"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7D256CAD-EDB9-4E8C-96DC-87F0A76F6A63}"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98360063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3EFDE18F-5E0D-43DC-B30F-8711B42B2E2F}"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193914867"/>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F58FF3F8-4318-42DA-9FCB-0B180A3EDC57}"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871146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05ED7237-9CAE-4428-8D12-40362B378BC3}" type="datetimeFigureOut">
              <a:rPr lang="en-US" smtClean="0"/>
              <a:t>11/24/2019</a:t>
            </a:fld>
            <a:endParaRPr lang="en-US"/>
          </a:p>
        </p:txBody>
      </p:sp>
      <p:sp>
        <p:nvSpPr>
          <p:cNvPr id="6" name="Slide Number Placeholder 5"/>
          <p:cNvSpPr>
            <a:spLocks noGrp="1"/>
          </p:cNvSpPr>
          <p:nvPr>
            <p:ph type="sldNum" sz="quarter" idx="11"/>
          </p:nvPr>
        </p:nvSpPr>
        <p:spPr/>
        <p:txBody>
          <a:bodyPr/>
          <a:lstStyle>
            <a:lvl1pPr>
              <a:defRPr/>
            </a:lvl1pPr>
          </a:lstStyle>
          <a:p>
            <a:fld id="{EEEECDCC-63C2-4492-ADC6-A6890B1EB79E}" type="slidenum">
              <a:rPr lang="en-US" smtClean="0"/>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extLst>
      <p:ext uri="{BB962C8B-B14F-4D97-AF65-F5344CB8AC3E}">
        <p14:creationId xmlns:p14="http://schemas.microsoft.com/office/powerpoint/2010/main" val="70027699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C2C3F088-1B70-4793-825E-ECCD99CA0243}"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57551811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0FACB01B-BC8C-4ED4-9645-ABF7619EAF02}"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418082219"/>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Slide Number Placeholder 6"/>
          <p:cNvSpPr>
            <a:spLocks noGrp="1"/>
          </p:cNvSpPr>
          <p:nvPr>
            <p:ph type="sldNum" idx="10"/>
          </p:nvPr>
        </p:nvSpPr>
        <p:spPr/>
        <p:txBody>
          <a:bodyPr/>
          <a:lstStyle>
            <a:lvl1pPr>
              <a:defRPr/>
            </a:lvl1pPr>
          </a:lstStyle>
          <a:p>
            <a:pPr>
              <a:defRPr/>
            </a:pPr>
            <a:r>
              <a:rPr lang="tr-TR"/>
              <a:t>Slide</a:t>
            </a:r>
            <a:r>
              <a:rPr lang="tr-TR" b="0"/>
              <a:t> </a:t>
            </a:r>
            <a:fld id="{9214BBBC-8CCF-4935-9A97-8FD55C53573B}" type="slidenum">
              <a:rPr lang="tr-TR"/>
              <a:pPr>
                <a:defRPr/>
              </a:pPr>
              <a:t>‹#›</a:t>
            </a:fld>
            <a:endParaRPr lang="tr-TR"/>
          </a:p>
        </p:txBody>
      </p:sp>
      <p:sp>
        <p:nvSpPr>
          <p:cNvPr id="8" name="Footer Placeholder 7"/>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4143657145"/>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Slide Number Placeholder 2"/>
          <p:cNvSpPr>
            <a:spLocks noGrp="1"/>
          </p:cNvSpPr>
          <p:nvPr>
            <p:ph type="sldNum" idx="10"/>
          </p:nvPr>
        </p:nvSpPr>
        <p:spPr/>
        <p:txBody>
          <a:bodyPr/>
          <a:lstStyle>
            <a:lvl1pPr>
              <a:defRPr/>
            </a:lvl1pPr>
          </a:lstStyle>
          <a:p>
            <a:pPr>
              <a:defRPr/>
            </a:pPr>
            <a:r>
              <a:rPr lang="tr-TR"/>
              <a:t>Slide</a:t>
            </a:r>
            <a:r>
              <a:rPr lang="tr-TR" b="0"/>
              <a:t> </a:t>
            </a:r>
            <a:fld id="{5A14872F-740E-4F43-B769-3ACDAC39A4A8}" type="slidenum">
              <a:rPr lang="tr-TR"/>
              <a:pPr>
                <a:defRPr/>
              </a:pPr>
              <a:t>‹#›</a:t>
            </a:fld>
            <a:endParaRPr lang="tr-TR"/>
          </a:p>
        </p:txBody>
      </p:sp>
      <p:sp>
        <p:nvSpPr>
          <p:cNvPr id="4" name="Footer Placeholder 3"/>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41813028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pPr>
              <a:defRPr/>
            </a:pPr>
            <a:r>
              <a:rPr lang="tr-TR"/>
              <a:t>Slide</a:t>
            </a:r>
            <a:r>
              <a:rPr lang="tr-TR" b="0"/>
              <a:t> </a:t>
            </a:r>
            <a:fld id="{C5DB63BA-3B4C-4F2D-BE50-7EADC5477494}" type="slidenum">
              <a:rPr lang="tr-TR"/>
              <a:pPr>
                <a:defRPr/>
              </a:pPr>
              <a:t>‹#›</a:t>
            </a:fld>
            <a:endParaRPr lang="tr-TR"/>
          </a:p>
        </p:txBody>
      </p:sp>
      <p:sp>
        <p:nvSpPr>
          <p:cNvPr id="3" name="Footer Placeholder 2"/>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549608147"/>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617EC939-8208-4D6E-ABFB-48E1D4872544}"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373010950"/>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ar-S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97E00A7F-2997-4B2C-A756-F40C982F6293}"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831104504"/>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9009BBFC-5D29-4E10-B854-6D9B5000F014}"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4264689209"/>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274638"/>
            <a:ext cx="2055812" cy="5848350"/>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457200" y="274638"/>
            <a:ext cx="6018213"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16E7F054-386D-4AFB-B1E5-2AC27BA67C4F}"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01621096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4F1856F7-F8F4-468D-BC87-23EBBEE8F215}"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330447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05ED7237-9CAE-4428-8D12-40362B378BC3}" type="datetimeFigureOut">
              <a:rPr lang="en-US" smtClean="0"/>
              <a:t>11/24/2019</a:t>
            </a:fld>
            <a:endParaRPr lang="en-US"/>
          </a:p>
        </p:txBody>
      </p:sp>
      <p:sp>
        <p:nvSpPr>
          <p:cNvPr id="6" name="Slide Number Placeholder 5"/>
          <p:cNvSpPr>
            <a:spLocks noGrp="1"/>
          </p:cNvSpPr>
          <p:nvPr>
            <p:ph type="sldNum" sz="quarter" idx="11"/>
          </p:nvPr>
        </p:nvSpPr>
        <p:spPr/>
        <p:txBody>
          <a:bodyPr/>
          <a:lstStyle>
            <a:lvl1pPr>
              <a:defRPr/>
            </a:lvl1pPr>
          </a:lstStyle>
          <a:p>
            <a:fld id="{EEEECDCC-63C2-4492-ADC6-A6890B1EB79E}" type="slidenum">
              <a:rPr lang="en-US" smtClean="0"/>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extLst>
      <p:ext uri="{BB962C8B-B14F-4D97-AF65-F5344CB8AC3E}">
        <p14:creationId xmlns:p14="http://schemas.microsoft.com/office/powerpoint/2010/main" val="1221326568"/>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F275AF7D-7E78-4955-BA00-DFA554EBBF7D}"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7120131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6F623BA0-0F9F-43FA-81F4-457C4E6E497F}"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750314701"/>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1033EF9F-18A1-43ED-ABE5-D61F9D3314EB}"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642870394"/>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Slide Number Placeholder 6"/>
          <p:cNvSpPr>
            <a:spLocks noGrp="1"/>
          </p:cNvSpPr>
          <p:nvPr>
            <p:ph type="sldNum" idx="10"/>
          </p:nvPr>
        </p:nvSpPr>
        <p:spPr/>
        <p:txBody>
          <a:bodyPr/>
          <a:lstStyle>
            <a:lvl1pPr>
              <a:defRPr/>
            </a:lvl1pPr>
          </a:lstStyle>
          <a:p>
            <a:pPr>
              <a:defRPr/>
            </a:pPr>
            <a:r>
              <a:rPr lang="tr-TR"/>
              <a:t>Slide</a:t>
            </a:r>
            <a:r>
              <a:rPr lang="tr-TR" b="0"/>
              <a:t> </a:t>
            </a:r>
            <a:fld id="{1B90F09F-C4BC-4BA1-900C-8E1E5F659551}" type="slidenum">
              <a:rPr lang="tr-TR"/>
              <a:pPr>
                <a:defRPr/>
              </a:pPr>
              <a:t>‹#›</a:t>
            </a:fld>
            <a:endParaRPr lang="tr-TR"/>
          </a:p>
        </p:txBody>
      </p:sp>
      <p:sp>
        <p:nvSpPr>
          <p:cNvPr id="8" name="Footer Placeholder 7"/>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4265484169"/>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Slide Number Placeholder 2"/>
          <p:cNvSpPr>
            <a:spLocks noGrp="1"/>
          </p:cNvSpPr>
          <p:nvPr>
            <p:ph type="sldNum" idx="10"/>
          </p:nvPr>
        </p:nvSpPr>
        <p:spPr/>
        <p:txBody>
          <a:bodyPr/>
          <a:lstStyle>
            <a:lvl1pPr>
              <a:defRPr/>
            </a:lvl1pPr>
          </a:lstStyle>
          <a:p>
            <a:pPr>
              <a:defRPr/>
            </a:pPr>
            <a:r>
              <a:rPr lang="tr-TR"/>
              <a:t>Slide</a:t>
            </a:r>
            <a:r>
              <a:rPr lang="tr-TR" b="0"/>
              <a:t> </a:t>
            </a:r>
            <a:fld id="{5FB36C2D-9364-4B31-9927-CA4A3517D79B}" type="slidenum">
              <a:rPr lang="tr-TR"/>
              <a:pPr>
                <a:defRPr/>
              </a:pPr>
              <a:t>‹#›</a:t>
            </a:fld>
            <a:endParaRPr lang="tr-TR"/>
          </a:p>
        </p:txBody>
      </p:sp>
      <p:sp>
        <p:nvSpPr>
          <p:cNvPr id="4" name="Footer Placeholder 3"/>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709868136"/>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pPr>
              <a:defRPr/>
            </a:pPr>
            <a:r>
              <a:rPr lang="tr-TR"/>
              <a:t>Slide</a:t>
            </a:r>
            <a:r>
              <a:rPr lang="tr-TR" b="0"/>
              <a:t> </a:t>
            </a:r>
            <a:fld id="{55E5C0EF-E0A9-4E82-ACFF-78CE7CC7268A}" type="slidenum">
              <a:rPr lang="tr-TR"/>
              <a:pPr>
                <a:defRPr/>
              </a:pPr>
              <a:t>‹#›</a:t>
            </a:fld>
            <a:endParaRPr lang="tr-TR"/>
          </a:p>
        </p:txBody>
      </p:sp>
      <p:sp>
        <p:nvSpPr>
          <p:cNvPr id="3" name="Footer Placeholder 2"/>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64422174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0902B6FE-52EE-4A91-864A-1965EC2B624D}"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4180377939"/>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ar-S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94D9B448-9B62-4FB6-8578-253B87A3B6EA}"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91142522"/>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2937CA56-7BEB-4C26-B0BF-8258C907E5C1}"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810770494"/>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274638"/>
            <a:ext cx="2055812" cy="5848350"/>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457200" y="274638"/>
            <a:ext cx="6018213"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D648E83D-3DD3-4C36-B7A4-9ACE89FC7FB2}"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923369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13" Type="http://schemas.openxmlformats.org/officeDocument/2006/relationships/image" Target="../media/image1.png"/><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13" Type="http://schemas.openxmlformats.org/officeDocument/2006/relationships/image" Target="../media/image1.png"/><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13" Type="http://schemas.openxmlformats.org/officeDocument/2006/relationships/image" Target="../media/image1.png"/><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13" Type="http://schemas.openxmlformats.org/officeDocument/2006/relationships/image" Target="../media/image1.png"/><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13" Type="http://schemas.openxmlformats.org/officeDocument/2006/relationships/image" Target="../media/image1.png"/><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2.xml"/><Relationship Id="rId13" Type="http://schemas.openxmlformats.org/officeDocument/2006/relationships/image" Target="../media/image1.png"/><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5.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73.xml"/><Relationship Id="rId13" Type="http://schemas.openxmlformats.org/officeDocument/2006/relationships/image" Target="../media/image1.png"/><Relationship Id="rId3" Type="http://schemas.openxmlformats.org/officeDocument/2006/relationships/slideLayout" Target="../slideLayouts/slideLayout168.xml"/><Relationship Id="rId7" Type="http://schemas.openxmlformats.org/officeDocument/2006/relationships/slideLayout" Target="../slideLayouts/slideLayout172.xml"/><Relationship Id="rId12" Type="http://schemas.openxmlformats.org/officeDocument/2006/relationships/theme" Target="../theme/theme16.xml"/><Relationship Id="rId2" Type="http://schemas.openxmlformats.org/officeDocument/2006/relationships/slideLayout" Target="../slideLayouts/slideLayout167.xml"/><Relationship Id="rId1" Type="http://schemas.openxmlformats.org/officeDocument/2006/relationships/slideLayout" Target="../slideLayouts/slideLayout166.xml"/><Relationship Id="rId6" Type="http://schemas.openxmlformats.org/officeDocument/2006/relationships/slideLayout" Target="../slideLayouts/slideLayout171.xml"/><Relationship Id="rId11" Type="http://schemas.openxmlformats.org/officeDocument/2006/relationships/slideLayout" Target="../slideLayouts/slideLayout176.xml"/><Relationship Id="rId5" Type="http://schemas.openxmlformats.org/officeDocument/2006/relationships/slideLayout" Target="../slideLayouts/slideLayout170.xml"/><Relationship Id="rId10" Type="http://schemas.openxmlformats.org/officeDocument/2006/relationships/slideLayout" Target="../slideLayouts/slideLayout175.xml"/><Relationship Id="rId4" Type="http://schemas.openxmlformats.org/officeDocument/2006/relationships/slideLayout" Target="../slideLayouts/slideLayout169.xml"/><Relationship Id="rId9" Type="http://schemas.openxmlformats.org/officeDocument/2006/relationships/slideLayout" Target="../slideLayouts/slideLayout174.xml"/></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184.xml"/><Relationship Id="rId13" Type="http://schemas.openxmlformats.org/officeDocument/2006/relationships/image" Target="../media/image1.png"/><Relationship Id="rId3" Type="http://schemas.openxmlformats.org/officeDocument/2006/relationships/slideLayout" Target="../slideLayouts/slideLayout179.xml"/><Relationship Id="rId7" Type="http://schemas.openxmlformats.org/officeDocument/2006/relationships/slideLayout" Target="../slideLayouts/slideLayout183.xml"/><Relationship Id="rId12" Type="http://schemas.openxmlformats.org/officeDocument/2006/relationships/theme" Target="../theme/theme17.xml"/><Relationship Id="rId2" Type="http://schemas.openxmlformats.org/officeDocument/2006/relationships/slideLayout" Target="../slideLayouts/slideLayout178.xml"/><Relationship Id="rId1" Type="http://schemas.openxmlformats.org/officeDocument/2006/relationships/slideLayout" Target="../slideLayouts/slideLayout177.xml"/><Relationship Id="rId6" Type="http://schemas.openxmlformats.org/officeDocument/2006/relationships/slideLayout" Target="../slideLayouts/slideLayout182.xml"/><Relationship Id="rId11" Type="http://schemas.openxmlformats.org/officeDocument/2006/relationships/slideLayout" Target="../slideLayouts/slideLayout187.xml"/><Relationship Id="rId5" Type="http://schemas.openxmlformats.org/officeDocument/2006/relationships/slideLayout" Target="../slideLayouts/slideLayout181.xml"/><Relationship Id="rId10" Type="http://schemas.openxmlformats.org/officeDocument/2006/relationships/slideLayout" Target="../slideLayouts/slideLayout186.xml"/><Relationship Id="rId4" Type="http://schemas.openxmlformats.org/officeDocument/2006/relationships/slideLayout" Target="../slideLayouts/slideLayout180.xml"/><Relationship Id="rId9" Type="http://schemas.openxmlformats.org/officeDocument/2006/relationships/slideLayout" Target="../slideLayouts/slideLayout185.xml"/></Relationships>
</file>

<file path=ppt/slideMasters/_rels/slideMaster18.xml.rels><?xml version="1.0" encoding="UTF-8" standalone="yes"?>
<Relationships xmlns="http://schemas.openxmlformats.org/package/2006/relationships"><Relationship Id="rId8" Type="http://schemas.openxmlformats.org/officeDocument/2006/relationships/slideLayout" Target="../slideLayouts/slideLayout195.xml"/><Relationship Id="rId13" Type="http://schemas.openxmlformats.org/officeDocument/2006/relationships/image" Target="../media/image1.png"/><Relationship Id="rId3" Type="http://schemas.openxmlformats.org/officeDocument/2006/relationships/slideLayout" Target="../slideLayouts/slideLayout190.xml"/><Relationship Id="rId7" Type="http://schemas.openxmlformats.org/officeDocument/2006/relationships/slideLayout" Target="../slideLayouts/slideLayout194.xml"/><Relationship Id="rId12" Type="http://schemas.openxmlformats.org/officeDocument/2006/relationships/theme" Target="../theme/theme18.xml"/><Relationship Id="rId2" Type="http://schemas.openxmlformats.org/officeDocument/2006/relationships/slideLayout" Target="../slideLayouts/slideLayout189.xml"/><Relationship Id="rId1" Type="http://schemas.openxmlformats.org/officeDocument/2006/relationships/slideLayout" Target="../slideLayouts/slideLayout188.xml"/><Relationship Id="rId6" Type="http://schemas.openxmlformats.org/officeDocument/2006/relationships/slideLayout" Target="../slideLayouts/slideLayout193.xml"/><Relationship Id="rId11" Type="http://schemas.openxmlformats.org/officeDocument/2006/relationships/slideLayout" Target="../slideLayouts/slideLayout198.xml"/><Relationship Id="rId5" Type="http://schemas.openxmlformats.org/officeDocument/2006/relationships/slideLayout" Target="../slideLayouts/slideLayout192.xml"/><Relationship Id="rId10" Type="http://schemas.openxmlformats.org/officeDocument/2006/relationships/slideLayout" Target="../slideLayouts/slideLayout197.xml"/><Relationship Id="rId4" Type="http://schemas.openxmlformats.org/officeDocument/2006/relationships/slideLayout" Target="../slideLayouts/slideLayout191.xml"/><Relationship Id="rId9" Type="http://schemas.openxmlformats.org/officeDocument/2006/relationships/slideLayout" Target="../slideLayouts/slideLayout196.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pn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1.pn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13" Type="http://schemas.openxmlformats.org/officeDocument/2006/relationships/image" Target="../media/image1.png"/><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image" Target="../media/image1.png"/><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079500" y="288925"/>
            <a:ext cx="772636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4099" name="Rectangle 3"/>
          <p:cNvSpPr>
            <a:spLocks noGrp="1" noChangeArrowheads="1"/>
          </p:cNvSpPr>
          <p:nvPr>
            <p:ph type="body" idx="1"/>
          </p:nvPr>
        </p:nvSpPr>
        <p:spPr bwMode="auto">
          <a:xfrm>
            <a:off x="855663" y="1593850"/>
            <a:ext cx="8105775" cy="442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p:cNvSpPr>
            <a:spLocks noGrp="1" noChangeArrowheads="1"/>
          </p:cNvSpPr>
          <p:nvPr>
            <p:ph type="dt" sz="half" idx="2"/>
          </p:nvPr>
        </p:nvSpPr>
        <p:spPr bwMode="auto">
          <a:xfrm>
            <a:off x="838200" y="6235700"/>
            <a:ext cx="24495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defRPr sz="1400">
                <a:latin typeface="+mn-lt"/>
              </a:defRPr>
            </a:lvl1pPr>
          </a:lstStyle>
          <a:p>
            <a:fld id="{05ED7237-9CAE-4428-8D12-40362B378BC3}" type="datetimeFigureOut">
              <a:rPr lang="en-US" smtClean="0"/>
              <a:t>11/24/2019</a:t>
            </a:fld>
            <a:endParaRPr lang="en-US"/>
          </a:p>
        </p:txBody>
      </p:sp>
      <p:sp>
        <p:nvSpPr>
          <p:cNvPr id="4101" name="Rectangle 5"/>
          <p:cNvSpPr>
            <a:spLocks noGrp="1" noChangeArrowheads="1"/>
          </p:cNvSpPr>
          <p:nvPr>
            <p:ph type="sldNum" sz="quarter" idx="4"/>
          </p:nvPr>
        </p:nvSpPr>
        <p:spPr bwMode="auto">
          <a:xfrm>
            <a:off x="6553200" y="6224588"/>
            <a:ext cx="2420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a:defRPr sz="1400">
                <a:latin typeface="+mn-lt"/>
              </a:defRPr>
            </a:lvl1pPr>
          </a:lstStyle>
          <a:p>
            <a:fld id="{EEEECDCC-63C2-4492-ADC6-A6890B1EB79E}" type="slidenum">
              <a:rPr lang="en-US" smtClean="0"/>
              <a:t>‹#›</a:t>
            </a:fld>
            <a:endParaRPr lang="en-US"/>
          </a:p>
        </p:txBody>
      </p:sp>
      <p:sp>
        <p:nvSpPr>
          <p:cNvPr id="4102" name="Rectangle 6"/>
          <p:cNvSpPr>
            <a:spLocks noGrp="1" noChangeArrowheads="1"/>
          </p:cNvSpPr>
          <p:nvPr>
            <p:ph type="ftr" sz="quarter" idx="3"/>
          </p:nvPr>
        </p:nvSpPr>
        <p:spPr bwMode="auto">
          <a:xfrm>
            <a:off x="3484563" y="623728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ctr">
              <a:defRPr sz="1400">
                <a:latin typeface="+mn-lt"/>
              </a:defRPr>
            </a:lvl1pPr>
          </a:lstStyle>
          <a:p>
            <a:endParaRPr lang="en-US"/>
          </a:p>
        </p:txBody>
      </p:sp>
      <p:sp>
        <p:nvSpPr>
          <p:cNvPr id="4103" name="Rectangle 7"/>
          <p:cNvSpPr>
            <a:spLocks noChangeArrowheads="1"/>
          </p:cNvSpPr>
          <p:nvPr/>
        </p:nvSpPr>
        <p:spPr bwMode="auto">
          <a:xfrm>
            <a:off x="258763" y="500063"/>
            <a:ext cx="142875" cy="15716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104" name="Freeform 8"/>
          <p:cNvSpPr>
            <a:spLocks/>
          </p:cNvSpPr>
          <p:nvPr/>
        </p:nvSpPr>
        <p:spPr bwMode="auto">
          <a:xfrm>
            <a:off x="406400" y="506413"/>
            <a:ext cx="242888" cy="239712"/>
          </a:xfrm>
          <a:custGeom>
            <a:avLst/>
            <a:gdLst>
              <a:gd name="T0" fmla="*/ 0 w 153"/>
              <a:gd name="T1" fmla="*/ 0 h 151"/>
              <a:gd name="T2" fmla="*/ 0 w 153"/>
              <a:gd name="T3" fmla="*/ 98 h 151"/>
              <a:gd name="T4" fmla="*/ 17 w 153"/>
              <a:gd name="T5" fmla="*/ 98 h 151"/>
              <a:gd name="T6" fmla="*/ 36 w 153"/>
              <a:gd name="T7" fmla="*/ 102 h 151"/>
              <a:gd name="T8" fmla="*/ 51 w 153"/>
              <a:gd name="T9" fmla="*/ 116 h 151"/>
              <a:gd name="T10" fmla="*/ 58 w 153"/>
              <a:gd name="T11" fmla="*/ 133 h 151"/>
              <a:gd name="T12" fmla="*/ 58 w 153"/>
              <a:gd name="T13" fmla="*/ 150 h 151"/>
              <a:gd name="T14" fmla="*/ 152 w 153"/>
              <a:gd name="T15" fmla="*/ 149 h 151"/>
              <a:gd name="T16" fmla="*/ 152 w 153"/>
              <a:gd name="T17" fmla="*/ 131 h 151"/>
              <a:gd name="T18" fmla="*/ 150 w 153"/>
              <a:gd name="T19" fmla="*/ 114 h 151"/>
              <a:gd name="T20" fmla="*/ 147 w 153"/>
              <a:gd name="T21" fmla="*/ 100 h 151"/>
              <a:gd name="T22" fmla="*/ 143 w 153"/>
              <a:gd name="T23" fmla="*/ 88 h 151"/>
              <a:gd name="T24" fmla="*/ 138 w 153"/>
              <a:gd name="T25" fmla="*/ 70 h 151"/>
              <a:gd name="T26" fmla="*/ 133 w 153"/>
              <a:gd name="T27" fmla="*/ 57 h 151"/>
              <a:gd name="T28" fmla="*/ 125 w 153"/>
              <a:gd name="T29" fmla="*/ 47 h 151"/>
              <a:gd name="T30" fmla="*/ 116 w 153"/>
              <a:gd name="T31" fmla="*/ 35 h 151"/>
              <a:gd name="T32" fmla="*/ 102 w 153"/>
              <a:gd name="T33" fmla="*/ 24 h 151"/>
              <a:gd name="T34" fmla="*/ 88 w 153"/>
              <a:gd name="T35" fmla="*/ 15 h 151"/>
              <a:gd name="T36" fmla="*/ 66 w 153"/>
              <a:gd name="T37" fmla="*/ 7 h 151"/>
              <a:gd name="T38" fmla="*/ 39 w 153"/>
              <a:gd name="T39" fmla="*/ 1 h 151"/>
              <a:gd name="T40" fmla="*/ 21 w 153"/>
              <a:gd name="T41" fmla="*/ 0 h 151"/>
              <a:gd name="T42" fmla="*/ 0 w 153"/>
              <a:gd name="T43"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3" h="151">
                <a:moveTo>
                  <a:pt x="0" y="0"/>
                </a:moveTo>
                <a:lnTo>
                  <a:pt x="0" y="98"/>
                </a:lnTo>
                <a:lnTo>
                  <a:pt x="17" y="98"/>
                </a:lnTo>
                <a:lnTo>
                  <a:pt x="36" y="102"/>
                </a:lnTo>
                <a:lnTo>
                  <a:pt x="51" y="116"/>
                </a:lnTo>
                <a:lnTo>
                  <a:pt x="58" y="133"/>
                </a:lnTo>
                <a:lnTo>
                  <a:pt x="58" y="150"/>
                </a:lnTo>
                <a:lnTo>
                  <a:pt x="152" y="149"/>
                </a:lnTo>
                <a:lnTo>
                  <a:pt x="152" y="131"/>
                </a:lnTo>
                <a:lnTo>
                  <a:pt x="150" y="114"/>
                </a:lnTo>
                <a:lnTo>
                  <a:pt x="147" y="100"/>
                </a:lnTo>
                <a:lnTo>
                  <a:pt x="143" y="88"/>
                </a:lnTo>
                <a:lnTo>
                  <a:pt x="138" y="70"/>
                </a:lnTo>
                <a:lnTo>
                  <a:pt x="133" y="57"/>
                </a:lnTo>
                <a:lnTo>
                  <a:pt x="125" y="47"/>
                </a:lnTo>
                <a:lnTo>
                  <a:pt x="116" y="35"/>
                </a:lnTo>
                <a:lnTo>
                  <a:pt x="102" y="24"/>
                </a:lnTo>
                <a:lnTo>
                  <a:pt x="88" y="15"/>
                </a:lnTo>
                <a:lnTo>
                  <a:pt x="66" y="7"/>
                </a:lnTo>
                <a:lnTo>
                  <a:pt x="39" y="1"/>
                </a:lnTo>
                <a:lnTo>
                  <a:pt x="21" y="0"/>
                </a:lnTo>
                <a:lnTo>
                  <a:pt x="0" y="0"/>
                </a:lnTo>
              </a:path>
            </a:pathLst>
          </a:custGeom>
          <a:solidFill>
            <a:schemeClr val="folHlink"/>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105" name="AutoShape 9"/>
          <p:cNvSpPr>
            <a:spLocks noChangeArrowheads="1"/>
          </p:cNvSpPr>
          <p:nvPr/>
        </p:nvSpPr>
        <p:spPr bwMode="auto">
          <a:xfrm rot="16200000">
            <a:off x="-11112" y="457200"/>
            <a:ext cx="295275" cy="250825"/>
          </a:xfrm>
          <a:prstGeom prst="triangle">
            <a:avLst>
              <a:gd name="adj" fmla="val 49995"/>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106" name="AutoShape 10"/>
          <p:cNvSpPr>
            <a:spLocks noChangeArrowheads="1"/>
          </p:cNvSpPr>
          <p:nvPr/>
        </p:nvSpPr>
        <p:spPr bwMode="auto">
          <a:xfrm>
            <a:off x="300038" y="68263"/>
            <a:ext cx="288925" cy="273050"/>
          </a:xfrm>
          <a:prstGeom prst="triangle">
            <a:avLst>
              <a:gd name="adj" fmla="val 49995"/>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nvGrpSpPr>
          <p:cNvPr id="4107" name="Group 11"/>
          <p:cNvGrpSpPr>
            <a:grpSpLocks/>
          </p:cNvGrpSpPr>
          <p:nvPr/>
        </p:nvGrpSpPr>
        <p:grpSpPr bwMode="auto">
          <a:xfrm>
            <a:off x="276225" y="341313"/>
            <a:ext cx="642938" cy="6516687"/>
            <a:chOff x="174" y="215"/>
            <a:chExt cx="405" cy="4105"/>
          </a:xfrm>
        </p:grpSpPr>
        <p:sp>
          <p:nvSpPr>
            <p:cNvPr id="4108" name="Rectangle 12"/>
            <p:cNvSpPr>
              <a:spLocks noChangeArrowheads="1"/>
            </p:cNvSpPr>
            <p:nvPr/>
          </p:nvSpPr>
          <p:spPr bwMode="auto">
            <a:xfrm>
              <a:off x="315" y="469"/>
              <a:ext cx="94" cy="3851"/>
            </a:xfrm>
            <a:prstGeom prst="rect">
              <a:avLst/>
            </a:pr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nvGrpSpPr>
            <p:cNvPr id="4109" name="Group 13"/>
            <p:cNvGrpSpPr>
              <a:grpSpLocks/>
            </p:cNvGrpSpPr>
            <p:nvPr/>
          </p:nvGrpSpPr>
          <p:grpSpPr bwMode="auto">
            <a:xfrm>
              <a:off x="174" y="468"/>
              <a:ext cx="405" cy="3852"/>
              <a:chOff x="174" y="468"/>
              <a:chExt cx="405" cy="3852"/>
            </a:xfrm>
          </p:grpSpPr>
          <p:grpSp>
            <p:nvGrpSpPr>
              <p:cNvPr id="4110" name="Group 14"/>
              <p:cNvGrpSpPr>
                <a:grpSpLocks/>
              </p:cNvGrpSpPr>
              <p:nvPr/>
            </p:nvGrpSpPr>
            <p:grpSpPr bwMode="auto">
              <a:xfrm>
                <a:off x="175" y="468"/>
                <a:ext cx="404" cy="194"/>
                <a:chOff x="175" y="468"/>
                <a:chExt cx="404" cy="194"/>
              </a:xfrm>
            </p:grpSpPr>
            <p:sp>
              <p:nvSpPr>
                <p:cNvPr id="4111" name="Freeform 15"/>
                <p:cNvSpPr>
                  <a:spLocks/>
                </p:cNvSpPr>
                <p:nvPr/>
              </p:nvSpPr>
              <p:spPr bwMode="auto">
                <a:xfrm>
                  <a:off x="175" y="513"/>
                  <a:ext cx="155" cy="149"/>
                </a:xfrm>
                <a:custGeom>
                  <a:avLst/>
                  <a:gdLst>
                    <a:gd name="T0" fmla="*/ 154 w 155"/>
                    <a:gd name="T1" fmla="*/ 0 h 149"/>
                    <a:gd name="T2" fmla="*/ 154 w 155"/>
                    <a:gd name="T3" fmla="*/ 97 h 149"/>
                    <a:gd name="T4" fmla="*/ 136 w 155"/>
                    <a:gd name="T5" fmla="*/ 97 h 149"/>
                    <a:gd name="T6" fmla="*/ 117 w 155"/>
                    <a:gd name="T7" fmla="*/ 101 h 149"/>
                    <a:gd name="T8" fmla="*/ 102 w 155"/>
                    <a:gd name="T9" fmla="*/ 115 h 149"/>
                    <a:gd name="T10" fmla="*/ 94 w 155"/>
                    <a:gd name="T11" fmla="*/ 132 h 149"/>
                    <a:gd name="T12" fmla="*/ 94 w 155"/>
                    <a:gd name="T13" fmla="*/ 148 h 149"/>
                    <a:gd name="T14" fmla="*/ 0 w 155"/>
                    <a:gd name="T15" fmla="*/ 148 h 149"/>
                    <a:gd name="T16" fmla="*/ 0 w 155"/>
                    <a:gd name="T17" fmla="*/ 129 h 149"/>
                    <a:gd name="T18" fmla="*/ 1 w 155"/>
                    <a:gd name="T19" fmla="*/ 112 h 149"/>
                    <a:gd name="T20" fmla="*/ 4 w 155"/>
                    <a:gd name="T21" fmla="*/ 99 h 149"/>
                    <a:gd name="T22" fmla="*/ 8 w 155"/>
                    <a:gd name="T23" fmla="*/ 87 h 149"/>
                    <a:gd name="T24" fmla="*/ 13 w 155"/>
                    <a:gd name="T25" fmla="*/ 70 h 149"/>
                    <a:gd name="T26" fmla="*/ 18 w 155"/>
                    <a:gd name="T27" fmla="*/ 57 h 149"/>
                    <a:gd name="T28" fmla="*/ 26 w 155"/>
                    <a:gd name="T29" fmla="*/ 47 h 149"/>
                    <a:gd name="T30" fmla="*/ 36 w 155"/>
                    <a:gd name="T31" fmla="*/ 35 h 149"/>
                    <a:gd name="T32" fmla="*/ 49 w 155"/>
                    <a:gd name="T33" fmla="*/ 24 h 149"/>
                    <a:gd name="T34" fmla="*/ 64 w 155"/>
                    <a:gd name="T35" fmla="*/ 15 h 149"/>
                    <a:gd name="T36" fmla="*/ 86 w 155"/>
                    <a:gd name="T37" fmla="*/ 7 h 149"/>
                    <a:gd name="T38" fmla="*/ 113 w 155"/>
                    <a:gd name="T39" fmla="*/ 1 h 149"/>
                    <a:gd name="T40" fmla="*/ 131 w 155"/>
                    <a:gd name="T41" fmla="*/ 0 h 149"/>
                    <a:gd name="T42" fmla="*/ 154 w 155"/>
                    <a:gd name="T43"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5" h="149">
                      <a:moveTo>
                        <a:pt x="154" y="0"/>
                      </a:moveTo>
                      <a:lnTo>
                        <a:pt x="154" y="97"/>
                      </a:lnTo>
                      <a:lnTo>
                        <a:pt x="136" y="97"/>
                      </a:lnTo>
                      <a:lnTo>
                        <a:pt x="117" y="101"/>
                      </a:lnTo>
                      <a:lnTo>
                        <a:pt x="102" y="115"/>
                      </a:lnTo>
                      <a:lnTo>
                        <a:pt x="94" y="132"/>
                      </a:lnTo>
                      <a:lnTo>
                        <a:pt x="94" y="148"/>
                      </a:lnTo>
                      <a:lnTo>
                        <a:pt x="0" y="148"/>
                      </a:lnTo>
                      <a:lnTo>
                        <a:pt x="0" y="129"/>
                      </a:lnTo>
                      <a:lnTo>
                        <a:pt x="1" y="112"/>
                      </a:lnTo>
                      <a:lnTo>
                        <a:pt x="4" y="99"/>
                      </a:lnTo>
                      <a:lnTo>
                        <a:pt x="8" y="87"/>
                      </a:lnTo>
                      <a:lnTo>
                        <a:pt x="13" y="70"/>
                      </a:lnTo>
                      <a:lnTo>
                        <a:pt x="18" y="57"/>
                      </a:lnTo>
                      <a:lnTo>
                        <a:pt x="26" y="47"/>
                      </a:lnTo>
                      <a:lnTo>
                        <a:pt x="36" y="35"/>
                      </a:lnTo>
                      <a:lnTo>
                        <a:pt x="49" y="24"/>
                      </a:lnTo>
                      <a:lnTo>
                        <a:pt x="64" y="15"/>
                      </a:lnTo>
                      <a:lnTo>
                        <a:pt x="86" y="7"/>
                      </a:lnTo>
                      <a:lnTo>
                        <a:pt x="113" y="1"/>
                      </a:lnTo>
                      <a:lnTo>
                        <a:pt x="131" y="0"/>
                      </a:lnTo>
                      <a:lnTo>
                        <a:pt x="154" y="0"/>
                      </a:lnTo>
                    </a:path>
                  </a:pathLst>
                </a:custGeom>
                <a:solidFill>
                  <a:schemeClr val="hlink"/>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112" name="AutoShape 16"/>
                <p:cNvSpPr>
                  <a:spLocks noChangeArrowheads="1"/>
                </p:cNvSpPr>
                <p:nvPr/>
              </p:nvSpPr>
              <p:spPr bwMode="auto">
                <a:xfrm rot="5400000" flipH="1">
                  <a:off x="406" y="481"/>
                  <a:ext cx="186" cy="160"/>
                </a:xfrm>
                <a:prstGeom prst="triangle">
                  <a:avLst>
                    <a:gd name="adj" fmla="val 49995"/>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113" name="Rectangle 17"/>
                <p:cNvSpPr>
                  <a:spLocks noChangeArrowheads="1"/>
                </p:cNvSpPr>
                <p:nvPr/>
              </p:nvSpPr>
              <p:spPr bwMode="auto">
                <a:xfrm>
                  <a:off x="329" y="513"/>
                  <a:ext cx="90" cy="98"/>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4114" name="Rectangle 18"/>
              <p:cNvSpPr>
                <a:spLocks noChangeArrowheads="1"/>
              </p:cNvSpPr>
              <p:nvPr/>
            </p:nvSpPr>
            <p:spPr bwMode="auto">
              <a:xfrm>
                <a:off x="174" y="657"/>
                <a:ext cx="90" cy="3663"/>
              </a:xfrm>
              <a:prstGeom prst="rect">
                <a:avLst/>
              </a:prstGeom>
              <a:gradFill rotWithShape="0">
                <a:gsLst>
                  <a:gs pos="0">
                    <a:schemeClr val="hlink"/>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4115" name="Rectangle 19"/>
            <p:cNvSpPr>
              <a:spLocks noChangeArrowheads="1"/>
            </p:cNvSpPr>
            <p:nvPr/>
          </p:nvSpPr>
          <p:spPr bwMode="auto">
            <a:xfrm>
              <a:off x="243" y="215"/>
              <a:ext cx="91" cy="4105"/>
            </a:xfrm>
            <a:prstGeom prst="rect">
              <a:avLst/>
            </a:prstGeom>
            <a:gradFill rotWithShape="0">
              <a:gsLst>
                <a:gs pos="0">
                  <a:schemeClr val="accent1"/>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Tree>
    <p:extLst>
      <p:ext uri="{BB962C8B-B14F-4D97-AF65-F5344CB8AC3E}">
        <p14:creationId xmlns:p14="http://schemas.microsoft.com/office/powerpoint/2010/main" val="2106962842"/>
      </p:ext>
    </p:extLst>
  </p:cSld>
  <p:clrMap bg1="lt1" tx1="dk1" bg2="lt2" tx2="dk2" accent1="accent1" accent2="accent2" accent3="accent3" accent4="accent4" accent5="accent5" accent6="accent6" hlink="hlink" folHlink="folHlink"/>
  <p:sldLayoutIdLst>
    <p:sldLayoutId id="2147483902" r:id="rId1"/>
    <p:sldLayoutId id="2147483903" r:id="rId2"/>
    <p:sldLayoutId id="2147483904" r:id="rId3"/>
    <p:sldLayoutId id="2147483905" r:id="rId4"/>
    <p:sldLayoutId id="2147483906" r:id="rId5"/>
    <p:sldLayoutId id="2147483907" r:id="rId6"/>
    <p:sldLayoutId id="2147483908" r:id="rId7"/>
    <p:sldLayoutId id="2147483909" r:id="rId8"/>
    <p:sldLayoutId id="2147483910" r:id="rId9"/>
    <p:sldLayoutId id="2147483911" r:id="rId10"/>
    <p:sldLayoutId id="2147483912" r:id="rId11"/>
  </p:sldLayoutIdLst>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Times New Roman" pitchFamily="18" charset="0"/>
        </a:defRPr>
      </a:lvl2pPr>
      <a:lvl3pPr algn="ctr" rtl="0" eaLnBrk="1" fontAlgn="base" hangingPunct="1">
        <a:spcBef>
          <a:spcPct val="0"/>
        </a:spcBef>
        <a:spcAft>
          <a:spcPct val="0"/>
        </a:spcAft>
        <a:defRPr kumimoji="1" sz="4400">
          <a:solidFill>
            <a:schemeClr val="tx2"/>
          </a:solidFill>
          <a:latin typeface="Times New Roman" pitchFamily="18" charset="0"/>
        </a:defRPr>
      </a:lvl3pPr>
      <a:lvl4pPr algn="ctr" rtl="0" eaLnBrk="1" fontAlgn="base" hangingPunct="1">
        <a:spcBef>
          <a:spcPct val="0"/>
        </a:spcBef>
        <a:spcAft>
          <a:spcPct val="0"/>
        </a:spcAft>
        <a:defRPr kumimoji="1" sz="4400">
          <a:solidFill>
            <a:schemeClr val="tx2"/>
          </a:solidFill>
          <a:latin typeface="Times New Roman" pitchFamily="18" charset="0"/>
        </a:defRPr>
      </a:lvl4pPr>
      <a:lvl5pPr algn="ctr" rtl="0" eaLnBrk="1" fontAlgn="base" hangingPunct="1">
        <a:spcBef>
          <a:spcPct val="0"/>
        </a:spcBef>
        <a:spcAft>
          <a:spcPct val="0"/>
        </a:spcAft>
        <a:defRPr kumimoji="1" sz="4400">
          <a:solidFill>
            <a:schemeClr val="tx2"/>
          </a:solidFill>
          <a:latin typeface="Times New Roman" pitchFamily="18" charset="0"/>
        </a:defRPr>
      </a:lvl5pPr>
      <a:lvl6pPr marL="457200" algn="ctr" rtl="0" eaLnBrk="1" fontAlgn="base" hangingPunct="1">
        <a:spcBef>
          <a:spcPct val="0"/>
        </a:spcBef>
        <a:spcAft>
          <a:spcPct val="0"/>
        </a:spcAft>
        <a:defRPr kumimoji="1" sz="4400">
          <a:solidFill>
            <a:schemeClr val="tx2"/>
          </a:solidFill>
          <a:latin typeface="Times New Roman" pitchFamily="18" charset="0"/>
        </a:defRPr>
      </a:lvl6pPr>
      <a:lvl7pPr marL="914400" algn="ctr" rtl="0" eaLnBrk="1" fontAlgn="base" hangingPunct="1">
        <a:spcBef>
          <a:spcPct val="0"/>
        </a:spcBef>
        <a:spcAft>
          <a:spcPct val="0"/>
        </a:spcAft>
        <a:defRPr kumimoji="1" sz="4400">
          <a:solidFill>
            <a:schemeClr val="tx2"/>
          </a:solidFill>
          <a:latin typeface="Times New Roman" pitchFamily="18" charset="0"/>
        </a:defRPr>
      </a:lvl7pPr>
      <a:lvl8pPr marL="1371600" algn="ctr" rtl="0" eaLnBrk="1" fontAlgn="base" hangingPunct="1">
        <a:spcBef>
          <a:spcPct val="0"/>
        </a:spcBef>
        <a:spcAft>
          <a:spcPct val="0"/>
        </a:spcAft>
        <a:defRPr kumimoji="1" sz="4400">
          <a:solidFill>
            <a:schemeClr val="tx2"/>
          </a:solidFill>
          <a:latin typeface="Times New Roman" pitchFamily="18" charset="0"/>
        </a:defRPr>
      </a:lvl8pPr>
      <a:lvl9pPr marL="1828800" algn="ctr" rtl="0" eaLnBrk="1" fontAlgn="base" hangingPunct="1">
        <a:spcBef>
          <a:spcPct val="0"/>
        </a:spcBef>
        <a:spcAft>
          <a:spcPct val="0"/>
        </a:spcAft>
        <a:defRPr kumimoji="1"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accent1"/>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Char char="•"/>
        <a:defRPr kumimoji="1" sz="28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kumimoji="1" sz="2400">
          <a:solidFill>
            <a:schemeClr val="tx1"/>
          </a:solidFill>
          <a:latin typeface="+mn-lt"/>
        </a:defRPr>
      </a:lvl3pPr>
      <a:lvl4pPr marL="1600200" indent="-228600" algn="l" rtl="0" eaLnBrk="1" fontAlgn="base" hangingPunct="1">
        <a:spcBef>
          <a:spcPct val="20000"/>
        </a:spcBef>
        <a:spcAft>
          <a:spcPct val="0"/>
        </a:spcAft>
        <a:buClr>
          <a:schemeClr val="accent1"/>
        </a:buClr>
        <a:buChar char="•"/>
        <a:defRPr kumimoji="1"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kumimoji="1"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kumimoji="1"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kumimoji="1"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kumimoji="1"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7170" name="Group 1"/>
          <p:cNvGrpSpPr>
            <a:grpSpLocks/>
          </p:cNvGrpSpPr>
          <p:nvPr/>
        </p:nvGrpSpPr>
        <p:grpSpPr bwMode="auto">
          <a:xfrm>
            <a:off x="5638800" y="6248400"/>
            <a:ext cx="454025" cy="454025"/>
            <a:chOff x="3552" y="3936"/>
            <a:chExt cx="286" cy="286"/>
          </a:xfrm>
        </p:grpSpPr>
        <p:sp>
          <p:nvSpPr>
            <p:cNvPr id="2" name="AutoShape 2">
              <a:hlinkClick r:id="" action="ppaction://hlinkshowjump?jump=endshow"/>
            </p:cNvPr>
            <p:cNvSpPr>
              <a:spLocks noChangeArrowheads="1"/>
            </p:cNvSpPr>
            <p:nvPr/>
          </p:nvSpPr>
          <p:spPr bwMode="auto">
            <a:xfrm>
              <a:off x="3552" y="3936"/>
              <a:ext cx="287" cy="287"/>
            </a:xfrm>
            <a:prstGeom prst="actionButtonBlank">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7180" name="AutoShape 3"/>
            <p:cNvSpPr>
              <a:spLocks noChangeArrowheads="1"/>
            </p:cNvSpPr>
            <p:nvPr/>
          </p:nvSpPr>
          <p:spPr bwMode="auto">
            <a:xfrm>
              <a:off x="3600" y="3984"/>
              <a:ext cx="191" cy="191"/>
            </a:xfrm>
            <a:prstGeom prst="octagon">
              <a:avLst>
                <a:gd name="adj" fmla="val 23148"/>
              </a:avLst>
            </a:pr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grpSp>
      <p:sp>
        <p:nvSpPr>
          <p:cNvPr id="7171" name="AutoShape 4">
            <a:hlinkClick r:id="" action="ppaction://hlinkshowjump?jump=nextslide"/>
          </p:cNvPr>
          <p:cNvSpPr>
            <a:spLocks noChangeArrowheads="1"/>
          </p:cNvSpPr>
          <p:nvPr/>
        </p:nvSpPr>
        <p:spPr bwMode="auto">
          <a:xfrm>
            <a:off x="4724400" y="6248400"/>
            <a:ext cx="457200" cy="457200"/>
          </a:xfrm>
          <a:prstGeom prst="actionButtonForwardNext">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7172" name="AutoShape 5">
            <a:hlinkClick r:id="" action="ppaction://hlinkshowjump?jump=previousslide"/>
          </p:cNvPr>
          <p:cNvSpPr>
            <a:spLocks noChangeArrowheads="1"/>
          </p:cNvSpPr>
          <p:nvPr/>
        </p:nvSpPr>
        <p:spPr bwMode="auto">
          <a:xfrm>
            <a:off x="3962400" y="6248400"/>
            <a:ext cx="457200" cy="457200"/>
          </a:xfrm>
          <a:prstGeom prst="actionButtonBackPrevious">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7173" name="AutoShape 6">
            <a:hlinkClick r:id="" action="ppaction://hlinkshowjump?jump=firstslide"/>
          </p:cNvPr>
          <p:cNvSpPr>
            <a:spLocks noChangeArrowheads="1"/>
          </p:cNvSpPr>
          <p:nvPr/>
        </p:nvSpPr>
        <p:spPr bwMode="auto">
          <a:xfrm>
            <a:off x="3048000" y="6248400"/>
            <a:ext cx="457200" cy="457200"/>
          </a:xfrm>
          <a:prstGeom prst="actionButtonHom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7174" name="Text Box 7"/>
          <p:cNvSpPr txBox="1">
            <a:spLocks noChangeArrowheads="1"/>
          </p:cNvSpPr>
          <p:nvPr/>
        </p:nvSpPr>
        <p:spPr bwMode="auto">
          <a:xfrm>
            <a:off x="2362200" y="0"/>
            <a:ext cx="4495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a:spcBef>
                <a:spcPts val="1125"/>
              </a:spcBef>
              <a:buClr>
                <a:srgbClr val="A50021"/>
              </a:buClr>
            </a:pPr>
            <a:r>
              <a:rPr lang="tr-TR" altLang="en-US" b="1">
                <a:solidFill>
                  <a:srgbClr val="A50021"/>
                </a:solidFill>
              </a:rPr>
              <a:t>Computers Are Your Future Chapter 1</a:t>
            </a:r>
          </a:p>
        </p:txBody>
      </p:sp>
      <p:sp>
        <p:nvSpPr>
          <p:cNvPr id="7175" name="Rectangle 8"/>
          <p:cNvSpPr>
            <a:spLocks noGrp="1" noChangeArrowheads="1"/>
          </p:cNvSpPr>
          <p:nvPr>
            <p:ph type="title"/>
          </p:nvPr>
        </p:nvSpPr>
        <p:spPr bwMode="auto">
          <a:xfrm>
            <a:off x="457200" y="274638"/>
            <a:ext cx="8226425"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n-US"/>
              <a:t>Ana başlık metnini düzenlemek için tıklayın</a:t>
            </a:r>
          </a:p>
        </p:txBody>
      </p:sp>
      <p:sp>
        <p:nvSpPr>
          <p:cNvPr id="7176" name="Rectangle 9"/>
          <p:cNvSpPr>
            <a:spLocks noGrp="1" noChangeArrowheads="1"/>
          </p:cNvSpPr>
          <p:nvPr>
            <p:ph type="body" idx="1"/>
          </p:nvPr>
        </p:nvSpPr>
        <p:spPr bwMode="auto">
          <a:xfrm>
            <a:off x="457200" y="1600200"/>
            <a:ext cx="8226425"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en-US"/>
              <a:t>Anahat metninin biçimini düzenlemek için tıklayın</a:t>
            </a:r>
          </a:p>
          <a:p>
            <a:pPr lvl="1"/>
            <a:r>
              <a:rPr lang="en-GB" altLang="en-US"/>
              <a:t>İkinci Anahat Düzeyi</a:t>
            </a:r>
          </a:p>
          <a:p>
            <a:pPr lvl="2"/>
            <a:r>
              <a:rPr lang="en-GB" altLang="en-US"/>
              <a:t>Üçüncü Anahat Düzeyi</a:t>
            </a:r>
          </a:p>
          <a:p>
            <a:pPr lvl="3"/>
            <a:r>
              <a:rPr lang="en-GB" altLang="en-US"/>
              <a:t>Dördüncü Anahat Düzeyi</a:t>
            </a:r>
          </a:p>
          <a:p>
            <a:pPr lvl="4"/>
            <a:r>
              <a:rPr lang="en-GB" altLang="en-US"/>
              <a:t>Beşinci Anahat Düzeyi</a:t>
            </a:r>
          </a:p>
          <a:p>
            <a:pPr lvl="4"/>
            <a:r>
              <a:rPr lang="en-GB" altLang="en-US"/>
              <a:t>Altıncı Anahat Düzeyi</a:t>
            </a:r>
          </a:p>
          <a:p>
            <a:pPr lvl="4"/>
            <a:r>
              <a:rPr lang="en-GB" altLang="en-US"/>
              <a:t>Yedinci Anahat Düzeyi</a:t>
            </a:r>
          </a:p>
          <a:p>
            <a:pPr lvl="4"/>
            <a:r>
              <a:rPr lang="en-GB" altLang="en-US"/>
              <a:t>Sekizinci Anahat Düzeyi</a:t>
            </a:r>
          </a:p>
          <a:p>
            <a:pPr lvl="4"/>
            <a:r>
              <a:rPr lang="en-GB" altLang="en-US"/>
              <a:t>Dokuzuncu Anahat Düzeyi</a:t>
            </a:r>
          </a:p>
        </p:txBody>
      </p:sp>
      <p:sp>
        <p:nvSpPr>
          <p:cNvPr id="7178" name="Rectangle 10"/>
          <p:cNvSpPr>
            <a:spLocks noGrp="1" noChangeArrowheads="1"/>
          </p:cNvSpPr>
          <p:nvPr>
            <p:ph type="sldNum"/>
          </p:nvPr>
        </p:nvSpPr>
        <p:spPr bwMode="auto">
          <a:xfrm>
            <a:off x="6553200" y="6381750"/>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a:buSzPct val="45000"/>
              <a:buFont typeface="Wingdings" pitchFamily="2" charset="2"/>
              <a:buNone/>
              <a:tabLst>
                <a:tab pos="723900" algn="l"/>
                <a:tab pos="1447800" algn="l"/>
              </a:tabLst>
              <a:defRPr sz="1400" b="1">
                <a:solidFill>
                  <a:srgbClr val="000000"/>
                </a:solidFill>
                <a:latin typeface="+mn-lt"/>
                <a:ea typeface="+mn-ea"/>
                <a:cs typeface="+mn-cs"/>
              </a:defRPr>
            </a:lvl1pPr>
          </a:lstStyle>
          <a:p>
            <a:pPr>
              <a:defRPr/>
            </a:pPr>
            <a:r>
              <a:rPr lang="tr-TR"/>
              <a:t>Slide </a:t>
            </a:r>
            <a:fld id="{D362F475-B59C-4033-B2D5-E569F812FDA7}" type="slidenum">
              <a:rPr lang="tr-TR"/>
              <a:pPr>
                <a:defRPr/>
              </a:pPr>
              <a:t>‹#›</a:t>
            </a:fld>
            <a:endParaRPr lang="tr-TR"/>
          </a:p>
        </p:txBody>
      </p:sp>
      <p:sp>
        <p:nvSpPr>
          <p:cNvPr id="7179" name="Rectangle 11"/>
          <p:cNvSpPr>
            <a:spLocks noGrp="1" noChangeArrowheads="1"/>
          </p:cNvSpPr>
          <p:nvPr>
            <p:ph type="ftr"/>
          </p:nvPr>
        </p:nvSpPr>
        <p:spPr bwMode="auto">
          <a:xfrm>
            <a:off x="0" y="6381750"/>
            <a:ext cx="2892425" cy="7302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1">
              <a:buSzPct val="45000"/>
              <a:buFont typeface="Wingdings" pitchFamily="2" charset="2"/>
              <a:buNone/>
              <a:tabLst>
                <a:tab pos="723900" algn="l"/>
                <a:tab pos="1447800" algn="l"/>
                <a:tab pos="2171700" algn="l"/>
              </a:tabLst>
              <a:defRPr sz="1400" b="1">
                <a:solidFill>
                  <a:srgbClr val="000000"/>
                </a:solidFill>
                <a:latin typeface="+mn-lt"/>
                <a:ea typeface="+mn-ea"/>
                <a:cs typeface="+mn-cs"/>
              </a:defRPr>
            </a:lvl1pPr>
          </a:lstStyle>
          <a:p>
            <a:pPr>
              <a:defRPr/>
            </a:pPr>
            <a:r>
              <a:rPr lang="tr-TR"/>
              <a:t>Dr. Mohammed Alnaif</a:t>
            </a:r>
          </a:p>
        </p:txBody>
      </p:sp>
    </p:spTree>
    <p:extLst>
      <p:ext uri="{BB962C8B-B14F-4D97-AF65-F5344CB8AC3E}">
        <p14:creationId xmlns:p14="http://schemas.microsoft.com/office/powerpoint/2010/main" val="110015022"/>
      </p:ext>
    </p:extLst>
  </p:cSld>
  <p:clrMap bg1="lt1" tx1="dk1" bg2="lt2" tx2="dk2" accent1="accent1" accent2="accent2" accent3="accent3" accent4="accent4" accent5="accent5" accent6="accent6" hlink="hlink" folHlink="folHlink"/>
  <p:sldLayoutIdLst>
    <p:sldLayoutId id="2147484010" r:id="rId1"/>
    <p:sldLayoutId id="2147484011" r:id="rId2"/>
    <p:sldLayoutId id="2147484012" r:id="rId3"/>
    <p:sldLayoutId id="2147484013" r:id="rId4"/>
    <p:sldLayoutId id="2147484014" r:id="rId5"/>
    <p:sldLayoutId id="2147484015" r:id="rId6"/>
    <p:sldLayoutId id="2147484016" r:id="rId7"/>
    <p:sldLayoutId id="2147484017" r:id="rId8"/>
    <p:sldLayoutId id="2147484018" r:id="rId9"/>
    <p:sldLayoutId id="2147484019" r:id="rId10"/>
    <p:sldLayoutId id="2147484020" r:id="rId11"/>
  </p:sldLayoutIdLst>
  <p:hf hdr="0"/>
  <p:txStyles>
    <p:titleStyle>
      <a:lvl1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mj-lt"/>
          <a:ea typeface="+mj-ea"/>
          <a:cs typeface="+mj-cs"/>
        </a:defRPr>
      </a:lvl1pPr>
      <a:lvl2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2pPr>
      <a:lvl3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3pPr>
      <a:lvl4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4pPr>
      <a:lvl5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5pPr>
      <a:lvl6pPr marL="4572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6pPr>
      <a:lvl7pPr marL="9144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7pPr>
      <a:lvl8pPr marL="13716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8pPr>
      <a:lvl9pPr marL="18288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9pPr>
    </p:titleStyle>
    <p:bodyStyle>
      <a:lvl1pPr marL="339725" indent="-339725" algn="l" defTabSz="449263" rtl="0" eaLnBrk="1" fontAlgn="base" hangingPunct="1">
        <a:spcBef>
          <a:spcPts val="700"/>
        </a:spcBef>
        <a:spcAft>
          <a:spcPct val="0"/>
        </a:spcAft>
        <a:buClr>
          <a:srgbClr val="A50021"/>
        </a:buClr>
        <a:buSzPct val="100000"/>
        <a:buFont typeface="Wingdings" pitchFamily="2" charset="2"/>
        <a:buChar char=""/>
        <a:defRPr sz="2800">
          <a:solidFill>
            <a:srgbClr val="A50021"/>
          </a:solidFill>
          <a:latin typeface="+mn-lt"/>
          <a:ea typeface="+mn-ea"/>
          <a:cs typeface="+mn-cs"/>
        </a:defRPr>
      </a:lvl1pPr>
      <a:lvl2pPr marL="739775" indent="-282575" algn="l" defTabSz="449263" rtl="0" eaLnBrk="1" fontAlgn="base" hangingPunct="1">
        <a:spcBef>
          <a:spcPts val="600"/>
        </a:spcBef>
        <a:spcAft>
          <a:spcPct val="0"/>
        </a:spcAft>
        <a:buClr>
          <a:srgbClr val="A50021"/>
        </a:buClr>
        <a:buSzPct val="100000"/>
        <a:buFont typeface="Wingdings" pitchFamily="2" charset="2"/>
        <a:buChar char=""/>
        <a:defRPr sz="2400">
          <a:solidFill>
            <a:srgbClr val="A50021"/>
          </a:solidFill>
          <a:latin typeface="+mn-lt"/>
          <a:ea typeface="+mn-ea"/>
          <a:cs typeface="+mn-cs"/>
        </a:defRPr>
      </a:lvl2pPr>
      <a:lvl3pPr marL="1143000" indent="-228600" algn="l" defTabSz="449263" rtl="0" eaLnBrk="1" fontAlgn="base" hangingPunct="1">
        <a:spcBef>
          <a:spcPts val="500"/>
        </a:spcBef>
        <a:spcAft>
          <a:spcPct val="0"/>
        </a:spcAft>
        <a:buClr>
          <a:srgbClr val="A50021"/>
        </a:buClr>
        <a:buSzPct val="100000"/>
        <a:buFont typeface="Wingdings" pitchFamily="2" charset="2"/>
        <a:buChar char=""/>
        <a:defRPr sz="2000">
          <a:solidFill>
            <a:srgbClr val="A50021"/>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Arial" charset="0"/>
        <a:buChar char="–"/>
        <a:defRPr sz="2000">
          <a:solidFill>
            <a:srgbClr val="000000"/>
          </a:solidFill>
          <a:latin typeface="Arial" pitchFamily="34" charset="0"/>
          <a:ea typeface="+mn-ea"/>
          <a:cs typeface="+mn-cs"/>
        </a:defRPr>
      </a:lvl4pPr>
      <a:lvl5pPr marL="2057400" indent="-228600" algn="l" defTabSz="449263" rtl="0" eaLnBrk="1" fontAlgn="base" hangingPunct="1">
        <a:spcBef>
          <a:spcPts val="500"/>
        </a:spcBef>
        <a:spcAft>
          <a:spcPct val="0"/>
        </a:spcAft>
        <a:buClr>
          <a:srgbClr val="000000"/>
        </a:buClr>
        <a:buSzPct val="100000"/>
        <a:buFont typeface="Arial" charset="0"/>
        <a:buChar char="»"/>
        <a:defRPr sz="2000">
          <a:solidFill>
            <a:srgbClr val="000000"/>
          </a:solidFill>
          <a:latin typeface="Arial" pitchFamily="34" charset="0"/>
          <a:ea typeface="+mn-ea"/>
          <a:cs typeface="+mn-cs"/>
        </a:defRPr>
      </a:lvl5pPr>
      <a:lvl6pPr marL="25146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6pPr>
      <a:lvl7pPr marL="29718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7pPr>
      <a:lvl8pPr marL="34290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8pPr>
      <a:lvl9pPr marL="3886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8194" name="Group 1"/>
          <p:cNvGrpSpPr>
            <a:grpSpLocks/>
          </p:cNvGrpSpPr>
          <p:nvPr/>
        </p:nvGrpSpPr>
        <p:grpSpPr bwMode="auto">
          <a:xfrm>
            <a:off x="5638800" y="6248400"/>
            <a:ext cx="454025" cy="454025"/>
            <a:chOff x="3552" y="3936"/>
            <a:chExt cx="286" cy="286"/>
          </a:xfrm>
        </p:grpSpPr>
        <p:sp>
          <p:nvSpPr>
            <p:cNvPr id="2" name="AutoShape 2">
              <a:hlinkClick r:id="" action="ppaction://hlinkshowjump?jump=endshow"/>
            </p:cNvPr>
            <p:cNvSpPr>
              <a:spLocks noChangeArrowheads="1"/>
            </p:cNvSpPr>
            <p:nvPr/>
          </p:nvSpPr>
          <p:spPr bwMode="auto">
            <a:xfrm>
              <a:off x="3552" y="3936"/>
              <a:ext cx="287" cy="287"/>
            </a:xfrm>
            <a:prstGeom prst="actionButtonBlank">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8204" name="AutoShape 3"/>
            <p:cNvSpPr>
              <a:spLocks noChangeArrowheads="1"/>
            </p:cNvSpPr>
            <p:nvPr/>
          </p:nvSpPr>
          <p:spPr bwMode="auto">
            <a:xfrm>
              <a:off x="3600" y="3984"/>
              <a:ext cx="191" cy="191"/>
            </a:xfrm>
            <a:prstGeom prst="octagon">
              <a:avLst>
                <a:gd name="adj" fmla="val 23148"/>
              </a:avLst>
            </a:pr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grpSp>
      <p:sp>
        <p:nvSpPr>
          <p:cNvPr id="8195" name="AutoShape 4">
            <a:hlinkClick r:id="" action="ppaction://hlinkshowjump?jump=nextslide"/>
          </p:cNvPr>
          <p:cNvSpPr>
            <a:spLocks noChangeArrowheads="1"/>
          </p:cNvSpPr>
          <p:nvPr/>
        </p:nvSpPr>
        <p:spPr bwMode="auto">
          <a:xfrm>
            <a:off x="4724400" y="6248400"/>
            <a:ext cx="457200" cy="457200"/>
          </a:xfrm>
          <a:prstGeom prst="actionButtonForwardNext">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8196" name="AutoShape 5">
            <a:hlinkClick r:id="" action="ppaction://hlinkshowjump?jump=previousslide"/>
          </p:cNvPr>
          <p:cNvSpPr>
            <a:spLocks noChangeArrowheads="1"/>
          </p:cNvSpPr>
          <p:nvPr/>
        </p:nvSpPr>
        <p:spPr bwMode="auto">
          <a:xfrm>
            <a:off x="3962400" y="6248400"/>
            <a:ext cx="457200" cy="457200"/>
          </a:xfrm>
          <a:prstGeom prst="actionButtonBackPrevious">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8197" name="AutoShape 6">
            <a:hlinkClick r:id="" action="ppaction://hlinkshowjump?jump=firstslide"/>
          </p:cNvPr>
          <p:cNvSpPr>
            <a:spLocks noChangeArrowheads="1"/>
          </p:cNvSpPr>
          <p:nvPr/>
        </p:nvSpPr>
        <p:spPr bwMode="auto">
          <a:xfrm>
            <a:off x="3048000" y="6248400"/>
            <a:ext cx="457200" cy="457200"/>
          </a:xfrm>
          <a:prstGeom prst="actionButtonHom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8198" name="Text Box 7"/>
          <p:cNvSpPr txBox="1">
            <a:spLocks noChangeArrowheads="1"/>
          </p:cNvSpPr>
          <p:nvPr/>
        </p:nvSpPr>
        <p:spPr bwMode="auto">
          <a:xfrm>
            <a:off x="2362200" y="0"/>
            <a:ext cx="4495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a:spcBef>
                <a:spcPts val="1125"/>
              </a:spcBef>
              <a:buClr>
                <a:srgbClr val="A50021"/>
              </a:buClr>
            </a:pPr>
            <a:r>
              <a:rPr lang="tr-TR" altLang="en-US" b="1">
                <a:solidFill>
                  <a:srgbClr val="A50021"/>
                </a:solidFill>
              </a:rPr>
              <a:t>Computers Are Your Future Chapter 1</a:t>
            </a:r>
          </a:p>
        </p:txBody>
      </p:sp>
      <p:sp>
        <p:nvSpPr>
          <p:cNvPr id="8199" name="Rectangle 8"/>
          <p:cNvSpPr>
            <a:spLocks noGrp="1" noChangeArrowheads="1"/>
          </p:cNvSpPr>
          <p:nvPr>
            <p:ph type="title"/>
          </p:nvPr>
        </p:nvSpPr>
        <p:spPr bwMode="auto">
          <a:xfrm>
            <a:off x="457200" y="274638"/>
            <a:ext cx="8226425"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n-US"/>
              <a:t>Ana başlık metnini düzenlemek için tıklayın</a:t>
            </a:r>
          </a:p>
        </p:txBody>
      </p:sp>
      <p:sp>
        <p:nvSpPr>
          <p:cNvPr id="8200" name="Rectangle 9"/>
          <p:cNvSpPr>
            <a:spLocks noGrp="1" noChangeArrowheads="1"/>
          </p:cNvSpPr>
          <p:nvPr>
            <p:ph type="body" idx="1"/>
          </p:nvPr>
        </p:nvSpPr>
        <p:spPr bwMode="auto">
          <a:xfrm>
            <a:off x="457200" y="1600200"/>
            <a:ext cx="8226425"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en-US"/>
              <a:t>Anahat metninin biçimini düzenlemek için tıklayın</a:t>
            </a:r>
          </a:p>
          <a:p>
            <a:pPr lvl="1"/>
            <a:r>
              <a:rPr lang="en-GB" altLang="en-US"/>
              <a:t>İkinci Anahat Düzeyi</a:t>
            </a:r>
          </a:p>
          <a:p>
            <a:pPr lvl="2"/>
            <a:r>
              <a:rPr lang="en-GB" altLang="en-US"/>
              <a:t>Üçüncü Anahat Düzeyi</a:t>
            </a:r>
          </a:p>
          <a:p>
            <a:pPr lvl="3"/>
            <a:r>
              <a:rPr lang="en-GB" altLang="en-US"/>
              <a:t>Dördüncü Anahat Düzeyi</a:t>
            </a:r>
          </a:p>
          <a:p>
            <a:pPr lvl="4"/>
            <a:r>
              <a:rPr lang="en-GB" altLang="en-US"/>
              <a:t>Beşinci Anahat Düzeyi</a:t>
            </a:r>
          </a:p>
          <a:p>
            <a:pPr lvl="4"/>
            <a:r>
              <a:rPr lang="en-GB" altLang="en-US"/>
              <a:t>Altıncı Anahat Düzeyi</a:t>
            </a:r>
          </a:p>
          <a:p>
            <a:pPr lvl="4"/>
            <a:r>
              <a:rPr lang="en-GB" altLang="en-US"/>
              <a:t>Yedinci Anahat Düzeyi</a:t>
            </a:r>
          </a:p>
          <a:p>
            <a:pPr lvl="4"/>
            <a:r>
              <a:rPr lang="en-GB" altLang="en-US"/>
              <a:t>Sekizinci Anahat Düzeyi</a:t>
            </a:r>
          </a:p>
          <a:p>
            <a:pPr lvl="4"/>
            <a:r>
              <a:rPr lang="en-GB" altLang="en-US"/>
              <a:t>Dokuzuncu Anahat Düzeyi</a:t>
            </a:r>
          </a:p>
        </p:txBody>
      </p:sp>
      <p:sp>
        <p:nvSpPr>
          <p:cNvPr id="8202" name="Rectangle 10"/>
          <p:cNvSpPr>
            <a:spLocks noGrp="1" noChangeArrowheads="1"/>
          </p:cNvSpPr>
          <p:nvPr>
            <p:ph type="sldNum"/>
          </p:nvPr>
        </p:nvSpPr>
        <p:spPr bwMode="auto">
          <a:xfrm>
            <a:off x="6553200" y="6381750"/>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a:buSzPct val="45000"/>
              <a:buFont typeface="Wingdings" pitchFamily="2" charset="2"/>
              <a:buNone/>
              <a:tabLst>
                <a:tab pos="723900" algn="l"/>
                <a:tab pos="1447800" algn="l"/>
              </a:tabLst>
              <a:defRPr sz="1400" b="1">
                <a:solidFill>
                  <a:srgbClr val="000000"/>
                </a:solidFill>
                <a:latin typeface="+mn-lt"/>
                <a:ea typeface="+mn-ea"/>
                <a:cs typeface="+mn-cs"/>
              </a:defRPr>
            </a:lvl1pPr>
          </a:lstStyle>
          <a:p>
            <a:pPr>
              <a:defRPr/>
            </a:pPr>
            <a:r>
              <a:rPr lang="tr-TR"/>
              <a:t>Slide </a:t>
            </a:r>
            <a:fld id="{EAEE095A-811A-454F-8AC7-EEC41C26FCAB}" type="slidenum">
              <a:rPr lang="tr-TR"/>
              <a:pPr>
                <a:defRPr/>
              </a:pPr>
              <a:t>‹#›</a:t>
            </a:fld>
            <a:endParaRPr lang="tr-TR"/>
          </a:p>
        </p:txBody>
      </p:sp>
      <p:sp>
        <p:nvSpPr>
          <p:cNvPr id="8203" name="Rectangle 11"/>
          <p:cNvSpPr>
            <a:spLocks noGrp="1" noChangeArrowheads="1"/>
          </p:cNvSpPr>
          <p:nvPr>
            <p:ph type="ftr"/>
          </p:nvPr>
        </p:nvSpPr>
        <p:spPr bwMode="auto">
          <a:xfrm>
            <a:off x="0" y="6381750"/>
            <a:ext cx="2892425" cy="7302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1">
              <a:buSzPct val="45000"/>
              <a:buFont typeface="Wingdings" pitchFamily="2" charset="2"/>
              <a:buNone/>
              <a:tabLst>
                <a:tab pos="723900" algn="l"/>
                <a:tab pos="1447800" algn="l"/>
                <a:tab pos="2171700" algn="l"/>
              </a:tabLst>
              <a:defRPr sz="1400" b="1">
                <a:solidFill>
                  <a:srgbClr val="000000"/>
                </a:solidFill>
                <a:latin typeface="+mn-lt"/>
                <a:ea typeface="+mn-ea"/>
                <a:cs typeface="+mn-cs"/>
              </a:defRPr>
            </a:lvl1pPr>
          </a:lstStyle>
          <a:p>
            <a:pPr>
              <a:defRPr/>
            </a:pPr>
            <a:r>
              <a:rPr lang="tr-TR"/>
              <a:t>Dr. Mohammed Alnaif</a:t>
            </a:r>
          </a:p>
        </p:txBody>
      </p:sp>
    </p:spTree>
    <p:extLst>
      <p:ext uri="{BB962C8B-B14F-4D97-AF65-F5344CB8AC3E}">
        <p14:creationId xmlns:p14="http://schemas.microsoft.com/office/powerpoint/2010/main" val="3758466527"/>
      </p:ext>
    </p:extLst>
  </p:cSld>
  <p:clrMap bg1="lt1" tx1="dk1" bg2="lt2" tx2="dk2" accent1="accent1" accent2="accent2" accent3="accent3" accent4="accent4" accent5="accent5" accent6="accent6" hlink="hlink" folHlink="folHlink"/>
  <p:sldLayoutIdLst>
    <p:sldLayoutId id="2147484022" r:id="rId1"/>
    <p:sldLayoutId id="2147484023" r:id="rId2"/>
    <p:sldLayoutId id="2147484024" r:id="rId3"/>
    <p:sldLayoutId id="2147484025" r:id="rId4"/>
    <p:sldLayoutId id="2147484026" r:id="rId5"/>
    <p:sldLayoutId id="2147484027" r:id="rId6"/>
    <p:sldLayoutId id="2147484028" r:id="rId7"/>
    <p:sldLayoutId id="2147484029" r:id="rId8"/>
    <p:sldLayoutId id="2147484030" r:id="rId9"/>
    <p:sldLayoutId id="2147484031" r:id="rId10"/>
    <p:sldLayoutId id="2147484032" r:id="rId11"/>
  </p:sldLayoutIdLst>
  <p:hf hdr="0"/>
  <p:txStyles>
    <p:titleStyle>
      <a:lvl1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mj-lt"/>
          <a:ea typeface="+mj-ea"/>
          <a:cs typeface="+mj-cs"/>
        </a:defRPr>
      </a:lvl1pPr>
      <a:lvl2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2pPr>
      <a:lvl3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3pPr>
      <a:lvl4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4pPr>
      <a:lvl5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5pPr>
      <a:lvl6pPr marL="4572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6pPr>
      <a:lvl7pPr marL="9144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7pPr>
      <a:lvl8pPr marL="13716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8pPr>
      <a:lvl9pPr marL="18288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9pPr>
    </p:titleStyle>
    <p:bodyStyle>
      <a:lvl1pPr marL="339725" indent="-339725" algn="l" defTabSz="449263" rtl="0" eaLnBrk="1" fontAlgn="base" hangingPunct="1">
        <a:spcBef>
          <a:spcPts val="700"/>
        </a:spcBef>
        <a:spcAft>
          <a:spcPct val="0"/>
        </a:spcAft>
        <a:buClr>
          <a:srgbClr val="A50021"/>
        </a:buClr>
        <a:buSzPct val="100000"/>
        <a:buFont typeface="Wingdings" pitchFamily="2" charset="2"/>
        <a:buChar char=""/>
        <a:defRPr sz="2800">
          <a:solidFill>
            <a:srgbClr val="A50021"/>
          </a:solidFill>
          <a:latin typeface="+mn-lt"/>
          <a:ea typeface="+mn-ea"/>
          <a:cs typeface="+mn-cs"/>
        </a:defRPr>
      </a:lvl1pPr>
      <a:lvl2pPr marL="739775" indent="-282575" algn="l" defTabSz="449263" rtl="0" eaLnBrk="1" fontAlgn="base" hangingPunct="1">
        <a:spcBef>
          <a:spcPts val="600"/>
        </a:spcBef>
        <a:spcAft>
          <a:spcPct val="0"/>
        </a:spcAft>
        <a:buClr>
          <a:srgbClr val="A50021"/>
        </a:buClr>
        <a:buSzPct val="100000"/>
        <a:buFont typeface="Wingdings" pitchFamily="2" charset="2"/>
        <a:buChar char=""/>
        <a:defRPr sz="2400">
          <a:solidFill>
            <a:srgbClr val="A50021"/>
          </a:solidFill>
          <a:latin typeface="+mn-lt"/>
          <a:ea typeface="+mn-ea"/>
          <a:cs typeface="+mn-cs"/>
        </a:defRPr>
      </a:lvl2pPr>
      <a:lvl3pPr marL="1143000" indent="-228600" algn="l" defTabSz="449263" rtl="0" eaLnBrk="1" fontAlgn="base" hangingPunct="1">
        <a:spcBef>
          <a:spcPts val="500"/>
        </a:spcBef>
        <a:spcAft>
          <a:spcPct val="0"/>
        </a:spcAft>
        <a:buClr>
          <a:srgbClr val="A50021"/>
        </a:buClr>
        <a:buSzPct val="100000"/>
        <a:buFont typeface="Wingdings" pitchFamily="2" charset="2"/>
        <a:buChar char=""/>
        <a:defRPr sz="2000">
          <a:solidFill>
            <a:srgbClr val="A50021"/>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Arial" charset="0"/>
        <a:buChar char="–"/>
        <a:defRPr sz="2000">
          <a:solidFill>
            <a:srgbClr val="000000"/>
          </a:solidFill>
          <a:latin typeface="Arial" pitchFamily="34" charset="0"/>
          <a:ea typeface="+mn-ea"/>
          <a:cs typeface="+mn-cs"/>
        </a:defRPr>
      </a:lvl4pPr>
      <a:lvl5pPr marL="2057400" indent="-228600" algn="l" defTabSz="449263" rtl="0" eaLnBrk="1" fontAlgn="base" hangingPunct="1">
        <a:spcBef>
          <a:spcPts val="500"/>
        </a:spcBef>
        <a:spcAft>
          <a:spcPct val="0"/>
        </a:spcAft>
        <a:buClr>
          <a:srgbClr val="000000"/>
        </a:buClr>
        <a:buSzPct val="100000"/>
        <a:buFont typeface="Arial" charset="0"/>
        <a:buChar char="»"/>
        <a:defRPr sz="2000">
          <a:solidFill>
            <a:srgbClr val="000000"/>
          </a:solidFill>
          <a:latin typeface="Arial" pitchFamily="34" charset="0"/>
          <a:ea typeface="+mn-ea"/>
          <a:cs typeface="+mn-cs"/>
        </a:defRPr>
      </a:lvl5pPr>
      <a:lvl6pPr marL="25146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6pPr>
      <a:lvl7pPr marL="29718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7pPr>
      <a:lvl8pPr marL="34290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8pPr>
      <a:lvl9pPr marL="3886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9218" name="Group 1"/>
          <p:cNvGrpSpPr>
            <a:grpSpLocks/>
          </p:cNvGrpSpPr>
          <p:nvPr/>
        </p:nvGrpSpPr>
        <p:grpSpPr bwMode="auto">
          <a:xfrm>
            <a:off x="5638800" y="6248400"/>
            <a:ext cx="454025" cy="454025"/>
            <a:chOff x="3552" y="3936"/>
            <a:chExt cx="286" cy="286"/>
          </a:xfrm>
        </p:grpSpPr>
        <p:sp>
          <p:nvSpPr>
            <p:cNvPr id="2" name="AutoShape 2">
              <a:hlinkClick r:id="" action="ppaction://hlinkshowjump?jump=endshow"/>
            </p:cNvPr>
            <p:cNvSpPr>
              <a:spLocks noChangeArrowheads="1"/>
            </p:cNvSpPr>
            <p:nvPr/>
          </p:nvSpPr>
          <p:spPr bwMode="auto">
            <a:xfrm>
              <a:off x="3552" y="3936"/>
              <a:ext cx="287" cy="287"/>
            </a:xfrm>
            <a:prstGeom prst="actionButtonBlank">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9228" name="AutoShape 3"/>
            <p:cNvSpPr>
              <a:spLocks noChangeArrowheads="1"/>
            </p:cNvSpPr>
            <p:nvPr/>
          </p:nvSpPr>
          <p:spPr bwMode="auto">
            <a:xfrm>
              <a:off x="3600" y="3984"/>
              <a:ext cx="191" cy="191"/>
            </a:xfrm>
            <a:prstGeom prst="octagon">
              <a:avLst>
                <a:gd name="adj" fmla="val 23148"/>
              </a:avLst>
            </a:pr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grpSp>
      <p:sp>
        <p:nvSpPr>
          <p:cNvPr id="9219" name="AutoShape 4">
            <a:hlinkClick r:id="" action="ppaction://hlinkshowjump?jump=nextslide"/>
          </p:cNvPr>
          <p:cNvSpPr>
            <a:spLocks noChangeArrowheads="1"/>
          </p:cNvSpPr>
          <p:nvPr/>
        </p:nvSpPr>
        <p:spPr bwMode="auto">
          <a:xfrm>
            <a:off x="4724400" y="6248400"/>
            <a:ext cx="457200" cy="457200"/>
          </a:xfrm>
          <a:prstGeom prst="actionButtonForwardNext">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9220" name="AutoShape 5">
            <a:hlinkClick r:id="" action="ppaction://hlinkshowjump?jump=previousslide"/>
          </p:cNvPr>
          <p:cNvSpPr>
            <a:spLocks noChangeArrowheads="1"/>
          </p:cNvSpPr>
          <p:nvPr/>
        </p:nvSpPr>
        <p:spPr bwMode="auto">
          <a:xfrm>
            <a:off x="3962400" y="6248400"/>
            <a:ext cx="457200" cy="457200"/>
          </a:xfrm>
          <a:prstGeom prst="actionButtonBackPrevious">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9221" name="AutoShape 6">
            <a:hlinkClick r:id="" action="ppaction://hlinkshowjump?jump=firstslide"/>
          </p:cNvPr>
          <p:cNvSpPr>
            <a:spLocks noChangeArrowheads="1"/>
          </p:cNvSpPr>
          <p:nvPr/>
        </p:nvSpPr>
        <p:spPr bwMode="auto">
          <a:xfrm>
            <a:off x="3048000" y="6248400"/>
            <a:ext cx="457200" cy="457200"/>
          </a:xfrm>
          <a:prstGeom prst="actionButtonHom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9222" name="Text Box 7"/>
          <p:cNvSpPr txBox="1">
            <a:spLocks noChangeArrowheads="1"/>
          </p:cNvSpPr>
          <p:nvPr/>
        </p:nvSpPr>
        <p:spPr bwMode="auto">
          <a:xfrm>
            <a:off x="2362200" y="0"/>
            <a:ext cx="4495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a:spcBef>
                <a:spcPts val="1125"/>
              </a:spcBef>
              <a:buClr>
                <a:srgbClr val="A50021"/>
              </a:buClr>
            </a:pPr>
            <a:r>
              <a:rPr lang="tr-TR" altLang="en-US" b="1">
                <a:solidFill>
                  <a:srgbClr val="A50021"/>
                </a:solidFill>
              </a:rPr>
              <a:t>Computers Are Your Future Chapter 1</a:t>
            </a:r>
          </a:p>
        </p:txBody>
      </p:sp>
      <p:sp>
        <p:nvSpPr>
          <p:cNvPr id="9223" name="Rectangle 8"/>
          <p:cNvSpPr>
            <a:spLocks noGrp="1" noChangeArrowheads="1"/>
          </p:cNvSpPr>
          <p:nvPr>
            <p:ph type="title"/>
          </p:nvPr>
        </p:nvSpPr>
        <p:spPr bwMode="auto">
          <a:xfrm>
            <a:off x="457200" y="274638"/>
            <a:ext cx="8226425"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n-US"/>
              <a:t>Ana başlık metnini düzenlemek için tıklayın</a:t>
            </a:r>
          </a:p>
        </p:txBody>
      </p:sp>
      <p:sp>
        <p:nvSpPr>
          <p:cNvPr id="9224" name="Rectangle 9"/>
          <p:cNvSpPr>
            <a:spLocks noGrp="1" noChangeArrowheads="1"/>
          </p:cNvSpPr>
          <p:nvPr>
            <p:ph type="body" idx="1"/>
          </p:nvPr>
        </p:nvSpPr>
        <p:spPr bwMode="auto">
          <a:xfrm>
            <a:off x="457200" y="1600200"/>
            <a:ext cx="8226425"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en-US"/>
              <a:t>Anahat metninin biçimini düzenlemek için tıklayın</a:t>
            </a:r>
          </a:p>
          <a:p>
            <a:pPr lvl="1"/>
            <a:r>
              <a:rPr lang="en-GB" altLang="en-US"/>
              <a:t>İkinci Anahat Düzeyi</a:t>
            </a:r>
          </a:p>
          <a:p>
            <a:pPr lvl="2"/>
            <a:r>
              <a:rPr lang="en-GB" altLang="en-US"/>
              <a:t>Üçüncü Anahat Düzeyi</a:t>
            </a:r>
          </a:p>
          <a:p>
            <a:pPr lvl="3"/>
            <a:r>
              <a:rPr lang="en-GB" altLang="en-US"/>
              <a:t>Dördüncü Anahat Düzeyi</a:t>
            </a:r>
          </a:p>
          <a:p>
            <a:pPr lvl="4"/>
            <a:r>
              <a:rPr lang="en-GB" altLang="en-US"/>
              <a:t>Beşinci Anahat Düzeyi</a:t>
            </a:r>
          </a:p>
          <a:p>
            <a:pPr lvl="4"/>
            <a:r>
              <a:rPr lang="en-GB" altLang="en-US"/>
              <a:t>Altıncı Anahat Düzeyi</a:t>
            </a:r>
          </a:p>
          <a:p>
            <a:pPr lvl="4"/>
            <a:r>
              <a:rPr lang="en-GB" altLang="en-US"/>
              <a:t>Yedinci Anahat Düzeyi</a:t>
            </a:r>
          </a:p>
          <a:p>
            <a:pPr lvl="4"/>
            <a:r>
              <a:rPr lang="en-GB" altLang="en-US"/>
              <a:t>Sekizinci Anahat Düzeyi</a:t>
            </a:r>
          </a:p>
          <a:p>
            <a:pPr lvl="4"/>
            <a:r>
              <a:rPr lang="en-GB" altLang="en-US"/>
              <a:t>Dokuzuncu Anahat Düzeyi</a:t>
            </a:r>
          </a:p>
        </p:txBody>
      </p:sp>
      <p:sp>
        <p:nvSpPr>
          <p:cNvPr id="9226" name="Rectangle 10"/>
          <p:cNvSpPr>
            <a:spLocks noGrp="1" noChangeArrowheads="1"/>
          </p:cNvSpPr>
          <p:nvPr>
            <p:ph type="sldNum"/>
          </p:nvPr>
        </p:nvSpPr>
        <p:spPr bwMode="auto">
          <a:xfrm>
            <a:off x="6553200" y="6381750"/>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a:buSzPct val="45000"/>
              <a:buFont typeface="Wingdings" pitchFamily="2" charset="2"/>
              <a:buNone/>
              <a:tabLst>
                <a:tab pos="723900" algn="l"/>
                <a:tab pos="1447800" algn="l"/>
              </a:tabLst>
              <a:defRPr sz="1400" b="1">
                <a:solidFill>
                  <a:srgbClr val="000000"/>
                </a:solidFill>
                <a:latin typeface="+mn-lt"/>
                <a:ea typeface="+mn-ea"/>
                <a:cs typeface="+mn-cs"/>
              </a:defRPr>
            </a:lvl1pPr>
          </a:lstStyle>
          <a:p>
            <a:pPr>
              <a:defRPr/>
            </a:pPr>
            <a:r>
              <a:rPr lang="tr-TR"/>
              <a:t>Slide </a:t>
            </a:r>
            <a:fld id="{71C55E66-4547-4A52-BC42-7F165163D1F1}" type="slidenum">
              <a:rPr lang="tr-TR"/>
              <a:pPr>
                <a:defRPr/>
              </a:pPr>
              <a:t>‹#›</a:t>
            </a:fld>
            <a:endParaRPr lang="tr-TR"/>
          </a:p>
        </p:txBody>
      </p:sp>
      <p:sp>
        <p:nvSpPr>
          <p:cNvPr id="9227" name="Rectangle 11"/>
          <p:cNvSpPr>
            <a:spLocks noGrp="1" noChangeArrowheads="1"/>
          </p:cNvSpPr>
          <p:nvPr>
            <p:ph type="ftr"/>
          </p:nvPr>
        </p:nvSpPr>
        <p:spPr bwMode="auto">
          <a:xfrm>
            <a:off x="0" y="6381750"/>
            <a:ext cx="2892425" cy="7302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1">
              <a:buSzPct val="45000"/>
              <a:buFont typeface="Wingdings" pitchFamily="2" charset="2"/>
              <a:buNone/>
              <a:tabLst>
                <a:tab pos="723900" algn="l"/>
                <a:tab pos="1447800" algn="l"/>
                <a:tab pos="2171700" algn="l"/>
              </a:tabLst>
              <a:defRPr sz="1400" b="1">
                <a:solidFill>
                  <a:srgbClr val="000000"/>
                </a:solidFill>
                <a:latin typeface="+mn-lt"/>
                <a:ea typeface="+mn-ea"/>
                <a:cs typeface="+mn-cs"/>
              </a:defRPr>
            </a:lvl1pPr>
          </a:lstStyle>
          <a:p>
            <a:pPr>
              <a:defRPr/>
            </a:pPr>
            <a:r>
              <a:rPr lang="tr-TR"/>
              <a:t>Dr. Mohammed Alnaif</a:t>
            </a:r>
          </a:p>
        </p:txBody>
      </p:sp>
    </p:spTree>
    <p:extLst>
      <p:ext uri="{BB962C8B-B14F-4D97-AF65-F5344CB8AC3E}">
        <p14:creationId xmlns:p14="http://schemas.microsoft.com/office/powerpoint/2010/main" val="1735736521"/>
      </p:ext>
    </p:extLst>
  </p:cSld>
  <p:clrMap bg1="lt1" tx1="dk1" bg2="lt2" tx2="dk2" accent1="accent1" accent2="accent2" accent3="accent3" accent4="accent4" accent5="accent5" accent6="accent6" hlink="hlink" folHlink="folHlink"/>
  <p:sldLayoutIdLst>
    <p:sldLayoutId id="2147484034" r:id="rId1"/>
    <p:sldLayoutId id="2147484035" r:id="rId2"/>
    <p:sldLayoutId id="2147484036" r:id="rId3"/>
    <p:sldLayoutId id="2147484037" r:id="rId4"/>
    <p:sldLayoutId id="2147484038" r:id="rId5"/>
    <p:sldLayoutId id="2147484039" r:id="rId6"/>
    <p:sldLayoutId id="2147484040" r:id="rId7"/>
    <p:sldLayoutId id="2147484041" r:id="rId8"/>
    <p:sldLayoutId id="2147484042" r:id="rId9"/>
    <p:sldLayoutId id="2147484043" r:id="rId10"/>
    <p:sldLayoutId id="2147484044" r:id="rId11"/>
  </p:sldLayoutIdLst>
  <p:hf hdr="0"/>
  <p:txStyles>
    <p:titleStyle>
      <a:lvl1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mj-lt"/>
          <a:ea typeface="+mj-ea"/>
          <a:cs typeface="+mj-cs"/>
        </a:defRPr>
      </a:lvl1pPr>
      <a:lvl2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2pPr>
      <a:lvl3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3pPr>
      <a:lvl4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4pPr>
      <a:lvl5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5pPr>
      <a:lvl6pPr marL="4572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6pPr>
      <a:lvl7pPr marL="9144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7pPr>
      <a:lvl8pPr marL="13716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8pPr>
      <a:lvl9pPr marL="18288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9pPr>
    </p:titleStyle>
    <p:bodyStyle>
      <a:lvl1pPr marL="339725" indent="-339725" algn="l" defTabSz="449263" rtl="0" eaLnBrk="1" fontAlgn="base" hangingPunct="1">
        <a:spcBef>
          <a:spcPts val="700"/>
        </a:spcBef>
        <a:spcAft>
          <a:spcPct val="0"/>
        </a:spcAft>
        <a:buClr>
          <a:srgbClr val="A50021"/>
        </a:buClr>
        <a:buSzPct val="100000"/>
        <a:buFont typeface="Wingdings" pitchFamily="2" charset="2"/>
        <a:buChar char=""/>
        <a:defRPr sz="2800">
          <a:solidFill>
            <a:srgbClr val="A50021"/>
          </a:solidFill>
          <a:latin typeface="+mn-lt"/>
          <a:ea typeface="+mn-ea"/>
          <a:cs typeface="+mn-cs"/>
        </a:defRPr>
      </a:lvl1pPr>
      <a:lvl2pPr marL="739775" indent="-282575" algn="l" defTabSz="449263" rtl="0" eaLnBrk="1" fontAlgn="base" hangingPunct="1">
        <a:spcBef>
          <a:spcPts val="600"/>
        </a:spcBef>
        <a:spcAft>
          <a:spcPct val="0"/>
        </a:spcAft>
        <a:buClr>
          <a:srgbClr val="A50021"/>
        </a:buClr>
        <a:buSzPct val="100000"/>
        <a:buFont typeface="Wingdings" pitchFamily="2" charset="2"/>
        <a:buChar char=""/>
        <a:defRPr sz="2400">
          <a:solidFill>
            <a:srgbClr val="A50021"/>
          </a:solidFill>
          <a:latin typeface="+mn-lt"/>
          <a:ea typeface="+mn-ea"/>
          <a:cs typeface="+mn-cs"/>
        </a:defRPr>
      </a:lvl2pPr>
      <a:lvl3pPr marL="1143000" indent="-228600" algn="l" defTabSz="449263" rtl="0" eaLnBrk="1" fontAlgn="base" hangingPunct="1">
        <a:spcBef>
          <a:spcPts val="500"/>
        </a:spcBef>
        <a:spcAft>
          <a:spcPct val="0"/>
        </a:spcAft>
        <a:buClr>
          <a:srgbClr val="A50021"/>
        </a:buClr>
        <a:buSzPct val="100000"/>
        <a:buFont typeface="Wingdings" pitchFamily="2" charset="2"/>
        <a:buChar char=""/>
        <a:defRPr sz="2000">
          <a:solidFill>
            <a:srgbClr val="A50021"/>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Arial" charset="0"/>
        <a:buChar char="–"/>
        <a:defRPr sz="2000">
          <a:solidFill>
            <a:srgbClr val="000000"/>
          </a:solidFill>
          <a:latin typeface="Arial" pitchFamily="34" charset="0"/>
          <a:ea typeface="+mn-ea"/>
          <a:cs typeface="+mn-cs"/>
        </a:defRPr>
      </a:lvl4pPr>
      <a:lvl5pPr marL="2057400" indent="-228600" algn="l" defTabSz="449263" rtl="0" eaLnBrk="1" fontAlgn="base" hangingPunct="1">
        <a:spcBef>
          <a:spcPts val="500"/>
        </a:spcBef>
        <a:spcAft>
          <a:spcPct val="0"/>
        </a:spcAft>
        <a:buClr>
          <a:srgbClr val="000000"/>
        </a:buClr>
        <a:buSzPct val="100000"/>
        <a:buFont typeface="Arial" charset="0"/>
        <a:buChar char="»"/>
        <a:defRPr sz="2000">
          <a:solidFill>
            <a:srgbClr val="000000"/>
          </a:solidFill>
          <a:latin typeface="Arial" pitchFamily="34" charset="0"/>
          <a:ea typeface="+mn-ea"/>
          <a:cs typeface="+mn-cs"/>
        </a:defRPr>
      </a:lvl5pPr>
      <a:lvl6pPr marL="25146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6pPr>
      <a:lvl7pPr marL="29718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7pPr>
      <a:lvl8pPr marL="34290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8pPr>
      <a:lvl9pPr marL="3886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10242" name="Group 1"/>
          <p:cNvGrpSpPr>
            <a:grpSpLocks/>
          </p:cNvGrpSpPr>
          <p:nvPr/>
        </p:nvGrpSpPr>
        <p:grpSpPr bwMode="auto">
          <a:xfrm>
            <a:off x="5638800" y="6248400"/>
            <a:ext cx="454025" cy="454025"/>
            <a:chOff x="3552" y="3936"/>
            <a:chExt cx="286" cy="286"/>
          </a:xfrm>
        </p:grpSpPr>
        <p:sp>
          <p:nvSpPr>
            <p:cNvPr id="2" name="AutoShape 2">
              <a:hlinkClick r:id="" action="ppaction://hlinkshowjump?jump=endshow"/>
            </p:cNvPr>
            <p:cNvSpPr>
              <a:spLocks noChangeArrowheads="1"/>
            </p:cNvSpPr>
            <p:nvPr/>
          </p:nvSpPr>
          <p:spPr bwMode="auto">
            <a:xfrm>
              <a:off x="3552" y="3936"/>
              <a:ext cx="287" cy="287"/>
            </a:xfrm>
            <a:prstGeom prst="actionButtonBlank">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10252" name="AutoShape 3"/>
            <p:cNvSpPr>
              <a:spLocks noChangeArrowheads="1"/>
            </p:cNvSpPr>
            <p:nvPr/>
          </p:nvSpPr>
          <p:spPr bwMode="auto">
            <a:xfrm>
              <a:off x="3600" y="3984"/>
              <a:ext cx="191" cy="191"/>
            </a:xfrm>
            <a:prstGeom prst="octagon">
              <a:avLst>
                <a:gd name="adj" fmla="val 23148"/>
              </a:avLst>
            </a:pr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grpSp>
      <p:sp>
        <p:nvSpPr>
          <p:cNvPr id="10243" name="AutoShape 4">
            <a:hlinkClick r:id="" action="ppaction://hlinkshowjump?jump=nextslide"/>
          </p:cNvPr>
          <p:cNvSpPr>
            <a:spLocks noChangeArrowheads="1"/>
          </p:cNvSpPr>
          <p:nvPr/>
        </p:nvSpPr>
        <p:spPr bwMode="auto">
          <a:xfrm>
            <a:off x="4724400" y="6248400"/>
            <a:ext cx="457200" cy="457200"/>
          </a:xfrm>
          <a:prstGeom prst="actionButtonForwardNext">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10244" name="AutoShape 5">
            <a:hlinkClick r:id="" action="ppaction://hlinkshowjump?jump=previousslide"/>
          </p:cNvPr>
          <p:cNvSpPr>
            <a:spLocks noChangeArrowheads="1"/>
          </p:cNvSpPr>
          <p:nvPr/>
        </p:nvSpPr>
        <p:spPr bwMode="auto">
          <a:xfrm>
            <a:off x="3962400" y="6248400"/>
            <a:ext cx="457200" cy="457200"/>
          </a:xfrm>
          <a:prstGeom prst="actionButtonBackPrevious">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10245" name="AutoShape 6">
            <a:hlinkClick r:id="" action="ppaction://hlinkshowjump?jump=firstslide"/>
          </p:cNvPr>
          <p:cNvSpPr>
            <a:spLocks noChangeArrowheads="1"/>
          </p:cNvSpPr>
          <p:nvPr/>
        </p:nvSpPr>
        <p:spPr bwMode="auto">
          <a:xfrm>
            <a:off x="3048000" y="6248400"/>
            <a:ext cx="457200" cy="457200"/>
          </a:xfrm>
          <a:prstGeom prst="actionButtonHom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10246" name="Text Box 7"/>
          <p:cNvSpPr txBox="1">
            <a:spLocks noChangeArrowheads="1"/>
          </p:cNvSpPr>
          <p:nvPr/>
        </p:nvSpPr>
        <p:spPr bwMode="auto">
          <a:xfrm>
            <a:off x="2362200" y="0"/>
            <a:ext cx="4495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a:spcBef>
                <a:spcPts val="1125"/>
              </a:spcBef>
              <a:buClr>
                <a:srgbClr val="A50021"/>
              </a:buClr>
            </a:pPr>
            <a:r>
              <a:rPr lang="tr-TR" altLang="en-US" b="1">
                <a:solidFill>
                  <a:srgbClr val="A50021"/>
                </a:solidFill>
              </a:rPr>
              <a:t>Computers Are Your Future Chapter 1</a:t>
            </a:r>
          </a:p>
        </p:txBody>
      </p:sp>
      <p:sp>
        <p:nvSpPr>
          <p:cNvPr id="10247" name="Rectangle 8"/>
          <p:cNvSpPr>
            <a:spLocks noGrp="1" noChangeArrowheads="1"/>
          </p:cNvSpPr>
          <p:nvPr>
            <p:ph type="title"/>
          </p:nvPr>
        </p:nvSpPr>
        <p:spPr bwMode="auto">
          <a:xfrm>
            <a:off x="457200" y="274638"/>
            <a:ext cx="8226425"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n-US"/>
              <a:t>Ana başlık metnini düzenlemek için tıklayın</a:t>
            </a:r>
          </a:p>
        </p:txBody>
      </p:sp>
      <p:sp>
        <p:nvSpPr>
          <p:cNvPr id="10248" name="Rectangle 9"/>
          <p:cNvSpPr>
            <a:spLocks noGrp="1" noChangeArrowheads="1"/>
          </p:cNvSpPr>
          <p:nvPr>
            <p:ph type="body" idx="1"/>
          </p:nvPr>
        </p:nvSpPr>
        <p:spPr bwMode="auto">
          <a:xfrm>
            <a:off x="457200" y="1600200"/>
            <a:ext cx="8226425"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en-US"/>
              <a:t>Anahat metninin biçimini düzenlemek için tıklayın</a:t>
            </a:r>
          </a:p>
          <a:p>
            <a:pPr lvl="1"/>
            <a:r>
              <a:rPr lang="en-GB" altLang="en-US"/>
              <a:t>İkinci Anahat Düzeyi</a:t>
            </a:r>
          </a:p>
          <a:p>
            <a:pPr lvl="2"/>
            <a:r>
              <a:rPr lang="en-GB" altLang="en-US"/>
              <a:t>Üçüncü Anahat Düzeyi</a:t>
            </a:r>
          </a:p>
          <a:p>
            <a:pPr lvl="3"/>
            <a:r>
              <a:rPr lang="en-GB" altLang="en-US"/>
              <a:t>Dördüncü Anahat Düzeyi</a:t>
            </a:r>
          </a:p>
          <a:p>
            <a:pPr lvl="4"/>
            <a:r>
              <a:rPr lang="en-GB" altLang="en-US"/>
              <a:t>Beşinci Anahat Düzeyi</a:t>
            </a:r>
          </a:p>
          <a:p>
            <a:pPr lvl="4"/>
            <a:r>
              <a:rPr lang="en-GB" altLang="en-US"/>
              <a:t>Altıncı Anahat Düzeyi</a:t>
            </a:r>
          </a:p>
          <a:p>
            <a:pPr lvl="4"/>
            <a:r>
              <a:rPr lang="en-GB" altLang="en-US"/>
              <a:t>Yedinci Anahat Düzeyi</a:t>
            </a:r>
          </a:p>
          <a:p>
            <a:pPr lvl="4"/>
            <a:r>
              <a:rPr lang="en-GB" altLang="en-US"/>
              <a:t>Sekizinci Anahat Düzeyi</a:t>
            </a:r>
          </a:p>
          <a:p>
            <a:pPr lvl="4"/>
            <a:r>
              <a:rPr lang="en-GB" altLang="en-US"/>
              <a:t>Dokuzuncu Anahat Düzeyi</a:t>
            </a:r>
          </a:p>
        </p:txBody>
      </p:sp>
      <p:sp>
        <p:nvSpPr>
          <p:cNvPr id="10250" name="Rectangle 10"/>
          <p:cNvSpPr>
            <a:spLocks noGrp="1" noChangeArrowheads="1"/>
          </p:cNvSpPr>
          <p:nvPr>
            <p:ph type="sldNum"/>
          </p:nvPr>
        </p:nvSpPr>
        <p:spPr bwMode="auto">
          <a:xfrm>
            <a:off x="6553200" y="6381750"/>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a:buSzPct val="45000"/>
              <a:buFont typeface="Wingdings" pitchFamily="2" charset="2"/>
              <a:buNone/>
              <a:tabLst>
                <a:tab pos="723900" algn="l"/>
                <a:tab pos="1447800" algn="l"/>
              </a:tabLst>
              <a:defRPr sz="1400" b="1">
                <a:solidFill>
                  <a:srgbClr val="000000"/>
                </a:solidFill>
                <a:latin typeface="+mn-lt"/>
                <a:ea typeface="+mn-ea"/>
                <a:cs typeface="+mn-cs"/>
              </a:defRPr>
            </a:lvl1pPr>
          </a:lstStyle>
          <a:p>
            <a:pPr>
              <a:defRPr/>
            </a:pPr>
            <a:r>
              <a:rPr lang="tr-TR"/>
              <a:t>Slide </a:t>
            </a:r>
            <a:fld id="{5071B128-7C4C-462F-9D82-EC2632625933}" type="slidenum">
              <a:rPr lang="tr-TR"/>
              <a:pPr>
                <a:defRPr/>
              </a:pPr>
              <a:t>‹#›</a:t>
            </a:fld>
            <a:endParaRPr lang="tr-TR"/>
          </a:p>
        </p:txBody>
      </p:sp>
      <p:sp>
        <p:nvSpPr>
          <p:cNvPr id="10251" name="Rectangle 11"/>
          <p:cNvSpPr>
            <a:spLocks noGrp="1" noChangeArrowheads="1"/>
          </p:cNvSpPr>
          <p:nvPr>
            <p:ph type="ftr"/>
          </p:nvPr>
        </p:nvSpPr>
        <p:spPr bwMode="auto">
          <a:xfrm>
            <a:off x="0" y="6381750"/>
            <a:ext cx="2892425" cy="7302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1">
              <a:buSzPct val="45000"/>
              <a:buFont typeface="Wingdings" pitchFamily="2" charset="2"/>
              <a:buNone/>
              <a:tabLst>
                <a:tab pos="723900" algn="l"/>
                <a:tab pos="1447800" algn="l"/>
                <a:tab pos="2171700" algn="l"/>
              </a:tabLst>
              <a:defRPr sz="1400" b="1">
                <a:solidFill>
                  <a:srgbClr val="000000"/>
                </a:solidFill>
                <a:latin typeface="+mn-lt"/>
                <a:ea typeface="+mn-ea"/>
                <a:cs typeface="+mn-cs"/>
              </a:defRPr>
            </a:lvl1pPr>
          </a:lstStyle>
          <a:p>
            <a:pPr>
              <a:defRPr/>
            </a:pPr>
            <a:r>
              <a:rPr lang="tr-TR"/>
              <a:t>Dr. Mohammed Alnaif</a:t>
            </a:r>
          </a:p>
        </p:txBody>
      </p:sp>
    </p:spTree>
    <p:extLst>
      <p:ext uri="{BB962C8B-B14F-4D97-AF65-F5344CB8AC3E}">
        <p14:creationId xmlns:p14="http://schemas.microsoft.com/office/powerpoint/2010/main" val="3161836757"/>
      </p:ext>
    </p:extLst>
  </p:cSld>
  <p:clrMap bg1="lt1" tx1="dk1" bg2="lt2" tx2="dk2" accent1="accent1" accent2="accent2" accent3="accent3" accent4="accent4" accent5="accent5" accent6="accent6" hlink="hlink" folHlink="folHlink"/>
  <p:sldLayoutIdLst>
    <p:sldLayoutId id="2147484046" r:id="rId1"/>
    <p:sldLayoutId id="2147484047" r:id="rId2"/>
    <p:sldLayoutId id="2147484048" r:id="rId3"/>
    <p:sldLayoutId id="2147484049" r:id="rId4"/>
    <p:sldLayoutId id="2147484050" r:id="rId5"/>
    <p:sldLayoutId id="2147484051" r:id="rId6"/>
    <p:sldLayoutId id="2147484052" r:id="rId7"/>
    <p:sldLayoutId id="2147484053" r:id="rId8"/>
    <p:sldLayoutId id="2147484054" r:id="rId9"/>
    <p:sldLayoutId id="2147484055" r:id="rId10"/>
    <p:sldLayoutId id="2147484056" r:id="rId11"/>
  </p:sldLayoutIdLst>
  <p:hf hdr="0"/>
  <p:txStyles>
    <p:titleStyle>
      <a:lvl1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mj-lt"/>
          <a:ea typeface="+mj-ea"/>
          <a:cs typeface="+mj-cs"/>
        </a:defRPr>
      </a:lvl1pPr>
      <a:lvl2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2pPr>
      <a:lvl3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3pPr>
      <a:lvl4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4pPr>
      <a:lvl5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5pPr>
      <a:lvl6pPr marL="4572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6pPr>
      <a:lvl7pPr marL="9144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7pPr>
      <a:lvl8pPr marL="13716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8pPr>
      <a:lvl9pPr marL="18288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9pPr>
    </p:titleStyle>
    <p:bodyStyle>
      <a:lvl1pPr marL="339725" indent="-339725" algn="l" defTabSz="449263" rtl="0" eaLnBrk="1" fontAlgn="base" hangingPunct="1">
        <a:spcBef>
          <a:spcPts val="700"/>
        </a:spcBef>
        <a:spcAft>
          <a:spcPct val="0"/>
        </a:spcAft>
        <a:buClr>
          <a:srgbClr val="A50021"/>
        </a:buClr>
        <a:buSzPct val="100000"/>
        <a:buFont typeface="Wingdings" pitchFamily="2" charset="2"/>
        <a:buChar char=""/>
        <a:defRPr sz="2800">
          <a:solidFill>
            <a:srgbClr val="A50021"/>
          </a:solidFill>
          <a:latin typeface="+mn-lt"/>
          <a:ea typeface="+mn-ea"/>
          <a:cs typeface="+mn-cs"/>
        </a:defRPr>
      </a:lvl1pPr>
      <a:lvl2pPr marL="739775" indent="-282575" algn="l" defTabSz="449263" rtl="0" eaLnBrk="1" fontAlgn="base" hangingPunct="1">
        <a:spcBef>
          <a:spcPts val="600"/>
        </a:spcBef>
        <a:spcAft>
          <a:spcPct val="0"/>
        </a:spcAft>
        <a:buClr>
          <a:srgbClr val="A50021"/>
        </a:buClr>
        <a:buSzPct val="100000"/>
        <a:buFont typeface="Wingdings" pitchFamily="2" charset="2"/>
        <a:buChar char=""/>
        <a:defRPr sz="2400">
          <a:solidFill>
            <a:srgbClr val="A50021"/>
          </a:solidFill>
          <a:latin typeface="+mn-lt"/>
          <a:ea typeface="+mn-ea"/>
          <a:cs typeface="+mn-cs"/>
        </a:defRPr>
      </a:lvl2pPr>
      <a:lvl3pPr marL="1143000" indent="-228600" algn="l" defTabSz="449263" rtl="0" eaLnBrk="1" fontAlgn="base" hangingPunct="1">
        <a:spcBef>
          <a:spcPts val="500"/>
        </a:spcBef>
        <a:spcAft>
          <a:spcPct val="0"/>
        </a:spcAft>
        <a:buClr>
          <a:srgbClr val="A50021"/>
        </a:buClr>
        <a:buSzPct val="100000"/>
        <a:buFont typeface="Wingdings" pitchFamily="2" charset="2"/>
        <a:buChar char=""/>
        <a:defRPr sz="2000">
          <a:solidFill>
            <a:srgbClr val="A50021"/>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Arial" charset="0"/>
        <a:buChar char="–"/>
        <a:defRPr sz="2000">
          <a:solidFill>
            <a:srgbClr val="000000"/>
          </a:solidFill>
          <a:latin typeface="Arial" pitchFamily="34" charset="0"/>
          <a:ea typeface="+mn-ea"/>
          <a:cs typeface="+mn-cs"/>
        </a:defRPr>
      </a:lvl4pPr>
      <a:lvl5pPr marL="2057400" indent="-228600" algn="l" defTabSz="449263" rtl="0" eaLnBrk="1" fontAlgn="base" hangingPunct="1">
        <a:spcBef>
          <a:spcPts val="500"/>
        </a:spcBef>
        <a:spcAft>
          <a:spcPct val="0"/>
        </a:spcAft>
        <a:buClr>
          <a:srgbClr val="000000"/>
        </a:buClr>
        <a:buSzPct val="100000"/>
        <a:buFont typeface="Arial" charset="0"/>
        <a:buChar char="»"/>
        <a:defRPr sz="2000">
          <a:solidFill>
            <a:srgbClr val="000000"/>
          </a:solidFill>
          <a:latin typeface="Arial" pitchFamily="34" charset="0"/>
          <a:ea typeface="+mn-ea"/>
          <a:cs typeface="+mn-cs"/>
        </a:defRPr>
      </a:lvl5pPr>
      <a:lvl6pPr marL="25146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6pPr>
      <a:lvl7pPr marL="29718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7pPr>
      <a:lvl8pPr marL="34290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8pPr>
      <a:lvl9pPr marL="3886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11266" name="Group 1"/>
          <p:cNvGrpSpPr>
            <a:grpSpLocks/>
          </p:cNvGrpSpPr>
          <p:nvPr/>
        </p:nvGrpSpPr>
        <p:grpSpPr bwMode="auto">
          <a:xfrm>
            <a:off x="5638800" y="6248400"/>
            <a:ext cx="454025" cy="454025"/>
            <a:chOff x="3552" y="3936"/>
            <a:chExt cx="286" cy="286"/>
          </a:xfrm>
        </p:grpSpPr>
        <p:sp>
          <p:nvSpPr>
            <p:cNvPr id="2" name="AutoShape 2">
              <a:hlinkClick r:id="" action="ppaction://hlinkshowjump?jump=endshow"/>
            </p:cNvPr>
            <p:cNvSpPr>
              <a:spLocks noChangeArrowheads="1"/>
            </p:cNvSpPr>
            <p:nvPr/>
          </p:nvSpPr>
          <p:spPr bwMode="auto">
            <a:xfrm>
              <a:off x="3552" y="3936"/>
              <a:ext cx="287" cy="287"/>
            </a:xfrm>
            <a:prstGeom prst="actionButtonBlank">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11276" name="AutoShape 3"/>
            <p:cNvSpPr>
              <a:spLocks noChangeArrowheads="1"/>
            </p:cNvSpPr>
            <p:nvPr/>
          </p:nvSpPr>
          <p:spPr bwMode="auto">
            <a:xfrm>
              <a:off x="3600" y="3984"/>
              <a:ext cx="191" cy="191"/>
            </a:xfrm>
            <a:prstGeom prst="octagon">
              <a:avLst>
                <a:gd name="adj" fmla="val 23148"/>
              </a:avLst>
            </a:pr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grpSp>
      <p:sp>
        <p:nvSpPr>
          <p:cNvPr id="11267" name="AutoShape 4">
            <a:hlinkClick r:id="" action="ppaction://hlinkshowjump?jump=nextslide"/>
          </p:cNvPr>
          <p:cNvSpPr>
            <a:spLocks noChangeArrowheads="1"/>
          </p:cNvSpPr>
          <p:nvPr/>
        </p:nvSpPr>
        <p:spPr bwMode="auto">
          <a:xfrm>
            <a:off x="4724400" y="6248400"/>
            <a:ext cx="457200" cy="457200"/>
          </a:xfrm>
          <a:prstGeom prst="actionButtonForwardNext">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11268" name="AutoShape 5">
            <a:hlinkClick r:id="" action="ppaction://hlinkshowjump?jump=previousslide"/>
          </p:cNvPr>
          <p:cNvSpPr>
            <a:spLocks noChangeArrowheads="1"/>
          </p:cNvSpPr>
          <p:nvPr/>
        </p:nvSpPr>
        <p:spPr bwMode="auto">
          <a:xfrm>
            <a:off x="3962400" y="6248400"/>
            <a:ext cx="457200" cy="457200"/>
          </a:xfrm>
          <a:prstGeom prst="actionButtonBackPrevious">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11269" name="AutoShape 6">
            <a:hlinkClick r:id="" action="ppaction://hlinkshowjump?jump=firstslide"/>
          </p:cNvPr>
          <p:cNvSpPr>
            <a:spLocks noChangeArrowheads="1"/>
          </p:cNvSpPr>
          <p:nvPr/>
        </p:nvSpPr>
        <p:spPr bwMode="auto">
          <a:xfrm>
            <a:off x="3048000" y="6248400"/>
            <a:ext cx="457200" cy="457200"/>
          </a:xfrm>
          <a:prstGeom prst="actionButtonHom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11270" name="Text Box 7"/>
          <p:cNvSpPr txBox="1">
            <a:spLocks noChangeArrowheads="1"/>
          </p:cNvSpPr>
          <p:nvPr/>
        </p:nvSpPr>
        <p:spPr bwMode="auto">
          <a:xfrm>
            <a:off x="2362200" y="0"/>
            <a:ext cx="4495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a:spcBef>
                <a:spcPts val="1125"/>
              </a:spcBef>
              <a:buClr>
                <a:srgbClr val="A50021"/>
              </a:buClr>
            </a:pPr>
            <a:r>
              <a:rPr lang="tr-TR" altLang="en-US" b="1">
                <a:solidFill>
                  <a:srgbClr val="A50021"/>
                </a:solidFill>
              </a:rPr>
              <a:t>Computers Are Your Future Chapter 1</a:t>
            </a:r>
          </a:p>
        </p:txBody>
      </p:sp>
      <p:sp>
        <p:nvSpPr>
          <p:cNvPr id="11271" name="Rectangle 8"/>
          <p:cNvSpPr>
            <a:spLocks noGrp="1" noChangeArrowheads="1"/>
          </p:cNvSpPr>
          <p:nvPr>
            <p:ph type="title"/>
          </p:nvPr>
        </p:nvSpPr>
        <p:spPr bwMode="auto">
          <a:xfrm>
            <a:off x="457200" y="274638"/>
            <a:ext cx="8226425"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n-US"/>
              <a:t>Ana başlık metnini düzenlemek için tıklayın</a:t>
            </a:r>
          </a:p>
        </p:txBody>
      </p:sp>
      <p:sp>
        <p:nvSpPr>
          <p:cNvPr id="11272" name="Rectangle 9"/>
          <p:cNvSpPr>
            <a:spLocks noGrp="1" noChangeArrowheads="1"/>
          </p:cNvSpPr>
          <p:nvPr>
            <p:ph type="body" idx="1"/>
          </p:nvPr>
        </p:nvSpPr>
        <p:spPr bwMode="auto">
          <a:xfrm>
            <a:off x="457200" y="1600200"/>
            <a:ext cx="8226425"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en-US"/>
              <a:t>Anahat metninin biçimini düzenlemek için tıklayın</a:t>
            </a:r>
          </a:p>
          <a:p>
            <a:pPr lvl="1"/>
            <a:r>
              <a:rPr lang="en-GB" altLang="en-US"/>
              <a:t>İkinci Anahat Düzeyi</a:t>
            </a:r>
          </a:p>
          <a:p>
            <a:pPr lvl="2"/>
            <a:r>
              <a:rPr lang="en-GB" altLang="en-US"/>
              <a:t>Üçüncü Anahat Düzeyi</a:t>
            </a:r>
          </a:p>
          <a:p>
            <a:pPr lvl="3"/>
            <a:r>
              <a:rPr lang="en-GB" altLang="en-US"/>
              <a:t>Dördüncü Anahat Düzeyi</a:t>
            </a:r>
          </a:p>
          <a:p>
            <a:pPr lvl="4"/>
            <a:r>
              <a:rPr lang="en-GB" altLang="en-US"/>
              <a:t>Beşinci Anahat Düzeyi</a:t>
            </a:r>
          </a:p>
          <a:p>
            <a:pPr lvl="4"/>
            <a:r>
              <a:rPr lang="en-GB" altLang="en-US"/>
              <a:t>Altıncı Anahat Düzeyi</a:t>
            </a:r>
          </a:p>
          <a:p>
            <a:pPr lvl="4"/>
            <a:r>
              <a:rPr lang="en-GB" altLang="en-US"/>
              <a:t>Yedinci Anahat Düzeyi</a:t>
            </a:r>
          </a:p>
          <a:p>
            <a:pPr lvl="4"/>
            <a:r>
              <a:rPr lang="en-GB" altLang="en-US"/>
              <a:t>Sekizinci Anahat Düzeyi</a:t>
            </a:r>
          </a:p>
          <a:p>
            <a:pPr lvl="4"/>
            <a:r>
              <a:rPr lang="en-GB" altLang="en-US"/>
              <a:t>Dokuzuncu Anahat Düzeyi</a:t>
            </a:r>
          </a:p>
        </p:txBody>
      </p:sp>
      <p:sp>
        <p:nvSpPr>
          <p:cNvPr id="11274" name="Rectangle 10"/>
          <p:cNvSpPr>
            <a:spLocks noGrp="1" noChangeArrowheads="1"/>
          </p:cNvSpPr>
          <p:nvPr>
            <p:ph type="sldNum"/>
          </p:nvPr>
        </p:nvSpPr>
        <p:spPr bwMode="auto">
          <a:xfrm>
            <a:off x="6553200" y="6381750"/>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a:buSzPct val="45000"/>
              <a:buFont typeface="Wingdings" pitchFamily="2" charset="2"/>
              <a:buNone/>
              <a:tabLst>
                <a:tab pos="723900" algn="l"/>
                <a:tab pos="1447800" algn="l"/>
              </a:tabLst>
              <a:defRPr sz="1400" b="1">
                <a:solidFill>
                  <a:srgbClr val="000000"/>
                </a:solidFill>
                <a:latin typeface="+mn-lt"/>
                <a:ea typeface="+mn-ea"/>
                <a:cs typeface="+mn-cs"/>
              </a:defRPr>
            </a:lvl1pPr>
          </a:lstStyle>
          <a:p>
            <a:pPr>
              <a:defRPr/>
            </a:pPr>
            <a:r>
              <a:rPr lang="tr-TR"/>
              <a:t>Slide </a:t>
            </a:r>
            <a:fld id="{F8D1279C-7993-4ECC-B1E1-15B387394290}" type="slidenum">
              <a:rPr lang="tr-TR"/>
              <a:pPr>
                <a:defRPr/>
              </a:pPr>
              <a:t>‹#›</a:t>
            </a:fld>
            <a:endParaRPr lang="tr-TR"/>
          </a:p>
        </p:txBody>
      </p:sp>
      <p:sp>
        <p:nvSpPr>
          <p:cNvPr id="11275" name="Rectangle 11"/>
          <p:cNvSpPr>
            <a:spLocks noGrp="1" noChangeArrowheads="1"/>
          </p:cNvSpPr>
          <p:nvPr>
            <p:ph type="ftr"/>
          </p:nvPr>
        </p:nvSpPr>
        <p:spPr bwMode="auto">
          <a:xfrm>
            <a:off x="0" y="6381750"/>
            <a:ext cx="2892425" cy="7302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1">
              <a:buSzPct val="45000"/>
              <a:buFont typeface="Wingdings" pitchFamily="2" charset="2"/>
              <a:buNone/>
              <a:tabLst>
                <a:tab pos="723900" algn="l"/>
                <a:tab pos="1447800" algn="l"/>
                <a:tab pos="2171700" algn="l"/>
              </a:tabLst>
              <a:defRPr sz="1400" b="1">
                <a:solidFill>
                  <a:srgbClr val="000000"/>
                </a:solidFill>
                <a:latin typeface="+mn-lt"/>
                <a:ea typeface="+mn-ea"/>
                <a:cs typeface="+mn-cs"/>
              </a:defRPr>
            </a:lvl1pPr>
          </a:lstStyle>
          <a:p>
            <a:pPr>
              <a:defRPr/>
            </a:pPr>
            <a:r>
              <a:rPr lang="tr-TR"/>
              <a:t>Dr. Mohammed Alnaif</a:t>
            </a:r>
          </a:p>
        </p:txBody>
      </p:sp>
    </p:spTree>
    <p:extLst>
      <p:ext uri="{BB962C8B-B14F-4D97-AF65-F5344CB8AC3E}">
        <p14:creationId xmlns:p14="http://schemas.microsoft.com/office/powerpoint/2010/main" val="3037093369"/>
      </p:ext>
    </p:extLst>
  </p:cSld>
  <p:clrMap bg1="lt1" tx1="dk1" bg2="lt2" tx2="dk2" accent1="accent1" accent2="accent2" accent3="accent3" accent4="accent4" accent5="accent5" accent6="accent6" hlink="hlink" folHlink="folHlink"/>
  <p:sldLayoutIdLst>
    <p:sldLayoutId id="2147484058" r:id="rId1"/>
    <p:sldLayoutId id="2147484059" r:id="rId2"/>
    <p:sldLayoutId id="2147484060" r:id="rId3"/>
    <p:sldLayoutId id="2147484061" r:id="rId4"/>
    <p:sldLayoutId id="2147484062" r:id="rId5"/>
    <p:sldLayoutId id="2147484063" r:id="rId6"/>
    <p:sldLayoutId id="2147484064" r:id="rId7"/>
    <p:sldLayoutId id="2147484065" r:id="rId8"/>
    <p:sldLayoutId id="2147484066" r:id="rId9"/>
    <p:sldLayoutId id="2147484067" r:id="rId10"/>
    <p:sldLayoutId id="2147484068" r:id="rId11"/>
  </p:sldLayoutIdLst>
  <p:hf hdr="0"/>
  <p:txStyles>
    <p:titleStyle>
      <a:lvl1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mj-lt"/>
          <a:ea typeface="+mj-ea"/>
          <a:cs typeface="+mj-cs"/>
        </a:defRPr>
      </a:lvl1pPr>
      <a:lvl2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2pPr>
      <a:lvl3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3pPr>
      <a:lvl4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4pPr>
      <a:lvl5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5pPr>
      <a:lvl6pPr marL="4572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6pPr>
      <a:lvl7pPr marL="9144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7pPr>
      <a:lvl8pPr marL="13716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8pPr>
      <a:lvl9pPr marL="18288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9pPr>
    </p:titleStyle>
    <p:bodyStyle>
      <a:lvl1pPr marL="339725" indent="-339725" algn="l" defTabSz="449263" rtl="0" eaLnBrk="1" fontAlgn="base" hangingPunct="1">
        <a:spcBef>
          <a:spcPts val="700"/>
        </a:spcBef>
        <a:spcAft>
          <a:spcPct val="0"/>
        </a:spcAft>
        <a:buClr>
          <a:srgbClr val="A50021"/>
        </a:buClr>
        <a:buSzPct val="100000"/>
        <a:buFont typeface="Wingdings" pitchFamily="2" charset="2"/>
        <a:buChar char=""/>
        <a:defRPr sz="2800">
          <a:solidFill>
            <a:srgbClr val="A50021"/>
          </a:solidFill>
          <a:latin typeface="+mn-lt"/>
          <a:ea typeface="+mn-ea"/>
          <a:cs typeface="+mn-cs"/>
        </a:defRPr>
      </a:lvl1pPr>
      <a:lvl2pPr marL="739775" indent="-282575" algn="l" defTabSz="449263" rtl="0" eaLnBrk="1" fontAlgn="base" hangingPunct="1">
        <a:spcBef>
          <a:spcPts val="600"/>
        </a:spcBef>
        <a:spcAft>
          <a:spcPct val="0"/>
        </a:spcAft>
        <a:buClr>
          <a:srgbClr val="A50021"/>
        </a:buClr>
        <a:buSzPct val="100000"/>
        <a:buFont typeface="Wingdings" pitchFamily="2" charset="2"/>
        <a:buChar char=""/>
        <a:defRPr sz="2400">
          <a:solidFill>
            <a:srgbClr val="A50021"/>
          </a:solidFill>
          <a:latin typeface="+mn-lt"/>
          <a:ea typeface="+mn-ea"/>
          <a:cs typeface="+mn-cs"/>
        </a:defRPr>
      </a:lvl2pPr>
      <a:lvl3pPr marL="1143000" indent="-228600" algn="l" defTabSz="449263" rtl="0" eaLnBrk="1" fontAlgn="base" hangingPunct="1">
        <a:spcBef>
          <a:spcPts val="500"/>
        </a:spcBef>
        <a:spcAft>
          <a:spcPct val="0"/>
        </a:spcAft>
        <a:buClr>
          <a:srgbClr val="A50021"/>
        </a:buClr>
        <a:buSzPct val="100000"/>
        <a:buFont typeface="Wingdings" pitchFamily="2" charset="2"/>
        <a:buChar char=""/>
        <a:defRPr sz="2000">
          <a:solidFill>
            <a:srgbClr val="A50021"/>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Arial" charset="0"/>
        <a:buChar char="–"/>
        <a:defRPr sz="2000">
          <a:solidFill>
            <a:srgbClr val="000000"/>
          </a:solidFill>
          <a:latin typeface="Arial" pitchFamily="34" charset="0"/>
          <a:ea typeface="+mn-ea"/>
          <a:cs typeface="+mn-cs"/>
        </a:defRPr>
      </a:lvl4pPr>
      <a:lvl5pPr marL="2057400" indent="-228600" algn="l" defTabSz="449263" rtl="0" eaLnBrk="1" fontAlgn="base" hangingPunct="1">
        <a:spcBef>
          <a:spcPts val="500"/>
        </a:spcBef>
        <a:spcAft>
          <a:spcPct val="0"/>
        </a:spcAft>
        <a:buClr>
          <a:srgbClr val="000000"/>
        </a:buClr>
        <a:buSzPct val="100000"/>
        <a:buFont typeface="Arial" charset="0"/>
        <a:buChar char="»"/>
        <a:defRPr sz="2000">
          <a:solidFill>
            <a:srgbClr val="000000"/>
          </a:solidFill>
          <a:latin typeface="Arial" pitchFamily="34" charset="0"/>
          <a:ea typeface="+mn-ea"/>
          <a:cs typeface="+mn-cs"/>
        </a:defRPr>
      </a:lvl5pPr>
      <a:lvl6pPr marL="25146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6pPr>
      <a:lvl7pPr marL="29718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7pPr>
      <a:lvl8pPr marL="34290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8pPr>
      <a:lvl9pPr marL="3886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12290" name="Group 1"/>
          <p:cNvGrpSpPr>
            <a:grpSpLocks/>
          </p:cNvGrpSpPr>
          <p:nvPr/>
        </p:nvGrpSpPr>
        <p:grpSpPr bwMode="auto">
          <a:xfrm>
            <a:off x="5638800" y="6248400"/>
            <a:ext cx="454025" cy="454025"/>
            <a:chOff x="3552" y="3936"/>
            <a:chExt cx="286" cy="286"/>
          </a:xfrm>
        </p:grpSpPr>
        <p:sp>
          <p:nvSpPr>
            <p:cNvPr id="2" name="AutoShape 2">
              <a:hlinkClick r:id="" action="ppaction://hlinkshowjump?jump=endshow"/>
            </p:cNvPr>
            <p:cNvSpPr>
              <a:spLocks noChangeArrowheads="1"/>
            </p:cNvSpPr>
            <p:nvPr/>
          </p:nvSpPr>
          <p:spPr bwMode="auto">
            <a:xfrm>
              <a:off x="3552" y="3936"/>
              <a:ext cx="287" cy="287"/>
            </a:xfrm>
            <a:prstGeom prst="actionButtonBlank">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12300" name="AutoShape 3"/>
            <p:cNvSpPr>
              <a:spLocks noChangeArrowheads="1"/>
            </p:cNvSpPr>
            <p:nvPr/>
          </p:nvSpPr>
          <p:spPr bwMode="auto">
            <a:xfrm>
              <a:off x="3600" y="3984"/>
              <a:ext cx="191" cy="191"/>
            </a:xfrm>
            <a:prstGeom prst="octagon">
              <a:avLst>
                <a:gd name="adj" fmla="val 23148"/>
              </a:avLst>
            </a:pr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grpSp>
      <p:sp>
        <p:nvSpPr>
          <p:cNvPr id="12291" name="AutoShape 4">
            <a:hlinkClick r:id="" action="ppaction://hlinkshowjump?jump=nextslide"/>
          </p:cNvPr>
          <p:cNvSpPr>
            <a:spLocks noChangeArrowheads="1"/>
          </p:cNvSpPr>
          <p:nvPr/>
        </p:nvSpPr>
        <p:spPr bwMode="auto">
          <a:xfrm>
            <a:off x="4724400" y="6248400"/>
            <a:ext cx="457200" cy="457200"/>
          </a:xfrm>
          <a:prstGeom prst="actionButtonForwardNext">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12292" name="AutoShape 5">
            <a:hlinkClick r:id="" action="ppaction://hlinkshowjump?jump=previousslide"/>
          </p:cNvPr>
          <p:cNvSpPr>
            <a:spLocks noChangeArrowheads="1"/>
          </p:cNvSpPr>
          <p:nvPr/>
        </p:nvSpPr>
        <p:spPr bwMode="auto">
          <a:xfrm>
            <a:off x="3962400" y="6248400"/>
            <a:ext cx="457200" cy="457200"/>
          </a:xfrm>
          <a:prstGeom prst="actionButtonBackPrevious">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12293" name="AutoShape 6">
            <a:hlinkClick r:id="" action="ppaction://hlinkshowjump?jump=firstslide"/>
          </p:cNvPr>
          <p:cNvSpPr>
            <a:spLocks noChangeArrowheads="1"/>
          </p:cNvSpPr>
          <p:nvPr/>
        </p:nvSpPr>
        <p:spPr bwMode="auto">
          <a:xfrm>
            <a:off x="3048000" y="6248400"/>
            <a:ext cx="457200" cy="457200"/>
          </a:xfrm>
          <a:prstGeom prst="actionButtonHom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12294" name="Text Box 7"/>
          <p:cNvSpPr txBox="1">
            <a:spLocks noChangeArrowheads="1"/>
          </p:cNvSpPr>
          <p:nvPr/>
        </p:nvSpPr>
        <p:spPr bwMode="auto">
          <a:xfrm>
            <a:off x="2362200" y="0"/>
            <a:ext cx="4495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a:spcBef>
                <a:spcPts val="1125"/>
              </a:spcBef>
              <a:buClr>
                <a:srgbClr val="A50021"/>
              </a:buClr>
            </a:pPr>
            <a:r>
              <a:rPr lang="tr-TR" altLang="en-US" b="1">
                <a:solidFill>
                  <a:srgbClr val="A50021"/>
                </a:solidFill>
              </a:rPr>
              <a:t>Computers Are Your Future Chapter 1</a:t>
            </a:r>
          </a:p>
        </p:txBody>
      </p:sp>
      <p:sp>
        <p:nvSpPr>
          <p:cNvPr id="12295" name="Rectangle 8"/>
          <p:cNvSpPr>
            <a:spLocks noGrp="1" noChangeArrowheads="1"/>
          </p:cNvSpPr>
          <p:nvPr>
            <p:ph type="title"/>
          </p:nvPr>
        </p:nvSpPr>
        <p:spPr bwMode="auto">
          <a:xfrm>
            <a:off x="457200" y="274638"/>
            <a:ext cx="8226425"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n-US"/>
              <a:t>Ana başlık metnini düzenlemek için tıklayın</a:t>
            </a:r>
          </a:p>
        </p:txBody>
      </p:sp>
      <p:sp>
        <p:nvSpPr>
          <p:cNvPr id="12296" name="Rectangle 9"/>
          <p:cNvSpPr>
            <a:spLocks noGrp="1" noChangeArrowheads="1"/>
          </p:cNvSpPr>
          <p:nvPr>
            <p:ph type="body" idx="1"/>
          </p:nvPr>
        </p:nvSpPr>
        <p:spPr bwMode="auto">
          <a:xfrm>
            <a:off x="457200" y="1600200"/>
            <a:ext cx="8226425"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en-US"/>
              <a:t>Anahat metninin biçimini düzenlemek için tıklayın</a:t>
            </a:r>
          </a:p>
          <a:p>
            <a:pPr lvl="1"/>
            <a:r>
              <a:rPr lang="en-GB" altLang="en-US"/>
              <a:t>İkinci Anahat Düzeyi</a:t>
            </a:r>
          </a:p>
          <a:p>
            <a:pPr lvl="2"/>
            <a:r>
              <a:rPr lang="en-GB" altLang="en-US"/>
              <a:t>Üçüncü Anahat Düzeyi</a:t>
            </a:r>
          </a:p>
          <a:p>
            <a:pPr lvl="3"/>
            <a:r>
              <a:rPr lang="en-GB" altLang="en-US"/>
              <a:t>Dördüncü Anahat Düzeyi</a:t>
            </a:r>
          </a:p>
          <a:p>
            <a:pPr lvl="4"/>
            <a:r>
              <a:rPr lang="en-GB" altLang="en-US"/>
              <a:t>Beşinci Anahat Düzeyi</a:t>
            </a:r>
          </a:p>
          <a:p>
            <a:pPr lvl="4"/>
            <a:r>
              <a:rPr lang="en-GB" altLang="en-US"/>
              <a:t>Altıncı Anahat Düzeyi</a:t>
            </a:r>
          </a:p>
          <a:p>
            <a:pPr lvl="4"/>
            <a:r>
              <a:rPr lang="en-GB" altLang="en-US"/>
              <a:t>Yedinci Anahat Düzeyi</a:t>
            </a:r>
          </a:p>
          <a:p>
            <a:pPr lvl="4"/>
            <a:r>
              <a:rPr lang="en-GB" altLang="en-US"/>
              <a:t>Sekizinci Anahat Düzeyi</a:t>
            </a:r>
          </a:p>
          <a:p>
            <a:pPr lvl="4"/>
            <a:r>
              <a:rPr lang="en-GB" altLang="en-US"/>
              <a:t>Dokuzuncu Anahat Düzeyi</a:t>
            </a:r>
          </a:p>
        </p:txBody>
      </p:sp>
      <p:sp>
        <p:nvSpPr>
          <p:cNvPr id="12298" name="Rectangle 10"/>
          <p:cNvSpPr>
            <a:spLocks noGrp="1" noChangeArrowheads="1"/>
          </p:cNvSpPr>
          <p:nvPr>
            <p:ph type="sldNum"/>
          </p:nvPr>
        </p:nvSpPr>
        <p:spPr bwMode="auto">
          <a:xfrm>
            <a:off x="6553200" y="6381750"/>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a:buSzPct val="45000"/>
              <a:buFont typeface="Wingdings" pitchFamily="2" charset="2"/>
              <a:buNone/>
              <a:tabLst>
                <a:tab pos="723900" algn="l"/>
                <a:tab pos="1447800" algn="l"/>
              </a:tabLst>
              <a:defRPr sz="1400" b="1">
                <a:solidFill>
                  <a:srgbClr val="000000"/>
                </a:solidFill>
                <a:latin typeface="+mn-lt"/>
                <a:ea typeface="+mn-ea"/>
                <a:cs typeface="+mn-cs"/>
              </a:defRPr>
            </a:lvl1pPr>
          </a:lstStyle>
          <a:p>
            <a:pPr>
              <a:defRPr/>
            </a:pPr>
            <a:r>
              <a:rPr lang="tr-TR"/>
              <a:t>Slide </a:t>
            </a:r>
            <a:fld id="{3125C6AD-9596-4366-BFEB-0F302DA3BE3F}" type="slidenum">
              <a:rPr lang="tr-TR"/>
              <a:pPr>
                <a:defRPr/>
              </a:pPr>
              <a:t>‹#›</a:t>
            </a:fld>
            <a:endParaRPr lang="tr-TR"/>
          </a:p>
        </p:txBody>
      </p:sp>
      <p:sp>
        <p:nvSpPr>
          <p:cNvPr id="12299" name="Rectangle 11"/>
          <p:cNvSpPr>
            <a:spLocks noGrp="1" noChangeArrowheads="1"/>
          </p:cNvSpPr>
          <p:nvPr>
            <p:ph type="ftr"/>
          </p:nvPr>
        </p:nvSpPr>
        <p:spPr bwMode="auto">
          <a:xfrm>
            <a:off x="0" y="6381750"/>
            <a:ext cx="2892425" cy="7302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1">
              <a:buSzPct val="45000"/>
              <a:buFont typeface="Wingdings" pitchFamily="2" charset="2"/>
              <a:buNone/>
              <a:tabLst>
                <a:tab pos="723900" algn="l"/>
                <a:tab pos="1447800" algn="l"/>
                <a:tab pos="2171700" algn="l"/>
              </a:tabLst>
              <a:defRPr sz="1400" b="1">
                <a:solidFill>
                  <a:srgbClr val="000000"/>
                </a:solidFill>
                <a:latin typeface="+mn-lt"/>
                <a:ea typeface="+mn-ea"/>
                <a:cs typeface="+mn-cs"/>
              </a:defRPr>
            </a:lvl1pPr>
          </a:lstStyle>
          <a:p>
            <a:pPr>
              <a:defRPr/>
            </a:pPr>
            <a:r>
              <a:rPr lang="tr-TR"/>
              <a:t>Dr. Mohammed Alnaif</a:t>
            </a:r>
          </a:p>
        </p:txBody>
      </p:sp>
    </p:spTree>
    <p:extLst>
      <p:ext uri="{BB962C8B-B14F-4D97-AF65-F5344CB8AC3E}">
        <p14:creationId xmlns:p14="http://schemas.microsoft.com/office/powerpoint/2010/main" val="2549351632"/>
      </p:ext>
    </p:extLst>
  </p:cSld>
  <p:clrMap bg1="lt1" tx1="dk1" bg2="lt2" tx2="dk2" accent1="accent1" accent2="accent2" accent3="accent3" accent4="accent4" accent5="accent5" accent6="accent6" hlink="hlink" folHlink="folHlink"/>
  <p:sldLayoutIdLst>
    <p:sldLayoutId id="2147484070" r:id="rId1"/>
    <p:sldLayoutId id="2147484071" r:id="rId2"/>
    <p:sldLayoutId id="2147484072" r:id="rId3"/>
    <p:sldLayoutId id="2147484073" r:id="rId4"/>
    <p:sldLayoutId id="2147484074" r:id="rId5"/>
    <p:sldLayoutId id="2147484075" r:id="rId6"/>
    <p:sldLayoutId id="2147484076" r:id="rId7"/>
    <p:sldLayoutId id="2147484077" r:id="rId8"/>
    <p:sldLayoutId id="2147484078" r:id="rId9"/>
    <p:sldLayoutId id="2147484079" r:id="rId10"/>
    <p:sldLayoutId id="2147484080" r:id="rId11"/>
  </p:sldLayoutIdLst>
  <p:hf hdr="0"/>
  <p:txStyles>
    <p:titleStyle>
      <a:lvl1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mj-lt"/>
          <a:ea typeface="+mj-ea"/>
          <a:cs typeface="+mj-cs"/>
        </a:defRPr>
      </a:lvl1pPr>
      <a:lvl2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2pPr>
      <a:lvl3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3pPr>
      <a:lvl4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4pPr>
      <a:lvl5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5pPr>
      <a:lvl6pPr marL="4572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6pPr>
      <a:lvl7pPr marL="9144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7pPr>
      <a:lvl8pPr marL="13716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8pPr>
      <a:lvl9pPr marL="18288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9pPr>
    </p:titleStyle>
    <p:bodyStyle>
      <a:lvl1pPr marL="339725" indent="-339725" algn="l" defTabSz="449263" rtl="0" eaLnBrk="1" fontAlgn="base" hangingPunct="1">
        <a:spcBef>
          <a:spcPts val="700"/>
        </a:spcBef>
        <a:spcAft>
          <a:spcPct val="0"/>
        </a:spcAft>
        <a:buClr>
          <a:srgbClr val="A50021"/>
        </a:buClr>
        <a:buSzPct val="100000"/>
        <a:buFont typeface="Wingdings" pitchFamily="2" charset="2"/>
        <a:buChar char=""/>
        <a:defRPr sz="2800">
          <a:solidFill>
            <a:srgbClr val="A50021"/>
          </a:solidFill>
          <a:latin typeface="+mn-lt"/>
          <a:ea typeface="+mn-ea"/>
          <a:cs typeface="+mn-cs"/>
        </a:defRPr>
      </a:lvl1pPr>
      <a:lvl2pPr marL="739775" indent="-282575" algn="l" defTabSz="449263" rtl="0" eaLnBrk="1" fontAlgn="base" hangingPunct="1">
        <a:spcBef>
          <a:spcPts val="600"/>
        </a:spcBef>
        <a:spcAft>
          <a:spcPct val="0"/>
        </a:spcAft>
        <a:buClr>
          <a:srgbClr val="A50021"/>
        </a:buClr>
        <a:buSzPct val="100000"/>
        <a:buFont typeface="Wingdings" pitchFamily="2" charset="2"/>
        <a:buChar char=""/>
        <a:defRPr sz="2400">
          <a:solidFill>
            <a:srgbClr val="A50021"/>
          </a:solidFill>
          <a:latin typeface="+mn-lt"/>
          <a:ea typeface="+mn-ea"/>
          <a:cs typeface="+mn-cs"/>
        </a:defRPr>
      </a:lvl2pPr>
      <a:lvl3pPr marL="1143000" indent="-228600" algn="l" defTabSz="449263" rtl="0" eaLnBrk="1" fontAlgn="base" hangingPunct="1">
        <a:spcBef>
          <a:spcPts val="500"/>
        </a:spcBef>
        <a:spcAft>
          <a:spcPct val="0"/>
        </a:spcAft>
        <a:buClr>
          <a:srgbClr val="A50021"/>
        </a:buClr>
        <a:buSzPct val="100000"/>
        <a:buFont typeface="Wingdings" pitchFamily="2" charset="2"/>
        <a:buChar char=""/>
        <a:defRPr sz="2000">
          <a:solidFill>
            <a:srgbClr val="A50021"/>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Arial" charset="0"/>
        <a:buChar char="–"/>
        <a:defRPr sz="2000">
          <a:solidFill>
            <a:srgbClr val="000000"/>
          </a:solidFill>
          <a:latin typeface="Arial" pitchFamily="34" charset="0"/>
          <a:ea typeface="+mn-ea"/>
          <a:cs typeface="+mn-cs"/>
        </a:defRPr>
      </a:lvl4pPr>
      <a:lvl5pPr marL="2057400" indent="-228600" algn="l" defTabSz="449263" rtl="0" eaLnBrk="1" fontAlgn="base" hangingPunct="1">
        <a:spcBef>
          <a:spcPts val="500"/>
        </a:spcBef>
        <a:spcAft>
          <a:spcPct val="0"/>
        </a:spcAft>
        <a:buClr>
          <a:srgbClr val="000000"/>
        </a:buClr>
        <a:buSzPct val="100000"/>
        <a:buFont typeface="Arial" charset="0"/>
        <a:buChar char="»"/>
        <a:defRPr sz="2000">
          <a:solidFill>
            <a:srgbClr val="000000"/>
          </a:solidFill>
          <a:latin typeface="Arial" pitchFamily="34" charset="0"/>
          <a:ea typeface="+mn-ea"/>
          <a:cs typeface="+mn-cs"/>
        </a:defRPr>
      </a:lvl5pPr>
      <a:lvl6pPr marL="25146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6pPr>
      <a:lvl7pPr marL="29718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7pPr>
      <a:lvl8pPr marL="34290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8pPr>
      <a:lvl9pPr marL="3886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13314" name="Group 1"/>
          <p:cNvGrpSpPr>
            <a:grpSpLocks/>
          </p:cNvGrpSpPr>
          <p:nvPr/>
        </p:nvGrpSpPr>
        <p:grpSpPr bwMode="auto">
          <a:xfrm>
            <a:off x="5638800" y="6248400"/>
            <a:ext cx="454025" cy="454025"/>
            <a:chOff x="3552" y="3936"/>
            <a:chExt cx="286" cy="286"/>
          </a:xfrm>
        </p:grpSpPr>
        <p:sp>
          <p:nvSpPr>
            <p:cNvPr id="2" name="AutoShape 2">
              <a:hlinkClick r:id="" action="ppaction://hlinkshowjump?jump=endshow"/>
            </p:cNvPr>
            <p:cNvSpPr>
              <a:spLocks noChangeArrowheads="1"/>
            </p:cNvSpPr>
            <p:nvPr/>
          </p:nvSpPr>
          <p:spPr bwMode="auto">
            <a:xfrm>
              <a:off x="3552" y="3936"/>
              <a:ext cx="287" cy="287"/>
            </a:xfrm>
            <a:prstGeom prst="actionButtonBlank">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13324" name="AutoShape 3"/>
            <p:cNvSpPr>
              <a:spLocks noChangeArrowheads="1"/>
            </p:cNvSpPr>
            <p:nvPr/>
          </p:nvSpPr>
          <p:spPr bwMode="auto">
            <a:xfrm>
              <a:off x="3600" y="3984"/>
              <a:ext cx="191" cy="191"/>
            </a:xfrm>
            <a:prstGeom prst="octagon">
              <a:avLst>
                <a:gd name="adj" fmla="val 23148"/>
              </a:avLst>
            </a:pr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grpSp>
      <p:sp>
        <p:nvSpPr>
          <p:cNvPr id="13315" name="AutoShape 4">
            <a:hlinkClick r:id="" action="ppaction://hlinkshowjump?jump=nextslide"/>
          </p:cNvPr>
          <p:cNvSpPr>
            <a:spLocks noChangeArrowheads="1"/>
          </p:cNvSpPr>
          <p:nvPr/>
        </p:nvSpPr>
        <p:spPr bwMode="auto">
          <a:xfrm>
            <a:off x="4724400" y="6248400"/>
            <a:ext cx="457200" cy="457200"/>
          </a:xfrm>
          <a:prstGeom prst="actionButtonForwardNext">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13316" name="AutoShape 5">
            <a:hlinkClick r:id="" action="ppaction://hlinkshowjump?jump=previousslide"/>
          </p:cNvPr>
          <p:cNvSpPr>
            <a:spLocks noChangeArrowheads="1"/>
          </p:cNvSpPr>
          <p:nvPr/>
        </p:nvSpPr>
        <p:spPr bwMode="auto">
          <a:xfrm>
            <a:off x="3962400" y="6248400"/>
            <a:ext cx="457200" cy="457200"/>
          </a:xfrm>
          <a:prstGeom prst="actionButtonBackPrevious">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13317" name="AutoShape 6">
            <a:hlinkClick r:id="" action="ppaction://hlinkshowjump?jump=firstslide"/>
          </p:cNvPr>
          <p:cNvSpPr>
            <a:spLocks noChangeArrowheads="1"/>
          </p:cNvSpPr>
          <p:nvPr/>
        </p:nvSpPr>
        <p:spPr bwMode="auto">
          <a:xfrm>
            <a:off x="3048000" y="6248400"/>
            <a:ext cx="457200" cy="457200"/>
          </a:xfrm>
          <a:prstGeom prst="actionButtonHom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13318" name="Text Box 7"/>
          <p:cNvSpPr txBox="1">
            <a:spLocks noChangeArrowheads="1"/>
          </p:cNvSpPr>
          <p:nvPr/>
        </p:nvSpPr>
        <p:spPr bwMode="auto">
          <a:xfrm>
            <a:off x="2362200" y="0"/>
            <a:ext cx="4495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a:spcBef>
                <a:spcPts val="1125"/>
              </a:spcBef>
              <a:buClr>
                <a:srgbClr val="A50021"/>
              </a:buClr>
            </a:pPr>
            <a:r>
              <a:rPr lang="tr-TR" altLang="en-US" b="1">
                <a:solidFill>
                  <a:srgbClr val="A50021"/>
                </a:solidFill>
              </a:rPr>
              <a:t>Computers Are Your Future Chapter 1</a:t>
            </a:r>
          </a:p>
        </p:txBody>
      </p:sp>
      <p:sp>
        <p:nvSpPr>
          <p:cNvPr id="13319" name="Rectangle 8"/>
          <p:cNvSpPr>
            <a:spLocks noGrp="1" noChangeArrowheads="1"/>
          </p:cNvSpPr>
          <p:nvPr>
            <p:ph type="title"/>
          </p:nvPr>
        </p:nvSpPr>
        <p:spPr bwMode="auto">
          <a:xfrm>
            <a:off x="457200" y="274638"/>
            <a:ext cx="8226425"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n-US"/>
              <a:t>Ana başlık metnini düzenlemek için tıklayın</a:t>
            </a:r>
          </a:p>
        </p:txBody>
      </p:sp>
      <p:sp>
        <p:nvSpPr>
          <p:cNvPr id="13320" name="Rectangle 9"/>
          <p:cNvSpPr>
            <a:spLocks noGrp="1" noChangeArrowheads="1"/>
          </p:cNvSpPr>
          <p:nvPr>
            <p:ph type="body" idx="1"/>
          </p:nvPr>
        </p:nvSpPr>
        <p:spPr bwMode="auto">
          <a:xfrm>
            <a:off x="457200" y="1600200"/>
            <a:ext cx="8226425"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en-US"/>
              <a:t>Anahat metninin biçimini düzenlemek için tıklayın</a:t>
            </a:r>
          </a:p>
          <a:p>
            <a:pPr lvl="1"/>
            <a:r>
              <a:rPr lang="en-GB" altLang="en-US"/>
              <a:t>İkinci Anahat Düzeyi</a:t>
            </a:r>
          </a:p>
          <a:p>
            <a:pPr lvl="2"/>
            <a:r>
              <a:rPr lang="en-GB" altLang="en-US"/>
              <a:t>Üçüncü Anahat Düzeyi</a:t>
            </a:r>
          </a:p>
          <a:p>
            <a:pPr lvl="3"/>
            <a:r>
              <a:rPr lang="en-GB" altLang="en-US"/>
              <a:t>Dördüncü Anahat Düzeyi</a:t>
            </a:r>
          </a:p>
          <a:p>
            <a:pPr lvl="4"/>
            <a:r>
              <a:rPr lang="en-GB" altLang="en-US"/>
              <a:t>Beşinci Anahat Düzeyi</a:t>
            </a:r>
          </a:p>
          <a:p>
            <a:pPr lvl="4"/>
            <a:r>
              <a:rPr lang="en-GB" altLang="en-US"/>
              <a:t>Altıncı Anahat Düzeyi</a:t>
            </a:r>
          </a:p>
          <a:p>
            <a:pPr lvl="4"/>
            <a:r>
              <a:rPr lang="en-GB" altLang="en-US"/>
              <a:t>Yedinci Anahat Düzeyi</a:t>
            </a:r>
          </a:p>
          <a:p>
            <a:pPr lvl="4"/>
            <a:r>
              <a:rPr lang="en-GB" altLang="en-US"/>
              <a:t>Sekizinci Anahat Düzeyi</a:t>
            </a:r>
          </a:p>
          <a:p>
            <a:pPr lvl="4"/>
            <a:r>
              <a:rPr lang="en-GB" altLang="en-US"/>
              <a:t>Dokuzuncu Anahat Düzeyi</a:t>
            </a:r>
          </a:p>
        </p:txBody>
      </p:sp>
      <p:sp>
        <p:nvSpPr>
          <p:cNvPr id="13322" name="Rectangle 10"/>
          <p:cNvSpPr>
            <a:spLocks noGrp="1" noChangeArrowheads="1"/>
          </p:cNvSpPr>
          <p:nvPr>
            <p:ph type="sldNum"/>
          </p:nvPr>
        </p:nvSpPr>
        <p:spPr bwMode="auto">
          <a:xfrm>
            <a:off x="6553200" y="6381750"/>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a:buSzPct val="45000"/>
              <a:buFont typeface="Wingdings" pitchFamily="2" charset="2"/>
              <a:buNone/>
              <a:tabLst>
                <a:tab pos="723900" algn="l"/>
                <a:tab pos="1447800" algn="l"/>
              </a:tabLst>
              <a:defRPr sz="1400" b="1">
                <a:solidFill>
                  <a:srgbClr val="000000"/>
                </a:solidFill>
                <a:latin typeface="+mn-lt"/>
                <a:ea typeface="+mn-ea"/>
                <a:cs typeface="+mn-cs"/>
              </a:defRPr>
            </a:lvl1pPr>
          </a:lstStyle>
          <a:p>
            <a:pPr>
              <a:defRPr/>
            </a:pPr>
            <a:r>
              <a:rPr lang="tr-TR"/>
              <a:t>Slide </a:t>
            </a:r>
            <a:fld id="{A0ADC85B-4B26-4D52-A29C-95D8E79921DD}" type="slidenum">
              <a:rPr lang="tr-TR"/>
              <a:pPr>
                <a:defRPr/>
              </a:pPr>
              <a:t>‹#›</a:t>
            </a:fld>
            <a:endParaRPr lang="tr-TR"/>
          </a:p>
        </p:txBody>
      </p:sp>
      <p:sp>
        <p:nvSpPr>
          <p:cNvPr id="13323" name="Rectangle 11"/>
          <p:cNvSpPr>
            <a:spLocks noGrp="1" noChangeArrowheads="1"/>
          </p:cNvSpPr>
          <p:nvPr>
            <p:ph type="ftr"/>
          </p:nvPr>
        </p:nvSpPr>
        <p:spPr bwMode="auto">
          <a:xfrm>
            <a:off x="0" y="6381750"/>
            <a:ext cx="2892425" cy="7302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1">
              <a:buSzPct val="45000"/>
              <a:buFont typeface="Wingdings" pitchFamily="2" charset="2"/>
              <a:buNone/>
              <a:tabLst>
                <a:tab pos="723900" algn="l"/>
                <a:tab pos="1447800" algn="l"/>
                <a:tab pos="2171700" algn="l"/>
              </a:tabLst>
              <a:defRPr sz="1400" b="1">
                <a:solidFill>
                  <a:srgbClr val="000000"/>
                </a:solidFill>
                <a:latin typeface="+mn-lt"/>
                <a:ea typeface="+mn-ea"/>
                <a:cs typeface="+mn-cs"/>
              </a:defRPr>
            </a:lvl1pPr>
          </a:lstStyle>
          <a:p>
            <a:pPr>
              <a:defRPr/>
            </a:pPr>
            <a:r>
              <a:rPr lang="tr-TR"/>
              <a:t>Dr. Mohammed Alnaif</a:t>
            </a:r>
          </a:p>
        </p:txBody>
      </p:sp>
    </p:spTree>
    <p:extLst>
      <p:ext uri="{BB962C8B-B14F-4D97-AF65-F5344CB8AC3E}">
        <p14:creationId xmlns:p14="http://schemas.microsoft.com/office/powerpoint/2010/main" val="2927533089"/>
      </p:ext>
    </p:extLst>
  </p:cSld>
  <p:clrMap bg1="lt1" tx1="dk1" bg2="lt2" tx2="dk2" accent1="accent1" accent2="accent2" accent3="accent3" accent4="accent4" accent5="accent5" accent6="accent6" hlink="hlink" folHlink="folHlink"/>
  <p:sldLayoutIdLst>
    <p:sldLayoutId id="2147484082" r:id="rId1"/>
    <p:sldLayoutId id="2147484083" r:id="rId2"/>
    <p:sldLayoutId id="2147484084" r:id="rId3"/>
    <p:sldLayoutId id="2147484085" r:id="rId4"/>
    <p:sldLayoutId id="2147484086" r:id="rId5"/>
    <p:sldLayoutId id="2147484087" r:id="rId6"/>
    <p:sldLayoutId id="2147484088" r:id="rId7"/>
    <p:sldLayoutId id="2147484089" r:id="rId8"/>
    <p:sldLayoutId id="2147484090" r:id="rId9"/>
    <p:sldLayoutId id="2147484091" r:id="rId10"/>
    <p:sldLayoutId id="2147484092" r:id="rId11"/>
  </p:sldLayoutIdLst>
  <p:hf hdr="0"/>
  <p:txStyles>
    <p:titleStyle>
      <a:lvl1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mj-lt"/>
          <a:ea typeface="+mj-ea"/>
          <a:cs typeface="+mj-cs"/>
        </a:defRPr>
      </a:lvl1pPr>
      <a:lvl2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2pPr>
      <a:lvl3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3pPr>
      <a:lvl4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4pPr>
      <a:lvl5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5pPr>
      <a:lvl6pPr marL="4572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6pPr>
      <a:lvl7pPr marL="9144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7pPr>
      <a:lvl8pPr marL="13716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8pPr>
      <a:lvl9pPr marL="18288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9pPr>
    </p:titleStyle>
    <p:bodyStyle>
      <a:lvl1pPr marL="339725" indent="-339725" algn="l" defTabSz="449263" rtl="0" eaLnBrk="1" fontAlgn="base" hangingPunct="1">
        <a:spcBef>
          <a:spcPts val="700"/>
        </a:spcBef>
        <a:spcAft>
          <a:spcPct val="0"/>
        </a:spcAft>
        <a:buClr>
          <a:srgbClr val="A50021"/>
        </a:buClr>
        <a:buSzPct val="100000"/>
        <a:buFont typeface="Wingdings" pitchFamily="2" charset="2"/>
        <a:buChar char=""/>
        <a:defRPr sz="2800">
          <a:solidFill>
            <a:srgbClr val="A50021"/>
          </a:solidFill>
          <a:latin typeface="+mn-lt"/>
          <a:ea typeface="+mn-ea"/>
          <a:cs typeface="+mn-cs"/>
        </a:defRPr>
      </a:lvl1pPr>
      <a:lvl2pPr marL="739775" indent="-282575" algn="l" defTabSz="449263" rtl="0" eaLnBrk="1" fontAlgn="base" hangingPunct="1">
        <a:spcBef>
          <a:spcPts val="600"/>
        </a:spcBef>
        <a:spcAft>
          <a:spcPct val="0"/>
        </a:spcAft>
        <a:buClr>
          <a:srgbClr val="A50021"/>
        </a:buClr>
        <a:buSzPct val="100000"/>
        <a:buFont typeface="Wingdings" pitchFamily="2" charset="2"/>
        <a:buChar char=""/>
        <a:defRPr sz="2400">
          <a:solidFill>
            <a:srgbClr val="A50021"/>
          </a:solidFill>
          <a:latin typeface="+mn-lt"/>
          <a:ea typeface="+mn-ea"/>
          <a:cs typeface="+mn-cs"/>
        </a:defRPr>
      </a:lvl2pPr>
      <a:lvl3pPr marL="1143000" indent="-228600" algn="l" defTabSz="449263" rtl="0" eaLnBrk="1" fontAlgn="base" hangingPunct="1">
        <a:spcBef>
          <a:spcPts val="500"/>
        </a:spcBef>
        <a:spcAft>
          <a:spcPct val="0"/>
        </a:spcAft>
        <a:buClr>
          <a:srgbClr val="A50021"/>
        </a:buClr>
        <a:buSzPct val="100000"/>
        <a:buFont typeface="Wingdings" pitchFamily="2" charset="2"/>
        <a:buChar char=""/>
        <a:defRPr sz="2000">
          <a:solidFill>
            <a:srgbClr val="A50021"/>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Arial" charset="0"/>
        <a:buChar char="–"/>
        <a:defRPr sz="2000">
          <a:solidFill>
            <a:srgbClr val="000000"/>
          </a:solidFill>
          <a:latin typeface="Arial" pitchFamily="34" charset="0"/>
          <a:ea typeface="+mn-ea"/>
          <a:cs typeface="+mn-cs"/>
        </a:defRPr>
      </a:lvl4pPr>
      <a:lvl5pPr marL="2057400" indent="-228600" algn="l" defTabSz="449263" rtl="0" eaLnBrk="1" fontAlgn="base" hangingPunct="1">
        <a:spcBef>
          <a:spcPts val="500"/>
        </a:spcBef>
        <a:spcAft>
          <a:spcPct val="0"/>
        </a:spcAft>
        <a:buClr>
          <a:srgbClr val="000000"/>
        </a:buClr>
        <a:buSzPct val="100000"/>
        <a:buFont typeface="Arial" charset="0"/>
        <a:buChar char="»"/>
        <a:defRPr sz="2000">
          <a:solidFill>
            <a:srgbClr val="000000"/>
          </a:solidFill>
          <a:latin typeface="Arial" pitchFamily="34" charset="0"/>
          <a:ea typeface="+mn-ea"/>
          <a:cs typeface="+mn-cs"/>
        </a:defRPr>
      </a:lvl5pPr>
      <a:lvl6pPr marL="25146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6pPr>
      <a:lvl7pPr marL="29718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7pPr>
      <a:lvl8pPr marL="34290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8pPr>
      <a:lvl9pPr marL="3886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14338" name="Group 1"/>
          <p:cNvGrpSpPr>
            <a:grpSpLocks/>
          </p:cNvGrpSpPr>
          <p:nvPr/>
        </p:nvGrpSpPr>
        <p:grpSpPr bwMode="auto">
          <a:xfrm>
            <a:off x="5638800" y="6248400"/>
            <a:ext cx="454025" cy="454025"/>
            <a:chOff x="3552" y="3936"/>
            <a:chExt cx="286" cy="286"/>
          </a:xfrm>
        </p:grpSpPr>
        <p:sp>
          <p:nvSpPr>
            <p:cNvPr id="2" name="AutoShape 2">
              <a:hlinkClick r:id="" action="ppaction://hlinkshowjump?jump=endshow"/>
            </p:cNvPr>
            <p:cNvSpPr>
              <a:spLocks noChangeArrowheads="1"/>
            </p:cNvSpPr>
            <p:nvPr/>
          </p:nvSpPr>
          <p:spPr bwMode="auto">
            <a:xfrm>
              <a:off x="3552" y="3936"/>
              <a:ext cx="287" cy="287"/>
            </a:xfrm>
            <a:prstGeom prst="actionButtonBlank">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14348" name="AutoShape 3"/>
            <p:cNvSpPr>
              <a:spLocks noChangeArrowheads="1"/>
            </p:cNvSpPr>
            <p:nvPr/>
          </p:nvSpPr>
          <p:spPr bwMode="auto">
            <a:xfrm>
              <a:off x="3600" y="3984"/>
              <a:ext cx="191" cy="191"/>
            </a:xfrm>
            <a:prstGeom prst="octagon">
              <a:avLst>
                <a:gd name="adj" fmla="val 23148"/>
              </a:avLst>
            </a:pr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grpSp>
      <p:sp>
        <p:nvSpPr>
          <p:cNvPr id="14339" name="AutoShape 4">
            <a:hlinkClick r:id="" action="ppaction://hlinkshowjump?jump=nextslide"/>
          </p:cNvPr>
          <p:cNvSpPr>
            <a:spLocks noChangeArrowheads="1"/>
          </p:cNvSpPr>
          <p:nvPr/>
        </p:nvSpPr>
        <p:spPr bwMode="auto">
          <a:xfrm>
            <a:off x="4724400" y="6248400"/>
            <a:ext cx="457200" cy="457200"/>
          </a:xfrm>
          <a:prstGeom prst="actionButtonForwardNext">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14340" name="AutoShape 5">
            <a:hlinkClick r:id="" action="ppaction://hlinkshowjump?jump=previousslide"/>
          </p:cNvPr>
          <p:cNvSpPr>
            <a:spLocks noChangeArrowheads="1"/>
          </p:cNvSpPr>
          <p:nvPr/>
        </p:nvSpPr>
        <p:spPr bwMode="auto">
          <a:xfrm>
            <a:off x="3962400" y="6248400"/>
            <a:ext cx="457200" cy="457200"/>
          </a:xfrm>
          <a:prstGeom prst="actionButtonBackPrevious">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14341" name="AutoShape 6">
            <a:hlinkClick r:id="" action="ppaction://hlinkshowjump?jump=firstslide"/>
          </p:cNvPr>
          <p:cNvSpPr>
            <a:spLocks noChangeArrowheads="1"/>
          </p:cNvSpPr>
          <p:nvPr/>
        </p:nvSpPr>
        <p:spPr bwMode="auto">
          <a:xfrm>
            <a:off x="3048000" y="6248400"/>
            <a:ext cx="457200" cy="457200"/>
          </a:xfrm>
          <a:prstGeom prst="actionButtonHom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14342" name="Text Box 7"/>
          <p:cNvSpPr txBox="1">
            <a:spLocks noChangeArrowheads="1"/>
          </p:cNvSpPr>
          <p:nvPr/>
        </p:nvSpPr>
        <p:spPr bwMode="auto">
          <a:xfrm>
            <a:off x="2362200" y="0"/>
            <a:ext cx="4495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a:spcBef>
                <a:spcPts val="1125"/>
              </a:spcBef>
              <a:buClr>
                <a:srgbClr val="A50021"/>
              </a:buClr>
            </a:pPr>
            <a:r>
              <a:rPr lang="tr-TR" altLang="en-US" b="1">
                <a:solidFill>
                  <a:srgbClr val="A50021"/>
                </a:solidFill>
              </a:rPr>
              <a:t>Computers Are Your Future Chapter 1</a:t>
            </a:r>
          </a:p>
        </p:txBody>
      </p:sp>
      <p:sp>
        <p:nvSpPr>
          <p:cNvPr id="14343" name="Rectangle 8"/>
          <p:cNvSpPr>
            <a:spLocks noGrp="1" noChangeArrowheads="1"/>
          </p:cNvSpPr>
          <p:nvPr>
            <p:ph type="title"/>
          </p:nvPr>
        </p:nvSpPr>
        <p:spPr bwMode="auto">
          <a:xfrm>
            <a:off x="457200" y="274638"/>
            <a:ext cx="8226425"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n-US"/>
              <a:t>Ana başlık metnini düzenlemek için tıklayın</a:t>
            </a:r>
          </a:p>
        </p:txBody>
      </p:sp>
      <p:sp>
        <p:nvSpPr>
          <p:cNvPr id="14344" name="Rectangle 9"/>
          <p:cNvSpPr>
            <a:spLocks noGrp="1" noChangeArrowheads="1"/>
          </p:cNvSpPr>
          <p:nvPr>
            <p:ph type="body" idx="1"/>
          </p:nvPr>
        </p:nvSpPr>
        <p:spPr bwMode="auto">
          <a:xfrm>
            <a:off x="457200" y="1600200"/>
            <a:ext cx="8226425"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en-US"/>
              <a:t>Anahat metninin biçimini düzenlemek için tıklayın</a:t>
            </a:r>
          </a:p>
          <a:p>
            <a:pPr lvl="1"/>
            <a:r>
              <a:rPr lang="en-GB" altLang="en-US"/>
              <a:t>İkinci Anahat Düzeyi</a:t>
            </a:r>
          </a:p>
          <a:p>
            <a:pPr lvl="2"/>
            <a:r>
              <a:rPr lang="en-GB" altLang="en-US"/>
              <a:t>Üçüncü Anahat Düzeyi</a:t>
            </a:r>
          </a:p>
          <a:p>
            <a:pPr lvl="3"/>
            <a:r>
              <a:rPr lang="en-GB" altLang="en-US"/>
              <a:t>Dördüncü Anahat Düzeyi</a:t>
            </a:r>
          </a:p>
          <a:p>
            <a:pPr lvl="4"/>
            <a:r>
              <a:rPr lang="en-GB" altLang="en-US"/>
              <a:t>Beşinci Anahat Düzeyi</a:t>
            </a:r>
          </a:p>
          <a:p>
            <a:pPr lvl="4"/>
            <a:r>
              <a:rPr lang="en-GB" altLang="en-US"/>
              <a:t>Altıncı Anahat Düzeyi</a:t>
            </a:r>
          </a:p>
          <a:p>
            <a:pPr lvl="4"/>
            <a:r>
              <a:rPr lang="en-GB" altLang="en-US"/>
              <a:t>Yedinci Anahat Düzeyi</a:t>
            </a:r>
          </a:p>
          <a:p>
            <a:pPr lvl="4"/>
            <a:r>
              <a:rPr lang="en-GB" altLang="en-US"/>
              <a:t>Sekizinci Anahat Düzeyi</a:t>
            </a:r>
          </a:p>
          <a:p>
            <a:pPr lvl="4"/>
            <a:r>
              <a:rPr lang="en-GB" altLang="en-US"/>
              <a:t>Dokuzuncu Anahat Düzeyi</a:t>
            </a:r>
          </a:p>
        </p:txBody>
      </p:sp>
      <p:sp>
        <p:nvSpPr>
          <p:cNvPr id="14346" name="Rectangle 10"/>
          <p:cNvSpPr>
            <a:spLocks noGrp="1" noChangeArrowheads="1"/>
          </p:cNvSpPr>
          <p:nvPr>
            <p:ph type="sldNum"/>
          </p:nvPr>
        </p:nvSpPr>
        <p:spPr bwMode="auto">
          <a:xfrm>
            <a:off x="6553200" y="6381750"/>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a:buSzPct val="45000"/>
              <a:buFont typeface="Wingdings" pitchFamily="2" charset="2"/>
              <a:buNone/>
              <a:tabLst>
                <a:tab pos="723900" algn="l"/>
                <a:tab pos="1447800" algn="l"/>
              </a:tabLst>
              <a:defRPr sz="1400" b="1">
                <a:solidFill>
                  <a:srgbClr val="000000"/>
                </a:solidFill>
                <a:latin typeface="+mn-lt"/>
                <a:ea typeface="+mn-ea"/>
                <a:cs typeface="+mn-cs"/>
              </a:defRPr>
            </a:lvl1pPr>
          </a:lstStyle>
          <a:p>
            <a:pPr>
              <a:defRPr/>
            </a:pPr>
            <a:r>
              <a:rPr lang="tr-TR"/>
              <a:t>Slide </a:t>
            </a:r>
            <a:fld id="{D3459EDC-FC02-45BF-975D-DB9ADFB8849D}" type="slidenum">
              <a:rPr lang="tr-TR"/>
              <a:pPr>
                <a:defRPr/>
              </a:pPr>
              <a:t>‹#›</a:t>
            </a:fld>
            <a:endParaRPr lang="tr-TR"/>
          </a:p>
        </p:txBody>
      </p:sp>
      <p:sp>
        <p:nvSpPr>
          <p:cNvPr id="14347" name="Rectangle 11"/>
          <p:cNvSpPr>
            <a:spLocks noGrp="1" noChangeArrowheads="1"/>
          </p:cNvSpPr>
          <p:nvPr>
            <p:ph type="ftr"/>
          </p:nvPr>
        </p:nvSpPr>
        <p:spPr bwMode="auto">
          <a:xfrm>
            <a:off x="0" y="6381750"/>
            <a:ext cx="2892425" cy="7302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1">
              <a:buSzPct val="45000"/>
              <a:buFont typeface="Wingdings" pitchFamily="2" charset="2"/>
              <a:buNone/>
              <a:tabLst>
                <a:tab pos="723900" algn="l"/>
                <a:tab pos="1447800" algn="l"/>
                <a:tab pos="2171700" algn="l"/>
              </a:tabLst>
              <a:defRPr sz="1400" b="1">
                <a:solidFill>
                  <a:srgbClr val="000000"/>
                </a:solidFill>
                <a:latin typeface="+mn-lt"/>
                <a:ea typeface="+mn-ea"/>
                <a:cs typeface="+mn-cs"/>
              </a:defRPr>
            </a:lvl1pPr>
          </a:lstStyle>
          <a:p>
            <a:pPr>
              <a:defRPr/>
            </a:pPr>
            <a:r>
              <a:rPr lang="tr-TR"/>
              <a:t>Dr. Mohammed Alnaif</a:t>
            </a:r>
          </a:p>
        </p:txBody>
      </p:sp>
    </p:spTree>
    <p:extLst>
      <p:ext uri="{BB962C8B-B14F-4D97-AF65-F5344CB8AC3E}">
        <p14:creationId xmlns:p14="http://schemas.microsoft.com/office/powerpoint/2010/main" val="84285642"/>
      </p:ext>
    </p:extLst>
  </p:cSld>
  <p:clrMap bg1="lt1" tx1="dk1" bg2="lt2" tx2="dk2" accent1="accent1" accent2="accent2" accent3="accent3" accent4="accent4" accent5="accent5" accent6="accent6" hlink="hlink" folHlink="folHlink"/>
  <p:sldLayoutIdLst>
    <p:sldLayoutId id="2147484094" r:id="rId1"/>
    <p:sldLayoutId id="2147484095" r:id="rId2"/>
    <p:sldLayoutId id="2147484096" r:id="rId3"/>
    <p:sldLayoutId id="2147484097" r:id="rId4"/>
    <p:sldLayoutId id="2147484098" r:id="rId5"/>
    <p:sldLayoutId id="2147484099" r:id="rId6"/>
    <p:sldLayoutId id="2147484100" r:id="rId7"/>
    <p:sldLayoutId id="2147484101" r:id="rId8"/>
    <p:sldLayoutId id="2147484102" r:id="rId9"/>
    <p:sldLayoutId id="2147484103" r:id="rId10"/>
    <p:sldLayoutId id="2147484104" r:id="rId11"/>
  </p:sldLayoutIdLst>
  <p:hf hdr="0"/>
  <p:txStyles>
    <p:titleStyle>
      <a:lvl1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mj-lt"/>
          <a:ea typeface="+mj-ea"/>
          <a:cs typeface="+mj-cs"/>
        </a:defRPr>
      </a:lvl1pPr>
      <a:lvl2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2pPr>
      <a:lvl3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3pPr>
      <a:lvl4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4pPr>
      <a:lvl5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5pPr>
      <a:lvl6pPr marL="4572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6pPr>
      <a:lvl7pPr marL="9144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7pPr>
      <a:lvl8pPr marL="13716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8pPr>
      <a:lvl9pPr marL="18288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9pPr>
    </p:titleStyle>
    <p:bodyStyle>
      <a:lvl1pPr marL="339725" indent="-339725" algn="l" defTabSz="449263" rtl="0" eaLnBrk="1" fontAlgn="base" hangingPunct="1">
        <a:spcBef>
          <a:spcPts val="700"/>
        </a:spcBef>
        <a:spcAft>
          <a:spcPct val="0"/>
        </a:spcAft>
        <a:buClr>
          <a:srgbClr val="A50021"/>
        </a:buClr>
        <a:buSzPct val="100000"/>
        <a:buFont typeface="Wingdings" pitchFamily="2" charset="2"/>
        <a:buChar char=""/>
        <a:defRPr sz="2800">
          <a:solidFill>
            <a:srgbClr val="A50021"/>
          </a:solidFill>
          <a:latin typeface="+mn-lt"/>
          <a:ea typeface="+mn-ea"/>
          <a:cs typeface="+mn-cs"/>
        </a:defRPr>
      </a:lvl1pPr>
      <a:lvl2pPr marL="739775" indent="-282575" algn="l" defTabSz="449263" rtl="0" eaLnBrk="1" fontAlgn="base" hangingPunct="1">
        <a:spcBef>
          <a:spcPts val="600"/>
        </a:spcBef>
        <a:spcAft>
          <a:spcPct val="0"/>
        </a:spcAft>
        <a:buClr>
          <a:srgbClr val="A50021"/>
        </a:buClr>
        <a:buSzPct val="100000"/>
        <a:buFont typeface="Wingdings" pitchFamily="2" charset="2"/>
        <a:buChar char=""/>
        <a:defRPr sz="2400">
          <a:solidFill>
            <a:srgbClr val="A50021"/>
          </a:solidFill>
          <a:latin typeface="+mn-lt"/>
          <a:ea typeface="+mn-ea"/>
          <a:cs typeface="+mn-cs"/>
        </a:defRPr>
      </a:lvl2pPr>
      <a:lvl3pPr marL="1143000" indent="-228600" algn="l" defTabSz="449263" rtl="0" eaLnBrk="1" fontAlgn="base" hangingPunct="1">
        <a:spcBef>
          <a:spcPts val="500"/>
        </a:spcBef>
        <a:spcAft>
          <a:spcPct val="0"/>
        </a:spcAft>
        <a:buClr>
          <a:srgbClr val="A50021"/>
        </a:buClr>
        <a:buSzPct val="100000"/>
        <a:buFont typeface="Wingdings" pitchFamily="2" charset="2"/>
        <a:buChar char=""/>
        <a:defRPr sz="2000">
          <a:solidFill>
            <a:srgbClr val="A50021"/>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Arial" charset="0"/>
        <a:buChar char="–"/>
        <a:defRPr sz="2000">
          <a:solidFill>
            <a:srgbClr val="000000"/>
          </a:solidFill>
          <a:latin typeface="Arial" pitchFamily="34" charset="0"/>
          <a:ea typeface="+mn-ea"/>
          <a:cs typeface="+mn-cs"/>
        </a:defRPr>
      </a:lvl4pPr>
      <a:lvl5pPr marL="2057400" indent="-228600" algn="l" defTabSz="449263" rtl="0" eaLnBrk="1" fontAlgn="base" hangingPunct="1">
        <a:spcBef>
          <a:spcPts val="500"/>
        </a:spcBef>
        <a:spcAft>
          <a:spcPct val="0"/>
        </a:spcAft>
        <a:buClr>
          <a:srgbClr val="000000"/>
        </a:buClr>
        <a:buSzPct val="100000"/>
        <a:buFont typeface="Arial" charset="0"/>
        <a:buChar char="»"/>
        <a:defRPr sz="2000">
          <a:solidFill>
            <a:srgbClr val="000000"/>
          </a:solidFill>
          <a:latin typeface="Arial" pitchFamily="34" charset="0"/>
          <a:ea typeface="+mn-ea"/>
          <a:cs typeface="+mn-cs"/>
        </a:defRPr>
      </a:lvl5pPr>
      <a:lvl6pPr marL="25146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6pPr>
      <a:lvl7pPr marL="29718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7pPr>
      <a:lvl8pPr marL="34290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8pPr>
      <a:lvl9pPr marL="3886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15362" name="Group 1"/>
          <p:cNvGrpSpPr>
            <a:grpSpLocks/>
          </p:cNvGrpSpPr>
          <p:nvPr/>
        </p:nvGrpSpPr>
        <p:grpSpPr bwMode="auto">
          <a:xfrm>
            <a:off x="5638800" y="6248400"/>
            <a:ext cx="454025" cy="454025"/>
            <a:chOff x="3552" y="3936"/>
            <a:chExt cx="286" cy="286"/>
          </a:xfrm>
        </p:grpSpPr>
        <p:sp>
          <p:nvSpPr>
            <p:cNvPr id="2" name="AutoShape 2">
              <a:hlinkClick r:id="" action="ppaction://hlinkshowjump?jump=endshow"/>
            </p:cNvPr>
            <p:cNvSpPr>
              <a:spLocks noChangeArrowheads="1"/>
            </p:cNvSpPr>
            <p:nvPr/>
          </p:nvSpPr>
          <p:spPr bwMode="auto">
            <a:xfrm>
              <a:off x="3552" y="3936"/>
              <a:ext cx="287" cy="287"/>
            </a:xfrm>
            <a:prstGeom prst="actionButtonBlank">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15372" name="AutoShape 3"/>
            <p:cNvSpPr>
              <a:spLocks noChangeArrowheads="1"/>
            </p:cNvSpPr>
            <p:nvPr/>
          </p:nvSpPr>
          <p:spPr bwMode="auto">
            <a:xfrm>
              <a:off x="3600" y="3984"/>
              <a:ext cx="191" cy="191"/>
            </a:xfrm>
            <a:prstGeom prst="octagon">
              <a:avLst>
                <a:gd name="adj" fmla="val 23148"/>
              </a:avLst>
            </a:pr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grpSp>
      <p:sp>
        <p:nvSpPr>
          <p:cNvPr id="15363" name="AutoShape 4">
            <a:hlinkClick r:id="" action="ppaction://hlinkshowjump?jump=nextslide"/>
          </p:cNvPr>
          <p:cNvSpPr>
            <a:spLocks noChangeArrowheads="1"/>
          </p:cNvSpPr>
          <p:nvPr/>
        </p:nvSpPr>
        <p:spPr bwMode="auto">
          <a:xfrm>
            <a:off x="4724400" y="6248400"/>
            <a:ext cx="457200" cy="457200"/>
          </a:xfrm>
          <a:prstGeom prst="actionButtonForwardNext">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15364" name="AutoShape 5">
            <a:hlinkClick r:id="" action="ppaction://hlinkshowjump?jump=previousslide"/>
          </p:cNvPr>
          <p:cNvSpPr>
            <a:spLocks noChangeArrowheads="1"/>
          </p:cNvSpPr>
          <p:nvPr/>
        </p:nvSpPr>
        <p:spPr bwMode="auto">
          <a:xfrm>
            <a:off x="3962400" y="6248400"/>
            <a:ext cx="457200" cy="457200"/>
          </a:xfrm>
          <a:prstGeom prst="actionButtonBackPrevious">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15365" name="AutoShape 6">
            <a:hlinkClick r:id="" action="ppaction://hlinkshowjump?jump=firstslide"/>
          </p:cNvPr>
          <p:cNvSpPr>
            <a:spLocks noChangeArrowheads="1"/>
          </p:cNvSpPr>
          <p:nvPr/>
        </p:nvSpPr>
        <p:spPr bwMode="auto">
          <a:xfrm>
            <a:off x="3048000" y="6248400"/>
            <a:ext cx="457200" cy="457200"/>
          </a:xfrm>
          <a:prstGeom prst="actionButtonHom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15366" name="Text Box 7"/>
          <p:cNvSpPr txBox="1">
            <a:spLocks noChangeArrowheads="1"/>
          </p:cNvSpPr>
          <p:nvPr/>
        </p:nvSpPr>
        <p:spPr bwMode="auto">
          <a:xfrm>
            <a:off x="2362200" y="0"/>
            <a:ext cx="4495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a:spcBef>
                <a:spcPts val="1125"/>
              </a:spcBef>
              <a:buClr>
                <a:srgbClr val="A50021"/>
              </a:buClr>
            </a:pPr>
            <a:r>
              <a:rPr lang="tr-TR" altLang="en-US" b="1">
                <a:solidFill>
                  <a:srgbClr val="A50021"/>
                </a:solidFill>
              </a:rPr>
              <a:t>Computers Are Your Future Chapter 1</a:t>
            </a:r>
          </a:p>
        </p:txBody>
      </p:sp>
      <p:sp>
        <p:nvSpPr>
          <p:cNvPr id="15367" name="Rectangle 8"/>
          <p:cNvSpPr>
            <a:spLocks noGrp="1" noChangeArrowheads="1"/>
          </p:cNvSpPr>
          <p:nvPr>
            <p:ph type="title"/>
          </p:nvPr>
        </p:nvSpPr>
        <p:spPr bwMode="auto">
          <a:xfrm>
            <a:off x="457200" y="274638"/>
            <a:ext cx="8226425"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n-US"/>
              <a:t>Ana başlık metnini düzenlemek için tıklayın</a:t>
            </a:r>
          </a:p>
        </p:txBody>
      </p:sp>
      <p:sp>
        <p:nvSpPr>
          <p:cNvPr id="15368" name="Rectangle 9"/>
          <p:cNvSpPr>
            <a:spLocks noGrp="1" noChangeArrowheads="1"/>
          </p:cNvSpPr>
          <p:nvPr>
            <p:ph type="body" idx="1"/>
          </p:nvPr>
        </p:nvSpPr>
        <p:spPr bwMode="auto">
          <a:xfrm>
            <a:off x="457200" y="1600200"/>
            <a:ext cx="8226425"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en-US"/>
              <a:t>Anahat metninin biçimini düzenlemek için tıklayın</a:t>
            </a:r>
          </a:p>
          <a:p>
            <a:pPr lvl="1"/>
            <a:r>
              <a:rPr lang="en-GB" altLang="en-US"/>
              <a:t>İkinci Anahat Düzeyi</a:t>
            </a:r>
          </a:p>
          <a:p>
            <a:pPr lvl="2"/>
            <a:r>
              <a:rPr lang="en-GB" altLang="en-US"/>
              <a:t>Üçüncü Anahat Düzeyi</a:t>
            </a:r>
          </a:p>
          <a:p>
            <a:pPr lvl="3"/>
            <a:r>
              <a:rPr lang="en-GB" altLang="en-US"/>
              <a:t>Dördüncü Anahat Düzeyi</a:t>
            </a:r>
          </a:p>
          <a:p>
            <a:pPr lvl="4"/>
            <a:r>
              <a:rPr lang="en-GB" altLang="en-US"/>
              <a:t>Beşinci Anahat Düzeyi</a:t>
            </a:r>
          </a:p>
          <a:p>
            <a:pPr lvl="4"/>
            <a:r>
              <a:rPr lang="en-GB" altLang="en-US"/>
              <a:t>Altıncı Anahat Düzeyi</a:t>
            </a:r>
          </a:p>
          <a:p>
            <a:pPr lvl="4"/>
            <a:r>
              <a:rPr lang="en-GB" altLang="en-US"/>
              <a:t>Yedinci Anahat Düzeyi</a:t>
            </a:r>
          </a:p>
          <a:p>
            <a:pPr lvl="4"/>
            <a:r>
              <a:rPr lang="en-GB" altLang="en-US"/>
              <a:t>Sekizinci Anahat Düzeyi</a:t>
            </a:r>
          </a:p>
          <a:p>
            <a:pPr lvl="4"/>
            <a:r>
              <a:rPr lang="en-GB" altLang="en-US"/>
              <a:t>Dokuzuncu Anahat Düzeyi</a:t>
            </a:r>
          </a:p>
        </p:txBody>
      </p:sp>
      <p:sp>
        <p:nvSpPr>
          <p:cNvPr id="15370" name="Rectangle 10"/>
          <p:cNvSpPr>
            <a:spLocks noGrp="1" noChangeArrowheads="1"/>
          </p:cNvSpPr>
          <p:nvPr>
            <p:ph type="sldNum"/>
          </p:nvPr>
        </p:nvSpPr>
        <p:spPr bwMode="auto">
          <a:xfrm>
            <a:off x="6553200" y="6381750"/>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a:buSzPct val="45000"/>
              <a:buFont typeface="Wingdings" pitchFamily="2" charset="2"/>
              <a:buNone/>
              <a:tabLst>
                <a:tab pos="723900" algn="l"/>
                <a:tab pos="1447800" algn="l"/>
              </a:tabLst>
              <a:defRPr sz="1400" b="1">
                <a:solidFill>
                  <a:srgbClr val="000000"/>
                </a:solidFill>
                <a:latin typeface="+mn-lt"/>
                <a:ea typeface="+mn-ea"/>
                <a:cs typeface="+mn-cs"/>
              </a:defRPr>
            </a:lvl1pPr>
          </a:lstStyle>
          <a:p>
            <a:pPr>
              <a:defRPr/>
            </a:pPr>
            <a:r>
              <a:rPr lang="tr-TR"/>
              <a:t>Slide </a:t>
            </a:r>
            <a:fld id="{8DCB4A60-A8B3-42A1-AF43-5CE0BB6D16F3}" type="slidenum">
              <a:rPr lang="tr-TR"/>
              <a:pPr>
                <a:defRPr/>
              </a:pPr>
              <a:t>‹#›</a:t>
            </a:fld>
            <a:endParaRPr lang="tr-TR"/>
          </a:p>
        </p:txBody>
      </p:sp>
      <p:sp>
        <p:nvSpPr>
          <p:cNvPr id="15371" name="Rectangle 11"/>
          <p:cNvSpPr>
            <a:spLocks noGrp="1" noChangeArrowheads="1"/>
          </p:cNvSpPr>
          <p:nvPr>
            <p:ph type="ftr"/>
          </p:nvPr>
        </p:nvSpPr>
        <p:spPr bwMode="auto">
          <a:xfrm>
            <a:off x="0" y="6381750"/>
            <a:ext cx="2892425" cy="7302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1">
              <a:buSzPct val="45000"/>
              <a:buFont typeface="Wingdings" pitchFamily="2" charset="2"/>
              <a:buNone/>
              <a:tabLst>
                <a:tab pos="723900" algn="l"/>
                <a:tab pos="1447800" algn="l"/>
                <a:tab pos="2171700" algn="l"/>
              </a:tabLst>
              <a:defRPr sz="1400" b="1">
                <a:solidFill>
                  <a:srgbClr val="000000"/>
                </a:solidFill>
                <a:latin typeface="+mn-lt"/>
                <a:ea typeface="+mn-ea"/>
                <a:cs typeface="+mn-cs"/>
              </a:defRPr>
            </a:lvl1pPr>
          </a:lstStyle>
          <a:p>
            <a:pPr>
              <a:defRPr/>
            </a:pPr>
            <a:r>
              <a:rPr lang="tr-TR"/>
              <a:t>Dr. Mohammed Alnaif</a:t>
            </a:r>
          </a:p>
        </p:txBody>
      </p:sp>
    </p:spTree>
    <p:extLst>
      <p:ext uri="{BB962C8B-B14F-4D97-AF65-F5344CB8AC3E}">
        <p14:creationId xmlns:p14="http://schemas.microsoft.com/office/powerpoint/2010/main" val="4096074328"/>
      </p:ext>
    </p:extLst>
  </p:cSld>
  <p:clrMap bg1="lt1" tx1="dk1" bg2="lt2" tx2="dk2" accent1="accent1" accent2="accent2" accent3="accent3" accent4="accent4" accent5="accent5" accent6="accent6" hlink="hlink" folHlink="folHlink"/>
  <p:sldLayoutIdLst>
    <p:sldLayoutId id="2147484106" r:id="rId1"/>
    <p:sldLayoutId id="2147484107" r:id="rId2"/>
    <p:sldLayoutId id="2147484108" r:id="rId3"/>
    <p:sldLayoutId id="2147484109" r:id="rId4"/>
    <p:sldLayoutId id="2147484110" r:id="rId5"/>
    <p:sldLayoutId id="2147484111" r:id="rId6"/>
    <p:sldLayoutId id="2147484112" r:id="rId7"/>
    <p:sldLayoutId id="2147484113" r:id="rId8"/>
    <p:sldLayoutId id="2147484114" r:id="rId9"/>
    <p:sldLayoutId id="2147484115" r:id="rId10"/>
    <p:sldLayoutId id="2147484116" r:id="rId11"/>
  </p:sldLayoutIdLst>
  <p:hf hdr="0"/>
  <p:txStyles>
    <p:titleStyle>
      <a:lvl1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mj-lt"/>
          <a:ea typeface="+mj-ea"/>
          <a:cs typeface="+mj-cs"/>
        </a:defRPr>
      </a:lvl1pPr>
      <a:lvl2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2pPr>
      <a:lvl3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3pPr>
      <a:lvl4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4pPr>
      <a:lvl5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5pPr>
      <a:lvl6pPr marL="4572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6pPr>
      <a:lvl7pPr marL="9144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7pPr>
      <a:lvl8pPr marL="13716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8pPr>
      <a:lvl9pPr marL="18288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9pPr>
    </p:titleStyle>
    <p:bodyStyle>
      <a:lvl1pPr marL="339725" indent="-339725" algn="l" defTabSz="449263" rtl="0" eaLnBrk="1" fontAlgn="base" hangingPunct="1">
        <a:spcBef>
          <a:spcPts val="700"/>
        </a:spcBef>
        <a:spcAft>
          <a:spcPct val="0"/>
        </a:spcAft>
        <a:buClr>
          <a:srgbClr val="A50021"/>
        </a:buClr>
        <a:buSzPct val="100000"/>
        <a:buFont typeface="Wingdings" pitchFamily="2" charset="2"/>
        <a:buChar char=""/>
        <a:defRPr sz="2800">
          <a:solidFill>
            <a:srgbClr val="A50021"/>
          </a:solidFill>
          <a:latin typeface="+mn-lt"/>
          <a:ea typeface="+mn-ea"/>
          <a:cs typeface="+mn-cs"/>
        </a:defRPr>
      </a:lvl1pPr>
      <a:lvl2pPr marL="739775" indent="-282575" algn="l" defTabSz="449263" rtl="0" eaLnBrk="1" fontAlgn="base" hangingPunct="1">
        <a:spcBef>
          <a:spcPts val="600"/>
        </a:spcBef>
        <a:spcAft>
          <a:spcPct val="0"/>
        </a:spcAft>
        <a:buClr>
          <a:srgbClr val="A50021"/>
        </a:buClr>
        <a:buSzPct val="100000"/>
        <a:buFont typeface="Wingdings" pitchFamily="2" charset="2"/>
        <a:buChar char=""/>
        <a:defRPr sz="2400">
          <a:solidFill>
            <a:srgbClr val="A50021"/>
          </a:solidFill>
          <a:latin typeface="+mn-lt"/>
          <a:ea typeface="+mn-ea"/>
          <a:cs typeface="+mn-cs"/>
        </a:defRPr>
      </a:lvl2pPr>
      <a:lvl3pPr marL="1143000" indent="-228600" algn="l" defTabSz="449263" rtl="0" eaLnBrk="1" fontAlgn="base" hangingPunct="1">
        <a:spcBef>
          <a:spcPts val="500"/>
        </a:spcBef>
        <a:spcAft>
          <a:spcPct val="0"/>
        </a:spcAft>
        <a:buClr>
          <a:srgbClr val="A50021"/>
        </a:buClr>
        <a:buSzPct val="100000"/>
        <a:buFont typeface="Wingdings" pitchFamily="2" charset="2"/>
        <a:buChar char=""/>
        <a:defRPr sz="2000">
          <a:solidFill>
            <a:srgbClr val="A50021"/>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Arial" charset="0"/>
        <a:buChar char="–"/>
        <a:defRPr sz="2000">
          <a:solidFill>
            <a:srgbClr val="000000"/>
          </a:solidFill>
          <a:latin typeface="Arial" pitchFamily="34" charset="0"/>
          <a:ea typeface="+mn-ea"/>
          <a:cs typeface="+mn-cs"/>
        </a:defRPr>
      </a:lvl4pPr>
      <a:lvl5pPr marL="2057400" indent="-228600" algn="l" defTabSz="449263" rtl="0" eaLnBrk="1" fontAlgn="base" hangingPunct="1">
        <a:spcBef>
          <a:spcPts val="500"/>
        </a:spcBef>
        <a:spcAft>
          <a:spcPct val="0"/>
        </a:spcAft>
        <a:buClr>
          <a:srgbClr val="000000"/>
        </a:buClr>
        <a:buSzPct val="100000"/>
        <a:buFont typeface="Arial" charset="0"/>
        <a:buChar char="»"/>
        <a:defRPr sz="2000">
          <a:solidFill>
            <a:srgbClr val="000000"/>
          </a:solidFill>
          <a:latin typeface="Arial" pitchFamily="34" charset="0"/>
          <a:ea typeface="+mn-ea"/>
          <a:cs typeface="+mn-cs"/>
        </a:defRPr>
      </a:lvl5pPr>
      <a:lvl6pPr marL="25146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6pPr>
      <a:lvl7pPr marL="29718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7pPr>
      <a:lvl8pPr marL="34290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8pPr>
      <a:lvl9pPr marL="3886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00066"/>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bwMode="auto">
          <a:xfrm>
            <a:off x="1079500" y="288925"/>
            <a:ext cx="772636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66563" name="Rectangle 3"/>
          <p:cNvSpPr>
            <a:spLocks noGrp="1" noChangeArrowheads="1"/>
          </p:cNvSpPr>
          <p:nvPr>
            <p:ph type="body" idx="1"/>
          </p:nvPr>
        </p:nvSpPr>
        <p:spPr bwMode="auto">
          <a:xfrm>
            <a:off x="855663" y="1593850"/>
            <a:ext cx="8105775" cy="442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6564" name="Rectangle 4"/>
          <p:cNvSpPr>
            <a:spLocks noGrp="1" noChangeArrowheads="1"/>
          </p:cNvSpPr>
          <p:nvPr>
            <p:ph type="dt" sz="half" idx="2"/>
          </p:nvPr>
        </p:nvSpPr>
        <p:spPr bwMode="auto">
          <a:xfrm>
            <a:off x="838200" y="6235700"/>
            <a:ext cx="24495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defRPr sz="1400">
                <a:latin typeface="+mn-lt"/>
              </a:defRPr>
            </a:lvl1pPr>
          </a:lstStyle>
          <a:p>
            <a:fld id="{10B85BDF-2A5B-473A-9D31-B03A0553C1BE}" type="datetime1">
              <a:rPr lang="ar-SA" altLang="en-US" smtClean="0"/>
              <a:t>27/03/1441</a:t>
            </a:fld>
            <a:endParaRPr lang="en-US" altLang="en-US"/>
          </a:p>
        </p:txBody>
      </p:sp>
      <p:sp>
        <p:nvSpPr>
          <p:cNvPr id="66565" name="Rectangle 5"/>
          <p:cNvSpPr>
            <a:spLocks noGrp="1" noChangeArrowheads="1"/>
          </p:cNvSpPr>
          <p:nvPr>
            <p:ph type="sldNum" sz="quarter" idx="4"/>
          </p:nvPr>
        </p:nvSpPr>
        <p:spPr bwMode="auto">
          <a:xfrm>
            <a:off x="6553200" y="6224588"/>
            <a:ext cx="2420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a:defRPr sz="1400">
                <a:latin typeface="+mn-lt"/>
              </a:defRPr>
            </a:lvl1pPr>
          </a:lstStyle>
          <a:p>
            <a:endParaRPr lang="en-US" altLang="en-US"/>
          </a:p>
        </p:txBody>
      </p:sp>
      <p:sp>
        <p:nvSpPr>
          <p:cNvPr id="66566" name="Rectangle 6"/>
          <p:cNvSpPr>
            <a:spLocks noGrp="1" noChangeArrowheads="1"/>
          </p:cNvSpPr>
          <p:nvPr>
            <p:ph type="ftr" sz="quarter" idx="3"/>
          </p:nvPr>
        </p:nvSpPr>
        <p:spPr bwMode="auto">
          <a:xfrm>
            <a:off x="3484563" y="623728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ctr">
              <a:defRPr sz="1400">
                <a:latin typeface="+mn-lt"/>
              </a:defRPr>
            </a:lvl1pPr>
          </a:lstStyle>
          <a:p>
            <a:r>
              <a:rPr lang="en-US" altLang="en-US"/>
              <a:t>Dr. Mohammed Alnaif</a:t>
            </a:r>
          </a:p>
        </p:txBody>
      </p:sp>
      <p:sp>
        <p:nvSpPr>
          <p:cNvPr id="66567" name="Rectangle 7"/>
          <p:cNvSpPr>
            <a:spLocks noChangeArrowheads="1"/>
          </p:cNvSpPr>
          <p:nvPr/>
        </p:nvSpPr>
        <p:spPr bwMode="auto">
          <a:xfrm>
            <a:off x="258763" y="500063"/>
            <a:ext cx="142875" cy="15716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6568" name="Freeform 8"/>
          <p:cNvSpPr>
            <a:spLocks/>
          </p:cNvSpPr>
          <p:nvPr/>
        </p:nvSpPr>
        <p:spPr bwMode="auto">
          <a:xfrm>
            <a:off x="406400" y="506413"/>
            <a:ext cx="242888" cy="239712"/>
          </a:xfrm>
          <a:custGeom>
            <a:avLst/>
            <a:gdLst>
              <a:gd name="T0" fmla="*/ 0 w 153"/>
              <a:gd name="T1" fmla="*/ 0 h 151"/>
              <a:gd name="T2" fmla="*/ 0 w 153"/>
              <a:gd name="T3" fmla="*/ 98 h 151"/>
              <a:gd name="T4" fmla="*/ 17 w 153"/>
              <a:gd name="T5" fmla="*/ 98 h 151"/>
              <a:gd name="T6" fmla="*/ 36 w 153"/>
              <a:gd name="T7" fmla="*/ 102 h 151"/>
              <a:gd name="T8" fmla="*/ 51 w 153"/>
              <a:gd name="T9" fmla="*/ 116 h 151"/>
              <a:gd name="T10" fmla="*/ 58 w 153"/>
              <a:gd name="T11" fmla="*/ 133 h 151"/>
              <a:gd name="T12" fmla="*/ 58 w 153"/>
              <a:gd name="T13" fmla="*/ 150 h 151"/>
              <a:gd name="T14" fmla="*/ 152 w 153"/>
              <a:gd name="T15" fmla="*/ 149 h 151"/>
              <a:gd name="T16" fmla="*/ 152 w 153"/>
              <a:gd name="T17" fmla="*/ 131 h 151"/>
              <a:gd name="T18" fmla="*/ 150 w 153"/>
              <a:gd name="T19" fmla="*/ 114 h 151"/>
              <a:gd name="T20" fmla="*/ 147 w 153"/>
              <a:gd name="T21" fmla="*/ 100 h 151"/>
              <a:gd name="T22" fmla="*/ 143 w 153"/>
              <a:gd name="T23" fmla="*/ 88 h 151"/>
              <a:gd name="T24" fmla="*/ 138 w 153"/>
              <a:gd name="T25" fmla="*/ 70 h 151"/>
              <a:gd name="T26" fmla="*/ 133 w 153"/>
              <a:gd name="T27" fmla="*/ 57 h 151"/>
              <a:gd name="T28" fmla="*/ 125 w 153"/>
              <a:gd name="T29" fmla="*/ 47 h 151"/>
              <a:gd name="T30" fmla="*/ 116 w 153"/>
              <a:gd name="T31" fmla="*/ 35 h 151"/>
              <a:gd name="T32" fmla="*/ 102 w 153"/>
              <a:gd name="T33" fmla="*/ 24 h 151"/>
              <a:gd name="T34" fmla="*/ 88 w 153"/>
              <a:gd name="T35" fmla="*/ 15 h 151"/>
              <a:gd name="T36" fmla="*/ 66 w 153"/>
              <a:gd name="T37" fmla="*/ 7 h 151"/>
              <a:gd name="T38" fmla="*/ 39 w 153"/>
              <a:gd name="T39" fmla="*/ 1 h 151"/>
              <a:gd name="T40" fmla="*/ 21 w 153"/>
              <a:gd name="T41" fmla="*/ 0 h 151"/>
              <a:gd name="T42" fmla="*/ 0 w 153"/>
              <a:gd name="T43"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3" h="151">
                <a:moveTo>
                  <a:pt x="0" y="0"/>
                </a:moveTo>
                <a:lnTo>
                  <a:pt x="0" y="98"/>
                </a:lnTo>
                <a:lnTo>
                  <a:pt x="17" y="98"/>
                </a:lnTo>
                <a:lnTo>
                  <a:pt x="36" y="102"/>
                </a:lnTo>
                <a:lnTo>
                  <a:pt x="51" y="116"/>
                </a:lnTo>
                <a:lnTo>
                  <a:pt x="58" y="133"/>
                </a:lnTo>
                <a:lnTo>
                  <a:pt x="58" y="150"/>
                </a:lnTo>
                <a:lnTo>
                  <a:pt x="152" y="149"/>
                </a:lnTo>
                <a:lnTo>
                  <a:pt x="152" y="131"/>
                </a:lnTo>
                <a:lnTo>
                  <a:pt x="150" y="114"/>
                </a:lnTo>
                <a:lnTo>
                  <a:pt x="147" y="100"/>
                </a:lnTo>
                <a:lnTo>
                  <a:pt x="143" y="88"/>
                </a:lnTo>
                <a:lnTo>
                  <a:pt x="138" y="70"/>
                </a:lnTo>
                <a:lnTo>
                  <a:pt x="133" y="57"/>
                </a:lnTo>
                <a:lnTo>
                  <a:pt x="125" y="47"/>
                </a:lnTo>
                <a:lnTo>
                  <a:pt x="116" y="35"/>
                </a:lnTo>
                <a:lnTo>
                  <a:pt x="102" y="24"/>
                </a:lnTo>
                <a:lnTo>
                  <a:pt x="88" y="15"/>
                </a:lnTo>
                <a:lnTo>
                  <a:pt x="66" y="7"/>
                </a:lnTo>
                <a:lnTo>
                  <a:pt x="39" y="1"/>
                </a:lnTo>
                <a:lnTo>
                  <a:pt x="21" y="0"/>
                </a:lnTo>
                <a:lnTo>
                  <a:pt x="0" y="0"/>
                </a:lnTo>
              </a:path>
            </a:pathLst>
          </a:custGeom>
          <a:solidFill>
            <a:schemeClr val="folHlink"/>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6569" name="AutoShape 9"/>
          <p:cNvSpPr>
            <a:spLocks noChangeArrowheads="1"/>
          </p:cNvSpPr>
          <p:nvPr/>
        </p:nvSpPr>
        <p:spPr bwMode="auto">
          <a:xfrm rot="16200000">
            <a:off x="-11112" y="457200"/>
            <a:ext cx="295275" cy="250825"/>
          </a:xfrm>
          <a:prstGeom prst="triangle">
            <a:avLst>
              <a:gd name="adj" fmla="val 49995"/>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6570" name="AutoShape 10"/>
          <p:cNvSpPr>
            <a:spLocks noChangeArrowheads="1"/>
          </p:cNvSpPr>
          <p:nvPr/>
        </p:nvSpPr>
        <p:spPr bwMode="auto">
          <a:xfrm>
            <a:off x="300038" y="68263"/>
            <a:ext cx="288925" cy="273050"/>
          </a:xfrm>
          <a:prstGeom prst="triangle">
            <a:avLst>
              <a:gd name="adj" fmla="val 49995"/>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nvGrpSpPr>
          <p:cNvPr id="66571" name="Group 11"/>
          <p:cNvGrpSpPr>
            <a:grpSpLocks/>
          </p:cNvGrpSpPr>
          <p:nvPr/>
        </p:nvGrpSpPr>
        <p:grpSpPr bwMode="auto">
          <a:xfrm>
            <a:off x="276225" y="341313"/>
            <a:ext cx="642938" cy="6516687"/>
            <a:chOff x="174" y="215"/>
            <a:chExt cx="405" cy="4105"/>
          </a:xfrm>
        </p:grpSpPr>
        <p:sp>
          <p:nvSpPr>
            <p:cNvPr id="66572" name="Rectangle 12"/>
            <p:cNvSpPr>
              <a:spLocks noChangeArrowheads="1"/>
            </p:cNvSpPr>
            <p:nvPr/>
          </p:nvSpPr>
          <p:spPr bwMode="auto">
            <a:xfrm>
              <a:off x="315" y="469"/>
              <a:ext cx="94" cy="3851"/>
            </a:xfrm>
            <a:prstGeom prst="rect">
              <a:avLst/>
            </a:pr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nvGrpSpPr>
            <p:cNvPr id="66573" name="Group 13"/>
            <p:cNvGrpSpPr>
              <a:grpSpLocks/>
            </p:cNvGrpSpPr>
            <p:nvPr/>
          </p:nvGrpSpPr>
          <p:grpSpPr bwMode="auto">
            <a:xfrm>
              <a:off x="174" y="468"/>
              <a:ext cx="405" cy="3852"/>
              <a:chOff x="174" y="468"/>
              <a:chExt cx="405" cy="3852"/>
            </a:xfrm>
          </p:grpSpPr>
          <p:grpSp>
            <p:nvGrpSpPr>
              <p:cNvPr id="66574" name="Group 14"/>
              <p:cNvGrpSpPr>
                <a:grpSpLocks/>
              </p:cNvGrpSpPr>
              <p:nvPr/>
            </p:nvGrpSpPr>
            <p:grpSpPr bwMode="auto">
              <a:xfrm>
                <a:off x="175" y="468"/>
                <a:ext cx="404" cy="194"/>
                <a:chOff x="175" y="468"/>
                <a:chExt cx="404" cy="194"/>
              </a:xfrm>
            </p:grpSpPr>
            <p:sp>
              <p:nvSpPr>
                <p:cNvPr id="66575" name="Freeform 15"/>
                <p:cNvSpPr>
                  <a:spLocks/>
                </p:cNvSpPr>
                <p:nvPr/>
              </p:nvSpPr>
              <p:spPr bwMode="auto">
                <a:xfrm>
                  <a:off x="175" y="513"/>
                  <a:ext cx="155" cy="149"/>
                </a:xfrm>
                <a:custGeom>
                  <a:avLst/>
                  <a:gdLst>
                    <a:gd name="T0" fmla="*/ 154 w 155"/>
                    <a:gd name="T1" fmla="*/ 0 h 149"/>
                    <a:gd name="T2" fmla="*/ 154 w 155"/>
                    <a:gd name="T3" fmla="*/ 97 h 149"/>
                    <a:gd name="T4" fmla="*/ 136 w 155"/>
                    <a:gd name="T5" fmla="*/ 97 h 149"/>
                    <a:gd name="T6" fmla="*/ 117 w 155"/>
                    <a:gd name="T7" fmla="*/ 101 h 149"/>
                    <a:gd name="T8" fmla="*/ 102 w 155"/>
                    <a:gd name="T9" fmla="*/ 115 h 149"/>
                    <a:gd name="T10" fmla="*/ 94 w 155"/>
                    <a:gd name="T11" fmla="*/ 132 h 149"/>
                    <a:gd name="T12" fmla="*/ 94 w 155"/>
                    <a:gd name="T13" fmla="*/ 148 h 149"/>
                    <a:gd name="T14" fmla="*/ 0 w 155"/>
                    <a:gd name="T15" fmla="*/ 148 h 149"/>
                    <a:gd name="T16" fmla="*/ 0 w 155"/>
                    <a:gd name="T17" fmla="*/ 129 h 149"/>
                    <a:gd name="T18" fmla="*/ 1 w 155"/>
                    <a:gd name="T19" fmla="*/ 112 h 149"/>
                    <a:gd name="T20" fmla="*/ 4 w 155"/>
                    <a:gd name="T21" fmla="*/ 99 h 149"/>
                    <a:gd name="T22" fmla="*/ 8 w 155"/>
                    <a:gd name="T23" fmla="*/ 87 h 149"/>
                    <a:gd name="T24" fmla="*/ 13 w 155"/>
                    <a:gd name="T25" fmla="*/ 70 h 149"/>
                    <a:gd name="T26" fmla="*/ 18 w 155"/>
                    <a:gd name="T27" fmla="*/ 57 h 149"/>
                    <a:gd name="T28" fmla="*/ 26 w 155"/>
                    <a:gd name="T29" fmla="*/ 47 h 149"/>
                    <a:gd name="T30" fmla="*/ 36 w 155"/>
                    <a:gd name="T31" fmla="*/ 35 h 149"/>
                    <a:gd name="T32" fmla="*/ 49 w 155"/>
                    <a:gd name="T33" fmla="*/ 24 h 149"/>
                    <a:gd name="T34" fmla="*/ 64 w 155"/>
                    <a:gd name="T35" fmla="*/ 15 h 149"/>
                    <a:gd name="T36" fmla="*/ 86 w 155"/>
                    <a:gd name="T37" fmla="*/ 7 h 149"/>
                    <a:gd name="T38" fmla="*/ 113 w 155"/>
                    <a:gd name="T39" fmla="*/ 1 h 149"/>
                    <a:gd name="T40" fmla="*/ 131 w 155"/>
                    <a:gd name="T41" fmla="*/ 0 h 149"/>
                    <a:gd name="T42" fmla="*/ 154 w 155"/>
                    <a:gd name="T43"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5" h="149">
                      <a:moveTo>
                        <a:pt x="154" y="0"/>
                      </a:moveTo>
                      <a:lnTo>
                        <a:pt x="154" y="97"/>
                      </a:lnTo>
                      <a:lnTo>
                        <a:pt x="136" y="97"/>
                      </a:lnTo>
                      <a:lnTo>
                        <a:pt x="117" y="101"/>
                      </a:lnTo>
                      <a:lnTo>
                        <a:pt x="102" y="115"/>
                      </a:lnTo>
                      <a:lnTo>
                        <a:pt x="94" y="132"/>
                      </a:lnTo>
                      <a:lnTo>
                        <a:pt x="94" y="148"/>
                      </a:lnTo>
                      <a:lnTo>
                        <a:pt x="0" y="148"/>
                      </a:lnTo>
                      <a:lnTo>
                        <a:pt x="0" y="129"/>
                      </a:lnTo>
                      <a:lnTo>
                        <a:pt x="1" y="112"/>
                      </a:lnTo>
                      <a:lnTo>
                        <a:pt x="4" y="99"/>
                      </a:lnTo>
                      <a:lnTo>
                        <a:pt x="8" y="87"/>
                      </a:lnTo>
                      <a:lnTo>
                        <a:pt x="13" y="70"/>
                      </a:lnTo>
                      <a:lnTo>
                        <a:pt x="18" y="57"/>
                      </a:lnTo>
                      <a:lnTo>
                        <a:pt x="26" y="47"/>
                      </a:lnTo>
                      <a:lnTo>
                        <a:pt x="36" y="35"/>
                      </a:lnTo>
                      <a:lnTo>
                        <a:pt x="49" y="24"/>
                      </a:lnTo>
                      <a:lnTo>
                        <a:pt x="64" y="15"/>
                      </a:lnTo>
                      <a:lnTo>
                        <a:pt x="86" y="7"/>
                      </a:lnTo>
                      <a:lnTo>
                        <a:pt x="113" y="1"/>
                      </a:lnTo>
                      <a:lnTo>
                        <a:pt x="131" y="0"/>
                      </a:lnTo>
                      <a:lnTo>
                        <a:pt x="154" y="0"/>
                      </a:lnTo>
                    </a:path>
                  </a:pathLst>
                </a:custGeom>
                <a:solidFill>
                  <a:schemeClr val="hlink"/>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6576" name="AutoShape 16"/>
                <p:cNvSpPr>
                  <a:spLocks noChangeArrowheads="1"/>
                </p:cNvSpPr>
                <p:nvPr/>
              </p:nvSpPr>
              <p:spPr bwMode="auto">
                <a:xfrm rot="5400000" flipH="1">
                  <a:off x="406" y="481"/>
                  <a:ext cx="186" cy="160"/>
                </a:xfrm>
                <a:prstGeom prst="triangle">
                  <a:avLst>
                    <a:gd name="adj" fmla="val 49995"/>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6577" name="Rectangle 17"/>
                <p:cNvSpPr>
                  <a:spLocks noChangeArrowheads="1"/>
                </p:cNvSpPr>
                <p:nvPr/>
              </p:nvSpPr>
              <p:spPr bwMode="auto">
                <a:xfrm>
                  <a:off x="329" y="513"/>
                  <a:ext cx="90" cy="98"/>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66578" name="Rectangle 18"/>
              <p:cNvSpPr>
                <a:spLocks noChangeArrowheads="1"/>
              </p:cNvSpPr>
              <p:nvPr/>
            </p:nvSpPr>
            <p:spPr bwMode="auto">
              <a:xfrm>
                <a:off x="174" y="657"/>
                <a:ext cx="90" cy="3663"/>
              </a:xfrm>
              <a:prstGeom prst="rect">
                <a:avLst/>
              </a:prstGeom>
              <a:gradFill rotWithShape="0">
                <a:gsLst>
                  <a:gs pos="0">
                    <a:schemeClr val="hlink"/>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66579" name="Rectangle 19"/>
            <p:cNvSpPr>
              <a:spLocks noChangeArrowheads="1"/>
            </p:cNvSpPr>
            <p:nvPr/>
          </p:nvSpPr>
          <p:spPr bwMode="auto">
            <a:xfrm>
              <a:off x="243" y="215"/>
              <a:ext cx="91" cy="4105"/>
            </a:xfrm>
            <a:prstGeom prst="rect">
              <a:avLst/>
            </a:prstGeom>
            <a:gradFill rotWithShape="0">
              <a:gsLst>
                <a:gs pos="0">
                  <a:schemeClr val="accent1"/>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Tree>
    <p:extLst>
      <p:ext uri="{BB962C8B-B14F-4D97-AF65-F5344CB8AC3E}">
        <p14:creationId xmlns:p14="http://schemas.microsoft.com/office/powerpoint/2010/main" val="463231526"/>
      </p:ext>
    </p:extLst>
  </p:cSld>
  <p:clrMap bg1="dk2" tx1="lt1" bg2="dk1" tx2="lt2" accent1="accent1" accent2="accent2" accent3="accent3" accent4="accent4" accent5="accent5" accent6="accent6" hlink="hlink" folHlink="folHlink"/>
  <p:sldLayoutIdLst>
    <p:sldLayoutId id="2147483914" r:id="rId1"/>
    <p:sldLayoutId id="2147483915" r:id="rId2"/>
    <p:sldLayoutId id="2147483916" r:id="rId3"/>
    <p:sldLayoutId id="2147483917" r:id="rId4"/>
    <p:sldLayoutId id="2147483918" r:id="rId5"/>
    <p:sldLayoutId id="2147483919" r:id="rId6"/>
    <p:sldLayoutId id="2147483920" r:id="rId7"/>
    <p:sldLayoutId id="2147483921" r:id="rId8"/>
    <p:sldLayoutId id="2147483922" r:id="rId9"/>
    <p:sldLayoutId id="2147483923" r:id="rId10"/>
    <p:sldLayoutId id="2147483924" r:id="rId11"/>
  </p:sldLayoutIdLst>
  <p:hf hdr="0"/>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Times New Roman" pitchFamily="18" charset="0"/>
        </a:defRPr>
      </a:lvl2pPr>
      <a:lvl3pPr algn="ctr" rtl="0" eaLnBrk="1" fontAlgn="base" hangingPunct="1">
        <a:spcBef>
          <a:spcPct val="0"/>
        </a:spcBef>
        <a:spcAft>
          <a:spcPct val="0"/>
        </a:spcAft>
        <a:defRPr kumimoji="1" sz="4400">
          <a:solidFill>
            <a:schemeClr val="tx2"/>
          </a:solidFill>
          <a:latin typeface="Times New Roman" pitchFamily="18" charset="0"/>
        </a:defRPr>
      </a:lvl3pPr>
      <a:lvl4pPr algn="ctr" rtl="0" eaLnBrk="1" fontAlgn="base" hangingPunct="1">
        <a:spcBef>
          <a:spcPct val="0"/>
        </a:spcBef>
        <a:spcAft>
          <a:spcPct val="0"/>
        </a:spcAft>
        <a:defRPr kumimoji="1" sz="4400">
          <a:solidFill>
            <a:schemeClr val="tx2"/>
          </a:solidFill>
          <a:latin typeface="Times New Roman" pitchFamily="18" charset="0"/>
        </a:defRPr>
      </a:lvl4pPr>
      <a:lvl5pPr algn="ctr" rtl="0" eaLnBrk="1" fontAlgn="base" hangingPunct="1">
        <a:spcBef>
          <a:spcPct val="0"/>
        </a:spcBef>
        <a:spcAft>
          <a:spcPct val="0"/>
        </a:spcAft>
        <a:defRPr kumimoji="1" sz="4400">
          <a:solidFill>
            <a:schemeClr val="tx2"/>
          </a:solidFill>
          <a:latin typeface="Times New Roman" pitchFamily="18" charset="0"/>
        </a:defRPr>
      </a:lvl5pPr>
      <a:lvl6pPr marL="457200" algn="ctr" rtl="0" eaLnBrk="1" fontAlgn="base" hangingPunct="1">
        <a:spcBef>
          <a:spcPct val="0"/>
        </a:spcBef>
        <a:spcAft>
          <a:spcPct val="0"/>
        </a:spcAft>
        <a:defRPr kumimoji="1" sz="4400">
          <a:solidFill>
            <a:schemeClr val="tx2"/>
          </a:solidFill>
          <a:latin typeface="Times New Roman" pitchFamily="18" charset="0"/>
        </a:defRPr>
      </a:lvl6pPr>
      <a:lvl7pPr marL="914400" algn="ctr" rtl="0" eaLnBrk="1" fontAlgn="base" hangingPunct="1">
        <a:spcBef>
          <a:spcPct val="0"/>
        </a:spcBef>
        <a:spcAft>
          <a:spcPct val="0"/>
        </a:spcAft>
        <a:defRPr kumimoji="1" sz="4400">
          <a:solidFill>
            <a:schemeClr val="tx2"/>
          </a:solidFill>
          <a:latin typeface="Times New Roman" pitchFamily="18" charset="0"/>
        </a:defRPr>
      </a:lvl7pPr>
      <a:lvl8pPr marL="1371600" algn="ctr" rtl="0" eaLnBrk="1" fontAlgn="base" hangingPunct="1">
        <a:spcBef>
          <a:spcPct val="0"/>
        </a:spcBef>
        <a:spcAft>
          <a:spcPct val="0"/>
        </a:spcAft>
        <a:defRPr kumimoji="1" sz="4400">
          <a:solidFill>
            <a:schemeClr val="tx2"/>
          </a:solidFill>
          <a:latin typeface="Times New Roman" pitchFamily="18" charset="0"/>
        </a:defRPr>
      </a:lvl8pPr>
      <a:lvl9pPr marL="1828800" algn="ctr" rtl="0" eaLnBrk="1" fontAlgn="base" hangingPunct="1">
        <a:spcBef>
          <a:spcPct val="0"/>
        </a:spcBef>
        <a:spcAft>
          <a:spcPct val="0"/>
        </a:spcAft>
        <a:defRPr kumimoji="1"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accent1"/>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Char char="•"/>
        <a:defRPr kumimoji="1" sz="28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kumimoji="1" sz="2400">
          <a:solidFill>
            <a:schemeClr val="tx1"/>
          </a:solidFill>
          <a:latin typeface="+mn-lt"/>
        </a:defRPr>
      </a:lvl3pPr>
      <a:lvl4pPr marL="1600200" indent="-228600" algn="l" rtl="0" eaLnBrk="1" fontAlgn="base" hangingPunct="1">
        <a:spcBef>
          <a:spcPct val="20000"/>
        </a:spcBef>
        <a:spcAft>
          <a:spcPct val="0"/>
        </a:spcAft>
        <a:buClr>
          <a:schemeClr val="accent1"/>
        </a:buClr>
        <a:buChar char="•"/>
        <a:defRPr kumimoji="1"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kumimoji="1"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kumimoji="1"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kumimoji="1"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kumimoji="1"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079500" y="288925"/>
            <a:ext cx="772636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4099" name="Rectangle 3"/>
          <p:cNvSpPr>
            <a:spLocks noGrp="1" noChangeArrowheads="1"/>
          </p:cNvSpPr>
          <p:nvPr>
            <p:ph type="body" idx="1"/>
          </p:nvPr>
        </p:nvSpPr>
        <p:spPr bwMode="auto">
          <a:xfrm>
            <a:off x="855663" y="1593850"/>
            <a:ext cx="8105775" cy="442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p:cNvSpPr>
            <a:spLocks noGrp="1" noChangeArrowheads="1"/>
          </p:cNvSpPr>
          <p:nvPr>
            <p:ph type="dt" sz="half" idx="2"/>
          </p:nvPr>
        </p:nvSpPr>
        <p:spPr bwMode="auto">
          <a:xfrm>
            <a:off x="838200" y="6235700"/>
            <a:ext cx="24495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defRPr sz="1400">
                <a:latin typeface="+mn-lt"/>
              </a:defRPr>
            </a:lvl1pPr>
          </a:lstStyle>
          <a:p>
            <a:pPr>
              <a:defRPr/>
            </a:pPr>
            <a:fld id="{24ECDEB7-EED6-406F-B1C0-5AAB3D1C6EAD}" type="datetime1">
              <a:rPr lang="ar-SA" smtClean="0"/>
              <a:t>27/03/1441</a:t>
            </a:fld>
            <a:endParaRPr lang="en-US"/>
          </a:p>
        </p:txBody>
      </p:sp>
      <p:sp>
        <p:nvSpPr>
          <p:cNvPr id="4101" name="Rectangle 5"/>
          <p:cNvSpPr>
            <a:spLocks noGrp="1" noChangeArrowheads="1"/>
          </p:cNvSpPr>
          <p:nvPr>
            <p:ph type="sldNum" sz="quarter" idx="4"/>
          </p:nvPr>
        </p:nvSpPr>
        <p:spPr bwMode="auto">
          <a:xfrm>
            <a:off x="6553200" y="6224588"/>
            <a:ext cx="2420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a:defRPr sz="1400">
                <a:latin typeface="+mn-lt"/>
              </a:defRPr>
            </a:lvl1pPr>
          </a:lstStyle>
          <a:p>
            <a:pPr>
              <a:defRPr/>
            </a:pPr>
            <a:fld id="{AC30F9BF-19AF-403F-B797-3C350D23A52A}" type="slidenum">
              <a:rPr lang="en-US" smtClean="0"/>
              <a:pPr>
                <a:defRPr/>
              </a:pPr>
              <a:t>‹#›</a:t>
            </a:fld>
            <a:endParaRPr lang="en-US"/>
          </a:p>
        </p:txBody>
      </p:sp>
      <p:sp>
        <p:nvSpPr>
          <p:cNvPr id="4102" name="Rectangle 6"/>
          <p:cNvSpPr>
            <a:spLocks noGrp="1" noChangeArrowheads="1"/>
          </p:cNvSpPr>
          <p:nvPr>
            <p:ph type="ftr" sz="quarter" idx="3"/>
          </p:nvPr>
        </p:nvSpPr>
        <p:spPr bwMode="auto">
          <a:xfrm>
            <a:off x="3484563" y="623728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ctr">
              <a:defRPr sz="1400">
                <a:latin typeface="+mn-lt"/>
              </a:defRPr>
            </a:lvl1pPr>
          </a:lstStyle>
          <a:p>
            <a:pPr>
              <a:defRPr/>
            </a:pPr>
            <a:r>
              <a:rPr lang="en-US"/>
              <a:t>Dr. Mohammed Alnaif</a:t>
            </a:r>
          </a:p>
        </p:txBody>
      </p:sp>
      <p:sp>
        <p:nvSpPr>
          <p:cNvPr id="4103" name="Rectangle 7"/>
          <p:cNvSpPr>
            <a:spLocks noChangeArrowheads="1"/>
          </p:cNvSpPr>
          <p:nvPr/>
        </p:nvSpPr>
        <p:spPr bwMode="auto">
          <a:xfrm>
            <a:off x="258763" y="500063"/>
            <a:ext cx="142875" cy="15716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104" name="Freeform 8"/>
          <p:cNvSpPr>
            <a:spLocks/>
          </p:cNvSpPr>
          <p:nvPr/>
        </p:nvSpPr>
        <p:spPr bwMode="auto">
          <a:xfrm>
            <a:off x="406400" y="506413"/>
            <a:ext cx="242888" cy="239712"/>
          </a:xfrm>
          <a:custGeom>
            <a:avLst/>
            <a:gdLst>
              <a:gd name="T0" fmla="*/ 0 w 153"/>
              <a:gd name="T1" fmla="*/ 0 h 151"/>
              <a:gd name="T2" fmla="*/ 0 w 153"/>
              <a:gd name="T3" fmla="*/ 98 h 151"/>
              <a:gd name="T4" fmla="*/ 17 w 153"/>
              <a:gd name="T5" fmla="*/ 98 h 151"/>
              <a:gd name="T6" fmla="*/ 36 w 153"/>
              <a:gd name="T7" fmla="*/ 102 h 151"/>
              <a:gd name="T8" fmla="*/ 51 w 153"/>
              <a:gd name="T9" fmla="*/ 116 h 151"/>
              <a:gd name="T10" fmla="*/ 58 w 153"/>
              <a:gd name="T11" fmla="*/ 133 h 151"/>
              <a:gd name="T12" fmla="*/ 58 w 153"/>
              <a:gd name="T13" fmla="*/ 150 h 151"/>
              <a:gd name="T14" fmla="*/ 152 w 153"/>
              <a:gd name="T15" fmla="*/ 149 h 151"/>
              <a:gd name="T16" fmla="*/ 152 w 153"/>
              <a:gd name="T17" fmla="*/ 131 h 151"/>
              <a:gd name="T18" fmla="*/ 150 w 153"/>
              <a:gd name="T19" fmla="*/ 114 h 151"/>
              <a:gd name="T20" fmla="*/ 147 w 153"/>
              <a:gd name="T21" fmla="*/ 100 h 151"/>
              <a:gd name="T22" fmla="*/ 143 w 153"/>
              <a:gd name="T23" fmla="*/ 88 h 151"/>
              <a:gd name="T24" fmla="*/ 138 w 153"/>
              <a:gd name="T25" fmla="*/ 70 h 151"/>
              <a:gd name="T26" fmla="*/ 133 w 153"/>
              <a:gd name="T27" fmla="*/ 57 h 151"/>
              <a:gd name="T28" fmla="*/ 125 w 153"/>
              <a:gd name="T29" fmla="*/ 47 h 151"/>
              <a:gd name="T30" fmla="*/ 116 w 153"/>
              <a:gd name="T31" fmla="*/ 35 h 151"/>
              <a:gd name="T32" fmla="*/ 102 w 153"/>
              <a:gd name="T33" fmla="*/ 24 h 151"/>
              <a:gd name="T34" fmla="*/ 88 w 153"/>
              <a:gd name="T35" fmla="*/ 15 h 151"/>
              <a:gd name="T36" fmla="*/ 66 w 153"/>
              <a:gd name="T37" fmla="*/ 7 h 151"/>
              <a:gd name="T38" fmla="*/ 39 w 153"/>
              <a:gd name="T39" fmla="*/ 1 h 151"/>
              <a:gd name="T40" fmla="*/ 21 w 153"/>
              <a:gd name="T41" fmla="*/ 0 h 151"/>
              <a:gd name="T42" fmla="*/ 0 w 153"/>
              <a:gd name="T43"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3" h="151">
                <a:moveTo>
                  <a:pt x="0" y="0"/>
                </a:moveTo>
                <a:lnTo>
                  <a:pt x="0" y="98"/>
                </a:lnTo>
                <a:lnTo>
                  <a:pt x="17" y="98"/>
                </a:lnTo>
                <a:lnTo>
                  <a:pt x="36" y="102"/>
                </a:lnTo>
                <a:lnTo>
                  <a:pt x="51" y="116"/>
                </a:lnTo>
                <a:lnTo>
                  <a:pt x="58" y="133"/>
                </a:lnTo>
                <a:lnTo>
                  <a:pt x="58" y="150"/>
                </a:lnTo>
                <a:lnTo>
                  <a:pt x="152" y="149"/>
                </a:lnTo>
                <a:lnTo>
                  <a:pt x="152" y="131"/>
                </a:lnTo>
                <a:lnTo>
                  <a:pt x="150" y="114"/>
                </a:lnTo>
                <a:lnTo>
                  <a:pt x="147" y="100"/>
                </a:lnTo>
                <a:lnTo>
                  <a:pt x="143" y="88"/>
                </a:lnTo>
                <a:lnTo>
                  <a:pt x="138" y="70"/>
                </a:lnTo>
                <a:lnTo>
                  <a:pt x="133" y="57"/>
                </a:lnTo>
                <a:lnTo>
                  <a:pt x="125" y="47"/>
                </a:lnTo>
                <a:lnTo>
                  <a:pt x="116" y="35"/>
                </a:lnTo>
                <a:lnTo>
                  <a:pt x="102" y="24"/>
                </a:lnTo>
                <a:lnTo>
                  <a:pt x="88" y="15"/>
                </a:lnTo>
                <a:lnTo>
                  <a:pt x="66" y="7"/>
                </a:lnTo>
                <a:lnTo>
                  <a:pt x="39" y="1"/>
                </a:lnTo>
                <a:lnTo>
                  <a:pt x="21" y="0"/>
                </a:lnTo>
                <a:lnTo>
                  <a:pt x="0" y="0"/>
                </a:lnTo>
              </a:path>
            </a:pathLst>
          </a:custGeom>
          <a:solidFill>
            <a:schemeClr val="folHlink"/>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105" name="AutoShape 9"/>
          <p:cNvSpPr>
            <a:spLocks noChangeArrowheads="1"/>
          </p:cNvSpPr>
          <p:nvPr/>
        </p:nvSpPr>
        <p:spPr bwMode="auto">
          <a:xfrm rot="16200000">
            <a:off x="-11112" y="457200"/>
            <a:ext cx="295275" cy="250825"/>
          </a:xfrm>
          <a:prstGeom prst="triangle">
            <a:avLst>
              <a:gd name="adj" fmla="val 49995"/>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106" name="AutoShape 10"/>
          <p:cNvSpPr>
            <a:spLocks noChangeArrowheads="1"/>
          </p:cNvSpPr>
          <p:nvPr/>
        </p:nvSpPr>
        <p:spPr bwMode="auto">
          <a:xfrm>
            <a:off x="300038" y="68263"/>
            <a:ext cx="288925" cy="273050"/>
          </a:xfrm>
          <a:prstGeom prst="triangle">
            <a:avLst>
              <a:gd name="adj" fmla="val 49995"/>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nvGrpSpPr>
          <p:cNvPr id="4107" name="Group 11"/>
          <p:cNvGrpSpPr>
            <a:grpSpLocks/>
          </p:cNvGrpSpPr>
          <p:nvPr/>
        </p:nvGrpSpPr>
        <p:grpSpPr bwMode="auto">
          <a:xfrm>
            <a:off x="276225" y="341313"/>
            <a:ext cx="642938" cy="6516687"/>
            <a:chOff x="174" y="215"/>
            <a:chExt cx="405" cy="4105"/>
          </a:xfrm>
        </p:grpSpPr>
        <p:sp>
          <p:nvSpPr>
            <p:cNvPr id="4108" name="Rectangle 12"/>
            <p:cNvSpPr>
              <a:spLocks noChangeArrowheads="1"/>
            </p:cNvSpPr>
            <p:nvPr/>
          </p:nvSpPr>
          <p:spPr bwMode="auto">
            <a:xfrm>
              <a:off x="315" y="469"/>
              <a:ext cx="94" cy="3851"/>
            </a:xfrm>
            <a:prstGeom prst="rect">
              <a:avLst/>
            </a:pr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nvGrpSpPr>
            <p:cNvPr id="4109" name="Group 13"/>
            <p:cNvGrpSpPr>
              <a:grpSpLocks/>
            </p:cNvGrpSpPr>
            <p:nvPr/>
          </p:nvGrpSpPr>
          <p:grpSpPr bwMode="auto">
            <a:xfrm>
              <a:off x="174" y="468"/>
              <a:ext cx="405" cy="3852"/>
              <a:chOff x="174" y="468"/>
              <a:chExt cx="405" cy="3852"/>
            </a:xfrm>
          </p:grpSpPr>
          <p:grpSp>
            <p:nvGrpSpPr>
              <p:cNvPr id="4110" name="Group 14"/>
              <p:cNvGrpSpPr>
                <a:grpSpLocks/>
              </p:cNvGrpSpPr>
              <p:nvPr/>
            </p:nvGrpSpPr>
            <p:grpSpPr bwMode="auto">
              <a:xfrm>
                <a:off x="175" y="468"/>
                <a:ext cx="404" cy="194"/>
                <a:chOff x="175" y="468"/>
                <a:chExt cx="404" cy="194"/>
              </a:xfrm>
            </p:grpSpPr>
            <p:sp>
              <p:nvSpPr>
                <p:cNvPr id="4111" name="Freeform 15"/>
                <p:cNvSpPr>
                  <a:spLocks/>
                </p:cNvSpPr>
                <p:nvPr/>
              </p:nvSpPr>
              <p:spPr bwMode="auto">
                <a:xfrm>
                  <a:off x="175" y="513"/>
                  <a:ext cx="155" cy="149"/>
                </a:xfrm>
                <a:custGeom>
                  <a:avLst/>
                  <a:gdLst>
                    <a:gd name="T0" fmla="*/ 154 w 155"/>
                    <a:gd name="T1" fmla="*/ 0 h 149"/>
                    <a:gd name="T2" fmla="*/ 154 w 155"/>
                    <a:gd name="T3" fmla="*/ 97 h 149"/>
                    <a:gd name="T4" fmla="*/ 136 w 155"/>
                    <a:gd name="T5" fmla="*/ 97 h 149"/>
                    <a:gd name="T6" fmla="*/ 117 w 155"/>
                    <a:gd name="T7" fmla="*/ 101 h 149"/>
                    <a:gd name="T8" fmla="*/ 102 w 155"/>
                    <a:gd name="T9" fmla="*/ 115 h 149"/>
                    <a:gd name="T10" fmla="*/ 94 w 155"/>
                    <a:gd name="T11" fmla="*/ 132 h 149"/>
                    <a:gd name="T12" fmla="*/ 94 w 155"/>
                    <a:gd name="T13" fmla="*/ 148 h 149"/>
                    <a:gd name="T14" fmla="*/ 0 w 155"/>
                    <a:gd name="T15" fmla="*/ 148 h 149"/>
                    <a:gd name="T16" fmla="*/ 0 w 155"/>
                    <a:gd name="T17" fmla="*/ 129 h 149"/>
                    <a:gd name="T18" fmla="*/ 1 w 155"/>
                    <a:gd name="T19" fmla="*/ 112 h 149"/>
                    <a:gd name="T20" fmla="*/ 4 w 155"/>
                    <a:gd name="T21" fmla="*/ 99 h 149"/>
                    <a:gd name="T22" fmla="*/ 8 w 155"/>
                    <a:gd name="T23" fmla="*/ 87 h 149"/>
                    <a:gd name="T24" fmla="*/ 13 w 155"/>
                    <a:gd name="T25" fmla="*/ 70 h 149"/>
                    <a:gd name="T26" fmla="*/ 18 w 155"/>
                    <a:gd name="T27" fmla="*/ 57 h 149"/>
                    <a:gd name="T28" fmla="*/ 26 w 155"/>
                    <a:gd name="T29" fmla="*/ 47 h 149"/>
                    <a:gd name="T30" fmla="*/ 36 w 155"/>
                    <a:gd name="T31" fmla="*/ 35 h 149"/>
                    <a:gd name="T32" fmla="*/ 49 w 155"/>
                    <a:gd name="T33" fmla="*/ 24 h 149"/>
                    <a:gd name="T34" fmla="*/ 64 w 155"/>
                    <a:gd name="T35" fmla="*/ 15 h 149"/>
                    <a:gd name="T36" fmla="*/ 86 w 155"/>
                    <a:gd name="T37" fmla="*/ 7 h 149"/>
                    <a:gd name="T38" fmla="*/ 113 w 155"/>
                    <a:gd name="T39" fmla="*/ 1 h 149"/>
                    <a:gd name="T40" fmla="*/ 131 w 155"/>
                    <a:gd name="T41" fmla="*/ 0 h 149"/>
                    <a:gd name="T42" fmla="*/ 154 w 155"/>
                    <a:gd name="T43"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5" h="149">
                      <a:moveTo>
                        <a:pt x="154" y="0"/>
                      </a:moveTo>
                      <a:lnTo>
                        <a:pt x="154" y="97"/>
                      </a:lnTo>
                      <a:lnTo>
                        <a:pt x="136" y="97"/>
                      </a:lnTo>
                      <a:lnTo>
                        <a:pt x="117" y="101"/>
                      </a:lnTo>
                      <a:lnTo>
                        <a:pt x="102" y="115"/>
                      </a:lnTo>
                      <a:lnTo>
                        <a:pt x="94" y="132"/>
                      </a:lnTo>
                      <a:lnTo>
                        <a:pt x="94" y="148"/>
                      </a:lnTo>
                      <a:lnTo>
                        <a:pt x="0" y="148"/>
                      </a:lnTo>
                      <a:lnTo>
                        <a:pt x="0" y="129"/>
                      </a:lnTo>
                      <a:lnTo>
                        <a:pt x="1" y="112"/>
                      </a:lnTo>
                      <a:lnTo>
                        <a:pt x="4" y="99"/>
                      </a:lnTo>
                      <a:lnTo>
                        <a:pt x="8" y="87"/>
                      </a:lnTo>
                      <a:lnTo>
                        <a:pt x="13" y="70"/>
                      </a:lnTo>
                      <a:lnTo>
                        <a:pt x="18" y="57"/>
                      </a:lnTo>
                      <a:lnTo>
                        <a:pt x="26" y="47"/>
                      </a:lnTo>
                      <a:lnTo>
                        <a:pt x="36" y="35"/>
                      </a:lnTo>
                      <a:lnTo>
                        <a:pt x="49" y="24"/>
                      </a:lnTo>
                      <a:lnTo>
                        <a:pt x="64" y="15"/>
                      </a:lnTo>
                      <a:lnTo>
                        <a:pt x="86" y="7"/>
                      </a:lnTo>
                      <a:lnTo>
                        <a:pt x="113" y="1"/>
                      </a:lnTo>
                      <a:lnTo>
                        <a:pt x="131" y="0"/>
                      </a:lnTo>
                      <a:lnTo>
                        <a:pt x="154" y="0"/>
                      </a:lnTo>
                    </a:path>
                  </a:pathLst>
                </a:custGeom>
                <a:solidFill>
                  <a:schemeClr val="hlink"/>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112" name="AutoShape 16"/>
                <p:cNvSpPr>
                  <a:spLocks noChangeArrowheads="1"/>
                </p:cNvSpPr>
                <p:nvPr/>
              </p:nvSpPr>
              <p:spPr bwMode="auto">
                <a:xfrm rot="5400000" flipH="1">
                  <a:off x="406" y="481"/>
                  <a:ext cx="186" cy="160"/>
                </a:xfrm>
                <a:prstGeom prst="triangle">
                  <a:avLst>
                    <a:gd name="adj" fmla="val 49995"/>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113" name="Rectangle 17"/>
                <p:cNvSpPr>
                  <a:spLocks noChangeArrowheads="1"/>
                </p:cNvSpPr>
                <p:nvPr/>
              </p:nvSpPr>
              <p:spPr bwMode="auto">
                <a:xfrm>
                  <a:off x="329" y="513"/>
                  <a:ext cx="90" cy="98"/>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4114" name="Rectangle 18"/>
              <p:cNvSpPr>
                <a:spLocks noChangeArrowheads="1"/>
              </p:cNvSpPr>
              <p:nvPr/>
            </p:nvSpPr>
            <p:spPr bwMode="auto">
              <a:xfrm>
                <a:off x="174" y="657"/>
                <a:ext cx="90" cy="3663"/>
              </a:xfrm>
              <a:prstGeom prst="rect">
                <a:avLst/>
              </a:prstGeom>
              <a:gradFill rotWithShape="0">
                <a:gsLst>
                  <a:gs pos="0">
                    <a:schemeClr val="hlink"/>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4115" name="Rectangle 19"/>
            <p:cNvSpPr>
              <a:spLocks noChangeArrowheads="1"/>
            </p:cNvSpPr>
            <p:nvPr/>
          </p:nvSpPr>
          <p:spPr bwMode="auto">
            <a:xfrm>
              <a:off x="243" y="215"/>
              <a:ext cx="91" cy="4105"/>
            </a:xfrm>
            <a:prstGeom prst="rect">
              <a:avLst/>
            </a:prstGeom>
            <a:gradFill rotWithShape="0">
              <a:gsLst>
                <a:gs pos="0">
                  <a:schemeClr val="accent1"/>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Tree>
    <p:extLst>
      <p:ext uri="{BB962C8B-B14F-4D97-AF65-F5344CB8AC3E}">
        <p14:creationId xmlns:p14="http://schemas.microsoft.com/office/powerpoint/2010/main" val="445625429"/>
      </p:ext>
    </p:extLst>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ransition spd="slow">
    <p:diamond/>
  </p:transition>
  <p:hf hdr="0"/>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Times New Roman" pitchFamily="18" charset="0"/>
        </a:defRPr>
      </a:lvl2pPr>
      <a:lvl3pPr algn="ctr" rtl="0" eaLnBrk="1" fontAlgn="base" hangingPunct="1">
        <a:spcBef>
          <a:spcPct val="0"/>
        </a:spcBef>
        <a:spcAft>
          <a:spcPct val="0"/>
        </a:spcAft>
        <a:defRPr kumimoji="1" sz="4400">
          <a:solidFill>
            <a:schemeClr val="tx2"/>
          </a:solidFill>
          <a:latin typeface="Times New Roman" pitchFamily="18" charset="0"/>
        </a:defRPr>
      </a:lvl3pPr>
      <a:lvl4pPr algn="ctr" rtl="0" eaLnBrk="1" fontAlgn="base" hangingPunct="1">
        <a:spcBef>
          <a:spcPct val="0"/>
        </a:spcBef>
        <a:spcAft>
          <a:spcPct val="0"/>
        </a:spcAft>
        <a:defRPr kumimoji="1" sz="4400">
          <a:solidFill>
            <a:schemeClr val="tx2"/>
          </a:solidFill>
          <a:latin typeface="Times New Roman" pitchFamily="18" charset="0"/>
        </a:defRPr>
      </a:lvl4pPr>
      <a:lvl5pPr algn="ctr" rtl="0" eaLnBrk="1" fontAlgn="base" hangingPunct="1">
        <a:spcBef>
          <a:spcPct val="0"/>
        </a:spcBef>
        <a:spcAft>
          <a:spcPct val="0"/>
        </a:spcAft>
        <a:defRPr kumimoji="1" sz="4400">
          <a:solidFill>
            <a:schemeClr val="tx2"/>
          </a:solidFill>
          <a:latin typeface="Times New Roman" pitchFamily="18" charset="0"/>
        </a:defRPr>
      </a:lvl5pPr>
      <a:lvl6pPr marL="457200" algn="ctr" rtl="0" eaLnBrk="1" fontAlgn="base" hangingPunct="1">
        <a:spcBef>
          <a:spcPct val="0"/>
        </a:spcBef>
        <a:spcAft>
          <a:spcPct val="0"/>
        </a:spcAft>
        <a:defRPr kumimoji="1" sz="4400">
          <a:solidFill>
            <a:schemeClr val="tx2"/>
          </a:solidFill>
          <a:latin typeface="Times New Roman" pitchFamily="18" charset="0"/>
        </a:defRPr>
      </a:lvl6pPr>
      <a:lvl7pPr marL="914400" algn="ctr" rtl="0" eaLnBrk="1" fontAlgn="base" hangingPunct="1">
        <a:spcBef>
          <a:spcPct val="0"/>
        </a:spcBef>
        <a:spcAft>
          <a:spcPct val="0"/>
        </a:spcAft>
        <a:defRPr kumimoji="1" sz="4400">
          <a:solidFill>
            <a:schemeClr val="tx2"/>
          </a:solidFill>
          <a:latin typeface="Times New Roman" pitchFamily="18" charset="0"/>
        </a:defRPr>
      </a:lvl7pPr>
      <a:lvl8pPr marL="1371600" algn="ctr" rtl="0" eaLnBrk="1" fontAlgn="base" hangingPunct="1">
        <a:spcBef>
          <a:spcPct val="0"/>
        </a:spcBef>
        <a:spcAft>
          <a:spcPct val="0"/>
        </a:spcAft>
        <a:defRPr kumimoji="1" sz="4400">
          <a:solidFill>
            <a:schemeClr val="tx2"/>
          </a:solidFill>
          <a:latin typeface="Times New Roman" pitchFamily="18" charset="0"/>
        </a:defRPr>
      </a:lvl8pPr>
      <a:lvl9pPr marL="1828800" algn="ctr" rtl="0" eaLnBrk="1" fontAlgn="base" hangingPunct="1">
        <a:spcBef>
          <a:spcPct val="0"/>
        </a:spcBef>
        <a:spcAft>
          <a:spcPct val="0"/>
        </a:spcAft>
        <a:defRPr kumimoji="1"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accent1"/>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Char char="•"/>
        <a:defRPr kumimoji="1" sz="28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kumimoji="1" sz="2400">
          <a:solidFill>
            <a:schemeClr val="tx1"/>
          </a:solidFill>
          <a:latin typeface="+mn-lt"/>
        </a:defRPr>
      </a:lvl3pPr>
      <a:lvl4pPr marL="1600200" indent="-228600" algn="l" rtl="0" eaLnBrk="1" fontAlgn="base" hangingPunct="1">
        <a:spcBef>
          <a:spcPct val="20000"/>
        </a:spcBef>
        <a:spcAft>
          <a:spcPct val="0"/>
        </a:spcAft>
        <a:buClr>
          <a:schemeClr val="accent1"/>
        </a:buClr>
        <a:buChar char="•"/>
        <a:defRPr kumimoji="1"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kumimoji="1"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kumimoji="1"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kumimoji="1"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kumimoji="1"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2130425"/>
            <a:ext cx="3959225"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n-US"/>
              <a:t>Ana başlık metnini düzenlemek için tıklayın</a:t>
            </a:r>
          </a:p>
        </p:txBody>
      </p:sp>
      <p:sp>
        <p:nvSpPr>
          <p:cNvPr id="2" name="Rectangle 2"/>
          <p:cNvSpPr>
            <a:spLocks noGrp="1" noChangeArrowheads="1"/>
          </p:cNvSpPr>
          <p:nvPr>
            <p:ph type="sldNum"/>
          </p:nvPr>
        </p:nvSpPr>
        <p:spPr bwMode="auto">
          <a:xfrm>
            <a:off x="6553200" y="6381750"/>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a:buFont typeface="Wingdings" pitchFamily="2" charset="2"/>
              <a:buNone/>
              <a:tabLst>
                <a:tab pos="723900" algn="l"/>
                <a:tab pos="1447800" algn="l"/>
              </a:tabLst>
              <a:defRPr sz="1400" b="1">
                <a:solidFill>
                  <a:srgbClr val="000000"/>
                </a:solidFill>
                <a:latin typeface="+mn-lt"/>
                <a:ea typeface="+mn-ea"/>
                <a:cs typeface="+mn-cs"/>
              </a:defRPr>
            </a:lvl1pPr>
          </a:lstStyle>
          <a:p>
            <a:fld id="{EEEECDCC-63C2-4492-ADC6-A6890B1EB79E}" type="slidenum">
              <a:rPr lang="en-US" smtClean="0"/>
              <a:t>‹#›</a:t>
            </a:fld>
            <a:endParaRPr lang="en-US"/>
          </a:p>
        </p:txBody>
      </p:sp>
      <p:sp>
        <p:nvSpPr>
          <p:cNvPr id="2051" name="Rectangle 3"/>
          <p:cNvSpPr>
            <a:spLocks noGrp="1" noChangeArrowheads="1"/>
          </p:cNvSpPr>
          <p:nvPr>
            <p:ph type="ftr"/>
          </p:nvPr>
        </p:nvSpPr>
        <p:spPr bwMode="auto">
          <a:xfrm>
            <a:off x="0" y="6381750"/>
            <a:ext cx="2892425" cy="7302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1">
              <a:buFont typeface="Wingdings" pitchFamily="2" charset="2"/>
              <a:buNone/>
              <a:tabLst>
                <a:tab pos="723900" algn="l"/>
                <a:tab pos="1447800" algn="l"/>
                <a:tab pos="2171700" algn="l"/>
              </a:tabLst>
              <a:defRPr sz="1400" b="1">
                <a:solidFill>
                  <a:srgbClr val="000000"/>
                </a:solidFill>
                <a:latin typeface="+mn-lt"/>
                <a:ea typeface="+mn-ea"/>
                <a:cs typeface="+mn-cs"/>
              </a:defRPr>
            </a:lvl1pPr>
          </a:lstStyle>
          <a:p>
            <a:r>
              <a:rPr lang="en-US"/>
              <a:t>Dr. Mohammed Alnaif</a:t>
            </a:r>
          </a:p>
        </p:txBody>
      </p:sp>
      <p:sp>
        <p:nvSpPr>
          <p:cNvPr id="2053" name="Rectangle 4"/>
          <p:cNvSpPr>
            <a:spLocks noGrp="1" noChangeArrowheads="1"/>
          </p:cNvSpPr>
          <p:nvPr>
            <p:ph type="body" idx="1"/>
          </p:nvPr>
        </p:nvSpPr>
        <p:spPr bwMode="auto">
          <a:xfrm>
            <a:off x="457200" y="1604963"/>
            <a:ext cx="8226425" cy="452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pPr lvl="0"/>
            <a:r>
              <a:rPr lang="en-GB" altLang="en-US"/>
              <a:t>Anahat metninin biçimini düzenlemek için tıklayın</a:t>
            </a:r>
          </a:p>
          <a:p>
            <a:pPr lvl="1"/>
            <a:r>
              <a:rPr lang="en-GB" altLang="en-US"/>
              <a:t>İkinci Anahat Düzeyi</a:t>
            </a:r>
          </a:p>
          <a:p>
            <a:pPr lvl="2"/>
            <a:r>
              <a:rPr lang="en-GB" altLang="en-US"/>
              <a:t>Üçüncü Anahat Düzeyi</a:t>
            </a:r>
          </a:p>
          <a:p>
            <a:pPr lvl="3"/>
            <a:r>
              <a:rPr lang="en-GB" altLang="en-US"/>
              <a:t>Dördüncü Anahat Düzeyi</a:t>
            </a:r>
          </a:p>
          <a:p>
            <a:pPr lvl="4"/>
            <a:r>
              <a:rPr lang="en-GB" altLang="en-US"/>
              <a:t>Beşinci Anahat Düzeyi</a:t>
            </a:r>
          </a:p>
          <a:p>
            <a:pPr lvl="4"/>
            <a:r>
              <a:rPr lang="en-GB" altLang="en-US"/>
              <a:t>Altıncı Anahat Düzeyi</a:t>
            </a:r>
          </a:p>
          <a:p>
            <a:pPr lvl="4"/>
            <a:r>
              <a:rPr lang="en-GB" altLang="en-US"/>
              <a:t>Yedinci Anahat Düzeyi</a:t>
            </a:r>
          </a:p>
          <a:p>
            <a:pPr lvl="4"/>
            <a:r>
              <a:rPr lang="en-GB" altLang="en-US"/>
              <a:t>Sekizinci Anahat Düzeyi</a:t>
            </a:r>
          </a:p>
          <a:p>
            <a:pPr lvl="4"/>
            <a:r>
              <a:rPr lang="en-GB" altLang="en-US"/>
              <a:t>Dokuzuncu Anahat Düzeyi</a:t>
            </a:r>
          </a:p>
        </p:txBody>
      </p:sp>
    </p:spTree>
    <p:extLst>
      <p:ext uri="{BB962C8B-B14F-4D97-AF65-F5344CB8AC3E}">
        <p14:creationId xmlns:p14="http://schemas.microsoft.com/office/powerpoint/2010/main" val="4201704064"/>
      </p:ext>
    </p:extLst>
  </p:cSld>
  <p:clrMap bg1="lt1" tx1="dk1" bg2="lt2" tx2="dk2" accent1="accent1" accent2="accent2" accent3="accent3" accent4="accent4" accent5="accent5" accent6="accent6" hlink="hlink" folHlink="folHlink"/>
  <p:sldLayoutIdLst>
    <p:sldLayoutId id="2147483938" r:id="rId1"/>
    <p:sldLayoutId id="2147483939" r:id="rId2"/>
    <p:sldLayoutId id="2147483940" r:id="rId3"/>
    <p:sldLayoutId id="2147483941" r:id="rId4"/>
    <p:sldLayoutId id="2147483942" r:id="rId5"/>
    <p:sldLayoutId id="2147483943" r:id="rId6"/>
    <p:sldLayoutId id="2147483944" r:id="rId7"/>
    <p:sldLayoutId id="2147483945" r:id="rId8"/>
    <p:sldLayoutId id="2147483946" r:id="rId9"/>
    <p:sldLayoutId id="2147483947" r:id="rId10"/>
    <p:sldLayoutId id="2147483948" r:id="rId11"/>
  </p:sldLayoutIdLst>
  <p:transition spd="slow">
    <p:diamond/>
  </p:transition>
  <p:hf hdr="0"/>
  <p:txStyles>
    <p:titleStyle>
      <a:lvl1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mj-lt"/>
          <a:ea typeface="+mj-ea"/>
          <a:cs typeface="+mj-cs"/>
        </a:defRPr>
      </a:lvl1pPr>
      <a:lvl2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2pPr>
      <a:lvl3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3pPr>
      <a:lvl4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4pPr>
      <a:lvl5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5pPr>
      <a:lvl6pPr marL="4572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6pPr>
      <a:lvl7pPr marL="9144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7pPr>
      <a:lvl8pPr marL="13716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8pPr>
      <a:lvl9pPr marL="18288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9pPr>
    </p:titleStyle>
    <p:bodyStyle>
      <a:lvl1pPr marL="339725" indent="-339725" algn="l" defTabSz="449263" rtl="0" eaLnBrk="1" fontAlgn="base" hangingPunct="1">
        <a:spcBef>
          <a:spcPts val="700"/>
        </a:spcBef>
        <a:spcAft>
          <a:spcPct val="0"/>
        </a:spcAft>
        <a:buClr>
          <a:srgbClr val="A50021"/>
        </a:buClr>
        <a:buSzPct val="100000"/>
        <a:buFont typeface="Wingdings" pitchFamily="2" charset="2"/>
        <a:buChar char=""/>
        <a:defRPr sz="2800">
          <a:solidFill>
            <a:srgbClr val="A50021"/>
          </a:solidFill>
          <a:latin typeface="+mn-lt"/>
          <a:ea typeface="+mn-ea"/>
          <a:cs typeface="+mn-cs"/>
        </a:defRPr>
      </a:lvl1pPr>
      <a:lvl2pPr marL="739775" indent="-282575" algn="l" defTabSz="449263" rtl="0" eaLnBrk="1" fontAlgn="base" hangingPunct="1">
        <a:spcBef>
          <a:spcPts val="600"/>
        </a:spcBef>
        <a:spcAft>
          <a:spcPct val="0"/>
        </a:spcAft>
        <a:buClr>
          <a:srgbClr val="A50021"/>
        </a:buClr>
        <a:buSzPct val="100000"/>
        <a:buFont typeface="Wingdings" pitchFamily="2" charset="2"/>
        <a:buChar char=""/>
        <a:defRPr sz="2400">
          <a:solidFill>
            <a:srgbClr val="A50021"/>
          </a:solidFill>
          <a:latin typeface="+mn-lt"/>
          <a:ea typeface="+mn-ea"/>
          <a:cs typeface="+mn-cs"/>
        </a:defRPr>
      </a:lvl2pPr>
      <a:lvl3pPr marL="1143000" indent="-228600" algn="l" defTabSz="449263" rtl="0" eaLnBrk="1" fontAlgn="base" hangingPunct="1">
        <a:spcBef>
          <a:spcPts val="500"/>
        </a:spcBef>
        <a:spcAft>
          <a:spcPct val="0"/>
        </a:spcAft>
        <a:buClr>
          <a:srgbClr val="A50021"/>
        </a:buClr>
        <a:buSzPct val="100000"/>
        <a:buFont typeface="Wingdings" pitchFamily="2" charset="2"/>
        <a:buChar char=""/>
        <a:defRPr sz="2000">
          <a:solidFill>
            <a:srgbClr val="A50021"/>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Arial" charset="0"/>
        <a:buChar char="–"/>
        <a:defRPr sz="2000">
          <a:solidFill>
            <a:srgbClr val="000000"/>
          </a:solidFill>
          <a:latin typeface="Arial" pitchFamily="34" charset="0"/>
          <a:ea typeface="+mn-ea"/>
          <a:cs typeface="+mn-cs"/>
        </a:defRPr>
      </a:lvl4pPr>
      <a:lvl5pPr marL="2057400" indent="-228600" algn="l" defTabSz="449263" rtl="0" eaLnBrk="1" fontAlgn="base" hangingPunct="1">
        <a:spcBef>
          <a:spcPts val="500"/>
        </a:spcBef>
        <a:spcAft>
          <a:spcPct val="0"/>
        </a:spcAft>
        <a:buClr>
          <a:srgbClr val="000000"/>
        </a:buClr>
        <a:buSzPct val="100000"/>
        <a:buFont typeface="Arial" charset="0"/>
        <a:buChar char="»"/>
        <a:defRPr sz="2000">
          <a:solidFill>
            <a:srgbClr val="000000"/>
          </a:solidFill>
          <a:latin typeface="Arial" pitchFamily="34" charset="0"/>
          <a:ea typeface="+mn-ea"/>
          <a:cs typeface="+mn-cs"/>
        </a:defRPr>
      </a:lvl5pPr>
      <a:lvl6pPr marL="25146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6pPr>
      <a:lvl7pPr marL="29718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7pPr>
      <a:lvl8pPr marL="34290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8pPr>
      <a:lvl9pPr marL="3886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57200" y="274638"/>
            <a:ext cx="8226425"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n-US"/>
              <a:t>Ana başlık metnini düzenlemek için tıklayın</a:t>
            </a:r>
          </a:p>
        </p:txBody>
      </p:sp>
      <p:sp>
        <p:nvSpPr>
          <p:cNvPr id="1027" name="Rectangle 2"/>
          <p:cNvSpPr>
            <a:spLocks noGrp="1" noChangeArrowheads="1"/>
          </p:cNvSpPr>
          <p:nvPr>
            <p:ph type="body" idx="1"/>
          </p:nvPr>
        </p:nvSpPr>
        <p:spPr bwMode="auto">
          <a:xfrm>
            <a:off x="457200" y="1600200"/>
            <a:ext cx="8226425"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en-US"/>
              <a:t>Anahat metninin biçimini düzenlemek için tıklayın</a:t>
            </a:r>
          </a:p>
          <a:p>
            <a:pPr lvl="1"/>
            <a:r>
              <a:rPr lang="en-GB" altLang="en-US"/>
              <a:t>İkinci Anahat Düzeyi</a:t>
            </a:r>
          </a:p>
          <a:p>
            <a:pPr lvl="2"/>
            <a:r>
              <a:rPr lang="en-GB" altLang="en-US"/>
              <a:t>Üçüncü Anahat Düzeyi</a:t>
            </a:r>
          </a:p>
          <a:p>
            <a:pPr lvl="3"/>
            <a:r>
              <a:rPr lang="en-GB" altLang="en-US"/>
              <a:t>Dördüncü Anahat Düzeyi</a:t>
            </a:r>
          </a:p>
          <a:p>
            <a:pPr lvl="4"/>
            <a:r>
              <a:rPr lang="en-GB" altLang="en-US"/>
              <a:t>Beşinci Anahat Düzeyi</a:t>
            </a:r>
          </a:p>
          <a:p>
            <a:pPr lvl="4"/>
            <a:r>
              <a:rPr lang="en-GB" altLang="en-US"/>
              <a:t>Altıncı Anahat Düzeyi</a:t>
            </a:r>
          </a:p>
          <a:p>
            <a:pPr lvl="4"/>
            <a:r>
              <a:rPr lang="en-GB" altLang="en-US"/>
              <a:t>Yedinci Anahat Düzeyi</a:t>
            </a:r>
          </a:p>
          <a:p>
            <a:pPr lvl="4"/>
            <a:r>
              <a:rPr lang="en-GB" altLang="en-US"/>
              <a:t>Sekizinci Anahat Düzeyi</a:t>
            </a:r>
          </a:p>
          <a:p>
            <a:pPr lvl="4"/>
            <a:r>
              <a:rPr lang="en-GB" altLang="en-US"/>
              <a:t>Dokuzuncu Anahat Düzeyi</a:t>
            </a:r>
          </a:p>
        </p:txBody>
      </p:sp>
      <p:sp>
        <p:nvSpPr>
          <p:cNvPr id="2" name="Rectangle 3"/>
          <p:cNvSpPr>
            <a:spLocks noGrp="1" noChangeArrowheads="1"/>
          </p:cNvSpPr>
          <p:nvPr>
            <p:ph type="sldNum"/>
          </p:nvPr>
        </p:nvSpPr>
        <p:spPr bwMode="auto">
          <a:xfrm>
            <a:off x="6553200" y="6381750"/>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buFont typeface="Arial"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Arial" pitchFamily="34" charset="0"/>
                <a:ea typeface="+mn-ea"/>
                <a:cs typeface="+mn-cs"/>
              </a:defRPr>
            </a:lvl1pPr>
          </a:lstStyle>
          <a:p>
            <a:pPr>
              <a:defRPr/>
            </a:pPr>
            <a:r>
              <a:rPr lang="tr-TR"/>
              <a:t>Slide </a:t>
            </a:r>
            <a:fld id="{92B377CC-995E-4A5E-9C25-0CEAE2237CB8}" type="slidenum">
              <a:rPr lang="tr-TR"/>
              <a:pPr>
                <a:defRPr/>
              </a:pPr>
              <a:t>‹#›</a:t>
            </a:fld>
            <a:endParaRPr lang="tr-TR"/>
          </a:p>
        </p:txBody>
      </p:sp>
      <p:grpSp>
        <p:nvGrpSpPr>
          <p:cNvPr id="1029" name="Group 4"/>
          <p:cNvGrpSpPr>
            <a:grpSpLocks/>
          </p:cNvGrpSpPr>
          <p:nvPr/>
        </p:nvGrpSpPr>
        <p:grpSpPr bwMode="auto">
          <a:xfrm>
            <a:off x="5638800" y="6248400"/>
            <a:ext cx="454025" cy="454025"/>
            <a:chOff x="3552" y="3936"/>
            <a:chExt cx="286" cy="286"/>
          </a:xfrm>
        </p:grpSpPr>
        <p:sp>
          <p:nvSpPr>
            <p:cNvPr id="1035" name="AutoShape 5">
              <a:hlinkClick r:id="" action="ppaction://hlinkshowjump?jump=endshow"/>
            </p:cNvPr>
            <p:cNvSpPr>
              <a:spLocks noChangeArrowheads="1"/>
            </p:cNvSpPr>
            <p:nvPr/>
          </p:nvSpPr>
          <p:spPr bwMode="auto">
            <a:xfrm>
              <a:off x="3552" y="3936"/>
              <a:ext cx="287" cy="287"/>
            </a:xfrm>
            <a:prstGeom prst="actionButtonBlank">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1036" name="AutoShape 6"/>
            <p:cNvSpPr>
              <a:spLocks noChangeArrowheads="1"/>
            </p:cNvSpPr>
            <p:nvPr/>
          </p:nvSpPr>
          <p:spPr bwMode="auto">
            <a:xfrm>
              <a:off x="3600" y="3984"/>
              <a:ext cx="191" cy="191"/>
            </a:xfrm>
            <a:prstGeom prst="octagon">
              <a:avLst>
                <a:gd name="adj" fmla="val 23148"/>
              </a:avLst>
            </a:pr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grpSp>
      <p:sp>
        <p:nvSpPr>
          <p:cNvPr id="1030" name="AutoShape 7">
            <a:hlinkClick r:id="" action="ppaction://hlinkshowjump?jump=nextslide"/>
          </p:cNvPr>
          <p:cNvSpPr>
            <a:spLocks noChangeArrowheads="1"/>
          </p:cNvSpPr>
          <p:nvPr/>
        </p:nvSpPr>
        <p:spPr bwMode="auto">
          <a:xfrm>
            <a:off x="4724400" y="6248400"/>
            <a:ext cx="457200" cy="457200"/>
          </a:xfrm>
          <a:prstGeom prst="actionButtonForwardNext">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1031" name="AutoShape 8">
            <a:hlinkClick r:id="" action="ppaction://hlinkshowjump?jump=previousslide"/>
          </p:cNvPr>
          <p:cNvSpPr>
            <a:spLocks noChangeArrowheads="1"/>
          </p:cNvSpPr>
          <p:nvPr/>
        </p:nvSpPr>
        <p:spPr bwMode="auto">
          <a:xfrm>
            <a:off x="3962400" y="6248400"/>
            <a:ext cx="457200" cy="457200"/>
          </a:xfrm>
          <a:prstGeom prst="actionButtonBackPrevious">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1032" name="AutoShape 9">
            <a:hlinkClick r:id="" action="ppaction://hlinkshowjump?jump=firstslide"/>
          </p:cNvPr>
          <p:cNvSpPr>
            <a:spLocks noChangeArrowheads="1"/>
          </p:cNvSpPr>
          <p:nvPr/>
        </p:nvSpPr>
        <p:spPr bwMode="auto">
          <a:xfrm>
            <a:off x="3048000" y="6248400"/>
            <a:ext cx="457200" cy="457200"/>
          </a:xfrm>
          <a:prstGeom prst="actionButtonHom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1034" name="Rectangle 10"/>
          <p:cNvSpPr>
            <a:spLocks noGrp="1" noChangeArrowheads="1"/>
          </p:cNvSpPr>
          <p:nvPr>
            <p:ph type="ftr"/>
          </p:nvPr>
        </p:nvSpPr>
        <p:spPr bwMode="auto">
          <a:xfrm>
            <a:off x="0" y="6381750"/>
            <a:ext cx="2892425" cy="7302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Font typeface="Arial"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Arial" pitchFamily="34" charset="0"/>
                <a:ea typeface="+mn-ea"/>
                <a:cs typeface="+mn-cs"/>
              </a:defRPr>
            </a:lvl1pPr>
          </a:lstStyle>
          <a:p>
            <a:pPr>
              <a:defRPr/>
            </a:pPr>
            <a:r>
              <a:rPr lang="tr-TR"/>
              <a:t>Dr. Mohammed Alnaif</a:t>
            </a:r>
          </a:p>
        </p:txBody>
      </p:sp>
      <p:sp>
        <p:nvSpPr>
          <p:cNvPr id="3" name="Text Box 11"/>
          <p:cNvSpPr txBox="1">
            <a:spLocks noChangeArrowheads="1"/>
          </p:cNvSpPr>
          <p:nvPr/>
        </p:nvSpPr>
        <p:spPr bwMode="auto">
          <a:xfrm>
            <a:off x="2362200" y="0"/>
            <a:ext cx="4495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a:spcBef>
                <a:spcPts val="1125"/>
              </a:spcBef>
              <a:buClr>
                <a:srgbClr val="A50021"/>
              </a:buClr>
            </a:pPr>
            <a:r>
              <a:rPr lang="tr-TR" altLang="en-US" b="1">
                <a:solidFill>
                  <a:srgbClr val="A50021"/>
                </a:solidFill>
              </a:rPr>
              <a:t>Computers Are Your Future Chapter 1</a:t>
            </a:r>
          </a:p>
        </p:txBody>
      </p:sp>
    </p:spTree>
    <p:extLst>
      <p:ext uri="{BB962C8B-B14F-4D97-AF65-F5344CB8AC3E}">
        <p14:creationId xmlns:p14="http://schemas.microsoft.com/office/powerpoint/2010/main" val="1200823686"/>
      </p:ext>
    </p:extLst>
  </p:cSld>
  <p:clrMap bg1="lt1" tx1="dk1" bg2="lt2" tx2="dk2" accent1="accent1" accent2="accent2" accent3="accent3" accent4="accent4" accent5="accent5" accent6="accent6" hlink="hlink" folHlink="folHlink"/>
  <p:sldLayoutIdLst>
    <p:sldLayoutId id="2147483950" r:id="rId1"/>
    <p:sldLayoutId id="2147483951" r:id="rId2"/>
    <p:sldLayoutId id="2147483952" r:id="rId3"/>
    <p:sldLayoutId id="2147483953" r:id="rId4"/>
    <p:sldLayoutId id="2147483954" r:id="rId5"/>
    <p:sldLayoutId id="2147483955" r:id="rId6"/>
    <p:sldLayoutId id="2147483956" r:id="rId7"/>
    <p:sldLayoutId id="2147483957" r:id="rId8"/>
    <p:sldLayoutId id="2147483958" r:id="rId9"/>
    <p:sldLayoutId id="2147483959" r:id="rId10"/>
    <p:sldLayoutId id="2147483960" r:id="rId11"/>
  </p:sldLayoutIdLst>
  <p:hf hdr="0"/>
  <p:txStyles>
    <p:titleStyle>
      <a:lvl1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mj-lt"/>
          <a:ea typeface="+mj-ea"/>
          <a:cs typeface="+mj-cs"/>
        </a:defRPr>
      </a:lvl1pPr>
      <a:lvl2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2pPr>
      <a:lvl3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3pPr>
      <a:lvl4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4pPr>
      <a:lvl5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5pPr>
      <a:lvl6pPr marL="4572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6pPr>
      <a:lvl7pPr marL="9144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7pPr>
      <a:lvl8pPr marL="13716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8pPr>
      <a:lvl9pPr marL="18288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9pPr>
    </p:titleStyle>
    <p:bodyStyle>
      <a:lvl1pPr marL="339725" indent="-339725" algn="l" defTabSz="449263" rtl="0" eaLnBrk="1" fontAlgn="base" hangingPunct="1">
        <a:spcBef>
          <a:spcPts val="700"/>
        </a:spcBef>
        <a:spcAft>
          <a:spcPct val="0"/>
        </a:spcAft>
        <a:buClr>
          <a:srgbClr val="A50021"/>
        </a:buClr>
        <a:buSzPct val="100000"/>
        <a:buFont typeface="Wingdings" pitchFamily="2" charset="2"/>
        <a:buChar char=""/>
        <a:defRPr sz="2800">
          <a:solidFill>
            <a:srgbClr val="A50021"/>
          </a:solidFill>
          <a:latin typeface="+mn-lt"/>
          <a:ea typeface="+mn-ea"/>
          <a:cs typeface="+mn-cs"/>
        </a:defRPr>
      </a:lvl1pPr>
      <a:lvl2pPr marL="739775" indent="-282575" algn="l" defTabSz="449263" rtl="0" eaLnBrk="1" fontAlgn="base" hangingPunct="1">
        <a:spcBef>
          <a:spcPts val="600"/>
        </a:spcBef>
        <a:spcAft>
          <a:spcPct val="0"/>
        </a:spcAft>
        <a:buClr>
          <a:srgbClr val="A50021"/>
        </a:buClr>
        <a:buSzPct val="100000"/>
        <a:buFont typeface="Wingdings" pitchFamily="2" charset="2"/>
        <a:buChar char=""/>
        <a:defRPr sz="2400">
          <a:solidFill>
            <a:srgbClr val="A50021"/>
          </a:solidFill>
          <a:latin typeface="+mn-lt"/>
          <a:ea typeface="+mn-ea"/>
          <a:cs typeface="+mn-cs"/>
        </a:defRPr>
      </a:lvl2pPr>
      <a:lvl3pPr marL="1143000" indent="-228600" algn="l" defTabSz="449263" rtl="0" eaLnBrk="1" fontAlgn="base" hangingPunct="1">
        <a:spcBef>
          <a:spcPts val="500"/>
        </a:spcBef>
        <a:spcAft>
          <a:spcPct val="0"/>
        </a:spcAft>
        <a:buClr>
          <a:srgbClr val="A50021"/>
        </a:buClr>
        <a:buSzPct val="100000"/>
        <a:buFont typeface="Wingdings" pitchFamily="2" charset="2"/>
        <a:buChar char=""/>
        <a:defRPr sz="2000">
          <a:solidFill>
            <a:srgbClr val="A50021"/>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Arial" charset="0"/>
        <a:buChar char="–"/>
        <a:defRPr sz="2000">
          <a:solidFill>
            <a:srgbClr val="000000"/>
          </a:solidFill>
          <a:latin typeface="Arial" pitchFamily="34" charset="0"/>
          <a:ea typeface="+mn-ea"/>
          <a:cs typeface="+mn-cs"/>
        </a:defRPr>
      </a:lvl4pPr>
      <a:lvl5pPr marL="2057400" indent="-228600" algn="l" defTabSz="449263" rtl="0" eaLnBrk="1" fontAlgn="base" hangingPunct="1">
        <a:spcBef>
          <a:spcPts val="500"/>
        </a:spcBef>
        <a:spcAft>
          <a:spcPct val="0"/>
        </a:spcAft>
        <a:buClr>
          <a:srgbClr val="000000"/>
        </a:buClr>
        <a:buSzPct val="100000"/>
        <a:buFont typeface="Arial" charset="0"/>
        <a:buChar char="»"/>
        <a:defRPr sz="2000">
          <a:solidFill>
            <a:srgbClr val="000000"/>
          </a:solidFill>
          <a:latin typeface="Arial" pitchFamily="34" charset="0"/>
          <a:ea typeface="+mn-ea"/>
          <a:cs typeface="+mn-cs"/>
        </a:defRPr>
      </a:lvl5pPr>
      <a:lvl6pPr marL="25146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6pPr>
      <a:lvl7pPr marL="29718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7pPr>
      <a:lvl8pPr marL="34290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8pPr>
      <a:lvl9pPr marL="3886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3074" name="Group 1"/>
          <p:cNvGrpSpPr>
            <a:grpSpLocks/>
          </p:cNvGrpSpPr>
          <p:nvPr/>
        </p:nvGrpSpPr>
        <p:grpSpPr bwMode="auto">
          <a:xfrm>
            <a:off x="5638800" y="6248400"/>
            <a:ext cx="454025" cy="454025"/>
            <a:chOff x="3552" y="3936"/>
            <a:chExt cx="286" cy="286"/>
          </a:xfrm>
        </p:grpSpPr>
        <p:sp>
          <p:nvSpPr>
            <p:cNvPr id="2" name="AutoShape 2">
              <a:hlinkClick r:id="" action="ppaction://hlinkshowjump?jump=endshow"/>
            </p:cNvPr>
            <p:cNvSpPr>
              <a:spLocks noChangeArrowheads="1"/>
            </p:cNvSpPr>
            <p:nvPr/>
          </p:nvSpPr>
          <p:spPr bwMode="auto">
            <a:xfrm>
              <a:off x="3552" y="3936"/>
              <a:ext cx="287" cy="287"/>
            </a:xfrm>
            <a:prstGeom prst="actionButtonBlank">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3084" name="AutoShape 3"/>
            <p:cNvSpPr>
              <a:spLocks noChangeArrowheads="1"/>
            </p:cNvSpPr>
            <p:nvPr/>
          </p:nvSpPr>
          <p:spPr bwMode="auto">
            <a:xfrm>
              <a:off x="3600" y="3984"/>
              <a:ext cx="191" cy="191"/>
            </a:xfrm>
            <a:prstGeom prst="octagon">
              <a:avLst>
                <a:gd name="adj" fmla="val 23148"/>
              </a:avLst>
            </a:pr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grpSp>
      <p:sp>
        <p:nvSpPr>
          <p:cNvPr id="3075" name="AutoShape 4">
            <a:hlinkClick r:id="" action="ppaction://hlinkshowjump?jump=nextslide"/>
          </p:cNvPr>
          <p:cNvSpPr>
            <a:spLocks noChangeArrowheads="1"/>
          </p:cNvSpPr>
          <p:nvPr/>
        </p:nvSpPr>
        <p:spPr bwMode="auto">
          <a:xfrm>
            <a:off x="4724400" y="6248400"/>
            <a:ext cx="457200" cy="457200"/>
          </a:xfrm>
          <a:prstGeom prst="actionButtonForwardNext">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3076" name="AutoShape 5">
            <a:hlinkClick r:id="" action="ppaction://hlinkshowjump?jump=previousslide"/>
          </p:cNvPr>
          <p:cNvSpPr>
            <a:spLocks noChangeArrowheads="1"/>
          </p:cNvSpPr>
          <p:nvPr/>
        </p:nvSpPr>
        <p:spPr bwMode="auto">
          <a:xfrm>
            <a:off x="3962400" y="6248400"/>
            <a:ext cx="457200" cy="457200"/>
          </a:xfrm>
          <a:prstGeom prst="actionButtonBackPrevious">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3077" name="AutoShape 6">
            <a:hlinkClick r:id="" action="ppaction://hlinkshowjump?jump=firstslide"/>
          </p:cNvPr>
          <p:cNvSpPr>
            <a:spLocks noChangeArrowheads="1"/>
          </p:cNvSpPr>
          <p:nvPr/>
        </p:nvSpPr>
        <p:spPr bwMode="auto">
          <a:xfrm>
            <a:off x="3048000" y="6248400"/>
            <a:ext cx="457200" cy="457200"/>
          </a:xfrm>
          <a:prstGeom prst="actionButtonHom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3078" name="Text Box 7"/>
          <p:cNvSpPr txBox="1">
            <a:spLocks noChangeArrowheads="1"/>
          </p:cNvSpPr>
          <p:nvPr/>
        </p:nvSpPr>
        <p:spPr bwMode="auto">
          <a:xfrm>
            <a:off x="2362200" y="0"/>
            <a:ext cx="4495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a:spcBef>
                <a:spcPts val="1125"/>
              </a:spcBef>
              <a:buClr>
                <a:srgbClr val="A50021"/>
              </a:buClr>
            </a:pPr>
            <a:r>
              <a:rPr lang="tr-TR" altLang="en-US" b="1">
                <a:solidFill>
                  <a:srgbClr val="A50021"/>
                </a:solidFill>
              </a:rPr>
              <a:t>Computers Are Your Future Chapter 1</a:t>
            </a:r>
          </a:p>
        </p:txBody>
      </p:sp>
      <p:sp>
        <p:nvSpPr>
          <p:cNvPr id="3079" name="Rectangle 8"/>
          <p:cNvSpPr>
            <a:spLocks noGrp="1" noChangeArrowheads="1"/>
          </p:cNvSpPr>
          <p:nvPr>
            <p:ph type="title"/>
          </p:nvPr>
        </p:nvSpPr>
        <p:spPr bwMode="auto">
          <a:xfrm>
            <a:off x="457200" y="274638"/>
            <a:ext cx="8226425"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n-US"/>
              <a:t>Ana başlık metnini düzenlemek için tıklayın</a:t>
            </a:r>
          </a:p>
        </p:txBody>
      </p:sp>
      <p:sp>
        <p:nvSpPr>
          <p:cNvPr id="3080" name="Rectangle 9"/>
          <p:cNvSpPr>
            <a:spLocks noGrp="1" noChangeArrowheads="1"/>
          </p:cNvSpPr>
          <p:nvPr>
            <p:ph type="body" idx="1"/>
          </p:nvPr>
        </p:nvSpPr>
        <p:spPr bwMode="auto">
          <a:xfrm>
            <a:off x="457200" y="1600200"/>
            <a:ext cx="8226425"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en-US"/>
              <a:t>Anahat metninin biçimini düzenlemek için tıklayın</a:t>
            </a:r>
          </a:p>
          <a:p>
            <a:pPr lvl="1"/>
            <a:r>
              <a:rPr lang="en-GB" altLang="en-US"/>
              <a:t>İkinci Anahat Düzeyi</a:t>
            </a:r>
          </a:p>
          <a:p>
            <a:pPr lvl="2"/>
            <a:r>
              <a:rPr lang="en-GB" altLang="en-US"/>
              <a:t>Üçüncü Anahat Düzeyi</a:t>
            </a:r>
          </a:p>
          <a:p>
            <a:pPr lvl="3"/>
            <a:r>
              <a:rPr lang="en-GB" altLang="en-US"/>
              <a:t>Dördüncü Anahat Düzeyi</a:t>
            </a:r>
          </a:p>
          <a:p>
            <a:pPr lvl="4"/>
            <a:r>
              <a:rPr lang="en-GB" altLang="en-US"/>
              <a:t>Beşinci Anahat Düzeyi</a:t>
            </a:r>
          </a:p>
          <a:p>
            <a:pPr lvl="4"/>
            <a:r>
              <a:rPr lang="en-GB" altLang="en-US"/>
              <a:t>Altıncı Anahat Düzeyi</a:t>
            </a:r>
          </a:p>
          <a:p>
            <a:pPr lvl="4"/>
            <a:r>
              <a:rPr lang="en-GB" altLang="en-US"/>
              <a:t>Yedinci Anahat Düzeyi</a:t>
            </a:r>
          </a:p>
          <a:p>
            <a:pPr lvl="4"/>
            <a:r>
              <a:rPr lang="en-GB" altLang="en-US"/>
              <a:t>Sekizinci Anahat Düzeyi</a:t>
            </a:r>
          </a:p>
          <a:p>
            <a:pPr lvl="4"/>
            <a:r>
              <a:rPr lang="en-GB" altLang="en-US"/>
              <a:t>Dokuzuncu Anahat Düzeyi</a:t>
            </a:r>
          </a:p>
        </p:txBody>
      </p:sp>
      <p:sp>
        <p:nvSpPr>
          <p:cNvPr id="3082" name="Rectangle 10"/>
          <p:cNvSpPr>
            <a:spLocks noGrp="1" noChangeArrowheads="1"/>
          </p:cNvSpPr>
          <p:nvPr>
            <p:ph type="sldNum"/>
          </p:nvPr>
        </p:nvSpPr>
        <p:spPr bwMode="auto">
          <a:xfrm>
            <a:off x="6553200" y="6381750"/>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a:buSzPct val="45000"/>
              <a:buFont typeface="Wingdings" pitchFamily="2" charset="2"/>
              <a:buNone/>
              <a:tabLst>
                <a:tab pos="723900" algn="l"/>
                <a:tab pos="1447800" algn="l"/>
              </a:tabLst>
              <a:defRPr sz="1400" b="1">
                <a:solidFill>
                  <a:srgbClr val="000000"/>
                </a:solidFill>
                <a:latin typeface="+mn-lt"/>
                <a:ea typeface="+mn-ea"/>
                <a:cs typeface="+mn-cs"/>
              </a:defRPr>
            </a:lvl1pPr>
          </a:lstStyle>
          <a:p>
            <a:pPr>
              <a:defRPr/>
            </a:pPr>
            <a:r>
              <a:rPr lang="tr-TR"/>
              <a:t>Slide </a:t>
            </a:r>
            <a:fld id="{70E8B732-D522-460F-AED8-EA56D9F3884E}" type="slidenum">
              <a:rPr lang="tr-TR"/>
              <a:pPr>
                <a:defRPr/>
              </a:pPr>
              <a:t>‹#›</a:t>
            </a:fld>
            <a:endParaRPr lang="tr-TR"/>
          </a:p>
        </p:txBody>
      </p:sp>
      <p:sp>
        <p:nvSpPr>
          <p:cNvPr id="3083" name="Rectangle 11"/>
          <p:cNvSpPr>
            <a:spLocks noGrp="1" noChangeArrowheads="1"/>
          </p:cNvSpPr>
          <p:nvPr>
            <p:ph type="ftr"/>
          </p:nvPr>
        </p:nvSpPr>
        <p:spPr bwMode="auto">
          <a:xfrm>
            <a:off x="0" y="6381750"/>
            <a:ext cx="2892425" cy="7302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1">
              <a:buSzPct val="45000"/>
              <a:buFont typeface="Wingdings" pitchFamily="2" charset="2"/>
              <a:buNone/>
              <a:tabLst>
                <a:tab pos="723900" algn="l"/>
                <a:tab pos="1447800" algn="l"/>
                <a:tab pos="2171700" algn="l"/>
              </a:tabLst>
              <a:defRPr sz="1400" b="1">
                <a:solidFill>
                  <a:srgbClr val="000000"/>
                </a:solidFill>
                <a:latin typeface="+mn-lt"/>
                <a:ea typeface="+mn-ea"/>
                <a:cs typeface="+mn-cs"/>
              </a:defRPr>
            </a:lvl1pPr>
          </a:lstStyle>
          <a:p>
            <a:pPr>
              <a:defRPr/>
            </a:pPr>
            <a:r>
              <a:rPr lang="tr-TR"/>
              <a:t>Dr. Mohammed Alnaif</a:t>
            </a:r>
          </a:p>
        </p:txBody>
      </p:sp>
    </p:spTree>
    <p:extLst>
      <p:ext uri="{BB962C8B-B14F-4D97-AF65-F5344CB8AC3E}">
        <p14:creationId xmlns:p14="http://schemas.microsoft.com/office/powerpoint/2010/main" val="2390305101"/>
      </p:ext>
    </p:extLst>
  </p:cSld>
  <p:clrMap bg1="lt1" tx1="dk1" bg2="lt2" tx2="dk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66" r:id="rId5"/>
    <p:sldLayoutId id="2147483967" r:id="rId6"/>
    <p:sldLayoutId id="2147483968" r:id="rId7"/>
    <p:sldLayoutId id="2147483969" r:id="rId8"/>
    <p:sldLayoutId id="2147483970" r:id="rId9"/>
    <p:sldLayoutId id="2147483971" r:id="rId10"/>
    <p:sldLayoutId id="2147483972" r:id="rId11"/>
  </p:sldLayoutIdLst>
  <p:hf hdr="0"/>
  <p:txStyles>
    <p:titleStyle>
      <a:lvl1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mj-lt"/>
          <a:ea typeface="+mj-ea"/>
          <a:cs typeface="+mj-cs"/>
        </a:defRPr>
      </a:lvl1pPr>
      <a:lvl2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2pPr>
      <a:lvl3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3pPr>
      <a:lvl4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4pPr>
      <a:lvl5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5pPr>
      <a:lvl6pPr marL="4572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6pPr>
      <a:lvl7pPr marL="9144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7pPr>
      <a:lvl8pPr marL="13716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8pPr>
      <a:lvl9pPr marL="18288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9pPr>
    </p:titleStyle>
    <p:bodyStyle>
      <a:lvl1pPr marL="339725" indent="-339725" algn="l" defTabSz="449263" rtl="0" eaLnBrk="1" fontAlgn="base" hangingPunct="1">
        <a:spcBef>
          <a:spcPts val="700"/>
        </a:spcBef>
        <a:spcAft>
          <a:spcPct val="0"/>
        </a:spcAft>
        <a:buClr>
          <a:srgbClr val="A50021"/>
        </a:buClr>
        <a:buSzPct val="100000"/>
        <a:buFont typeface="Wingdings" pitchFamily="2" charset="2"/>
        <a:buChar char=""/>
        <a:defRPr sz="2800">
          <a:solidFill>
            <a:srgbClr val="A50021"/>
          </a:solidFill>
          <a:latin typeface="+mn-lt"/>
          <a:ea typeface="+mn-ea"/>
          <a:cs typeface="+mn-cs"/>
        </a:defRPr>
      </a:lvl1pPr>
      <a:lvl2pPr marL="739775" indent="-282575" algn="l" defTabSz="449263" rtl="0" eaLnBrk="1" fontAlgn="base" hangingPunct="1">
        <a:spcBef>
          <a:spcPts val="600"/>
        </a:spcBef>
        <a:spcAft>
          <a:spcPct val="0"/>
        </a:spcAft>
        <a:buClr>
          <a:srgbClr val="A50021"/>
        </a:buClr>
        <a:buSzPct val="100000"/>
        <a:buFont typeface="Wingdings" pitchFamily="2" charset="2"/>
        <a:buChar char=""/>
        <a:defRPr sz="2400">
          <a:solidFill>
            <a:srgbClr val="A50021"/>
          </a:solidFill>
          <a:latin typeface="+mn-lt"/>
          <a:ea typeface="+mn-ea"/>
          <a:cs typeface="+mn-cs"/>
        </a:defRPr>
      </a:lvl2pPr>
      <a:lvl3pPr marL="1143000" indent="-228600" algn="l" defTabSz="449263" rtl="0" eaLnBrk="1" fontAlgn="base" hangingPunct="1">
        <a:spcBef>
          <a:spcPts val="500"/>
        </a:spcBef>
        <a:spcAft>
          <a:spcPct val="0"/>
        </a:spcAft>
        <a:buClr>
          <a:srgbClr val="A50021"/>
        </a:buClr>
        <a:buSzPct val="100000"/>
        <a:buFont typeface="Wingdings" pitchFamily="2" charset="2"/>
        <a:buChar char=""/>
        <a:defRPr sz="2000">
          <a:solidFill>
            <a:srgbClr val="A50021"/>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Arial" charset="0"/>
        <a:buChar char="–"/>
        <a:defRPr sz="2000">
          <a:solidFill>
            <a:srgbClr val="000000"/>
          </a:solidFill>
          <a:latin typeface="Arial" pitchFamily="34" charset="0"/>
          <a:ea typeface="+mn-ea"/>
          <a:cs typeface="+mn-cs"/>
        </a:defRPr>
      </a:lvl4pPr>
      <a:lvl5pPr marL="2057400" indent="-228600" algn="l" defTabSz="449263" rtl="0" eaLnBrk="1" fontAlgn="base" hangingPunct="1">
        <a:spcBef>
          <a:spcPts val="500"/>
        </a:spcBef>
        <a:spcAft>
          <a:spcPct val="0"/>
        </a:spcAft>
        <a:buClr>
          <a:srgbClr val="000000"/>
        </a:buClr>
        <a:buSzPct val="100000"/>
        <a:buFont typeface="Arial" charset="0"/>
        <a:buChar char="»"/>
        <a:defRPr sz="2000">
          <a:solidFill>
            <a:srgbClr val="000000"/>
          </a:solidFill>
          <a:latin typeface="Arial" pitchFamily="34" charset="0"/>
          <a:ea typeface="+mn-ea"/>
          <a:cs typeface="+mn-cs"/>
        </a:defRPr>
      </a:lvl5pPr>
      <a:lvl6pPr marL="25146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6pPr>
      <a:lvl7pPr marL="29718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7pPr>
      <a:lvl8pPr marL="34290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8pPr>
      <a:lvl9pPr marL="3886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4098" name="Group 1"/>
          <p:cNvGrpSpPr>
            <a:grpSpLocks/>
          </p:cNvGrpSpPr>
          <p:nvPr/>
        </p:nvGrpSpPr>
        <p:grpSpPr bwMode="auto">
          <a:xfrm>
            <a:off x="5638800" y="6248400"/>
            <a:ext cx="454025" cy="454025"/>
            <a:chOff x="3552" y="3936"/>
            <a:chExt cx="286" cy="286"/>
          </a:xfrm>
        </p:grpSpPr>
        <p:sp>
          <p:nvSpPr>
            <p:cNvPr id="2" name="AutoShape 2">
              <a:hlinkClick r:id="" action="ppaction://hlinkshowjump?jump=endshow"/>
            </p:cNvPr>
            <p:cNvSpPr>
              <a:spLocks noChangeArrowheads="1"/>
            </p:cNvSpPr>
            <p:nvPr/>
          </p:nvSpPr>
          <p:spPr bwMode="auto">
            <a:xfrm>
              <a:off x="3552" y="3936"/>
              <a:ext cx="287" cy="287"/>
            </a:xfrm>
            <a:prstGeom prst="actionButtonBlank">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4108" name="AutoShape 3"/>
            <p:cNvSpPr>
              <a:spLocks noChangeArrowheads="1"/>
            </p:cNvSpPr>
            <p:nvPr/>
          </p:nvSpPr>
          <p:spPr bwMode="auto">
            <a:xfrm>
              <a:off x="3600" y="3984"/>
              <a:ext cx="191" cy="191"/>
            </a:xfrm>
            <a:prstGeom prst="octagon">
              <a:avLst>
                <a:gd name="adj" fmla="val 23148"/>
              </a:avLst>
            </a:pr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grpSp>
      <p:sp>
        <p:nvSpPr>
          <p:cNvPr id="4099" name="AutoShape 4">
            <a:hlinkClick r:id="" action="ppaction://hlinkshowjump?jump=nextslide"/>
          </p:cNvPr>
          <p:cNvSpPr>
            <a:spLocks noChangeArrowheads="1"/>
          </p:cNvSpPr>
          <p:nvPr/>
        </p:nvSpPr>
        <p:spPr bwMode="auto">
          <a:xfrm>
            <a:off x="4724400" y="6248400"/>
            <a:ext cx="457200" cy="457200"/>
          </a:xfrm>
          <a:prstGeom prst="actionButtonForwardNext">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4100" name="AutoShape 5">
            <a:hlinkClick r:id="" action="ppaction://hlinkshowjump?jump=previousslide"/>
          </p:cNvPr>
          <p:cNvSpPr>
            <a:spLocks noChangeArrowheads="1"/>
          </p:cNvSpPr>
          <p:nvPr/>
        </p:nvSpPr>
        <p:spPr bwMode="auto">
          <a:xfrm>
            <a:off x="3962400" y="6248400"/>
            <a:ext cx="457200" cy="457200"/>
          </a:xfrm>
          <a:prstGeom prst="actionButtonBackPrevious">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4101" name="AutoShape 6">
            <a:hlinkClick r:id="" action="ppaction://hlinkshowjump?jump=firstslide"/>
          </p:cNvPr>
          <p:cNvSpPr>
            <a:spLocks noChangeArrowheads="1"/>
          </p:cNvSpPr>
          <p:nvPr/>
        </p:nvSpPr>
        <p:spPr bwMode="auto">
          <a:xfrm>
            <a:off x="3048000" y="6248400"/>
            <a:ext cx="457200" cy="457200"/>
          </a:xfrm>
          <a:prstGeom prst="actionButtonHom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4102" name="Text Box 7"/>
          <p:cNvSpPr txBox="1">
            <a:spLocks noChangeArrowheads="1"/>
          </p:cNvSpPr>
          <p:nvPr/>
        </p:nvSpPr>
        <p:spPr bwMode="auto">
          <a:xfrm>
            <a:off x="2362200" y="0"/>
            <a:ext cx="4495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a:spcBef>
                <a:spcPts val="1125"/>
              </a:spcBef>
              <a:buClr>
                <a:srgbClr val="A50021"/>
              </a:buClr>
            </a:pPr>
            <a:r>
              <a:rPr lang="tr-TR" altLang="en-US" b="1">
                <a:solidFill>
                  <a:srgbClr val="A50021"/>
                </a:solidFill>
              </a:rPr>
              <a:t>Computers Are Your Future Chapter 1</a:t>
            </a:r>
          </a:p>
        </p:txBody>
      </p:sp>
      <p:sp>
        <p:nvSpPr>
          <p:cNvPr id="4103" name="Rectangle 8"/>
          <p:cNvSpPr>
            <a:spLocks noGrp="1" noChangeArrowheads="1"/>
          </p:cNvSpPr>
          <p:nvPr>
            <p:ph type="title"/>
          </p:nvPr>
        </p:nvSpPr>
        <p:spPr bwMode="auto">
          <a:xfrm>
            <a:off x="457200" y="274638"/>
            <a:ext cx="8226425"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n-US"/>
              <a:t>Ana başlık metnini düzenlemek için tıklayın</a:t>
            </a:r>
          </a:p>
        </p:txBody>
      </p:sp>
      <p:sp>
        <p:nvSpPr>
          <p:cNvPr id="4104" name="Rectangle 9"/>
          <p:cNvSpPr>
            <a:spLocks noGrp="1" noChangeArrowheads="1"/>
          </p:cNvSpPr>
          <p:nvPr>
            <p:ph type="body" idx="1"/>
          </p:nvPr>
        </p:nvSpPr>
        <p:spPr bwMode="auto">
          <a:xfrm>
            <a:off x="457200" y="1600200"/>
            <a:ext cx="8226425"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en-US"/>
              <a:t>Anahat metninin biçimini düzenlemek için tıklayın</a:t>
            </a:r>
          </a:p>
          <a:p>
            <a:pPr lvl="1"/>
            <a:r>
              <a:rPr lang="en-GB" altLang="en-US"/>
              <a:t>İkinci Anahat Düzeyi</a:t>
            </a:r>
          </a:p>
          <a:p>
            <a:pPr lvl="2"/>
            <a:r>
              <a:rPr lang="en-GB" altLang="en-US"/>
              <a:t>Üçüncü Anahat Düzeyi</a:t>
            </a:r>
          </a:p>
          <a:p>
            <a:pPr lvl="3"/>
            <a:r>
              <a:rPr lang="en-GB" altLang="en-US"/>
              <a:t>Dördüncü Anahat Düzeyi</a:t>
            </a:r>
          </a:p>
          <a:p>
            <a:pPr lvl="4"/>
            <a:r>
              <a:rPr lang="en-GB" altLang="en-US"/>
              <a:t>Beşinci Anahat Düzeyi</a:t>
            </a:r>
          </a:p>
          <a:p>
            <a:pPr lvl="4"/>
            <a:r>
              <a:rPr lang="en-GB" altLang="en-US"/>
              <a:t>Altıncı Anahat Düzeyi</a:t>
            </a:r>
          </a:p>
          <a:p>
            <a:pPr lvl="4"/>
            <a:r>
              <a:rPr lang="en-GB" altLang="en-US"/>
              <a:t>Yedinci Anahat Düzeyi</a:t>
            </a:r>
          </a:p>
          <a:p>
            <a:pPr lvl="4"/>
            <a:r>
              <a:rPr lang="en-GB" altLang="en-US"/>
              <a:t>Sekizinci Anahat Düzeyi</a:t>
            </a:r>
          </a:p>
          <a:p>
            <a:pPr lvl="4"/>
            <a:r>
              <a:rPr lang="en-GB" altLang="en-US"/>
              <a:t>Dokuzuncu Anahat Düzeyi</a:t>
            </a:r>
          </a:p>
        </p:txBody>
      </p:sp>
      <p:sp>
        <p:nvSpPr>
          <p:cNvPr id="4106" name="Rectangle 10"/>
          <p:cNvSpPr>
            <a:spLocks noGrp="1" noChangeArrowheads="1"/>
          </p:cNvSpPr>
          <p:nvPr>
            <p:ph type="sldNum"/>
          </p:nvPr>
        </p:nvSpPr>
        <p:spPr bwMode="auto">
          <a:xfrm>
            <a:off x="6553200" y="6381750"/>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a:buSzPct val="45000"/>
              <a:buFont typeface="Wingdings" pitchFamily="2" charset="2"/>
              <a:buNone/>
              <a:tabLst>
                <a:tab pos="723900" algn="l"/>
                <a:tab pos="1447800" algn="l"/>
              </a:tabLst>
              <a:defRPr sz="1400" b="1">
                <a:solidFill>
                  <a:srgbClr val="000000"/>
                </a:solidFill>
                <a:latin typeface="+mn-lt"/>
                <a:ea typeface="+mn-ea"/>
                <a:cs typeface="+mn-cs"/>
              </a:defRPr>
            </a:lvl1pPr>
          </a:lstStyle>
          <a:p>
            <a:pPr>
              <a:defRPr/>
            </a:pPr>
            <a:r>
              <a:rPr lang="tr-TR"/>
              <a:t>Slide </a:t>
            </a:r>
            <a:fld id="{6F41E644-DF88-4600-B65A-87E23993C933}" type="slidenum">
              <a:rPr lang="tr-TR"/>
              <a:pPr>
                <a:defRPr/>
              </a:pPr>
              <a:t>‹#›</a:t>
            </a:fld>
            <a:endParaRPr lang="tr-TR"/>
          </a:p>
        </p:txBody>
      </p:sp>
      <p:sp>
        <p:nvSpPr>
          <p:cNvPr id="4107" name="Rectangle 11"/>
          <p:cNvSpPr>
            <a:spLocks noGrp="1" noChangeArrowheads="1"/>
          </p:cNvSpPr>
          <p:nvPr>
            <p:ph type="ftr"/>
          </p:nvPr>
        </p:nvSpPr>
        <p:spPr bwMode="auto">
          <a:xfrm>
            <a:off x="0" y="6381750"/>
            <a:ext cx="2892425" cy="7302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1">
              <a:buSzPct val="45000"/>
              <a:buFont typeface="Wingdings" pitchFamily="2" charset="2"/>
              <a:buNone/>
              <a:tabLst>
                <a:tab pos="723900" algn="l"/>
                <a:tab pos="1447800" algn="l"/>
                <a:tab pos="2171700" algn="l"/>
              </a:tabLst>
              <a:defRPr sz="1400" b="1">
                <a:solidFill>
                  <a:srgbClr val="000000"/>
                </a:solidFill>
                <a:latin typeface="+mn-lt"/>
                <a:ea typeface="+mn-ea"/>
                <a:cs typeface="+mn-cs"/>
              </a:defRPr>
            </a:lvl1pPr>
          </a:lstStyle>
          <a:p>
            <a:pPr>
              <a:defRPr/>
            </a:pPr>
            <a:r>
              <a:rPr lang="tr-TR"/>
              <a:t>Dr. Mohammed Alnaif</a:t>
            </a:r>
          </a:p>
        </p:txBody>
      </p:sp>
    </p:spTree>
    <p:extLst>
      <p:ext uri="{BB962C8B-B14F-4D97-AF65-F5344CB8AC3E}">
        <p14:creationId xmlns:p14="http://schemas.microsoft.com/office/powerpoint/2010/main" val="166767129"/>
      </p:ext>
    </p:extLst>
  </p:cSld>
  <p:clrMap bg1="lt1" tx1="dk1" bg2="lt2" tx2="dk2" accent1="accent1" accent2="accent2" accent3="accent3" accent4="accent4" accent5="accent5" accent6="accent6" hlink="hlink" folHlink="folHlink"/>
  <p:sldLayoutIdLst>
    <p:sldLayoutId id="2147483974" r:id="rId1"/>
    <p:sldLayoutId id="2147483975" r:id="rId2"/>
    <p:sldLayoutId id="2147483976" r:id="rId3"/>
    <p:sldLayoutId id="2147483977" r:id="rId4"/>
    <p:sldLayoutId id="2147483978" r:id="rId5"/>
    <p:sldLayoutId id="2147483979" r:id="rId6"/>
    <p:sldLayoutId id="2147483980" r:id="rId7"/>
    <p:sldLayoutId id="2147483981" r:id="rId8"/>
    <p:sldLayoutId id="2147483982" r:id="rId9"/>
    <p:sldLayoutId id="2147483983" r:id="rId10"/>
    <p:sldLayoutId id="2147483984" r:id="rId11"/>
  </p:sldLayoutIdLst>
  <p:hf hdr="0"/>
  <p:txStyles>
    <p:titleStyle>
      <a:lvl1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mj-lt"/>
          <a:ea typeface="+mj-ea"/>
          <a:cs typeface="+mj-cs"/>
        </a:defRPr>
      </a:lvl1pPr>
      <a:lvl2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2pPr>
      <a:lvl3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3pPr>
      <a:lvl4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4pPr>
      <a:lvl5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5pPr>
      <a:lvl6pPr marL="4572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6pPr>
      <a:lvl7pPr marL="9144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7pPr>
      <a:lvl8pPr marL="13716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8pPr>
      <a:lvl9pPr marL="18288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9pPr>
    </p:titleStyle>
    <p:bodyStyle>
      <a:lvl1pPr marL="339725" indent="-339725" algn="l" defTabSz="449263" rtl="0" eaLnBrk="1" fontAlgn="base" hangingPunct="1">
        <a:spcBef>
          <a:spcPts val="700"/>
        </a:spcBef>
        <a:spcAft>
          <a:spcPct val="0"/>
        </a:spcAft>
        <a:buClr>
          <a:srgbClr val="A50021"/>
        </a:buClr>
        <a:buSzPct val="100000"/>
        <a:buFont typeface="Wingdings" pitchFamily="2" charset="2"/>
        <a:buChar char=""/>
        <a:defRPr sz="2800">
          <a:solidFill>
            <a:srgbClr val="A50021"/>
          </a:solidFill>
          <a:latin typeface="+mn-lt"/>
          <a:ea typeface="+mn-ea"/>
          <a:cs typeface="+mn-cs"/>
        </a:defRPr>
      </a:lvl1pPr>
      <a:lvl2pPr marL="739775" indent="-282575" algn="l" defTabSz="449263" rtl="0" eaLnBrk="1" fontAlgn="base" hangingPunct="1">
        <a:spcBef>
          <a:spcPts val="600"/>
        </a:spcBef>
        <a:spcAft>
          <a:spcPct val="0"/>
        </a:spcAft>
        <a:buClr>
          <a:srgbClr val="A50021"/>
        </a:buClr>
        <a:buSzPct val="100000"/>
        <a:buFont typeface="Wingdings" pitchFamily="2" charset="2"/>
        <a:buChar char=""/>
        <a:defRPr sz="2400">
          <a:solidFill>
            <a:srgbClr val="A50021"/>
          </a:solidFill>
          <a:latin typeface="+mn-lt"/>
          <a:ea typeface="+mn-ea"/>
          <a:cs typeface="+mn-cs"/>
        </a:defRPr>
      </a:lvl2pPr>
      <a:lvl3pPr marL="1143000" indent="-228600" algn="l" defTabSz="449263" rtl="0" eaLnBrk="1" fontAlgn="base" hangingPunct="1">
        <a:spcBef>
          <a:spcPts val="500"/>
        </a:spcBef>
        <a:spcAft>
          <a:spcPct val="0"/>
        </a:spcAft>
        <a:buClr>
          <a:srgbClr val="A50021"/>
        </a:buClr>
        <a:buSzPct val="100000"/>
        <a:buFont typeface="Wingdings" pitchFamily="2" charset="2"/>
        <a:buChar char=""/>
        <a:defRPr sz="2000">
          <a:solidFill>
            <a:srgbClr val="A50021"/>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Arial" charset="0"/>
        <a:buChar char="–"/>
        <a:defRPr sz="2000">
          <a:solidFill>
            <a:srgbClr val="000000"/>
          </a:solidFill>
          <a:latin typeface="Arial" pitchFamily="34" charset="0"/>
          <a:ea typeface="+mn-ea"/>
          <a:cs typeface="+mn-cs"/>
        </a:defRPr>
      </a:lvl4pPr>
      <a:lvl5pPr marL="2057400" indent="-228600" algn="l" defTabSz="449263" rtl="0" eaLnBrk="1" fontAlgn="base" hangingPunct="1">
        <a:spcBef>
          <a:spcPts val="500"/>
        </a:spcBef>
        <a:spcAft>
          <a:spcPct val="0"/>
        </a:spcAft>
        <a:buClr>
          <a:srgbClr val="000000"/>
        </a:buClr>
        <a:buSzPct val="100000"/>
        <a:buFont typeface="Arial" charset="0"/>
        <a:buChar char="»"/>
        <a:defRPr sz="2000">
          <a:solidFill>
            <a:srgbClr val="000000"/>
          </a:solidFill>
          <a:latin typeface="Arial" pitchFamily="34" charset="0"/>
          <a:ea typeface="+mn-ea"/>
          <a:cs typeface="+mn-cs"/>
        </a:defRPr>
      </a:lvl5pPr>
      <a:lvl6pPr marL="25146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6pPr>
      <a:lvl7pPr marL="29718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7pPr>
      <a:lvl8pPr marL="34290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8pPr>
      <a:lvl9pPr marL="3886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5122" name="Group 1"/>
          <p:cNvGrpSpPr>
            <a:grpSpLocks/>
          </p:cNvGrpSpPr>
          <p:nvPr/>
        </p:nvGrpSpPr>
        <p:grpSpPr bwMode="auto">
          <a:xfrm>
            <a:off x="5638800" y="6248400"/>
            <a:ext cx="454025" cy="454025"/>
            <a:chOff x="3552" y="3936"/>
            <a:chExt cx="286" cy="286"/>
          </a:xfrm>
        </p:grpSpPr>
        <p:sp>
          <p:nvSpPr>
            <p:cNvPr id="2" name="AutoShape 2">
              <a:hlinkClick r:id="" action="ppaction://hlinkshowjump?jump=endshow"/>
            </p:cNvPr>
            <p:cNvSpPr>
              <a:spLocks noChangeArrowheads="1"/>
            </p:cNvSpPr>
            <p:nvPr/>
          </p:nvSpPr>
          <p:spPr bwMode="auto">
            <a:xfrm>
              <a:off x="3552" y="3936"/>
              <a:ext cx="287" cy="287"/>
            </a:xfrm>
            <a:prstGeom prst="actionButtonBlank">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5132" name="AutoShape 3"/>
            <p:cNvSpPr>
              <a:spLocks noChangeArrowheads="1"/>
            </p:cNvSpPr>
            <p:nvPr/>
          </p:nvSpPr>
          <p:spPr bwMode="auto">
            <a:xfrm>
              <a:off x="3600" y="3984"/>
              <a:ext cx="191" cy="191"/>
            </a:xfrm>
            <a:prstGeom prst="octagon">
              <a:avLst>
                <a:gd name="adj" fmla="val 23148"/>
              </a:avLst>
            </a:pr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grpSp>
      <p:sp>
        <p:nvSpPr>
          <p:cNvPr id="5123" name="AutoShape 4">
            <a:hlinkClick r:id="" action="ppaction://hlinkshowjump?jump=nextslide"/>
          </p:cNvPr>
          <p:cNvSpPr>
            <a:spLocks noChangeArrowheads="1"/>
          </p:cNvSpPr>
          <p:nvPr/>
        </p:nvSpPr>
        <p:spPr bwMode="auto">
          <a:xfrm>
            <a:off x="4724400" y="6248400"/>
            <a:ext cx="457200" cy="457200"/>
          </a:xfrm>
          <a:prstGeom prst="actionButtonForwardNext">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5124" name="AutoShape 5">
            <a:hlinkClick r:id="" action="ppaction://hlinkshowjump?jump=previousslide"/>
          </p:cNvPr>
          <p:cNvSpPr>
            <a:spLocks noChangeArrowheads="1"/>
          </p:cNvSpPr>
          <p:nvPr/>
        </p:nvSpPr>
        <p:spPr bwMode="auto">
          <a:xfrm>
            <a:off x="3962400" y="6248400"/>
            <a:ext cx="457200" cy="457200"/>
          </a:xfrm>
          <a:prstGeom prst="actionButtonBackPrevious">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5125" name="AutoShape 6">
            <a:hlinkClick r:id="" action="ppaction://hlinkshowjump?jump=firstslide"/>
          </p:cNvPr>
          <p:cNvSpPr>
            <a:spLocks noChangeArrowheads="1"/>
          </p:cNvSpPr>
          <p:nvPr/>
        </p:nvSpPr>
        <p:spPr bwMode="auto">
          <a:xfrm>
            <a:off x="3048000" y="6248400"/>
            <a:ext cx="457200" cy="457200"/>
          </a:xfrm>
          <a:prstGeom prst="actionButtonHom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5126" name="Text Box 7"/>
          <p:cNvSpPr txBox="1">
            <a:spLocks noChangeArrowheads="1"/>
          </p:cNvSpPr>
          <p:nvPr/>
        </p:nvSpPr>
        <p:spPr bwMode="auto">
          <a:xfrm>
            <a:off x="2362200" y="0"/>
            <a:ext cx="4495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a:spcBef>
                <a:spcPts val="1125"/>
              </a:spcBef>
              <a:buClr>
                <a:srgbClr val="A50021"/>
              </a:buClr>
            </a:pPr>
            <a:r>
              <a:rPr lang="tr-TR" altLang="en-US" b="1">
                <a:solidFill>
                  <a:srgbClr val="A50021"/>
                </a:solidFill>
              </a:rPr>
              <a:t>Computers Are Your Future Chapter 1</a:t>
            </a:r>
          </a:p>
        </p:txBody>
      </p:sp>
      <p:sp>
        <p:nvSpPr>
          <p:cNvPr id="5127" name="Rectangle 8"/>
          <p:cNvSpPr>
            <a:spLocks noGrp="1" noChangeArrowheads="1"/>
          </p:cNvSpPr>
          <p:nvPr>
            <p:ph type="title"/>
          </p:nvPr>
        </p:nvSpPr>
        <p:spPr bwMode="auto">
          <a:xfrm>
            <a:off x="457200" y="274638"/>
            <a:ext cx="8226425"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n-US"/>
              <a:t>Ana başlık metnini düzenlemek için tıklayın</a:t>
            </a:r>
          </a:p>
        </p:txBody>
      </p:sp>
      <p:sp>
        <p:nvSpPr>
          <p:cNvPr id="5128" name="Rectangle 9"/>
          <p:cNvSpPr>
            <a:spLocks noGrp="1" noChangeArrowheads="1"/>
          </p:cNvSpPr>
          <p:nvPr>
            <p:ph type="body" idx="1"/>
          </p:nvPr>
        </p:nvSpPr>
        <p:spPr bwMode="auto">
          <a:xfrm>
            <a:off x="457200" y="1600200"/>
            <a:ext cx="8226425"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en-US"/>
              <a:t>Anahat metninin biçimini düzenlemek için tıklayın</a:t>
            </a:r>
          </a:p>
          <a:p>
            <a:pPr lvl="1"/>
            <a:r>
              <a:rPr lang="en-GB" altLang="en-US"/>
              <a:t>İkinci Anahat Düzeyi</a:t>
            </a:r>
          </a:p>
          <a:p>
            <a:pPr lvl="2"/>
            <a:r>
              <a:rPr lang="en-GB" altLang="en-US"/>
              <a:t>Üçüncü Anahat Düzeyi</a:t>
            </a:r>
          </a:p>
          <a:p>
            <a:pPr lvl="3"/>
            <a:r>
              <a:rPr lang="en-GB" altLang="en-US"/>
              <a:t>Dördüncü Anahat Düzeyi</a:t>
            </a:r>
          </a:p>
          <a:p>
            <a:pPr lvl="4"/>
            <a:r>
              <a:rPr lang="en-GB" altLang="en-US"/>
              <a:t>Beşinci Anahat Düzeyi</a:t>
            </a:r>
          </a:p>
          <a:p>
            <a:pPr lvl="4"/>
            <a:r>
              <a:rPr lang="en-GB" altLang="en-US"/>
              <a:t>Altıncı Anahat Düzeyi</a:t>
            </a:r>
          </a:p>
          <a:p>
            <a:pPr lvl="4"/>
            <a:r>
              <a:rPr lang="en-GB" altLang="en-US"/>
              <a:t>Yedinci Anahat Düzeyi</a:t>
            </a:r>
          </a:p>
          <a:p>
            <a:pPr lvl="4"/>
            <a:r>
              <a:rPr lang="en-GB" altLang="en-US"/>
              <a:t>Sekizinci Anahat Düzeyi</a:t>
            </a:r>
          </a:p>
          <a:p>
            <a:pPr lvl="4"/>
            <a:r>
              <a:rPr lang="en-GB" altLang="en-US"/>
              <a:t>Dokuzuncu Anahat Düzeyi</a:t>
            </a:r>
          </a:p>
        </p:txBody>
      </p:sp>
      <p:sp>
        <p:nvSpPr>
          <p:cNvPr id="5130" name="Rectangle 10"/>
          <p:cNvSpPr>
            <a:spLocks noGrp="1" noChangeArrowheads="1"/>
          </p:cNvSpPr>
          <p:nvPr>
            <p:ph type="sldNum"/>
          </p:nvPr>
        </p:nvSpPr>
        <p:spPr bwMode="auto">
          <a:xfrm>
            <a:off x="6553200" y="6381750"/>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a:buSzPct val="45000"/>
              <a:buFont typeface="Wingdings" pitchFamily="2" charset="2"/>
              <a:buNone/>
              <a:tabLst>
                <a:tab pos="723900" algn="l"/>
                <a:tab pos="1447800" algn="l"/>
              </a:tabLst>
              <a:defRPr sz="1400" b="1">
                <a:solidFill>
                  <a:srgbClr val="000000"/>
                </a:solidFill>
                <a:latin typeface="+mn-lt"/>
                <a:ea typeface="+mn-ea"/>
                <a:cs typeface="+mn-cs"/>
              </a:defRPr>
            </a:lvl1pPr>
          </a:lstStyle>
          <a:p>
            <a:pPr>
              <a:defRPr/>
            </a:pPr>
            <a:r>
              <a:rPr lang="tr-TR"/>
              <a:t>Slide </a:t>
            </a:r>
            <a:fld id="{E8A4F7AC-4D8B-4B9B-8A9F-1D26FB0B7CD1}" type="slidenum">
              <a:rPr lang="tr-TR"/>
              <a:pPr>
                <a:defRPr/>
              </a:pPr>
              <a:t>‹#›</a:t>
            </a:fld>
            <a:endParaRPr lang="tr-TR"/>
          </a:p>
        </p:txBody>
      </p:sp>
      <p:sp>
        <p:nvSpPr>
          <p:cNvPr id="5131" name="Rectangle 11"/>
          <p:cNvSpPr>
            <a:spLocks noGrp="1" noChangeArrowheads="1"/>
          </p:cNvSpPr>
          <p:nvPr>
            <p:ph type="ftr"/>
          </p:nvPr>
        </p:nvSpPr>
        <p:spPr bwMode="auto">
          <a:xfrm>
            <a:off x="0" y="6381750"/>
            <a:ext cx="2892425" cy="7302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1">
              <a:buSzPct val="45000"/>
              <a:buFont typeface="Wingdings" pitchFamily="2" charset="2"/>
              <a:buNone/>
              <a:tabLst>
                <a:tab pos="723900" algn="l"/>
                <a:tab pos="1447800" algn="l"/>
                <a:tab pos="2171700" algn="l"/>
              </a:tabLst>
              <a:defRPr sz="1400" b="1">
                <a:solidFill>
                  <a:srgbClr val="000000"/>
                </a:solidFill>
                <a:latin typeface="+mn-lt"/>
                <a:ea typeface="+mn-ea"/>
                <a:cs typeface="+mn-cs"/>
              </a:defRPr>
            </a:lvl1pPr>
          </a:lstStyle>
          <a:p>
            <a:pPr>
              <a:defRPr/>
            </a:pPr>
            <a:r>
              <a:rPr lang="tr-TR"/>
              <a:t>Dr. Mohammed Alnaif</a:t>
            </a:r>
          </a:p>
        </p:txBody>
      </p:sp>
    </p:spTree>
    <p:extLst>
      <p:ext uri="{BB962C8B-B14F-4D97-AF65-F5344CB8AC3E}">
        <p14:creationId xmlns:p14="http://schemas.microsoft.com/office/powerpoint/2010/main" val="553272623"/>
      </p:ext>
    </p:extLst>
  </p:cSld>
  <p:clrMap bg1="lt1" tx1="dk1" bg2="lt2" tx2="dk2" accent1="accent1" accent2="accent2" accent3="accent3" accent4="accent4" accent5="accent5" accent6="accent6" hlink="hlink" folHlink="folHlink"/>
  <p:sldLayoutIdLst>
    <p:sldLayoutId id="2147483986" r:id="rId1"/>
    <p:sldLayoutId id="2147483987" r:id="rId2"/>
    <p:sldLayoutId id="2147483988" r:id="rId3"/>
    <p:sldLayoutId id="2147483989" r:id="rId4"/>
    <p:sldLayoutId id="2147483990" r:id="rId5"/>
    <p:sldLayoutId id="2147483991" r:id="rId6"/>
    <p:sldLayoutId id="2147483992" r:id="rId7"/>
    <p:sldLayoutId id="2147483993" r:id="rId8"/>
    <p:sldLayoutId id="2147483994" r:id="rId9"/>
    <p:sldLayoutId id="2147483995" r:id="rId10"/>
    <p:sldLayoutId id="2147483996" r:id="rId11"/>
  </p:sldLayoutIdLst>
  <p:hf hdr="0"/>
  <p:txStyles>
    <p:titleStyle>
      <a:lvl1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mj-lt"/>
          <a:ea typeface="+mj-ea"/>
          <a:cs typeface="+mj-cs"/>
        </a:defRPr>
      </a:lvl1pPr>
      <a:lvl2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2pPr>
      <a:lvl3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3pPr>
      <a:lvl4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4pPr>
      <a:lvl5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5pPr>
      <a:lvl6pPr marL="4572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6pPr>
      <a:lvl7pPr marL="9144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7pPr>
      <a:lvl8pPr marL="13716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8pPr>
      <a:lvl9pPr marL="18288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9pPr>
    </p:titleStyle>
    <p:bodyStyle>
      <a:lvl1pPr marL="339725" indent="-339725" algn="l" defTabSz="449263" rtl="0" eaLnBrk="1" fontAlgn="base" hangingPunct="1">
        <a:spcBef>
          <a:spcPts val="700"/>
        </a:spcBef>
        <a:spcAft>
          <a:spcPct val="0"/>
        </a:spcAft>
        <a:buClr>
          <a:srgbClr val="A50021"/>
        </a:buClr>
        <a:buSzPct val="100000"/>
        <a:buFont typeface="Wingdings" pitchFamily="2" charset="2"/>
        <a:buChar char=""/>
        <a:defRPr sz="2800">
          <a:solidFill>
            <a:srgbClr val="A50021"/>
          </a:solidFill>
          <a:latin typeface="+mn-lt"/>
          <a:ea typeface="+mn-ea"/>
          <a:cs typeface="+mn-cs"/>
        </a:defRPr>
      </a:lvl1pPr>
      <a:lvl2pPr marL="739775" indent="-282575" algn="l" defTabSz="449263" rtl="0" eaLnBrk="1" fontAlgn="base" hangingPunct="1">
        <a:spcBef>
          <a:spcPts val="600"/>
        </a:spcBef>
        <a:spcAft>
          <a:spcPct val="0"/>
        </a:spcAft>
        <a:buClr>
          <a:srgbClr val="A50021"/>
        </a:buClr>
        <a:buSzPct val="100000"/>
        <a:buFont typeface="Wingdings" pitchFamily="2" charset="2"/>
        <a:buChar char=""/>
        <a:defRPr sz="2400">
          <a:solidFill>
            <a:srgbClr val="A50021"/>
          </a:solidFill>
          <a:latin typeface="+mn-lt"/>
          <a:ea typeface="+mn-ea"/>
          <a:cs typeface="+mn-cs"/>
        </a:defRPr>
      </a:lvl2pPr>
      <a:lvl3pPr marL="1143000" indent="-228600" algn="l" defTabSz="449263" rtl="0" eaLnBrk="1" fontAlgn="base" hangingPunct="1">
        <a:spcBef>
          <a:spcPts val="500"/>
        </a:spcBef>
        <a:spcAft>
          <a:spcPct val="0"/>
        </a:spcAft>
        <a:buClr>
          <a:srgbClr val="A50021"/>
        </a:buClr>
        <a:buSzPct val="100000"/>
        <a:buFont typeface="Wingdings" pitchFamily="2" charset="2"/>
        <a:buChar char=""/>
        <a:defRPr sz="2000">
          <a:solidFill>
            <a:srgbClr val="A50021"/>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Arial" charset="0"/>
        <a:buChar char="–"/>
        <a:defRPr sz="2000">
          <a:solidFill>
            <a:srgbClr val="000000"/>
          </a:solidFill>
          <a:latin typeface="Arial" pitchFamily="34" charset="0"/>
          <a:ea typeface="+mn-ea"/>
          <a:cs typeface="+mn-cs"/>
        </a:defRPr>
      </a:lvl4pPr>
      <a:lvl5pPr marL="2057400" indent="-228600" algn="l" defTabSz="449263" rtl="0" eaLnBrk="1" fontAlgn="base" hangingPunct="1">
        <a:spcBef>
          <a:spcPts val="500"/>
        </a:spcBef>
        <a:spcAft>
          <a:spcPct val="0"/>
        </a:spcAft>
        <a:buClr>
          <a:srgbClr val="000000"/>
        </a:buClr>
        <a:buSzPct val="100000"/>
        <a:buFont typeface="Arial" charset="0"/>
        <a:buChar char="»"/>
        <a:defRPr sz="2000">
          <a:solidFill>
            <a:srgbClr val="000000"/>
          </a:solidFill>
          <a:latin typeface="Arial" pitchFamily="34" charset="0"/>
          <a:ea typeface="+mn-ea"/>
          <a:cs typeface="+mn-cs"/>
        </a:defRPr>
      </a:lvl5pPr>
      <a:lvl6pPr marL="25146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6pPr>
      <a:lvl7pPr marL="29718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7pPr>
      <a:lvl8pPr marL="34290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8pPr>
      <a:lvl9pPr marL="3886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6146" name="Group 1"/>
          <p:cNvGrpSpPr>
            <a:grpSpLocks/>
          </p:cNvGrpSpPr>
          <p:nvPr/>
        </p:nvGrpSpPr>
        <p:grpSpPr bwMode="auto">
          <a:xfrm>
            <a:off x="5638800" y="6248400"/>
            <a:ext cx="454025" cy="454025"/>
            <a:chOff x="3552" y="3936"/>
            <a:chExt cx="286" cy="286"/>
          </a:xfrm>
        </p:grpSpPr>
        <p:sp>
          <p:nvSpPr>
            <p:cNvPr id="2" name="AutoShape 2">
              <a:hlinkClick r:id="" action="ppaction://hlinkshowjump?jump=endshow"/>
            </p:cNvPr>
            <p:cNvSpPr>
              <a:spLocks noChangeArrowheads="1"/>
            </p:cNvSpPr>
            <p:nvPr/>
          </p:nvSpPr>
          <p:spPr bwMode="auto">
            <a:xfrm>
              <a:off x="3552" y="3936"/>
              <a:ext cx="287" cy="287"/>
            </a:xfrm>
            <a:prstGeom prst="actionButtonBlank">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6156" name="AutoShape 3"/>
            <p:cNvSpPr>
              <a:spLocks noChangeArrowheads="1"/>
            </p:cNvSpPr>
            <p:nvPr/>
          </p:nvSpPr>
          <p:spPr bwMode="auto">
            <a:xfrm>
              <a:off x="3600" y="3984"/>
              <a:ext cx="191" cy="191"/>
            </a:xfrm>
            <a:prstGeom prst="octagon">
              <a:avLst>
                <a:gd name="adj" fmla="val 23148"/>
              </a:avLst>
            </a:pr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grpSp>
      <p:sp>
        <p:nvSpPr>
          <p:cNvPr id="6147" name="AutoShape 4">
            <a:hlinkClick r:id="" action="ppaction://hlinkshowjump?jump=nextslide"/>
          </p:cNvPr>
          <p:cNvSpPr>
            <a:spLocks noChangeArrowheads="1"/>
          </p:cNvSpPr>
          <p:nvPr/>
        </p:nvSpPr>
        <p:spPr bwMode="auto">
          <a:xfrm>
            <a:off x="4724400" y="6248400"/>
            <a:ext cx="457200" cy="457200"/>
          </a:xfrm>
          <a:prstGeom prst="actionButtonForwardNext">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6148" name="AutoShape 5">
            <a:hlinkClick r:id="" action="ppaction://hlinkshowjump?jump=previousslide"/>
          </p:cNvPr>
          <p:cNvSpPr>
            <a:spLocks noChangeArrowheads="1"/>
          </p:cNvSpPr>
          <p:nvPr/>
        </p:nvSpPr>
        <p:spPr bwMode="auto">
          <a:xfrm>
            <a:off x="3962400" y="6248400"/>
            <a:ext cx="457200" cy="457200"/>
          </a:xfrm>
          <a:prstGeom prst="actionButtonBackPrevious">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6149" name="AutoShape 6">
            <a:hlinkClick r:id="" action="ppaction://hlinkshowjump?jump=firstslide"/>
          </p:cNvPr>
          <p:cNvSpPr>
            <a:spLocks noChangeArrowheads="1"/>
          </p:cNvSpPr>
          <p:nvPr/>
        </p:nvSpPr>
        <p:spPr bwMode="auto">
          <a:xfrm>
            <a:off x="3048000" y="6248400"/>
            <a:ext cx="457200" cy="457200"/>
          </a:xfrm>
          <a:prstGeom prst="actionButtonHom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endParaRPr lang="ar-SA" altLang="en-US"/>
          </a:p>
        </p:txBody>
      </p:sp>
      <p:sp>
        <p:nvSpPr>
          <p:cNvPr id="6150" name="Text Box 7"/>
          <p:cNvSpPr txBox="1">
            <a:spLocks noChangeArrowheads="1"/>
          </p:cNvSpPr>
          <p:nvPr/>
        </p:nvSpPr>
        <p:spPr bwMode="auto">
          <a:xfrm>
            <a:off x="2362200" y="0"/>
            <a:ext cx="4495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a:spcBef>
                <a:spcPts val="1125"/>
              </a:spcBef>
              <a:buClr>
                <a:srgbClr val="A50021"/>
              </a:buClr>
            </a:pPr>
            <a:r>
              <a:rPr lang="tr-TR" altLang="en-US" b="1">
                <a:solidFill>
                  <a:srgbClr val="A50021"/>
                </a:solidFill>
              </a:rPr>
              <a:t>Computers Are Your Future Chapter 1</a:t>
            </a:r>
          </a:p>
        </p:txBody>
      </p:sp>
      <p:sp>
        <p:nvSpPr>
          <p:cNvPr id="6151" name="Rectangle 8"/>
          <p:cNvSpPr>
            <a:spLocks noGrp="1" noChangeArrowheads="1"/>
          </p:cNvSpPr>
          <p:nvPr>
            <p:ph type="title"/>
          </p:nvPr>
        </p:nvSpPr>
        <p:spPr bwMode="auto">
          <a:xfrm>
            <a:off x="457200" y="274638"/>
            <a:ext cx="8226425"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n-US"/>
              <a:t>Ana başlık metnini düzenlemek için tıklayın</a:t>
            </a:r>
          </a:p>
        </p:txBody>
      </p:sp>
      <p:sp>
        <p:nvSpPr>
          <p:cNvPr id="6152" name="Rectangle 9"/>
          <p:cNvSpPr>
            <a:spLocks noGrp="1" noChangeArrowheads="1"/>
          </p:cNvSpPr>
          <p:nvPr>
            <p:ph type="body" idx="1"/>
          </p:nvPr>
        </p:nvSpPr>
        <p:spPr bwMode="auto">
          <a:xfrm>
            <a:off x="457200" y="1600200"/>
            <a:ext cx="8226425"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en-US"/>
              <a:t>Anahat metninin biçimini düzenlemek için tıklayın</a:t>
            </a:r>
          </a:p>
          <a:p>
            <a:pPr lvl="1"/>
            <a:r>
              <a:rPr lang="en-GB" altLang="en-US"/>
              <a:t>İkinci Anahat Düzeyi</a:t>
            </a:r>
          </a:p>
          <a:p>
            <a:pPr lvl="2"/>
            <a:r>
              <a:rPr lang="en-GB" altLang="en-US"/>
              <a:t>Üçüncü Anahat Düzeyi</a:t>
            </a:r>
          </a:p>
          <a:p>
            <a:pPr lvl="3"/>
            <a:r>
              <a:rPr lang="en-GB" altLang="en-US"/>
              <a:t>Dördüncü Anahat Düzeyi</a:t>
            </a:r>
          </a:p>
          <a:p>
            <a:pPr lvl="4"/>
            <a:r>
              <a:rPr lang="en-GB" altLang="en-US"/>
              <a:t>Beşinci Anahat Düzeyi</a:t>
            </a:r>
          </a:p>
          <a:p>
            <a:pPr lvl="4"/>
            <a:r>
              <a:rPr lang="en-GB" altLang="en-US"/>
              <a:t>Altıncı Anahat Düzeyi</a:t>
            </a:r>
          </a:p>
          <a:p>
            <a:pPr lvl="4"/>
            <a:r>
              <a:rPr lang="en-GB" altLang="en-US"/>
              <a:t>Yedinci Anahat Düzeyi</a:t>
            </a:r>
          </a:p>
          <a:p>
            <a:pPr lvl="4"/>
            <a:r>
              <a:rPr lang="en-GB" altLang="en-US"/>
              <a:t>Sekizinci Anahat Düzeyi</a:t>
            </a:r>
          </a:p>
          <a:p>
            <a:pPr lvl="4"/>
            <a:r>
              <a:rPr lang="en-GB" altLang="en-US"/>
              <a:t>Dokuzuncu Anahat Düzeyi</a:t>
            </a:r>
          </a:p>
        </p:txBody>
      </p:sp>
      <p:sp>
        <p:nvSpPr>
          <p:cNvPr id="6154" name="Rectangle 10"/>
          <p:cNvSpPr>
            <a:spLocks noGrp="1" noChangeArrowheads="1"/>
          </p:cNvSpPr>
          <p:nvPr>
            <p:ph type="sldNum"/>
          </p:nvPr>
        </p:nvSpPr>
        <p:spPr bwMode="auto">
          <a:xfrm>
            <a:off x="6553200" y="6381750"/>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a:buSzPct val="45000"/>
              <a:buFont typeface="Wingdings" pitchFamily="2" charset="2"/>
              <a:buNone/>
              <a:tabLst>
                <a:tab pos="723900" algn="l"/>
                <a:tab pos="1447800" algn="l"/>
              </a:tabLst>
              <a:defRPr sz="1400" b="1">
                <a:solidFill>
                  <a:srgbClr val="000000"/>
                </a:solidFill>
                <a:latin typeface="+mn-lt"/>
                <a:ea typeface="+mn-ea"/>
                <a:cs typeface="+mn-cs"/>
              </a:defRPr>
            </a:lvl1pPr>
          </a:lstStyle>
          <a:p>
            <a:pPr>
              <a:defRPr/>
            </a:pPr>
            <a:r>
              <a:rPr lang="tr-TR"/>
              <a:t>Slide </a:t>
            </a:r>
            <a:fld id="{92698247-DEE2-460B-86C0-4EAE406B6242}" type="slidenum">
              <a:rPr lang="tr-TR"/>
              <a:pPr>
                <a:defRPr/>
              </a:pPr>
              <a:t>‹#›</a:t>
            </a:fld>
            <a:endParaRPr lang="tr-TR"/>
          </a:p>
        </p:txBody>
      </p:sp>
      <p:sp>
        <p:nvSpPr>
          <p:cNvPr id="6155" name="Rectangle 11"/>
          <p:cNvSpPr>
            <a:spLocks noGrp="1" noChangeArrowheads="1"/>
          </p:cNvSpPr>
          <p:nvPr>
            <p:ph type="ftr"/>
          </p:nvPr>
        </p:nvSpPr>
        <p:spPr bwMode="auto">
          <a:xfrm>
            <a:off x="0" y="6381750"/>
            <a:ext cx="2892425" cy="7302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1">
              <a:buSzPct val="45000"/>
              <a:buFont typeface="Wingdings" pitchFamily="2" charset="2"/>
              <a:buNone/>
              <a:tabLst>
                <a:tab pos="723900" algn="l"/>
                <a:tab pos="1447800" algn="l"/>
                <a:tab pos="2171700" algn="l"/>
              </a:tabLst>
              <a:defRPr sz="1400" b="1">
                <a:solidFill>
                  <a:srgbClr val="000000"/>
                </a:solidFill>
                <a:latin typeface="+mn-lt"/>
                <a:ea typeface="+mn-ea"/>
                <a:cs typeface="+mn-cs"/>
              </a:defRPr>
            </a:lvl1pPr>
          </a:lstStyle>
          <a:p>
            <a:pPr>
              <a:defRPr/>
            </a:pPr>
            <a:r>
              <a:rPr lang="tr-TR"/>
              <a:t>Dr. Mohammed Alnaif</a:t>
            </a:r>
          </a:p>
        </p:txBody>
      </p:sp>
    </p:spTree>
    <p:extLst>
      <p:ext uri="{BB962C8B-B14F-4D97-AF65-F5344CB8AC3E}">
        <p14:creationId xmlns:p14="http://schemas.microsoft.com/office/powerpoint/2010/main" val="4080830583"/>
      </p:ext>
    </p:extLst>
  </p:cSld>
  <p:clrMap bg1="lt1" tx1="dk1" bg2="lt2" tx2="dk2" accent1="accent1" accent2="accent2" accent3="accent3" accent4="accent4" accent5="accent5" accent6="accent6" hlink="hlink" folHlink="folHlink"/>
  <p:sldLayoutIdLst>
    <p:sldLayoutId id="2147483998" r:id="rId1"/>
    <p:sldLayoutId id="2147483999" r:id="rId2"/>
    <p:sldLayoutId id="2147484000" r:id="rId3"/>
    <p:sldLayoutId id="2147484001" r:id="rId4"/>
    <p:sldLayoutId id="2147484002" r:id="rId5"/>
    <p:sldLayoutId id="2147484003" r:id="rId6"/>
    <p:sldLayoutId id="2147484004" r:id="rId7"/>
    <p:sldLayoutId id="2147484005" r:id="rId8"/>
    <p:sldLayoutId id="2147484006" r:id="rId9"/>
    <p:sldLayoutId id="2147484007" r:id="rId10"/>
    <p:sldLayoutId id="2147484008" r:id="rId11"/>
  </p:sldLayoutIdLst>
  <p:hf hdr="0"/>
  <p:txStyles>
    <p:titleStyle>
      <a:lvl1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mj-lt"/>
          <a:ea typeface="+mj-ea"/>
          <a:cs typeface="+mj-cs"/>
        </a:defRPr>
      </a:lvl1pPr>
      <a:lvl2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2pPr>
      <a:lvl3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3pPr>
      <a:lvl4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4pPr>
      <a:lvl5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5pPr>
      <a:lvl6pPr marL="4572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6pPr>
      <a:lvl7pPr marL="9144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7pPr>
      <a:lvl8pPr marL="13716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8pPr>
      <a:lvl9pPr marL="18288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9pPr>
    </p:titleStyle>
    <p:bodyStyle>
      <a:lvl1pPr marL="339725" indent="-339725" algn="l" defTabSz="449263" rtl="0" eaLnBrk="1" fontAlgn="base" hangingPunct="1">
        <a:spcBef>
          <a:spcPts val="700"/>
        </a:spcBef>
        <a:spcAft>
          <a:spcPct val="0"/>
        </a:spcAft>
        <a:buClr>
          <a:srgbClr val="A50021"/>
        </a:buClr>
        <a:buSzPct val="100000"/>
        <a:buFont typeface="Wingdings" pitchFamily="2" charset="2"/>
        <a:buChar char=""/>
        <a:defRPr sz="2800">
          <a:solidFill>
            <a:srgbClr val="A50021"/>
          </a:solidFill>
          <a:latin typeface="+mn-lt"/>
          <a:ea typeface="+mn-ea"/>
          <a:cs typeface="+mn-cs"/>
        </a:defRPr>
      </a:lvl1pPr>
      <a:lvl2pPr marL="739775" indent="-282575" algn="l" defTabSz="449263" rtl="0" eaLnBrk="1" fontAlgn="base" hangingPunct="1">
        <a:spcBef>
          <a:spcPts val="600"/>
        </a:spcBef>
        <a:spcAft>
          <a:spcPct val="0"/>
        </a:spcAft>
        <a:buClr>
          <a:srgbClr val="A50021"/>
        </a:buClr>
        <a:buSzPct val="100000"/>
        <a:buFont typeface="Wingdings" pitchFamily="2" charset="2"/>
        <a:buChar char=""/>
        <a:defRPr sz="2400">
          <a:solidFill>
            <a:srgbClr val="A50021"/>
          </a:solidFill>
          <a:latin typeface="+mn-lt"/>
          <a:ea typeface="+mn-ea"/>
          <a:cs typeface="+mn-cs"/>
        </a:defRPr>
      </a:lvl2pPr>
      <a:lvl3pPr marL="1143000" indent="-228600" algn="l" defTabSz="449263" rtl="0" eaLnBrk="1" fontAlgn="base" hangingPunct="1">
        <a:spcBef>
          <a:spcPts val="500"/>
        </a:spcBef>
        <a:spcAft>
          <a:spcPct val="0"/>
        </a:spcAft>
        <a:buClr>
          <a:srgbClr val="A50021"/>
        </a:buClr>
        <a:buSzPct val="100000"/>
        <a:buFont typeface="Wingdings" pitchFamily="2" charset="2"/>
        <a:buChar char=""/>
        <a:defRPr sz="2000">
          <a:solidFill>
            <a:srgbClr val="A50021"/>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Arial" charset="0"/>
        <a:buChar char="–"/>
        <a:defRPr sz="2000">
          <a:solidFill>
            <a:srgbClr val="000000"/>
          </a:solidFill>
          <a:latin typeface="Arial" pitchFamily="34" charset="0"/>
          <a:ea typeface="+mn-ea"/>
          <a:cs typeface="+mn-cs"/>
        </a:defRPr>
      </a:lvl4pPr>
      <a:lvl5pPr marL="2057400" indent="-228600" algn="l" defTabSz="449263" rtl="0" eaLnBrk="1" fontAlgn="base" hangingPunct="1">
        <a:spcBef>
          <a:spcPts val="500"/>
        </a:spcBef>
        <a:spcAft>
          <a:spcPct val="0"/>
        </a:spcAft>
        <a:buClr>
          <a:srgbClr val="000000"/>
        </a:buClr>
        <a:buSzPct val="100000"/>
        <a:buFont typeface="Arial" charset="0"/>
        <a:buChar char="»"/>
        <a:defRPr sz="2000">
          <a:solidFill>
            <a:srgbClr val="000000"/>
          </a:solidFill>
          <a:latin typeface="Arial" pitchFamily="34" charset="0"/>
          <a:ea typeface="+mn-ea"/>
          <a:cs typeface="+mn-cs"/>
        </a:defRPr>
      </a:lvl5pPr>
      <a:lvl6pPr marL="25146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6pPr>
      <a:lvl7pPr marL="29718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7pPr>
      <a:lvl8pPr marL="34290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8pPr>
      <a:lvl9pPr marL="3886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lnaif@ksu.edu.s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2"/>
          </p:nvPr>
        </p:nvSpPr>
        <p:spPr/>
        <p:txBody>
          <a:bodyPr/>
          <a:lstStyle/>
          <a:p>
            <a:fld id="{D48591FB-74AB-4B99-B07F-533AF81FA1AC}" type="datetime1">
              <a:rPr lang="ar-SA" smtClean="0"/>
              <a:t>27/03/1441</a:t>
            </a:fld>
            <a:endParaRPr lang="ar-SA"/>
          </a:p>
        </p:txBody>
      </p:sp>
      <p:sp>
        <p:nvSpPr>
          <p:cNvPr id="6" name="Footer Placeholder 5"/>
          <p:cNvSpPr>
            <a:spLocks noGrp="1"/>
          </p:cNvSpPr>
          <p:nvPr>
            <p:ph type="ftr" sz="quarter" idx="3"/>
          </p:nvPr>
        </p:nvSpPr>
        <p:spPr/>
        <p:txBody>
          <a:bodyPr/>
          <a:lstStyle/>
          <a:p>
            <a:r>
              <a:rPr lang="en-US" dirty="0"/>
              <a:t>Dr. Mohammed Alnaif</a:t>
            </a:r>
            <a:endParaRPr lang="ar-SA"/>
          </a:p>
        </p:txBody>
      </p:sp>
      <p:sp>
        <p:nvSpPr>
          <p:cNvPr id="5" name="Slide Number Placeholder 4"/>
          <p:cNvSpPr>
            <a:spLocks noGrp="1"/>
          </p:cNvSpPr>
          <p:nvPr>
            <p:ph type="sldNum" sz="quarter" idx="4"/>
          </p:nvPr>
        </p:nvSpPr>
        <p:spPr/>
        <p:txBody>
          <a:bodyPr/>
          <a:lstStyle/>
          <a:p>
            <a:fld id="{B3988F7D-D297-40C4-B76C-B7BD2903FBFC}" type="slidenum">
              <a:rPr lang="ar-SA" smtClean="0"/>
              <a:pPr/>
              <a:t>1</a:t>
            </a:fld>
            <a:endParaRPr lang="ar-SA"/>
          </a:p>
        </p:txBody>
      </p:sp>
      <p:sp>
        <p:nvSpPr>
          <p:cNvPr id="2" name="Title 1"/>
          <p:cNvSpPr>
            <a:spLocks noGrp="1"/>
          </p:cNvSpPr>
          <p:nvPr>
            <p:ph type="ctrTitle" sz="quarter"/>
          </p:nvPr>
        </p:nvSpPr>
        <p:spPr>
          <a:xfrm>
            <a:off x="683568" y="404664"/>
            <a:ext cx="7772400" cy="1652736"/>
          </a:xfrm>
        </p:spPr>
        <p:txBody>
          <a:bodyPr>
            <a:noAutofit/>
          </a:bodyPr>
          <a:lstStyle/>
          <a:p>
            <a:pPr marL="182880" indent="0" algn="ctr" rtl="0">
              <a:buNone/>
            </a:pPr>
            <a:r>
              <a:rPr lang="en-US" sz="2400" dirty="0">
                <a:solidFill>
                  <a:schemeClr val="tx1"/>
                </a:solidFill>
                <a:effectLst/>
                <a:latin typeface="Times New Roman" panose="02020603050405020304" pitchFamily="18" charset="0"/>
                <a:cs typeface="Times New Roman" panose="02020603050405020304" pitchFamily="18" charset="0"/>
              </a:rPr>
              <a:t>King Saud University</a:t>
            </a:r>
            <a:br>
              <a:rPr lang="en-US" sz="2400" dirty="0">
                <a:solidFill>
                  <a:schemeClr val="tx1"/>
                </a:solidFill>
                <a:effectLst/>
                <a:latin typeface="Times New Roman" panose="02020603050405020304" pitchFamily="18" charset="0"/>
                <a:cs typeface="Times New Roman" panose="02020603050405020304" pitchFamily="18" charset="0"/>
              </a:rPr>
            </a:br>
            <a:r>
              <a:rPr lang="en-US" sz="2400" dirty="0">
                <a:solidFill>
                  <a:schemeClr val="tx1"/>
                </a:solidFill>
                <a:effectLst/>
                <a:latin typeface="Times New Roman" panose="02020603050405020304" pitchFamily="18" charset="0"/>
                <a:cs typeface="Times New Roman" panose="02020603050405020304" pitchFamily="18" charset="0"/>
              </a:rPr>
              <a:t>College of Business Administration</a:t>
            </a:r>
            <a:br>
              <a:rPr lang="en-US" sz="2400" dirty="0">
                <a:solidFill>
                  <a:schemeClr val="tx1"/>
                </a:solidFill>
                <a:effectLst/>
                <a:latin typeface="Times New Roman" panose="02020603050405020304" pitchFamily="18" charset="0"/>
                <a:cs typeface="Times New Roman" panose="02020603050405020304" pitchFamily="18" charset="0"/>
              </a:rPr>
            </a:br>
            <a:r>
              <a:rPr lang="en-US" sz="2400" dirty="0">
                <a:solidFill>
                  <a:schemeClr val="tx1"/>
                </a:solidFill>
                <a:effectLst/>
                <a:latin typeface="Times New Roman" panose="02020603050405020304" pitchFamily="18" charset="0"/>
                <a:cs typeface="Times New Roman" panose="02020603050405020304" pitchFamily="18" charset="0"/>
              </a:rPr>
              <a:t>Department of Health Administration </a:t>
            </a:r>
            <a:br>
              <a:rPr lang="en-US" sz="2400" dirty="0">
                <a:solidFill>
                  <a:schemeClr val="tx1"/>
                </a:solidFill>
                <a:effectLst/>
                <a:latin typeface="Times New Roman" panose="02020603050405020304" pitchFamily="18" charset="0"/>
                <a:cs typeface="Times New Roman" panose="02020603050405020304" pitchFamily="18" charset="0"/>
              </a:rPr>
            </a:br>
            <a:r>
              <a:rPr lang="en-US" sz="2400" dirty="0">
                <a:solidFill>
                  <a:schemeClr val="tx1"/>
                </a:solidFill>
                <a:effectLst/>
                <a:latin typeface="Times New Roman" panose="02020603050405020304" pitchFamily="18" charset="0"/>
                <a:cs typeface="Times New Roman" panose="02020603050405020304" pitchFamily="18" charset="0"/>
              </a:rPr>
              <a:t>Masters` Program</a:t>
            </a:r>
            <a:endParaRPr lang="ar-SA" sz="2400" dirty="0">
              <a:solidFill>
                <a:schemeClr val="tx1"/>
              </a:solidFill>
              <a:effectLst/>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sz="quarter" idx="1"/>
          </p:nvPr>
        </p:nvSpPr>
        <p:spPr>
          <a:xfrm>
            <a:off x="899592" y="2514600"/>
            <a:ext cx="7330008" cy="3124200"/>
          </a:xfrm>
        </p:spPr>
        <p:txBody>
          <a:bodyPr>
            <a:normAutofit/>
          </a:bodyPr>
          <a:lstStyle/>
          <a:p>
            <a:pPr algn="ctr"/>
            <a:r>
              <a:rPr lang="en-US" sz="2400" b="1" i="1" u="sng" dirty="0">
                <a:solidFill>
                  <a:schemeClr val="tx1"/>
                </a:solidFill>
                <a:latin typeface="Times New Roman" panose="02020603050405020304" pitchFamily="18" charset="0"/>
                <a:cs typeface="Times New Roman" panose="02020603050405020304" pitchFamily="18" charset="0"/>
              </a:rPr>
              <a:t>PA 507 –</a:t>
            </a:r>
            <a:r>
              <a:rPr lang="en-US" sz="2400" b="1" u="sng" dirty="0">
                <a:solidFill>
                  <a:schemeClr val="tx1"/>
                </a:solidFill>
                <a:latin typeface="Times New Roman" panose="02020603050405020304" pitchFamily="18" charset="0"/>
                <a:cs typeface="Times New Roman" panose="02020603050405020304" pitchFamily="18" charset="0"/>
              </a:rPr>
              <a:t> </a:t>
            </a:r>
            <a:r>
              <a:rPr lang="en-US" sz="2400" b="1" i="1" u="sng" dirty="0">
                <a:solidFill>
                  <a:schemeClr val="tx1"/>
                </a:solidFill>
                <a:latin typeface="Times New Roman" panose="02020603050405020304" pitchFamily="18" charset="0"/>
                <a:cs typeface="Times New Roman" panose="02020603050405020304" pitchFamily="18" charset="0"/>
              </a:rPr>
              <a:t>Introduction to Public Health</a:t>
            </a:r>
            <a:endParaRPr lang="en-US" sz="2400" b="1" dirty="0">
              <a:solidFill>
                <a:schemeClr val="tx1"/>
              </a:solidFill>
              <a:latin typeface="Times New Roman" panose="02020603050405020304" pitchFamily="18" charset="0"/>
              <a:cs typeface="Times New Roman" panose="02020603050405020304" pitchFamily="18" charset="0"/>
            </a:endParaRPr>
          </a:p>
          <a:p>
            <a:pPr algn="ctr"/>
            <a:r>
              <a:rPr lang="en-US" sz="2400" b="1" i="1" u="sng" dirty="0">
                <a:solidFill>
                  <a:schemeClr val="tx1"/>
                </a:solidFill>
                <a:latin typeface="Times New Roman" panose="02020603050405020304" pitchFamily="18" charset="0"/>
                <a:cs typeface="Times New Roman" panose="02020603050405020304" pitchFamily="18" charset="0"/>
              </a:rPr>
              <a:t>First Semester 1437/ 1438</a:t>
            </a:r>
          </a:p>
          <a:p>
            <a:pPr algn="ctr"/>
            <a:endParaRPr lang="en-US" sz="2400" b="1" dirty="0">
              <a:solidFill>
                <a:schemeClr val="tx1"/>
              </a:solidFill>
              <a:effectLst/>
              <a:latin typeface="Times New Roman" panose="02020603050405020304" pitchFamily="18" charset="0"/>
              <a:cs typeface="Times New Roman" panose="02020603050405020304" pitchFamily="18" charset="0"/>
            </a:endParaRPr>
          </a:p>
          <a:p>
            <a:pPr algn="ctr"/>
            <a:r>
              <a:rPr lang="en-US" sz="2400" b="1" dirty="0">
                <a:solidFill>
                  <a:schemeClr val="tx1"/>
                </a:solidFill>
                <a:effectLst/>
                <a:latin typeface="Times New Roman" panose="02020603050405020304" pitchFamily="18" charset="0"/>
                <a:cs typeface="Times New Roman" panose="02020603050405020304" pitchFamily="18" charset="0"/>
              </a:rPr>
              <a:t>Mohammed S. Alnaif, Ph D.</a:t>
            </a:r>
            <a:br>
              <a:rPr lang="en-US" sz="2400" b="1"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hlinkClick r:id="rId2"/>
              </a:rPr>
              <a:t>alnaif@ksu.edu.sa</a:t>
            </a:r>
            <a:endParaRPr lang="en-US"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2843007"/>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762000" y="1233619"/>
            <a:ext cx="7620000" cy="4800600"/>
          </a:xfrm>
        </p:spPr>
        <p:txBody>
          <a:bodyPr>
            <a:normAutofit/>
          </a:bodyPr>
          <a:lstStyle/>
          <a:p>
            <a:pPr marL="0" indent="0">
              <a:buClr>
                <a:srgbClr val="7030A0"/>
              </a:buClr>
              <a:buNone/>
              <a:defRPr/>
            </a:pPr>
            <a:r>
              <a:rPr lang="en-US" sz="2800" b="1" dirty="0">
                <a:solidFill>
                  <a:srgbClr val="0000FF"/>
                </a:solidFill>
                <a:latin typeface="Times New Roman" pitchFamily="18" charset="0"/>
                <a:cs typeface="Times New Roman" pitchFamily="18" charset="0"/>
              </a:rPr>
              <a:t>ETHICS</a:t>
            </a:r>
            <a:endParaRPr lang="en-US" sz="2800" b="1" dirty="0">
              <a:solidFill>
                <a:srgbClr val="0000CC"/>
              </a:solidFill>
              <a:latin typeface="Times New Roman" panose="02020603050405020304" pitchFamily="18" charset="0"/>
              <a:cs typeface="Times New Roman" panose="02020603050405020304" pitchFamily="18" charset="0"/>
            </a:endParaRPr>
          </a:p>
          <a:p>
            <a:pPr marL="457200" indent="-457200" eaLnBrk="1" hangingPunct="1">
              <a:buClr>
                <a:srgbClr val="7030A0"/>
              </a:buClr>
              <a:buFont typeface="Wingdings" panose="05000000000000000000" pitchFamily="2" charset="2"/>
              <a:buChar char="§"/>
              <a:defRPr/>
            </a:pPr>
            <a:r>
              <a:rPr lang="en-US" sz="2800" b="1" i="1" dirty="0">
                <a:solidFill>
                  <a:srgbClr val="0000FF"/>
                </a:solidFill>
                <a:latin typeface="Times New Roman" panose="02020603050405020304" pitchFamily="18" charset="0"/>
                <a:cs typeface="Times New Roman" panose="02020603050405020304" pitchFamily="18" charset="0"/>
              </a:rPr>
              <a:t>Ethics is the formal process of </a:t>
            </a:r>
            <a:r>
              <a:rPr lang="en-US" sz="2800" b="1" i="1" dirty="0">
                <a:solidFill>
                  <a:srgbClr val="FF0000"/>
                </a:solidFill>
                <a:latin typeface="Times New Roman" panose="02020603050405020304" pitchFamily="18" charset="0"/>
                <a:cs typeface="Times New Roman" panose="02020603050405020304" pitchFamily="18" charset="0"/>
              </a:rPr>
              <a:t>intentionally</a:t>
            </a:r>
            <a:r>
              <a:rPr lang="en-US" sz="2800" b="1" i="1" dirty="0">
                <a:solidFill>
                  <a:srgbClr val="0000FF"/>
                </a:solidFill>
                <a:latin typeface="Times New Roman" panose="02020603050405020304" pitchFamily="18" charset="0"/>
                <a:cs typeface="Times New Roman" panose="02020603050405020304" pitchFamily="18" charset="0"/>
              </a:rPr>
              <a:t> and </a:t>
            </a:r>
            <a:r>
              <a:rPr lang="en-US" sz="2800" b="1" i="1" dirty="0">
                <a:solidFill>
                  <a:srgbClr val="FF0000"/>
                </a:solidFill>
                <a:latin typeface="Times New Roman" panose="02020603050405020304" pitchFamily="18" charset="0"/>
                <a:cs typeface="Times New Roman" panose="02020603050405020304" pitchFamily="18" charset="0"/>
              </a:rPr>
              <a:t>critically</a:t>
            </a:r>
            <a:r>
              <a:rPr lang="en-US" sz="2800" b="1" i="1" dirty="0">
                <a:solidFill>
                  <a:srgbClr val="0000FF"/>
                </a:solidFill>
                <a:latin typeface="Times New Roman" panose="02020603050405020304" pitchFamily="18" charset="0"/>
                <a:cs typeface="Times New Roman" panose="02020603050405020304" pitchFamily="18" charset="0"/>
              </a:rPr>
              <a:t> </a:t>
            </a:r>
            <a:r>
              <a:rPr lang="en-US" sz="2800" b="1" i="1" dirty="0">
                <a:solidFill>
                  <a:srgbClr val="FF0000"/>
                </a:solidFill>
                <a:latin typeface="Times New Roman" panose="02020603050405020304" pitchFamily="18" charset="0"/>
                <a:cs typeface="Times New Roman" panose="02020603050405020304" pitchFamily="18" charset="0"/>
              </a:rPr>
              <a:t>analyzing</a:t>
            </a:r>
            <a:r>
              <a:rPr lang="en-US" sz="2800" b="1" i="1" dirty="0">
                <a:solidFill>
                  <a:srgbClr val="0000FF"/>
                </a:solidFill>
                <a:latin typeface="Times New Roman" panose="02020603050405020304" pitchFamily="18" charset="0"/>
                <a:cs typeface="Times New Roman" panose="02020603050405020304" pitchFamily="18" charset="0"/>
              </a:rPr>
              <a:t>, with </a:t>
            </a:r>
            <a:r>
              <a:rPr lang="en-US" sz="2800" b="1" i="1" dirty="0">
                <a:solidFill>
                  <a:srgbClr val="FF0000"/>
                </a:solidFill>
                <a:latin typeface="Times New Roman" panose="02020603050405020304" pitchFamily="18" charset="0"/>
                <a:cs typeface="Times New Roman" panose="02020603050405020304" pitchFamily="18" charset="0"/>
              </a:rPr>
              <a:t>respect</a:t>
            </a:r>
            <a:r>
              <a:rPr lang="en-US" sz="2800" b="1" i="1" dirty="0">
                <a:solidFill>
                  <a:srgbClr val="0000FF"/>
                </a:solidFill>
                <a:latin typeface="Times New Roman" panose="02020603050405020304" pitchFamily="18" charset="0"/>
                <a:cs typeface="Times New Roman" panose="02020603050405020304" pitchFamily="18" charset="0"/>
              </a:rPr>
              <a:t> to </a:t>
            </a:r>
            <a:r>
              <a:rPr lang="en-US" sz="2800" b="1" i="1" dirty="0">
                <a:solidFill>
                  <a:srgbClr val="FF0000"/>
                </a:solidFill>
                <a:latin typeface="Times New Roman" panose="02020603050405020304" pitchFamily="18" charset="0"/>
                <a:cs typeface="Times New Roman" panose="02020603050405020304" pitchFamily="18" charset="0"/>
              </a:rPr>
              <a:t>clarity</a:t>
            </a:r>
            <a:r>
              <a:rPr lang="en-US" sz="2800" b="1" i="1" dirty="0">
                <a:solidFill>
                  <a:srgbClr val="0000FF"/>
                </a:solidFill>
                <a:latin typeface="Times New Roman" panose="02020603050405020304" pitchFamily="18" charset="0"/>
                <a:cs typeface="Times New Roman" panose="02020603050405020304" pitchFamily="18" charset="0"/>
              </a:rPr>
              <a:t> and </a:t>
            </a:r>
            <a:r>
              <a:rPr lang="en-US" sz="2800" b="1" i="1" dirty="0">
                <a:solidFill>
                  <a:srgbClr val="FF0000"/>
                </a:solidFill>
                <a:latin typeface="Times New Roman" panose="02020603050405020304" pitchFamily="18" charset="0"/>
                <a:cs typeface="Times New Roman" panose="02020603050405020304" pitchFamily="18" charset="0"/>
              </a:rPr>
              <a:t>consistency</a:t>
            </a:r>
            <a:r>
              <a:rPr lang="en-US" sz="2800" b="1" i="1" dirty="0">
                <a:solidFill>
                  <a:srgbClr val="0000FF"/>
                </a:solidFill>
                <a:latin typeface="Times New Roman" panose="02020603050405020304" pitchFamily="18" charset="0"/>
                <a:cs typeface="Times New Roman" panose="02020603050405020304" pitchFamily="18" charset="0"/>
              </a:rPr>
              <a:t>, the </a:t>
            </a:r>
            <a:r>
              <a:rPr lang="en-US" sz="2800" b="1" i="1" dirty="0">
                <a:solidFill>
                  <a:srgbClr val="FF0000"/>
                </a:solidFill>
                <a:latin typeface="Times New Roman" panose="02020603050405020304" pitchFamily="18" charset="0"/>
                <a:cs typeface="Times New Roman" panose="02020603050405020304" pitchFamily="18" charset="0"/>
              </a:rPr>
              <a:t>basis</a:t>
            </a:r>
            <a:r>
              <a:rPr lang="en-US" sz="2800" b="1" i="1" dirty="0">
                <a:solidFill>
                  <a:srgbClr val="0000FF"/>
                </a:solidFill>
                <a:latin typeface="Times New Roman" panose="02020603050405020304" pitchFamily="18" charset="0"/>
                <a:cs typeface="Times New Roman" panose="02020603050405020304" pitchFamily="18" charset="0"/>
              </a:rPr>
              <a:t> for one’s moral judgments</a:t>
            </a:r>
            <a:r>
              <a:rPr lang="en-US" sz="2800" b="1" i="1" dirty="0">
                <a:latin typeface="Times New Roman" panose="02020603050405020304" pitchFamily="18" charset="0"/>
                <a:cs typeface="Times New Roman" panose="02020603050405020304" pitchFamily="18" charset="0"/>
              </a:rPr>
              <a:t>.</a:t>
            </a:r>
          </a:p>
          <a:p>
            <a:pPr marL="457200" indent="-457200" eaLnBrk="1" hangingPunct="1">
              <a:buClr>
                <a:srgbClr val="7030A0"/>
              </a:buClr>
              <a:buFont typeface="Wingdings" panose="05000000000000000000" pitchFamily="2" charset="2"/>
              <a:buChar char="§"/>
              <a:defRPr/>
            </a:pPr>
            <a:r>
              <a:rPr lang="en-US" sz="2800" b="1" dirty="0">
                <a:solidFill>
                  <a:srgbClr val="0000CC"/>
                </a:solidFill>
                <a:latin typeface="Times New Roman" panose="02020603050405020304" pitchFamily="18" charset="0"/>
                <a:cs typeface="Times New Roman" panose="02020603050405020304" pitchFamily="18" charset="0"/>
              </a:rPr>
              <a:t>Ethics</a:t>
            </a:r>
            <a:r>
              <a:rPr lang="en-US" sz="2800" b="1" dirty="0">
                <a:latin typeface="Times New Roman" panose="02020603050405020304" pitchFamily="18" charset="0"/>
                <a:cs typeface="Times New Roman" panose="02020603050405020304" pitchFamily="18" charset="0"/>
              </a:rPr>
              <a:t> is the philosophical study of </a:t>
            </a:r>
            <a:r>
              <a:rPr lang="en-US" sz="2800" b="1" dirty="0">
                <a:solidFill>
                  <a:srgbClr val="0000FF"/>
                </a:solidFill>
                <a:latin typeface="Times New Roman" panose="02020603050405020304" pitchFamily="18" charset="0"/>
                <a:cs typeface="Times New Roman" panose="02020603050405020304" pitchFamily="18" charset="0"/>
              </a:rPr>
              <a:t>morality</a:t>
            </a:r>
            <a:r>
              <a:rPr lang="en-US" sz="2800" b="1" dirty="0">
                <a:latin typeface="Times New Roman" panose="02020603050405020304" pitchFamily="18" charset="0"/>
                <a:cs typeface="Times New Roman" panose="02020603050405020304" pitchFamily="18" charset="0"/>
              </a:rPr>
              <a:t>, a rational examination into people’s </a:t>
            </a:r>
            <a:r>
              <a:rPr lang="en-US" sz="2800" b="1" dirty="0">
                <a:solidFill>
                  <a:srgbClr val="0000FF"/>
                </a:solidFill>
                <a:latin typeface="Times New Roman" panose="02020603050405020304" pitchFamily="18" charset="0"/>
                <a:cs typeface="Times New Roman" panose="02020603050405020304" pitchFamily="18" charset="0"/>
              </a:rPr>
              <a:t>moral</a:t>
            </a:r>
            <a:r>
              <a:rPr lang="en-US" sz="2800" b="1" dirty="0">
                <a:latin typeface="Times New Roman" panose="02020603050405020304" pitchFamily="18" charset="0"/>
                <a:cs typeface="Times New Roman" panose="02020603050405020304" pitchFamily="18" charset="0"/>
              </a:rPr>
              <a:t> beliefs and behavior.</a:t>
            </a:r>
          </a:p>
          <a:p>
            <a:pPr marL="457200" indent="-457200">
              <a:buClr>
                <a:srgbClr val="7030A0"/>
              </a:buClr>
              <a:buFont typeface="Wingdings" panose="05000000000000000000" pitchFamily="2" charset="2"/>
              <a:buChar char="§"/>
              <a:defRPr/>
            </a:pPr>
            <a:r>
              <a:rPr lang="en-US" sz="2800" b="1" dirty="0">
                <a:solidFill>
                  <a:srgbClr val="0000CC"/>
                </a:solidFill>
                <a:latin typeface="Times New Roman" panose="02020603050405020304" pitchFamily="18" charset="0"/>
                <a:cs typeface="Times New Roman" panose="02020603050405020304" pitchFamily="18" charset="0"/>
              </a:rPr>
              <a:t>An ethical issue</a:t>
            </a:r>
            <a:r>
              <a:rPr lang="en-US" sz="2800" b="1" dirty="0">
                <a:latin typeface="Times New Roman" panose="02020603050405020304" pitchFamily="18" charset="0"/>
                <a:cs typeface="Times New Roman" panose="02020603050405020304" pitchFamily="18" charset="0"/>
              </a:rPr>
              <a:t> is one that involves the core </a:t>
            </a:r>
            <a:r>
              <a:rPr lang="en-US" sz="2800" b="1" dirty="0">
                <a:solidFill>
                  <a:srgbClr val="0000FF"/>
                </a:solidFill>
                <a:latin typeface="Times New Roman" panose="02020603050405020304" pitchFamily="18" charset="0"/>
                <a:cs typeface="Times New Roman" panose="02020603050405020304" pitchFamily="18" charset="0"/>
              </a:rPr>
              <a:t>values</a:t>
            </a:r>
            <a:r>
              <a:rPr lang="en-US" sz="2800" b="1" dirty="0">
                <a:latin typeface="Times New Roman" panose="02020603050405020304" pitchFamily="18" charset="0"/>
                <a:cs typeface="Times New Roman" panose="02020603050405020304" pitchFamily="18" charset="0"/>
              </a:rPr>
              <a:t> of practice.</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10</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4123013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9" name="Rectangle 3"/>
          <p:cNvSpPr>
            <a:spLocks noGrp="1" noRot="1" noChangeArrowheads="1"/>
          </p:cNvSpPr>
          <p:nvPr>
            <p:ph idx="1"/>
          </p:nvPr>
        </p:nvSpPr>
        <p:spPr>
          <a:xfrm>
            <a:off x="838200" y="1334294"/>
            <a:ext cx="8001000" cy="4559300"/>
          </a:xfrm>
        </p:spPr>
        <p:txBody>
          <a:bodyPr/>
          <a:lstStyle/>
          <a:p>
            <a:pPr marL="0" indent="0">
              <a:lnSpc>
                <a:spcPct val="90000"/>
              </a:lnSpc>
              <a:buClr>
                <a:srgbClr val="7030A0"/>
              </a:buClr>
              <a:buNone/>
              <a:defRPr/>
            </a:pPr>
            <a:r>
              <a:rPr lang="en-US" sz="2800" b="1" dirty="0">
                <a:solidFill>
                  <a:srgbClr val="0000FF"/>
                </a:solidFill>
                <a:latin typeface="Times New Roman" pitchFamily="18" charset="0"/>
                <a:cs typeface="Times New Roman" pitchFamily="18" charset="0"/>
              </a:rPr>
              <a:t>ETHICS</a:t>
            </a:r>
            <a:endParaRPr lang="en-US" sz="2800" b="1" dirty="0">
              <a:latin typeface="Times New Roman" panose="02020603050405020304" pitchFamily="18" charset="0"/>
              <a:cs typeface="Times New Roman" panose="02020603050405020304" pitchFamily="18" charset="0"/>
            </a:endParaRPr>
          </a:p>
          <a:p>
            <a:pPr marL="457200" indent="-457200" eaLnBrk="1" hangingPunct="1">
              <a:lnSpc>
                <a:spcPct val="90000"/>
              </a:lnSpc>
              <a:buClr>
                <a:srgbClr val="7030A0"/>
              </a:buClr>
              <a:buFont typeface="Wingdings" panose="05000000000000000000" pitchFamily="2" charset="2"/>
              <a:buChar char="§"/>
              <a:defRPr/>
            </a:pPr>
            <a:r>
              <a:rPr lang="en-US" sz="2800" b="1" dirty="0">
                <a:latin typeface="Times New Roman" panose="02020603050405020304" pitchFamily="18" charset="0"/>
                <a:cs typeface="Times New Roman" panose="02020603050405020304" pitchFamily="18" charset="0"/>
              </a:rPr>
              <a:t>Many people may want to answer questions of </a:t>
            </a:r>
            <a:r>
              <a:rPr lang="en-US" sz="2800" b="1" dirty="0">
                <a:solidFill>
                  <a:srgbClr val="0000FF"/>
                </a:solidFill>
                <a:latin typeface="Times New Roman" panose="02020603050405020304" pitchFamily="18" charset="0"/>
                <a:cs typeface="Times New Roman" panose="02020603050405020304" pitchFamily="18" charset="0"/>
              </a:rPr>
              <a:t>professional ethics </a:t>
            </a:r>
            <a:r>
              <a:rPr lang="en-US" sz="2800" b="1" dirty="0">
                <a:latin typeface="Times New Roman" panose="02020603050405020304" pitchFamily="18" charset="0"/>
                <a:cs typeface="Times New Roman" panose="02020603050405020304" pitchFamily="18" charset="0"/>
              </a:rPr>
              <a:t>according to their own </a:t>
            </a:r>
            <a:r>
              <a:rPr lang="en-US" sz="2800" b="1" dirty="0">
                <a:solidFill>
                  <a:srgbClr val="0000FF"/>
                </a:solidFill>
                <a:latin typeface="Times New Roman" panose="02020603050405020304" pitchFamily="18" charset="0"/>
                <a:cs typeface="Times New Roman" panose="02020603050405020304" pitchFamily="18" charset="0"/>
              </a:rPr>
              <a:t>personal morality</a:t>
            </a:r>
            <a:r>
              <a:rPr lang="en-US" sz="2800" b="1" dirty="0">
                <a:latin typeface="Times New Roman" panose="02020603050405020304" pitchFamily="18" charset="0"/>
                <a:cs typeface="Times New Roman" panose="02020603050405020304" pitchFamily="18" charset="0"/>
              </a:rPr>
              <a:t>.</a:t>
            </a:r>
          </a:p>
          <a:p>
            <a:pPr marL="457200" indent="-457200" eaLnBrk="1" hangingPunct="1">
              <a:lnSpc>
                <a:spcPct val="90000"/>
              </a:lnSpc>
              <a:buClr>
                <a:srgbClr val="7030A0"/>
              </a:buClr>
              <a:buFont typeface="Wingdings" panose="05000000000000000000" pitchFamily="2" charset="2"/>
              <a:buChar char="§"/>
              <a:defRPr/>
            </a:pPr>
            <a:r>
              <a:rPr lang="en-US" sz="2800" b="1" dirty="0">
                <a:latin typeface="Times New Roman" panose="02020603050405020304" pitchFamily="18" charset="0"/>
                <a:cs typeface="Times New Roman" panose="02020603050405020304" pitchFamily="18" charset="0"/>
              </a:rPr>
              <a:t>Because of potential conflict between </a:t>
            </a:r>
            <a:r>
              <a:rPr lang="en-US" sz="2800" b="1" dirty="0">
                <a:solidFill>
                  <a:srgbClr val="0000FF"/>
                </a:solidFill>
                <a:latin typeface="Times New Roman" panose="02020603050405020304" pitchFamily="18" charset="0"/>
                <a:cs typeface="Times New Roman" panose="02020603050405020304" pitchFamily="18" charset="0"/>
              </a:rPr>
              <a:t>personal values </a:t>
            </a:r>
            <a:r>
              <a:rPr lang="en-US" sz="2800" b="1" dirty="0">
                <a:latin typeface="Times New Roman" panose="02020603050405020304" pitchFamily="18" charset="0"/>
                <a:cs typeface="Times New Roman" panose="02020603050405020304" pitchFamily="18" charset="0"/>
              </a:rPr>
              <a:t>and </a:t>
            </a:r>
            <a:r>
              <a:rPr lang="en-US" sz="2800" b="1" dirty="0">
                <a:solidFill>
                  <a:srgbClr val="0000FF"/>
                </a:solidFill>
                <a:latin typeface="Times New Roman" panose="02020603050405020304" pitchFamily="18" charset="0"/>
                <a:cs typeface="Times New Roman" panose="02020603050405020304" pitchFamily="18" charset="0"/>
              </a:rPr>
              <a:t>professional values</a:t>
            </a:r>
            <a:r>
              <a:rPr lang="en-US" sz="2800" b="1" dirty="0">
                <a:latin typeface="Times New Roman" panose="02020603050405020304" pitchFamily="18" charset="0"/>
                <a:cs typeface="Times New Roman" panose="02020603050405020304" pitchFamily="18" charset="0"/>
              </a:rPr>
              <a:t>, and because of potential conflict among </a:t>
            </a:r>
            <a:r>
              <a:rPr lang="en-US" sz="2800" b="1" dirty="0">
                <a:solidFill>
                  <a:srgbClr val="0000FF"/>
                </a:solidFill>
                <a:latin typeface="Times New Roman" panose="02020603050405020304" pitchFamily="18" charset="0"/>
                <a:cs typeface="Times New Roman" panose="02020603050405020304" pitchFamily="18" charset="0"/>
              </a:rPr>
              <a:t>professional values</a:t>
            </a:r>
            <a:r>
              <a:rPr lang="en-US" sz="2800" b="1" dirty="0">
                <a:latin typeface="Times New Roman" panose="02020603050405020304" pitchFamily="18" charset="0"/>
                <a:cs typeface="Times New Roman" panose="02020603050405020304" pitchFamily="18" charset="0"/>
              </a:rPr>
              <a:t>. Resolving conflict depends on the more formal mechanism of </a:t>
            </a:r>
            <a:r>
              <a:rPr lang="en-US" sz="2800" b="1" dirty="0">
                <a:solidFill>
                  <a:srgbClr val="0000FF"/>
                </a:solidFill>
                <a:latin typeface="Times New Roman" panose="02020603050405020304" pitchFamily="18" charset="0"/>
                <a:cs typeface="Times New Roman" panose="02020603050405020304" pitchFamily="18" charset="0"/>
              </a:rPr>
              <a:t>ethics</a:t>
            </a:r>
            <a:r>
              <a:rPr lang="en-US" sz="2800" b="1" dirty="0">
                <a:latin typeface="Times New Roman" panose="02020603050405020304" pitchFamily="18" charset="0"/>
                <a:cs typeface="Times New Roman" panose="02020603050405020304" pitchFamily="18" charset="0"/>
              </a:rPr>
              <a:t>. Personal </a:t>
            </a:r>
            <a:r>
              <a:rPr lang="en-US" sz="2800" b="1" dirty="0">
                <a:solidFill>
                  <a:srgbClr val="0000FF"/>
                </a:solidFill>
                <a:latin typeface="Times New Roman" panose="02020603050405020304" pitchFamily="18" charset="0"/>
                <a:cs typeface="Times New Roman" panose="02020603050405020304" pitchFamily="18" charset="0"/>
              </a:rPr>
              <a:t>morality</a:t>
            </a:r>
            <a:r>
              <a:rPr lang="en-US" sz="2800" b="1" dirty="0">
                <a:latin typeface="Times New Roman" panose="02020603050405020304" pitchFamily="18" charset="0"/>
                <a:cs typeface="Times New Roman" panose="02020603050405020304" pitchFamily="18" charset="0"/>
              </a:rPr>
              <a:t> and </a:t>
            </a:r>
            <a:r>
              <a:rPr lang="en-US" sz="2800" b="1" dirty="0">
                <a:solidFill>
                  <a:srgbClr val="0000FF"/>
                </a:solidFill>
                <a:latin typeface="Times New Roman" panose="02020603050405020304" pitchFamily="18" charset="0"/>
                <a:cs typeface="Times New Roman" panose="02020603050405020304" pitchFamily="18" charset="0"/>
              </a:rPr>
              <a:t>ethics</a:t>
            </a:r>
            <a:r>
              <a:rPr lang="en-US" sz="2800" b="1" dirty="0">
                <a:latin typeface="Times New Roman" panose="02020603050405020304" pitchFamily="18" charset="0"/>
                <a:cs typeface="Times New Roman" panose="02020603050405020304" pitchFamily="18" charset="0"/>
              </a:rPr>
              <a:t> are different.</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11</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3116256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457200" y="1371600"/>
            <a:ext cx="8077200" cy="5029200"/>
          </a:xfrm>
        </p:spPr>
        <p:txBody>
          <a:bodyPr>
            <a:normAutofit/>
          </a:bodyPr>
          <a:lstStyle/>
          <a:p>
            <a:pPr marL="457200" indent="-457200" eaLnBrk="1" hangingPunct="1">
              <a:buClr>
                <a:srgbClr val="7030A0"/>
              </a:buClr>
              <a:buFont typeface="Wingdings" panose="05000000000000000000" pitchFamily="2" charset="2"/>
              <a:buChar char="§"/>
              <a:defRPr/>
            </a:pPr>
            <a:r>
              <a:rPr lang="en-US" sz="2800" b="1" dirty="0">
                <a:solidFill>
                  <a:srgbClr val="0000FF"/>
                </a:solidFill>
                <a:latin typeface="Times New Roman" panose="02020603050405020304" pitchFamily="18" charset="0"/>
                <a:cs typeface="Times New Roman" panose="02020603050405020304" pitchFamily="18" charset="0"/>
              </a:rPr>
              <a:t>Morality</a:t>
            </a:r>
            <a:r>
              <a:rPr lang="en-US" sz="2800" b="1" dirty="0">
                <a:latin typeface="Times New Roman" panose="02020603050405020304" pitchFamily="18" charset="0"/>
                <a:cs typeface="Times New Roman" panose="02020603050405020304" pitchFamily="18" charset="0"/>
              </a:rPr>
              <a:t> in this case refers to your own personal </a:t>
            </a:r>
            <a:r>
              <a:rPr lang="en-US" sz="2800" b="1" dirty="0">
                <a:solidFill>
                  <a:srgbClr val="0000FF"/>
                </a:solidFill>
                <a:latin typeface="Times New Roman" panose="02020603050405020304" pitchFamily="18" charset="0"/>
                <a:cs typeface="Times New Roman" panose="02020603050405020304" pitchFamily="18" charset="0"/>
              </a:rPr>
              <a:t>moral</a:t>
            </a:r>
            <a:r>
              <a:rPr lang="en-US" sz="2800" b="1" dirty="0">
                <a:latin typeface="Times New Roman" panose="02020603050405020304" pitchFamily="18" charset="0"/>
                <a:cs typeface="Times New Roman" panose="02020603050405020304" pitchFamily="18" charset="0"/>
              </a:rPr>
              <a:t> choices.</a:t>
            </a:r>
          </a:p>
          <a:p>
            <a:pPr marL="457200" indent="-457200">
              <a:buClr>
                <a:srgbClr val="7030A0"/>
              </a:buClr>
              <a:buFont typeface="Wingdings" panose="05000000000000000000" pitchFamily="2" charset="2"/>
              <a:buChar char="§"/>
              <a:defRPr/>
            </a:pPr>
            <a:r>
              <a:rPr lang="en-US" sz="2800" b="1" dirty="0">
                <a:latin typeface="Times New Roman" panose="02020603050405020304" pitchFamily="18" charset="0"/>
                <a:cs typeface="Times New Roman" panose="02020603050405020304" pitchFamily="18" charset="0"/>
              </a:rPr>
              <a:t>For most circumstances, people habitually rely on this common </a:t>
            </a:r>
            <a:r>
              <a:rPr lang="en-US" sz="2800" b="1" dirty="0">
                <a:solidFill>
                  <a:srgbClr val="0000FF"/>
                </a:solidFill>
                <a:latin typeface="Times New Roman" panose="02020603050405020304" pitchFamily="18" charset="0"/>
                <a:cs typeface="Times New Roman" panose="02020603050405020304" pitchFamily="18" charset="0"/>
              </a:rPr>
              <a:t>morality</a:t>
            </a:r>
            <a:r>
              <a:rPr lang="en-US" sz="2800" b="1" dirty="0">
                <a:latin typeface="Times New Roman" panose="02020603050405020304" pitchFamily="18" charset="0"/>
                <a:cs typeface="Times New Roman" panose="02020603050405020304" pitchFamily="18" charset="0"/>
              </a:rPr>
              <a:t> to guide their conduct, and it serves them well, just as standard practice generally serves professional practitioners well. </a:t>
            </a:r>
          </a:p>
          <a:p>
            <a:pPr marL="457200" indent="-457200">
              <a:buClr>
                <a:srgbClr val="7030A0"/>
              </a:buClr>
              <a:buFont typeface="Wingdings" panose="05000000000000000000" pitchFamily="2" charset="2"/>
              <a:buChar char="§"/>
              <a:defRPr/>
            </a:pPr>
            <a:r>
              <a:rPr lang="en-US" sz="2800" b="1" dirty="0">
                <a:latin typeface="Times New Roman" panose="02020603050405020304" pitchFamily="18" charset="0"/>
                <a:cs typeface="Times New Roman" panose="02020603050405020304" pitchFamily="18" charset="0"/>
              </a:rPr>
              <a:t>Still, common </a:t>
            </a:r>
            <a:r>
              <a:rPr lang="en-US" sz="2800" b="1" dirty="0">
                <a:solidFill>
                  <a:srgbClr val="0000FF"/>
                </a:solidFill>
                <a:latin typeface="Times New Roman" panose="02020603050405020304" pitchFamily="18" charset="0"/>
                <a:cs typeface="Times New Roman" panose="02020603050405020304" pitchFamily="18" charset="0"/>
              </a:rPr>
              <a:t>morality</a:t>
            </a:r>
            <a:r>
              <a:rPr lang="en-US" sz="2800" b="1" dirty="0">
                <a:latin typeface="Times New Roman" panose="02020603050405020304" pitchFamily="18" charset="0"/>
                <a:cs typeface="Times New Roman" panose="02020603050405020304" pitchFamily="18" charset="0"/>
              </a:rPr>
              <a:t> can fall short where its rules conflict, where it inadequately illuminates novel moral problems, or where intense disagreement prevails among rival stakeholders.</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12</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2300925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762000" y="1524000"/>
            <a:ext cx="7772400" cy="5029200"/>
          </a:xfrm>
        </p:spPr>
        <p:txBody>
          <a:bodyPr>
            <a:normAutofit/>
          </a:bodyPr>
          <a:lstStyle/>
          <a:p>
            <a:pPr marL="0" indent="0">
              <a:buClr>
                <a:srgbClr val="7030A0"/>
              </a:buClr>
              <a:buNone/>
              <a:defRPr/>
            </a:pPr>
            <a:r>
              <a:rPr lang="en-US" sz="3600" b="1" dirty="0">
                <a:solidFill>
                  <a:srgbClr val="0000FF"/>
                </a:solidFill>
                <a:latin typeface="Times New Roman" panose="02020603050405020304" pitchFamily="18" charset="0"/>
                <a:cs typeface="Times New Roman" panose="02020603050405020304" pitchFamily="18" charset="0"/>
              </a:rPr>
              <a:t>Ethical Principles </a:t>
            </a:r>
          </a:p>
          <a:p>
            <a:pPr marL="457200" indent="-457200">
              <a:buClr>
                <a:srgbClr val="7030A0"/>
              </a:buClr>
              <a:buFont typeface="Wingdings" panose="05000000000000000000" pitchFamily="2" charset="2"/>
              <a:buChar char="§"/>
              <a:defRPr/>
            </a:pPr>
            <a:r>
              <a:rPr lang="en-US" sz="2800" b="1" dirty="0">
                <a:solidFill>
                  <a:srgbClr val="0000FF"/>
                </a:solidFill>
                <a:latin typeface="Times New Roman" panose="02020603050405020304" pitchFamily="18" charset="0"/>
                <a:cs typeface="Times New Roman" panose="02020603050405020304" pitchFamily="18" charset="0"/>
              </a:rPr>
              <a:t>Ethics</a:t>
            </a:r>
            <a:r>
              <a:rPr lang="en-US" sz="2800" b="1" dirty="0">
                <a:latin typeface="Times New Roman" panose="02020603050405020304" pitchFamily="18" charset="0"/>
                <a:cs typeface="Times New Roman" panose="02020603050405020304" pitchFamily="18" charset="0"/>
              </a:rPr>
              <a:t> provides a formal way to step back from the conflict, search for reasons to support one choice over another and apply this reasoning in future situation</a:t>
            </a:r>
          </a:p>
          <a:p>
            <a:pPr marL="457200" indent="-457200">
              <a:buClr>
                <a:srgbClr val="7030A0"/>
              </a:buClr>
              <a:buFont typeface="Wingdings" panose="05000000000000000000" pitchFamily="2" charset="2"/>
              <a:buChar char="§"/>
              <a:defRPr/>
            </a:pPr>
            <a:r>
              <a:rPr lang="en-US" sz="2800" b="1" dirty="0">
                <a:solidFill>
                  <a:srgbClr val="0000FF"/>
                </a:solidFill>
                <a:latin typeface="Times New Roman" panose="02020603050405020304" pitchFamily="18" charset="0"/>
                <a:cs typeface="Times New Roman" panose="02020603050405020304" pitchFamily="18" charset="0"/>
              </a:rPr>
              <a:t>Principles</a:t>
            </a:r>
            <a:r>
              <a:rPr lang="en-US" sz="2800" b="1" dirty="0">
                <a:latin typeface="Times New Roman" panose="02020603050405020304" pitchFamily="18" charset="0"/>
                <a:cs typeface="Times New Roman" panose="02020603050405020304" pitchFamily="18" charset="0"/>
              </a:rPr>
              <a:t> are general categories, rules, or guidelines that form the basis of a discipline. </a:t>
            </a:r>
          </a:p>
          <a:p>
            <a:pPr marL="457200" indent="-457200">
              <a:buClr>
                <a:srgbClr val="7030A0"/>
              </a:buClr>
              <a:buFont typeface="Wingdings" panose="05000000000000000000" pitchFamily="2" charset="2"/>
              <a:buChar char="§"/>
              <a:defRPr/>
            </a:pPr>
            <a:r>
              <a:rPr lang="en-US" sz="2800" b="1" dirty="0">
                <a:latin typeface="Times New Roman" panose="02020603050405020304" pitchFamily="18" charset="0"/>
                <a:cs typeface="Times New Roman" panose="02020603050405020304" pitchFamily="18" charset="0"/>
              </a:rPr>
              <a:t>In ethics, there are various kinds of </a:t>
            </a:r>
            <a:r>
              <a:rPr lang="en-US" sz="2800" b="1" dirty="0">
                <a:solidFill>
                  <a:srgbClr val="0000FF"/>
                </a:solidFill>
                <a:latin typeface="Times New Roman" panose="02020603050405020304" pitchFamily="18" charset="0"/>
                <a:cs typeface="Times New Roman" panose="02020603050405020304" pitchFamily="18" charset="0"/>
              </a:rPr>
              <a:t>principles</a:t>
            </a:r>
            <a:r>
              <a:rPr lang="en-US" sz="2800" b="1" dirty="0">
                <a:latin typeface="Times New Roman" panose="02020603050405020304" pitchFamily="18" charset="0"/>
                <a:cs typeface="Times New Roman" panose="02020603050405020304" pitchFamily="18" charset="0"/>
              </a:rPr>
              <a:t> and many examples of each kind.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13</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3876236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824144" y="1310127"/>
            <a:ext cx="8077200" cy="4574836"/>
          </a:xfrm>
        </p:spPr>
        <p:txBody>
          <a:bodyPr>
            <a:normAutofit/>
          </a:bodyPr>
          <a:lstStyle/>
          <a:p>
            <a:pPr marL="0" indent="0">
              <a:buClr>
                <a:srgbClr val="7030A0"/>
              </a:buClr>
              <a:buNone/>
              <a:defRPr/>
            </a:pPr>
            <a:r>
              <a:rPr lang="en-US" sz="3600" b="1" dirty="0">
                <a:solidFill>
                  <a:srgbClr val="0000FF"/>
                </a:solidFill>
                <a:latin typeface="Times New Roman" panose="02020603050405020304" pitchFamily="18" charset="0"/>
                <a:cs typeface="Times New Roman" panose="02020603050405020304" pitchFamily="18" charset="0"/>
              </a:rPr>
              <a:t>Ethical Principles </a:t>
            </a:r>
          </a:p>
          <a:p>
            <a:pPr marL="457200" indent="-457200">
              <a:buClr>
                <a:srgbClr val="7030A0"/>
              </a:buClr>
              <a:buFont typeface="Wingdings" panose="05000000000000000000" pitchFamily="2" charset="2"/>
              <a:buChar char="§"/>
              <a:defRPr/>
            </a:pPr>
            <a:r>
              <a:rPr lang="en-US" sz="2800" b="1" dirty="0">
                <a:latin typeface="Times New Roman" panose="02020603050405020304" pitchFamily="18" charset="0"/>
                <a:cs typeface="Times New Roman" panose="02020603050405020304" pitchFamily="18" charset="0"/>
              </a:rPr>
              <a:t>The kinds include </a:t>
            </a:r>
            <a:r>
              <a:rPr lang="en-US" sz="2800" b="1" dirty="0">
                <a:solidFill>
                  <a:srgbClr val="0000FF"/>
                </a:solidFill>
                <a:latin typeface="Times New Roman" panose="02020603050405020304" pitchFamily="18" charset="0"/>
                <a:cs typeface="Times New Roman" panose="02020603050405020304" pitchFamily="18" charset="0"/>
              </a:rPr>
              <a:t>basic ethical categories</a:t>
            </a:r>
            <a:r>
              <a:rPr lang="en-US" sz="2800" b="1" dirty="0">
                <a:latin typeface="Times New Roman" panose="02020603050405020304" pitchFamily="18" charset="0"/>
                <a:cs typeface="Times New Roman" panose="02020603050405020304" pitchFamily="18" charset="0"/>
              </a:rPr>
              <a:t> (e.g., virtues, values, or rights), </a:t>
            </a:r>
            <a:r>
              <a:rPr lang="en-US" sz="2800" b="1" dirty="0">
                <a:solidFill>
                  <a:srgbClr val="0000FF"/>
                </a:solidFill>
                <a:latin typeface="Times New Roman" panose="02020603050405020304" pitchFamily="18" charset="0"/>
                <a:cs typeface="Times New Roman" panose="02020603050405020304" pitchFamily="18" charset="0"/>
              </a:rPr>
              <a:t>ethical commands</a:t>
            </a:r>
            <a:r>
              <a:rPr lang="en-US" sz="2800" b="1" dirty="0">
                <a:latin typeface="Times New Roman" panose="02020603050405020304" pitchFamily="18" charset="0"/>
                <a:cs typeface="Times New Roman" panose="02020603050405020304" pitchFamily="18" charset="0"/>
              </a:rPr>
              <a:t> or rules of conduct (e.g., not stealing, not harming, or treating others with respect), and </a:t>
            </a:r>
            <a:r>
              <a:rPr lang="en-US" sz="2800" b="1" dirty="0">
                <a:solidFill>
                  <a:srgbClr val="0000FF"/>
                </a:solidFill>
                <a:latin typeface="Times New Roman" panose="02020603050405020304" pitchFamily="18" charset="0"/>
                <a:cs typeface="Times New Roman" panose="02020603050405020304" pitchFamily="18" charset="0"/>
              </a:rPr>
              <a:t>guidelines</a:t>
            </a:r>
            <a:r>
              <a:rPr lang="en-US" sz="2800" b="1" dirty="0">
                <a:latin typeface="Times New Roman" panose="02020603050405020304" pitchFamily="18" charset="0"/>
                <a:cs typeface="Times New Roman" panose="02020603050405020304" pitchFamily="18" charset="0"/>
              </a:rPr>
              <a:t> for weighing outcomes (e.g., achieving the greatest good for the greatest number, distributing burdens and benefits fairly, or properly proportioning benefit to harm).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14</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197917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762000" y="1447800"/>
            <a:ext cx="8077200" cy="4498636"/>
          </a:xfrm>
        </p:spPr>
        <p:txBody>
          <a:bodyPr>
            <a:normAutofit fontScale="92500" lnSpcReduction="20000"/>
          </a:bodyPr>
          <a:lstStyle/>
          <a:p>
            <a:pPr marL="0" indent="0">
              <a:buClr>
                <a:srgbClr val="7030A0"/>
              </a:buClr>
              <a:buNone/>
              <a:defRPr/>
            </a:pPr>
            <a:r>
              <a:rPr lang="en-US" sz="3600" b="1" dirty="0">
                <a:solidFill>
                  <a:srgbClr val="0000FF"/>
                </a:solidFill>
                <a:latin typeface="Times New Roman" panose="02020603050405020304" pitchFamily="18" charset="0"/>
                <a:cs typeface="Times New Roman" panose="02020603050405020304" pitchFamily="18" charset="0"/>
              </a:rPr>
              <a:t>Ethical Principles </a:t>
            </a:r>
          </a:p>
          <a:p>
            <a:pPr marL="457200" indent="-457200">
              <a:lnSpc>
                <a:spcPct val="110000"/>
              </a:lnSpc>
              <a:spcBef>
                <a:spcPts val="0"/>
              </a:spcBef>
              <a:buClr>
                <a:srgbClr val="7030A0"/>
              </a:buClr>
              <a:buFont typeface="Wingdings" panose="05000000000000000000" pitchFamily="2" charset="2"/>
              <a:buChar char="§"/>
            </a:pPr>
            <a:r>
              <a:rPr lang="en-US" sz="3000" b="1" dirty="0">
                <a:solidFill>
                  <a:srgbClr val="0000FF"/>
                </a:solidFill>
                <a:latin typeface="Times New Roman" panose="02020603050405020304" pitchFamily="18" charset="0"/>
                <a:cs typeface="Times New Roman" panose="02020603050405020304" pitchFamily="18" charset="0"/>
              </a:rPr>
              <a:t>Ethical principles </a:t>
            </a:r>
            <a:r>
              <a:rPr lang="en-US" sz="3000" b="1" dirty="0">
                <a:latin typeface="Times New Roman" panose="02020603050405020304" pitchFamily="18" charset="0"/>
                <a:cs typeface="Times New Roman" panose="02020603050405020304" pitchFamily="18" charset="0"/>
              </a:rPr>
              <a:t>like justice or respect for autonomy are simultaneously values, ideals, and the basis for deriving rules of conduct. Such rules serve as ethical standards to evaluate past and pending actions, programs, and policy recommendations.</a:t>
            </a:r>
            <a:r>
              <a:rPr lang="en-US" sz="3000" dirty="0"/>
              <a:t> </a:t>
            </a:r>
          </a:p>
          <a:p>
            <a:pPr marL="457200" indent="-457200">
              <a:lnSpc>
                <a:spcPct val="110000"/>
              </a:lnSpc>
              <a:spcBef>
                <a:spcPts val="0"/>
              </a:spcBef>
              <a:buClr>
                <a:srgbClr val="7030A0"/>
              </a:buClr>
              <a:buFont typeface="Wingdings" panose="05000000000000000000" pitchFamily="2" charset="2"/>
              <a:buChar char="§"/>
            </a:pPr>
            <a:r>
              <a:rPr lang="en-US" sz="3000" b="1" dirty="0">
                <a:solidFill>
                  <a:srgbClr val="0000FF"/>
                </a:solidFill>
              </a:rPr>
              <a:t>Bioethics-</a:t>
            </a:r>
            <a:r>
              <a:rPr lang="en-US" sz="3000" b="1" dirty="0"/>
              <a:t> refers to the study of ethics as it relates to health and moral dilemmas.</a:t>
            </a:r>
          </a:p>
          <a:p>
            <a:pPr marL="457200" indent="-457200">
              <a:lnSpc>
                <a:spcPct val="110000"/>
              </a:lnSpc>
              <a:spcBef>
                <a:spcPts val="0"/>
              </a:spcBef>
              <a:buClr>
                <a:srgbClr val="7030A0"/>
              </a:buClr>
              <a:buFont typeface="Wingdings" panose="05000000000000000000" pitchFamily="2" charset="2"/>
              <a:buChar char="§"/>
            </a:pPr>
            <a:r>
              <a:rPr lang="en-US" sz="3000" b="1" dirty="0">
                <a:solidFill>
                  <a:srgbClr val="0000FF"/>
                </a:solidFill>
              </a:rPr>
              <a:t>Ethical dilemma</a:t>
            </a:r>
            <a:r>
              <a:rPr lang="en-US" sz="3000" b="1" dirty="0"/>
              <a:t>-a situation characterized by conflicting rights or obligations.</a:t>
            </a:r>
            <a:endParaRPr lang="en-US" sz="3000" b="1"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15</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1966128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762000" y="1219200"/>
            <a:ext cx="8077200" cy="5015444"/>
          </a:xfrm>
        </p:spPr>
        <p:txBody>
          <a:bodyPr>
            <a:normAutofit/>
          </a:bodyPr>
          <a:lstStyle/>
          <a:p>
            <a:pPr marL="457200" indent="-457200">
              <a:spcBef>
                <a:spcPts val="0"/>
              </a:spcBef>
              <a:buClr>
                <a:srgbClr val="7030A0"/>
              </a:buClr>
              <a:buNone/>
              <a:defRPr/>
            </a:pPr>
            <a:r>
              <a:rPr lang="en-US" sz="3200" b="1" i="1" dirty="0">
                <a:solidFill>
                  <a:srgbClr val="0000FF"/>
                </a:solidFill>
                <a:latin typeface="Times New Roman" panose="02020603050405020304" pitchFamily="18" charset="0"/>
                <a:cs typeface="Times New Roman" panose="02020603050405020304" pitchFamily="18" charset="0"/>
              </a:rPr>
              <a:t>Law Versus Ethics</a:t>
            </a:r>
            <a:r>
              <a:rPr lang="en-US" sz="3600" b="1" dirty="0">
                <a:solidFill>
                  <a:srgbClr val="0000FF"/>
                </a:solidFill>
                <a:latin typeface="Times New Roman" panose="02020603050405020304" pitchFamily="18" charset="0"/>
                <a:cs typeface="Times New Roman" panose="02020603050405020304" pitchFamily="18" charset="0"/>
              </a:rPr>
              <a:t> </a:t>
            </a:r>
          </a:p>
          <a:p>
            <a:pPr marL="457200" indent="-457200">
              <a:spcBef>
                <a:spcPts val="0"/>
              </a:spcBef>
              <a:buClr>
                <a:srgbClr val="7030A0"/>
              </a:buClr>
              <a:buFont typeface="Wingdings" panose="05000000000000000000" pitchFamily="2" charset="2"/>
              <a:buChar char="§"/>
              <a:defRPr/>
            </a:pPr>
            <a:r>
              <a:rPr lang="en-US" sz="2800" b="1" dirty="0">
                <a:solidFill>
                  <a:srgbClr val="0000FF"/>
                </a:solidFill>
                <a:latin typeface="Times New Roman" panose="02020603050405020304" pitchFamily="18" charset="0"/>
                <a:cs typeface="Times New Roman" panose="02020603050405020304" pitchFamily="18" charset="0"/>
              </a:rPr>
              <a:t>Laws</a:t>
            </a:r>
            <a:r>
              <a:rPr lang="en-US" sz="2800" b="1" dirty="0">
                <a:latin typeface="Times New Roman" panose="02020603050405020304" pitchFamily="18" charset="0"/>
                <a:cs typeface="Times New Roman" panose="02020603050405020304" pitchFamily="18" charset="0"/>
              </a:rPr>
              <a:t> share certain features with </a:t>
            </a:r>
            <a:r>
              <a:rPr lang="en-US" sz="2800" b="1" dirty="0">
                <a:solidFill>
                  <a:srgbClr val="0000FF"/>
                </a:solidFill>
                <a:latin typeface="Times New Roman" panose="02020603050405020304" pitchFamily="18" charset="0"/>
                <a:cs typeface="Times New Roman" panose="02020603050405020304" pitchFamily="18" charset="0"/>
              </a:rPr>
              <a:t>ethical principles </a:t>
            </a:r>
            <a:r>
              <a:rPr lang="en-US" sz="2800" b="1" dirty="0">
                <a:latin typeface="Times New Roman" panose="02020603050405020304" pitchFamily="18" charset="0"/>
                <a:cs typeface="Times New Roman" panose="02020603050405020304" pitchFamily="18" charset="0"/>
              </a:rPr>
              <a:t>of action (and with religious commandments). </a:t>
            </a:r>
          </a:p>
          <a:p>
            <a:pPr marL="457200" indent="-457200">
              <a:spcBef>
                <a:spcPts val="0"/>
              </a:spcBef>
              <a:buClr>
                <a:srgbClr val="7030A0"/>
              </a:buClr>
              <a:buFont typeface="Wingdings" panose="05000000000000000000" pitchFamily="2" charset="2"/>
              <a:buChar char="§"/>
              <a:defRPr/>
            </a:pPr>
            <a:r>
              <a:rPr lang="en-US" sz="2800" b="1" dirty="0">
                <a:latin typeface="Times New Roman" panose="02020603050405020304" pitchFamily="18" charset="0"/>
                <a:cs typeface="Times New Roman" panose="02020603050405020304" pitchFamily="18" charset="0"/>
              </a:rPr>
              <a:t>They all define one’s obligations or duties and typically take the form of rules or commands regarding what one should or should not do. </a:t>
            </a:r>
          </a:p>
          <a:p>
            <a:pPr marL="457200" indent="-457200">
              <a:spcBef>
                <a:spcPts val="0"/>
              </a:spcBef>
              <a:buClr>
                <a:srgbClr val="7030A0"/>
              </a:buClr>
              <a:buFont typeface="Wingdings" panose="05000000000000000000" pitchFamily="2" charset="2"/>
              <a:buChar char="§"/>
              <a:defRPr/>
            </a:pPr>
            <a:r>
              <a:rPr lang="en-US" sz="2800" b="1" dirty="0">
                <a:latin typeface="Times New Roman" panose="02020603050405020304" pitchFamily="18" charset="0"/>
                <a:cs typeface="Times New Roman" panose="02020603050405020304" pitchFamily="18" charset="0"/>
              </a:rPr>
              <a:t>They can lay down positive requirements to fulfill but more commonly establish parameters that prohibit certain actions or constrain liberty in some way.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16</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33771462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609600" y="1194783"/>
            <a:ext cx="8236258" cy="4909344"/>
          </a:xfrm>
        </p:spPr>
        <p:txBody>
          <a:bodyPr>
            <a:noAutofit/>
          </a:bodyPr>
          <a:lstStyle/>
          <a:p>
            <a:pPr marL="457200" indent="-457200">
              <a:spcBef>
                <a:spcPts val="0"/>
              </a:spcBef>
              <a:buClr>
                <a:srgbClr val="7030A0"/>
              </a:buClr>
              <a:buNone/>
              <a:defRPr/>
            </a:pPr>
            <a:r>
              <a:rPr lang="en-US" sz="2800" b="1" i="1" dirty="0">
                <a:solidFill>
                  <a:srgbClr val="0000FF"/>
                </a:solidFill>
                <a:latin typeface="Times New Roman" panose="02020603050405020304" pitchFamily="18" charset="0"/>
                <a:cs typeface="Times New Roman" panose="02020603050405020304" pitchFamily="18" charset="0"/>
              </a:rPr>
              <a:t>Law Versus Ethics</a:t>
            </a:r>
            <a:r>
              <a:rPr lang="en-US" sz="2800" b="1" dirty="0">
                <a:solidFill>
                  <a:srgbClr val="0000FF"/>
                </a:solidFill>
                <a:latin typeface="Times New Roman" panose="02020603050405020304" pitchFamily="18" charset="0"/>
                <a:cs typeface="Times New Roman" panose="02020603050405020304" pitchFamily="18" charset="0"/>
              </a:rPr>
              <a:t> </a:t>
            </a:r>
          </a:p>
          <a:p>
            <a:pPr marL="457200" indent="-457200">
              <a:spcBef>
                <a:spcPts val="0"/>
              </a:spcBef>
              <a:buClr>
                <a:srgbClr val="7030A0"/>
              </a:buClr>
              <a:buFont typeface="Wingdings" panose="05000000000000000000" pitchFamily="2" charset="2"/>
              <a:buChar char="§"/>
              <a:defRPr/>
            </a:pPr>
            <a:r>
              <a:rPr lang="en-US" sz="2800" b="1" dirty="0">
                <a:solidFill>
                  <a:srgbClr val="0000FF"/>
                </a:solidFill>
                <a:latin typeface="Times New Roman" panose="02020603050405020304" pitchFamily="18" charset="0"/>
                <a:cs typeface="Times New Roman" panose="02020603050405020304" pitchFamily="18" charset="0"/>
              </a:rPr>
              <a:t>Laws</a:t>
            </a:r>
            <a:r>
              <a:rPr lang="en-US" sz="2800" b="1" dirty="0">
                <a:latin typeface="Times New Roman" panose="02020603050405020304" pitchFamily="18" charset="0"/>
                <a:cs typeface="Times New Roman" panose="02020603050405020304" pitchFamily="18" charset="0"/>
              </a:rPr>
              <a:t> do not differ from </a:t>
            </a:r>
            <a:r>
              <a:rPr lang="en-US" sz="2800" b="1" dirty="0">
                <a:solidFill>
                  <a:srgbClr val="0000FF"/>
                </a:solidFill>
                <a:latin typeface="Times New Roman" panose="02020603050405020304" pitchFamily="18" charset="0"/>
                <a:cs typeface="Times New Roman" panose="02020603050405020304" pitchFamily="18" charset="0"/>
              </a:rPr>
              <a:t>ethical rules </a:t>
            </a:r>
            <a:r>
              <a:rPr lang="en-US" sz="2800" b="1" dirty="0">
                <a:latin typeface="Times New Roman" panose="02020603050405020304" pitchFamily="18" charset="0"/>
                <a:cs typeface="Times New Roman" panose="02020603050405020304" pitchFamily="18" charset="0"/>
              </a:rPr>
              <a:t>primarily based on content, because an ethical rule can become a law without changing the rule’s content.</a:t>
            </a:r>
          </a:p>
          <a:p>
            <a:pPr marL="457200" indent="-457200">
              <a:spcBef>
                <a:spcPts val="0"/>
              </a:spcBef>
              <a:buClr>
                <a:srgbClr val="7030A0"/>
              </a:buClr>
              <a:buFont typeface="Wingdings" panose="05000000000000000000" pitchFamily="2" charset="2"/>
              <a:buChar char="§"/>
              <a:defRPr/>
            </a:pPr>
            <a:r>
              <a:rPr lang="en-US" sz="2800" b="1" dirty="0">
                <a:latin typeface="Times New Roman" panose="02020603050405020304" pitchFamily="18" charset="0"/>
                <a:cs typeface="Times New Roman" panose="02020603050405020304" pitchFamily="18" charset="0"/>
              </a:rPr>
              <a:t>Because </a:t>
            </a:r>
            <a:r>
              <a:rPr lang="en-US" sz="2800" b="1" dirty="0">
                <a:solidFill>
                  <a:srgbClr val="0000FF"/>
                </a:solidFill>
                <a:latin typeface="Times New Roman" panose="02020603050405020304" pitchFamily="18" charset="0"/>
                <a:cs typeface="Times New Roman" panose="02020603050405020304" pitchFamily="18" charset="0"/>
              </a:rPr>
              <a:t>laws</a:t>
            </a:r>
            <a:r>
              <a:rPr lang="en-US" sz="2800" b="1" dirty="0">
                <a:latin typeface="Times New Roman" panose="02020603050405020304" pitchFamily="18" charset="0"/>
                <a:cs typeface="Times New Roman" panose="02020603050405020304" pitchFamily="18" charset="0"/>
              </a:rPr>
              <a:t> demand compliance, they are more rigid. Additional legal stipulations can prioritize or specify how to apply laws in certain situations, but doing so increases their complexity. </a:t>
            </a:r>
            <a:r>
              <a:rPr lang="en-US" sz="2800" b="1" dirty="0">
                <a:solidFill>
                  <a:srgbClr val="0000FF"/>
                </a:solidFill>
                <a:latin typeface="Times New Roman" panose="02020603050405020304" pitchFamily="18" charset="0"/>
                <a:cs typeface="Times New Roman" panose="02020603050405020304" pitchFamily="18" charset="0"/>
              </a:rPr>
              <a:t>Ethical guidelines </a:t>
            </a:r>
            <a:r>
              <a:rPr lang="en-US" sz="2800" b="1" dirty="0">
                <a:latin typeface="Times New Roman" panose="02020603050405020304" pitchFamily="18" charset="0"/>
                <a:cs typeface="Times New Roman" panose="02020603050405020304" pitchFamily="18" charset="0"/>
              </a:rPr>
              <a:t>operate more flexibly than rigid, compulsory laws and more readily accommodate compromise.</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17</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1216059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609600" y="1054100"/>
            <a:ext cx="8229600" cy="5181600"/>
          </a:xfrm>
        </p:spPr>
        <p:txBody>
          <a:bodyPr>
            <a:normAutofit/>
          </a:bodyPr>
          <a:lstStyle/>
          <a:p>
            <a:pPr marL="0" indent="0">
              <a:buClr>
                <a:srgbClr val="7030A0"/>
              </a:buClr>
              <a:buNone/>
              <a:defRPr/>
            </a:pPr>
            <a:r>
              <a:rPr lang="en-US" sz="3200" b="1" i="1" dirty="0">
                <a:solidFill>
                  <a:srgbClr val="0000FF"/>
                </a:solidFill>
                <a:latin typeface="Times New Roman" panose="02020603050405020304" pitchFamily="18" charset="0"/>
                <a:cs typeface="Times New Roman" panose="02020603050405020304" pitchFamily="18" charset="0"/>
              </a:rPr>
              <a:t>Law Versus Ethics</a:t>
            </a:r>
            <a:r>
              <a:rPr lang="en-US" sz="3600" b="1" dirty="0">
                <a:solidFill>
                  <a:srgbClr val="0000FF"/>
                </a:solidFill>
                <a:latin typeface="Times New Roman" panose="02020603050405020304" pitchFamily="18" charset="0"/>
                <a:cs typeface="Times New Roman" panose="02020603050405020304" pitchFamily="18" charset="0"/>
              </a:rPr>
              <a:t> </a:t>
            </a:r>
          </a:p>
          <a:p>
            <a:pPr marL="457200" indent="-457200">
              <a:spcBef>
                <a:spcPts val="60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With </a:t>
            </a:r>
            <a:r>
              <a:rPr lang="en-US" sz="2800" b="1" dirty="0">
                <a:solidFill>
                  <a:srgbClr val="0000FF"/>
                </a:solidFill>
                <a:latin typeface="Times New Roman" panose="02020603050405020304" pitchFamily="18" charset="0"/>
                <a:cs typeface="Times New Roman" panose="02020603050405020304" pitchFamily="18" charset="0"/>
              </a:rPr>
              <a:t>ethical guidelines</a:t>
            </a:r>
            <a:r>
              <a:rPr lang="en-US" sz="2800" b="1" dirty="0">
                <a:latin typeface="Times New Roman" panose="02020603050405020304" pitchFamily="18" charset="0"/>
                <a:cs typeface="Times New Roman" panose="02020603050405020304" pitchFamily="18" charset="0"/>
              </a:rPr>
              <a:t>, decision makers can consider and rank the underlying values the </a:t>
            </a:r>
            <a:r>
              <a:rPr lang="en-US" sz="2800" b="1" dirty="0">
                <a:solidFill>
                  <a:srgbClr val="0000FF"/>
                </a:solidFill>
                <a:latin typeface="Times New Roman" panose="02020603050405020304" pitchFamily="18" charset="0"/>
                <a:cs typeface="Times New Roman" panose="02020603050405020304" pitchFamily="18" charset="0"/>
              </a:rPr>
              <a:t>ethical rules </a:t>
            </a:r>
            <a:r>
              <a:rPr lang="en-US" sz="2800" b="1" dirty="0">
                <a:latin typeface="Times New Roman" panose="02020603050405020304" pitchFamily="18" charset="0"/>
                <a:cs typeface="Times New Roman" panose="02020603050405020304" pitchFamily="18" charset="0"/>
              </a:rPr>
              <a:t>serve to promote. Doing so allows for trade-offs between competing ethical considerations and for deciding which values it makes sense to prioritize in the given context.</a:t>
            </a:r>
          </a:p>
          <a:p>
            <a:pPr marL="457200" indent="-457200">
              <a:spcBef>
                <a:spcPts val="600"/>
              </a:spcBef>
              <a:buClr>
                <a:srgbClr val="7030A0"/>
              </a:buClr>
              <a:buFont typeface="Wingdings" panose="05000000000000000000" pitchFamily="2" charset="2"/>
              <a:buChar char="§"/>
            </a:pPr>
            <a:r>
              <a:rPr lang="en-US" sz="2800" b="1" dirty="0">
                <a:solidFill>
                  <a:srgbClr val="0000FF"/>
                </a:solidFill>
                <a:latin typeface="Times New Roman" panose="02020603050405020304" pitchFamily="18" charset="0"/>
                <a:cs typeface="Times New Roman" panose="02020603050405020304" pitchFamily="18" charset="0"/>
              </a:rPr>
              <a:t>Conversely, law’s </a:t>
            </a:r>
            <a:r>
              <a:rPr lang="en-US" sz="2800" b="1" dirty="0">
                <a:latin typeface="Times New Roman" panose="02020603050405020304" pitchFamily="18" charset="0"/>
                <a:cs typeface="Times New Roman" panose="02020603050405020304" pitchFamily="18" charset="0"/>
              </a:rPr>
              <a:t>comparative rigidity can be a virtue where only stricter oversight and enforcement will ensure compliance and establish order.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18</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5272485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685800" y="1251744"/>
            <a:ext cx="8077200" cy="4724400"/>
          </a:xfrm>
        </p:spPr>
        <p:txBody>
          <a:bodyPr>
            <a:normAutofit/>
          </a:bodyPr>
          <a:lstStyle/>
          <a:p>
            <a:pPr marL="0" indent="0">
              <a:buClr>
                <a:srgbClr val="7030A0"/>
              </a:buClr>
              <a:buNone/>
              <a:defRPr/>
            </a:pPr>
            <a:r>
              <a:rPr lang="en-US" sz="3200" b="1" i="1" dirty="0">
                <a:solidFill>
                  <a:srgbClr val="0000FF"/>
                </a:solidFill>
                <a:latin typeface="Times New Roman" panose="02020603050405020304" pitchFamily="18" charset="0"/>
                <a:cs typeface="Times New Roman" panose="02020603050405020304" pitchFamily="18" charset="0"/>
              </a:rPr>
              <a:t>Law Versus Ethics</a:t>
            </a:r>
            <a:r>
              <a:rPr lang="en-US" sz="3600" b="1" dirty="0">
                <a:solidFill>
                  <a:srgbClr val="0000FF"/>
                </a:solidFill>
                <a:latin typeface="Times New Roman" panose="02020603050405020304" pitchFamily="18" charset="0"/>
                <a:cs typeface="Times New Roman" panose="02020603050405020304" pitchFamily="18" charset="0"/>
              </a:rPr>
              <a:t> </a:t>
            </a:r>
          </a:p>
          <a:p>
            <a:pPr marL="457200" indent="-457200">
              <a:spcBef>
                <a:spcPts val="60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Across cultures, legal, ethical, and religious rules prohibiting basic offenses such as lying, theft and murder show considerable overlap. </a:t>
            </a:r>
          </a:p>
          <a:p>
            <a:pPr marL="457200" indent="-457200">
              <a:spcBef>
                <a:spcPts val="60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However, cultures vary in exactly which rules are matters of individual choice and which are matters of legal enforcement and punishment. </a:t>
            </a:r>
          </a:p>
          <a:p>
            <a:pPr marL="457200" indent="-457200">
              <a:spcBef>
                <a:spcPts val="60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This variability also applies to the status of rules and standards governing research on human subjects.</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19</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3705904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685800"/>
          </a:xfrm>
        </p:spPr>
        <p:txBody>
          <a:bodyPr/>
          <a:lstStyle/>
          <a:p>
            <a:pPr marL="0" indent="0" algn="ctr" eaLnBrk="1" hangingPunct="1">
              <a:buNone/>
              <a:defRPr/>
            </a:pPr>
            <a:r>
              <a:rPr lang="en-US" sz="3600" b="1" dirty="0">
                <a:solidFill>
                  <a:schemeClr val="tx1"/>
                </a:solidFill>
                <a:latin typeface="Times New Roman" pitchFamily="18" charset="0"/>
                <a:cs typeface="Times New Roman" pitchFamily="18" charset="0"/>
              </a:rPr>
              <a:t>PUBLIC HEALTH ETHICS</a:t>
            </a:r>
          </a:p>
        </p:txBody>
      </p:sp>
      <p:sp>
        <p:nvSpPr>
          <p:cNvPr id="4102" name="Rectangle 3"/>
          <p:cNvSpPr>
            <a:spLocks noGrp="1" noChangeArrowheads="1"/>
          </p:cNvSpPr>
          <p:nvPr>
            <p:ph idx="1"/>
          </p:nvPr>
        </p:nvSpPr>
        <p:spPr>
          <a:xfrm>
            <a:off x="609600" y="1143000"/>
            <a:ext cx="7924800" cy="4953001"/>
          </a:xfrm>
        </p:spPr>
        <p:txBody>
          <a:bodyPr>
            <a:normAutofit fontScale="92500"/>
          </a:bodyPr>
          <a:lstStyle/>
          <a:p>
            <a:pPr marL="0" indent="0">
              <a:spcBef>
                <a:spcPts val="0"/>
              </a:spcBef>
              <a:spcAft>
                <a:spcPts val="600"/>
              </a:spcAft>
              <a:buClr>
                <a:srgbClr val="7030A0"/>
              </a:buClr>
              <a:buNone/>
            </a:pPr>
            <a:r>
              <a:rPr lang="en-US" sz="2800" b="1" dirty="0">
                <a:solidFill>
                  <a:srgbClr val="0000FF"/>
                </a:solidFill>
                <a:latin typeface="Times New Roman" panose="02020603050405020304" pitchFamily="18" charset="0"/>
                <a:cs typeface="Times New Roman" panose="02020603050405020304" pitchFamily="18" charset="0"/>
              </a:rPr>
              <a:t>Learning Objectives</a:t>
            </a:r>
          </a:p>
          <a:p>
            <a:pPr marL="457200" indent="-457200">
              <a:spcBef>
                <a:spcPts val="0"/>
              </a:spcBef>
              <a:spcAft>
                <a:spcPts val="0"/>
              </a:spcAft>
              <a:buClr>
                <a:srgbClr val="7030A0"/>
              </a:buClr>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Define ethics and understand the importance of studying ethics for the public health professional.</a:t>
            </a:r>
          </a:p>
          <a:p>
            <a:pPr marL="457200" indent="-457200">
              <a:spcBef>
                <a:spcPts val="0"/>
              </a:spcBef>
              <a:spcAft>
                <a:spcPts val="0"/>
              </a:spcAft>
              <a:buClr>
                <a:srgbClr val="7030A0"/>
              </a:buClr>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Identifying appropriate ethical principles to guide action in a particular context.</a:t>
            </a:r>
          </a:p>
          <a:p>
            <a:pPr marL="457200" indent="-457200">
              <a:spcBef>
                <a:spcPts val="0"/>
              </a:spcBef>
              <a:spcAft>
                <a:spcPts val="0"/>
              </a:spcAft>
              <a:buClr>
                <a:srgbClr val="7030A0"/>
              </a:buClr>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Demonstrate how practice issues can be analyzed on the basis of principles and related values as framework for identifying ethical questions.</a:t>
            </a:r>
          </a:p>
          <a:p>
            <a:pPr marL="457200" indent="-457200">
              <a:spcBef>
                <a:spcPts val="0"/>
              </a:spcBef>
              <a:spcAft>
                <a:spcPts val="0"/>
              </a:spcAft>
              <a:buClr>
                <a:srgbClr val="7030A0"/>
              </a:buClr>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Understanding the competing moral claims and values of stakeholders.</a:t>
            </a:r>
          </a:p>
          <a:p>
            <a:pPr marL="114300" indent="0">
              <a:buNone/>
            </a:pPr>
            <a:r>
              <a:rPr lang="en-US" sz="2400" b="1" dirty="0">
                <a:solidFill>
                  <a:srgbClr val="0000FF"/>
                </a:solidFill>
              </a:rPr>
              <a:t>(Righteousness is good morality, and wrongdoing is that which wavers in your soul, and I hated that people finding out)</a:t>
            </a:r>
            <a:endParaRPr lang="en-US" sz="2400" dirty="0">
              <a:solidFill>
                <a:srgbClr val="0000FF"/>
              </a:solidFill>
            </a:endParaRPr>
          </a:p>
          <a:p>
            <a:pPr marL="114300" indent="0" algn="r">
              <a:buNone/>
            </a:pPr>
            <a:r>
              <a:rPr lang="ar-SA" sz="2400" b="1" dirty="0">
                <a:solidFill>
                  <a:srgbClr val="0000FF"/>
                </a:solidFill>
              </a:rPr>
              <a:t>( البرّ حسن الخلق ، والإثم ما حاك في نفسك ، وكرهت أن يطلع عليه الناس )</a:t>
            </a:r>
            <a:endParaRPr lang="en-US" sz="2400" dirty="0">
              <a:solidFill>
                <a:srgbClr val="0000FF"/>
              </a:solidFill>
            </a:endParaRPr>
          </a:p>
          <a:p>
            <a:pPr marL="457200" indent="-457200">
              <a:spcBef>
                <a:spcPts val="0"/>
              </a:spcBef>
              <a:spcAft>
                <a:spcPts val="0"/>
              </a:spcAft>
              <a:buClr>
                <a:srgbClr val="7030A0"/>
              </a:buClr>
              <a:buFont typeface="Wingdings" panose="05000000000000000000" pitchFamily="2" charset="2"/>
              <a:buChar char="§"/>
            </a:pPr>
            <a:endParaRPr lang="en-US" sz="2400" b="1"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2</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30848880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762000" y="990600"/>
            <a:ext cx="7772400" cy="5410200"/>
          </a:xfrm>
        </p:spPr>
        <p:txBody>
          <a:bodyPr>
            <a:normAutofit fontScale="92500" lnSpcReduction="20000"/>
          </a:bodyPr>
          <a:lstStyle/>
          <a:p>
            <a:pPr marL="457200" indent="-457200">
              <a:lnSpc>
                <a:spcPct val="110000"/>
              </a:lnSpc>
              <a:spcBef>
                <a:spcPts val="0"/>
              </a:spcBef>
              <a:buClr>
                <a:srgbClr val="7030A0"/>
              </a:buClr>
              <a:buNone/>
            </a:pPr>
            <a:r>
              <a:rPr lang="en-US" sz="3300" b="1" dirty="0">
                <a:solidFill>
                  <a:srgbClr val="0000FF"/>
                </a:solidFill>
                <a:latin typeface="Times New Roman" panose="02020603050405020304" pitchFamily="18" charset="0"/>
                <a:cs typeface="Times New Roman" panose="02020603050405020304" pitchFamily="18" charset="0"/>
              </a:rPr>
              <a:t>Challenges to ethics</a:t>
            </a:r>
          </a:p>
          <a:p>
            <a:pPr marL="457200" indent="-457200">
              <a:lnSpc>
                <a:spcPct val="110000"/>
              </a:lnSpc>
              <a:spcBef>
                <a:spcPts val="0"/>
              </a:spcBef>
              <a:buClr>
                <a:srgbClr val="7030A0"/>
              </a:buClr>
              <a:buNone/>
            </a:pPr>
            <a:r>
              <a:rPr lang="en-US" sz="3300" b="1" dirty="0">
                <a:solidFill>
                  <a:srgbClr val="0000FF"/>
                </a:solidFill>
                <a:latin typeface="Times New Roman" panose="02020603050405020304" pitchFamily="18" charset="0"/>
                <a:cs typeface="Times New Roman" panose="02020603050405020304" pitchFamily="18" charset="0"/>
              </a:rPr>
              <a:t>Nihilism</a:t>
            </a:r>
          </a:p>
          <a:p>
            <a:pPr marL="457200" indent="-457200">
              <a:lnSpc>
                <a:spcPct val="110000"/>
              </a:lnSpc>
              <a:spcBef>
                <a:spcPts val="0"/>
              </a:spcBef>
              <a:buClr>
                <a:srgbClr val="7030A0"/>
              </a:buClr>
              <a:buFont typeface="Wingdings" panose="05000000000000000000" pitchFamily="2" charset="2"/>
              <a:buChar char="§"/>
            </a:pPr>
            <a:r>
              <a:rPr lang="en-US" sz="3200" b="1" dirty="0">
                <a:latin typeface="Times New Roman" panose="02020603050405020304" pitchFamily="18" charset="0"/>
                <a:cs typeface="Times New Roman" panose="02020603050405020304" pitchFamily="18" charset="0"/>
              </a:rPr>
              <a:t>One source of cynicism about </a:t>
            </a:r>
            <a:r>
              <a:rPr lang="en-US" sz="3200" b="1" dirty="0">
                <a:solidFill>
                  <a:srgbClr val="0000FF"/>
                </a:solidFill>
                <a:latin typeface="Times New Roman" panose="02020603050405020304" pitchFamily="18" charset="0"/>
                <a:cs typeface="Times New Roman" panose="02020603050405020304" pitchFamily="18" charset="0"/>
              </a:rPr>
              <a:t>moral philosophy </a:t>
            </a:r>
            <a:r>
              <a:rPr lang="en-US" sz="3200" b="1" dirty="0">
                <a:latin typeface="Times New Roman" panose="02020603050405020304" pitchFamily="18" charset="0"/>
                <a:cs typeface="Times New Roman" panose="02020603050405020304" pitchFamily="18" charset="0"/>
              </a:rPr>
              <a:t>comes from the conviction or suspicion that there is no such thing as </a:t>
            </a:r>
            <a:r>
              <a:rPr lang="en-US" sz="3200" b="1" dirty="0">
                <a:solidFill>
                  <a:srgbClr val="0000FF"/>
                </a:solidFill>
                <a:latin typeface="Times New Roman" panose="02020603050405020304" pitchFamily="18" charset="0"/>
                <a:cs typeface="Times New Roman" panose="02020603050405020304" pitchFamily="18" charset="0"/>
              </a:rPr>
              <a:t>moral reality</a:t>
            </a:r>
            <a:r>
              <a:rPr lang="en-US" sz="3200" b="1" dirty="0">
                <a:latin typeface="Times New Roman" panose="02020603050405020304" pitchFamily="18" charset="0"/>
                <a:cs typeface="Times New Roman" panose="02020603050405020304" pitchFamily="18" charset="0"/>
              </a:rPr>
              <a:t>. </a:t>
            </a:r>
          </a:p>
          <a:p>
            <a:pPr marL="457200" indent="-457200">
              <a:lnSpc>
                <a:spcPct val="110000"/>
              </a:lnSpc>
              <a:spcBef>
                <a:spcPts val="0"/>
              </a:spcBef>
              <a:buClr>
                <a:srgbClr val="7030A0"/>
              </a:buClr>
              <a:buFont typeface="Wingdings" panose="05000000000000000000" pitchFamily="2" charset="2"/>
              <a:buChar char="§"/>
            </a:pPr>
            <a:r>
              <a:rPr lang="en-US" sz="3200" b="1" dirty="0">
                <a:latin typeface="Times New Roman" panose="02020603050405020304" pitchFamily="18" charset="0"/>
                <a:cs typeface="Times New Roman" panose="02020603050405020304" pitchFamily="18" charset="0"/>
              </a:rPr>
              <a:t>This is known as </a:t>
            </a:r>
            <a:r>
              <a:rPr lang="en-US" sz="3200" b="1" dirty="0">
                <a:solidFill>
                  <a:srgbClr val="0000FF"/>
                </a:solidFill>
                <a:latin typeface="Times New Roman" panose="02020603050405020304" pitchFamily="18" charset="0"/>
                <a:cs typeface="Times New Roman" panose="02020603050405020304" pitchFamily="18" charset="0"/>
              </a:rPr>
              <a:t>ethical nihilism</a:t>
            </a:r>
            <a:r>
              <a:rPr lang="en-US" sz="3200" b="1" dirty="0">
                <a:latin typeface="Times New Roman" panose="02020603050405020304" pitchFamily="18" charset="0"/>
                <a:cs typeface="Times New Roman" panose="02020603050405020304" pitchFamily="18" charset="0"/>
              </a:rPr>
              <a:t>, and it can take several forms. </a:t>
            </a:r>
          </a:p>
          <a:p>
            <a:pPr marL="457200" indent="-457200">
              <a:lnSpc>
                <a:spcPct val="110000"/>
              </a:lnSpc>
              <a:spcBef>
                <a:spcPts val="0"/>
              </a:spcBef>
              <a:buClr>
                <a:srgbClr val="7030A0"/>
              </a:buClr>
              <a:buFont typeface="Wingdings" panose="05000000000000000000" pitchFamily="2" charset="2"/>
              <a:buChar char="§"/>
            </a:pPr>
            <a:r>
              <a:rPr lang="en-US" sz="3200" b="1" dirty="0">
                <a:latin typeface="Times New Roman" panose="02020603050405020304" pitchFamily="18" charset="0"/>
                <a:cs typeface="Times New Roman" panose="02020603050405020304" pitchFamily="18" charset="0"/>
              </a:rPr>
              <a:t>A true </a:t>
            </a:r>
            <a:r>
              <a:rPr lang="en-US" sz="3200" b="1" dirty="0">
                <a:solidFill>
                  <a:srgbClr val="0000FF"/>
                </a:solidFill>
                <a:latin typeface="Times New Roman" panose="02020603050405020304" pitchFamily="18" charset="0"/>
                <a:cs typeface="Times New Roman" panose="02020603050405020304" pitchFamily="18" charset="0"/>
              </a:rPr>
              <a:t>nihilist</a:t>
            </a:r>
            <a:r>
              <a:rPr lang="en-US" sz="3200" b="1" dirty="0">
                <a:latin typeface="Times New Roman" panose="02020603050405020304" pitchFamily="18" charset="0"/>
                <a:cs typeface="Times New Roman" panose="02020603050405020304" pitchFamily="18" charset="0"/>
              </a:rPr>
              <a:t> would believe in nothing, have no loyalties, and no purpose other than, perhaps, an impulse to destroy and maintain that morality is simply an illusion.</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20</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22421678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647700" y="1109208"/>
            <a:ext cx="7848600" cy="4953000"/>
          </a:xfrm>
        </p:spPr>
        <p:txBody>
          <a:bodyPr>
            <a:normAutofit/>
          </a:bodyPr>
          <a:lstStyle/>
          <a:p>
            <a:pPr marL="457200" indent="-457200">
              <a:spcBef>
                <a:spcPts val="0"/>
              </a:spcBef>
              <a:buClr>
                <a:srgbClr val="7030A0"/>
              </a:buClr>
              <a:buNone/>
            </a:pPr>
            <a:r>
              <a:rPr lang="en-US" sz="3300" b="1" dirty="0">
                <a:solidFill>
                  <a:srgbClr val="0000FF"/>
                </a:solidFill>
                <a:latin typeface="Times New Roman" panose="02020603050405020304" pitchFamily="18" charset="0"/>
                <a:cs typeface="Times New Roman" panose="02020603050405020304" pitchFamily="18" charset="0"/>
              </a:rPr>
              <a:t>Challenges to ethics</a:t>
            </a:r>
          </a:p>
          <a:p>
            <a:pPr marL="457200" indent="-457200">
              <a:spcBef>
                <a:spcPts val="0"/>
              </a:spcBef>
              <a:buClr>
                <a:srgbClr val="7030A0"/>
              </a:buClr>
              <a:buNone/>
            </a:pPr>
            <a:r>
              <a:rPr lang="en-US" sz="3300" b="1" dirty="0">
                <a:solidFill>
                  <a:srgbClr val="0000FF"/>
                </a:solidFill>
                <a:latin typeface="Times New Roman" panose="02020603050405020304" pitchFamily="18" charset="0"/>
                <a:cs typeface="Times New Roman" panose="02020603050405020304" pitchFamily="18" charset="0"/>
              </a:rPr>
              <a:t>Nihilism</a:t>
            </a:r>
          </a:p>
          <a:p>
            <a:pPr marL="457200" indent="-457200">
              <a:spcBef>
                <a:spcPts val="0"/>
              </a:spcBef>
              <a:buClr>
                <a:srgbClr val="7030A0"/>
              </a:buClr>
              <a:buFont typeface="Wingdings" panose="05000000000000000000" pitchFamily="2" charset="2"/>
              <a:buChar char="§"/>
            </a:pPr>
            <a:r>
              <a:rPr lang="en-US" sz="3200" b="1" dirty="0">
                <a:latin typeface="Times New Roman" panose="02020603050405020304" pitchFamily="18" charset="0"/>
                <a:cs typeface="Times New Roman" panose="02020603050405020304" pitchFamily="18" charset="0"/>
              </a:rPr>
              <a:t>A more plausible version of nihilism claims that morality simply reflects the interest of those in power. </a:t>
            </a:r>
          </a:p>
          <a:p>
            <a:pPr marL="457200" indent="-457200">
              <a:spcBef>
                <a:spcPts val="0"/>
              </a:spcBef>
              <a:buClr>
                <a:srgbClr val="7030A0"/>
              </a:buClr>
              <a:buFont typeface="Wingdings" panose="05000000000000000000" pitchFamily="2" charset="2"/>
              <a:buChar char="§"/>
            </a:pPr>
            <a:r>
              <a:rPr lang="en-US" sz="3200" b="1" dirty="0">
                <a:latin typeface="Times New Roman" panose="02020603050405020304" pitchFamily="18" charset="0"/>
                <a:cs typeface="Times New Roman" panose="02020603050405020304" pitchFamily="18" charset="0"/>
              </a:rPr>
              <a:t>There is no objectively correct answer according to </a:t>
            </a:r>
            <a:r>
              <a:rPr lang="en-US" sz="3200" b="1" dirty="0">
                <a:solidFill>
                  <a:srgbClr val="0000FF"/>
                </a:solidFill>
                <a:latin typeface="Times New Roman" panose="02020603050405020304" pitchFamily="18" charset="0"/>
                <a:cs typeface="Times New Roman" panose="02020603050405020304" pitchFamily="18" charset="0"/>
              </a:rPr>
              <a:t>this version of moral nihilism </a:t>
            </a:r>
            <a:r>
              <a:rPr lang="en-US" sz="3200" b="1" dirty="0">
                <a:latin typeface="Times New Roman" panose="02020603050405020304" pitchFamily="18" charset="0"/>
                <a:cs typeface="Times New Roman" panose="02020603050405020304" pitchFamily="18" charset="0"/>
              </a:rPr>
              <a:t>but only the self-interest of the respective parties.</a:t>
            </a:r>
            <a:endParaRPr lang="en-US" sz="2800" b="1"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21</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34249724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838200" y="1600200"/>
            <a:ext cx="7848600" cy="4443343"/>
          </a:xfrm>
        </p:spPr>
        <p:txBody>
          <a:bodyPr>
            <a:normAutofit/>
          </a:bodyPr>
          <a:lstStyle/>
          <a:p>
            <a:pPr marL="457200" indent="-457200">
              <a:spcBef>
                <a:spcPts val="0"/>
              </a:spcBef>
              <a:buClr>
                <a:srgbClr val="7030A0"/>
              </a:buClr>
              <a:buNone/>
            </a:pPr>
            <a:r>
              <a:rPr lang="en-US" b="1" dirty="0">
                <a:solidFill>
                  <a:srgbClr val="0000FF"/>
                </a:solidFill>
                <a:latin typeface="Times New Roman" panose="02020603050405020304" pitchFamily="18" charset="0"/>
                <a:cs typeface="Times New Roman" panose="02020603050405020304" pitchFamily="18" charset="0"/>
              </a:rPr>
              <a:t>Challenges to ethics</a:t>
            </a:r>
          </a:p>
          <a:p>
            <a:pPr marL="457200" indent="-457200">
              <a:spcBef>
                <a:spcPts val="0"/>
              </a:spcBef>
              <a:buNone/>
            </a:pPr>
            <a:r>
              <a:rPr lang="en-US" b="1" dirty="0">
                <a:solidFill>
                  <a:srgbClr val="0000FF"/>
                </a:solidFill>
                <a:latin typeface="Times New Roman" panose="02020603050405020304" pitchFamily="18" charset="0"/>
                <a:cs typeface="Times New Roman" panose="02020603050405020304" pitchFamily="18" charset="0"/>
              </a:rPr>
              <a:t>Relativism </a:t>
            </a:r>
          </a:p>
          <a:p>
            <a:pPr marL="457200" indent="-457200">
              <a:spcBef>
                <a:spcPts val="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Another challenge to the viability of </a:t>
            </a:r>
            <a:r>
              <a:rPr lang="en-US" sz="2800" b="1" dirty="0">
                <a:solidFill>
                  <a:srgbClr val="0000FF"/>
                </a:solidFill>
                <a:latin typeface="Times New Roman" panose="02020603050405020304" pitchFamily="18" charset="0"/>
                <a:cs typeface="Times New Roman" panose="02020603050405020304" pitchFamily="18" charset="0"/>
              </a:rPr>
              <a:t>ethics</a:t>
            </a:r>
            <a:r>
              <a:rPr lang="en-US" sz="2800" b="1" dirty="0">
                <a:latin typeface="Times New Roman" panose="02020603050405020304" pitchFamily="18" charset="0"/>
                <a:cs typeface="Times New Roman" panose="02020603050405020304" pitchFamily="18" charset="0"/>
              </a:rPr>
              <a:t> is </a:t>
            </a:r>
            <a:r>
              <a:rPr lang="en-US" sz="2800" b="1" dirty="0">
                <a:solidFill>
                  <a:srgbClr val="0000FF"/>
                </a:solidFill>
                <a:latin typeface="Times New Roman" panose="02020603050405020304" pitchFamily="18" charset="0"/>
                <a:cs typeface="Times New Roman" panose="02020603050405020304" pitchFamily="18" charset="0"/>
              </a:rPr>
              <a:t>ethical</a:t>
            </a:r>
            <a:r>
              <a:rPr lang="en-US" sz="2800" b="1" dirty="0">
                <a:latin typeface="Times New Roman" panose="02020603050405020304" pitchFamily="18" charset="0"/>
                <a:cs typeface="Times New Roman" panose="02020603050405020304" pitchFamily="18" charset="0"/>
              </a:rPr>
              <a:t> </a:t>
            </a:r>
            <a:r>
              <a:rPr lang="en-US" sz="2800" b="1" dirty="0">
                <a:solidFill>
                  <a:srgbClr val="0000FF"/>
                </a:solidFill>
                <a:latin typeface="Times New Roman" panose="02020603050405020304" pitchFamily="18" charset="0"/>
                <a:cs typeface="Times New Roman" panose="02020603050405020304" pitchFamily="18" charset="0"/>
              </a:rPr>
              <a:t>relativism</a:t>
            </a:r>
            <a:r>
              <a:rPr lang="en-US" sz="2800" b="1" dirty="0">
                <a:latin typeface="Times New Roman" panose="02020603050405020304" pitchFamily="18" charset="0"/>
                <a:cs typeface="Times New Roman" panose="02020603050405020304" pitchFamily="18" charset="0"/>
              </a:rPr>
              <a:t>. </a:t>
            </a:r>
          </a:p>
          <a:p>
            <a:pPr marL="457200" indent="-457200">
              <a:spcBef>
                <a:spcPts val="0"/>
              </a:spcBef>
              <a:buClr>
                <a:srgbClr val="7030A0"/>
              </a:buClr>
              <a:buFont typeface="Wingdings" panose="05000000000000000000" pitchFamily="2" charset="2"/>
              <a:buChar char="§"/>
            </a:pPr>
            <a:r>
              <a:rPr lang="en-US" sz="2800" b="1" dirty="0">
                <a:solidFill>
                  <a:srgbClr val="0000FF"/>
                </a:solidFill>
                <a:latin typeface="Times New Roman" panose="02020603050405020304" pitchFamily="18" charset="0"/>
                <a:cs typeface="Times New Roman" panose="02020603050405020304" pitchFamily="18" charset="0"/>
              </a:rPr>
              <a:t>Ethical relativism </a:t>
            </a:r>
            <a:r>
              <a:rPr lang="en-US" sz="2800" b="1" dirty="0">
                <a:latin typeface="Times New Roman" panose="02020603050405020304" pitchFamily="18" charset="0"/>
                <a:cs typeface="Times New Roman" panose="02020603050405020304" pitchFamily="18" charset="0"/>
              </a:rPr>
              <a:t>claims that </a:t>
            </a:r>
            <a:r>
              <a:rPr lang="en-US" sz="2800" b="1" dirty="0">
                <a:solidFill>
                  <a:srgbClr val="0000FF"/>
                </a:solidFill>
                <a:latin typeface="Times New Roman" panose="02020603050405020304" pitchFamily="18" charset="0"/>
                <a:cs typeface="Times New Roman" panose="02020603050405020304" pitchFamily="18" charset="0"/>
              </a:rPr>
              <a:t>morality</a:t>
            </a:r>
            <a:r>
              <a:rPr lang="en-US" sz="2800" b="1" dirty="0">
                <a:latin typeface="Times New Roman" panose="02020603050405020304" pitchFamily="18" charset="0"/>
                <a:cs typeface="Times New Roman" panose="02020603050405020304" pitchFamily="18" charset="0"/>
              </a:rPr>
              <a:t> is relative to the mores, values, standards, or rules of a particular culture. </a:t>
            </a:r>
          </a:p>
          <a:p>
            <a:pPr marL="457200" indent="-457200">
              <a:spcBef>
                <a:spcPts val="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What is right for one culture may be wrong for another.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22</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31182149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685800" y="1104900"/>
            <a:ext cx="8288338" cy="4991100"/>
          </a:xfrm>
        </p:spPr>
        <p:txBody>
          <a:bodyPr>
            <a:noAutofit/>
          </a:bodyPr>
          <a:lstStyle/>
          <a:p>
            <a:pPr marL="457200" indent="-457200">
              <a:spcBef>
                <a:spcPts val="0"/>
              </a:spcBef>
              <a:buClr>
                <a:srgbClr val="7030A0"/>
              </a:buClr>
              <a:buNone/>
            </a:pPr>
            <a:r>
              <a:rPr lang="en-US" sz="2600" b="1" dirty="0">
                <a:solidFill>
                  <a:srgbClr val="0000FF"/>
                </a:solidFill>
                <a:latin typeface="Times New Roman" panose="02020603050405020304" pitchFamily="18" charset="0"/>
                <a:cs typeface="Times New Roman" panose="02020603050405020304" pitchFamily="18" charset="0"/>
              </a:rPr>
              <a:t>Challenges to ethics</a:t>
            </a:r>
          </a:p>
          <a:p>
            <a:pPr marL="457200" indent="-457200">
              <a:spcBef>
                <a:spcPts val="0"/>
              </a:spcBef>
              <a:buNone/>
            </a:pPr>
            <a:r>
              <a:rPr lang="en-US" sz="2600" b="1" dirty="0">
                <a:solidFill>
                  <a:srgbClr val="0000FF"/>
                </a:solidFill>
                <a:latin typeface="Times New Roman" panose="02020603050405020304" pitchFamily="18" charset="0"/>
                <a:cs typeface="Times New Roman" panose="02020603050405020304" pitchFamily="18" charset="0"/>
              </a:rPr>
              <a:t>Relativism </a:t>
            </a:r>
          </a:p>
          <a:p>
            <a:pPr marL="457200" indent="-457200">
              <a:spcBef>
                <a:spcPts val="0"/>
              </a:spcBef>
              <a:buClr>
                <a:srgbClr val="7030A0"/>
              </a:buClr>
              <a:buFont typeface="Wingdings" panose="05000000000000000000" pitchFamily="2" charset="2"/>
              <a:buChar char="§"/>
            </a:pPr>
            <a:r>
              <a:rPr lang="en-US" sz="2600" b="1" dirty="0">
                <a:latin typeface="Times New Roman" panose="02020603050405020304" pitchFamily="18" charset="0"/>
                <a:cs typeface="Times New Roman" panose="02020603050405020304" pitchFamily="18" charset="0"/>
              </a:rPr>
              <a:t>There is no right or wrong independent of culture. </a:t>
            </a:r>
          </a:p>
          <a:p>
            <a:pPr marL="457200" indent="-457200">
              <a:spcBef>
                <a:spcPts val="0"/>
              </a:spcBef>
              <a:buClr>
                <a:srgbClr val="7030A0"/>
              </a:buClr>
              <a:buFont typeface="Wingdings" panose="05000000000000000000" pitchFamily="2" charset="2"/>
              <a:buChar char="§"/>
            </a:pPr>
            <a:r>
              <a:rPr lang="en-US" sz="2600" b="1" dirty="0">
                <a:latin typeface="Times New Roman" panose="02020603050405020304" pitchFamily="18" charset="0"/>
                <a:cs typeface="Times New Roman" panose="02020603050405020304" pitchFamily="18" charset="0"/>
              </a:rPr>
              <a:t>Moral beliefs and practices can only be understood within the context of a culture.</a:t>
            </a:r>
          </a:p>
          <a:p>
            <a:pPr marL="457200" indent="-457200">
              <a:spcBef>
                <a:spcPts val="0"/>
              </a:spcBef>
              <a:buClr>
                <a:srgbClr val="7030A0"/>
              </a:buClr>
              <a:buFont typeface="Wingdings" panose="05000000000000000000" pitchFamily="2" charset="2"/>
              <a:buChar char="§"/>
            </a:pPr>
            <a:r>
              <a:rPr lang="en-US" sz="2600" b="1" dirty="0">
                <a:solidFill>
                  <a:srgbClr val="0000FF"/>
                </a:solidFill>
                <a:latin typeface="Times New Roman" panose="02020603050405020304" pitchFamily="18" charset="0"/>
                <a:cs typeface="Times New Roman" panose="02020603050405020304" pitchFamily="18" charset="0"/>
              </a:rPr>
              <a:t>Relativistic theories </a:t>
            </a:r>
            <a:r>
              <a:rPr lang="en-US" sz="2600" b="1" dirty="0">
                <a:latin typeface="Times New Roman" panose="02020603050405020304" pitchFamily="18" charset="0"/>
                <a:cs typeface="Times New Roman" panose="02020603050405020304" pitchFamily="18" charset="0"/>
              </a:rPr>
              <a:t>are based on the idea that people </a:t>
            </a:r>
            <a:r>
              <a:rPr lang="en-US" sz="2600" b="1" i="1" dirty="0">
                <a:solidFill>
                  <a:srgbClr val="0000FF"/>
                </a:solidFill>
                <a:latin typeface="Times New Roman" panose="02020603050405020304" pitchFamily="18" charset="0"/>
                <a:cs typeface="Times New Roman" panose="02020603050405020304" pitchFamily="18" charset="0"/>
              </a:rPr>
              <a:t>invent</a:t>
            </a:r>
            <a:r>
              <a:rPr lang="en-US" sz="2600" b="1" dirty="0">
                <a:solidFill>
                  <a:srgbClr val="0000FF"/>
                </a:solidFill>
                <a:latin typeface="Times New Roman" panose="02020603050405020304" pitchFamily="18" charset="0"/>
                <a:cs typeface="Times New Roman" panose="02020603050405020304" pitchFamily="18" charset="0"/>
              </a:rPr>
              <a:t> morality</a:t>
            </a:r>
          </a:p>
          <a:p>
            <a:pPr marL="914400" lvl="3" indent="-457200">
              <a:spcBef>
                <a:spcPts val="0"/>
              </a:spcBef>
              <a:buClr>
                <a:srgbClr val="7030A0"/>
              </a:buClr>
              <a:buFont typeface="Wingdings" panose="05000000000000000000" pitchFamily="2" charset="2"/>
              <a:buChar char="§"/>
            </a:pPr>
            <a:r>
              <a:rPr lang="en-US" sz="2600" b="1" dirty="0">
                <a:solidFill>
                  <a:srgbClr val="0000FF"/>
                </a:solidFill>
                <a:latin typeface="Times New Roman" panose="02020603050405020304" pitchFamily="18" charset="0"/>
                <a:cs typeface="Times New Roman" panose="02020603050405020304" pitchFamily="18" charset="0"/>
              </a:rPr>
              <a:t>Subjective relativism </a:t>
            </a:r>
            <a:r>
              <a:rPr lang="en-US" sz="2600" b="1" dirty="0">
                <a:latin typeface="Times New Roman" panose="02020603050405020304" pitchFamily="18" charset="0"/>
                <a:cs typeface="Times New Roman" panose="02020603050405020304" pitchFamily="18" charset="0"/>
              </a:rPr>
              <a:t>“morality is an individual creation” “What is right for you may not be right for me.</a:t>
            </a:r>
          </a:p>
          <a:p>
            <a:pPr marL="914400" lvl="3" indent="-457200">
              <a:spcBef>
                <a:spcPts val="0"/>
              </a:spcBef>
              <a:buClr>
                <a:srgbClr val="7030A0"/>
              </a:buClr>
              <a:buFont typeface="Wingdings" panose="05000000000000000000" pitchFamily="2" charset="2"/>
              <a:buChar char="§"/>
            </a:pPr>
            <a:r>
              <a:rPr lang="en-US" sz="2600" b="1" dirty="0">
                <a:solidFill>
                  <a:srgbClr val="0000FF"/>
                </a:solidFill>
                <a:latin typeface="Times New Roman" panose="02020603050405020304" pitchFamily="18" charset="0"/>
                <a:cs typeface="Times New Roman" panose="02020603050405020304" pitchFamily="18" charset="0"/>
              </a:rPr>
              <a:t>Cultural relativism </a:t>
            </a:r>
            <a:r>
              <a:rPr lang="en-US" sz="2600" b="1" dirty="0">
                <a:latin typeface="Times New Roman" panose="02020603050405020304" pitchFamily="18" charset="0"/>
                <a:cs typeface="Times New Roman" panose="02020603050405020304" pitchFamily="18" charset="0"/>
              </a:rPr>
              <a:t>each society determine its own morality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23</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20583028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803429" y="1208103"/>
            <a:ext cx="8077200" cy="5410200"/>
          </a:xfrm>
        </p:spPr>
        <p:txBody>
          <a:bodyPr>
            <a:normAutofit/>
          </a:bodyPr>
          <a:lstStyle/>
          <a:p>
            <a:pPr marL="457200" indent="-457200">
              <a:spcBef>
                <a:spcPts val="0"/>
              </a:spcBef>
              <a:buClr>
                <a:srgbClr val="7030A0"/>
              </a:buClr>
              <a:buNone/>
            </a:pPr>
            <a:r>
              <a:rPr lang="en-US" b="1" dirty="0">
                <a:solidFill>
                  <a:srgbClr val="0000FF"/>
                </a:solidFill>
                <a:latin typeface="Times New Roman" panose="02020603050405020304" pitchFamily="18" charset="0"/>
                <a:cs typeface="Times New Roman" panose="02020603050405020304" pitchFamily="18" charset="0"/>
              </a:rPr>
              <a:t>Challenges to ethics</a:t>
            </a:r>
          </a:p>
          <a:p>
            <a:pPr marL="457200" indent="-457200">
              <a:spcBef>
                <a:spcPts val="0"/>
              </a:spcBef>
              <a:buNone/>
            </a:pPr>
            <a:r>
              <a:rPr lang="en-US" b="1" dirty="0">
                <a:solidFill>
                  <a:srgbClr val="0000FF"/>
                </a:solidFill>
                <a:latin typeface="Times New Roman" panose="02020603050405020304" pitchFamily="18" charset="0"/>
                <a:cs typeface="Times New Roman" panose="02020603050405020304" pitchFamily="18" charset="0"/>
              </a:rPr>
              <a:t>Relativism </a:t>
            </a:r>
          </a:p>
          <a:p>
            <a:pPr marL="457200" lvl="1" indent="-457200">
              <a:spcBef>
                <a:spcPts val="0"/>
              </a:spcBef>
              <a:buClr>
                <a:srgbClr val="7030A0"/>
              </a:buClr>
              <a:buFont typeface="Wingdings" panose="05000000000000000000" pitchFamily="2" charset="2"/>
              <a:buChar char="§"/>
            </a:pPr>
            <a:r>
              <a:rPr lang="en-US" b="1" dirty="0">
                <a:solidFill>
                  <a:srgbClr val="0000FF"/>
                </a:solidFill>
                <a:latin typeface="Times New Roman" panose="02020603050405020304" pitchFamily="18" charset="0"/>
                <a:cs typeface="Times New Roman" panose="02020603050405020304" pitchFamily="18" charset="0"/>
              </a:rPr>
              <a:t>Objectivism</a:t>
            </a:r>
            <a:r>
              <a:rPr lang="en-US" b="1" dirty="0">
                <a:latin typeface="Times New Roman" panose="02020603050405020304" pitchFamily="18" charset="0"/>
                <a:cs typeface="Times New Roman" panose="02020603050405020304" pitchFamily="18" charset="0"/>
              </a:rPr>
              <a:t> is based on the idea that </a:t>
            </a:r>
            <a:r>
              <a:rPr lang="en-US" b="1" dirty="0">
                <a:solidFill>
                  <a:srgbClr val="0000FF"/>
                </a:solidFill>
                <a:latin typeface="Times New Roman" panose="02020603050405020304" pitchFamily="18" charset="0"/>
                <a:cs typeface="Times New Roman" panose="02020603050405020304" pitchFamily="18" charset="0"/>
              </a:rPr>
              <a:t>morality</a:t>
            </a:r>
            <a:r>
              <a:rPr lang="en-US" b="1" dirty="0">
                <a:latin typeface="Times New Roman" panose="02020603050405020304" pitchFamily="18" charset="0"/>
                <a:cs typeface="Times New Roman" panose="02020603050405020304" pitchFamily="18" charset="0"/>
              </a:rPr>
              <a:t> an existences outside the human mind. It is the responsibility of people to discover </a:t>
            </a:r>
            <a:r>
              <a:rPr lang="en-US" b="1" dirty="0">
                <a:solidFill>
                  <a:srgbClr val="0000FF"/>
                </a:solidFill>
                <a:latin typeface="Times New Roman" panose="02020603050405020304" pitchFamily="18" charset="0"/>
                <a:cs typeface="Times New Roman" panose="02020603050405020304" pitchFamily="18" charset="0"/>
              </a:rPr>
              <a:t>morality</a:t>
            </a:r>
            <a:r>
              <a:rPr lang="en-US" b="1" dirty="0">
                <a:latin typeface="Times New Roman" panose="02020603050405020304" pitchFamily="18" charset="0"/>
                <a:cs typeface="Times New Roman" panose="02020603050405020304" pitchFamily="18" charset="0"/>
              </a:rPr>
              <a:t>. </a:t>
            </a:r>
          </a:p>
          <a:p>
            <a:pPr marL="457200" lvl="2" indent="-457200">
              <a:spcBef>
                <a:spcPts val="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The </a:t>
            </a:r>
            <a:r>
              <a:rPr lang="en-US" sz="2800" b="1" dirty="0">
                <a:solidFill>
                  <a:srgbClr val="0000FF"/>
                </a:solidFill>
                <a:latin typeface="Times New Roman" panose="02020603050405020304" pitchFamily="18" charset="0"/>
                <a:cs typeface="Times New Roman" panose="02020603050405020304" pitchFamily="18" charset="0"/>
              </a:rPr>
              <a:t>Devine command theory </a:t>
            </a:r>
            <a:r>
              <a:rPr lang="en-US" sz="2800" b="1" dirty="0">
                <a:latin typeface="Times New Roman" panose="02020603050405020304" pitchFamily="18" charset="0"/>
                <a:cs typeface="Times New Roman" panose="02020603050405020304" pitchFamily="18" charset="0"/>
              </a:rPr>
              <a:t>is based on the idea that </a:t>
            </a:r>
            <a:r>
              <a:rPr lang="en-US" sz="2800" b="1" dirty="0">
                <a:solidFill>
                  <a:srgbClr val="0000FF"/>
                </a:solidFill>
                <a:latin typeface="Times New Roman" panose="02020603050405020304" pitchFamily="18" charset="0"/>
                <a:cs typeface="Times New Roman" panose="02020603050405020304" pitchFamily="18" charset="0"/>
              </a:rPr>
              <a:t>ALLAH</a:t>
            </a:r>
            <a:r>
              <a:rPr lang="en-US" sz="2800" b="1" dirty="0">
                <a:latin typeface="Times New Roman" panose="02020603050405020304" pitchFamily="18" charset="0"/>
                <a:cs typeface="Times New Roman" panose="02020603050405020304" pitchFamily="18" charset="0"/>
              </a:rPr>
              <a:t> has provided us with moral guidelines designed to promote our well-being.</a:t>
            </a:r>
          </a:p>
          <a:p>
            <a:pPr marL="457200" lvl="2" indent="-457200">
              <a:spcBef>
                <a:spcPts val="0"/>
              </a:spcBef>
              <a:buClr>
                <a:srgbClr val="7030A0"/>
              </a:buClr>
              <a:buFont typeface="Wingdings" panose="05000000000000000000" pitchFamily="2" charset="2"/>
              <a:buChar char="§"/>
            </a:pPr>
            <a:r>
              <a:rPr lang="en-US" sz="2800" b="1" dirty="0">
                <a:solidFill>
                  <a:srgbClr val="0000FF"/>
                </a:solidFill>
                <a:latin typeface="Times New Roman" panose="02020603050405020304" pitchFamily="18" charset="0"/>
                <a:cs typeface="Times New Roman" panose="02020603050405020304" pitchFamily="18" charset="0"/>
              </a:rPr>
              <a:t>Kantianism (deontology) </a:t>
            </a:r>
            <a:r>
              <a:rPr lang="en-US" sz="2800" b="1" dirty="0">
                <a:latin typeface="Times New Roman" panose="02020603050405020304" pitchFamily="18" charset="0"/>
                <a:cs typeface="Times New Roman" panose="02020603050405020304" pitchFamily="18" charset="0"/>
              </a:rPr>
              <a:t>is focused on </a:t>
            </a:r>
            <a:r>
              <a:rPr lang="en-US" sz="2800" b="1" dirty="0">
                <a:solidFill>
                  <a:srgbClr val="0000FF"/>
                </a:solidFill>
                <a:latin typeface="Times New Roman" panose="02020603050405020304" pitchFamily="18" charset="0"/>
                <a:cs typeface="Times New Roman" panose="02020603050405020304" pitchFamily="18" charset="0"/>
              </a:rPr>
              <a:t>dutifulness</a:t>
            </a:r>
            <a:r>
              <a:rPr lang="en-US" sz="2800" b="1" dirty="0">
                <a:latin typeface="Times New Roman" panose="02020603050405020304" pitchFamily="18" charset="0"/>
                <a:cs typeface="Times New Roman" panose="02020603050405020304" pitchFamily="18" charset="0"/>
              </a:rPr>
              <a:t>.</a:t>
            </a:r>
          </a:p>
          <a:p>
            <a:pPr marL="457200" lvl="2" indent="-457200">
              <a:spcBef>
                <a:spcPts val="0"/>
              </a:spcBef>
              <a:buClr>
                <a:srgbClr val="7030A0"/>
              </a:buClr>
              <a:buFont typeface="Wingdings" panose="05000000000000000000" pitchFamily="2" charset="2"/>
              <a:buChar char="§"/>
            </a:pPr>
            <a:endParaRPr lang="en-US" sz="2200" b="1" dirty="0">
              <a:latin typeface="Times New Roman" panose="02020603050405020304" pitchFamily="18" charset="0"/>
              <a:cs typeface="Times New Roman" panose="02020603050405020304" pitchFamily="18" charset="0"/>
            </a:endParaRPr>
          </a:p>
          <a:p>
            <a:pPr marL="457200" indent="-457200">
              <a:spcBef>
                <a:spcPts val="0"/>
              </a:spcBef>
              <a:buClr>
                <a:srgbClr val="7030A0"/>
              </a:buClr>
              <a:buNone/>
            </a:pPr>
            <a:endParaRPr lang="en-US" sz="2800" b="1"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24</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33530208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609600" y="1220240"/>
            <a:ext cx="8077200" cy="4735374"/>
          </a:xfrm>
        </p:spPr>
        <p:txBody>
          <a:bodyPr>
            <a:normAutofit fontScale="85000" lnSpcReduction="10000"/>
          </a:bodyPr>
          <a:lstStyle/>
          <a:p>
            <a:pPr marL="457200" indent="-457200">
              <a:lnSpc>
                <a:spcPct val="120000"/>
              </a:lnSpc>
              <a:spcBef>
                <a:spcPts val="0"/>
              </a:spcBef>
              <a:buNone/>
            </a:pPr>
            <a:r>
              <a:rPr lang="en-US" sz="3800" b="1" dirty="0">
                <a:solidFill>
                  <a:srgbClr val="0000FF"/>
                </a:solidFill>
                <a:latin typeface="Times New Roman" panose="02020603050405020304" pitchFamily="18" charset="0"/>
                <a:cs typeface="Times New Roman" panose="02020603050405020304" pitchFamily="18" charset="0"/>
              </a:rPr>
              <a:t>Ethical Theories</a:t>
            </a:r>
          </a:p>
          <a:p>
            <a:pPr marL="457200" indent="-457200">
              <a:lnSpc>
                <a:spcPct val="120000"/>
              </a:lnSpc>
              <a:spcBef>
                <a:spcPts val="0"/>
              </a:spcBef>
              <a:buClr>
                <a:srgbClr val="7030A0"/>
              </a:buClr>
              <a:buFont typeface="Wingdings" panose="05000000000000000000" pitchFamily="2" charset="2"/>
              <a:buChar char="§"/>
            </a:pPr>
            <a:r>
              <a:rPr lang="en-US" sz="3200" b="1" dirty="0">
                <a:solidFill>
                  <a:srgbClr val="0000FF"/>
                </a:solidFill>
                <a:latin typeface="Times New Roman" panose="02020603050405020304" pitchFamily="18" charset="0"/>
                <a:cs typeface="Times New Roman" panose="02020603050405020304" pitchFamily="18" charset="0"/>
              </a:rPr>
              <a:t>Ethical theories </a:t>
            </a:r>
            <a:r>
              <a:rPr lang="en-US" sz="3200" b="1" dirty="0">
                <a:latin typeface="Times New Roman" panose="02020603050405020304" pitchFamily="18" charset="0"/>
                <a:cs typeface="Times New Roman" panose="02020603050405020304" pitchFamily="18" charset="0"/>
              </a:rPr>
              <a:t>are organizing structures that help us to identify important language and key concepts and provide for systematic reflection and dialogue.</a:t>
            </a:r>
          </a:p>
          <a:p>
            <a:pPr marL="457200" indent="-457200">
              <a:lnSpc>
                <a:spcPct val="120000"/>
              </a:lnSpc>
              <a:spcBef>
                <a:spcPts val="0"/>
              </a:spcBef>
              <a:buClr>
                <a:srgbClr val="7030A0"/>
              </a:buClr>
              <a:buFont typeface="Wingdings" panose="05000000000000000000" pitchFamily="2" charset="2"/>
              <a:buChar char="§"/>
            </a:pPr>
            <a:r>
              <a:rPr lang="en-US" sz="3200" b="1" dirty="0">
                <a:solidFill>
                  <a:srgbClr val="0000FF"/>
                </a:solidFill>
                <a:latin typeface="Times New Roman" panose="02020603050405020304" pitchFamily="18" charset="0"/>
                <a:cs typeface="Times New Roman" panose="02020603050405020304" pitchFamily="18" charset="0"/>
              </a:rPr>
              <a:t>Ethical theories </a:t>
            </a:r>
            <a:r>
              <a:rPr lang="en-US" sz="3200" b="1" dirty="0">
                <a:latin typeface="Times New Roman" panose="02020603050405020304" pitchFamily="18" charset="0"/>
                <a:cs typeface="Times New Roman" panose="02020603050405020304" pitchFamily="18" charset="0"/>
              </a:rPr>
              <a:t>provide part of the decision-making foundation for </a:t>
            </a:r>
            <a:r>
              <a:rPr lang="en-US" sz="3200" b="1" i="1" dirty="0">
                <a:solidFill>
                  <a:srgbClr val="0000FF"/>
                </a:solidFill>
                <a:latin typeface="Times New Roman" panose="02020603050405020304" pitchFamily="18" charset="0"/>
                <a:cs typeface="Times New Roman" panose="02020603050405020304" pitchFamily="18" charset="0"/>
              </a:rPr>
              <a:t>Decision Making When Ethics Are In Play</a:t>
            </a:r>
            <a:r>
              <a:rPr lang="en-US" sz="3200" b="1" i="1" dirty="0">
                <a:solidFill>
                  <a:srgbClr val="008000"/>
                </a:solidFill>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because these theories represent the viewpoints from which individuals seek guidance as they make decisions.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25</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16161636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826363" y="1676400"/>
            <a:ext cx="8077200" cy="4536351"/>
          </a:xfrm>
        </p:spPr>
        <p:txBody>
          <a:bodyPr>
            <a:normAutofit/>
          </a:bodyPr>
          <a:lstStyle/>
          <a:p>
            <a:pPr marL="457200" indent="-457200">
              <a:lnSpc>
                <a:spcPct val="110000"/>
              </a:lnSpc>
              <a:spcBef>
                <a:spcPts val="0"/>
              </a:spcBef>
              <a:buNone/>
            </a:pPr>
            <a:r>
              <a:rPr lang="en-US" sz="3500" b="1" dirty="0">
                <a:solidFill>
                  <a:srgbClr val="0000FF"/>
                </a:solidFill>
                <a:latin typeface="Times New Roman" panose="02020603050405020304" pitchFamily="18" charset="0"/>
                <a:cs typeface="Times New Roman" panose="02020603050405020304" pitchFamily="18" charset="0"/>
              </a:rPr>
              <a:t>Ethical Theories</a:t>
            </a:r>
          </a:p>
          <a:p>
            <a:pPr marL="457200" indent="-457200">
              <a:lnSpc>
                <a:spcPct val="110000"/>
              </a:lnSpc>
              <a:spcBef>
                <a:spcPts val="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Each theory emphasizes different points – a different decision-making style or a decision rule</a:t>
            </a:r>
          </a:p>
          <a:p>
            <a:pPr marL="457200" indent="-457200">
              <a:lnSpc>
                <a:spcPct val="110000"/>
              </a:lnSpc>
              <a:spcBef>
                <a:spcPts val="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An </a:t>
            </a:r>
            <a:r>
              <a:rPr lang="en-US" sz="2800" b="1" dirty="0">
                <a:solidFill>
                  <a:srgbClr val="0000FF"/>
                </a:solidFill>
                <a:latin typeface="Times New Roman" panose="02020603050405020304" pitchFamily="18" charset="0"/>
                <a:cs typeface="Times New Roman" panose="02020603050405020304" pitchFamily="18" charset="0"/>
              </a:rPr>
              <a:t>ethical framework </a:t>
            </a:r>
            <a:r>
              <a:rPr lang="en-US" sz="2800" b="1" dirty="0">
                <a:latin typeface="Times New Roman" panose="02020603050405020304" pitchFamily="18" charset="0"/>
                <a:cs typeface="Times New Roman" panose="02020603050405020304" pitchFamily="18" charset="0"/>
              </a:rPr>
              <a:t>may rely heavily on just one </a:t>
            </a:r>
            <a:r>
              <a:rPr lang="en-US" sz="2800" b="1" dirty="0">
                <a:solidFill>
                  <a:srgbClr val="0000FF"/>
                </a:solidFill>
                <a:latin typeface="Times New Roman" panose="02020603050405020304" pitchFamily="18" charset="0"/>
                <a:cs typeface="Times New Roman" panose="02020603050405020304" pitchFamily="18" charset="0"/>
              </a:rPr>
              <a:t>ethical theory</a:t>
            </a:r>
            <a:r>
              <a:rPr lang="en-US" sz="2800" b="1" dirty="0">
                <a:latin typeface="Times New Roman" panose="02020603050405020304" pitchFamily="18" charset="0"/>
                <a:cs typeface="Times New Roman" panose="02020603050405020304" pitchFamily="18" charset="0"/>
              </a:rPr>
              <a:t>, but frameworks generally take a pragmatic approach that procedurally allows for using a variety of theories or principles as the issue or context demands.</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26</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35453868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630315" y="1524000"/>
            <a:ext cx="8077200" cy="4572000"/>
          </a:xfrm>
        </p:spPr>
        <p:txBody>
          <a:bodyPr>
            <a:normAutofit/>
          </a:bodyPr>
          <a:lstStyle/>
          <a:p>
            <a:pPr marL="457200" indent="-457200">
              <a:lnSpc>
                <a:spcPct val="110000"/>
              </a:lnSpc>
              <a:spcBef>
                <a:spcPts val="0"/>
              </a:spcBef>
              <a:buNone/>
            </a:pPr>
            <a:r>
              <a:rPr lang="en-US" sz="3500" b="1" dirty="0">
                <a:solidFill>
                  <a:srgbClr val="0000FF"/>
                </a:solidFill>
                <a:latin typeface="Times New Roman" panose="02020603050405020304" pitchFamily="18" charset="0"/>
                <a:cs typeface="Times New Roman" panose="02020603050405020304" pitchFamily="18" charset="0"/>
              </a:rPr>
              <a:t>Ethical Theories</a:t>
            </a:r>
          </a:p>
          <a:p>
            <a:pPr marL="457200" indent="-457200">
              <a:lnSpc>
                <a:spcPct val="110000"/>
              </a:lnSpc>
              <a:spcBef>
                <a:spcPts val="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The diversity of </a:t>
            </a:r>
            <a:r>
              <a:rPr lang="en-US" sz="2800" b="1" dirty="0">
                <a:solidFill>
                  <a:srgbClr val="0000FF"/>
                </a:solidFill>
                <a:latin typeface="Times New Roman" panose="02020603050405020304" pitchFamily="18" charset="0"/>
                <a:cs typeface="Times New Roman" panose="02020603050405020304" pitchFamily="18" charset="0"/>
              </a:rPr>
              <a:t>ethical theories </a:t>
            </a:r>
            <a:r>
              <a:rPr lang="en-US" sz="2800" b="1" dirty="0">
                <a:latin typeface="Times New Roman" panose="02020603050405020304" pitchFamily="18" charset="0"/>
                <a:cs typeface="Times New Roman" panose="02020603050405020304" pitchFamily="18" charset="0"/>
              </a:rPr>
              <a:t>does not imply their mutual opposition so much as points to the extensive range of the </a:t>
            </a:r>
            <a:r>
              <a:rPr lang="en-US" sz="2800" b="1" dirty="0">
                <a:solidFill>
                  <a:srgbClr val="0000FF"/>
                </a:solidFill>
                <a:latin typeface="Times New Roman" panose="02020603050405020304" pitchFamily="18" charset="0"/>
                <a:cs typeface="Times New Roman" panose="02020603050405020304" pitchFamily="18" charset="0"/>
              </a:rPr>
              <a:t>moral landscape </a:t>
            </a:r>
            <a:r>
              <a:rPr lang="en-US" sz="2800" b="1" dirty="0">
                <a:latin typeface="Times New Roman" panose="02020603050405020304" pitchFamily="18" charset="0"/>
                <a:cs typeface="Times New Roman" panose="02020603050405020304" pitchFamily="18" charset="0"/>
              </a:rPr>
              <a:t>and the need to illuminate its various contours. </a:t>
            </a:r>
          </a:p>
          <a:p>
            <a:pPr marL="457200" indent="-457200">
              <a:lnSpc>
                <a:spcPct val="110000"/>
              </a:lnSpc>
              <a:spcBef>
                <a:spcPts val="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A helpful way of illuminating this landscape is to distinguish theories depending on whether they focus on the </a:t>
            </a:r>
            <a:r>
              <a:rPr lang="en-US" sz="2800" b="1" dirty="0">
                <a:solidFill>
                  <a:srgbClr val="0000FF"/>
                </a:solidFill>
                <a:latin typeface="Times New Roman" panose="02020603050405020304" pitchFamily="18" charset="0"/>
                <a:cs typeface="Times New Roman" panose="02020603050405020304" pitchFamily="18" charset="0"/>
              </a:rPr>
              <a:t>actor</a:t>
            </a:r>
            <a:r>
              <a:rPr lang="en-US" sz="2800" b="1" dirty="0">
                <a:latin typeface="Times New Roman" panose="02020603050405020304" pitchFamily="18" charset="0"/>
                <a:cs typeface="Times New Roman" panose="02020603050405020304" pitchFamily="18" charset="0"/>
              </a:rPr>
              <a:t>, the </a:t>
            </a:r>
            <a:r>
              <a:rPr lang="en-US" sz="2800" b="1" dirty="0">
                <a:solidFill>
                  <a:srgbClr val="0000FF"/>
                </a:solidFill>
                <a:latin typeface="Times New Roman" panose="02020603050405020304" pitchFamily="18" charset="0"/>
                <a:cs typeface="Times New Roman" panose="02020603050405020304" pitchFamily="18" charset="0"/>
              </a:rPr>
              <a:t>action</a:t>
            </a:r>
            <a:r>
              <a:rPr lang="en-US" sz="2800" b="1" dirty="0">
                <a:latin typeface="Times New Roman" panose="02020603050405020304" pitchFamily="18" charset="0"/>
                <a:cs typeface="Times New Roman" panose="02020603050405020304" pitchFamily="18" charset="0"/>
              </a:rPr>
              <a:t>, or the </a:t>
            </a:r>
            <a:r>
              <a:rPr lang="en-US" sz="2800" b="1" dirty="0">
                <a:solidFill>
                  <a:srgbClr val="0000FF"/>
                </a:solidFill>
                <a:latin typeface="Times New Roman" panose="02020603050405020304" pitchFamily="18" charset="0"/>
                <a:cs typeface="Times New Roman" panose="02020603050405020304" pitchFamily="18" charset="0"/>
              </a:rPr>
              <a:t>results</a:t>
            </a:r>
            <a:r>
              <a:rPr lang="en-US" sz="2800" b="1" dirty="0">
                <a:latin typeface="Times New Roman" panose="02020603050405020304" pitchFamily="18" charset="0"/>
                <a:cs typeface="Times New Roman" panose="02020603050405020304" pitchFamily="18" charset="0"/>
              </a:rPr>
              <a:t> of action.</a:t>
            </a:r>
            <a:endParaRPr lang="en-US" sz="3200" b="1"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27</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36411194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685800" y="1371600"/>
            <a:ext cx="8001000" cy="4642644"/>
          </a:xfrm>
        </p:spPr>
        <p:txBody>
          <a:bodyPr>
            <a:normAutofit/>
          </a:bodyPr>
          <a:lstStyle/>
          <a:p>
            <a:pPr marL="457200" indent="-457200">
              <a:spcBef>
                <a:spcPts val="0"/>
              </a:spcBef>
              <a:buNone/>
            </a:pPr>
            <a:r>
              <a:rPr lang="en-US" sz="3500" b="1" dirty="0">
                <a:solidFill>
                  <a:srgbClr val="0000FF"/>
                </a:solidFill>
                <a:latin typeface="Times New Roman" panose="02020603050405020304" pitchFamily="18" charset="0"/>
                <a:cs typeface="Times New Roman" panose="02020603050405020304" pitchFamily="18" charset="0"/>
              </a:rPr>
              <a:t>Ethical Theories</a:t>
            </a:r>
          </a:p>
          <a:p>
            <a:pPr marL="457200" indent="-457200">
              <a:spcBef>
                <a:spcPts val="0"/>
              </a:spcBef>
              <a:buClr>
                <a:srgbClr val="7030A0"/>
              </a:buClr>
              <a:buFont typeface="Wingdings" panose="05000000000000000000" pitchFamily="2" charset="2"/>
              <a:buChar char="§"/>
            </a:pPr>
            <a:r>
              <a:rPr lang="en-US" sz="2800" b="1" dirty="0">
                <a:solidFill>
                  <a:srgbClr val="0000FF"/>
                </a:solidFill>
                <a:latin typeface="Times New Roman" panose="02020603050405020304" pitchFamily="18" charset="0"/>
                <a:cs typeface="Times New Roman" panose="02020603050405020304" pitchFamily="18" charset="0"/>
              </a:rPr>
              <a:t>Aristotle’s virtue ethics </a:t>
            </a:r>
            <a:r>
              <a:rPr lang="en-US" sz="2800" b="1" dirty="0">
                <a:latin typeface="Times New Roman" panose="02020603050405020304" pitchFamily="18" charset="0"/>
                <a:cs typeface="Times New Roman" panose="02020603050405020304" pitchFamily="18" charset="0"/>
              </a:rPr>
              <a:t>is an ethical theory that focuses on the </a:t>
            </a:r>
            <a:r>
              <a:rPr lang="en-US" sz="2800" b="1" dirty="0">
                <a:solidFill>
                  <a:srgbClr val="0000FF"/>
                </a:solidFill>
                <a:latin typeface="Times New Roman" panose="02020603050405020304" pitchFamily="18" charset="0"/>
                <a:cs typeface="Times New Roman" panose="02020603050405020304" pitchFamily="18" charset="0"/>
              </a:rPr>
              <a:t>moral character </a:t>
            </a:r>
            <a:r>
              <a:rPr lang="en-US" sz="2800" b="1" dirty="0">
                <a:latin typeface="Times New Roman" panose="02020603050405020304" pitchFamily="18" charset="0"/>
                <a:cs typeface="Times New Roman" panose="02020603050405020304" pitchFamily="18" charset="0"/>
              </a:rPr>
              <a:t>of the actor or agent. </a:t>
            </a:r>
          </a:p>
          <a:p>
            <a:pPr marL="457200" indent="-457200">
              <a:spcBef>
                <a:spcPts val="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Habit and practice are necessary to develop </a:t>
            </a:r>
            <a:r>
              <a:rPr lang="en-US" sz="2800" b="1" dirty="0">
                <a:solidFill>
                  <a:srgbClr val="0000FF"/>
                </a:solidFill>
                <a:latin typeface="Times New Roman" panose="02020603050405020304" pitchFamily="18" charset="0"/>
                <a:cs typeface="Times New Roman" panose="02020603050405020304" pitchFamily="18" charset="0"/>
              </a:rPr>
              <a:t>virtues</a:t>
            </a:r>
            <a:r>
              <a:rPr lang="en-US" sz="2800" b="1" dirty="0">
                <a:latin typeface="Times New Roman" panose="02020603050405020304" pitchFamily="18" charset="0"/>
                <a:cs typeface="Times New Roman" panose="02020603050405020304" pitchFamily="18" charset="0"/>
              </a:rPr>
              <a:t> whose possession we equate with good character and that equip a person to be effective in society or an organization. </a:t>
            </a:r>
          </a:p>
          <a:p>
            <a:pPr marL="457200" indent="-457200">
              <a:spcBef>
                <a:spcPts val="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Because good character translates into virtuous action that others aspire to emulate.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28</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12967633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762000" y="1248847"/>
            <a:ext cx="8077200" cy="4975741"/>
          </a:xfrm>
        </p:spPr>
        <p:txBody>
          <a:bodyPr>
            <a:normAutofit lnSpcReduction="10000"/>
          </a:bodyPr>
          <a:lstStyle/>
          <a:p>
            <a:pPr marL="114300" indent="0">
              <a:buNone/>
            </a:pPr>
            <a:r>
              <a:rPr lang="en-US" sz="3500" b="1" dirty="0">
                <a:solidFill>
                  <a:srgbClr val="0000FF"/>
                </a:solidFill>
                <a:latin typeface="Times New Roman" panose="02020603050405020304" pitchFamily="18" charset="0"/>
                <a:cs typeface="Times New Roman" panose="02020603050405020304" pitchFamily="18" charset="0"/>
              </a:rPr>
              <a:t>Ethical Theories</a:t>
            </a:r>
          </a:p>
          <a:p>
            <a:pPr marL="457200" indent="-457200">
              <a:spcBef>
                <a:spcPts val="60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In a modern professional context, </a:t>
            </a:r>
            <a:r>
              <a:rPr lang="en-US" sz="2800" b="1" dirty="0">
                <a:solidFill>
                  <a:srgbClr val="0000FF"/>
                </a:solidFill>
                <a:latin typeface="Times New Roman" panose="02020603050405020304" pitchFamily="18" charset="0"/>
                <a:cs typeface="Times New Roman" panose="02020603050405020304" pitchFamily="18" charset="0"/>
              </a:rPr>
              <a:t>virtues</a:t>
            </a:r>
            <a:r>
              <a:rPr lang="en-US" sz="2800" b="1" dirty="0">
                <a:latin typeface="Times New Roman" panose="02020603050405020304" pitchFamily="18" charset="0"/>
                <a:cs typeface="Times New Roman" panose="02020603050405020304" pitchFamily="18" charset="0"/>
              </a:rPr>
              <a:t> also include the skills the profession has identified that lead to success in that profession and which professional education and training instill in practitioners </a:t>
            </a:r>
            <a:r>
              <a:rPr lang="en-US" sz="2800" b="1" dirty="0">
                <a:solidFill>
                  <a:srgbClr val="0000FF"/>
                </a:solidFill>
                <a:latin typeface="Times New Roman" panose="02020603050405020304" pitchFamily="18" charset="0"/>
                <a:cs typeface="Times New Roman" panose="02020603050405020304" pitchFamily="18" charset="0"/>
              </a:rPr>
              <a:t>(professional integrity).  </a:t>
            </a:r>
          </a:p>
          <a:p>
            <a:pPr marL="457200" indent="-457200">
              <a:spcBef>
                <a:spcPts val="60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Once established, </a:t>
            </a:r>
            <a:r>
              <a:rPr lang="en-US" sz="2800" b="1" dirty="0">
                <a:solidFill>
                  <a:srgbClr val="0000FF"/>
                </a:solidFill>
                <a:latin typeface="Times New Roman" panose="02020603050405020304" pitchFamily="18" charset="0"/>
                <a:cs typeface="Times New Roman" panose="02020603050405020304" pitchFamily="18" charset="0"/>
              </a:rPr>
              <a:t>virtues</a:t>
            </a:r>
            <a:r>
              <a:rPr lang="en-US" sz="2800" b="1" dirty="0">
                <a:latin typeface="Times New Roman" panose="02020603050405020304" pitchFamily="18" charset="0"/>
                <a:cs typeface="Times New Roman" panose="02020603050405020304" pitchFamily="18" charset="0"/>
              </a:rPr>
              <a:t> readily become the standards of obligation and accountability to evaluate professional performance and function similarly to the rules and principles of duty discussed below.</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29</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4046856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4102" name="Rectangle 3"/>
          <p:cNvSpPr>
            <a:spLocks noGrp="1" noChangeArrowheads="1"/>
          </p:cNvSpPr>
          <p:nvPr>
            <p:ph idx="1"/>
          </p:nvPr>
        </p:nvSpPr>
        <p:spPr>
          <a:xfrm>
            <a:off x="685800" y="1437305"/>
            <a:ext cx="8153399" cy="4800600"/>
          </a:xfrm>
        </p:spPr>
        <p:txBody>
          <a:bodyPr>
            <a:noAutofit/>
          </a:bodyPr>
          <a:lstStyle/>
          <a:p>
            <a:pPr marL="457200" indent="-457200">
              <a:spcBef>
                <a:spcPts val="0"/>
              </a:spcBef>
              <a:buNone/>
            </a:pPr>
            <a:r>
              <a:rPr lang="en-US" sz="2800" b="1" dirty="0">
                <a:solidFill>
                  <a:srgbClr val="0000FF"/>
                </a:solidFill>
                <a:latin typeface="Times New Roman" panose="02020603050405020304" pitchFamily="18" charset="0"/>
                <a:cs typeface="Times New Roman" panose="02020603050405020304" pitchFamily="18" charset="0"/>
              </a:rPr>
              <a:t>Introduction</a:t>
            </a:r>
          </a:p>
          <a:p>
            <a:pPr marL="457200" indent="-457200">
              <a:spcBef>
                <a:spcPts val="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Introducing </a:t>
            </a:r>
            <a:r>
              <a:rPr lang="en-US" sz="2800" b="1" i="1" dirty="0">
                <a:solidFill>
                  <a:srgbClr val="0000FF"/>
                </a:solidFill>
                <a:latin typeface="Times New Roman" panose="02020603050405020304" pitchFamily="18" charset="0"/>
                <a:cs typeface="Times New Roman" panose="02020603050405020304" pitchFamily="18" charset="0"/>
              </a:rPr>
              <a:t>public health ethics </a:t>
            </a:r>
            <a:r>
              <a:rPr lang="en-US" sz="2800" b="1" dirty="0">
                <a:latin typeface="Times New Roman" panose="02020603050405020304" pitchFamily="18" charset="0"/>
                <a:cs typeface="Times New Roman" panose="02020603050405020304" pitchFamily="18" charset="0"/>
              </a:rPr>
              <a:t>poses two special challenges. </a:t>
            </a:r>
          </a:p>
          <a:p>
            <a:pPr marL="457200" indent="-457200">
              <a:spcBef>
                <a:spcPts val="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First, it is a relatively new field that combines public health and practical ethics. Its unfamiliarity requires considerable explanation, yet its scope and emergent qualities make delineation difficult. </a:t>
            </a:r>
          </a:p>
          <a:p>
            <a:pPr marL="457200" indent="-457200">
              <a:spcBef>
                <a:spcPts val="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Moreover, while the early development of public health ethics occurred in a Western context, its reach, like public health itself, has become global.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3</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3002261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762000" y="1182429"/>
            <a:ext cx="7924800" cy="4913571"/>
          </a:xfrm>
        </p:spPr>
        <p:txBody>
          <a:bodyPr>
            <a:normAutofit lnSpcReduction="10000"/>
          </a:bodyPr>
          <a:lstStyle/>
          <a:p>
            <a:pPr marL="114300" indent="0">
              <a:buNone/>
            </a:pPr>
            <a:r>
              <a:rPr lang="en-US" sz="3200" b="1" dirty="0">
                <a:solidFill>
                  <a:srgbClr val="0000FF"/>
                </a:solidFill>
                <a:latin typeface="Times New Roman" panose="02020603050405020304" pitchFamily="18" charset="0"/>
                <a:cs typeface="Times New Roman" panose="02020603050405020304" pitchFamily="18" charset="0"/>
              </a:rPr>
              <a:t>Deontological</a:t>
            </a:r>
            <a:r>
              <a:rPr lang="en-US" sz="3200" b="1" dirty="0">
                <a:latin typeface="Times New Roman" panose="02020603050405020304" pitchFamily="18" charset="0"/>
                <a:cs typeface="Times New Roman" panose="02020603050405020304" pitchFamily="18" charset="0"/>
              </a:rPr>
              <a:t> </a:t>
            </a:r>
            <a:r>
              <a:rPr lang="en-US" sz="3200" b="1" dirty="0">
                <a:solidFill>
                  <a:srgbClr val="0000FF"/>
                </a:solidFill>
                <a:latin typeface="Times New Roman" panose="02020603050405020304" pitchFamily="18" charset="0"/>
                <a:cs typeface="Times New Roman" panose="02020603050405020304" pitchFamily="18" charset="0"/>
              </a:rPr>
              <a:t>Theories</a:t>
            </a:r>
          </a:p>
          <a:p>
            <a:pPr marL="457200" indent="-457200">
              <a:spcBef>
                <a:spcPts val="600"/>
              </a:spcBef>
              <a:buClr>
                <a:srgbClr val="7030A0"/>
              </a:buClr>
              <a:buFont typeface="Wingdings" panose="05000000000000000000" pitchFamily="2" charset="2"/>
              <a:buChar char="§"/>
            </a:pPr>
            <a:r>
              <a:rPr lang="en-US" sz="2800" b="1" dirty="0">
                <a:solidFill>
                  <a:srgbClr val="0000FF"/>
                </a:solidFill>
                <a:latin typeface="Times New Roman" panose="02020603050405020304" pitchFamily="18" charset="0"/>
                <a:cs typeface="Times New Roman" panose="02020603050405020304" pitchFamily="18" charset="0"/>
              </a:rPr>
              <a:t>Deontological theory (also known as Kantianism)  </a:t>
            </a:r>
            <a:r>
              <a:rPr lang="en-US" sz="2800" b="1" dirty="0">
                <a:latin typeface="Times New Roman" panose="02020603050405020304" pitchFamily="18" charset="0"/>
                <a:cs typeface="Times New Roman" panose="02020603050405020304" pitchFamily="18" charset="0"/>
              </a:rPr>
              <a:t>According to this theory our focus should be on what we ought to do rather than what we want to do. </a:t>
            </a:r>
          </a:p>
          <a:p>
            <a:pPr marL="457200" indent="-457200">
              <a:spcBef>
                <a:spcPts val="60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Our sense of “</a:t>
            </a:r>
            <a:r>
              <a:rPr lang="en-US" sz="2800" b="1" dirty="0">
                <a:solidFill>
                  <a:srgbClr val="0000FF"/>
                </a:solidFill>
                <a:latin typeface="Times New Roman" panose="02020603050405020304" pitchFamily="18" charset="0"/>
                <a:cs typeface="Times New Roman" panose="02020603050405020304" pitchFamily="18" charset="0"/>
              </a:rPr>
              <a:t>ought to</a:t>
            </a:r>
            <a:r>
              <a:rPr lang="en-US" sz="2800" b="1" dirty="0">
                <a:latin typeface="Times New Roman" panose="02020603050405020304" pitchFamily="18" charset="0"/>
                <a:cs typeface="Times New Roman" panose="02020603050405020304" pitchFamily="18" charset="0"/>
              </a:rPr>
              <a:t>” is called </a:t>
            </a:r>
            <a:r>
              <a:rPr lang="en-US" sz="2800" b="1" dirty="0">
                <a:solidFill>
                  <a:srgbClr val="0000FF"/>
                </a:solidFill>
                <a:latin typeface="Times New Roman" panose="02020603050405020304" pitchFamily="18" charset="0"/>
                <a:cs typeface="Times New Roman" panose="02020603050405020304" pitchFamily="18" charset="0"/>
              </a:rPr>
              <a:t>dutifulness</a:t>
            </a:r>
            <a:r>
              <a:rPr lang="en-US" sz="2800" b="1" dirty="0">
                <a:latin typeface="Times New Roman" panose="02020603050405020304" pitchFamily="18" charset="0"/>
                <a:cs typeface="Times New Roman" panose="02020603050405020304" pitchFamily="18" charset="0"/>
              </a:rPr>
              <a:t>. </a:t>
            </a:r>
          </a:p>
          <a:p>
            <a:pPr marL="457200" indent="-457200">
              <a:spcBef>
                <a:spcPts val="60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A dutiful person feels compelled to act in a certain way out of respect for some moral rules.</a:t>
            </a:r>
          </a:p>
          <a:p>
            <a:pPr marL="457200" indent="-457200">
              <a:spcBef>
                <a:spcPts val="600"/>
              </a:spcBef>
              <a:buClr>
                <a:srgbClr val="7030A0"/>
              </a:buClr>
              <a:buFont typeface="Wingdings" panose="05000000000000000000" pitchFamily="2" charset="2"/>
              <a:buChar char="§"/>
            </a:pPr>
            <a:r>
              <a:rPr lang="en-US" sz="2800" b="1" dirty="0">
                <a:solidFill>
                  <a:srgbClr val="0000FF"/>
                </a:solidFill>
                <a:latin typeface="Times New Roman" panose="02020603050405020304" pitchFamily="18" charset="0"/>
                <a:cs typeface="Times New Roman" panose="02020603050405020304" pitchFamily="18" charset="0"/>
              </a:rPr>
              <a:t>Deontology</a:t>
            </a:r>
            <a:r>
              <a:rPr lang="en-US" sz="2800" b="1" dirty="0">
                <a:latin typeface="Times New Roman" panose="02020603050405020304" pitchFamily="18" charset="0"/>
                <a:cs typeface="Times New Roman" panose="02020603050405020304" pitchFamily="18" charset="0"/>
              </a:rPr>
              <a:t> as a theory owes most to </a:t>
            </a:r>
            <a:r>
              <a:rPr lang="en-US" sz="2800" b="1" dirty="0">
                <a:solidFill>
                  <a:srgbClr val="0000FF"/>
                </a:solidFill>
                <a:latin typeface="Times New Roman" panose="02020603050405020304" pitchFamily="18" charset="0"/>
                <a:cs typeface="Times New Roman" panose="02020603050405020304" pitchFamily="18" charset="0"/>
              </a:rPr>
              <a:t>Immanuel Kant’s </a:t>
            </a:r>
            <a:r>
              <a:rPr lang="en-US" sz="2800" b="1" dirty="0">
                <a:latin typeface="Times New Roman" panose="02020603050405020304" pitchFamily="18" charset="0"/>
                <a:cs typeface="Times New Roman" panose="02020603050405020304" pitchFamily="18" charset="0"/>
              </a:rPr>
              <a:t>view of the “</a:t>
            </a:r>
            <a:r>
              <a:rPr lang="en-US" sz="2800" b="1" dirty="0">
                <a:solidFill>
                  <a:srgbClr val="0000FF"/>
                </a:solidFill>
                <a:latin typeface="Times New Roman" panose="02020603050405020304" pitchFamily="18" charset="0"/>
                <a:cs typeface="Times New Roman" panose="02020603050405020304" pitchFamily="18" charset="0"/>
              </a:rPr>
              <a:t>goodwill</a:t>
            </a:r>
            <a:r>
              <a:rPr lang="en-US" sz="2800" b="1" dirty="0">
                <a:latin typeface="Times New Roman" panose="02020603050405020304" pitchFamily="18" charset="0"/>
                <a:cs typeface="Times New Roman" panose="02020603050405020304" pitchFamily="18" charset="0"/>
              </a:rPr>
              <a:t>” and his closely linked account of </a:t>
            </a:r>
            <a:r>
              <a:rPr lang="en-US" sz="2800" b="1" dirty="0">
                <a:solidFill>
                  <a:srgbClr val="0000FF"/>
                </a:solidFill>
                <a:latin typeface="Times New Roman" panose="02020603050405020304" pitchFamily="18" charset="0"/>
                <a:cs typeface="Times New Roman" panose="02020603050405020304" pitchFamily="18" charset="0"/>
              </a:rPr>
              <a:t>autonomy</a:t>
            </a:r>
            <a:r>
              <a:rPr lang="en-US" sz="2800" b="1" dirty="0">
                <a:latin typeface="Times New Roman" panose="02020603050405020304" pitchFamily="18" charset="0"/>
                <a:cs typeface="Times New Roman" panose="02020603050405020304" pitchFamily="18" charset="0"/>
              </a:rPr>
              <a:t>.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30</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5316692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762000" y="1086644"/>
            <a:ext cx="8077200" cy="5029200"/>
          </a:xfrm>
        </p:spPr>
        <p:txBody>
          <a:bodyPr>
            <a:normAutofit lnSpcReduction="10000"/>
          </a:bodyPr>
          <a:lstStyle/>
          <a:p>
            <a:pPr marL="457200" indent="-457200">
              <a:lnSpc>
                <a:spcPct val="110000"/>
              </a:lnSpc>
              <a:spcBef>
                <a:spcPts val="0"/>
              </a:spcBef>
              <a:buNone/>
            </a:pPr>
            <a:r>
              <a:rPr lang="en-US" sz="3200" b="1" dirty="0">
                <a:solidFill>
                  <a:srgbClr val="0000FF"/>
                </a:solidFill>
                <a:latin typeface="Times New Roman" panose="02020603050405020304" pitchFamily="18" charset="0"/>
                <a:cs typeface="Times New Roman" panose="02020603050405020304" pitchFamily="18" charset="0"/>
              </a:rPr>
              <a:t>Deontological</a:t>
            </a:r>
            <a:r>
              <a:rPr lang="en-US" sz="3200" b="1" dirty="0">
                <a:latin typeface="Times New Roman" panose="02020603050405020304" pitchFamily="18" charset="0"/>
                <a:cs typeface="Times New Roman" panose="02020603050405020304" pitchFamily="18" charset="0"/>
              </a:rPr>
              <a:t> </a:t>
            </a:r>
            <a:r>
              <a:rPr lang="en-US" sz="3200" b="1" dirty="0">
                <a:solidFill>
                  <a:srgbClr val="0000FF"/>
                </a:solidFill>
                <a:latin typeface="Times New Roman" panose="02020603050405020304" pitchFamily="18" charset="0"/>
                <a:cs typeface="Times New Roman" panose="02020603050405020304" pitchFamily="18" charset="0"/>
              </a:rPr>
              <a:t>Theories</a:t>
            </a:r>
          </a:p>
          <a:p>
            <a:pPr marL="457200" indent="-457200">
              <a:lnSpc>
                <a:spcPct val="110000"/>
              </a:lnSpc>
              <a:spcBef>
                <a:spcPts val="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A person of </a:t>
            </a:r>
            <a:r>
              <a:rPr lang="en-US" sz="2800" b="1" dirty="0">
                <a:solidFill>
                  <a:srgbClr val="0000FF"/>
                </a:solidFill>
                <a:latin typeface="Times New Roman" panose="02020603050405020304" pitchFamily="18" charset="0"/>
                <a:cs typeface="Times New Roman" panose="02020603050405020304" pitchFamily="18" charset="0"/>
              </a:rPr>
              <a:t>morally goodwill </a:t>
            </a:r>
            <a:r>
              <a:rPr lang="en-US" sz="2800" b="1" dirty="0">
                <a:latin typeface="Times New Roman" panose="02020603050405020304" pitchFamily="18" charset="0"/>
                <a:cs typeface="Times New Roman" panose="02020603050405020304" pitchFamily="18" charset="0"/>
              </a:rPr>
              <a:t>does the right thing for its own sake, which means acting purely for the sake of duty. </a:t>
            </a:r>
          </a:p>
          <a:p>
            <a:pPr marL="457200" indent="-457200">
              <a:lnSpc>
                <a:spcPct val="110000"/>
              </a:lnSpc>
              <a:spcBef>
                <a:spcPts val="0"/>
              </a:spcBef>
              <a:buClr>
                <a:srgbClr val="7030A0"/>
              </a:buClr>
              <a:buFont typeface="Wingdings" panose="05000000000000000000" pitchFamily="2" charset="2"/>
              <a:buChar char="§"/>
            </a:pPr>
            <a:r>
              <a:rPr lang="en-US" sz="2800" b="1" dirty="0">
                <a:solidFill>
                  <a:srgbClr val="0000FF"/>
                </a:solidFill>
                <a:latin typeface="Times New Roman" panose="02020603050405020304" pitchFamily="18" charset="0"/>
                <a:cs typeface="Times New Roman" panose="02020603050405020304" pitchFamily="18" charset="0"/>
              </a:rPr>
              <a:t>Duties</a:t>
            </a:r>
            <a:r>
              <a:rPr lang="en-US" sz="2800" b="1" dirty="0">
                <a:latin typeface="Times New Roman" panose="02020603050405020304" pitchFamily="18" charset="0"/>
                <a:cs typeface="Times New Roman" panose="02020603050405020304" pitchFamily="18" charset="0"/>
              </a:rPr>
              <a:t> are moral rules or laws that bind the will and limit the scope of action. </a:t>
            </a:r>
          </a:p>
          <a:p>
            <a:pPr marL="457200" indent="-457200">
              <a:lnSpc>
                <a:spcPct val="110000"/>
              </a:lnSpc>
              <a:spcBef>
                <a:spcPts val="0"/>
              </a:spcBef>
              <a:buClr>
                <a:srgbClr val="7030A0"/>
              </a:buClr>
              <a:buFont typeface="Wingdings" panose="05000000000000000000" pitchFamily="2" charset="2"/>
              <a:buChar char="§"/>
            </a:pPr>
            <a:r>
              <a:rPr lang="en-US" sz="2800" b="1" dirty="0">
                <a:solidFill>
                  <a:srgbClr val="0000FF"/>
                </a:solidFill>
              </a:rPr>
              <a:t>Deontology-</a:t>
            </a:r>
            <a:r>
              <a:rPr lang="en-US" sz="2800" b="1" dirty="0"/>
              <a:t> derives the rightness or wrongness of an act from the character of the </a:t>
            </a:r>
            <a:r>
              <a:rPr lang="en-US" sz="2800" b="1" dirty="0">
                <a:solidFill>
                  <a:srgbClr val="0000FF"/>
                </a:solidFill>
              </a:rPr>
              <a:t>act itself </a:t>
            </a:r>
            <a:r>
              <a:rPr lang="en-US" sz="2800" b="1" dirty="0"/>
              <a:t>rather than the outcomes of the action. i.e. murder is inherently wrong regardless of the situation</a:t>
            </a:r>
            <a:endParaRPr lang="en-US" sz="2800" b="1"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31</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10414861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685800" y="1371600"/>
            <a:ext cx="8077200" cy="4953000"/>
          </a:xfrm>
        </p:spPr>
        <p:txBody>
          <a:bodyPr>
            <a:normAutofit/>
          </a:bodyPr>
          <a:lstStyle/>
          <a:p>
            <a:pPr marL="114300" indent="0">
              <a:buNone/>
            </a:pPr>
            <a:r>
              <a:rPr lang="en-US" sz="3500" b="1" dirty="0">
                <a:solidFill>
                  <a:srgbClr val="0000FF"/>
                </a:solidFill>
                <a:latin typeface="Times New Roman" panose="02020603050405020304" pitchFamily="18" charset="0"/>
                <a:cs typeface="Times New Roman" panose="02020603050405020304" pitchFamily="18" charset="0"/>
              </a:rPr>
              <a:t>Deontological</a:t>
            </a:r>
            <a:r>
              <a:rPr lang="en-US" sz="3500" b="1" dirty="0">
                <a:latin typeface="Times New Roman" panose="02020603050405020304" pitchFamily="18" charset="0"/>
                <a:cs typeface="Times New Roman" panose="02020603050405020304" pitchFamily="18" charset="0"/>
              </a:rPr>
              <a:t> </a:t>
            </a:r>
            <a:r>
              <a:rPr lang="en-US" sz="3500" b="1" dirty="0">
                <a:solidFill>
                  <a:srgbClr val="0000FF"/>
                </a:solidFill>
                <a:latin typeface="Times New Roman" panose="02020603050405020304" pitchFamily="18" charset="0"/>
                <a:cs typeface="Times New Roman" panose="02020603050405020304" pitchFamily="18" charset="0"/>
              </a:rPr>
              <a:t>Theories</a:t>
            </a:r>
          </a:p>
          <a:p>
            <a:pPr marL="457200" indent="-457200">
              <a:spcBef>
                <a:spcPts val="600"/>
              </a:spcBef>
              <a:buClr>
                <a:srgbClr val="7030A0"/>
              </a:buClr>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For </a:t>
            </a:r>
            <a:r>
              <a:rPr lang="en-US" b="1" dirty="0">
                <a:solidFill>
                  <a:srgbClr val="0000FF"/>
                </a:solidFill>
                <a:latin typeface="Times New Roman" panose="02020603050405020304" pitchFamily="18" charset="0"/>
                <a:cs typeface="Times New Roman" panose="02020603050405020304" pitchFamily="18" charset="0"/>
              </a:rPr>
              <a:t>Kant</a:t>
            </a:r>
            <a:r>
              <a:rPr lang="en-US" b="1" dirty="0">
                <a:latin typeface="Times New Roman" panose="02020603050405020304" pitchFamily="18" charset="0"/>
                <a:cs typeface="Times New Roman" panose="02020603050405020304" pitchFamily="18" charset="0"/>
              </a:rPr>
              <a:t>, basing decision for one’s action solely on </a:t>
            </a:r>
            <a:r>
              <a:rPr lang="en-US" b="1" dirty="0">
                <a:solidFill>
                  <a:srgbClr val="0000FF"/>
                </a:solidFill>
                <a:latin typeface="Times New Roman" panose="02020603050405020304" pitchFamily="18" charset="0"/>
                <a:cs typeface="Times New Roman" panose="02020603050405020304" pitchFamily="18" charset="0"/>
              </a:rPr>
              <a:t>duty</a:t>
            </a:r>
            <a:r>
              <a:rPr lang="en-US" b="1" dirty="0">
                <a:latin typeface="Times New Roman" panose="02020603050405020304" pitchFamily="18" charset="0"/>
                <a:cs typeface="Times New Roman" panose="02020603050405020304" pitchFamily="18" charset="0"/>
              </a:rPr>
              <a:t> without regard to the potential good or bad </a:t>
            </a:r>
            <a:r>
              <a:rPr lang="en-US" b="1" dirty="0">
                <a:solidFill>
                  <a:srgbClr val="0000FF"/>
                </a:solidFill>
                <a:latin typeface="Times New Roman" panose="02020603050405020304" pitchFamily="18" charset="0"/>
                <a:cs typeface="Times New Roman" panose="02020603050405020304" pitchFamily="18" charset="0"/>
              </a:rPr>
              <a:t>consequences</a:t>
            </a:r>
            <a:r>
              <a:rPr lang="en-US" b="1" dirty="0">
                <a:latin typeface="Times New Roman" panose="02020603050405020304" pitchFamily="18" charset="0"/>
                <a:cs typeface="Times New Roman" panose="02020603050405020304" pitchFamily="18" charset="0"/>
              </a:rPr>
              <a:t> of the </a:t>
            </a:r>
            <a:r>
              <a:rPr lang="en-US" b="1" dirty="0">
                <a:solidFill>
                  <a:srgbClr val="0000FF"/>
                </a:solidFill>
                <a:latin typeface="Times New Roman" panose="02020603050405020304" pitchFamily="18" charset="0"/>
                <a:cs typeface="Times New Roman" panose="02020603050405020304" pitchFamily="18" charset="0"/>
              </a:rPr>
              <a:t>action</a:t>
            </a:r>
            <a:r>
              <a:rPr lang="en-US" b="1" dirty="0">
                <a:latin typeface="Times New Roman" panose="02020603050405020304" pitchFamily="18" charset="0"/>
                <a:cs typeface="Times New Roman" panose="02020603050405020304" pitchFamily="18" charset="0"/>
              </a:rPr>
              <a:t> is the only legitimate basis for </a:t>
            </a:r>
            <a:r>
              <a:rPr lang="en-US" b="1" dirty="0">
                <a:solidFill>
                  <a:srgbClr val="0000FF"/>
                </a:solidFill>
                <a:latin typeface="Times New Roman" panose="02020603050405020304" pitchFamily="18" charset="0"/>
                <a:cs typeface="Times New Roman" panose="02020603050405020304" pitchFamily="18" charset="0"/>
              </a:rPr>
              <a:t>moral action</a:t>
            </a:r>
            <a:r>
              <a:rPr lang="en-US" b="1" dirty="0">
                <a:latin typeface="Times New Roman" panose="02020603050405020304" pitchFamily="18" charset="0"/>
                <a:cs typeface="Times New Roman" panose="02020603050405020304" pitchFamily="18" charset="0"/>
              </a:rPr>
              <a:t>. </a:t>
            </a:r>
          </a:p>
          <a:p>
            <a:pPr marL="457200" indent="-457200">
              <a:spcBef>
                <a:spcPts val="600"/>
              </a:spcBef>
              <a:buClr>
                <a:srgbClr val="7030A0"/>
              </a:buClr>
              <a:buFont typeface="Wingdings" panose="05000000000000000000" pitchFamily="2" charset="2"/>
              <a:buChar char="§"/>
            </a:pPr>
            <a:r>
              <a:rPr lang="en-US" b="1" dirty="0">
                <a:solidFill>
                  <a:srgbClr val="0000FF"/>
                </a:solidFill>
                <a:latin typeface="Times New Roman" panose="02020603050405020304" pitchFamily="18" charset="0"/>
                <a:cs typeface="Times New Roman" panose="02020603050405020304" pitchFamily="18" charset="0"/>
              </a:rPr>
              <a:t>Kant</a:t>
            </a:r>
            <a:r>
              <a:rPr lang="en-US" b="1" dirty="0">
                <a:latin typeface="Times New Roman" panose="02020603050405020304" pitchFamily="18" charset="0"/>
                <a:cs typeface="Times New Roman" panose="02020603050405020304" pitchFamily="18" charset="0"/>
              </a:rPr>
              <a:t> even goes so far as to say that “</a:t>
            </a:r>
            <a:r>
              <a:rPr lang="en-US" b="1" i="1" dirty="0">
                <a:solidFill>
                  <a:srgbClr val="0000FF"/>
                </a:solidFill>
                <a:latin typeface="Times New Roman" panose="02020603050405020304" pitchFamily="18" charset="0"/>
                <a:cs typeface="Times New Roman" panose="02020603050405020304" pitchFamily="18" charset="0"/>
              </a:rPr>
              <a:t>a free will and a will under moral laws are one and the same</a:t>
            </a:r>
            <a:r>
              <a:rPr lang="en-US" b="1" dirty="0">
                <a:latin typeface="Times New Roman" panose="02020603050405020304" pitchFamily="18" charset="0"/>
                <a:cs typeface="Times New Roman" panose="02020603050405020304" pitchFamily="18" charset="0"/>
              </a:rPr>
              <a:t>”</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32</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37577592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609600" y="1295400"/>
            <a:ext cx="8153400" cy="4876800"/>
          </a:xfrm>
        </p:spPr>
        <p:txBody>
          <a:bodyPr>
            <a:normAutofit lnSpcReduction="10000"/>
          </a:bodyPr>
          <a:lstStyle/>
          <a:p>
            <a:pPr marL="114300" indent="0">
              <a:buNone/>
            </a:pPr>
            <a:r>
              <a:rPr lang="en-US" sz="3500" b="1" dirty="0">
                <a:solidFill>
                  <a:srgbClr val="0000FF"/>
                </a:solidFill>
                <a:latin typeface="Times New Roman" panose="02020603050405020304" pitchFamily="18" charset="0"/>
                <a:cs typeface="Times New Roman" panose="02020603050405020304" pitchFamily="18" charset="0"/>
              </a:rPr>
              <a:t>Deontological</a:t>
            </a:r>
            <a:r>
              <a:rPr lang="en-US" sz="3500" b="1" dirty="0">
                <a:latin typeface="Times New Roman" panose="02020603050405020304" pitchFamily="18" charset="0"/>
                <a:cs typeface="Times New Roman" panose="02020603050405020304" pitchFamily="18" charset="0"/>
              </a:rPr>
              <a:t> </a:t>
            </a:r>
            <a:r>
              <a:rPr lang="en-US" sz="3500" b="1" dirty="0">
                <a:solidFill>
                  <a:srgbClr val="0000FF"/>
                </a:solidFill>
                <a:latin typeface="Times New Roman" panose="02020603050405020304" pitchFamily="18" charset="0"/>
                <a:cs typeface="Times New Roman" panose="02020603050405020304" pitchFamily="18" charset="0"/>
              </a:rPr>
              <a:t>Theories</a:t>
            </a:r>
          </a:p>
          <a:p>
            <a:pPr marL="457200" indent="-457200">
              <a:spcBef>
                <a:spcPts val="600"/>
              </a:spcBef>
              <a:buClr>
                <a:srgbClr val="7030A0"/>
              </a:buClr>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In judging whether an action is right or wrong, </a:t>
            </a:r>
            <a:r>
              <a:rPr lang="en-US" b="1" dirty="0">
                <a:solidFill>
                  <a:srgbClr val="0000FF"/>
                </a:solidFill>
                <a:latin typeface="Times New Roman" panose="02020603050405020304" pitchFamily="18" charset="0"/>
                <a:cs typeface="Times New Roman" panose="02020603050405020304" pitchFamily="18" charset="0"/>
              </a:rPr>
              <a:t>deontology</a:t>
            </a:r>
            <a:r>
              <a:rPr lang="en-US" b="1" dirty="0">
                <a:latin typeface="Times New Roman" panose="02020603050405020304" pitchFamily="18" charset="0"/>
                <a:cs typeface="Times New Roman" panose="02020603050405020304" pitchFamily="18" charset="0"/>
              </a:rPr>
              <a:t> ignores consideration of harmful or beneficial </a:t>
            </a:r>
            <a:r>
              <a:rPr lang="en-US" b="1" dirty="0">
                <a:solidFill>
                  <a:srgbClr val="0000FF"/>
                </a:solidFill>
                <a:latin typeface="Times New Roman" panose="02020603050405020304" pitchFamily="18" charset="0"/>
                <a:cs typeface="Times New Roman" panose="02020603050405020304" pitchFamily="18" charset="0"/>
              </a:rPr>
              <a:t>consequences</a:t>
            </a:r>
            <a:r>
              <a:rPr lang="en-US" b="1" dirty="0">
                <a:latin typeface="Times New Roman" panose="02020603050405020304" pitchFamily="18" charset="0"/>
                <a:cs typeface="Times New Roman" panose="02020603050405020304" pitchFamily="18" charset="0"/>
              </a:rPr>
              <a:t> and relies on these rules of duty to serve as the standard of judgment. </a:t>
            </a:r>
          </a:p>
          <a:p>
            <a:pPr marL="457200" indent="-457200">
              <a:spcBef>
                <a:spcPts val="600"/>
              </a:spcBef>
              <a:buClr>
                <a:srgbClr val="7030A0"/>
              </a:buClr>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People usually have rules of </a:t>
            </a:r>
            <a:r>
              <a:rPr lang="en-US" b="1" dirty="0">
                <a:solidFill>
                  <a:srgbClr val="0000FF"/>
                </a:solidFill>
                <a:latin typeface="Times New Roman" panose="02020603050405020304" pitchFamily="18" charset="0"/>
                <a:cs typeface="Times New Roman" panose="02020603050405020304" pitchFamily="18" charset="0"/>
              </a:rPr>
              <a:t>duty</a:t>
            </a:r>
            <a:r>
              <a:rPr lang="en-US" b="1" dirty="0">
                <a:latin typeface="Times New Roman" panose="02020603050405020304" pitchFamily="18" charset="0"/>
                <a:cs typeface="Times New Roman" panose="02020603050405020304" pitchFamily="18" charset="0"/>
              </a:rPr>
              <a:t> or obligation in mind when they speak of </a:t>
            </a:r>
            <a:r>
              <a:rPr lang="en-US" b="1" dirty="0">
                <a:solidFill>
                  <a:srgbClr val="0000FF"/>
                </a:solidFill>
                <a:latin typeface="Times New Roman" panose="02020603050405020304" pitchFamily="18" charset="0"/>
                <a:cs typeface="Times New Roman" panose="02020603050405020304" pitchFamily="18" charset="0"/>
              </a:rPr>
              <a:t>ethical standards </a:t>
            </a:r>
            <a:r>
              <a:rPr lang="en-US" b="1" dirty="0">
                <a:latin typeface="Times New Roman" panose="02020603050405020304" pitchFamily="18" charset="0"/>
                <a:cs typeface="Times New Roman" panose="02020603050405020304" pitchFamily="18" charset="0"/>
              </a:rPr>
              <a:t>or worry that standards are breaking down.</a:t>
            </a:r>
          </a:p>
          <a:p>
            <a:pPr marL="457200" indent="-457200">
              <a:spcBef>
                <a:spcPts val="600"/>
              </a:spcBef>
              <a:buClr>
                <a:srgbClr val="7030A0"/>
              </a:buClr>
              <a:buFont typeface="Wingdings" panose="05000000000000000000" pitchFamily="2" charset="2"/>
              <a:buChar char="§"/>
            </a:pPr>
            <a:endParaRPr lang="en-US" sz="3200" b="1"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33</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5505854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685800" y="1289844"/>
            <a:ext cx="8077200" cy="4648200"/>
          </a:xfrm>
        </p:spPr>
        <p:txBody>
          <a:bodyPr>
            <a:normAutofit/>
          </a:bodyPr>
          <a:lstStyle/>
          <a:p>
            <a:pPr marL="114300" indent="0">
              <a:buNone/>
            </a:pPr>
            <a:r>
              <a:rPr lang="en-US" b="1" dirty="0">
                <a:solidFill>
                  <a:srgbClr val="0000FF"/>
                </a:solidFill>
                <a:latin typeface="Times New Roman" panose="02020603050405020304" pitchFamily="18" charset="0"/>
                <a:cs typeface="Times New Roman" panose="02020603050405020304" pitchFamily="18" charset="0"/>
              </a:rPr>
              <a:t>Deontological</a:t>
            </a:r>
            <a:r>
              <a:rPr lang="en-US" b="1" dirty="0">
                <a:latin typeface="Times New Roman" panose="02020603050405020304" pitchFamily="18" charset="0"/>
                <a:cs typeface="Times New Roman" panose="02020603050405020304" pitchFamily="18" charset="0"/>
              </a:rPr>
              <a:t> </a:t>
            </a:r>
            <a:r>
              <a:rPr lang="en-US" b="1" dirty="0">
                <a:solidFill>
                  <a:srgbClr val="0000FF"/>
                </a:solidFill>
                <a:latin typeface="Times New Roman" panose="02020603050405020304" pitchFamily="18" charset="0"/>
                <a:cs typeface="Times New Roman" panose="02020603050405020304" pitchFamily="18" charset="0"/>
              </a:rPr>
              <a:t>Theories</a:t>
            </a:r>
          </a:p>
          <a:p>
            <a:pPr marL="457200" indent="-457200">
              <a:spcBef>
                <a:spcPts val="600"/>
              </a:spcBef>
              <a:buClr>
                <a:srgbClr val="7030A0"/>
              </a:buClr>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The </a:t>
            </a:r>
            <a:r>
              <a:rPr lang="en-US" b="1" dirty="0">
                <a:solidFill>
                  <a:srgbClr val="0000FF"/>
                </a:solidFill>
                <a:latin typeface="Times New Roman" panose="02020603050405020304" pitchFamily="18" charset="0"/>
                <a:cs typeface="Times New Roman" panose="02020603050405020304" pitchFamily="18" charset="0"/>
              </a:rPr>
              <a:t>deontological class of ethical theories </a:t>
            </a:r>
            <a:r>
              <a:rPr lang="en-US" b="1" dirty="0">
                <a:latin typeface="Times New Roman" panose="02020603050405020304" pitchFamily="18" charset="0"/>
                <a:cs typeface="Times New Roman" panose="02020603050405020304" pitchFamily="18" charset="0"/>
              </a:rPr>
              <a:t>states that people should adhere to their obligations and </a:t>
            </a:r>
            <a:r>
              <a:rPr lang="en-US" b="1" dirty="0">
                <a:solidFill>
                  <a:srgbClr val="0000FF"/>
                </a:solidFill>
                <a:latin typeface="Times New Roman" panose="02020603050405020304" pitchFamily="18" charset="0"/>
                <a:cs typeface="Times New Roman" panose="02020603050405020304" pitchFamily="18" charset="0"/>
              </a:rPr>
              <a:t>duties</a:t>
            </a:r>
            <a:r>
              <a:rPr lang="en-US" b="1" dirty="0">
                <a:latin typeface="Times New Roman" panose="02020603050405020304" pitchFamily="18" charset="0"/>
                <a:cs typeface="Times New Roman" panose="02020603050405020304" pitchFamily="18" charset="0"/>
              </a:rPr>
              <a:t> when engaged in </a:t>
            </a:r>
            <a:r>
              <a:rPr lang="en-US" b="1" i="1" dirty="0">
                <a:solidFill>
                  <a:srgbClr val="7030A0"/>
                </a:solidFill>
                <a:latin typeface="Times New Roman" panose="02020603050405020304" pitchFamily="18" charset="0"/>
                <a:cs typeface="Times New Roman" panose="02020603050405020304" pitchFamily="18" charset="0"/>
              </a:rPr>
              <a:t>decision making when ethics are in play</a:t>
            </a:r>
            <a:r>
              <a:rPr lang="en-US" b="1" dirty="0">
                <a:latin typeface="Times New Roman" panose="02020603050405020304" pitchFamily="18" charset="0"/>
                <a:cs typeface="Times New Roman" panose="02020603050405020304" pitchFamily="18" charset="0"/>
              </a:rPr>
              <a:t>. </a:t>
            </a:r>
          </a:p>
          <a:p>
            <a:pPr marL="457200" indent="-457200">
              <a:spcBef>
                <a:spcPts val="600"/>
              </a:spcBef>
              <a:buClr>
                <a:srgbClr val="7030A0"/>
              </a:buClr>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This means that a person will follow his or her obligations to another individual or society because upholding one’s </a:t>
            </a:r>
            <a:r>
              <a:rPr lang="en-US" b="1" dirty="0">
                <a:solidFill>
                  <a:srgbClr val="0000FF"/>
                </a:solidFill>
                <a:latin typeface="Times New Roman" panose="02020603050405020304" pitchFamily="18" charset="0"/>
                <a:cs typeface="Times New Roman" panose="02020603050405020304" pitchFamily="18" charset="0"/>
              </a:rPr>
              <a:t>duty</a:t>
            </a:r>
            <a:r>
              <a:rPr lang="en-US" b="1" dirty="0">
                <a:latin typeface="Times New Roman" panose="02020603050405020304" pitchFamily="18" charset="0"/>
                <a:cs typeface="Times New Roman" panose="02020603050405020304" pitchFamily="18" charset="0"/>
              </a:rPr>
              <a:t> is what is considered </a:t>
            </a:r>
            <a:r>
              <a:rPr lang="en-US" b="1" dirty="0">
                <a:solidFill>
                  <a:srgbClr val="0000FF"/>
                </a:solidFill>
                <a:latin typeface="Times New Roman" panose="02020603050405020304" pitchFamily="18" charset="0"/>
                <a:cs typeface="Times New Roman" panose="02020603050405020304" pitchFamily="18" charset="0"/>
              </a:rPr>
              <a:t>ethically correct</a:t>
            </a:r>
            <a:r>
              <a:rPr lang="en-US" b="1" dirty="0">
                <a:latin typeface="Times New Roman" panose="02020603050405020304" pitchFamily="18" charset="0"/>
                <a:cs typeface="Times New Roman" panose="02020603050405020304" pitchFamily="18" charset="0"/>
              </a:rPr>
              <a:t>.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34</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18494810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685800" y="1207294"/>
            <a:ext cx="8077200" cy="4787900"/>
          </a:xfrm>
        </p:spPr>
        <p:txBody>
          <a:bodyPr>
            <a:normAutofit/>
          </a:bodyPr>
          <a:lstStyle/>
          <a:p>
            <a:pPr marL="114300" indent="0">
              <a:buNone/>
            </a:pPr>
            <a:r>
              <a:rPr lang="en-US" b="1" dirty="0">
                <a:solidFill>
                  <a:srgbClr val="0000FF"/>
                </a:solidFill>
                <a:latin typeface="Times New Roman" panose="02020603050405020304" pitchFamily="18" charset="0"/>
                <a:cs typeface="Times New Roman" panose="02020603050405020304" pitchFamily="18" charset="0"/>
              </a:rPr>
              <a:t>Deontological</a:t>
            </a:r>
            <a:r>
              <a:rPr lang="en-US" b="1" dirty="0">
                <a:latin typeface="Times New Roman" panose="02020603050405020304" pitchFamily="18" charset="0"/>
                <a:cs typeface="Times New Roman" panose="02020603050405020304" pitchFamily="18" charset="0"/>
              </a:rPr>
              <a:t> </a:t>
            </a:r>
            <a:r>
              <a:rPr lang="en-US" b="1" dirty="0">
                <a:solidFill>
                  <a:srgbClr val="0000FF"/>
                </a:solidFill>
                <a:latin typeface="Times New Roman" panose="02020603050405020304" pitchFamily="18" charset="0"/>
                <a:cs typeface="Times New Roman" panose="02020603050405020304" pitchFamily="18" charset="0"/>
              </a:rPr>
              <a:t>Theories</a:t>
            </a:r>
          </a:p>
          <a:p>
            <a:pPr marL="457200" indent="-457200">
              <a:spcBef>
                <a:spcPts val="600"/>
              </a:spcBef>
              <a:buClr>
                <a:srgbClr val="7030A0"/>
              </a:buClr>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For instance, a </a:t>
            </a:r>
            <a:r>
              <a:rPr lang="en-US" b="1" dirty="0">
                <a:solidFill>
                  <a:srgbClr val="0000FF"/>
                </a:solidFill>
                <a:latin typeface="Times New Roman" panose="02020603050405020304" pitchFamily="18" charset="0"/>
                <a:cs typeface="Times New Roman" panose="02020603050405020304" pitchFamily="18" charset="0"/>
              </a:rPr>
              <a:t>deontologist</a:t>
            </a:r>
            <a:r>
              <a:rPr lang="en-US" b="1" dirty="0">
                <a:latin typeface="Times New Roman" panose="02020603050405020304" pitchFamily="18" charset="0"/>
                <a:cs typeface="Times New Roman" panose="02020603050405020304" pitchFamily="18" charset="0"/>
              </a:rPr>
              <a:t> will always keep his promises to a friend and will follow the law. </a:t>
            </a:r>
          </a:p>
          <a:p>
            <a:pPr marL="457200" indent="-457200">
              <a:spcBef>
                <a:spcPts val="600"/>
              </a:spcBef>
              <a:buClr>
                <a:srgbClr val="7030A0"/>
              </a:buClr>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A person who adheres to </a:t>
            </a:r>
            <a:r>
              <a:rPr lang="en-US" b="1" dirty="0">
                <a:solidFill>
                  <a:srgbClr val="0000FF"/>
                </a:solidFill>
                <a:latin typeface="Times New Roman" panose="02020603050405020304" pitchFamily="18" charset="0"/>
                <a:cs typeface="Times New Roman" panose="02020603050405020304" pitchFamily="18" charset="0"/>
              </a:rPr>
              <a:t>deontological theory </a:t>
            </a:r>
            <a:r>
              <a:rPr lang="en-US" b="1" dirty="0">
                <a:latin typeface="Times New Roman" panose="02020603050405020304" pitchFamily="18" charset="0"/>
                <a:cs typeface="Times New Roman" panose="02020603050405020304" pitchFamily="18" charset="0"/>
              </a:rPr>
              <a:t>will produce very consistent decisions since they will be based on the individual’s set duties.</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35</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150335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685800" y="1371600"/>
            <a:ext cx="8174037" cy="4784317"/>
          </a:xfrm>
        </p:spPr>
        <p:txBody>
          <a:bodyPr>
            <a:normAutofit/>
          </a:bodyPr>
          <a:lstStyle/>
          <a:p>
            <a:pPr marL="457200" indent="-457200">
              <a:spcBef>
                <a:spcPts val="0"/>
              </a:spcBef>
              <a:buNone/>
            </a:pPr>
            <a:r>
              <a:rPr lang="en-US" b="1" dirty="0">
                <a:solidFill>
                  <a:srgbClr val="0000FF"/>
                </a:solidFill>
                <a:latin typeface="Times New Roman" panose="02020603050405020304" pitchFamily="18" charset="0"/>
                <a:cs typeface="Times New Roman" panose="02020603050405020304" pitchFamily="18" charset="0"/>
              </a:rPr>
              <a:t>Deontological</a:t>
            </a:r>
            <a:r>
              <a:rPr lang="en-US" b="1" dirty="0">
                <a:latin typeface="Times New Roman" panose="02020603050405020304" pitchFamily="18" charset="0"/>
                <a:cs typeface="Times New Roman" panose="02020603050405020304" pitchFamily="18" charset="0"/>
              </a:rPr>
              <a:t> </a:t>
            </a:r>
            <a:r>
              <a:rPr lang="en-US" b="1" dirty="0">
                <a:solidFill>
                  <a:srgbClr val="0000FF"/>
                </a:solidFill>
                <a:latin typeface="Times New Roman" panose="02020603050405020304" pitchFamily="18" charset="0"/>
                <a:cs typeface="Times New Roman" panose="02020603050405020304" pitchFamily="18" charset="0"/>
              </a:rPr>
              <a:t>Theories</a:t>
            </a:r>
          </a:p>
          <a:p>
            <a:pPr marL="457200" indent="-457200">
              <a:spcBef>
                <a:spcPts val="0"/>
              </a:spcBef>
              <a:buClr>
                <a:srgbClr val="7030A0"/>
              </a:buClr>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The core idea is that we only consider actions that could gain acceptance by a community in which all see themselves as sovereigns who lay down </a:t>
            </a:r>
            <a:r>
              <a:rPr lang="en-US" b="1" dirty="0">
                <a:solidFill>
                  <a:srgbClr val="0000FF"/>
                </a:solidFill>
                <a:latin typeface="Times New Roman" panose="02020603050405020304" pitchFamily="18" charset="0"/>
                <a:cs typeface="Times New Roman" panose="02020603050405020304" pitchFamily="18" charset="0"/>
              </a:rPr>
              <a:t>universal laws </a:t>
            </a:r>
            <a:r>
              <a:rPr lang="en-US" b="1" dirty="0">
                <a:latin typeface="Times New Roman" panose="02020603050405020304" pitchFamily="18" charset="0"/>
                <a:cs typeface="Times New Roman" panose="02020603050405020304" pitchFamily="18" charset="0"/>
              </a:rPr>
              <a:t>binding on themselves and others. </a:t>
            </a:r>
          </a:p>
          <a:p>
            <a:pPr marL="457200" indent="-457200">
              <a:spcBef>
                <a:spcPts val="0"/>
              </a:spcBef>
              <a:buClr>
                <a:srgbClr val="7030A0"/>
              </a:buClr>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The hope is that the body of law governing society progressively embodies this ideal.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36</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3400307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659907" y="1177763"/>
            <a:ext cx="8229600" cy="4876800"/>
          </a:xfrm>
        </p:spPr>
        <p:txBody>
          <a:bodyPr>
            <a:normAutofit fontScale="92500"/>
          </a:bodyPr>
          <a:lstStyle/>
          <a:p>
            <a:pPr marL="114300" indent="0">
              <a:buNone/>
            </a:pPr>
            <a:r>
              <a:rPr lang="en-US" sz="3200" b="1" dirty="0">
                <a:solidFill>
                  <a:srgbClr val="0000FF"/>
                </a:solidFill>
                <a:latin typeface="Times New Roman" panose="02020603050405020304" pitchFamily="18" charset="0"/>
                <a:cs typeface="Times New Roman" panose="02020603050405020304" pitchFamily="18" charset="0"/>
              </a:rPr>
              <a:t>Deontological</a:t>
            </a:r>
            <a:r>
              <a:rPr lang="en-US" sz="3200" b="1" dirty="0">
                <a:latin typeface="Times New Roman" panose="02020603050405020304" pitchFamily="18" charset="0"/>
                <a:cs typeface="Times New Roman" panose="02020603050405020304" pitchFamily="18" charset="0"/>
              </a:rPr>
              <a:t> </a:t>
            </a:r>
            <a:r>
              <a:rPr lang="en-US" sz="3200" b="1" dirty="0">
                <a:solidFill>
                  <a:srgbClr val="0000FF"/>
                </a:solidFill>
                <a:latin typeface="Times New Roman" panose="02020603050405020304" pitchFamily="18" charset="0"/>
                <a:cs typeface="Times New Roman" panose="02020603050405020304" pitchFamily="18" charset="0"/>
              </a:rPr>
              <a:t>Theories</a:t>
            </a:r>
          </a:p>
          <a:p>
            <a:pPr marL="457200" indent="-457200">
              <a:spcBef>
                <a:spcPts val="600"/>
              </a:spcBef>
              <a:buClr>
                <a:srgbClr val="7030A0"/>
              </a:buClr>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Such mutual regard in laying down the </a:t>
            </a:r>
            <a:r>
              <a:rPr lang="en-US" b="1" dirty="0">
                <a:solidFill>
                  <a:srgbClr val="0000FF"/>
                </a:solidFill>
                <a:latin typeface="Times New Roman" panose="02020603050405020304" pitchFamily="18" charset="0"/>
                <a:cs typeface="Times New Roman" panose="02020603050405020304" pitchFamily="18" charset="0"/>
              </a:rPr>
              <a:t>moral</a:t>
            </a:r>
            <a:r>
              <a:rPr lang="en-US" b="1" dirty="0">
                <a:latin typeface="Times New Roman" panose="02020603050405020304" pitchFamily="18" charset="0"/>
                <a:cs typeface="Times New Roman" panose="02020603050405020304" pitchFamily="18" charset="0"/>
              </a:rPr>
              <a:t> </a:t>
            </a:r>
            <a:r>
              <a:rPr lang="en-US" b="1" dirty="0">
                <a:solidFill>
                  <a:srgbClr val="0000FF"/>
                </a:solidFill>
                <a:latin typeface="Times New Roman" panose="02020603050405020304" pitchFamily="18" charset="0"/>
                <a:cs typeface="Times New Roman" panose="02020603050405020304" pitchFamily="18" charset="0"/>
              </a:rPr>
              <a:t>laws</a:t>
            </a:r>
            <a:r>
              <a:rPr lang="en-US" b="1" dirty="0">
                <a:latin typeface="Times New Roman" panose="02020603050405020304" pitchFamily="18" charset="0"/>
                <a:cs typeface="Times New Roman" panose="02020603050405020304" pitchFamily="18" charset="0"/>
              </a:rPr>
              <a:t> that will bind one’s actions differs significantly from insistence on noninterference with individual free choice, let alone with personal preferences. </a:t>
            </a:r>
          </a:p>
          <a:p>
            <a:pPr marL="457200" indent="-457200">
              <a:spcBef>
                <a:spcPts val="600"/>
              </a:spcBef>
              <a:buClr>
                <a:srgbClr val="7030A0"/>
              </a:buClr>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Conversely, the aspiration behind </a:t>
            </a:r>
            <a:r>
              <a:rPr lang="en-US" b="1" dirty="0">
                <a:solidFill>
                  <a:srgbClr val="0000FF"/>
                </a:solidFill>
                <a:latin typeface="Times New Roman" panose="02020603050405020304" pitchFamily="18" charset="0"/>
                <a:cs typeface="Times New Roman" panose="02020603050405020304" pitchFamily="18" charset="0"/>
              </a:rPr>
              <a:t>Kant’s</a:t>
            </a:r>
            <a:r>
              <a:rPr lang="en-US" b="1" dirty="0">
                <a:latin typeface="Times New Roman" panose="02020603050405020304" pitchFamily="18" charset="0"/>
                <a:cs typeface="Times New Roman" panose="02020603050405020304" pitchFamily="18" charset="0"/>
              </a:rPr>
              <a:t> view of </a:t>
            </a:r>
            <a:r>
              <a:rPr lang="en-US" b="1" dirty="0">
                <a:solidFill>
                  <a:srgbClr val="0000FF"/>
                </a:solidFill>
                <a:latin typeface="Times New Roman" panose="02020603050405020304" pitchFamily="18" charset="0"/>
                <a:cs typeface="Times New Roman" panose="02020603050405020304" pitchFamily="18" charset="0"/>
              </a:rPr>
              <a:t>autonomy</a:t>
            </a:r>
            <a:r>
              <a:rPr lang="en-US" b="1" dirty="0">
                <a:latin typeface="Times New Roman" panose="02020603050405020304" pitchFamily="18" charset="0"/>
                <a:cs typeface="Times New Roman" panose="02020603050405020304" pitchFamily="18" charset="0"/>
              </a:rPr>
              <a:t> harmonizes well with the public health obligation to address collective problems through collective action.</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37</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41824143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685800" y="1066800"/>
            <a:ext cx="8153400" cy="5029200"/>
          </a:xfrm>
        </p:spPr>
        <p:txBody>
          <a:bodyPr>
            <a:noAutofit/>
          </a:bodyPr>
          <a:lstStyle/>
          <a:p>
            <a:pPr marL="457200" indent="-457200">
              <a:spcBef>
                <a:spcPts val="0"/>
              </a:spcBef>
              <a:buNone/>
            </a:pPr>
            <a:r>
              <a:rPr lang="en-US" b="1" dirty="0">
                <a:solidFill>
                  <a:srgbClr val="0000FF"/>
                </a:solidFill>
                <a:latin typeface="Times New Roman" panose="02020603050405020304" pitchFamily="18" charset="0"/>
                <a:cs typeface="Times New Roman" panose="02020603050405020304" pitchFamily="18" charset="0"/>
              </a:rPr>
              <a:t>Utilitarianism / Consequentialism</a:t>
            </a:r>
          </a:p>
          <a:p>
            <a:pPr marL="457200" indent="-457200">
              <a:spcBef>
                <a:spcPts val="0"/>
              </a:spcBef>
              <a:buClr>
                <a:srgbClr val="7030A0"/>
              </a:buClr>
              <a:buFont typeface="Wingdings" panose="05000000000000000000" pitchFamily="2" charset="2"/>
              <a:buChar char="§"/>
            </a:pPr>
            <a:r>
              <a:rPr lang="en-US" b="1" dirty="0">
                <a:solidFill>
                  <a:srgbClr val="0000FF"/>
                </a:solidFill>
                <a:latin typeface="Times New Roman" panose="02020603050405020304" pitchFamily="18" charset="0"/>
                <a:cs typeface="Times New Roman" panose="02020603050405020304" pitchFamily="18" charset="0"/>
              </a:rPr>
              <a:t>Utilitarian ethical theories </a:t>
            </a:r>
            <a:r>
              <a:rPr lang="en-US" b="1" dirty="0">
                <a:latin typeface="Times New Roman" panose="02020603050405020304" pitchFamily="18" charset="0"/>
                <a:cs typeface="Times New Roman" panose="02020603050405020304" pitchFamily="18" charset="0"/>
              </a:rPr>
              <a:t>are based on one’s ability to predict the </a:t>
            </a:r>
            <a:r>
              <a:rPr lang="en-US" b="1" dirty="0">
                <a:solidFill>
                  <a:srgbClr val="0000FF"/>
                </a:solidFill>
                <a:latin typeface="Times New Roman" panose="02020603050405020304" pitchFamily="18" charset="0"/>
                <a:cs typeface="Times New Roman" panose="02020603050405020304" pitchFamily="18" charset="0"/>
              </a:rPr>
              <a:t>consequences</a:t>
            </a:r>
            <a:r>
              <a:rPr lang="en-US" b="1" dirty="0">
                <a:latin typeface="Times New Roman" panose="02020603050405020304" pitchFamily="18" charset="0"/>
                <a:cs typeface="Times New Roman" panose="02020603050405020304" pitchFamily="18" charset="0"/>
              </a:rPr>
              <a:t> of an action. </a:t>
            </a:r>
          </a:p>
          <a:p>
            <a:pPr marL="457200" indent="-457200">
              <a:spcBef>
                <a:spcPts val="0"/>
              </a:spcBef>
              <a:buClr>
                <a:srgbClr val="7030A0"/>
              </a:buClr>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To a </a:t>
            </a:r>
            <a:r>
              <a:rPr lang="en-US" b="1" dirty="0">
                <a:solidFill>
                  <a:srgbClr val="0000FF"/>
                </a:solidFill>
                <a:latin typeface="Times New Roman" panose="02020603050405020304" pitchFamily="18" charset="0"/>
                <a:cs typeface="Times New Roman" panose="02020603050405020304" pitchFamily="18" charset="0"/>
              </a:rPr>
              <a:t>utilitarian</a:t>
            </a:r>
            <a:r>
              <a:rPr lang="en-US" b="1" dirty="0">
                <a:latin typeface="Times New Roman" panose="02020603050405020304" pitchFamily="18" charset="0"/>
                <a:cs typeface="Times New Roman" panose="02020603050405020304" pitchFamily="18" charset="0"/>
              </a:rPr>
              <a:t>, the choice that yields the greatest benefit to the most people is the one that is ethically correct.</a:t>
            </a:r>
            <a:endParaRPr lang="en-US" b="1" dirty="0">
              <a:solidFill>
                <a:srgbClr val="0000FF"/>
              </a:solidFill>
              <a:latin typeface="Times New Roman" panose="02020603050405020304" pitchFamily="18" charset="0"/>
              <a:cs typeface="Times New Roman" panose="02020603050405020304" pitchFamily="18" charset="0"/>
            </a:endParaRPr>
          </a:p>
          <a:p>
            <a:pPr marL="457200" indent="-457200">
              <a:spcBef>
                <a:spcPts val="0"/>
              </a:spcBef>
              <a:buClr>
                <a:srgbClr val="7030A0"/>
              </a:buClr>
              <a:buFont typeface="Wingdings" panose="05000000000000000000" pitchFamily="2" charset="2"/>
              <a:buChar char="§"/>
            </a:pPr>
            <a:r>
              <a:rPr lang="en-US" b="1" dirty="0">
                <a:solidFill>
                  <a:srgbClr val="0000FF"/>
                </a:solidFill>
                <a:latin typeface="Times New Roman" panose="02020603050405020304" pitchFamily="18" charset="0"/>
                <a:cs typeface="Times New Roman" panose="02020603050405020304" pitchFamily="18" charset="0"/>
              </a:rPr>
              <a:t>Utilitarianism</a:t>
            </a:r>
            <a:r>
              <a:rPr lang="en-US" b="1" dirty="0">
                <a:latin typeface="Times New Roman" panose="02020603050405020304" pitchFamily="18" charset="0"/>
                <a:cs typeface="Times New Roman" panose="02020603050405020304" pitchFamily="18" charset="0"/>
              </a:rPr>
              <a:t> an action is right (or wrong) to the extent that it increases (or decreases) the total happiness of the affected parties.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38</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26211120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762000" y="1213891"/>
            <a:ext cx="8077200" cy="4774707"/>
          </a:xfrm>
        </p:spPr>
        <p:txBody>
          <a:bodyPr>
            <a:normAutofit/>
          </a:bodyPr>
          <a:lstStyle/>
          <a:p>
            <a:pPr marL="457200" indent="-457200">
              <a:spcBef>
                <a:spcPts val="0"/>
              </a:spcBef>
              <a:buNone/>
            </a:pPr>
            <a:r>
              <a:rPr lang="en-US" b="1" dirty="0">
                <a:solidFill>
                  <a:srgbClr val="0000FF"/>
                </a:solidFill>
                <a:latin typeface="Times New Roman" panose="02020603050405020304" pitchFamily="18" charset="0"/>
                <a:cs typeface="Times New Roman" panose="02020603050405020304" pitchFamily="18" charset="0"/>
              </a:rPr>
              <a:t>Utilitarianism / Consequentialism</a:t>
            </a:r>
          </a:p>
          <a:p>
            <a:pPr marL="457200" indent="-457200">
              <a:spcBef>
                <a:spcPts val="0"/>
              </a:spcBef>
              <a:buClr>
                <a:srgbClr val="7030A0"/>
              </a:buClr>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For </a:t>
            </a:r>
            <a:r>
              <a:rPr lang="en-US" b="1" dirty="0">
                <a:solidFill>
                  <a:srgbClr val="0000FF"/>
                </a:solidFill>
                <a:latin typeface="Times New Roman" panose="02020603050405020304" pitchFamily="18" charset="0"/>
                <a:cs typeface="Times New Roman" panose="02020603050405020304" pitchFamily="18" charset="0"/>
              </a:rPr>
              <a:t>utilitarianism</a:t>
            </a:r>
            <a:r>
              <a:rPr lang="en-US" b="1" dirty="0">
                <a:latin typeface="Times New Roman" panose="02020603050405020304" pitchFamily="18" charset="0"/>
                <a:cs typeface="Times New Roman" panose="02020603050405020304" pitchFamily="18" charset="0"/>
              </a:rPr>
              <a:t>, judging the rightness of an action depends on an estimation of its subsequent practical outcome or result rather than on its conformity to principles of duty. </a:t>
            </a:r>
          </a:p>
          <a:p>
            <a:pPr marL="457200" indent="-457200">
              <a:spcBef>
                <a:spcPts val="0"/>
              </a:spcBef>
              <a:buClr>
                <a:srgbClr val="7030A0"/>
              </a:buClr>
              <a:buFont typeface="Wingdings" panose="05000000000000000000" pitchFamily="2" charset="2"/>
              <a:buChar char="§"/>
            </a:pPr>
            <a:r>
              <a:rPr lang="en-US" b="1" dirty="0">
                <a:solidFill>
                  <a:srgbClr val="0000FF"/>
                </a:solidFill>
                <a:latin typeface="Times New Roman" panose="02020603050405020304" pitchFamily="18" charset="0"/>
                <a:cs typeface="Times New Roman" panose="02020603050405020304" pitchFamily="18" charset="0"/>
              </a:rPr>
              <a:t>Utilitarianism</a:t>
            </a:r>
            <a:r>
              <a:rPr lang="en-US" b="1" dirty="0">
                <a:latin typeface="Times New Roman" panose="02020603050405020304" pitchFamily="18" charset="0"/>
                <a:cs typeface="Times New Roman" panose="02020603050405020304" pitchFamily="18" charset="0"/>
              </a:rPr>
              <a:t> considers ethically best that course of action that will result in the greatest net benefits over harms.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39</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2742656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4102" name="Rectangle 3"/>
          <p:cNvSpPr>
            <a:spLocks noGrp="1" noChangeArrowheads="1"/>
          </p:cNvSpPr>
          <p:nvPr>
            <p:ph idx="1"/>
          </p:nvPr>
        </p:nvSpPr>
        <p:spPr>
          <a:xfrm>
            <a:off x="685800" y="1447800"/>
            <a:ext cx="7848600" cy="4724400"/>
          </a:xfrm>
        </p:spPr>
        <p:txBody>
          <a:bodyPr>
            <a:normAutofit/>
          </a:bodyPr>
          <a:lstStyle/>
          <a:p>
            <a:pPr marL="457200" indent="-457200">
              <a:buNone/>
            </a:pPr>
            <a:r>
              <a:rPr lang="en-US" sz="2800" b="1" dirty="0">
                <a:solidFill>
                  <a:srgbClr val="0000FF"/>
                </a:solidFill>
                <a:latin typeface="Times New Roman" panose="02020603050405020304" pitchFamily="18" charset="0"/>
                <a:cs typeface="Times New Roman" panose="02020603050405020304" pitchFamily="18" charset="0"/>
              </a:rPr>
              <a:t>Introduction</a:t>
            </a:r>
          </a:p>
          <a:p>
            <a:pPr marL="457200" indent="-457200">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A second challenge, then, is to articulate an approach specific enough to provide clear guidance yet sufficiently flexible and encompassing to adapt to global contexts. </a:t>
            </a:r>
          </a:p>
          <a:p>
            <a:pPr marL="457200" indent="-457200">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Broadly speaking, </a:t>
            </a:r>
            <a:r>
              <a:rPr lang="en-US" sz="2800" b="1" dirty="0">
                <a:solidFill>
                  <a:srgbClr val="0000FF"/>
                </a:solidFill>
                <a:latin typeface="Times New Roman" panose="02020603050405020304" pitchFamily="18" charset="0"/>
                <a:cs typeface="Times New Roman" panose="02020603050405020304" pitchFamily="18" charset="0"/>
              </a:rPr>
              <a:t>public health ethics </a:t>
            </a:r>
            <a:r>
              <a:rPr lang="en-US" sz="2800" b="1" dirty="0">
                <a:latin typeface="Times New Roman" panose="02020603050405020304" pitchFamily="18" charset="0"/>
                <a:cs typeface="Times New Roman" panose="02020603050405020304" pitchFamily="18" charset="0"/>
              </a:rPr>
              <a:t>helps guide practical decisions affecting population or community health based on scientific evidence and in accordance with accepted values and standards of right and wrong.</a:t>
            </a:r>
            <a:endParaRPr lang="en-US" altLang="en-US" sz="2800" b="1"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4</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10354327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685800" y="1120066"/>
            <a:ext cx="8153400" cy="5104522"/>
          </a:xfrm>
        </p:spPr>
        <p:txBody>
          <a:bodyPr>
            <a:normAutofit fontScale="92500" lnSpcReduction="10000"/>
          </a:bodyPr>
          <a:lstStyle/>
          <a:p>
            <a:pPr marL="457200" indent="-457200">
              <a:lnSpc>
                <a:spcPct val="110000"/>
              </a:lnSpc>
              <a:spcBef>
                <a:spcPts val="0"/>
              </a:spcBef>
              <a:buNone/>
            </a:pPr>
            <a:r>
              <a:rPr lang="en-US" sz="2800" b="1" dirty="0">
                <a:solidFill>
                  <a:srgbClr val="0000FF"/>
                </a:solidFill>
                <a:latin typeface="Times New Roman" panose="02020603050405020304" pitchFamily="18" charset="0"/>
                <a:cs typeface="Times New Roman" panose="02020603050405020304" pitchFamily="18" charset="0"/>
              </a:rPr>
              <a:t>Utilitarianism / Consequentialism</a:t>
            </a:r>
          </a:p>
          <a:p>
            <a:pPr marL="457200" indent="-457200">
              <a:lnSpc>
                <a:spcPct val="110000"/>
              </a:lnSpc>
              <a:spcBef>
                <a:spcPts val="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A </a:t>
            </a:r>
            <a:r>
              <a:rPr lang="en-US" sz="2800" b="1" dirty="0">
                <a:solidFill>
                  <a:srgbClr val="0000FF"/>
                </a:solidFill>
                <a:latin typeface="Times New Roman" panose="02020603050405020304" pitchFamily="18" charset="0"/>
                <a:cs typeface="Times New Roman" panose="02020603050405020304" pitchFamily="18" charset="0"/>
              </a:rPr>
              <a:t>utilitarian</a:t>
            </a:r>
            <a:r>
              <a:rPr lang="en-US" sz="2800" b="1" dirty="0">
                <a:latin typeface="Times New Roman" panose="02020603050405020304" pitchFamily="18" charset="0"/>
                <a:cs typeface="Times New Roman" panose="02020603050405020304" pitchFamily="18" charset="0"/>
              </a:rPr>
              <a:t> approach underlies cost-benefit analyses that weigh an intervention’s costs (risks, harms, burdens, or disadvantages) against its benefits (advantages, utility, improvements, cost savings). </a:t>
            </a:r>
          </a:p>
          <a:p>
            <a:pPr marL="457200" indent="-457200">
              <a:lnSpc>
                <a:spcPct val="110000"/>
              </a:lnSpc>
              <a:spcBef>
                <a:spcPts val="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In addition to its focus on </a:t>
            </a:r>
            <a:r>
              <a:rPr lang="en-US" sz="2800" b="1" dirty="0">
                <a:solidFill>
                  <a:srgbClr val="0000FF"/>
                </a:solidFill>
                <a:latin typeface="Times New Roman" panose="02020603050405020304" pitchFamily="18" charset="0"/>
                <a:cs typeface="Times New Roman" panose="02020603050405020304" pitchFamily="18" charset="0"/>
              </a:rPr>
              <a:t>consequences</a:t>
            </a:r>
            <a:r>
              <a:rPr lang="en-US" sz="2800" b="1" dirty="0">
                <a:latin typeface="Times New Roman" panose="02020603050405020304" pitchFamily="18" charset="0"/>
                <a:cs typeface="Times New Roman" panose="02020603050405020304" pitchFamily="18" charset="0"/>
              </a:rPr>
              <a:t>, </a:t>
            </a:r>
            <a:r>
              <a:rPr lang="en-US" sz="2800" b="1" dirty="0">
                <a:solidFill>
                  <a:srgbClr val="0000FF"/>
                </a:solidFill>
                <a:latin typeface="Times New Roman" panose="02020603050405020304" pitchFamily="18" charset="0"/>
                <a:cs typeface="Times New Roman" panose="02020603050405020304" pitchFamily="18" charset="0"/>
              </a:rPr>
              <a:t>utilitarianism</a:t>
            </a:r>
            <a:r>
              <a:rPr lang="en-US" sz="2800" b="1" dirty="0">
                <a:latin typeface="Times New Roman" panose="02020603050405020304" pitchFamily="18" charset="0"/>
                <a:cs typeface="Times New Roman" panose="02020603050405020304" pitchFamily="18" charset="0"/>
              </a:rPr>
              <a:t> is </a:t>
            </a:r>
            <a:r>
              <a:rPr lang="en-US" sz="2800" b="1" dirty="0">
                <a:solidFill>
                  <a:srgbClr val="0000FF"/>
                </a:solidFill>
                <a:latin typeface="Times New Roman" panose="02020603050405020304" pitchFamily="18" charset="0"/>
                <a:cs typeface="Times New Roman" panose="02020603050405020304" pitchFamily="18" charset="0"/>
              </a:rPr>
              <a:t>egalitarian</a:t>
            </a:r>
            <a:r>
              <a:rPr lang="en-US" sz="2800" b="1" dirty="0">
                <a:latin typeface="Times New Roman" panose="02020603050405020304" pitchFamily="18" charset="0"/>
                <a:cs typeface="Times New Roman" panose="02020603050405020304" pitchFamily="18" charset="0"/>
              </a:rPr>
              <a:t>, </a:t>
            </a:r>
            <a:r>
              <a:rPr lang="en-US" sz="2800" b="1" dirty="0">
                <a:solidFill>
                  <a:srgbClr val="0000FF"/>
                </a:solidFill>
                <a:latin typeface="Times New Roman" panose="02020603050405020304" pitchFamily="18" charset="0"/>
                <a:cs typeface="Times New Roman" panose="02020603050405020304" pitchFamily="18" charset="0"/>
              </a:rPr>
              <a:t>communitarian</a:t>
            </a:r>
            <a:r>
              <a:rPr lang="en-US" sz="2800" b="1" dirty="0">
                <a:latin typeface="Times New Roman" panose="02020603050405020304" pitchFamily="18" charset="0"/>
                <a:cs typeface="Times New Roman" panose="02020603050405020304" pitchFamily="18" charset="0"/>
              </a:rPr>
              <a:t>, and </a:t>
            </a:r>
            <a:r>
              <a:rPr lang="en-US" sz="2800" b="1" dirty="0">
                <a:solidFill>
                  <a:srgbClr val="0000FF"/>
                </a:solidFill>
                <a:latin typeface="Times New Roman" panose="02020603050405020304" pitchFamily="18" charset="0"/>
                <a:cs typeface="Times New Roman" panose="02020603050405020304" pitchFamily="18" charset="0"/>
              </a:rPr>
              <a:t>scientific</a:t>
            </a:r>
            <a:r>
              <a:rPr lang="en-US" sz="2800" b="1" dirty="0">
                <a:latin typeface="Times New Roman" panose="02020603050405020304" pitchFamily="18" charset="0"/>
                <a:cs typeface="Times New Roman" panose="02020603050405020304" pitchFamily="18" charset="0"/>
              </a:rPr>
              <a:t> in outlook. </a:t>
            </a:r>
          </a:p>
          <a:p>
            <a:pPr marL="457200" indent="-457200">
              <a:lnSpc>
                <a:spcPct val="110000"/>
              </a:lnSpc>
              <a:spcBef>
                <a:spcPts val="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It is </a:t>
            </a:r>
            <a:r>
              <a:rPr lang="en-US" sz="2800" b="1" dirty="0">
                <a:solidFill>
                  <a:srgbClr val="0000FF"/>
                </a:solidFill>
                <a:latin typeface="Times New Roman" panose="02020603050405020304" pitchFamily="18" charset="0"/>
                <a:cs typeface="Times New Roman" panose="02020603050405020304" pitchFamily="18" charset="0"/>
              </a:rPr>
              <a:t>egalitarian</a:t>
            </a:r>
            <a:r>
              <a:rPr lang="en-US" sz="2800" b="1" dirty="0">
                <a:latin typeface="Times New Roman" panose="02020603050405020304" pitchFamily="18" charset="0"/>
                <a:cs typeface="Times New Roman" panose="02020603050405020304" pitchFamily="18" charset="0"/>
              </a:rPr>
              <a:t> in considering everyone’s benefit and equally weighting each person’s good, as opposed to privileging certain people.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40</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36020015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685800" y="1164817"/>
            <a:ext cx="8077200" cy="4898254"/>
          </a:xfrm>
        </p:spPr>
        <p:txBody>
          <a:bodyPr>
            <a:normAutofit/>
          </a:bodyPr>
          <a:lstStyle/>
          <a:p>
            <a:pPr marL="114300" indent="0">
              <a:buNone/>
            </a:pPr>
            <a:r>
              <a:rPr lang="en-US" b="1" dirty="0">
                <a:solidFill>
                  <a:srgbClr val="0000FF"/>
                </a:solidFill>
                <a:latin typeface="Times New Roman" panose="02020603050405020304" pitchFamily="18" charset="0"/>
                <a:cs typeface="Times New Roman" panose="02020603050405020304" pitchFamily="18" charset="0"/>
              </a:rPr>
              <a:t>Utilitarianism / Consequentialism</a:t>
            </a:r>
          </a:p>
          <a:p>
            <a:pPr marL="457200" indent="-457200">
              <a:buClr>
                <a:srgbClr val="7030A0"/>
              </a:buClr>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It is </a:t>
            </a:r>
            <a:r>
              <a:rPr lang="en-US" b="1" dirty="0">
                <a:solidFill>
                  <a:srgbClr val="0000FF"/>
                </a:solidFill>
                <a:latin typeface="Times New Roman" panose="02020603050405020304" pitchFamily="18" charset="0"/>
                <a:cs typeface="Times New Roman" panose="02020603050405020304" pitchFamily="18" charset="0"/>
              </a:rPr>
              <a:t>communitarian</a:t>
            </a:r>
            <a:r>
              <a:rPr lang="en-US" b="1" dirty="0">
                <a:latin typeface="Times New Roman" panose="02020603050405020304" pitchFamily="18" charset="0"/>
                <a:cs typeface="Times New Roman" panose="02020603050405020304" pitchFamily="18" charset="0"/>
              </a:rPr>
              <a:t> in attempting to increase benefits to society rather than individuals, seeking the “greatest good for the greatest number.” </a:t>
            </a:r>
          </a:p>
          <a:p>
            <a:pPr marL="457200" indent="-457200">
              <a:buClr>
                <a:srgbClr val="7030A0"/>
              </a:buClr>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It endeavors to be </a:t>
            </a:r>
            <a:r>
              <a:rPr lang="en-US" b="1" dirty="0">
                <a:solidFill>
                  <a:srgbClr val="0000FF"/>
                </a:solidFill>
                <a:latin typeface="Times New Roman" panose="02020603050405020304" pitchFamily="18" charset="0"/>
                <a:cs typeface="Times New Roman" panose="02020603050405020304" pitchFamily="18" charset="0"/>
              </a:rPr>
              <a:t>scientific</a:t>
            </a:r>
            <a:r>
              <a:rPr lang="en-US" b="1" dirty="0">
                <a:latin typeface="Times New Roman" panose="02020603050405020304" pitchFamily="18" charset="0"/>
                <a:cs typeface="Times New Roman" panose="02020603050405020304" pitchFamily="18" charset="0"/>
              </a:rPr>
              <a:t> by quantifying harms and benefits, accounting for probability, and calculating net benefit.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41</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26708512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762000" y="1170974"/>
            <a:ext cx="8077200" cy="5029200"/>
          </a:xfrm>
        </p:spPr>
        <p:txBody>
          <a:bodyPr>
            <a:normAutofit/>
          </a:bodyPr>
          <a:lstStyle/>
          <a:p>
            <a:pPr marL="457200" indent="-457200">
              <a:spcBef>
                <a:spcPts val="0"/>
              </a:spcBef>
              <a:buNone/>
            </a:pPr>
            <a:r>
              <a:rPr lang="en-US" sz="2800" b="1" dirty="0">
                <a:solidFill>
                  <a:srgbClr val="0000FF"/>
                </a:solidFill>
                <a:latin typeface="Times New Roman" panose="02020603050405020304" pitchFamily="18" charset="0"/>
                <a:cs typeface="Times New Roman" panose="02020603050405020304" pitchFamily="18" charset="0"/>
              </a:rPr>
              <a:t>Utilitarianism / Consequentialism</a:t>
            </a:r>
          </a:p>
          <a:p>
            <a:pPr marL="457200" indent="-457200">
              <a:spcBef>
                <a:spcPts val="0"/>
              </a:spcBef>
              <a:buClr>
                <a:srgbClr val="7030A0"/>
              </a:buClr>
              <a:buFont typeface="Wingdings" panose="05000000000000000000" pitchFamily="2" charset="2"/>
              <a:buChar char="§"/>
            </a:pPr>
            <a:r>
              <a:rPr lang="en-US" sz="2800" b="1" dirty="0">
                <a:solidFill>
                  <a:srgbClr val="0000FF"/>
                </a:solidFill>
                <a:latin typeface="Times New Roman" panose="02020603050405020304" pitchFamily="18" charset="0"/>
                <a:cs typeface="Times New Roman" panose="02020603050405020304" pitchFamily="18" charset="0"/>
              </a:rPr>
              <a:t>Calculating net benefits over harms </a:t>
            </a:r>
            <a:r>
              <a:rPr lang="en-US" sz="2800" b="1" dirty="0">
                <a:latin typeface="Times New Roman" panose="02020603050405020304" pitchFamily="18" charset="0"/>
                <a:cs typeface="Times New Roman" panose="02020603050405020304" pitchFamily="18" charset="0"/>
              </a:rPr>
              <a:t>is less problematic when relevant factors employ a common scale of measurement, for </a:t>
            </a:r>
            <a:r>
              <a:rPr lang="en-US" sz="2800" b="1" dirty="0">
                <a:solidFill>
                  <a:srgbClr val="FF0000"/>
                </a:solidFill>
                <a:latin typeface="Times New Roman" panose="02020603050405020304" pitchFamily="18" charset="0"/>
                <a:cs typeface="Times New Roman" panose="02020603050405020304" pitchFamily="18" charset="0"/>
              </a:rPr>
              <a:t>example</a:t>
            </a:r>
            <a:r>
              <a:rPr lang="en-US" sz="2800" b="1" dirty="0">
                <a:latin typeface="Times New Roman" panose="02020603050405020304" pitchFamily="18" charset="0"/>
                <a:cs typeface="Times New Roman" panose="02020603050405020304" pitchFamily="18" charset="0"/>
              </a:rPr>
              <a:t>, weighing the financial costs of treating a disease with the cost savings from preventing that disease. </a:t>
            </a:r>
          </a:p>
          <a:p>
            <a:pPr marL="457200" indent="-457200">
              <a:spcBef>
                <a:spcPts val="0"/>
              </a:spcBef>
              <a:buClr>
                <a:srgbClr val="7030A0"/>
              </a:buClr>
              <a:buFont typeface="Wingdings" panose="05000000000000000000" pitchFamily="2" charset="2"/>
              <a:buChar char="§"/>
            </a:pPr>
            <a:r>
              <a:rPr lang="en-US" sz="2800" b="1" dirty="0">
                <a:solidFill>
                  <a:srgbClr val="0000FF"/>
                </a:solidFill>
                <a:latin typeface="Times New Roman" panose="02020603050405020304" pitchFamily="18" charset="0"/>
                <a:cs typeface="Times New Roman" panose="02020603050405020304" pitchFamily="18" charset="0"/>
              </a:rPr>
              <a:t>Comparing different outcomes </a:t>
            </a:r>
            <a:r>
              <a:rPr lang="en-US" sz="2800" b="1" dirty="0">
                <a:latin typeface="Times New Roman" panose="02020603050405020304" pitchFamily="18" charset="0"/>
                <a:cs typeface="Times New Roman" panose="02020603050405020304" pitchFamily="18" charset="0"/>
              </a:rPr>
              <a:t>(e.g., financial costs versus quality-adjusted life years) sometimes involves difficult judgments about the relative value of each outcome.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42</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39728216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762000" y="1295400"/>
            <a:ext cx="8077200" cy="4833144"/>
          </a:xfrm>
        </p:spPr>
        <p:txBody>
          <a:bodyPr>
            <a:normAutofit/>
          </a:bodyPr>
          <a:lstStyle/>
          <a:p>
            <a:pPr marL="457200" indent="-457200">
              <a:spcBef>
                <a:spcPts val="0"/>
              </a:spcBef>
              <a:buNone/>
            </a:pPr>
            <a:r>
              <a:rPr lang="en-US" b="1" dirty="0">
                <a:solidFill>
                  <a:srgbClr val="0000FF"/>
                </a:solidFill>
                <a:latin typeface="Times New Roman" panose="02020603050405020304" pitchFamily="18" charset="0"/>
                <a:cs typeface="Times New Roman" panose="02020603050405020304" pitchFamily="18" charset="0"/>
              </a:rPr>
              <a:t>Utilitarianism / Consequentialism</a:t>
            </a:r>
          </a:p>
          <a:p>
            <a:pPr marL="457200" indent="-457200">
              <a:spcBef>
                <a:spcPts val="0"/>
              </a:spcBef>
              <a:buClr>
                <a:srgbClr val="7030A0"/>
              </a:buClr>
              <a:buFont typeface="Wingdings" panose="05000000000000000000" pitchFamily="2" charset="2"/>
              <a:buChar char="§"/>
            </a:pPr>
            <a:r>
              <a:rPr lang="en-US" b="1" i="1" dirty="0">
                <a:latin typeface="Times New Roman" panose="02020603050405020304" pitchFamily="18" charset="0"/>
                <a:cs typeface="Times New Roman" panose="02020603050405020304" pitchFamily="18" charset="0"/>
              </a:rPr>
              <a:t>Because the </a:t>
            </a:r>
            <a:r>
              <a:rPr lang="en-US" b="1" i="1" dirty="0">
                <a:solidFill>
                  <a:srgbClr val="0000FF"/>
                </a:solidFill>
                <a:latin typeface="Times New Roman" panose="02020603050405020304" pitchFamily="18" charset="0"/>
                <a:cs typeface="Times New Roman" panose="02020603050405020304" pitchFamily="18" charset="0"/>
              </a:rPr>
              <a:t>utilitarian</a:t>
            </a:r>
            <a:r>
              <a:rPr lang="en-US" b="1" i="1" dirty="0">
                <a:latin typeface="Times New Roman" panose="02020603050405020304" pitchFamily="18" charset="0"/>
                <a:cs typeface="Times New Roman" panose="02020603050405020304" pitchFamily="18" charset="0"/>
              </a:rPr>
              <a:t> approach seeks to determine and promote the collective good based on aggregate measures, it readily lends itself to justifying public health interventions</a:t>
            </a:r>
            <a:r>
              <a:rPr lang="en-US" b="1" dirty="0">
                <a:latin typeface="Times New Roman" panose="02020603050405020304" pitchFamily="18" charset="0"/>
                <a:cs typeface="Times New Roman" panose="02020603050405020304" pitchFamily="18" charset="0"/>
              </a:rPr>
              <a:t>. </a:t>
            </a:r>
          </a:p>
          <a:p>
            <a:pPr marL="457200" indent="-457200">
              <a:spcBef>
                <a:spcPts val="0"/>
              </a:spcBef>
              <a:buClr>
                <a:srgbClr val="7030A0"/>
              </a:buClr>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In creating </a:t>
            </a:r>
            <a:r>
              <a:rPr lang="en-US" b="1" dirty="0">
                <a:solidFill>
                  <a:srgbClr val="0000FF"/>
                </a:solidFill>
                <a:latin typeface="Times New Roman" panose="02020603050405020304" pitchFamily="18" charset="0"/>
                <a:cs typeface="Times New Roman" panose="02020603050405020304" pitchFamily="18" charset="0"/>
              </a:rPr>
              <a:t>social policy</a:t>
            </a:r>
            <a:r>
              <a:rPr lang="en-US" b="1" dirty="0">
                <a:latin typeface="Times New Roman" panose="02020603050405020304" pitchFamily="18" charset="0"/>
                <a:cs typeface="Times New Roman" panose="02020603050405020304" pitchFamily="18" charset="0"/>
              </a:rPr>
              <a:t>, we often rely on </a:t>
            </a:r>
            <a:r>
              <a:rPr lang="en-US" b="1" dirty="0">
                <a:solidFill>
                  <a:srgbClr val="0000FF"/>
                </a:solidFill>
                <a:latin typeface="Times New Roman" panose="02020603050405020304" pitchFamily="18" charset="0"/>
                <a:cs typeface="Times New Roman" panose="02020603050405020304" pitchFamily="18" charset="0"/>
              </a:rPr>
              <a:t>utilitarian</a:t>
            </a:r>
            <a:r>
              <a:rPr lang="en-US" b="1" dirty="0">
                <a:latin typeface="Times New Roman" panose="02020603050405020304" pitchFamily="18" charset="0"/>
                <a:cs typeface="Times New Roman" panose="02020603050405020304" pitchFamily="18" charset="0"/>
              </a:rPr>
              <a:t> reasoning and the notion of the greatest good for the greatest number. </a:t>
            </a:r>
          </a:p>
          <a:p>
            <a:pPr marL="457200" indent="-457200">
              <a:spcBef>
                <a:spcPts val="0"/>
              </a:spcBef>
              <a:buClr>
                <a:srgbClr val="7030A0"/>
              </a:buClr>
              <a:buFont typeface="Wingdings" panose="05000000000000000000" pitchFamily="2" charset="2"/>
              <a:buChar char="§"/>
            </a:pPr>
            <a:endParaRPr lang="en-US" b="1"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43</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mc:AlternateContent xmlns:mc="http://schemas.openxmlformats.org/markup-compatibility/2006" xmlns:pslz="http://schemas.microsoft.com/office/powerpoint/2016/slidezoom">
        <mc:Choice Requires="pslz">
          <p:graphicFrame>
            <p:nvGraphicFramePr>
              <p:cNvPr id="3" name="Slide Zoom 2">
                <a:extLst>
                  <a:ext uri="{FF2B5EF4-FFF2-40B4-BE49-F238E27FC236}">
                    <a16:creationId xmlns:a16="http://schemas.microsoft.com/office/drawing/2014/main" id="{A0BA86C3-CCAE-4EDC-BB19-2EEF60002D0B}"/>
                  </a:ext>
                </a:extLst>
              </p:cNvPr>
              <p:cNvGraphicFramePr>
                <a:graphicFrameLocks noChangeAspect="1"/>
              </p:cNvGraphicFramePr>
              <p:nvPr>
                <p:extLst>
                  <p:ext uri="{D42A27DB-BD31-4B8C-83A1-F6EECF244321}">
                    <p14:modId xmlns:p14="http://schemas.microsoft.com/office/powerpoint/2010/main" val="1934496986"/>
                  </p:ext>
                </p:extLst>
              </p:nvPr>
            </p:nvGraphicFramePr>
            <p:xfrm>
              <a:off x="-2288219" y="4048926"/>
              <a:ext cx="2286000" cy="1714500"/>
            </p:xfrm>
            <a:graphic>
              <a:graphicData uri="http://schemas.microsoft.com/office/powerpoint/2016/slidezoom">
                <pslz:sldZm>
                  <pslz:sldZmObj sldId="286" cId="921508755">
                    <pslz:zmPr id="{C893E5FC-01B5-44E5-B4FF-84E253982B3E}"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3" name="Slide Zoom 2">
                <a:hlinkClick r:id="rId3" action="ppaction://hlinksldjump"/>
                <a:extLst>
                  <a:ext uri="{FF2B5EF4-FFF2-40B4-BE49-F238E27FC236}">
                    <a16:creationId xmlns:a16="http://schemas.microsoft.com/office/drawing/2014/main" id="{A0BA86C3-CCAE-4EDC-BB19-2EEF60002D0B}"/>
                  </a:ext>
                </a:extLst>
              </p:cNvPr>
              <p:cNvPicPr>
                <a:picLocks noGrp="1" noRot="1" noChangeAspect="1" noMove="1" noResize="1" noEditPoints="1" noAdjustHandles="1" noChangeArrowheads="1" noChangeShapeType="1"/>
              </p:cNvPicPr>
              <p:nvPr/>
            </p:nvPicPr>
            <p:blipFill>
              <a:blip r:embed="rId4"/>
              <a:stretch>
                <a:fillRect/>
              </a:stretch>
            </p:blipFill>
            <p:spPr>
              <a:xfrm>
                <a:off x="-2288219" y="4048926"/>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4923547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685800" y="1371600"/>
            <a:ext cx="8077200" cy="4864100"/>
          </a:xfrm>
        </p:spPr>
        <p:txBody>
          <a:bodyPr>
            <a:normAutofit/>
          </a:bodyPr>
          <a:lstStyle/>
          <a:p>
            <a:pPr marL="457200" indent="-457200">
              <a:spcBef>
                <a:spcPts val="0"/>
              </a:spcBef>
              <a:buNone/>
            </a:pPr>
            <a:r>
              <a:rPr lang="en-US" sz="2800" b="1" dirty="0">
                <a:solidFill>
                  <a:srgbClr val="0000FF"/>
                </a:solidFill>
                <a:latin typeface="Times New Roman" panose="02020603050405020304" pitchFamily="18" charset="0"/>
                <a:cs typeface="Times New Roman" panose="02020603050405020304" pitchFamily="18" charset="0"/>
              </a:rPr>
              <a:t>Utilitarianism / Consequentialism</a:t>
            </a:r>
          </a:p>
          <a:p>
            <a:pPr marL="457200" indent="-457200">
              <a:spcBef>
                <a:spcPts val="0"/>
              </a:spcBef>
              <a:buClr>
                <a:srgbClr val="7030A0"/>
              </a:buClr>
              <a:buFont typeface="Wingdings" panose="05000000000000000000" pitchFamily="2" charset="2"/>
              <a:buChar char="§"/>
            </a:pPr>
            <a:r>
              <a:rPr lang="en-US" sz="2500" b="1" dirty="0">
                <a:latin typeface="Times New Roman" panose="02020603050405020304" pitchFamily="18" charset="0"/>
                <a:cs typeface="Times New Roman" panose="02020603050405020304" pitchFamily="18" charset="0"/>
              </a:rPr>
              <a:t>Nevertheless, the idea that the good of the majority can cancel out the welfare of the few has led to the criticism that </a:t>
            </a:r>
            <a:r>
              <a:rPr lang="en-US" sz="2500" b="1" dirty="0">
                <a:solidFill>
                  <a:srgbClr val="0000FF"/>
                </a:solidFill>
                <a:latin typeface="Times New Roman" panose="02020603050405020304" pitchFamily="18" charset="0"/>
                <a:cs typeface="Times New Roman" panose="02020603050405020304" pitchFamily="18" charset="0"/>
              </a:rPr>
              <a:t>utilitarianism</a:t>
            </a:r>
            <a:r>
              <a:rPr lang="en-US" sz="2500" b="1" dirty="0">
                <a:latin typeface="Times New Roman" panose="02020603050405020304" pitchFamily="18" charset="0"/>
                <a:cs typeface="Times New Roman" panose="02020603050405020304" pitchFamily="18" charset="0"/>
              </a:rPr>
              <a:t> devalues individuals and individual rights. </a:t>
            </a:r>
          </a:p>
          <a:p>
            <a:pPr marL="457200" indent="-457200">
              <a:spcBef>
                <a:spcPts val="0"/>
              </a:spcBef>
              <a:buClr>
                <a:srgbClr val="7030A0"/>
              </a:buClr>
              <a:buFont typeface="Wingdings" panose="05000000000000000000" pitchFamily="2" charset="2"/>
              <a:buChar char="§"/>
            </a:pPr>
            <a:r>
              <a:rPr lang="en-US" sz="2500" b="1" dirty="0">
                <a:solidFill>
                  <a:srgbClr val="FF0000"/>
                </a:solidFill>
                <a:latin typeface="Times New Roman" panose="02020603050405020304" pitchFamily="18" charset="0"/>
                <a:cs typeface="Times New Roman" panose="02020603050405020304" pitchFamily="18" charset="0"/>
              </a:rPr>
              <a:t>For example</a:t>
            </a:r>
            <a:r>
              <a:rPr lang="en-US" sz="2500" b="1" dirty="0">
                <a:latin typeface="Times New Roman" panose="02020603050405020304" pitchFamily="18" charset="0"/>
                <a:cs typeface="Times New Roman" panose="02020603050405020304" pitchFamily="18" charset="0"/>
              </a:rPr>
              <a:t>, should society compel people to participate in genetic screening or even abortion to reduce the number of people born with genetic defects? </a:t>
            </a:r>
          </a:p>
          <a:p>
            <a:pPr marL="457200" indent="-457200">
              <a:spcBef>
                <a:spcPts val="0"/>
              </a:spcBef>
              <a:buClr>
                <a:srgbClr val="7030A0"/>
              </a:buClr>
              <a:buFont typeface="Wingdings" panose="05000000000000000000" pitchFamily="2" charset="2"/>
              <a:buChar char="§"/>
            </a:pPr>
            <a:r>
              <a:rPr lang="en-US" sz="2500" b="1" dirty="0">
                <a:latin typeface="Times New Roman" panose="02020603050405020304" pitchFamily="18" charset="0"/>
                <a:cs typeface="Times New Roman" panose="02020603050405020304" pitchFamily="18" charset="0"/>
              </a:rPr>
              <a:t>Such a policy would reduce the cost of caring for such individuals and might be rational from </a:t>
            </a:r>
            <a:r>
              <a:rPr lang="en-US" sz="2500" b="1" dirty="0">
                <a:solidFill>
                  <a:srgbClr val="0000FF"/>
                </a:solidFill>
                <a:latin typeface="Times New Roman" panose="02020603050405020304" pitchFamily="18" charset="0"/>
                <a:cs typeface="Times New Roman" panose="02020603050405020304" pitchFamily="18" charset="0"/>
              </a:rPr>
              <a:t>utilitarian</a:t>
            </a:r>
            <a:r>
              <a:rPr lang="en-US" sz="2500" b="1" dirty="0">
                <a:latin typeface="Times New Roman" panose="02020603050405020304" pitchFamily="18" charset="0"/>
                <a:cs typeface="Times New Roman" panose="02020603050405020304" pitchFamily="18" charset="0"/>
              </a:rPr>
              <a:t> standpoint.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44</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9215087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685800" y="1371600"/>
            <a:ext cx="8077200" cy="4864100"/>
          </a:xfrm>
        </p:spPr>
        <p:txBody>
          <a:bodyPr>
            <a:normAutofit lnSpcReduction="10000"/>
          </a:bodyPr>
          <a:lstStyle/>
          <a:p>
            <a:pPr marL="457200" indent="-457200">
              <a:spcBef>
                <a:spcPts val="0"/>
              </a:spcBef>
              <a:buNone/>
            </a:pPr>
            <a:r>
              <a:rPr lang="en-US" b="1" dirty="0">
                <a:solidFill>
                  <a:srgbClr val="0000FF"/>
                </a:solidFill>
                <a:latin typeface="Times New Roman" panose="02020603050405020304" pitchFamily="18" charset="0"/>
                <a:cs typeface="Times New Roman" panose="02020603050405020304" pitchFamily="18" charset="0"/>
              </a:rPr>
              <a:t>Utilitarianism / Consequentialism</a:t>
            </a:r>
          </a:p>
          <a:p>
            <a:pPr marL="457200" indent="-457200">
              <a:spcBef>
                <a:spcPts val="0"/>
              </a:spcBef>
              <a:buClr>
                <a:srgbClr val="7030A0"/>
              </a:buClr>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There is widespread agreement that even if such a policy did promote “the greatest happiness of the greatest number,” it would nonetheless be morally unacceptable.</a:t>
            </a:r>
          </a:p>
          <a:p>
            <a:pPr marL="457200" indent="-457200">
              <a:spcBef>
                <a:spcPts val="0"/>
              </a:spcBef>
              <a:buClr>
                <a:srgbClr val="7030A0"/>
              </a:buClr>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Despite their differences, </a:t>
            </a:r>
            <a:r>
              <a:rPr lang="en-US" b="1" dirty="0">
                <a:solidFill>
                  <a:srgbClr val="0000FF"/>
                </a:solidFill>
                <a:latin typeface="Times New Roman" panose="02020603050405020304" pitchFamily="18" charset="0"/>
                <a:cs typeface="Times New Roman" panose="02020603050405020304" pitchFamily="18" charset="0"/>
              </a:rPr>
              <a:t>utilitarianism</a:t>
            </a:r>
            <a:r>
              <a:rPr lang="en-US" b="1" dirty="0">
                <a:latin typeface="Times New Roman" panose="02020603050405020304" pitchFamily="18" charset="0"/>
                <a:cs typeface="Times New Roman" panose="02020603050405020304" pitchFamily="18" charset="0"/>
              </a:rPr>
              <a:t> and </a:t>
            </a:r>
            <a:r>
              <a:rPr lang="en-US" b="1" dirty="0">
                <a:solidFill>
                  <a:srgbClr val="0000FF"/>
                </a:solidFill>
                <a:latin typeface="Times New Roman" panose="02020603050405020304" pitchFamily="18" charset="0"/>
                <a:cs typeface="Times New Roman" panose="02020603050405020304" pitchFamily="18" charset="0"/>
              </a:rPr>
              <a:t>Kantian</a:t>
            </a:r>
            <a:r>
              <a:rPr lang="en-US" b="1" dirty="0">
                <a:latin typeface="Times New Roman" panose="02020603050405020304" pitchFamily="18" charset="0"/>
                <a:cs typeface="Times New Roman" panose="02020603050405020304" pitchFamily="18" charset="0"/>
              </a:rPr>
              <a:t> </a:t>
            </a:r>
            <a:r>
              <a:rPr lang="en-US" b="1" dirty="0">
                <a:solidFill>
                  <a:srgbClr val="0000FF"/>
                </a:solidFill>
                <a:latin typeface="Times New Roman" panose="02020603050405020304" pitchFamily="18" charset="0"/>
                <a:cs typeface="Times New Roman" panose="02020603050405020304" pitchFamily="18" charset="0"/>
              </a:rPr>
              <a:t>ethics</a:t>
            </a:r>
            <a:r>
              <a:rPr lang="en-US" b="1" dirty="0">
                <a:latin typeface="Times New Roman" panose="02020603050405020304" pitchFamily="18" charset="0"/>
                <a:cs typeface="Times New Roman" panose="02020603050405020304" pitchFamily="18" charset="0"/>
              </a:rPr>
              <a:t> share some presupposition. Both regard the individual as the focal point of moral concern.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45</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35997985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685800" y="1135602"/>
            <a:ext cx="8077200" cy="5100098"/>
          </a:xfrm>
        </p:spPr>
        <p:txBody>
          <a:bodyPr>
            <a:normAutofit/>
          </a:bodyPr>
          <a:lstStyle/>
          <a:p>
            <a:pPr marL="457200" indent="-457200">
              <a:spcBef>
                <a:spcPts val="0"/>
              </a:spcBef>
              <a:buNone/>
            </a:pPr>
            <a:r>
              <a:rPr lang="en-US" b="1" dirty="0">
                <a:solidFill>
                  <a:srgbClr val="0000FF"/>
                </a:solidFill>
                <a:latin typeface="Times New Roman" panose="02020603050405020304" pitchFamily="18" charset="0"/>
                <a:cs typeface="Times New Roman" panose="02020603050405020304" pitchFamily="18" charset="0"/>
              </a:rPr>
              <a:t>Communitarian ethics</a:t>
            </a:r>
          </a:p>
          <a:p>
            <a:pPr marL="457200" indent="-457200">
              <a:spcBef>
                <a:spcPts val="0"/>
              </a:spcBef>
              <a:buClr>
                <a:srgbClr val="7030A0"/>
              </a:buClr>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Although </a:t>
            </a:r>
            <a:r>
              <a:rPr lang="en-US" b="1" dirty="0">
                <a:solidFill>
                  <a:srgbClr val="0000FF"/>
                </a:solidFill>
                <a:latin typeface="Times New Roman" panose="02020603050405020304" pitchFamily="18" charset="0"/>
                <a:cs typeface="Times New Roman" panose="02020603050405020304" pitchFamily="18" charset="0"/>
              </a:rPr>
              <a:t>utilitarianism</a:t>
            </a:r>
            <a:r>
              <a:rPr lang="en-US" b="1" dirty="0">
                <a:latin typeface="Times New Roman" panose="02020603050405020304" pitchFamily="18" charset="0"/>
                <a:cs typeface="Times New Roman" panose="02020603050405020304" pitchFamily="18" charset="0"/>
              </a:rPr>
              <a:t> seeks to promote the greatest happiness of the greatest number, it determines what that is by reference to individual preference. </a:t>
            </a:r>
          </a:p>
          <a:p>
            <a:pPr marL="457200" indent="-457200">
              <a:spcBef>
                <a:spcPts val="0"/>
              </a:spcBef>
              <a:buClr>
                <a:srgbClr val="7030A0"/>
              </a:buClr>
              <a:buFont typeface="Wingdings" panose="05000000000000000000" pitchFamily="2" charset="2"/>
              <a:buChar char="§"/>
            </a:pPr>
            <a:r>
              <a:rPr lang="en-US" b="1" dirty="0">
                <a:solidFill>
                  <a:srgbClr val="0000FF"/>
                </a:solidFill>
                <a:latin typeface="Times New Roman" panose="02020603050405020304" pitchFamily="18" charset="0"/>
                <a:cs typeface="Times New Roman" panose="02020603050405020304" pitchFamily="18" charset="0"/>
              </a:rPr>
              <a:t>Kantian ethics </a:t>
            </a:r>
            <a:r>
              <a:rPr lang="en-US" b="1" dirty="0">
                <a:latin typeface="Times New Roman" panose="02020603050405020304" pitchFamily="18" charset="0"/>
                <a:cs typeface="Times New Roman" panose="02020603050405020304" pitchFamily="18" charset="0"/>
              </a:rPr>
              <a:t>also focuses on individuals in its insistence that the rights and dignity of the individual should never be sacrificed for the welfare of the whole.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46</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24178488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685800" y="1233873"/>
            <a:ext cx="8077200" cy="5029200"/>
          </a:xfrm>
        </p:spPr>
        <p:txBody>
          <a:bodyPr>
            <a:noAutofit/>
          </a:bodyPr>
          <a:lstStyle/>
          <a:p>
            <a:pPr marL="457200" indent="-457200">
              <a:spcBef>
                <a:spcPts val="0"/>
              </a:spcBef>
              <a:buNone/>
            </a:pPr>
            <a:r>
              <a:rPr lang="en-US" sz="3000" b="1" dirty="0">
                <a:solidFill>
                  <a:srgbClr val="0000FF"/>
                </a:solidFill>
                <a:latin typeface="Times New Roman" panose="02020603050405020304" pitchFamily="18" charset="0"/>
                <a:cs typeface="Times New Roman" panose="02020603050405020304" pitchFamily="18" charset="0"/>
              </a:rPr>
              <a:t>Communitarian ethics</a:t>
            </a:r>
          </a:p>
          <a:p>
            <a:pPr marL="457200" indent="-457200">
              <a:spcBef>
                <a:spcPts val="0"/>
              </a:spcBef>
              <a:buClr>
                <a:srgbClr val="7030A0"/>
              </a:buClr>
              <a:buFont typeface="Wingdings" panose="05000000000000000000" pitchFamily="2" charset="2"/>
              <a:buChar char="§"/>
            </a:pPr>
            <a:r>
              <a:rPr lang="en-US" sz="3000" b="1" dirty="0">
                <a:solidFill>
                  <a:srgbClr val="0000FF"/>
                </a:solidFill>
                <a:latin typeface="Times New Roman" panose="02020603050405020304" pitchFamily="18" charset="0"/>
                <a:cs typeface="Times New Roman" panose="02020603050405020304" pitchFamily="18" charset="0"/>
              </a:rPr>
              <a:t>Communitarian ethics </a:t>
            </a:r>
            <a:r>
              <a:rPr lang="en-US" sz="3000" b="1" dirty="0">
                <a:latin typeface="Times New Roman" panose="02020603050405020304" pitchFamily="18" charset="0"/>
                <a:cs typeface="Times New Roman" panose="02020603050405020304" pitchFamily="18" charset="0"/>
              </a:rPr>
              <a:t>- What can I do to make society better or does what I am doing improve society? Perhaps the most important feature of </a:t>
            </a:r>
            <a:r>
              <a:rPr lang="en-US" sz="3000" b="1" dirty="0">
                <a:solidFill>
                  <a:srgbClr val="0000FF"/>
                </a:solidFill>
                <a:latin typeface="Times New Roman" panose="02020603050405020304" pitchFamily="18" charset="0"/>
                <a:cs typeface="Times New Roman" panose="02020603050405020304" pitchFamily="18" charset="0"/>
              </a:rPr>
              <a:t>communitarian</a:t>
            </a:r>
            <a:r>
              <a:rPr lang="en-US" sz="3000" b="1" dirty="0">
                <a:latin typeface="Times New Roman" panose="02020603050405020304" pitchFamily="18" charset="0"/>
                <a:cs typeface="Times New Roman" panose="02020603050405020304" pitchFamily="18" charset="0"/>
              </a:rPr>
              <a:t> </a:t>
            </a:r>
            <a:r>
              <a:rPr lang="en-US" sz="3000" b="1" dirty="0">
                <a:solidFill>
                  <a:srgbClr val="0000FF"/>
                </a:solidFill>
                <a:latin typeface="Times New Roman" panose="02020603050405020304" pitchFamily="18" charset="0"/>
                <a:cs typeface="Times New Roman" panose="02020603050405020304" pitchFamily="18" charset="0"/>
              </a:rPr>
              <a:t>ethics</a:t>
            </a:r>
            <a:r>
              <a:rPr lang="en-US" sz="3000" b="1" dirty="0">
                <a:latin typeface="Times New Roman" panose="02020603050405020304" pitchFamily="18" charset="0"/>
                <a:cs typeface="Times New Roman" panose="02020603050405020304" pitchFamily="18" charset="0"/>
              </a:rPr>
              <a:t> for our purpose is the idea of a </a:t>
            </a:r>
            <a:r>
              <a:rPr lang="en-US" sz="3000" b="1" dirty="0">
                <a:solidFill>
                  <a:srgbClr val="0000FF"/>
                </a:solidFill>
                <a:latin typeface="Times New Roman" panose="02020603050405020304" pitchFamily="18" charset="0"/>
                <a:cs typeface="Times New Roman" panose="02020603050405020304" pitchFamily="18" charset="0"/>
              </a:rPr>
              <a:t>common good</a:t>
            </a:r>
            <a:r>
              <a:rPr lang="en-US" sz="3000" b="1" dirty="0">
                <a:latin typeface="Times New Roman" panose="02020603050405020304" pitchFamily="18" charset="0"/>
                <a:cs typeface="Times New Roman" panose="02020603050405020304" pitchFamily="18" charset="0"/>
              </a:rPr>
              <a:t>. </a:t>
            </a:r>
          </a:p>
          <a:p>
            <a:pPr marL="457200" indent="-457200">
              <a:spcBef>
                <a:spcPts val="0"/>
              </a:spcBef>
              <a:buClr>
                <a:srgbClr val="7030A0"/>
              </a:buClr>
              <a:buFont typeface="Wingdings" panose="05000000000000000000" pitchFamily="2" charset="2"/>
              <a:buChar char="§"/>
            </a:pPr>
            <a:r>
              <a:rPr lang="en-US" sz="3000" b="1" dirty="0">
                <a:solidFill>
                  <a:srgbClr val="0000FF"/>
                </a:solidFill>
                <a:latin typeface="Times New Roman" panose="02020603050405020304" pitchFamily="18" charset="0"/>
                <a:cs typeface="Times New Roman" panose="02020603050405020304" pitchFamily="18" charset="0"/>
              </a:rPr>
              <a:t>Communitarian</a:t>
            </a:r>
            <a:r>
              <a:rPr lang="en-US" sz="3000" b="1" dirty="0">
                <a:latin typeface="Times New Roman" panose="02020603050405020304" pitchFamily="18" charset="0"/>
                <a:cs typeface="Times New Roman" panose="02020603050405020304" pitchFamily="18" charset="0"/>
              </a:rPr>
              <a:t> stress goods that are held or enjoyed in common such as clean air and water, the environment, education, and the public’s health and safety.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47</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29385123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685800" y="1447800"/>
            <a:ext cx="8077200" cy="4633396"/>
          </a:xfrm>
        </p:spPr>
        <p:txBody>
          <a:bodyPr>
            <a:noAutofit/>
          </a:bodyPr>
          <a:lstStyle/>
          <a:p>
            <a:pPr marL="457200" indent="-457200">
              <a:spcBef>
                <a:spcPts val="0"/>
              </a:spcBef>
              <a:buNone/>
            </a:pPr>
            <a:r>
              <a:rPr lang="en-US" b="1" dirty="0">
                <a:solidFill>
                  <a:srgbClr val="0000FF"/>
                </a:solidFill>
                <a:latin typeface="Times New Roman" panose="02020603050405020304" pitchFamily="18" charset="0"/>
                <a:cs typeface="Times New Roman" panose="02020603050405020304" pitchFamily="18" charset="0"/>
              </a:rPr>
              <a:t>Communitarian ethics</a:t>
            </a:r>
          </a:p>
          <a:p>
            <a:pPr marL="457200" indent="-457200">
              <a:spcBef>
                <a:spcPts val="0"/>
              </a:spcBef>
              <a:buClr>
                <a:srgbClr val="7030A0"/>
              </a:buClr>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These goods cannot be achieved by individual effort alone but must be obtained by collective action and new institutions. </a:t>
            </a:r>
          </a:p>
          <a:p>
            <a:pPr marL="457200" indent="-457200">
              <a:spcBef>
                <a:spcPts val="0"/>
              </a:spcBef>
              <a:buClr>
                <a:srgbClr val="7030A0"/>
              </a:buClr>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Compared with more established fields of practical ethics such as </a:t>
            </a:r>
            <a:r>
              <a:rPr lang="en-US" b="1" dirty="0">
                <a:solidFill>
                  <a:srgbClr val="0000FF"/>
                </a:solidFill>
                <a:latin typeface="Times New Roman" panose="02020603050405020304" pitchFamily="18" charset="0"/>
                <a:cs typeface="Times New Roman" panose="02020603050405020304" pitchFamily="18" charset="0"/>
              </a:rPr>
              <a:t>clinical ethics</a:t>
            </a:r>
            <a:r>
              <a:rPr lang="en-US" b="1" dirty="0">
                <a:latin typeface="Times New Roman" panose="02020603050405020304" pitchFamily="18" charset="0"/>
                <a:cs typeface="Times New Roman" panose="02020603050405020304" pitchFamily="18" charset="0"/>
              </a:rPr>
              <a:t>, </a:t>
            </a:r>
            <a:r>
              <a:rPr lang="en-US" b="1" dirty="0">
                <a:solidFill>
                  <a:srgbClr val="0000FF"/>
                </a:solidFill>
                <a:latin typeface="Times New Roman" panose="02020603050405020304" pitchFamily="18" charset="0"/>
                <a:cs typeface="Times New Roman" panose="02020603050405020304" pitchFamily="18" charset="0"/>
              </a:rPr>
              <a:t>research ethics</a:t>
            </a:r>
            <a:r>
              <a:rPr lang="en-US" b="1" dirty="0">
                <a:latin typeface="Times New Roman" panose="02020603050405020304" pitchFamily="18" charset="0"/>
                <a:cs typeface="Times New Roman" panose="02020603050405020304" pitchFamily="18" charset="0"/>
              </a:rPr>
              <a:t>, and </a:t>
            </a:r>
            <a:r>
              <a:rPr lang="en-US" b="1" dirty="0">
                <a:solidFill>
                  <a:srgbClr val="0000FF"/>
                </a:solidFill>
                <a:latin typeface="Times New Roman" panose="02020603050405020304" pitchFamily="18" charset="0"/>
                <a:cs typeface="Times New Roman" panose="02020603050405020304" pitchFamily="18" charset="0"/>
              </a:rPr>
              <a:t>bioethics</a:t>
            </a:r>
            <a:r>
              <a:rPr lang="en-US" b="1" dirty="0">
                <a:latin typeface="Times New Roman" panose="02020603050405020304" pitchFamily="18" charset="0"/>
                <a:cs typeface="Times New Roman" panose="02020603050405020304" pitchFamily="18" charset="0"/>
              </a:rPr>
              <a:t>, the field of </a:t>
            </a:r>
            <a:r>
              <a:rPr lang="en-US" b="1" dirty="0">
                <a:solidFill>
                  <a:srgbClr val="0000FF"/>
                </a:solidFill>
                <a:latin typeface="Times New Roman" panose="02020603050405020304" pitchFamily="18" charset="0"/>
                <a:cs typeface="Times New Roman" panose="02020603050405020304" pitchFamily="18" charset="0"/>
              </a:rPr>
              <a:t>public health ethics</a:t>
            </a:r>
            <a:r>
              <a:rPr lang="en-US" b="1" dirty="0">
                <a:latin typeface="Times New Roman" panose="02020603050405020304" pitchFamily="18" charset="0"/>
                <a:cs typeface="Times New Roman" panose="02020603050405020304" pitchFamily="18" charset="0"/>
              </a:rPr>
              <a:t> is relatively new.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48</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31856617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685800" y="1091830"/>
            <a:ext cx="8153400" cy="5112798"/>
          </a:xfrm>
        </p:spPr>
        <p:txBody>
          <a:bodyPr>
            <a:noAutofit/>
          </a:bodyPr>
          <a:lstStyle/>
          <a:p>
            <a:pPr marL="457200" indent="-457200">
              <a:spcBef>
                <a:spcPts val="0"/>
              </a:spcBef>
              <a:buNone/>
            </a:pPr>
            <a:r>
              <a:rPr lang="en-US" b="1" dirty="0">
                <a:solidFill>
                  <a:srgbClr val="0000FF"/>
                </a:solidFill>
                <a:latin typeface="Times New Roman" panose="02020603050405020304" pitchFamily="18" charset="0"/>
                <a:cs typeface="Times New Roman" panose="02020603050405020304" pitchFamily="18" charset="0"/>
              </a:rPr>
              <a:t>Public Health Ethics</a:t>
            </a:r>
          </a:p>
          <a:p>
            <a:pPr marL="457200" indent="-457200">
              <a:spcBef>
                <a:spcPts val="0"/>
              </a:spcBef>
              <a:buClr>
                <a:srgbClr val="7030A0"/>
              </a:buClr>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Consequently, many public health practitioners may be better acquainted with these more established fields than with public health ethics. </a:t>
            </a:r>
          </a:p>
          <a:p>
            <a:pPr marL="457200" indent="-457200">
              <a:spcBef>
                <a:spcPts val="0"/>
              </a:spcBef>
              <a:buClr>
                <a:srgbClr val="7030A0"/>
              </a:buClr>
              <a:buFont typeface="Wingdings" panose="05000000000000000000" pitchFamily="2" charset="2"/>
              <a:buChar char="§"/>
            </a:pPr>
            <a:r>
              <a:rPr lang="en-US" b="1" dirty="0">
                <a:latin typeface="Times New Roman" panose="02020603050405020304" pitchFamily="18" charset="0"/>
                <a:cs typeface="Times New Roman" panose="02020603050405020304" pitchFamily="18" charset="0"/>
              </a:rPr>
              <a:t>In particular, practitioners may already be acquainted with the </a:t>
            </a:r>
            <a:r>
              <a:rPr lang="en-US" b="1" dirty="0">
                <a:solidFill>
                  <a:srgbClr val="0000FF"/>
                </a:solidFill>
                <a:latin typeface="Times New Roman" panose="02020603050405020304" pitchFamily="18" charset="0"/>
                <a:cs typeface="Times New Roman" panose="02020603050405020304" pitchFamily="18" charset="0"/>
              </a:rPr>
              <a:t>four principles </a:t>
            </a:r>
            <a:r>
              <a:rPr lang="en-US" b="1" dirty="0">
                <a:latin typeface="Times New Roman" panose="02020603050405020304" pitchFamily="18" charset="0"/>
                <a:cs typeface="Times New Roman" panose="02020603050405020304" pitchFamily="18" charset="0"/>
              </a:rPr>
              <a:t>these fields rely on for </a:t>
            </a:r>
            <a:r>
              <a:rPr lang="en-US" b="1" dirty="0">
                <a:solidFill>
                  <a:srgbClr val="0000FF"/>
                </a:solidFill>
                <a:latin typeface="Times New Roman" panose="02020603050405020304" pitchFamily="18" charset="0"/>
                <a:cs typeface="Times New Roman" panose="02020603050405020304" pitchFamily="18" charset="0"/>
              </a:rPr>
              <a:t>ethical evaluation</a:t>
            </a:r>
            <a:r>
              <a:rPr lang="en-US" b="1" dirty="0">
                <a:latin typeface="Times New Roman" panose="02020603050405020304" pitchFamily="18" charset="0"/>
                <a:cs typeface="Times New Roman" panose="02020603050405020304" pitchFamily="18" charset="0"/>
              </a:rPr>
              <a:t>: </a:t>
            </a:r>
            <a:r>
              <a:rPr lang="en-US" b="1" dirty="0">
                <a:solidFill>
                  <a:srgbClr val="FF0000"/>
                </a:solidFill>
                <a:latin typeface="Times New Roman" panose="02020603050405020304" pitchFamily="18" charset="0"/>
                <a:cs typeface="Times New Roman" panose="02020603050405020304" pitchFamily="18" charset="0"/>
              </a:rPr>
              <a:t>beneficence</a:t>
            </a:r>
            <a:r>
              <a:rPr lang="en-US" b="1" dirty="0">
                <a:latin typeface="Times New Roman" panose="02020603050405020304" pitchFamily="18" charset="0"/>
                <a:cs typeface="Times New Roman" panose="02020603050405020304" pitchFamily="18" charset="0"/>
              </a:rPr>
              <a:t>, </a:t>
            </a:r>
            <a:r>
              <a:rPr lang="en-US" b="1" dirty="0">
                <a:solidFill>
                  <a:srgbClr val="FF0000"/>
                </a:solidFill>
                <a:latin typeface="Times New Roman" panose="02020603050405020304" pitchFamily="18" charset="0"/>
                <a:cs typeface="Times New Roman" panose="02020603050405020304" pitchFamily="18" charset="0"/>
              </a:rPr>
              <a:t>Nonmaleficence</a:t>
            </a:r>
            <a:r>
              <a:rPr lang="en-US" b="1" dirty="0">
                <a:latin typeface="Times New Roman" panose="02020603050405020304" pitchFamily="18" charset="0"/>
                <a:cs typeface="Times New Roman" panose="02020603050405020304" pitchFamily="18" charset="0"/>
              </a:rPr>
              <a:t>, respect for persons (</a:t>
            </a:r>
            <a:r>
              <a:rPr lang="en-US" b="1" dirty="0">
                <a:solidFill>
                  <a:srgbClr val="FF0000"/>
                </a:solidFill>
                <a:latin typeface="Times New Roman" panose="02020603050405020304" pitchFamily="18" charset="0"/>
                <a:cs typeface="Times New Roman" panose="02020603050405020304" pitchFamily="18" charset="0"/>
              </a:rPr>
              <a:t>autonomy</a:t>
            </a:r>
            <a:r>
              <a:rPr lang="en-US" b="1" dirty="0">
                <a:latin typeface="Times New Roman" panose="02020603050405020304" pitchFamily="18" charset="0"/>
                <a:cs typeface="Times New Roman" panose="02020603050405020304" pitchFamily="18" charset="0"/>
              </a:rPr>
              <a:t>), and </a:t>
            </a:r>
            <a:r>
              <a:rPr lang="en-US" b="1" dirty="0">
                <a:solidFill>
                  <a:srgbClr val="FF0000"/>
                </a:solidFill>
                <a:latin typeface="Times New Roman" panose="02020603050405020304" pitchFamily="18" charset="0"/>
                <a:cs typeface="Times New Roman" panose="02020603050405020304" pitchFamily="18" charset="0"/>
              </a:rPr>
              <a:t>justice</a:t>
            </a:r>
            <a:r>
              <a:rPr lang="en-US" b="1" dirty="0">
                <a:latin typeface="Times New Roman" panose="02020603050405020304" pitchFamily="18" charset="0"/>
                <a:cs typeface="Times New Roman" panose="02020603050405020304" pitchFamily="18" charset="0"/>
              </a:rPr>
              <a:t>.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49</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2989006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4102" name="Rectangle 3"/>
          <p:cNvSpPr>
            <a:spLocks noGrp="1" noChangeArrowheads="1"/>
          </p:cNvSpPr>
          <p:nvPr>
            <p:ph idx="1"/>
          </p:nvPr>
        </p:nvSpPr>
        <p:spPr>
          <a:xfrm>
            <a:off x="827103" y="1371599"/>
            <a:ext cx="7924800" cy="4850769"/>
          </a:xfrm>
        </p:spPr>
        <p:txBody>
          <a:bodyPr>
            <a:normAutofit fontScale="92500" lnSpcReduction="10000"/>
          </a:bodyPr>
          <a:lstStyle/>
          <a:p>
            <a:pPr marL="114300" indent="0">
              <a:buNone/>
            </a:pPr>
            <a:r>
              <a:rPr lang="en-US" sz="2800" b="1" dirty="0">
                <a:solidFill>
                  <a:srgbClr val="0000FF"/>
                </a:solidFill>
                <a:latin typeface="Times New Roman" panose="02020603050405020304" pitchFamily="18" charset="0"/>
                <a:cs typeface="Times New Roman" panose="02020603050405020304" pitchFamily="18" charset="0"/>
              </a:rPr>
              <a:t>Ethics</a:t>
            </a:r>
          </a:p>
          <a:p>
            <a:pPr>
              <a:buClr>
                <a:srgbClr val="7030A0"/>
              </a:buClr>
              <a:buFont typeface="Wingdings" panose="05000000000000000000" pitchFamily="2" charset="2"/>
              <a:buChar char="§"/>
            </a:pPr>
            <a:r>
              <a:rPr lang="en-US" sz="3000" b="1" dirty="0"/>
              <a:t>The philosophical study of </a:t>
            </a:r>
            <a:r>
              <a:rPr lang="en-US" sz="3000" b="1" dirty="0">
                <a:solidFill>
                  <a:srgbClr val="0000FF"/>
                </a:solidFill>
              </a:rPr>
              <a:t>moral</a:t>
            </a:r>
            <a:r>
              <a:rPr lang="en-US" sz="3000" b="1" dirty="0"/>
              <a:t> </a:t>
            </a:r>
            <a:r>
              <a:rPr lang="en-US" sz="3000" b="1" dirty="0">
                <a:solidFill>
                  <a:srgbClr val="0000FF"/>
                </a:solidFill>
              </a:rPr>
              <a:t>values</a:t>
            </a:r>
            <a:r>
              <a:rPr lang="en-US" sz="3000" b="1" dirty="0"/>
              <a:t> and </a:t>
            </a:r>
            <a:r>
              <a:rPr lang="en-US" sz="3000" b="1" dirty="0">
                <a:solidFill>
                  <a:srgbClr val="0000FF"/>
                </a:solidFill>
              </a:rPr>
              <a:t>rules</a:t>
            </a:r>
            <a:r>
              <a:rPr lang="en-US" sz="3000" b="1" dirty="0"/>
              <a:t>.</a:t>
            </a:r>
          </a:p>
          <a:p>
            <a:pPr>
              <a:buClr>
                <a:srgbClr val="7030A0"/>
              </a:buClr>
              <a:buFont typeface="Wingdings" panose="05000000000000000000" pitchFamily="2" charset="2"/>
              <a:buChar char="§"/>
            </a:pPr>
            <a:r>
              <a:rPr lang="en-US" sz="3000" b="1" dirty="0"/>
              <a:t>The science of human duty in terms of what is </a:t>
            </a:r>
            <a:r>
              <a:rPr lang="en-US" sz="3000" b="1" dirty="0">
                <a:solidFill>
                  <a:srgbClr val="0000FF"/>
                </a:solidFill>
              </a:rPr>
              <a:t>right</a:t>
            </a:r>
            <a:r>
              <a:rPr lang="en-US" sz="3000" b="1" dirty="0"/>
              <a:t> and </a:t>
            </a:r>
            <a:r>
              <a:rPr lang="en-US" sz="3000" b="1" dirty="0">
                <a:solidFill>
                  <a:srgbClr val="0000FF"/>
                </a:solidFill>
              </a:rPr>
              <a:t>wrong</a:t>
            </a:r>
            <a:r>
              <a:rPr lang="en-US" sz="3000" b="1" dirty="0"/>
              <a:t>, </a:t>
            </a:r>
            <a:r>
              <a:rPr lang="en-US" sz="3000" b="1" dirty="0">
                <a:solidFill>
                  <a:srgbClr val="0000FF"/>
                </a:solidFill>
              </a:rPr>
              <a:t>true</a:t>
            </a:r>
            <a:r>
              <a:rPr lang="en-US" sz="3000" b="1" dirty="0"/>
              <a:t> or </a:t>
            </a:r>
            <a:r>
              <a:rPr lang="en-US" sz="3000" b="1" dirty="0">
                <a:solidFill>
                  <a:srgbClr val="0000FF"/>
                </a:solidFill>
              </a:rPr>
              <a:t>false</a:t>
            </a:r>
            <a:endParaRPr lang="en-US" sz="3000" b="1" dirty="0">
              <a:solidFill>
                <a:srgbClr val="0000FF"/>
              </a:solidFill>
              <a:latin typeface="Times New Roman" panose="02020603050405020304" pitchFamily="18" charset="0"/>
              <a:cs typeface="Times New Roman" panose="02020603050405020304" pitchFamily="18" charset="0"/>
            </a:endParaRPr>
          </a:p>
          <a:p>
            <a:pPr marL="457200" indent="-457200">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People strive to be “</a:t>
            </a:r>
            <a:r>
              <a:rPr lang="en-US" sz="2800" b="1" dirty="0">
                <a:solidFill>
                  <a:srgbClr val="0000FF"/>
                </a:solidFill>
                <a:latin typeface="Times New Roman" panose="02020603050405020304" pitchFamily="18" charset="0"/>
                <a:cs typeface="Times New Roman" panose="02020603050405020304" pitchFamily="18" charset="0"/>
              </a:rPr>
              <a:t>good</a:t>
            </a:r>
            <a:r>
              <a:rPr lang="en-US" sz="2800" b="1" dirty="0">
                <a:latin typeface="Times New Roman" panose="02020603050405020304" pitchFamily="18" charset="0"/>
                <a:cs typeface="Times New Roman" panose="02020603050405020304" pitchFamily="18" charset="0"/>
              </a:rPr>
              <a:t>,” to do the “</a:t>
            </a:r>
            <a:r>
              <a:rPr lang="en-US" sz="2800" b="1" dirty="0">
                <a:solidFill>
                  <a:srgbClr val="0000FF"/>
                </a:solidFill>
                <a:latin typeface="Times New Roman" panose="02020603050405020304" pitchFamily="18" charset="0"/>
                <a:cs typeface="Times New Roman" panose="02020603050405020304" pitchFamily="18" charset="0"/>
              </a:rPr>
              <a:t>right</a:t>
            </a:r>
            <a:r>
              <a:rPr lang="en-US" sz="2800" b="1" dirty="0">
                <a:latin typeface="Times New Roman" panose="02020603050405020304" pitchFamily="18" charset="0"/>
                <a:cs typeface="Times New Roman" panose="02020603050405020304" pitchFamily="18" charset="0"/>
              </a:rPr>
              <a:t>” thing and to lead a “</a:t>
            </a:r>
            <a:r>
              <a:rPr lang="en-US" sz="2800" b="1" dirty="0">
                <a:solidFill>
                  <a:srgbClr val="0000FF"/>
                </a:solidFill>
                <a:latin typeface="Times New Roman" panose="02020603050405020304" pitchFamily="18" charset="0"/>
                <a:cs typeface="Times New Roman" panose="02020603050405020304" pitchFamily="18" charset="0"/>
              </a:rPr>
              <a:t>good life</a:t>
            </a:r>
            <a:r>
              <a:rPr lang="en-US" sz="2800" b="1" dirty="0">
                <a:latin typeface="Times New Roman" panose="02020603050405020304" pitchFamily="18" charset="0"/>
                <a:cs typeface="Times New Roman" panose="02020603050405020304" pitchFamily="18" charset="0"/>
              </a:rPr>
              <a:t>,” but where do such basic, familiar </a:t>
            </a:r>
            <a:r>
              <a:rPr lang="en-US" sz="2800" b="1" dirty="0">
                <a:solidFill>
                  <a:srgbClr val="0000FF"/>
                </a:solidFill>
                <a:latin typeface="Times New Roman" panose="02020603050405020304" pitchFamily="18" charset="0"/>
                <a:cs typeface="Times New Roman" panose="02020603050405020304" pitchFamily="18" charset="0"/>
              </a:rPr>
              <a:t>moral values </a:t>
            </a:r>
            <a:r>
              <a:rPr lang="en-US" sz="2800" b="1" dirty="0">
                <a:latin typeface="Times New Roman" panose="02020603050405020304" pitchFamily="18" charset="0"/>
                <a:cs typeface="Times New Roman" panose="02020603050405020304" pitchFamily="18" charset="0"/>
              </a:rPr>
              <a:t>as good and right originate?</a:t>
            </a:r>
          </a:p>
          <a:p>
            <a:pPr marL="457200" indent="-457200">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Throughout history, religious people have explained these ideas as revelations of divine command.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5</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21369035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762000" y="1219200"/>
            <a:ext cx="8077200" cy="5105400"/>
          </a:xfrm>
        </p:spPr>
        <p:txBody>
          <a:bodyPr>
            <a:normAutofit lnSpcReduction="10000"/>
          </a:bodyPr>
          <a:lstStyle/>
          <a:p>
            <a:pPr marL="457200" indent="-457200">
              <a:spcBef>
                <a:spcPts val="0"/>
              </a:spcBef>
              <a:buNone/>
            </a:pPr>
            <a:r>
              <a:rPr lang="en-US" sz="2800" b="1" dirty="0">
                <a:solidFill>
                  <a:srgbClr val="0000FF"/>
                </a:solidFill>
                <a:latin typeface="Times New Roman" panose="02020603050405020304" pitchFamily="18" charset="0"/>
                <a:cs typeface="Times New Roman" panose="02020603050405020304" pitchFamily="18" charset="0"/>
              </a:rPr>
              <a:t>Public Health Ethics</a:t>
            </a:r>
          </a:p>
          <a:p>
            <a:pPr marL="457200" indent="-457200">
              <a:spcBef>
                <a:spcPts val="0"/>
              </a:spcBef>
              <a:buNone/>
            </a:pPr>
            <a:r>
              <a:rPr lang="en-US" sz="2800" b="1" i="1" dirty="0">
                <a:solidFill>
                  <a:srgbClr val="0000FF"/>
                </a:solidFill>
                <a:latin typeface="Times New Roman" panose="02020603050405020304" pitchFamily="18" charset="0"/>
                <a:cs typeface="Times New Roman" panose="02020603050405020304" pitchFamily="18" charset="0"/>
              </a:rPr>
              <a:t>Research Ethics, Clinical Ethics, and Bioethics: Principlism and the Four Principles</a:t>
            </a:r>
            <a:endParaRPr lang="en-US" sz="2800" b="1" dirty="0">
              <a:solidFill>
                <a:srgbClr val="0000FF"/>
              </a:solidFill>
              <a:latin typeface="Times New Roman" panose="02020603050405020304" pitchFamily="18" charset="0"/>
              <a:cs typeface="Times New Roman" panose="02020603050405020304" pitchFamily="18" charset="0"/>
            </a:endParaRPr>
          </a:p>
          <a:p>
            <a:pPr marL="457200" indent="-457200">
              <a:spcBef>
                <a:spcPts val="0"/>
              </a:spcBef>
              <a:buClr>
                <a:srgbClr val="7030A0"/>
              </a:buClr>
              <a:buFont typeface="Wingdings" panose="05000000000000000000" pitchFamily="2" charset="2"/>
              <a:buChar char="§"/>
            </a:pPr>
            <a:r>
              <a:rPr lang="en-US" sz="2800" b="1" i="1" dirty="0">
                <a:solidFill>
                  <a:srgbClr val="0000FF"/>
                </a:solidFill>
                <a:latin typeface="Times New Roman" panose="02020603050405020304" pitchFamily="18" charset="0"/>
                <a:cs typeface="Times New Roman" panose="02020603050405020304" pitchFamily="18" charset="0"/>
              </a:rPr>
              <a:t>Research ethics </a:t>
            </a:r>
            <a:r>
              <a:rPr lang="en-US" sz="2800" b="1" dirty="0">
                <a:latin typeface="Times New Roman" panose="02020603050405020304" pitchFamily="18" charset="0"/>
                <a:cs typeface="Times New Roman" panose="02020603050405020304" pitchFamily="18" charset="0"/>
              </a:rPr>
              <a:t>entails the wider notion of scientific integrity but is best known and most developed in relation to medical research involving human subjects. </a:t>
            </a:r>
          </a:p>
          <a:p>
            <a:pPr marL="457200" indent="-457200">
              <a:spcBef>
                <a:spcPts val="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But ensuring ethical conduct and scientific integrity in research requires more than the oversight function of ethical review committees. It also requires extensive training not only in research ethics but also in a number of related areas.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50</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6224226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685800" y="1125977"/>
            <a:ext cx="8077200" cy="4975934"/>
          </a:xfrm>
        </p:spPr>
        <p:txBody>
          <a:bodyPr>
            <a:normAutofit/>
          </a:bodyPr>
          <a:lstStyle/>
          <a:p>
            <a:pPr marL="114300" indent="0">
              <a:buNone/>
            </a:pPr>
            <a:r>
              <a:rPr lang="en-US" sz="2800" b="1" dirty="0">
                <a:solidFill>
                  <a:srgbClr val="0000FF"/>
                </a:solidFill>
                <a:latin typeface="Times New Roman" panose="02020603050405020304" pitchFamily="18" charset="0"/>
                <a:cs typeface="Times New Roman" panose="02020603050405020304" pitchFamily="18" charset="0"/>
              </a:rPr>
              <a:t>Public Health Ethics</a:t>
            </a:r>
          </a:p>
          <a:p>
            <a:pPr marL="114300" indent="0">
              <a:buNone/>
            </a:pPr>
            <a:r>
              <a:rPr lang="en-US" sz="2800" b="1" i="1" dirty="0">
                <a:solidFill>
                  <a:srgbClr val="0000FF"/>
                </a:solidFill>
                <a:latin typeface="Times New Roman" panose="02020603050405020304" pitchFamily="18" charset="0"/>
                <a:cs typeface="Times New Roman" panose="02020603050405020304" pitchFamily="18" charset="0"/>
              </a:rPr>
              <a:t>Research Ethics, Clinical Ethics, and Bioethics:</a:t>
            </a:r>
            <a:endParaRPr lang="en-US" sz="2800" b="1" dirty="0">
              <a:solidFill>
                <a:srgbClr val="0000FF"/>
              </a:solidFill>
              <a:latin typeface="Times New Roman" panose="02020603050405020304" pitchFamily="18" charset="0"/>
              <a:cs typeface="Times New Roman" panose="02020603050405020304" pitchFamily="18" charset="0"/>
            </a:endParaRPr>
          </a:p>
          <a:p>
            <a:pPr marL="457200" indent="-457200">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Ethics training can help develop moral judgment. The hope is that training and application will enable practitioners to reason about new, difficult, or ambiguous cases in morally discerning ways. </a:t>
            </a:r>
          </a:p>
          <a:p>
            <a:pPr marL="457200" indent="-457200">
              <a:buClr>
                <a:srgbClr val="7030A0"/>
              </a:buClr>
              <a:buFont typeface="Wingdings" panose="05000000000000000000" pitchFamily="2" charset="2"/>
              <a:buChar char="§"/>
            </a:pPr>
            <a:r>
              <a:rPr lang="en-US" sz="2800" b="1" i="1" dirty="0">
                <a:solidFill>
                  <a:srgbClr val="0000FF"/>
                </a:solidFill>
                <a:latin typeface="Times New Roman" panose="02020603050405020304" pitchFamily="18" charset="0"/>
                <a:cs typeface="Times New Roman" panose="02020603050405020304" pitchFamily="18" charset="0"/>
              </a:rPr>
              <a:t>Clinical ethics </a:t>
            </a:r>
            <a:r>
              <a:rPr lang="en-US" sz="2800" b="1" dirty="0">
                <a:latin typeface="Times New Roman" panose="02020603050405020304" pitchFamily="18" charset="0"/>
                <a:cs typeface="Times New Roman" panose="02020603050405020304" pitchFamily="18" charset="0"/>
              </a:rPr>
              <a:t>address the ethical issues that arise in clinical practice. The traditional model of clinical ethics was frankly paternalistic.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51</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16649831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762000" y="1098920"/>
            <a:ext cx="8077200" cy="4988372"/>
          </a:xfrm>
        </p:spPr>
        <p:txBody>
          <a:bodyPr>
            <a:normAutofit/>
          </a:bodyPr>
          <a:lstStyle/>
          <a:p>
            <a:pPr marL="457200" indent="-457200">
              <a:spcBef>
                <a:spcPts val="0"/>
              </a:spcBef>
              <a:buNone/>
            </a:pPr>
            <a:r>
              <a:rPr lang="en-US" sz="2800" b="1" dirty="0">
                <a:solidFill>
                  <a:srgbClr val="0000FF"/>
                </a:solidFill>
                <a:latin typeface="Times New Roman" panose="02020603050405020304" pitchFamily="18" charset="0"/>
                <a:cs typeface="Times New Roman" panose="02020603050405020304" pitchFamily="18" charset="0"/>
              </a:rPr>
              <a:t>Public Health Ethics</a:t>
            </a:r>
          </a:p>
          <a:p>
            <a:pPr marL="457200" indent="-457200">
              <a:spcBef>
                <a:spcPts val="0"/>
              </a:spcBef>
              <a:buNone/>
            </a:pPr>
            <a:r>
              <a:rPr lang="en-US" sz="2800" b="1" i="1" dirty="0">
                <a:solidFill>
                  <a:srgbClr val="0000FF"/>
                </a:solidFill>
                <a:latin typeface="Times New Roman" panose="02020603050405020304" pitchFamily="18" charset="0"/>
                <a:cs typeface="Times New Roman" panose="02020603050405020304" pitchFamily="18" charset="0"/>
              </a:rPr>
              <a:t>Research Ethics, Clinical Ethics, and Bioethics:</a:t>
            </a:r>
            <a:endParaRPr lang="en-US" sz="2800" b="1" dirty="0">
              <a:solidFill>
                <a:srgbClr val="0000FF"/>
              </a:solidFill>
              <a:latin typeface="Times New Roman" panose="02020603050405020304" pitchFamily="18" charset="0"/>
              <a:cs typeface="Times New Roman" panose="02020603050405020304" pitchFamily="18" charset="0"/>
            </a:endParaRPr>
          </a:p>
          <a:p>
            <a:pPr marL="457200" indent="-457200">
              <a:spcBef>
                <a:spcPts val="0"/>
              </a:spcBef>
              <a:buClr>
                <a:srgbClr val="7030A0"/>
              </a:buClr>
              <a:buFont typeface="Wingdings" panose="05000000000000000000" pitchFamily="2" charset="2"/>
              <a:buChar char="§"/>
            </a:pPr>
            <a:r>
              <a:rPr lang="en-US" sz="2600" b="1" dirty="0">
                <a:latin typeface="Times New Roman" panose="02020603050405020304" pitchFamily="18" charset="0"/>
                <a:cs typeface="Times New Roman" panose="02020603050405020304" pitchFamily="18" charset="0"/>
              </a:rPr>
              <a:t>Under the influence of </a:t>
            </a:r>
            <a:r>
              <a:rPr lang="en-US" sz="2600" b="1" dirty="0">
                <a:solidFill>
                  <a:srgbClr val="0000FF"/>
                </a:solidFill>
                <a:latin typeface="Times New Roman" panose="02020603050405020304" pitchFamily="18" charset="0"/>
                <a:cs typeface="Times New Roman" panose="02020603050405020304" pitchFamily="18" charset="0"/>
              </a:rPr>
              <a:t>bioethics</a:t>
            </a:r>
            <a:r>
              <a:rPr lang="en-US" sz="2600" b="1" dirty="0">
                <a:latin typeface="Times New Roman" panose="02020603050405020304" pitchFamily="18" charset="0"/>
                <a:cs typeface="Times New Roman" panose="02020603050405020304" pitchFamily="18" charset="0"/>
              </a:rPr>
              <a:t>, many health care providers began embracing a more patient-centered model of care that emphasized patient autonomy and informed consent. </a:t>
            </a:r>
          </a:p>
          <a:p>
            <a:pPr marL="457200" indent="-457200">
              <a:spcBef>
                <a:spcPts val="0"/>
              </a:spcBef>
              <a:buClr>
                <a:srgbClr val="7030A0"/>
              </a:buClr>
              <a:buFont typeface="Wingdings" panose="05000000000000000000" pitchFamily="2" charset="2"/>
              <a:buChar char="§"/>
            </a:pPr>
            <a:r>
              <a:rPr lang="en-US" sz="2600" b="1" dirty="0">
                <a:latin typeface="Times New Roman" panose="02020603050405020304" pitchFamily="18" charset="0"/>
                <a:cs typeface="Times New Roman" panose="02020603050405020304" pitchFamily="18" charset="0"/>
              </a:rPr>
              <a:t>This </a:t>
            </a:r>
            <a:r>
              <a:rPr lang="en-US" sz="2600" b="1" dirty="0">
                <a:solidFill>
                  <a:srgbClr val="0000FF"/>
                </a:solidFill>
                <a:latin typeface="Times New Roman" panose="02020603050405020304" pitchFamily="18" charset="0"/>
                <a:cs typeface="Times New Roman" panose="02020603050405020304" pitchFamily="18" charset="0"/>
              </a:rPr>
              <a:t>patient-centered model </a:t>
            </a:r>
            <a:r>
              <a:rPr lang="en-US" sz="2600" b="1" dirty="0">
                <a:latin typeface="Times New Roman" panose="02020603050405020304" pitchFamily="18" charset="0"/>
                <a:cs typeface="Times New Roman" panose="02020603050405020304" pitchFamily="18" charset="0"/>
              </a:rPr>
              <a:t>conceives care as a contract between patient and provider. The emphasis on contracts strikes some as an inappropriate consumerist model that undervalues professional judgment and undermines patient trust in the medical profession.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52</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176446568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762000" y="1176160"/>
            <a:ext cx="8077200" cy="4839810"/>
          </a:xfrm>
        </p:spPr>
        <p:txBody>
          <a:bodyPr>
            <a:normAutofit/>
          </a:bodyPr>
          <a:lstStyle/>
          <a:p>
            <a:pPr marL="457200" indent="-457200">
              <a:spcBef>
                <a:spcPts val="0"/>
              </a:spcBef>
              <a:buNone/>
            </a:pPr>
            <a:r>
              <a:rPr lang="en-US" sz="2800" b="1" dirty="0">
                <a:solidFill>
                  <a:srgbClr val="0000FF"/>
                </a:solidFill>
                <a:latin typeface="Times New Roman" panose="02020603050405020304" pitchFamily="18" charset="0"/>
                <a:cs typeface="Times New Roman" panose="02020603050405020304" pitchFamily="18" charset="0"/>
              </a:rPr>
              <a:t>Public Health Ethics</a:t>
            </a:r>
          </a:p>
          <a:p>
            <a:pPr marL="457200" indent="-457200">
              <a:spcBef>
                <a:spcPts val="0"/>
              </a:spcBef>
              <a:buNone/>
            </a:pPr>
            <a:r>
              <a:rPr lang="en-US" sz="2800" b="1" i="1" dirty="0">
                <a:solidFill>
                  <a:srgbClr val="0000FF"/>
                </a:solidFill>
                <a:latin typeface="Times New Roman" panose="02020603050405020304" pitchFamily="18" charset="0"/>
                <a:cs typeface="Times New Roman" panose="02020603050405020304" pitchFamily="18" charset="0"/>
              </a:rPr>
              <a:t>Research Ethics, Clinical Ethics, and Bioethics:</a:t>
            </a:r>
            <a:endParaRPr lang="en-US" sz="2800" b="1" dirty="0">
              <a:solidFill>
                <a:srgbClr val="0000FF"/>
              </a:solidFill>
              <a:latin typeface="Times New Roman" panose="02020603050405020304" pitchFamily="18" charset="0"/>
              <a:cs typeface="Times New Roman" panose="02020603050405020304" pitchFamily="18" charset="0"/>
            </a:endParaRPr>
          </a:p>
          <a:p>
            <a:pPr marL="457200" indent="-457200">
              <a:spcBef>
                <a:spcPts val="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Tensions between these two models have led to a compromise that reasserts the importance of medical professionalism and clinical judgment, while acknowledging the importance of respecting patient autonomy. </a:t>
            </a:r>
          </a:p>
          <a:p>
            <a:pPr marL="457200" indent="-457200">
              <a:spcBef>
                <a:spcPts val="0"/>
              </a:spcBef>
              <a:buClr>
                <a:srgbClr val="7030A0"/>
              </a:buClr>
              <a:buFont typeface="Wingdings" panose="05000000000000000000" pitchFamily="2" charset="2"/>
              <a:buChar char="§"/>
            </a:pPr>
            <a:r>
              <a:rPr lang="en-US" sz="2800" b="1" i="1" dirty="0">
                <a:solidFill>
                  <a:srgbClr val="0000FF"/>
                </a:solidFill>
                <a:latin typeface="Times New Roman" panose="02020603050405020304" pitchFamily="18" charset="0"/>
                <a:cs typeface="Times New Roman" panose="02020603050405020304" pitchFamily="18" charset="0"/>
              </a:rPr>
              <a:t>Bioethics</a:t>
            </a:r>
            <a:r>
              <a:rPr lang="en-US" sz="2800" b="1" i="1"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has a range of meanings, the first of which applies to ethical issues brought about by advances in biomedicine and biotechnology.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53</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72167772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685800" y="1328553"/>
            <a:ext cx="8229600" cy="4896035"/>
          </a:xfrm>
        </p:spPr>
        <p:txBody>
          <a:bodyPr>
            <a:normAutofit/>
          </a:bodyPr>
          <a:lstStyle/>
          <a:p>
            <a:pPr marL="457200" indent="-457200">
              <a:spcBef>
                <a:spcPts val="0"/>
              </a:spcBef>
              <a:buNone/>
            </a:pPr>
            <a:r>
              <a:rPr lang="en-US" sz="2800" b="1" dirty="0">
                <a:solidFill>
                  <a:srgbClr val="0000FF"/>
                </a:solidFill>
                <a:latin typeface="Times New Roman" panose="02020603050405020304" pitchFamily="18" charset="0"/>
                <a:cs typeface="Times New Roman" panose="02020603050405020304" pitchFamily="18" charset="0"/>
              </a:rPr>
              <a:t>Public Health Ethics</a:t>
            </a:r>
          </a:p>
          <a:p>
            <a:pPr marL="457200" indent="-457200">
              <a:spcBef>
                <a:spcPts val="0"/>
              </a:spcBef>
              <a:buNone/>
            </a:pPr>
            <a:r>
              <a:rPr lang="en-US" sz="2800" b="1" i="1" dirty="0">
                <a:solidFill>
                  <a:srgbClr val="0000FF"/>
                </a:solidFill>
                <a:latin typeface="Times New Roman" panose="02020603050405020304" pitchFamily="18" charset="0"/>
                <a:cs typeface="Times New Roman" panose="02020603050405020304" pitchFamily="18" charset="0"/>
              </a:rPr>
              <a:t>Research Ethics, Clinical Ethics, and Bioethics:</a:t>
            </a:r>
            <a:endParaRPr lang="en-US" sz="2800" b="1" dirty="0">
              <a:solidFill>
                <a:srgbClr val="0000FF"/>
              </a:solidFill>
              <a:latin typeface="Times New Roman" panose="02020603050405020304" pitchFamily="18" charset="0"/>
              <a:cs typeface="Times New Roman" panose="02020603050405020304" pitchFamily="18" charset="0"/>
            </a:endParaRPr>
          </a:p>
          <a:p>
            <a:pPr marL="457200" indent="-457200">
              <a:spcBef>
                <a:spcPts val="0"/>
              </a:spcBef>
              <a:buClr>
                <a:srgbClr val="7030A0"/>
              </a:buClr>
              <a:buFont typeface="Wingdings" panose="05000000000000000000" pitchFamily="2" charset="2"/>
              <a:buChar char="§"/>
            </a:pPr>
            <a:r>
              <a:rPr lang="en-US" sz="2600" b="1" dirty="0">
                <a:solidFill>
                  <a:srgbClr val="0000FF"/>
                </a:solidFill>
                <a:latin typeface="Times New Roman" panose="02020603050405020304" pitchFamily="18" charset="0"/>
                <a:cs typeface="Times New Roman" panose="02020603050405020304" pitchFamily="18" charset="0"/>
              </a:rPr>
              <a:t>Ethical issues </a:t>
            </a:r>
            <a:r>
              <a:rPr lang="en-US" sz="2600" b="1" dirty="0">
                <a:latin typeface="Times New Roman" panose="02020603050405020304" pitchFamily="18" charset="0"/>
                <a:cs typeface="Times New Roman" panose="02020603050405020304" pitchFamily="18" charset="0"/>
              </a:rPr>
              <a:t>that arise from using life-sustaining technologies in end-of-life and beginning-of-life care epitomize this sense of bioethics. </a:t>
            </a:r>
          </a:p>
          <a:p>
            <a:pPr marL="457200" indent="-457200">
              <a:spcBef>
                <a:spcPts val="0"/>
              </a:spcBef>
              <a:buClr>
                <a:srgbClr val="7030A0"/>
              </a:buClr>
              <a:buFont typeface="Wingdings" panose="05000000000000000000" pitchFamily="2" charset="2"/>
              <a:buChar char="§"/>
            </a:pPr>
            <a:r>
              <a:rPr lang="en-US" sz="2600" b="1" dirty="0">
                <a:latin typeface="Times New Roman" panose="02020603050405020304" pitchFamily="18" charset="0"/>
                <a:cs typeface="Times New Roman" panose="02020603050405020304" pitchFamily="18" charset="0"/>
              </a:rPr>
              <a:t>But </a:t>
            </a:r>
            <a:r>
              <a:rPr lang="en-US" sz="2600" b="1" dirty="0">
                <a:solidFill>
                  <a:srgbClr val="0000FF"/>
                </a:solidFill>
                <a:latin typeface="Times New Roman" panose="02020603050405020304" pitchFamily="18" charset="0"/>
                <a:cs typeface="Times New Roman" panose="02020603050405020304" pitchFamily="18" charset="0"/>
              </a:rPr>
              <a:t>bioethics</a:t>
            </a:r>
            <a:r>
              <a:rPr lang="en-US" sz="2600" b="1" dirty="0">
                <a:latin typeface="Times New Roman" panose="02020603050405020304" pitchFamily="18" charset="0"/>
                <a:cs typeface="Times New Roman" panose="02020603050405020304" pitchFamily="18" charset="0"/>
              </a:rPr>
              <a:t> also arose in response to medical paternalism and to the abuse of human subjects in medical research. </a:t>
            </a:r>
          </a:p>
          <a:p>
            <a:pPr marL="457200" indent="-457200">
              <a:spcBef>
                <a:spcPts val="0"/>
              </a:spcBef>
              <a:buClr>
                <a:srgbClr val="7030A0"/>
              </a:buClr>
              <a:buFont typeface="Wingdings" panose="05000000000000000000" pitchFamily="2" charset="2"/>
              <a:buChar char="§"/>
            </a:pPr>
            <a:r>
              <a:rPr lang="en-US" sz="2600" b="1" dirty="0">
                <a:solidFill>
                  <a:srgbClr val="0000FF"/>
                </a:solidFill>
                <a:latin typeface="Times New Roman" panose="02020603050405020304" pitchFamily="18" charset="0"/>
                <a:cs typeface="Times New Roman" panose="02020603050405020304" pitchFamily="18" charset="0"/>
              </a:rPr>
              <a:t>Bioethics</a:t>
            </a:r>
            <a:r>
              <a:rPr lang="en-US" sz="2600" b="1" dirty="0">
                <a:latin typeface="Times New Roman" panose="02020603050405020304" pitchFamily="18" charset="0"/>
                <a:cs typeface="Times New Roman" panose="02020603050405020304" pitchFamily="18" charset="0"/>
              </a:rPr>
              <a:t> has championed informed consent, patient autonomy in doctor-patient relationships and the safety of human subjects in research.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54</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168210481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762000" y="1295400"/>
            <a:ext cx="8077200" cy="4835070"/>
          </a:xfrm>
        </p:spPr>
        <p:txBody>
          <a:bodyPr>
            <a:normAutofit fontScale="92500" lnSpcReduction="20000"/>
          </a:bodyPr>
          <a:lstStyle/>
          <a:p>
            <a:pPr marL="457200" indent="-457200">
              <a:lnSpc>
                <a:spcPct val="110000"/>
              </a:lnSpc>
              <a:spcBef>
                <a:spcPts val="0"/>
              </a:spcBef>
              <a:buNone/>
            </a:pPr>
            <a:r>
              <a:rPr lang="en-US" sz="2800" b="1" dirty="0">
                <a:solidFill>
                  <a:srgbClr val="0000FF"/>
                </a:solidFill>
                <a:latin typeface="Times New Roman" panose="02020603050405020304" pitchFamily="18" charset="0"/>
                <a:cs typeface="Times New Roman" panose="02020603050405020304" pitchFamily="18" charset="0"/>
              </a:rPr>
              <a:t>Public Health Ethics</a:t>
            </a:r>
          </a:p>
          <a:p>
            <a:pPr marL="457200" indent="-457200">
              <a:lnSpc>
                <a:spcPct val="110000"/>
              </a:lnSpc>
              <a:spcBef>
                <a:spcPts val="0"/>
              </a:spcBef>
              <a:buNone/>
            </a:pPr>
            <a:r>
              <a:rPr lang="en-US" sz="2800" b="1" i="1" dirty="0">
                <a:solidFill>
                  <a:srgbClr val="0000FF"/>
                </a:solidFill>
                <a:latin typeface="Times New Roman" panose="02020603050405020304" pitchFamily="18" charset="0"/>
                <a:cs typeface="Times New Roman" panose="02020603050405020304" pitchFamily="18" charset="0"/>
              </a:rPr>
              <a:t>Research Ethics, Clinical Ethics, and Bioethics:</a:t>
            </a:r>
            <a:endParaRPr lang="en-US" sz="2800" b="1" dirty="0">
              <a:solidFill>
                <a:srgbClr val="0000FF"/>
              </a:solidFill>
              <a:latin typeface="Times New Roman" panose="02020603050405020304" pitchFamily="18" charset="0"/>
              <a:cs typeface="Times New Roman" panose="02020603050405020304" pitchFamily="18" charset="0"/>
            </a:endParaRPr>
          </a:p>
          <a:p>
            <a:pPr marL="457200" indent="-457200">
              <a:lnSpc>
                <a:spcPct val="110000"/>
              </a:lnSpc>
              <a:spcBef>
                <a:spcPts val="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However, many </a:t>
            </a:r>
            <a:r>
              <a:rPr lang="en-US" sz="2800" b="1" dirty="0">
                <a:solidFill>
                  <a:srgbClr val="0000FF"/>
                </a:solidFill>
                <a:latin typeface="Times New Roman" panose="02020603050405020304" pitchFamily="18" charset="0"/>
                <a:cs typeface="Times New Roman" panose="02020603050405020304" pitchFamily="18" charset="0"/>
              </a:rPr>
              <a:t>bioethicists</a:t>
            </a:r>
            <a:r>
              <a:rPr lang="en-US" sz="2800" b="1" dirty="0">
                <a:latin typeface="Times New Roman" panose="02020603050405020304" pitchFamily="18" charset="0"/>
                <a:cs typeface="Times New Roman" panose="02020603050405020304" pitchFamily="18" charset="0"/>
              </a:rPr>
              <a:t> think the focus on </a:t>
            </a:r>
            <a:r>
              <a:rPr lang="en-US" sz="2800" b="1" dirty="0">
                <a:solidFill>
                  <a:srgbClr val="0000FF"/>
                </a:solidFill>
                <a:latin typeface="Times New Roman" panose="02020603050405020304" pitchFamily="18" charset="0"/>
                <a:cs typeface="Times New Roman" panose="02020603050405020304" pitchFamily="18" charset="0"/>
              </a:rPr>
              <a:t>clinical ethics </a:t>
            </a:r>
            <a:r>
              <a:rPr lang="en-US" sz="2800" b="1" dirty="0">
                <a:latin typeface="Times New Roman" panose="02020603050405020304" pitchFamily="18" charset="0"/>
                <a:cs typeface="Times New Roman" panose="02020603050405020304" pitchFamily="18" charset="0"/>
              </a:rPr>
              <a:t>and on personal </a:t>
            </a:r>
            <a:r>
              <a:rPr lang="en-US" sz="2800" b="1" dirty="0">
                <a:solidFill>
                  <a:srgbClr val="0000FF"/>
                </a:solidFill>
                <a:latin typeface="Times New Roman" panose="02020603050405020304" pitchFamily="18" charset="0"/>
                <a:cs typeface="Times New Roman" panose="02020603050405020304" pitchFamily="18" charset="0"/>
              </a:rPr>
              <a:t>autonomy</a:t>
            </a:r>
            <a:r>
              <a:rPr lang="en-US" sz="2800" b="1" dirty="0">
                <a:latin typeface="Times New Roman" panose="02020603050405020304" pitchFamily="18" charset="0"/>
                <a:cs typeface="Times New Roman" panose="02020603050405020304" pitchFamily="18" charset="0"/>
              </a:rPr>
              <a:t> unduly restricts </a:t>
            </a:r>
            <a:r>
              <a:rPr lang="en-US" sz="2800" b="1" dirty="0">
                <a:solidFill>
                  <a:srgbClr val="0000FF"/>
                </a:solidFill>
                <a:latin typeface="Times New Roman" panose="02020603050405020304" pitchFamily="18" charset="0"/>
                <a:cs typeface="Times New Roman" panose="02020603050405020304" pitchFamily="18" charset="0"/>
              </a:rPr>
              <a:t>bioethics</a:t>
            </a:r>
            <a:r>
              <a:rPr lang="en-US" sz="2800" b="1" dirty="0">
                <a:latin typeface="Times New Roman" panose="02020603050405020304" pitchFamily="18" charset="0"/>
                <a:cs typeface="Times New Roman" panose="02020603050405020304" pitchFamily="18" charset="0"/>
              </a:rPr>
              <a:t>’ purview. </a:t>
            </a:r>
          </a:p>
          <a:p>
            <a:pPr marL="457200" indent="-457200">
              <a:lnSpc>
                <a:spcPct val="110000"/>
              </a:lnSpc>
              <a:spcBef>
                <a:spcPts val="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They advocate a more holistic, social justice approach in </a:t>
            </a:r>
            <a:r>
              <a:rPr lang="en-US" sz="2800" b="1" dirty="0">
                <a:solidFill>
                  <a:srgbClr val="0000FF"/>
                </a:solidFill>
                <a:latin typeface="Times New Roman" panose="02020603050405020304" pitchFamily="18" charset="0"/>
                <a:cs typeface="Times New Roman" panose="02020603050405020304" pitchFamily="18" charset="0"/>
              </a:rPr>
              <a:t>bioethics</a:t>
            </a:r>
            <a:r>
              <a:rPr lang="en-US" sz="2800" b="1" dirty="0">
                <a:latin typeface="Times New Roman" panose="02020603050405020304" pitchFamily="18" charset="0"/>
                <a:cs typeface="Times New Roman" panose="02020603050405020304" pitchFamily="18" charset="0"/>
              </a:rPr>
              <a:t>, which has been referred to as “population-based bioethics” or “integrative </a:t>
            </a:r>
            <a:r>
              <a:rPr lang="en-US" sz="2800" b="1" dirty="0">
                <a:solidFill>
                  <a:srgbClr val="0000FF"/>
                </a:solidFill>
                <a:latin typeface="Times New Roman" panose="02020603050405020304" pitchFamily="18" charset="0"/>
                <a:cs typeface="Times New Roman" panose="02020603050405020304" pitchFamily="18" charset="0"/>
              </a:rPr>
              <a:t>bioethics</a:t>
            </a:r>
            <a:r>
              <a:rPr lang="en-US" sz="2800" b="1" dirty="0">
                <a:latin typeface="Times New Roman" panose="02020603050405020304" pitchFamily="18" charset="0"/>
                <a:cs typeface="Times New Roman" panose="02020603050405020304" pitchFamily="18" charset="0"/>
              </a:rPr>
              <a:t>”. </a:t>
            </a:r>
          </a:p>
          <a:p>
            <a:pPr marL="457200" indent="-457200">
              <a:lnSpc>
                <a:spcPct val="110000"/>
              </a:lnSpc>
              <a:spcBef>
                <a:spcPts val="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It can be argued that this expansion of </a:t>
            </a:r>
            <a:r>
              <a:rPr lang="en-US" sz="2800" b="1" dirty="0">
                <a:solidFill>
                  <a:srgbClr val="0000FF"/>
                </a:solidFill>
                <a:latin typeface="Times New Roman" panose="02020603050405020304" pitchFamily="18" charset="0"/>
                <a:cs typeface="Times New Roman" panose="02020603050405020304" pitchFamily="18" charset="0"/>
              </a:rPr>
              <a:t>bioethics</a:t>
            </a:r>
            <a:r>
              <a:rPr lang="en-US" sz="2800" b="1" dirty="0">
                <a:latin typeface="Times New Roman" panose="02020603050405020304" pitchFamily="18" charset="0"/>
                <a:cs typeface="Times New Roman" panose="02020603050405020304" pitchFamily="18" charset="0"/>
              </a:rPr>
              <a:t> beyond clinical ethics into population issues moves </a:t>
            </a:r>
            <a:r>
              <a:rPr lang="en-US" sz="2800" b="1" dirty="0">
                <a:solidFill>
                  <a:srgbClr val="0000FF"/>
                </a:solidFill>
                <a:latin typeface="Times New Roman" panose="02020603050405020304" pitchFamily="18" charset="0"/>
                <a:cs typeface="Times New Roman" panose="02020603050405020304" pitchFamily="18" charset="0"/>
              </a:rPr>
              <a:t>bioethics</a:t>
            </a:r>
            <a:r>
              <a:rPr lang="en-US" sz="2800" b="1" dirty="0">
                <a:latin typeface="Times New Roman" panose="02020603050405020304" pitchFamily="18" charset="0"/>
                <a:cs typeface="Times New Roman" panose="02020603050405020304" pitchFamily="18" charset="0"/>
              </a:rPr>
              <a:t> into the arena of public health ethics.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55</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147994458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609600" y="1086035"/>
            <a:ext cx="8229600" cy="5138553"/>
          </a:xfrm>
        </p:spPr>
        <p:txBody>
          <a:bodyPr>
            <a:normAutofit fontScale="92500" lnSpcReduction="20000"/>
          </a:bodyPr>
          <a:lstStyle/>
          <a:p>
            <a:pPr marL="457200" indent="-457200">
              <a:spcBef>
                <a:spcPts val="0"/>
              </a:spcBef>
              <a:buNone/>
            </a:pPr>
            <a:r>
              <a:rPr lang="en-US" sz="2800" b="1" dirty="0">
                <a:solidFill>
                  <a:srgbClr val="0000FF"/>
                </a:solidFill>
                <a:latin typeface="Times New Roman" panose="02020603050405020304" pitchFamily="18" charset="0"/>
                <a:cs typeface="Times New Roman" panose="02020603050405020304" pitchFamily="18" charset="0"/>
              </a:rPr>
              <a:t>Public Health Ethics</a:t>
            </a:r>
          </a:p>
          <a:p>
            <a:pPr marL="457200" indent="-457200">
              <a:spcBef>
                <a:spcPts val="0"/>
              </a:spcBef>
              <a:buNone/>
            </a:pPr>
            <a:r>
              <a:rPr lang="en-US" b="1" i="1" dirty="0">
                <a:solidFill>
                  <a:srgbClr val="0000FF"/>
                </a:solidFill>
                <a:latin typeface="Times New Roman" panose="02020603050405020304" pitchFamily="18" charset="0"/>
                <a:cs typeface="Times New Roman" panose="02020603050405020304" pitchFamily="18" charset="0"/>
              </a:rPr>
              <a:t>Principlism and the Four Principles</a:t>
            </a:r>
            <a:endParaRPr lang="en-US" sz="3000" b="1" dirty="0">
              <a:solidFill>
                <a:srgbClr val="0000FF"/>
              </a:solidFill>
              <a:latin typeface="Times New Roman" panose="02020603050405020304" pitchFamily="18" charset="0"/>
              <a:cs typeface="Times New Roman" panose="02020603050405020304" pitchFamily="18" charset="0"/>
            </a:endParaRPr>
          </a:p>
          <a:p>
            <a:pPr marL="457200" indent="-457200">
              <a:lnSpc>
                <a:spcPct val="110000"/>
              </a:lnSpc>
              <a:spcBef>
                <a:spcPts val="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Being applicable to health and research, these four </a:t>
            </a:r>
            <a:r>
              <a:rPr lang="en-US" sz="2800" b="1" dirty="0">
                <a:solidFill>
                  <a:srgbClr val="0000FF"/>
                </a:solidFill>
                <a:latin typeface="Times New Roman" panose="02020603050405020304" pitchFamily="18" charset="0"/>
                <a:cs typeface="Times New Roman" panose="02020603050405020304" pitchFamily="18" charset="0"/>
              </a:rPr>
              <a:t>principles</a:t>
            </a:r>
            <a:r>
              <a:rPr lang="en-US" sz="2800" b="1" dirty="0">
                <a:latin typeface="Times New Roman" panose="02020603050405020304" pitchFamily="18" charset="0"/>
                <a:cs typeface="Times New Roman" panose="02020603050405020304" pitchFamily="18" charset="0"/>
              </a:rPr>
              <a:t> also are relevant to public health, but having arisen to address issues in other fields, they need to be adapted to a public health context. Even then, they still fall short in addressing the ethical challenges that arise in public health. </a:t>
            </a:r>
          </a:p>
          <a:p>
            <a:pPr marL="457200" indent="-457200">
              <a:spcBef>
                <a:spcPts val="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Analysis of principles is best exemplified by the </a:t>
            </a:r>
            <a:r>
              <a:rPr lang="en-US" sz="2800" b="1" i="1" dirty="0">
                <a:latin typeface="Times New Roman" panose="02020603050405020304" pitchFamily="18" charset="0"/>
                <a:cs typeface="Times New Roman" panose="02020603050405020304" pitchFamily="18" charset="0"/>
              </a:rPr>
              <a:t>Principles of Biomedical Ethics</a:t>
            </a:r>
            <a:r>
              <a:rPr lang="en-US" sz="2800" b="1" dirty="0">
                <a:latin typeface="Times New Roman" panose="02020603050405020304" pitchFamily="18" charset="0"/>
                <a:cs typeface="Times New Roman" panose="02020603050405020304" pitchFamily="18" charset="0"/>
              </a:rPr>
              <a:t> four core ethical principles:</a:t>
            </a:r>
          </a:p>
          <a:p>
            <a:pPr marL="857250" lvl="1" indent="-457200">
              <a:spcBef>
                <a:spcPts val="0"/>
              </a:spcBef>
              <a:buClr>
                <a:srgbClr val="7030A0"/>
              </a:buClr>
              <a:buFont typeface="+mj-lt"/>
              <a:buAutoNum type="arabicPeriod"/>
            </a:pPr>
            <a:r>
              <a:rPr lang="en-US" b="1" i="1" dirty="0">
                <a:solidFill>
                  <a:srgbClr val="FF0000"/>
                </a:solidFill>
                <a:latin typeface="Times New Roman" panose="02020603050405020304" pitchFamily="18" charset="0"/>
                <a:cs typeface="Times New Roman" panose="02020603050405020304" pitchFamily="18" charset="0"/>
              </a:rPr>
              <a:t>Autonomy</a:t>
            </a:r>
            <a:r>
              <a:rPr lang="en-US" b="1" i="1" dirty="0">
                <a:latin typeface="Times New Roman" panose="02020603050405020304" pitchFamily="18" charset="0"/>
                <a:cs typeface="Times New Roman" panose="02020603050405020304" pitchFamily="18" charset="0"/>
              </a:rPr>
              <a:t> </a:t>
            </a:r>
            <a:r>
              <a:rPr lang="en-US" b="1" dirty="0">
                <a:solidFill>
                  <a:srgbClr val="0000FF"/>
                </a:solidFill>
                <a:latin typeface="Times New Roman" panose="02020603050405020304" pitchFamily="18" charset="0"/>
                <a:cs typeface="Times New Roman" panose="02020603050405020304" pitchFamily="18" charset="0"/>
              </a:rPr>
              <a:t>(self-determination)</a:t>
            </a:r>
          </a:p>
          <a:p>
            <a:pPr marL="857250" lvl="1" indent="-457200">
              <a:spcBef>
                <a:spcPts val="0"/>
              </a:spcBef>
              <a:buClr>
                <a:srgbClr val="7030A0"/>
              </a:buClr>
              <a:buFont typeface="+mj-lt"/>
              <a:buAutoNum type="arabicPeriod"/>
            </a:pPr>
            <a:r>
              <a:rPr lang="en-US" b="1" i="1" dirty="0">
                <a:solidFill>
                  <a:srgbClr val="FF0000"/>
                </a:solidFill>
                <a:latin typeface="Times New Roman" panose="02020603050405020304" pitchFamily="18" charset="0"/>
                <a:cs typeface="Times New Roman" panose="02020603050405020304" pitchFamily="18" charset="0"/>
              </a:rPr>
              <a:t>Nonmaleficence</a:t>
            </a:r>
            <a:r>
              <a:rPr lang="en-US" b="1" dirty="0">
                <a:solidFill>
                  <a:srgbClr val="FF0000"/>
                </a:solidFill>
                <a:latin typeface="Times New Roman" panose="02020603050405020304" pitchFamily="18" charset="0"/>
                <a:cs typeface="Times New Roman" panose="02020603050405020304" pitchFamily="18" charset="0"/>
              </a:rPr>
              <a:t> </a:t>
            </a:r>
            <a:r>
              <a:rPr lang="en-US" b="1" dirty="0">
                <a:solidFill>
                  <a:srgbClr val="0000FF"/>
                </a:solidFill>
                <a:latin typeface="Times New Roman" panose="02020603050405020304" pitchFamily="18" charset="0"/>
                <a:cs typeface="Times New Roman" panose="02020603050405020304" pitchFamily="18" charset="0"/>
              </a:rPr>
              <a:t>(not harming)</a:t>
            </a:r>
          </a:p>
          <a:p>
            <a:pPr marL="857250" lvl="1" indent="-457200">
              <a:spcBef>
                <a:spcPts val="0"/>
              </a:spcBef>
              <a:buClr>
                <a:srgbClr val="7030A0"/>
              </a:buClr>
              <a:buFont typeface="+mj-lt"/>
              <a:buAutoNum type="arabicPeriod"/>
            </a:pPr>
            <a:r>
              <a:rPr lang="en-US" b="1" i="1" dirty="0">
                <a:solidFill>
                  <a:srgbClr val="FF0000"/>
                </a:solidFill>
                <a:latin typeface="Times New Roman" panose="02020603050405020304" pitchFamily="18" charset="0"/>
                <a:cs typeface="Times New Roman" panose="02020603050405020304" pitchFamily="18" charset="0"/>
              </a:rPr>
              <a:t>Beneficence</a:t>
            </a:r>
            <a:r>
              <a:rPr lang="en-US" b="1" dirty="0">
                <a:solidFill>
                  <a:srgbClr val="FF0000"/>
                </a:solidFill>
                <a:latin typeface="Times New Roman" panose="02020603050405020304" pitchFamily="18" charset="0"/>
                <a:cs typeface="Times New Roman" panose="02020603050405020304" pitchFamily="18" charset="0"/>
              </a:rPr>
              <a:t> </a:t>
            </a:r>
            <a:r>
              <a:rPr lang="en-US" b="1" dirty="0">
                <a:solidFill>
                  <a:srgbClr val="0000FF"/>
                </a:solidFill>
                <a:latin typeface="Times New Roman" panose="02020603050405020304" pitchFamily="18" charset="0"/>
                <a:cs typeface="Times New Roman" panose="02020603050405020304" pitchFamily="18" charset="0"/>
              </a:rPr>
              <a:t>(promoting good)</a:t>
            </a:r>
          </a:p>
          <a:p>
            <a:pPr marL="857250" lvl="1" indent="-457200">
              <a:spcBef>
                <a:spcPts val="0"/>
              </a:spcBef>
              <a:buClr>
                <a:srgbClr val="7030A0"/>
              </a:buClr>
              <a:buFont typeface="+mj-lt"/>
              <a:buAutoNum type="arabicPeriod"/>
            </a:pPr>
            <a:r>
              <a:rPr lang="en-US" b="1" i="1" dirty="0">
                <a:solidFill>
                  <a:srgbClr val="FF0000"/>
                </a:solidFill>
                <a:latin typeface="Times New Roman" panose="02020603050405020304" pitchFamily="18" charset="0"/>
                <a:cs typeface="Times New Roman" panose="02020603050405020304" pitchFamily="18" charset="0"/>
              </a:rPr>
              <a:t>Justice</a:t>
            </a:r>
            <a:r>
              <a:rPr lang="en-US" b="1" i="1" dirty="0">
                <a:latin typeface="Times New Roman" panose="02020603050405020304" pitchFamily="18" charset="0"/>
                <a:cs typeface="Times New Roman" panose="02020603050405020304" pitchFamily="18" charset="0"/>
              </a:rPr>
              <a:t> </a:t>
            </a:r>
            <a:r>
              <a:rPr lang="en-US" b="1" dirty="0">
                <a:solidFill>
                  <a:srgbClr val="0000FF"/>
                </a:solidFill>
                <a:latin typeface="Times New Roman" panose="02020603050405020304" pitchFamily="18" charset="0"/>
                <a:cs typeface="Times New Roman" panose="02020603050405020304" pitchFamily="18" charset="0"/>
              </a:rPr>
              <a:t>(fairness)</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56</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308167074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738620" y="1371600"/>
            <a:ext cx="8229600" cy="5181600"/>
          </a:xfrm>
        </p:spPr>
        <p:txBody>
          <a:bodyPr>
            <a:normAutofit/>
          </a:bodyPr>
          <a:lstStyle/>
          <a:p>
            <a:pPr marL="457200" indent="-457200">
              <a:spcBef>
                <a:spcPts val="0"/>
              </a:spcBef>
              <a:buNone/>
            </a:pPr>
            <a:r>
              <a:rPr lang="en-US" sz="2800" b="1" dirty="0">
                <a:solidFill>
                  <a:srgbClr val="0000FF"/>
                </a:solidFill>
                <a:latin typeface="Times New Roman" panose="02020603050405020304" pitchFamily="18" charset="0"/>
                <a:cs typeface="Times New Roman" panose="02020603050405020304" pitchFamily="18" charset="0"/>
              </a:rPr>
              <a:t>Public Health Ethics</a:t>
            </a:r>
          </a:p>
          <a:p>
            <a:pPr marL="457200" indent="-457200">
              <a:spcBef>
                <a:spcPts val="0"/>
              </a:spcBef>
              <a:buNone/>
            </a:pPr>
            <a:r>
              <a:rPr lang="en-US" b="1" i="1" dirty="0">
                <a:solidFill>
                  <a:srgbClr val="0000FF"/>
                </a:solidFill>
                <a:latin typeface="Times New Roman" panose="02020603050405020304" pitchFamily="18" charset="0"/>
                <a:cs typeface="Times New Roman" panose="02020603050405020304" pitchFamily="18" charset="0"/>
              </a:rPr>
              <a:t>Principlism and the Four Principles </a:t>
            </a:r>
          </a:p>
          <a:p>
            <a:pPr marL="457200" indent="-457200">
              <a:spcBef>
                <a:spcPts val="0"/>
              </a:spcBef>
              <a:buNone/>
            </a:pPr>
            <a:r>
              <a:rPr lang="en-US" sz="2800" b="1" i="1" dirty="0">
                <a:solidFill>
                  <a:srgbClr val="0000FF"/>
                </a:solidFill>
                <a:latin typeface="Times New Roman" panose="02020603050405020304" pitchFamily="18" charset="0"/>
                <a:cs typeface="Times New Roman" panose="02020603050405020304" pitchFamily="18" charset="0"/>
              </a:rPr>
              <a:t>Autonomy</a:t>
            </a:r>
            <a:r>
              <a:rPr lang="en-US" sz="2800" b="1" i="1"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(self-determination)</a:t>
            </a:r>
          </a:p>
          <a:p>
            <a:pPr marL="457200" lvl="2" indent="-457200">
              <a:spcBef>
                <a:spcPts val="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To </a:t>
            </a:r>
            <a:r>
              <a:rPr lang="en-US" sz="2800" b="1" dirty="0">
                <a:solidFill>
                  <a:srgbClr val="0000FF"/>
                </a:solidFill>
                <a:latin typeface="Times New Roman" panose="02020603050405020304" pitchFamily="18" charset="0"/>
                <a:cs typeface="Times New Roman" panose="02020603050405020304" pitchFamily="18" charset="0"/>
              </a:rPr>
              <a:t>Kant a deontological </a:t>
            </a:r>
            <a:r>
              <a:rPr lang="en-US" sz="2800" b="1" dirty="0">
                <a:latin typeface="Times New Roman" panose="02020603050405020304" pitchFamily="18" charset="0"/>
                <a:cs typeface="Times New Roman" panose="02020603050405020304" pitchFamily="18" charset="0"/>
              </a:rPr>
              <a:t>philosopher, it is morally right to respect the autonomy of individuals</a:t>
            </a:r>
          </a:p>
          <a:p>
            <a:pPr marL="457200" lvl="2" indent="-457200">
              <a:spcBef>
                <a:spcPts val="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As a </a:t>
            </a:r>
            <a:r>
              <a:rPr lang="en-US" sz="2800" b="1" dirty="0">
                <a:solidFill>
                  <a:srgbClr val="0000FF"/>
                </a:solidFill>
                <a:latin typeface="Times New Roman" panose="02020603050405020304" pitchFamily="18" charset="0"/>
                <a:cs typeface="Times New Roman" panose="02020603050405020304" pitchFamily="18" charset="0"/>
              </a:rPr>
              <a:t>utilitarian, or consequentiality, Mill’s </a:t>
            </a:r>
            <a:r>
              <a:rPr lang="en-US" sz="2800" b="1" dirty="0">
                <a:latin typeface="Times New Roman" panose="02020603050405020304" pitchFamily="18" charset="0"/>
                <a:cs typeface="Times New Roman" panose="02020603050405020304" pitchFamily="18" charset="0"/>
              </a:rPr>
              <a:t>view of “right behavior” differs significantly from that of </a:t>
            </a:r>
            <a:r>
              <a:rPr lang="en-US" sz="2800" b="1" dirty="0">
                <a:solidFill>
                  <a:srgbClr val="0000FF"/>
                </a:solidFill>
                <a:latin typeface="Times New Roman" panose="02020603050405020304" pitchFamily="18" charset="0"/>
                <a:cs typeface="Times New Roman" panose="02020603050405020304" pitchFamily="18" charset="0"/>
              </a:rPr>
              <a:t>Kant’s</a:t>
            </a:r>
            <a:r>
              <a:rPr lang="en-US" sz="2800" b="1" dirty="0">
                <a:latin typeface="Times New Roman" panose="02020603050405020304" pitchFamily="18" charset="0"/>
                <a:cs typeface="Times New Roman" panose="02020603050405020304" pitchFamily="18" charset="0"/>
              </a:rPr>
              <a:t>. according to </a:t>
            </a:r>
            <a:r>
              <a:rPr lang="en-US" sz="2800" b="1" dirty="0">
                <a:solidFill>
                  <a:srgbClr val="0000FF"/>
                </a:solidFill>
                <a:latin typeface="Times New Roman" panose="02020603050405020304" pitchFamily="18" charset="0"/>
                <a:cs typeface="Times New Roman" panose="02020603050405020304" pitchFamily="18" charset="0"/>
              </a:rPr>
              <a:t>Mill</a:t>
            </a:r>
            <a:r>
              <a:rPr lang="en-US" sz="2800" b="1" dirty="0">
                <a:latin typeface="Times New Roman" panose="02020603050405020304" pitchFamily="18" charset="0"/>
                <a:cs typeface="Times New Roman" panose="02020603050405020304" pitchFamily="18" charset="0"/>
              </a:rPr>
              <a:t>, is that government may interfere with an individual’s liberty “as necessary to prevent harm to others.</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57</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305118744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730482" y="1128944"/>
            <a:ext cx="8229600" cy="5486400"/>
          </a:xfrm>
        </p:spPr>
        <p:txBody>
          <a:bodyPr>
            <a:normAutofit fontScale="92500" lnSpcReduction="10000"/>
          </a:bodyPr>
          <a:lstStyle/>
          <a:p>
            <a:pPr marL="457200" indent="-457200">
              <a:spcBef>
                <a:spcPts val="0"/>
              </a:spcBef>
              <a:buNone/>
            </a:pPr>
            <a:r>
              <a:rPr lang="en-US" sz="2800" b="1" dirty="0">
                <a:solidFill>
                  <a:srgbClr val="0000FF"/>
                </a:solidFill>
                <a:latin typeface="Times New Roman" panose="02020603050405020304" pitchFamily="18" charset="0"/>
                <a:cs typeface="Times New Roman" panose="02020603050405020304" pitchFamily="18" charset="0"/>
              </a:rPr>
              <a:t>Public Health Ethics</a:t>
            </a:r>
          </a:p>
          <a:p>
            <a:pPr marL="457200" indent="-457200">
              <a:spcBef>
                <a:spcPts val="0"/>
              </a:spcBef>
              <a:buNone/>
            </a:pPr>
            <a:r>
              <a:rPr lang="en-US" sz="2800" b="1" i="1" dirty="0">
                <a:solidFill>
                  <a:srgbClr val="0000FF"/>
                </a:solidFill>
                <a:latin typeface="Times New Roman" panose="02020603050405020304" pitchFamily="18" charset="0"/>
                <a:cs typeface="Times New Roman" panose="02020603050405020304" pitchFamily="18" charset="0"/>
              </a:rPr>
              <a:t>Principlism and the Four Principles</a:t>
            </a:r>
            <a:endParaRPr lang="en-US" sz="2800" b="1" dirty="0">
              <a:solidFill>
                <a:srgbClr val="0000FF"/>
              </a:solidFill>
              <a:latin typeface="Times New Roman" panose="02020603050405020304" pitchFamily="18" charset="0"/>
              <a:cs typeface="Times New Roman" panose="02020603050405020304" pitchFamily="18" charset="0"/>
            </a:endParaRPr>
          </a:p>
          <a:p>
            <a:pPr marL="457200" indent="-457200">
              <a:spcBef>
                <a:spcPts val="0"/>
              </a:spcBef>
              <a:buClr>
                <a:srgbClr val="7030A0"/>
              </a:buClr>
              <a:buFont typeface="Wingdings" panose="05000000000000000000" pitchFamily="2" charset="2"/>
              <a:buChar char="§"/>
            </a:pPr>
            <a:r>
              <a:rPr lang="en-US" sz="2800" b="1" i="1" dirty="0">
                <a:solidFill>
                  <a:srgbClr val="0000FF"/>
                </a:solidFill>
                <a:latin typeface="Times New Roman" panose="02020603050405020304" pitchFamily="18" charset="0"/>
                <a:cs typeface="Times New Roman" panose="02020603050405020304" pitchFamily="18" charset="0"/>
              </a:rPr>
              <a:t>Beneficence</a:t>
            </a:r>
            <a:r>
              <a:rPr lang="en-US" sz="2800" b="1" i="1"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(doing good) and </a:t>
            </a:r>
            <a:r>
              <a:rPr lang="en-US" sz="2800" b="1" i="1" dirty="0">
                <a:solidFill>
                  <a:srgbClr val="0000FF"/>
                </a:solidFill>
                <a:latin typeface="Times New Roman" panose="02020603050405020304" pitchFamily="18" charset="0"/>
                <a:cs typeface="Times New Roman" panose="02020603050405020304" pitchFamily="18" charset="0"/>
              </a:rPr>
              <a:t>Nonmaleficence</a:t>
            </a:r>
            <a:r>
              <a:rPr lang="en-US" sz="2800" b="1" i="1"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(doing no harm) date back to the </a:t>
            </a:r>
            <a:r>
              <a:rPr lang="en-US" sz="2800" b="1" dirty="0">
                <a:solidFill>
                  <a:srgbClr val="0000FF"/>
                </a:solidFill>
                <a:latin typeface="Times New Roman" panose="02020603050405020304" pitchFamily="18" charset="0"/>
                <a:cs typeface="Times New Roman" panose="02020603050405020304" pitchFamily="18" charset="0"/>
              </a:rPr>
              <a:t>Hippocratic</a:t>
            </a:r>
            <a:r>
              <a:rPr lang="en-US" sz="2800" b="1" dirty="0">
                <a:latin typeface="Times New Roman" panose="02020603050405020304" pitchFamily="18" charset="0"/>
                <a:cs typeface="Times New Roman" panose="02020603050405020304" pitchFamily="18" charset="0"/>
              </a:rPr>
              <a:t> </a:t>
            </a:r>
            <a:r>
              <a:rPr lang="en-US" sz="2800" b="1" dirty="0">
                <a:solidFill>
                  <a:srgbClr val="0000FF"/>
                </a:solidFill>
                <a:latin typeface="Times New Roman" panose="02020603050405020304" pitchFamily="18" charset="0"/>
                <a:cs typeface="Times New Roman" panose="02020603050405020304" pitchFamily="18" charset="0"/>
              </a:rPr>
              <a:t>Oath</a:t>
            </a:r>
            <a:r>
              <a:rPr lang="en-US" sz="2800" b="1" dirty="0">
                <a:latin typeface="Times New Roman" panose="02020603050405020304" pitchFamily="18" charset="0"/>
                <a:cs typeface="Times New Roman" panose="02020603050405020304" pitchFamily="18" charset="0"/>
              </a:rPr>
              <a:t> as medical principles. </a:t>
            </a:r>
          </a:p>
          <a:p>
            <a:pPr marL="457200" indent="-457200">
              <a:spcBef>
                <a:spcPts val="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However, these </a:t>
            </a:r>
            <a:r>
              <a:rPr lang="en-US" sz="2800" b="1" dirty="0">
                <a:solidFill>
                  <a:srgbClr val="0000FF"/>
                </a:solidFill>
                <a:latin typeface="Times New Roman" panose="02020603050405020304" pitchFamily="18" charset="0"/>
                <a:cs typeface="Times New Roman" panose="02020603050405020304" pitchFamily="18" charset="0"/>
              </a:rPr>
              <a:t>principles</a:t>
            </a:r>
            <a:r>
              <a:rPr lang="en-US" sz="2800" b="1" dirty="0">
                <a:latin typeface="Times New Roman" panose="02020603050405020304" pitchFamily="18" charset="0"/>
                <a:cs typeface="Times New Roman" panose="02020603050405020304" pitchFamily="18" charset="0"/>
              </a:rPr>
              <a:t> are distinct, not mere opposites. Not doing harm has a certain priority (</a:t>
            </a:r>
            <a:r>
              <a:rPr lang="en-US" sz="2800" b="1" dirty="0">
                <a:solidFill>
                  <a:srgbClr val="0000FF"/>
                </a:solidFill>
                <a:latin typeface="Times New Roman" panose="02020603050405020304" pitchFamily="18" charset="0"/>
                <a:cs typeface="Times New Roman" panose="02020603050405020304" pitchFamily="18" charset="0"/>
              </a:rPr>
              <a:t>first, do no harm</a:t>
            </a:r>
            <a:r>
              <a:rPr lang="en-US" sz="2800" b="1" dirty="0">
                <a:latin typeface="Times New Roman" panose="02020603050405020304" pitchFamily="18" charset="0"/>
                <a:cs typeface="Times New Roman" panose="02020603050405020304" pitchFamily="18" charset="0"/>
              </a:rPr>
              <a:t>), because not benefitting someone seems a less serious offense than doing that person harm. </a:t>
            </a:r>
          </a:p>
          <a:p>
            <a:pPr marL="457200" indent="-457200">
              <a:spcBef>
                <a:spcPts val="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That priority partly reflects the human tendency more readily to forgive overlooked benefits (errors of omission) than deliberate actions resulting in harm (errors of commission)</a:t>
            </a:r>
            <a:endParaRPr lang="en-US" sz="2800" b="1" dirty="0">
              <a:solidFill>
                <a:srgbClr val="0000FF"/>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58</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137855310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609600" y="1257300"/>
            <a:ext cx="8229600" cy="4700588"/>
          </a:xfrm>
        </p:spPr>
        <p:txBody>
          <a:bodyPr>
            <a:normAutofit/>
          </a:bodyPr>
          <a:lstStyle/>
          <a:p>
            <a:pPr marL="114300" indent="0">
              <a:spcBef>
                <a:spcPts val="0"/>
              </a:spcBef>
              <a:buNone/>
            </a:pPr>
            <a:r>
              <a:rPr lang="en-US" sz="2800" b="1" dirty="0">
                <a:solidFill>
                  <a:srgbClr val="0000FF"/>
                </a:solidFill>
                <a:latin typeface="Times New Roman" panose="02020603050405020304" pitchFamily="18" charset="0"/>
                <a:cs typeface="Times New Roman" panose="02020603050405020304" pitchFamily="18" charset="0"/>
              </a:rPr>
              <a:t>Public Health Ethics</a:t>
            </a:r>
          </a:p>
          <a:p>
            <a:pPr marL="0" indent="0">
              <a:spcBef>
                <a:spcPts val="0"/>
              </a:spcBef>
              <a:buClr>
                <a:srgbClr val="7030A0"/>
              </a:buClr>
              <a:buNone/>
            </a:pPr>
            <a:r>
              <a:rPr lang="en-US" sz="2800" b="1" i="1" dirty="0">
                <a:solidFill>
                  <a:srgbClr val="0000FF"/>
                </a:solidFill>
                <a:latin typeface="Times New Roman" panose="02020603050405020304" pitchFamily="18" charset="0"/>
                <a:cs typeface="Times New Roman" panose="02020603050405020304" pitchFamily="18" charset="0"/>
              </a:rPr>
              <a:t>Principlism and the Four Principles</a:t>
            </a:r>
            <a:endParaRPr lang="en-US" sz="2800" b="1" dirty="0">
              <a:solidFill>
                <a:srgbClr val="0000FF"/>
              </a:solidFill>
              <a:latin typeface="Times New Roman" panose="02020603050405020304" pitchFamily="18" charset="0"/>
              <a:cs typeface="Times New Roman" panose="02020603050405020304" pitchFamily="18" charset="0"/>
            </a:endParaRPr>
          </a:p>
          <a:p>
            <a:pPr marL="457200" lvl="0" indent="-457200">
              <a:spcBef>
                <a:spcPts val="0"/>
              </a:spcBef>
              <a:buClr>
                <a:srgbClr val="7030A0"/>
              </a:buClr>
              <a:buFont typeface="Wingdings" panose="05000000000000000000" pitchFamily="2" charset="2"/>
              <a:buChar char="§"/>
            </a:pPr>
            <a:r>
              <a:rPr lang="en-US" sz="2400" b="1" i="1" dirty="0">
                <a:solidFill>
                  <a:srgbClr val="0000FF"/>
                </a:solidFill>
                <a:latin typeface="Times New Roman" panose="02020603050405020304" pitchFamily="18" charset="0"/>
                <a:cs typeface="Times New Roman" panose="02020603050405020304" pitchFamily="18" charset="0"/>
              </a:rPr>
              <a:t>Nonmaleficence</a:t>
            </a:r>
            <a:r>
              <a:rPr lang="en-US" sz="2400" b="1" i="1" dirty="0">
                <a:latin typeface="Times New Roman" panose="02020603050405020304" pitchFamily="18" charset="0"/>
                <a:cs typeface="Times New Roman" panose="02020603050405020304" pitchFamily="18" charset="0"/>
              </a:rPr>
              <a:t> (not harming)</a:t>
            </a:r>
            <a:endParaRPr lang="en-US" sz="2400" b="1" dirty="0">
              <a:latin typeface="Times New Roman" panose="02020603050405020304" pitchFamily="18" charset="0"/>
              <a:cs typeface="Times New Roman" panose="02020603050405020304" pitchFamily="18" charset="0"/>
            </a:endParaRPr>
          </a:p>
          <a:p>
            <a:pPr marL="822960" lvl="2" indent="-457200">
              <a:spcBef>
                <a:spcPts val="0"/>
              </a:spcBef>
              <a:buClr>
                <a:srgbClr val="7030A0"/>
              </a:buClr>
              <a:buFont typeface="Wingdings" panose="05000000000000000000" pitchFamily="2" charset="2"/>
              <a:buChar char="§"/>
            </a:pPr>
            <a:r>
              <a:rPr lang="en-US" sz="2200" b="1" i="1" dirty="0">
                <a:latin typeface="Times New Roman" panose="02020603050405020304" pitchFamily="18" charset="0"/>
                <a:cs typeface="Times New Roman" panose="02020603050405020304" pitchFamily="18" charset="0"/>
              </a:rPr>
              <a:t>The “do no harm” principle suggests that an individual's autonomy and freedom may be properly constrained to prevent harm to others.</a:t>
            </a:r>
            <a:endParaRPr lang="en-US" sz="2200" b="1" dirty="0">
              <a:latin typeface="Times New Roman" panose="02020603050405020304" pitchFamily="18" charset="0"/>
              <a:cs typeface="Times New Roman" panose="02020603050405020304" pitchFamily="18" charset="0"/>
            </a:endParaRPr>
          </a:p>
          <a:p>
            <a:pPr marL="822960" lvl="2" indent="-457200">
              <a:spcBef>
                <a:spcPts val="0"/>
              </a:spcBef>
              <a:buClr>
                <a:srgbClr val="7030A0"/>
              </a:buClr>
              <a:buFont typeface="Wingdings" panose="05000000000000000000" pitchFamily="2" charset="2"/>
              <a:buChar char="§"/>
            </a:pPr>
            <a:r>
              <a:rPr lang="en-US" sz="2200" b="1" i="1" dirty="0">
                <a:latin typeface="Times New Roman" panose="02020603050405020304" pitchFamily="18" charset="0"/>
                <a:cs typeface="Times New Roman" panose="02020603050405020304" pitchFamily="18" charset="0"/>
              </a:rPr>
              <a:t>To this both Kant and Mill would agree</a:t>
            </a:r>
            <a:endParaRPr lang="en-US" sz="2200" b="1" dirty="0">
              <a:latin typeface="Times New Roman" panose="02020603050405020304" pitchFamily="18" charset="0"/>
              <a:cs typeface="Times New Roman" panose="02020603050405020304" pitchFamily="18" charset="0"/>
            </a:endParaRPr>
          </a:p>
          <a:p>
            <a:pPr marL="457200" lvl="0" indent="-457200">
              <a:spcBef>
                <a:spcPts val="0"/>
              </a:spcBef>
              <a:buClr>
                <a:srgbClr val="7030A0"/>
              </a:buClr>
              <a:buFont typeface="Wingdings" panose="05000000000000000000" pitchFamily="2" charset="2"/>
              <a:buChar char="§"/>
            </a:pPr>
            <a:r>
              <a:rPr lang="en-US" sz="2400" b="1" i="1" dirty="0">
                <a:solidFill>
                  <a:srgbClr val="0000FF"/>
                </a:solidFill>
                <a:latin typeface="Times New Roman" panose="02020603050405020304" pitchFamily="18" charset="0"/>
                <a:cs typeface="Times New Roman" panose="02020603050405020304" pitchFamily="18" charset="0"/>
              </a:rPr>
              <a:t>Beneficence</a:t>
            </a:r>
            <a:r>
              <a:rPr lang="en-US" sz="2400" b="1" i="1" dirty="0">
                <a:latin typeface="Times New Roman" panose="02020603050405020304" pitchFamily="18" charset="0"/>
                <a:cs typeface="Times New Roman" panose="02020603050405020304" pitchFamily="18" charset="0"/>
              </a:rPr>
              <a:t> (promoting good)</a:t>
            </a:r>
            <a:endParaRPr lang="en-US" sz="2400" b="1" dirty="0">
              <a:latin typeface="Times New Roman" panose="02020603050405020304" pitchFamily="18" charset="0"/>
              <a:cs typeface="Times New Roman" panose="02020603050405020304" pitchFamily="18" charset="0"/>
            </a:endParaRPr>
          </a:p>
          <a:p>
            <a:pPr marL="457200" indent="-457200">
              <a:spcBef>
                <a:spcPts val="0"/>
              </a:spcBef>
              <a:buClr>
                <a:srgbClr val="7030A0"/>
              </a:buClr>
              <a:buFont typeface="Wingdings" panose="05000000000000000000" pitchFamily="2" charset="2"/>
              <a:buChar char="§"/>
            </a:pPr>
            <a:r>
              <a:rPr lang="en-US" sz="2400" b="1" i="1" dirty="0">
                <a:solidFill>
                  <a:srgbClr val="0000FF"/>
                </a:solidFill>
                <a:latin typeface="Times New Roman" panose="02020603050405020304" pitchFamily="18" charset="0"/>
                <a:cs typeface="Times New Roman" panose="02020603050405020304" pitchFamily="18" charset="0"/>
              </a:rPr>
              <a:t>Beneficence</a:t>
            </a:r>
            <a:r>
              <a:rPr lang="en-US" sz="2400" b="1" i="1" dirty="0">
                <a:latin typeface="Times New Roman" panose="02020603050405020304" pitchFamily="18" charset="0"/>
                <a:cs typeface="Times New Roman" panose="02020603050405020304" pitchFamily="18" charset="0"/>
              </a:rPr>
              <a:t> is closely related to the concept of </a:t>
            </a:r>
            <a:r>
              <a:rPr lang="en-US" sz="2400" b="1" i="1" dirty="0">
                <a:solidFill>
                  <a:srgbClr val="0000FF"/>
                </a:solidFill>
                <a:latin typeface="Times New Roman" panose="02020603050405020304" pitchFamily="18" charset="0"/>
                <a:cs typeface="Times New Roman" panose="02020603050405020304" pitchFamily="18" charset="0"/>
              </a:rPr>
              <a:t>morality</a:t>
            </a:r>
            <a:r>
              <a:rPr lang="en-US" sz="2400" b="1" i="1" dirty="0">
                <a:latin typeface="Times New Roman" panose="02020603050405020304" pitchFamily="18" charset="0"/>
                <a:cs typeface="Times New Roman" panose="02020603050405020304" pitchFamily="18" charset="0"/>
              </a:rPr>
              <a:t> generally and refers to the </a:t>
            </a:r>
            <a:r>
              <a:rPr lang="en-US" sz="2400" b="1" i="1" dirty="0">
                <a:solidFill>
                  <a:srgbClr val="0000FF"/>
                </a:solidFill>
                <a:latin typeface="Times New Roman" panose="02020603050405020304" pitchFamily="18" charset="0"/>
                <a:cs typeface="Times New Roman" panose="02020603050405020304" pitchFamily="18" charset="0"/>
              </a:rPr>
              <a:t>moral</a:t>
            </a:r>
            <a:r>
              <a:rPr lang="en-US" sz="2400" b="1" i="1" dirty="0">
                <a:latin typeface="Times New Roman" panose="02020603050405020304" pitchFamily="18" charset="0"/>
                <a:cs typeface="Times New Roman" panose="02020603050405020304" pitchFamily="18" charset="0"/>
              </a:rPr>
              <a:t> obligation, generously inspired by religious doctrine, that it is morally correct to take actions that promote the health and welfare of others.</a:t>
            </a:r>
            <a:endParaRPr lang="en-US" sz="2400" b="1" dirty="0">
              <a:solidFill>
                <a:srgbClr val="0000FF"/>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59</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4017256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4102" name="Rectangle 3"/>
          <p:cNvSpPr>
            <a:spLocks noGrp="1" noChangeArrowheads="1"/>
          </p:cNvSpPr>
          <p:nvPr>
            <p:ph idx="1"/>
          </p:nvPr>
        </p:nvSpPr>
        <p:spPr>
          <a:xfrm>
            <a:off x="838200" y="1238489"/>
            <a:ext cx="7848600" cy="4787900"/>
          </a:xfrm>
        </p:spPr>
        <p:txBody>
          <a:bodyPr>
            <a:normAutofit/>
          </a:bodyPr>
          <a:lstStyle/>
          <a:p>
            <a:pPr marL="114300" indent="0">
              <a:buNone/>
            </a:pPr>
            <a:r>
              <a:rPr lang="en-US" sz="2800" b="1" dirty="0">
                <a:solidFill>
                  <a:srgbClr val="0000FF"/>
                </a:solidFill>
                <a:latin typeface="Times New Roman" panose="02020603050405020304" pitchFamily="18" charset="0"/>
                <a:cs typeface="Times New Roman" panose="02020603050405020304" pitchFamily="18" charset="0"/>
              </a:rPr>
              <a:t>Ethics</a:t>
            </a:r>
          </a:p>
          <a:p>
            <a:pPr marL="457200" indent="-457200">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Anthropologists, however, view </a:t>
            </a:r>
            <a:r>
              <a:rPr lang="en-US" sz="2800" b="1" dirty="0">
                <a:solidFill>
                  <a:srgbClr val="0000FF"/>
                </a:solidFill>
                <a:latin typeface="Times New Roman" panose="02020603050405020304" pitchFamily="18" charset="0"/>
                <a:cs typeface="Times New Roman" panose="02020603050405020304" pitchFamily="18" charset="0"/>
              </a:rPr>
              <a:t>morals</a:t>
            </a:r>
            <a:r>
              <a:rPr lang="en-US" sz="2800" b="1" dirty="0">
                <a:latin typeface="Times New Roman" panose="02020603050405020304" pitchFamily="18" charset="0"/>
                <a:cs typeface="Times New Roman" panose="02020603050405020304" pitchFamily="18" charset="0"/>
              </a:rPr>
              <a:t> as customs that govern social interactions, and because all cultures display such customs, interpret </a:t>
            </a:r>
            <a:r>
              <a:rPr lang="en-US" sz="2800" b="1" dirty="0">
                <a:solidFill>
                  <a:srgbClr val="0000FF"/>
                </a:solidFill>
                <a:latin typeface="Times New Roman" panose="02020603050405020304" pitchFamily="18" charset="0"/>
                <a:cs typeface="Times New Roman" panose="02020603050405020304" pitchFamily="18" charset="0"/>
              </a:rPr>
              <a:t>moral</a:t>
            </a:r>
            <a:r>
              <a:rPr lang="en-US" sz="2800" b="1" dirty="0">
                <a:latin typeface="Times New Roman" panose="02020603050405020304" pitchFamily="18" charset="0"/>
                <a:cs typeface="Times New Roman" panose="02020603050405020304" pitchFamily="18" charset="0"/>
              </a:rPr>
              <a:t> practices in terms of a survival function rooted in human nature. </a:t>
            </a:r>
          </a:p>
          <a:p>
            <a:pPr marL="457200" indent="-457200">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By contrast, many social and political thinkers emphasize that </a:t>
            </a:r>
            <a:r>
              <a:rPr lang="en-US" sz="2800" b="1" dirty="0">
                <a:solidFill>
                  <a:srgbClr val="0000FF"/>
                </a:solidFill>
                <a:latin typeface="Times New Roman" panose="02020603050405020304" pitchFamily="18" charset="0"/>
                <a:cs typeface="Times New Roman" panose="02020603050405020304" pitchFamily="18" charset="0"/>
              </a:rPr>
              <a:t>moral</a:t>
            </a:r>
            <a:r>
              <a:rPr lang="en-US" sz="2800" b="1" dirty="0">
                <a:latin typeface="Times New Roman" panose="02020603050405020304" pitchFamily="18" charset="0"/>
                <a:cs typeface="Times New Roman" panose="02020603050405020304" pitchFamily="18" charset="0"/>
              </a:rPr>
              <a:t> concepts result from social conventions or agreements that are subject to deliberation and change</a:t>
            </a:r>
            <a:r>
              <a:rPr lang="en-US" sz="2000" b="1" dirty="0">
                <a:latin typeface="Times New Roman" panose="02020603050405020304" pitchFamily="18" charset="0"/>
                <a:cs typeface="Times New Roman" panose="02020603050405020304" pitchFamily="18" charset="0"/>
              </a:rPr>
              <a:t>.</a:t>
            </a:r>
            <a:endParaRPr lang="en-US" altLang="en-US" sz="2000" b="1"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6</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40828876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744538" y="1091953"/>
            <a:ext cx="8229600" cy="5080247"/>
          </a:xfrm>
        </p:spPr>
        <p:txBody>
          <a:bodyPr>
            <a:normAutofit fontScale="92500"/>
          </a:bodyPr>
          <a:lstStyle/>
          <a:p>
            <a:pPr marL="114300" indent="0">
              <a:spcBef>
                <a:spcPts val="0"/>
              </a:spcBef>
              <a:buNone/>
            </a:pPr>
            <a:r>
              <a:rPr lang="en-US" sz="2800" b="1" dirty="0">
                <a:solidFill>
                  <a:srgbClr val="0000FF"/>
                </a:solidFill>
                <a:latin typeface="Times New Roman" panose="02020603050405020304" pitchFamily="18" charset="0"/>
                <a:cs typeface="Times New Roman" panose="02020603050405020304" pitchFamily="18" charset="0"/>
              </a:rPr>
              <a:t>Public Health Ethics</a:t>
            </a:r>
          </a:p>
          <a:p>
            <a:pPr marL="457200" indent="-457200">
              <a:spcBef>
                <a:spcPts val="0"/>
              </a:spcBef>
              <a:buNone/>
            </a:pPr>
            <a:r>
              <a:rPr lang="en-US" sz="2800" b="1" i="1" dirty="0">
                <a:solidFill>
                  <a:srgbClr val="0000FF"/>
                </a:solidFill>
                <a:latin typeface="Times New Roman" panose="02020603050405020304" pitchFamily="18" charset="0"/>
                <a:cs typeface="Times New Roman" panose="02020603050405020304" pitchFamily="18" charset="0"/>
              </a:rPr>
              <a:t>Principlism and the Four Principles</a:t>
            </a:r>
            <a:endParaRPr lang="en-US" sz="2800" b="1" dirty="0">
              <a:solidFill>
                <a:srgbClr val="0000FF"/>
              </a:solidFill>
              <a:latin typeface="Times New Roman" panose="02020603050405020304" pitchFamily="18" charset="0"/>
              <a:cs typeface="Times New Roman" panose="02020603050405020304" pitchFamily="18" charset="0"/>
            </a:endParaRPr>
          </a:p>
          <a:p>
            <a:pPr marL="457200" lvl="0" indent="-457200">
              <a:spcBef>
                <a:spcPts val="0"/>
              </a:spcBef>
              <a:buClr>
                <a:srgbClr val="7030A0"/>
              </a:buClr>
              <a:buFont typeface="Wingdings" panose="05000000000000000000" pitchFamily="2" charset="2"/>
              <a:buChar char="§"/>
            </a:pPr>
            <a:r>
              <a:rPr lang="en-US" sz="2400" b="1" i="1" dirty="0">
                <a:solidFill>
                  <a:srgbClr val="0000FF"/>
                </a:solidFill>
                <a:latin typeface="Times New Roman" panose="02020603050405020304" pitchFamily="18" charset="0"/>
                <a:cs typeface="Times New Roman" panose="02020603050405020304" pitchFamily="18" charset="0"/>
              </a:rPr>
              <a:t>Beneficence</a:t>
            </a:r>
            <a:r>
              <a:rPr lang="en-US" sz="2400" b="1" i="1" dirty="0">
                <a:latin typeface="Times New Roman" panose="02020603050405020304" pitchFamily="18" charset="0"/>
                <a:cs typeface="Times New Roman" panose="02020603050405020304" pitchFamily="18" charset="0"/>
              </a:rPr>
              <a:t> (promoting good) is often used to support </a:t>
            </a:r>
            <a:r>
              <a:rPr lang="en-US" sz="2400" b="1" i="1" dirty="0">
                <a:solidFill>
                  <a:srgbClr val="0000FF"/>
                </a:solidFill>
                <a:latin typeface="Times New Roman" panose="02020603050405020304" pitchFamily="18" charset="0"/>
                <a:cs typeface="Times New Roman" panose="02020603050405020304" pitchFamily="18" charset="0"/>
              </a:rPr>
              <a:t>paternalism</a:t>
            </a:r>
            <a:endParaRPr lang="en-US" sz="3200" b="1" dirty="0">
              <a:solidFill>
                <a:srgbClr val="0000FF"/>
              </a:solidFill>
              <a:latin typeface="Times New Roman" panose="02020603050405020304" pitchFamily="18" charset="0"/>
              <a:cs typeface="Times New Roman" panose="02020603050405020304" pitchFamily="18" charset="0"/>
            </a:endParaRPr>
          </a:p>
          <a:p>
            <a:pPr marL="822960" lvl="2" indent="-457200">
              <a:spcBef>
                <a:spcPts val="0"/>
              </a:spcBef>
              <a:buClr>
                <a:srgbClr val="7030A0"/>
              </a:buClr>
              <a:buFont typeface="Wingdings" panose="05000000000000000000" pitchFamily="2" charset="2"/>
              <a:buChar char="§"/>
            </a:pPr>
            <a:r>
              <a:rPr lang="en-US" sz="2200" b="1" i="1" dirty="0">
                <a:solidFill>
                  <a:srgbClr val="0000FF"/>
                </a:solidFill>
                <a:latin typeface="Times New Roman" panose="02020603050405020304" pitchFamily="18" charset="0"/>
                <a:cs typeface="Times New Roman" panose="02020603050405020304" pitchFamily="18" charset="0"/>
              </a:rPr>
              <a:t>Paternalism</a:t>
            </a:r>
            <a:r>
              <a:rPr lang="en-US" sz="2200" b="1" i="1" dirty="0">
                <a:latin typeface="Times New Roman" panose="02020603050405020304" pitchFamily="18" charset="0"/>
                <a:cs typeface="Times New Roman" panose="02020603050405020304" pitchFamily="18" charset="0"/>
              </a:rPr>
              <a:t> justify interference with autonomy is that the policy will benefit the person whose preference is overridden; that is the policy is “for his (her) own good”.</a:t>
            </a:r>
            <a:endParaRPr lang="en-US" sz="2200" b="1" dirty="0">
              <a:latin typeface="Times New Roman" panose="02020603050405020304" pitchFamily="18" charset="0"/>
              <a:cs typeface="Times New Roman" panose="02020603050405020304" pitchFamily="18" charset="0"/>
            </a:endParaRPr>
          </a:p>
          <a:p>
            <a:pPr marL="457200" lvl="0" indent="-457200">
              <a:spcBef>
                <a:spcPts val="0"/>
              </a:spcBef>
              <a:buClr>
                <a:srgbClr val="7030A0"/>
              </a:buClr>
              <a:buFont typeface="Wingdings" panose="05000000000000000000" pitchFamily="2" charset="2"/>
              <a:buChar char="§"/>
            </a:pPr>
            <a:r>
              <a:rPr lang="en-US" sz="2400" b="1" i="1" dirty="0">
                <a:solidFill>
                  <a:srgbClr val="0000FF"/>
                </a:solidFill>
                <a:latin typeface="Times New Roman" panose="02020603050405020304" pitchFamily="18" charset="0"/>
                <a:cs typeface="Times New Roman" panose="02020603050405020304" pitchFamily="18" charset="0"/>
              </a:rPr>
              <a:t>Utility principle:</a:t>
            </a:r>
            <a:endParaRPr lang="en-US" sz="3200" b="1" dirty="0">
              <a:solidFill>
                <a:srgbClr val="0000FF"/>
              </a:solidFill>
              <a:latin typeface="Times New Roman" panose="02020603050405020304" pitchFamily="18" charset="0"/>
              <a:cs typeface="Times New Roman" panose="02020603050405020304" pitchFamily="18" charset="0"/>
            </a:endParaRPr>
          </a:p>
          <a:p>
            <a:pPr marL="822960" lvl="2" indent="-457200">
              <a:spcBef>
                <a:spcPts val="0"/>
              </a:spcBef>
              <a:buClr>
                <a:srgbClr val="7030A0"/>
              </a:buClr>
              <a:buFont typeface="Wingdings" panose="05000000000000000000" pitchFamily="2" charset="2"/>
              <a:buChar char="§"/>
            </a:pPr>
            <a:r>
              <a:rPr lang="en-US" sz="2200" b="1" i="1" dirty="0">
                <a:solidFill>
                  <a:srgbClr val="0000FF"/>
                </a:solidFill>
                <a:latin typeface="Times New Roman" panose="02020603050405020304" pitchFamily="18" charset="0"/>
                <a:cs typeface="Times New Roman" panose="02020603050405020304" pitchFamily="18" charset="0"/>
              </a:rPr>
              <a:t>Cost</a:t>
            </a:r>
            <a:r>
              <a:rPr lang="en-US" sz="2200" b="1" i="1" dirty="0">
                <a:latin typeface="Times New Roman" panose="02020603050405020304" pitchFamily="18" charset="0"/>
                <a:cs typeface="Times New Roman" panose="02020603050405020304" pitchFamily="18" charset="0"/>
              </a:rPr>
              <a:t> refers to the resources required to bring about a benefit, as well as any unintended consequences resulting for pursuing that benefit</a:t>
            </a:r>
            <a:endParaRPr lang="en-US" sz="2200" b="1" dirty="0">
              <a:latin typeface="Times New Roman" panose="02020603050405020304" pitchFamily="18" charset="0"/>
              <a:cs typeface="Times New Roman" panose="02020603050405020304" pitchFamily="18" charset="0"/>
            </a:endParaRPr>
          </a:p>
          <a:p>
            <a:pPr marL="822960" lvl="2" indent="-457200">
              <a:spcBef>
                <a:spcPts val="0"/>
              </a:spcBef>
              <a:buClr>
                <a:srgbClr val="7030A0"/>
              </a:buClr>
              <a:buFont typeface="Wingdings" panose="05000000000000000000" pitchFamily="2" charset="2"/>
              <a:buChar char="§"/>
            </a:pPr>
            <a:r>
              <a:rPr lang="en-US" sz="2200" b="1" i="1" dirty="0">
                <a:solidFill>
                  <a:srgbClr val="0000FF"/>
                </a:solidFill>
                <a:latin typeface="Times New Roman" panose="02020603050405020304" pitchFamily="18" charset="0"/>
                <a:cs typeface="Times New Roman" panose="02020603050405020304" pitchFamily="18" charset="0"/>
              </a:rPr>
              <a:t>Risk</a:t>
            </a:r>
            <a:r>
              <a:rPr lang="en-US" sz="2200" b="1" i="1" dirty="0">
                <a:latin typeface="Times New Roman" panose="02020603050405020304" pitchFamily="18" charset="0"/>
                <a:cs typeface="Times New Roman" panose="02020603050405020304" pitchFamily="18" charset="0"/>
              </a:rPr>
              <a:t> refers to a possible future harm, or setback to interest in life, health and welfare.</a:t>
            </a:r>
            <a:endParaRPr lang="en-US" sz="2200" b="1" dirty="0">
              <a:latin typeface="Times New Roman" panose="02020603050405020304" pitchFamily="18" charset="0"/>
              <a:cs typeface="Times New Roman" panose="02020603050405020304" pitchFamily="18" charset="0"/>
            </a:endParaRPr>
          </a:p>
          <a:p>
            <a:pPr marL="754380" lvl="1" indent="-457200">
              <a:spcBef>
                <a:spcPts val="0"/>
              </a:spcBef>
              <a:buClr>
                <a:srgbClr val="7030A0"/>
              </a:buClr>
              <a:buFont typeface="Wingdings" panose="05000000000000000000" pitchFamily="2" charset="2"/>
              <a:buChar char="§"/>
            </a:pPr>
            <a:r>
              <a:rPr lang="en-US" sz="2200" b="1" i="1" dirty="0">
                <a:solidFill>
                  <a:srgbClr val="0000FF"/>
                </a:solidFill>
                <a:latin typeface="Times New Roman" panose="02020603050405020304" pitchFamily="18" charset="0"/>
                <a:cs typeface="Times New Roman" panose="02020603050405020304" pitchFamily="18" charset="0"/>
              </a:rPr>
              <a:t>Benefit</a:t>
            </a:r>
            <a:r>
              <a:rPr lang="en-US" sz="2200" b="1" i="1" dirty="0">
                <a:latin typeface="Times New Roman" panose="02020603050405020304" pitchFamily="18" charset="0"/>
                <a:cs typeface="Times New Roman" panose="02020603050405020304" pitchFamily="18" charset="0"/>
              </a:rPr>
              <a:t> refers to cost avoidance or risk reduction and also to the positive value that would result from implementing a policy.</a:t>
            </a:r>
            <a:endParaRPr lang="en-US" sz="2200" b="1" dirty="0">
              <a:solidFill>
                <a:srgbClr val="0000FF"/>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60</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38624187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609600" y="1066800"/>
            <a:ext cx="8229600" cy="5105400"/>
          </a:xfrm>
        </p:spPr>
        <p:txBody>
          <a:bodyPr>
            <a:normAutofit/>
          </a:bodyPr>
          <a:lstStyle/>
          <a:p>
            <a:pPr marL="114300" indent="0">
              <a:buNone/>
            </a:pPr>
            <a:r>
              <a:rPr lang="en-US" sz="2800" b="1" dirty="0">
                <a:solidFill>
                  <a:srgbClr val="0000FF"/>
                </a:solidFill>
                <a:latin typeface="Times New Roman" panose="02020603050405020304" pitchFamily="18" charset="0"/>
                <a:cs typeface="Times New Roman" panose="02020603050405020304" pitchFamily="18" charset="0"/>
              </a:rPr>
              <a:t>Public Health Ethics</a:t>
            </a:r>
          </a:p>
          <a:p>
            <a:pPr marL="457200" indent="-457200">
              <a:spcBef>
                <a:spcPts val="0"/>
              </a:spcBef>
              <a:buNone/>
            </a:pPr>
            <a:r>
              <a:rPr lang="en-US" sz="2800" b="1" i="1" dirty="0">
                <a:solidFill>
                  <a:srgbClr val="0000FF"/>
                </a:solidFill>
                <a:latin typeface="Times New Roman" panose="02020603050405020304" pitchFamily="18" charset="0"/>
                <a:cs typeface="Times New Roman" panose="02020603050405020304" pitchFamily="18" charset="0"/>
              </a:rPr>
              <a:t>Principlism and the Four Principles</a:t>
            </a:r>
            <a:endParaRPr lang="en-US" sz="2800" b="1" dirty="0">
              <a:solidFill>
                <a:srgbClr val="0000FF"/>
              </a:solidFill>
              <a:latin typeface="Times New Roman" panose="02020603050405020304" pitchFamily="18" charset="0"/>
              <a:cs typeface="Times New Roman" panose="02020603050405020304" pitchFamily="18" charset="0"/>
            </a:endParaRPr>
          </a:p>
          <a:p>
            <a:pPr marL="457200" lvl="0" indent="-457200">
              <a:buClr>
                <a:srgbClr val="7030A0"/>
              </a:buClr>
              <a:buFont typeface="Wingdings" panose="05000000000000000000" pitchFamily="2" charset="2"/>
              <a:buChar char="§"/>
            </a:pPr>
            <a:r>
              <a:rPr lang="en-US" sz="2400" b="1" i="1" dirty="0">
                <a:solidFill>
                  <a:srgbClr val="0000FF"/>
                </a:solidFill>
                <a:latin typeface="Times New Roman" panose="02020603050405020304" pitchFamily="18" charset="0"/>
                <a:cs typeface="Times New Roman" panose="02020603050405020304" pitchFamily="18" charset="0"/>
              </a:rPr>
              <a:t>Utility principle</a:t>
            </a:r>
            <a:r>
              <a:rPr lang="en-US" sz="2400" b="1" i="1" dirty="0">
                <a:latin typeface="Times New Roman" panose="02020603050405020304" pitchFamily="18" charset="0"/>
                <a:cs typeface="Times New Roman" panose="02020603050405020304" pitchFamily="18" charset="0"/>
              </a:rPr>
              <a:t>:</a:t>
            </a:r>
            <a:endParaRPr lang="en-US" sz="2400" b="1" dirty="0">
              <a:latin typeface="Times New Roman" panose="02020603050405020304" pitchFamily="18" charset="0"/>
              <a:cs typeface="Times New Roman" panose="02020603050405020304" pitchFamily="18" charset="0"/>
            </a:endParaRPr>
          </a:p>
          <a:p>
            <a:pPr marL="822960" lvl="2" indent="-457200">
              <a:buClr>
                <a:srgbClr val="7030A0"/>
              </a:buClr>
              <a:buFont typeface="Wingdings" panose="05000000000000000000" pitchFamily="2" charset="2"/>
              <a:buChar char="§"/>
            </a:pPr>
            <a:r>
              <a:rPr lang="en-US" sz="2400" b="1" i="1" dirty="0">
                <a:solidFill>
                  <a:srgbClr val="0000FF"/>
                </a:solidFill>
                <a:latin typeface="Times New Roman" panose="02020603050405020304" pitchFamily="18" charset="0"/>
                <a:cs typeface="Times New Roman" panose="02020603050405020304" pitchFamily="18" charset="0"/>
              </a:rPr>
              <a:t>Utilitarian’s</a:t>
            </a:r>
            <a:r>
              <a:rPr lang="en-US" sz="2400" b="1" i="1" dirty="0">
                <a:latin typeface="Times New Roman" panose="02020603050405020304" pitchFamily="18" charset="0"/>
                <a:cs typeface="Times New Roman" panose="02020603050405020304" pitchFamily="18" charset="0"/>
              </a:rPr>
              <a:t> rely on costs benefits analysis as the deciding basis for public policies (efficiency principle).</a:t>
            </a:r>
            <a:endParaRPr lang="en-US" sz="2400" b="1" dirty="0">
              <a:latin typeface="Times New Roman" panose="02020603050405020304" pitchFamily="18" charset="0"/>
              <a:cs typeface="Times New Roman" panose="02020603050405020304" pitchFamily="18" charset="0"/>
            </a:endParaRPr>
          </a:p>
          <a:p>
            <a:pPr marL="822960" lvl="2" indent="-457200">
              <a:buClr>
                <a:srgbClr val="7030A0"/>
              </a:buClr>
              <a:buFont typeface="Wingdings" panose="05000000000000000000" pitchFamily="2" charset="2"/>
              <a:buChar char="§"/>
            </a:pPr>
            <a:r>
              <a:rPr lang="en-US" sz="2400" b="1" i="1" dirty="0">
                <a:latin typeface="Times New Roman" panose="02020603050405020304" pitchFamily="18" charset="0"/>
                <a:cs typeface="Times New Roman" panose="02020603050405020304" pitchFamily="18" charset="0"/>
              </a:rPr>
              <a:t>Actions based on the </a:t>
            </a:r>
            <a:r>
              <a:rPr lang="en-US" sz="2400" b="1" i="1" dirty="0">
                <a:solidFill>
                  <a:srgbClr val="0000FF"/>
                </a:solidFill>
                <a:latin typeface="Times New Roman" panose="02020603050405020304" pitchFamily="18" charset="0"/>
                <a:cs typeface="Times New Roman" panose="02020603050405020304" pitchFamily="18" charset="0"/>
              </a:rPr>
              <a:t>beneficence</a:t>
            </a:r>
            <a:r>
              <a:rPr lang="en-US" sz="2400" b="1" i="1" dirty="0">
                <a:latin typeface="Times New Roman" panose="02020603050405020304" pitchFamily="18" charset="0"/>
                <a:cs typeface="Times New Roman" panose="02020603050405020304" pitchFamily="18" charset="0"/>
              </a:rPr>
              <a:t> principle of efficiency have been criticized as placing misguided primacy on a single ethical litmus test</a:t>
            </a:r>
            <a:endParaRPr lang="en-US" sz="2400" b="1" dirty="0">
              <a:latin typeface="Times New Roman" panose="02020603050405020304" pitchFamily="18" charset="0"/>
              <a:cs typeface="Times New Roman" panose="02020603050405020304" pitchFamily="18" charset="0"/>
            </a:endParaRPr>
          </a:p>
          <a:p>
            <a:pPr marL="822960" lvl="2" indent="-457200">
              <a:buClr>
                <a:srgbClr val="7030A0"/>
              </a:buClr>
              <a:buFont typeface="Wingdings" panose="05000000000000000000" pitchFamily="2" charset="2"/>
              <a:buChar char="§"/>
            </a:pPr>
            <a:r>
              <a:rPr lang="en-US" sz="2400" b="1" i="1" dirty="0">
                <a:latin typeface="Times New Roman" panose="02020603050405020304" pitchFamily="18" charset="0"/>
                <a:cs typeface="Times New Roman" panose="02020603050405020304" pitchFamily="18" charset="0"/>
              </a:rPr>
              <a:t>The principle of </a:t>
            </a:r>
            <a:r>
              <a:rPr lang="en-US" sz="2400" b="1" i="1" dirty="0">
                <a:solidFill>
                  <a:srgbClr val="0000FF"/>
                </a:solidFill>
                <a:latin typeface="Times New Roman" panose="02020603050405020304" pitchFamily="18" charset="0"/>
                <a:cs typeface="Times New Roman" panose="02020603050405020304" pitchFamily="18" charset="0"/>
              </a:rPr>
              <a:t>Beneficence</a:t>
            </a:r>
            <a:r>
              <a:rPr lang="en-US" sz="2400" b="1" i="1" dirty="0">
                <a:latin typeface="Times New Roman" panose="02020603050405020304" pitchFamily="18" charset="0"/>
                <a:cs typeface="Times New Roman" panose="02020603050405020304" pitchFamily="18" charset="0"/>
              </a:rPr>
              <a:t> is only a prima facie argument; that is, although at first glance beneficence seems to be the controlling principle, deeper analysis is required</a:t>
            </a:r>
            <a:endParaRPr lang="en-US" sz="2400" b="1" dirty="0">
              <a:latin typeface="Times New Roman" panose="02020603050405020304" pitchFamily="18" charset="0"/>
              <a:cs typeface="Times New Roman" panose="02020603050405020304" pitchFamily="18" charset="0"/>
            </a:endParaRPr>
          </a:p>
          <a:p>
            <a:endParaRPr lang="en-US" sz="2200" b="1" dirty="0">
              <a:solidFill>
                <a:srgbClr val="0000FF"/>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61</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213105161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10668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4102" name="Rectangle 3"/>
          <p:cNvSpPr>
            <a:spLocks noGrp="1" noChangeArrowheads="1"/>
          </p:cNvSpPr>
          <p:nvPr>
            <p:ph idx="1"/>
          </p:nvPr>
        </p:nvSpPr>
        <p:spPr>
          <a:xfrm>
            <a:off x="713250" y="1506554"/>
            <a:ext cx="8021637" cy="4718034"/>
          </a:xfrm>
        </p:spPr>
        <p:txBody>
          <a:bodyPr>
            <a:noAutofit/>
          </a:bodyPr>
          <a:lstStyle/>
          <a:p>
            <a:pPr marL="457200" indent="-457200">
              <a:spcBef>
                <a:spcPts val="0"/>
              </a:spcBef>
              <a:buNone/>
            </a:pPr>
            <a:r>
              <a:rPr lang="en-US" sz="2900" b="1" dirty="0">
                <a:solidFill>
                  <a:srgbClr val="0000FF"/>
                </a:solidFill>
                <a:cs typeface="Times New Roman" panose="02020603050405020304" pitchFamily="18" charset="0"/>
              </a:rPr>
              <a:t>Public Health Ethics</a:t>
            </a:r>
          </a:p>
          <a:p>
            <a:pPr marL="457200" indent="-457200">
              <a:spcBef>
                <a:spcPts val="0"/>
              </a:spcBef>
              <a:buClr>
                <a:srgbClr val="7030A0"/>
              </a:buClr>
              <a:buFont typeface="Wingdings" panose="05000000000000000000" pitchFamily="2" charset="2"/>
              <a:buChar char="§"/>
            </a:pPr>
            <a:r>
              <a:rPr lang="en-US" sz="2900" b="1" dirty="0">
                <a:solidFill>
                  <a:srgbClr val="FF0000"/>
                </a:solidFill>
              </a:rPr>
              <a:t>Beauchamp</a:t>
            </a:r>
            <a:r>
              <a:rPr lang="en-US" sz="2900" b="1" dirty="0"/>
              <a:t> (</a:t>
            </a:r>
            <a:r>
              <a:rPr lang="en-US" sz="2900" b="1" dirty="0">
                <a:solidFill>
                  <a:srgbClr val="FF0000"/>
                </a:solidFill>
              </a:rPr>
              <a:t>1976</a:t>
            </a:r>
            <a:r>
              <a:rPr lang="en-US" sz="2900" b="1" dirty="0"/>
              <a:t>) asserted that “the ethical foundation of public health is </a:t>
            </a:r>
            <a:r>
              <a:rPr lang="en-US" sz="2900" b="1" dirty="0">
                <a:solidFill>
                  <a:srgbClr val="0000FF"/>
                </a:solidFill>
              </a:rPr>
              <a:t>social justice</a:t>
            </a:r>
            <a:r>
              <a:rPr lang="en-US" sz="2900" b="1" dirty="0"/>
              <a:t>”.</a:t>
            </a:r>
            <a:endParaRPr lang="en-US" sz="2900" dirty="0"/>
          </a:p>
          <a:p>
            <a:pPr marL="457200" indent="-457200">
              <a:spcBef>
                <a:spcPts val="0"/>
              </a:spcBef>
              <a:buClr>
                <a:srgbClr val="7030A0"/>
              </a:buClr>
              <a:buFont typeface="Wingdings" panose="05000000000000000000" pitchFamily="2" charset="2"/>
              <a:buChar char="§"/>
            </a:pPr>
            <a:r>
              <a:rPr lang="en-US" sz="2900" b="1" dirty="0">
                <a:solidFill>
                  <a:srgbClr val="0000FF"/>
                </a:solidFill>
              </a:rPr>
              <a:t>Utilitarianism</a:t>
            </a:r>
            <a:r>
              <a:rPr lang="en-US" sz="2900" b="1" dirty="0"/>
              <a:t> “the greatest happiness/good for the greatest number of people”. </a:t>
            </a:r>
            <a:endParaRPr lang="en-US" sz="2900" dirty="0"/>
          </a:p>
          <a:p>
            <a:pPr marL="457200" indent="-457200">
              <a:spcBef>
                <a:spcPts val="0"/>
              </a:spcBef>
              <a:buClr>
                <a:srgbClr val="7030A0"/>
              </a:buClr>
              <a:buFont typeface="Wingdings" panose="05000000000000000000" pitchFamily="2" charset="2"/>
              <a:buChar char="§"/>
            </a:pPr>
            <a:r>
              <a:rPr lang="en-US" sz="2900" b="1" dirty="0"/>
              <a:t>Using </a:t>
            </a:r>
            <a:r>
              <a:rPr lang="en-US" sz="2900" b="1" dirty="0">
                <a:solidFill>
                  <a:srgbClr val="0000FF"/>
                </a:solidFill>
              </a:rPr>
              <a:t>utilitarianism</a:t>
            </a:r>
            <a:r>
              <a:rPr lang="en-US" sz="2900" b="1" dirty="0"/>
              <a:t> as a guiding principle for public health practice can focus on quantitative evaluation; </a:t>
            </a:r>
            <a:r>
              <a:rPr lang="en-US" sz="2900" b="1" dirty="0">
                <a:solidFill>
                  <a:srgbClr val="0000FF"/>
                </a:solidFill>
              </a:rPr>
              <a:t>justice</a:t>
            </a:r>
            <a:r>
              <a:rPr lang="en-US" sz="2900" b="1" dirty="0"/>
              <a:t> is considered through the lenses of who ever happens to be the majority.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62</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100227524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685800" y="1219200"/>
            <a:ext cx="8229600" cy="4953000"/>
          </a:xfrm>
        </p:spPr>
        <p:txBody>
          <a:bodyPr>
            <a:normAutofit fontScale="62500" lnSpcReduction="20000"/>
          </a:bodyPr>
          <a:lstStyle/>
          <a:p>
            <a:pPr marL="114300" indent="0">
              <a:lnSpc>
                <a:spcPct val="120000"/>
              </a:lnSpc>
              <a:spcBef>
                <a:spcPts val="0"/>
              </a:spcBef>
              <a:buNone/>
            </a:pPr>
            <a:r>
              <a:rPr lang="en-US" sz="4500" b="1" dirty="0">
                <a:solidFill>
                  <a:srgbClr val="0000FF"/>
                </a:solidFill>
                <a:latin typeface="Times New Roman" panose="02020603050405020304" pitchFamily="18" charset="0"/>
                <a:cs typeface="Times New Roman" panose="02020603050405020304" pitchFamily="18" charset="0"/>
              </a:rPr>
              <a:t>Public Health Ethics </a:t>
            </a:r>
          </a:p>
          <a:p>
            <a:pPr marL="114300" indent="0">
              <a:lnSpc>
                <a:spcPct val="120000"/>
              </a:lnSpc>
              <a:spcBef>
                <a:spcPts val="0"/>
              </a:spcBef>
              <a:buNone/>
            </a:pPr>
            <a:r>
              <a:rPr lang="en-US" sz="4500" b="1" i="1" dirty="0">
                <a:solidFill>
                  <a:srgbClr val="0000FF"/>
                </a:solidFill>
                <a:latin typeface="Times New Roman" panose="02020603050405020304" pitchFamily="18" charset="0"/>
                <a:cs typeface="Times New Roman" panose="02020603050405020304" pitchFamily="18" charset="0"/>
              </a:rPr>
              <a:t>Principlism and the Four Principles</a:t>
            </a:r>
            <a:endParaRPr lang="en-US" sz="4500" b="1" dirty="0">
              <a:solidFill>
                <a:srgbClr val="0000FF"/>
              </a:solidFill>
              <a:latin typeface="Times New Roman" panose="02020603050405020304" pitchFamily="18" charset="0"/>
              <a:cs typeface="Times New Roman" panose="02020603050405020304" pitchFamily="18" charset="0"/>
            </a:endParaRPr>
          </a:p>
          <a:p>
            <a:pPr marL="457200" lvl="0" indent="-457200">
              <a:lnSpc>
                <a:spcPct val="120000"/>
              </a:lnSpc>
              <a:spcBef>
                <a:spcPts val="0"/>
              </a:spcBef>
              <a:buClr>
                <a:srgbClr val="7030A0"/>
              </a:buClr>
              <a:buFont typeface="Wingdings" panose="05000000000000000000" pitchFamily="2" charset="2"/>
              <a:buChar char="§"/>
            </a:pPr>
            <a:r>
              <a:rPr lang="en-US" sz="4600" b="1" i="1" dirty="0">
                <a:solidFill>
                  <a:srgbClr val="0000FF"/>
                </a:solidFill>
                <a:latin typeface="Times New Roman" panose="02020603050405020304" pitchFamily="18" charset="0"/>
                <a:cs typeface="Times New Roman" panose="02020603050405020304" pitchFamily="18" charset="0"/>
              </a:rPr>
              <a:t>Justice (fairness)</a:t>
            </a:r>
            <a:endParaRPr lang="en-US" sz="4600" b="1" dirty="0">
              <a:solidFill>
                <a:srgbClr val="0000FF"/>
              </a:solidFill>
              <a:latin typeface="Times New Roman" panose="02020603050405020304" pitchFamily="18" charset="0"/>
              <a:cs typeface="Times New Roman" panose="02020603050405020304" pitchFamily="18" charset="0"/>
            </a:endParaRPr>
          </a:p>
          <a:p>
            <a:pPr marL="822960" lvl="2" indent="-457200">
              <a:lnSpc>
                <a:spcPct val="120000"/>
              </a:lnSpc>
              <a:spcBef>
                <a:spcPts val="0"/>
              </a:spcBef>
              <a:buClr>
                <a:srgbClr val="7030A0"/>
              </a:buClr>
              <a:buFont typeface="Wingdings" panose="05000000000000000000" pitchFamily="2" charset="2"/>
              <a:buChar char="§"/>
            </a:pPr>
            <a:r>
              <a:rPr lang="en-US" sz="4600" b="1" i="1" dirty="0">
                <a:solidFill>
                  <a:srgbClr val="0000FF"/>
                </a:solidFill>
                <a:latin typeface="Times New Roman" panose="02020603050405020304" pitchFamily="18" charset="0"/>
                <a:cs typeface="Times New Roman" panose="02020603050405020304" pitchFamily="18" charset="0"/>
              </a:rPr>
              <a:t>Justice</a:t>
            </a:r>
            <a:r>
              <a:rPr lang="en-US" sz="4600" b="1" i="1" dirty="0">
                <a:latin typeface="Times New Roman" panose="02020603050405020304" pitchFamily="18" charset="0"/>
                <a:cs typeface="Times New Roman" panose="02020603050405020304" pitchFamily="18" charset="0"/>
              </a:rPr>
              <a:t> has several meanings that include due process and fair deliberative procedure, properly assessing what people are owed or due, and equitable distribution of burdens and benefits.</a:t>
            </a:r>
            <a:endParaRPr lang="en-US" sz="4600" b="1" dirty="0">
              <a:latin typeface="Times New Roman" panose="02020603050405020304" pitchFamily="18" charset="0"/>
              <a:cs typeface="Times New Roman" panose="02020603050405020304" pitchFamily="18" charset="0"/>
            </a:endParaRPr>
          </a:p>
          <a:p>
            <a:pPr marL="822960" lvl="2" indent="-457200">
              <a:lnSpc>
                <a:spcPct val="120000"/>
              </a:lnSpc>
              <a:spcBef>
                <a:spcPts val="0"/>
              </a:spcBef>
              <a:buClr>
                <a:srgbClr val="7030A0"/>
              </a:buClr>
              <a:buFont typeface="Wingdings" panose="05000000000000000000" pitchFamily="2" charset="2"/>
              <a:buChar char="§"/>
            </a:pPr>
            <a:r>
              <a:rPr lang="en-US" sz="4600" b="1" i="1" dirty="0">
                <a:solidFill>
                  <a:srgbClr val="0000FF"/>
                </a:solidFill>
                <a:latin typeface="Times New Roman" panose="02020603050405020304" pitchFamily="18" charset="0"/>
                <a:cs typeface="Times New Roman" panose="02020603050405020304" pitchFamily="18" charset="0"/>
              </a:rPr>
              <a:t>Distributive justice </a:t>
            </a:r>
            <a:r>
              <a:rPr lang="en-US" sz="4600" b="1" i="1" dirty="0">
                <a:latin typeface="Times New Roman" panose="02020603050405020304" pitchFamily="18" charset="0"/>
                <a:cs typeface="Times New Roman" panose="02020603050405020304" pitchFamily="18" charset="0"/>
              </a:rPr>
              <a:t>seeks to ensure that the benefits of a policy are distributed evenly, or at least fairly, throughout the community.</a:t>
            </a:r>
            <a:endParaRPr lang="en-US" sz="4600" b="1"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63</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399773402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685800" y="1219200"/>
            <a:ext cx="8229600" cy="4953000"/>
          </a:xfrm>
        </p:spPr>
        <p:txBody>
          <a:bodyPr>
            <a:normAutofit fontScale="62500" lnSpcReduction="20000"/>
          </a:bodyPr>
          <a:lstStyle/>
          <a:p>
            <a:pPr marL="114300" indent="0">
              <a:lnSpc>
                <a:spcPct val="120000"/>
              </a:lnSpc>
              <a:spcBef>
                <a:spcPts val="0"/>
              </a:spcBef>
              <a:buNone/>
            </a:pPr>
            <a:r>
              <a:rPr lang="en-US" sz="5100" b="1" dirty="0">
                <a:solidFill>
                  <a:srgbClr val="0000FF"/>
                </a:solidFill>
                <a:latin typeface="Times New Roman" panose="02020603050405020304" pitchFamily="18" charset="0"/>
                <a:cs typeface="Times New Roman" panose="02020603050405020304" pitchFamily="18" charset="0"/>
              </a:rPr>
              <a:t>Public Health Ethics </a:t>
            </a:r>
          </a:p>
          <a:p>
            <a:pPr marL="114300" indent="0">
              <a:lnSpc>
                <a:spcPct val="120000"/>
              </a:lnSpc>
              <a:spcBef>
                <a:spcPts val="0"/>
              </a:spcBef>
              <a:buNone/>
            </a:pPr>
            <a:r>
              <a:rPr lang="en-US" sz="5100" b="1" i="1" dirty="0">
                <a:solidFill>
                  <a:srgbClr val="0000FF"/>
                </a:solidFill>
                <a:latin typeface="Times New Roman" panose="02020603050405020304" pitchFamily="18" charset="0"/>
                <a:cs typeface="Times New Roman" panose="02020603050405020304" pitchFamily="18" charset="0"/>
              </a:rPr>
              <a:t>Principlism and the Four Principles</a:t>
            </a:r>
            <a:endParaRPr lang="en-US" sz="5100" b="1" dirty="0">
              <a:solidFill>
                <a:srgbClr val="0000FF"/>
              </a:solidFill>
              <a:latin typeface="Times New Roman" panose="02020603050405020304" pitchFamily="18" charset="0"/>
              <a:cs typeface="Times New Roman" panose="02020603050405020304" pitchFamily="18" charset="0"/>
            </a:endParaRPr>
          </a:p>
          <a:p>
            <a:pPr marL="457200" lvl="0" indent="-457200">
              <a:lnSpc>
                <a:spcPct val="120000"/>
              </a:lnSpc>
              <a:spcBef>
                <a:spcPts val="0"/>
              </a:spcBef>
              <a:buClr>
                <a:srgbClr val="7030A0"/>
              </a:buClr>
              <a:buFont typeface="Wingdings" panose="05000000000000000000" pitchFamily="2" charset="2"/>
              <a:buChar char="§"/>
            </a:pPr>
            <a:r>
              <a:rPr lang="en-US" sz="4800" b="1" i="1" dirty="0">
                <a:solidFill>
                  <a:srgbClr val="0000FF"/>
                </a:solidFill>
                <a:latin typeface="Times New Roman" panose="02020603050405020304" pitchFamily="18" charset="0"/>
                <a:cs typeface="Times New Roman" panose="02020603050405020304" pitchFamily="18" charset="0"/>
              </a:rPr>
              <a:t>Justice (fairness)</a:t>
            </a:r>
            <a:endParaRPr lang="en-US" sz="4800" b="1" dirty="0">
              <a:solidFill>
                <a:srgbClr val="0000FF"/>
              </a:solidFill>
              <a:latin typeface="Times New Roman" panose="02020603050405020304" pitchFamily="18" charset="0"/>
              <a:cs typeface="Times New Roman" panose="02020603050405020304" pitchFamily="18" charset="0"/>
            </a:endParaRPr>
          </a:p>
          <a:p>
            <a:pPr marL="822960" lvl="2" indent="-457200">
              <a:lnSpc>
                <a:spcPct val="120000"/>
              </a:lnSpc>
              <a:spcBef>
                <a:spcPts val="0"/>
              </a:spcBef>
              <a:buClr>
                <a:srgbClr val="7030A0"/>
              </a:buClr>
              <a:buFont typeface="Wingdings" panose="05000000000000000000" pitchFamily="2" charset="2"/>
              <a:buChar char="§"/>
            </a:pPr>
            <a:r>
              <a:rPr lang="en-US" sz="4800" b="1" i="1" dirty="0">
                <a:solidFill>
                  <a:srgbClr val="0000FF"/>
                </a:solidFill>
                <a:latin typeface="Times New Roman" panose="02020603050405020304" pitchFamily="18" charset="0"/>
                <a:cs typeface="Times New Roman" panose="02020603050405020304" pitchFamily="18" charset="0"/>
              </a:rPr>
              <a:t>Theory of Justice </a:t>
            </a:r>
            <a:r>
              <a:rPr lang="en-US" sz="4800" b="1" i="1" dirty="0">
                <a:latin typeface="Times New Roman" panose="02020603050405020304" pitchFamily="18" charset="0"/>
                <a:cs typeface="Times New Roman" panose="02020603050405020304" pitchFamily="18" charset="0"/>
              </a:rPr>
              <a:t>the challenge of navigating the political terrain between the twin goals of individual liberty and social equality</a:t>
            </a:r>
            <a:endParaRPr lang="en-US" sz="4800" b="1" dirty="0">
              <a:latin typeface="Times New Roman" panose="02020603050405020304" pitchFamily="18" charset="0"/>
              <a:cs typeface="Times New Roman" panose="02020603050405020304" pitchFamily="18" charset="0"/>
            </a:endParaRPr>
          </a:p>
          <a:p>
            <a:pPr marL="822960" lvl="2" indent="-457200">
              <a:lnSpc>
                <a:spcPct val="120000"/>
              </a:lnSpc>
              <a:spcBef>
                <a:spcPts val="0"/>
              </a:spcBef>
              <a:buClr>
                <a:srgbClr val="7030A0"/>
              </a:buClr>
              <a:buFont typeface="Wingdings" panose="05000000000000000000" pitchFamily="2" charset="2"/>
              <a:buChar char="§"/>
            </a:pPr>
            <a:r>
              <a:rPr lang="en-US" sz="4800" b="1" i="1" dirty="0">
                <a:solidFill>
                  <a:srgbClr val="0000FF"/>
                </a:solidFill>
                <a:latin typeface="Times New Roman" panose="02020603050405020304" pitchFamily="18" charset="0"/>
                <a:cs typeface="Times New Roman" panose="02020603050405020304" pitchFamily="18" charset="0"/>
              </a:rPr>
              <a:t>The phrase, “social justice</a:t>
            </a:r>
            <a:r>
              <a:rPr lang="en-US" sz="4800" b="1" i="1" dirty="0">
                <a:latin typeface="Times New Roman" panose="02020603050405020304" pitchFamily="18" charset="0"/>
                <a:cs typeface="Times New Roman" panose="02020603050405020304" pitchFamily="18" charset="0"/>
              </a:rPr>
              <a:t>,” then, is redundant but in political contexts marked by individualism serves as a reminder of justice’s social dimension.</a:t>
            </a:r>
            <a:endParaRPr lang="en-US" sz="4800" b="1" dirty="0">
              <a:solidFill>
                <a:srgbClr val="0000FF"/>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64</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306072672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744538" y="1066800"/>
            <a:ext cx="8229600" cy="5486400"/>
          </a:xfrm>
        </p:spPr>
        <p:txBody>
          <a:bodyPr>
            <a:normAutofit/>
          </a:bodyPr>
          <a:lstStyle/>
          <a:p>
            <a:pPr marL="114300" indent="0">
              <a:spcBef>
                <a:spcPts val="0"/>
              </a:spcBef>
              <a:buNone/>
            </a:pPr>
            <a:r>
              <a:rPr lang="en-US" sz="2800" b="1" dirty="0">
                <a:solidFill>
                  <a:srgbClr val="0000FF"/>
                </a:solidFill>
                <a:latin typeface="Times New Roman" panose="02020603050405020304" pitchFamily="18" charset="0"/>
                <a:cs typeface="Times New Roman" panose="02020603050405020304" pitchFamily="18" charset="0"/>
              </a:rPr>
              <a:t>Public Health Ethics </a:t>
            </a:r>
          </a:p>
          <a:p>
            <a:pPr marL="114300" indent="0">
              <a:spcBef>
                <a:spcPts val="0"/>
              </a:spcBef>
              <a:buNone/>
            </a:pPr>
            <a:r>
              <a:rPr lang="en-US" sz="2800" b="1" i="1" dirty="0">
                <a:solidFill>
                  <a:srgbClr val="0000FF"/>
                </a:solidFill>
                <a:latin typeface="Times New Roman" panose="02020603050405020304" pitchFamily="18" charset="0"/>
                <a:cs typeface="Times New Roman" panose="02020603050405020304" pitchFamily="18" charset="0"/>
              </a:rPr>
              <a:t>Principlism and the Four Principles</a:t>
            </a:r>
            <a:endParaRPr lang="en-US" sz="2800" b="1" dirty="0">
              <a:solidFill>
                <a:srgbClr val="0000FF"/>
              </a:solidFill>
              <a:latin typeface="Times New Roman" panose="02020603050405020304" pitchFamily="18" charset="0"/>
              <a:cs typeface="Times New Roman" panose="02020603050405020304" pitchFamily="18" charset="0"/>
            </a:endParaRPr>
          </a:p>
          <a:p>
            <a:pPr marL="0" lvl="0" indent="0">
              <a:spcBef>
                <a:spcPts val="0"/>
              </a:spcBef>
              <a:buClr>
                <a:srgbClr val="7030A0"/>
              </a:buClr>
              <a:buNone/>
            </a:pPr>
            <a:r>
              <a:rPr lang="en-US" sz="2800" b="1" i="1" dirty="0">
                <a:solidFill>
                  <a:srgbClr val="0000FF"/>
                </a:solidFill>
                <a:latin typeface="Times New Roman" panose="02020603050405020304" pitchFamily="18" charset="0"/>
                <a:cs typeface="Times New Roman" panose="02020603050405020304" pitchFamily="18" charset="0"/>
              </a:rPr>
              <a:t>Justice (fairness)</a:t>
            </a:r>
            <a:endParaRPr lang="en-US" sz="2800" b="1" dirty="0">
              <a:solidFill>
                <a:srgbClr val="0000FF"/>
              </a:solidFill>
              <a:latin typeface="Times New Roman" panose="02020603050405020304" pitchFamily="18" charset="0"/>
              <a:cs typeface="Times New Roman" panose="02020603050405020304" pitchFamily="18" charset="0"/>
            </a:endParaRPr>
          </a:p>
          <a:p>
            <a:pPr marL="457200" indent="-457200">
              <a:spcBef>
                <a:spcPts val="0"/>
              </a:spcBef>
              <a:buClr>
                <a:srgbClr val="7030A0"/>
              </a:buClr>
              <a:buFont typeface="Wingdings" panose="05000000000000000000" pitchFamily="2" charset="2"/>
              <a:buChar char="§"/>
            </a:pPr>
            <a:r>
              <a:rPr lang="en-US" sz="2800" b="1" i="1" dirty="0">
                <a:solidFill>
                  <a:srgbClr val="0000FF"/>
                </a:solidFill>
                <a:latin typeface="Times New Roman" panose="02020603050405020304" pitchFamily="18" charset="0"/>
                <a:cs typeface="Times New Roman" panose="02020603050405020304" pitchFamily="18" charset="0"/>
              </a:rPr>
              <a:t>Respect for persons </a:t>
            </a:r>
            <a:r>
              <a:rPr lang="en-US" sz="2800" b="1" dirty="0">
                <a:latin typeface="Times New Roman" panose="02020603050405020304" pitchFamily="18" charset="0"/>
                <a:cs typeface="Times New Roman" panose="02020603050405020304" pitchFamily="18" charset="0"/>
              </a:rPr>
              <a:t>emphasizes that individuals, as agents in charge of their own lives and bodies, have the right to make decisions and choices free from undue interference. </a:t>
            </a:r>
          </a:p>
          <a:p>
            <a:pPr marL="457200" indent="-457200">
              <a:spcBef>
                <a:spcPts val="0"/>
              </a:spcBef>
              <a:buClr>
                <a:srgbClr val="7030A0"/>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Conducting research on human subjects or performing medical procedures on patients without their prior knowledge or consent in most cases violates their personal </a:t>
            </a:r>
            <a:r>
              <a:rPr lang="en-US" sz="2800" b="1" dirty="0">
                <a:solidFill>
                  <a:srgbClr val="0000FF"/>
                </a:solidFill>
                <a:latin typeface="Times New Roman" panose="02020603050405020304" pitchFamily="18" charset="0"/>
                <a:cs typeface="Times New Roman" panose="02020603050405020304" pitchFamily="18" charset="0"/>
              </a:rPr>
              <a:t>autonomy</a:t>
            </a:r>
            <a:r>
              <a:rPr lang="en-US" sz="2800" b="1" dirty="0">
                <a:latin typeface="Times New Roman" panose="02020603050405020304" pitchFamily="18" charset="0"/>
                <a:cs typeface="Times New Roman" panose="02020603050405020304" pitchFamily="18" charset="0"/>
              </a:rPr>
              <a:t>.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65</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376845820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609600" y="1124744"/>
            <a:ext cx="8229600" cy="4953000"/>
          </a:xfrm>
        </p:spPr>
        <p:txBody>
          <a:bodyPr>
            <a:noAutofit/>
          </a:bodyPr>
          <a:lstStyle/>
          <a:p>
            <a:pPr marL="114300" indent="0">
              <a:spcBef>
                <a:spcPts val="0"/>
              </a:spcBef>
              <a:buNone/>
            </a:pPr>
            <a:r>
              <a:rPr lang="en-US" sz="2600" b="1" dirty="0">
                <a:solidFill>
                  <a:srgbClr val="0000FF"/>
                </a:solidFill>
                <a:latin typeface="Times New Roman" panose="02020603050405020304" pitchFamily="18" charset="0"/>
                <a:cs typeface="Times New Roman" panose="02020603050405020304" pitchFamily="18" charset="0"/>
              </a:rPr>
              <a:t>Public Health Ethics </a:t>
            </a:r>
          </a:p>
          <a:p>
            <a:pPr marL="114300" indent="0">
              <a:spcBef>
                <a:spcPts val="0"/>
              </a:spcBef>
              <a:buNone/>
            </a:pPr>
            <a:r>
              <a:rPr lang="en-US" sz="2600" b="1" i="1" dirty="0">
                <a:solidFill>
                  <a:srgbClr val="0000FF"/>
                </a:solidFill>
                <a:latin typeface="Times New Roman" panose="02020603050405020304" pitchFamily="18" charset="0"/>
                <a:cs typeface="Times New Roman" panose="02020603050405020304" pitchFamily="18" charset="0"/>
              </a:rPr>
              <a:t>Principlism and the Four Principles</a:t>
            </a:r>
            <a:endParaRPr lang="en-US" sz="2600" b="1" dirty="0">
              <a:solidFill>
                <a:srgbClr val="0000FF"/>
              </a:solidFill>
              <a:latin typeface="Times New Roman" panose="02020603050405020304" pitchFamily="18" charset="0"/>
              <a:cs typeface="Times New Roman" panose="02020603050405020304" pitchFamily="18" charset="0"/>
            </a:endParaRPr>
          </a:p>
          <a:p>
            <a:pPr marL="0" lvl="0" indent="0">
              <a:spcBef>
                <a:spcPts val="0"/>
              </a:spcBef>
              <a:buClr>
                <a:srgbClr val="7030A0"/>
              </a:buClr>
              <a:buNone/>
            </a:pPr>
            <a:r>
              <a:rPr lang="en-US" sz="2600" b="1" i="1" dirty="0">
                <a:solidFill>
                  <a:srgbClr val="0000FF"/>
                </a:solidFill>
                <a:latin typeface="Times New Roman" panose="02020603050405020304" pitchFamily="18" charset="0"/>
                <a:cs typeface="Times New Roman" panose="02020603050405020304" pitchFamily="18" charset="0"/>
              </a:rPr>
              <a:t>Justice (fairness)</a:t>
            </a:r>
            <a:endParaRPr lang="en-US" sz="2600" b="1" dirty="0">
              <a:solidFill>
                <a:srgbClr val="0000FF"/>
              </a:solidFill>
              <a:latin typeface="Times New Roman" panose="02020603050405020304" pitchFamily="18" charset="0"/>
              <a:cs typeface="Times New Roman" panose="02020603050405020304" pitchFamily="18" charset="0"/>
            </a:endParaRPr>
          </a:p>
          <a:p>
            <a:pPr marL="457200" indent="-457200">
              <a:spcBef>
                <a:spcPts val="0"/>
              </a:spcBef>
              <a:buClr>
                <a:srgbClr val="7030A0"/>
              </a:buClr>
              <a:buFont typeface="Wingdings" panose="05000000000000000000" pitchFamily="2" charset="2"/>
              <a:buChar char="§"/>
            </a:pPr>
            <a:r>
              <a:rPr lang="en-US" sz="2600" b="1" dirty="0">
                <a:latin typeface="Times New Roman" panose="02020603050405020304" pitchFamily="18" charset="0"/>
                <a:cs typeface="Times New Roman" panose="02020603050405020304" pitchFamily="18" charset="0"/>
              </a:rPr>
              <a:t>However, health professionals have a special (i.e., paternal) obligation to look out for the welfare of people with diminished decisional capacity—such as those in a coma or the very young—and to protect them from harm.</a:t>
            </a:r>
          </a:p>
          <a:p>
            <a:pPr marL="457200" indent="-457200">
              <a:spcBef>
                <a:spcPts val="0"/>
              </a:spcBef>
              <a:buClr>
                <a:srgbClr val="7030A0"/>
              </a:buClr>
              <a:buFont typeface="Wingdings" panose="05000000000000000000" pitchFamily="2" charset="2"/>
              <a:buChar char="§"/>
            </a:pPr>
            <a:r>
              <a:rPr lang="en-US" sz="2600" b="1" dirty="0">
                <a:latin typeface="Times New Roman" panose="02020603050405020304" pitchFamily="18" charset="0"/>
                <a:cs typeface="Times New Roman" panose="02020603050405020304" pitchFamily="18" charset="0"/>
              </a:rPr>
              <a:t>These four </a:t>
            </a:r>
            <a:r>
              <a:rPr lang="en-US" sz="2600" b="1" dirty="0">
                <a:solidFill>
                  <a:srgbClr val="0000FF"/>
                </a:solidFill>
                <a:latin typeface="Times New Roman" panose="02020603050405020304" pitchFamily="18" charset="0"/>
                <a:cs typeface="Times New Roman" panose="02020603050405020304" pitchFamily="18" charset="0"/>
              </a:rPr>
              <a:t>principles</a:t>
            </a:r>
            <a:r>
              <a:rPr lang="en-US" sz="2600" b="1" dirty="0">
                <a:latin typeface="Times New Roman" panose="02020603050405020304" pitchFamily="18" charset="0"/>
                <a:cs typeface="Times New Roman" panose="02020603050405020304" pitchFamily="18" charset="0"/>
              </a:rPr>
              <a:t> were originally conceived as </a:t>
            </a:r>
            <a:r>
              <a:rPr lang="en-US" sz="2600" b="1" i="1" dirty="0">
                <a:solidFill>
                  <a:srgbClr val="0000FF"/>
                </a:solidFill>
                <a:latin typeface="Times New Roman" panose="02020603050405020304" pitchFamily="18" charset="0"/>
                <a:cs typeface="Times New Roman" panose="02020603050405020304" pitchFamily="18" charset="0"/>
              </a:rPr>
              <a:t>prima facie </a:t>
            </a:r>
            <a:r>
              <a:rPr lang="en-US" sz="2600" b="1" dirty="0">
                <a:solidFill>
                  <a:srgbClr val="0000FF"/>
                </a:solidFill>
                <a:latin typeface="Times New Roman" panose="02020603050405020304" pitchFamily="18" charset="0"/>
                <a:cs typeface="Times New Roman" panose="02020603050405020304" pitchFamily="18" charset="0"/>
              </a:rPr>
              <a:t>principles</a:t>
            </a:r>
            <a:r>
              <a:rPr lang="en-US" sz="2600" b="1" dirty="0">
                <a:latin typeface="Times New Roman" panose="02020603050405020304" pitchFamily="18" charset="0"/>
                <a:cs typeface="Times New Roman" panose="02020603050405020304" pitchFamily="18" charset="0"/>
              </a:rPr>
              <a:t>, that is, each expressed a self-evident though </a:t>
            </a:r>
            <a:r>
              <a:rPr lang="en-US" sz="2600" b="1" dirty="0">
                <a:solidFill>
                  <a:srgbClr val="0000FF"/>
                </a:solidFill>
                <a:latin typeface="Times New Roman" panose="02020603050405020304" pitchFamily="18" charset="0"/>
                <a:cs typeface="Times New Roman" panose="02020603050405020304" pitchFamily="18" charset="0"/>
              </a:rPr>
              <a:t>not absolutely binding obligation</a:t>
            </a:r>
            <a:r>
              <a:rPr lang="en-US" sz="2600" b="1" dirty="0">
                <a:latin typeface="Times New Roman" panose="02020603050405020304" pitchFamily="18" charset="0"/>
                <a:cs typeface="Times New Roman" panose="02020603050405020304" pitchFamily="18" charset="0"/>
              </a:rPr>
              <a:t> and none had an inherent priority over another.</a:t>
            </a:r>
            <a:endParaRPr lang="en-US" sz="2600" b="1" dirty="0">
              <a:solidFill>
                <a:srgbClr val="0000FF"/>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66</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341634342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10668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4102" name="Rectangle 3"/>
          <p:cNvSpPr>
            <a:spLocks noGrp="1" noChangeArrowheads="1"/>
          </p:cNvSpPr>
          <p:nvPr>
            <p:ph idx="1"/>
          </p:nvPr>
        </p:nvSpPr>
        <p:spPr>
          <a:xfrm>
            <a:off x="630237" y="1290653"/>
            <a:ext cx="8229600" cy="4951382"/>
          </a:xfrm>
        </p:spPr>
        <p:txBody>
          <a:bodyPr>
            <a:noAutofit/>
          </a:bodyPr>
          <a:lstStyle/>
          <a:p>
            <a:pPr marL="114300" indent="0">
              <a:buNone/>
            </a:pPr>
            <a:r>
              <a:rPr lang="en-US" sz="2600" b="1" dirty="0">
                <a:solidFill>
                  <a:srgbClr val="0000FF"/>
                </a:solidFill>
                <a:latin typeface="Times New Roman" panose="02020603050405020304" pitchFamily="18" charset="0"/>
                <a:cs typeface="Times New Roman" panose="02020603050405020304" pitchFamily="18" charset="0"/>
              </a:rPr>
              <a:t>Public Health Ethics</a:t>
            </a:r>
          </a:p>
          <a:p>
            <a:pPr marL="114300" indent="0">
              <a:spcBef>
                <a:spcPts val="0"/>
              </a:spcBef>
              <a:buNone/>
            </a:pPr>
            <a:r>
              <a:rPr lang="en-US" sz="2600" b="1" i="1" dirty="0">
                <a:solidFill>
                  <a:srgbClr val="0000FF"/>
                </a:solidFill>
                <a:latin typeface="Times New Roman" panose="02020603050405020304" pitchFamily="18" charset="0"/>
                <a:cs typeface="Times New Roman" panose="02020603050405020304" pitchFamily="18" charset="0"/>
              </a:rPr>
              <a:t>Principlism and the Four Principles</a:t>
            </a:r>
            <a:endParaRPr lang="en-US" sz="2600" b="1" dirty="0">
              <a:solidFill>
                <a:srgbClr val="0000FF"/>
              </a:solidFill>
              <a:latin typeface="Times New Roman" panose="02020603050405020304" pitchFamily="18" charset="0"/>
              <a:cs typeface="Times New Roman" panose="02020603050405020304" pitchFamily="18" charset="0"/>
            </a:endParaRPr>
          </a:p>
          <a:p>
            <a:pPr marL="457200" indent="-457200">
              <a:buClr>
                <a:srgbClr val="7030A0"/>
              </a:buClr>
              <a:buFont typeface="Wingdings" panose="05000000000000000000" pitchFamily="2" charset="2"/>
              <a:buChar char="§"/>
            </a:pPr>
            <a:r>
              <a:rPr lang="en-US" sz="2600" b="1" dirty="0">
                <a:latin typeface="Times New Roman" panose="02020603050405020304" pitchFamily="18" charset="0"/>
                <a:cs typeface="Times New Roman" panose="02020603050405020304" pitchFamily="18" charset="0"/>
              </a:rPr>
              <a:t>A </a:t>
            </a:r>
            <a:r>
              <a:rPr lang="en-US" sz="2600" b="1" dirty="0">
                <a:solidFill>
                  <a:srgbClr val="0000FF"/>
                </a:solidFill>
                <a:latin typeface="Times New Roman" panose="02020603050405020304" pitchFamily="18" charset="0"/>
                <a:cs typeface="Times New Roman" panose="02020603050405020304" pitchFamily="18" charset="0"/>
              </a:rPr>
              <a:t>prima facie duty </a:t>
            </a:r>
            <a:r>
              <a:rPr lang="en-US" sz="2600" b="1" dirty="0">
                <a:latin typeface="Times New Roman" panose="02020603050405020304" pitchFamily="18" charset="0"/>
                <a:cs typeface="Times New Roman" panose="02020603050405020304" pitchFamily="18" charset="0"/>
              </a:rPr>
              <a:t>is a duty that is binding (obligatory) other things equal, that is, unless it is overridden or trumped by another duty or duties. </a:t>
            </a:r>
          </a:p>
          <a:p>
            <a:pPr marL="457200" indent="-457200">
              <a:buClr>
                <a:srgbClr val="7030A0"/>
              </a:buClr>
              <a:buFont typeface="Wingdings" panose="05000000000000000000" pitchFamily="2" charset="2"/>
              <a:buChar char="§"/>
            </a:pPr>
            <a:r>
              <a:rPr lang="en-US" sz="2600" b="1" dirty="0">
                <a:latin typeface="Times New Roman" panose="02020603050405020304" pitchFamily="18" charset="0"/>
                <a:cs typeface="Times New Roman" panose="02020603050405020304" pitchFamily="18" charset="0"/>
              </a:rPr>
              <a:t>Another way of putting it is that where there is a </a:t>
            </a:r>
            <a:r>
              <a:rPr lang="en-US" sz="2600" b="1" dirty="0">
                <a:solidFill>
                  <a:srgbClr val="0000FF"/>
                </a:solidFill>
                <a:latin typeface="Times New Roman" panose="02020603050405020304" pitchFamily="18" charset="0"/>
                <a:cs typeface="Times New Roman" panose="02020603050405020304" pitchFamily="18" charset="0"/>
              </a:rPr>
              <a:t>prima facie duty</a:t>
            </a:r>
            <a:r>
              <a:rPr lang="en-US" sz="2600" b="1" dirty="0">
                <a:latin typeface="Times New Roman" panose="02020603050405020304" pitchFamily="18" charset="0"/>
                <a:cs typeface="Times New Roman" panose="02020603050405020304" pitchFamily="18" charset="0"/>
              </a:rPr>
              <a:t> to do something, there is at least a fairly strong presumption in favor of doing it. An example of a </a:t>
            </a:r>
            <a:r>
              <a:rPr lang="en-US" sz="2600" b="1" dirty="0">
                <a:solidFill>
                  <a:srgbClr val="0000FF"/>
                </a:solidFill>
                <a:latin typeface="Times New Roman" panose="02020603050405020304" pitchFamily="18" charset="0"/>
                <a:cs typeface="Times New Roman" panose="02020603050405020304" pitchFamily="18" charset="0"/>
              </a:rPr>
              <a:t>prima facie duty</a:t>
            </a:r>
            <a:r>
              <a:rPr lang="en-US" sz="2600" b="1" dirty="0">
                <a:latin typeface="Times New Roman" panose="02020603050405020304" pitchFamily="18" charset="0"/>
                <a:cs typeface="Times New Roman" panose="02020603050405020304" pitchFamily="18" charset="0"/>
              </a:rPr>
              <a:t> is the duty to keep promises. "Unless stronger moral considerations override, one ought to keep a promise made."</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67</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309865703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10668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4102" name="Rectangle 3"/>
          <p:cNvSpPr>
            <a:spLocks noGrp="1" noChangeArrowheads="1"/>
          </p:cNvSpPr>
          <p:nvPr>
            <p:ph idx="1"/>
          </p:nvPr>
        </p:nvSpPr>
        <p:spPr>
          <a:xfrm>
            <a:off x="838199" y="1290653"/>
            <a:ext cx="8021637" cy="4951382"/>
          </a:xfrm>
        </p:spPr>
        <p:txBody>
          <a:bodyPr>
            <a:noAutofit/>
          </a:bodyPr>
          <a:lstStyle/>
          <a:p>
            <a:pPr marL="114300" indent="0">
              <a:buNone/>
            </a:pPr>
            <a:r>
              <a:rPr lang="en-US" b="1" dirty="0">
                <a:solidFill>
                  <a:srgbClr val="0000FF"/>
                </a:solidFill>
                <a:cs typeface="Times New Roman" panose="02020603050405020304" pitchFamily="18" charset="0"/>
              </a:rPr>
              <a:t>Public Health Ethics</a:t>
            </a:r>
          </a:p>
          <a:p>
            <a:pPr>
              <a:buClr>
                <a:srgbClr val="7030A0"/>
              </a:buClr>
              <a:buFont typeface="Wingdings" panose="05000000000000000000" pitchFamily="2" charset="2"/>
              <a:buChar char="§"/>
            </a:pPr>
            <a:r>
              <a:rPr lang="en-US" b="1" dirty="0"/>
              <a:t>Although </a:t>
            </a:r>
            <a:r>
              <a:rPr lang="en-US" b="1" dirty="0">
                <a:solidFill>
                  <a:srgbClr val="0000FF"/>
                </a:solidFill>
              </a:rPr>
              <a:t>public health </a:t>
            </a:r>
            <a:r>
              <a:rPr lang="en-US" b="1" dirty="0"/>
              <a:t>practitioners are champions of </a:t>
            </a:r>
            <a:r>
              <a:rPr lang="en-US" b="1" dirty="0">
                <a:solidFill>
                  <a:srgbClr val="0000FF"/>
                </a:solidFill>
              </a:rPr>
              <a:t>social justice</a:t>
            </a:r>
            <a:r>
              <a:rPr lang="en-US" b="1" dirty="0"/>
              <a:t>, their work places embrace bureaucracy, standardization, individual care and medical models. </a:t>
            </a:r>
            <a:endParaRPr lang="en-US" dirty="0"/>
          </a:p>
          <a:p>
            <a:pPr>
              <a:buClr>
                <a:srgbClr val="7030A0"/>
              </a:buClr>
              <a:buFont typeface="Wingdings" panose="05000000000000000000" pitchFamily="2" charset="2"/>
              <a:buChar char="§"/>
            </a:pPr>
            <a:r>
              <a:rPr lang="en-US" b="1" dirty="0"/>
              <a:t>A market driven health care system challenges us to study, analyze and discuss social justice</a:t>
            </a:r>
            <a:r>
              <a:rPr lang="en-US" dirty="0"/>
              <a:t>.</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68</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109209267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10668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4102" name="Rectangle 3"/>
          <p:cNvSpPr>
            <a:spLocks noGrp="1" noChangeArrowheads="1"/>
          </p:cNvSpPr>
          <p:nvPr>
            <p:ph idx="1"/>
          </p:nvPr>
        </p:nvSpPr>
        <p:spPr>
          <a:xfrm>
            <a:off x="838199" y="1752599"/>
            <a:ext cx="8021637" cy="4489435"/>
          </a:xfrm>
        </p:spPr>
        <p:txBody>
          <a:bodyPr>
            <a:noAutofit/>
          </a:bodyPr>
          <a:lstStyle/>
          <a:p>
            <a:pPr marL="457200" indent="-457200">
              <a:buNone/>
            </a:pPr>
            <a:r>
              <a:rPr lang="en-US" b="1" dirty="0">
                <a:solidFill>
                  <a:srgbClr val="0000FF"/>
                </a:solidFill>
                <a:cs typeface="Times New Roman" panose="02020603050405020304" pitchFamily="18" charset="0"/>
              </a:rPr>
              <a:t>Public Health Ethics</a:t>
            </a:r>
          </a:p>
          <a:p>
            <a:pPr marL="457200" indent="-457200">
              <a:buClr>
                <a:srgbClr val="7030A0"/>
              </a:buClr>
              <a:buFont typeface="Wingdings" panose="05000000000000000000" pitchFamily="2" charset="2"/>
              <a:buChar char="§"/>
            </a:pPr>
            <a:r>
              <a:rPr lang="en-US" b="1" dirty="0">
                <a:solidFill>
                  <a:srgbClr val="0000FF"/>
                </a:solidFill>
              </a:rPr>
              <a:t>Individual and Community Rights</a:t>
            </a:r>
            <a:r>
              <a:rPr lang="en-US" b="1" dirty="0"/>
              <a:t>. Perhaps the clearest example of an ethical tension in public health is the balancing of individual and community rights when a person is discovered to have a communicable disease.</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69</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3092197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8" name="Rectangle 3"/>
          <p:cNvSpPr>
            <a:spLocks noGrp="1" noRot="1" noChangeArrowheads="1"/>
          </p:cNvSpPr>
          <p:nvPr>
            <p:ph idx="1"/>
          </p:nvPr>
        </p:nvSpPr>
        <p:spPr>
          <a:xfrm>
            <a:off x="762000" y="1446197"/>
            <a:ext cx="7924800" cy="4800600"/>
          </a:xfrm>
        </p:spPr>
        <p:txBody>
          <a:bodyPr>
            <a:normAutofit lnSpcReduction="10000"/>
          </a:bodyPr>
          <a:lstStyle/>
          <a:p>
            <a:pPr marL="0" indent="0">
              <a:lnSpc>
                <a:spcPct val="90000"/>
              </a:lnSpc>
              <a:buClr>
                <a:srgbClr val="7030A0"/>
              </a:buClr>
              <a:buNone/>
              <a:defRPr/>
            </a:pPr>
            <a:r>
              <a:rPr lang="en-US" sz="2800" b="1" dirty="0">
                <a:solidFill>
                  <a:srgbClr val="0000FF"/>
                </a:solidFill>
                <a:latin typeface="Times New Roman" pitchFamily="18" charset="0"/>
                <a:cs typeface="Times New Roman" pitchFamily="18" charset="0"/>
              </a:rPr>
              <a:t>ETHICS</a:t>
            </a:r>
            <a:endParaRPr lang="en-US" sz="2800" b="1" dirty="0">
              <a:latin typeface="Times New Roman" pitchFamily="18" charset="0"/>
              <a:cs typeface="Times New Roman" pitchFamily="18" charset="0"/>
            </a:endParaRPr>
          </a:p>
          <a:p>
            <a:pPr marL="457200" indent="-457200" eaLnBrk="1" hangingPunct="1">
              <a:lnSpc>
                <a:spcPct val="90000"/>
              </a:lnSpc>
              <a:buClr>
                <a:srgbClr val="7030A0"/>
              </a:buClr>
              <a:buFont typeface="Wingdings" panose="05000000000000000000" pitchFamily="2" charset="2"/>
              <a:buChar char="§"/>
              <a:defRPr/>
            </a:pPr>
            <a:r>
              <a:rPr lang="en-US" sz="2800" b="1" dirty="0">
                <a:latin typeface="Times New Roman" pitchFamily="18" charset="0"/>
                <a:cs typeface="Times New Roman" pitchFamily="18" charset="0"/>
              </a:rPr>
              <a:t>Virtually everybody values life, happiness, and the ability to accomplish goals. </a:t>
            </a:r>
          </a:p>
          <a:p>
            <a:pPr marL="457200" indent="-457200" eaLnBrk="1" hangingPunct="1">
              <a:lnSpc>
                <a:spcPct val="90000"/>
              </a:lnSpc>
              <a:buClr>
                <a:srgbClr val="7030A0"/>
              </a:buClr>
              <a:buFont typeface="Wingdings" panose="05000000000000000000" pitchFamily="2" charset="2"/>
              <a:buChar char="§"/>
              <a:defRPr/>
            </a:pPr>
            <a:r>
              <a:rPr lang="en-US" sz="2800" b="1" dirty="0">
                <a:latin typeface="Times New Roman" pitchFamily="18" charset="0"/>
                <a:cs typeface="Times New Roman" pitchFamily="18" charset="0"/>
              </a:rPr>
              <a:t>These are example of what philosopher James Moore Calls </a:t>
            </a:r>
            <a:r>
              <a:rPr lang="en-US" sz="2800" b="1" dirty="0">
                <a:solidFill>
                  <a:srgbClr val="0000FF"/>
                </a:solidFill>
                <a:latin typeface="Times New Roman" pitchFamily="18" charset="0"/>
                <a:cs typeface="Times New Roman" pitchFamily="18" charset="0"/>
              </a:rPr>
              <a:t>“core values” </a:t>
            </a:r>
            <a:r>
              <a:rPr lang="en-US" sz="2800" b="1" dirty="0">
                <a:latin typeface="Times New Roman" pitchFamily="18" charset="0"/>
                <a:cs typeface="Times New Roman" pitchFamily="18" charset="0"/>
              </a:rPr>
              <a:t>you have done nothing </a:t>
            </a:r>
            <a:r>
              <a:rPr lang="en-US" sz="2800" b="1" dirty="0">
                <a:solidFill>
                  <a:srgbClr val="0000FF"/>
                </a:solidFill>
                <a:latin typeface="Times New Roman" pitchFamily="18" charset="0"/>
                <a:cs typeface="Times New Roman" pitchFamily="18" charset="0"/>
              </a:rPr>
              <a:t>virtuous</a:t>
            </a:r>
            <a:r>
              <a:rPr lang="en-US" sz="2800" b="1" dirty="0">
                <a:latin typeface="Times New Roman" pitchFamily="18" charset="0"/>
                <a:cs typeface="Times New Roman" pitchFamily="18" charset="0"/>
              </a:rPr>
              <a:t> if you act in accord with your core values. Even evil people seek these things for themselves. </a:t>
            </a:r>
          </a:p>
          <a:p>
            <a:pPr marL="457200" indent="-457200" eaLnBrk="1" hangingPunct="1">
              <a:lnSpc>
                <a:spcPct val="90000"/>
              </a:lnSpc>
              <a:buClr>
                <a:srgbClr val="7030A0"/>
              </a:buClr>
              <a:buFont typeface="Wingdings" panose="05000000000000000000" pitchFamily="2" charset="2"/>
              <a:buChar char="§"/>
              <a:defRPr/>
            </a:pPr>
            <a:r>
              <a:rPr lang="en-US" sz="2800" b="1" dirty="0">
                <a:latin typeface="Times New Roman" pitchFamily="18" charset="0"/>
                <a:cs typeface="Times New Roman" pitchFamily="18" charset="0"/>
              </a:rPr>
              <a:t>To move from a selfish point of view to the </a:t>
            </a:r>
            <a:r>
              <a:rPr lang="en-US" sz="2800" b="1" dirty="0">
                <a:solidFill>
                  <a:srgbClr val="0000FF"/>
                </a:solidFill>
                <a:latin typeface="Times New Roman" pitchFamily="18" charset="0"/>
                <a:cs typeface="Times New Roman" pitchFamily="18" charset="0"/>
              </a:rPr>
              <a:t>“ethical point of view” </a:t>
            </a:r>
            <a:r>
              <a:rPr lang="en-US" sz="2800" b="1" dirty="0">
                <a:latin typeface="Times New Roman" pitchFamily="18" charset="0"/>
                <a:cs typeface="Times New Roman" pitchFamily="18" charset="0"/>
              </a:rPr>
              <a:t>you must decide that other people and their core values are worthy of your respect as well.</a:t>
            </a:r>
            <a:endParaRPr lang="en-US" sz="2800" b="1" dirty="0">
              <a:solidFill>
                <a:srgbClr val="0000CC"/>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7</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263777873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10668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4102" name="Rectangle 3"/>
          <p:cNvSpPr>
            <a:spLocks noGrp="1" noChangeArrowheads="1"/>
          </p:cNvSpPr>
          <p:nvPr>
            <p:ph idx="1"/>
          </p:nvPr>
        </p:nvSpPr>
        <p:spPr>
          <a:xfrm>
            <a:off x="713250" y="1506554"/>
            <a:ext cx="8021637" cy="4718034"/>
          </a:xfrm>
        </p:spPr>
        <p:txBody>
          <a:bodyPr>
            <a:noAutofit/>
          </a:bodyPr>
          <a:lstStyle/>
          <a:p>
            <a:pPr marL="457200" indent="-457200">
              <a:buNone/>
            </a:pPr>
            <a:r>
              <a:rPr lang="en-US" b="1" dirty="0">
                <a:solidFill>
                  <a:srgbClr val="0000FF"/>
                </a:solidFill>
                <a:cs typeface="Times New Roman" panose="02020603050405020304" pitchFamily="18" charset="0"/>
              </a:rPr>
              <a:t>Public Health Ethics</a:t>
            </a:r>
          </a:p>
          <a:p>
            <a:pPr marL="457200" indent="-457200">
              <a:buClr>
                <a:srgbClr val="7030A0"/>
              </a:buClr>
              <a:buFont typeface="Wingdings" panose="05000000000000000000" pitchFamily="2" charset="2"/>
              <a:buChar char="§"/>
            </a:pPr>
            <a:r>
              <a:rPr lang="en-US" b="1" dirty="0">
                <a:solidFill>
                  <a:srgbClr val="0000FF"/>
                </a:solidFill>
              </a:rPr>
              <a:t>Weighing Benefits</a:t>
            </a:r>
            <a:r>
              <a:rPr lang="en-US" b="1" dirty="0"/>
              <a:t>, Harms, Risks, and Costs. All public health interventions require a balancing of benefits versus harms and costs. </a:t>
            </a:r>
          </a:p>
          <a:p>
            <a:pPr marL="457200" indent="-457200">
              <a:buClr>
                <a:srgbClr val="7030A0"/>
              </a:buClr>
              <a:buFont typeface="Wingdings" panose="05000000000000000000" pitchFamily="2" charset="2"/>
              <a:buChar char="§"/>
            </a:pPr>
            <a:r>
              <a:rPr lang="en-US" b="1" dirty="0">
                <a:solidFill>
                  <a:srgbClr val="0000FF"/>
                </a:solidFill>
              </a:rPr>
              <a:t>Vaccination</a:t>
            </a:r>
            <a:r>
              <a:rPr lang="en-US" b="1" dirty="0"/>
              <a:t> campaigns always have an associated risk of harm because of adverse reactions to the vaccine.</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70</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227011308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10668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4102" name="Rectangle 3"/>
          <p:cNvSpPr>
            <a:spLocks noGrp="1" noChangeArrowheads="1"/>
          </p:cNvSpPr>
          <p:nvPr>
            <p:ph idx="1"/>
          </p:nvPr>
        </p:nvSpPr>
        <p:spPr>
          <a:xfrm>
            <a:off x="685800" y="1295400"/>
            <a:ext cx="8077200" cy="4800599"/>
          </a:xfrm>
        </p:spPr>
        <p:txBody>
          <a:bodyPr>
            <a:normAutofit/>
          </a:bodyPr>
          <a:lstStyle/>
          <a:p>
            <a:pPr marL="114300" indent="0">
              <a:spcBef>
                <a:spcPts val="0"/>
              </a:spcBef>
              <a:buNone/>
            </a:pPr>
            <a:r>
              <a:rPr lang="en-US" sz="2600" b="1" i="1" dirty="0">
                <a:solidFill>
                  <a:srgbClr val="0000FF"/>
                </a:solidFill>
                <a:latin typeface="Times New Roman" panose="02020603050405020304" pitchFamily="18" charset="0"/>
                <a:cs typeface="Times New Roman" panose="02020603050405020304" pitchFamily="18" charset="0"/>
              </a:rPr>
              <a:t>An Approach to Ethical Analysis and Justification in Context</a:t>
            </a:r>
            <a:endParaRPr lang="en-US" sz="2600" b="1" dirty="0">
              <a:solidFill>
                <a:srgbClr val="0000FF"/>
              </a:solidFill>
              <a:latin typeface="Times New Roman" panose="02020603050405020304" pitchFamily="18" charset="0"/>
              <a:cs typeface="Times New Roman" panose="02020603050405020304" pitchFamily="18" charset="0"/>
            </a:endParaRPr>
          </a:p>
          <a:p>
            <a:pPr marL="114300" indent="0">
              <a:spcBef>
                <a:spcPts val="0"/>
              </a:spcBef>
              <a:buNone/>
            </a:pPr>
            <a:r>
              <a:rPr lang="en-US" sz="2600" b="1" dirty="0">
                <a:solidFill>
                  <a:srgbClr val="0000FF"/>
                </a:solidFill>
                <a:latin typeface="Times New Roman" panose="02020603050405020304" pitchFamily="18" charset="0"/>
                <a:cs typeface="Times New Roman" panose="02020603050405020304" pitchFamily="18" charset="0"/>
              </a:rPr>
              <a:t>Step I</a:t>
            </a:r>
            <a:r>
              <a:rPr lang="en-US" sz="2600" b="1" dirty="0">
                <a:latin typeface="Times New Roman" panose="02020603050405020304" pitchFamily="18" charset="0"/>
                <a:cs typeface="Times New Roman" panose="02020603050405020304" pitchFamily="18" charset="0"/>
              </a:rPr>
              <a:t>: Analyze the Ethical Dimensions of the Public Health Issue and Context</a:t>
            </a:r>
          </a:p>
          <a:p>
            <a:pPr marL="457200" indent="-457200">
              <a:spcBef>
                <a:spcPts val="0"/>
              </a:spcBef>
              <a:buClr>
                <a:srgbClr val="7030A0"/>
              </a:buClr>
              <a:buFont typeface="Wingdings" panose="05000000000000000000" pitchFamily="2" charset="2"/>
              <a:buChar char="§"/>
            </a:pPr>
            <a:r>
              <a:rPr lang="en-US" sz="2600" b="1" dirty="0">
                <a:latin typeface="Times New Roman" panose="02020603050405020304" pitchFamily="18" charset="0"/>
                <a:cs typeface="Times New Roman" panose="02020603050405020304" pitchFamily="18" charset="0"/>
              </a:rPr>
              <a:t>What are the risks, harms, or concerns?</a:t>
            </a:r>
          </a:p>
          <a:p>
            <a:pPr marL="457200" indent="-457200">
              <a:spcBef>
                <a:spcPts val="0"/>
              </a:spcBef>
              <a:buClr>
                <a:srgbClr val="7030A0"/>
              </a:buClr>
              <a:buFont typeface="Wingdings" panose="05000000000000000000" pitchFamily="2" charset="2"/>
              <a:buChar char="§"/>
            </a:pPr>
            <a:r>
              <a:rPr lang="en-US" sz="2600" b="1" dirty="0">
                <a:latin typeface="Times New Roman" panose="02020603050405020304" pitchFamily="18" charset="0"/>
                <a:cs typeface="Times New Roman" panose="02020603050405020304" pitchFamily="18" charset="0"/>
              </a:rPr>
              <a:t>What are the appropriate public health goals in this context?</a:t>
            </a:r>
          </a:p>
          <a:p>
            <a:pPr marL="457200" indent="-457200">
              <a:spcBef>
                <a:spcPts val="0"/>
              </a:spcBef>
              <a:buClr>
                <a:srgbClr val="7030A0"/>
              </a:buClr>
              <a:buFont typeface="Wingdings" panose="05000000000000000000" pitchFamily="2" charset="2"/>
              <a:buChar char="§"/>
            </a:pPr>
            <a:r>
              <a:rPr lang="en-US" sz="2600" b="1" dirty="0">
                <a:latin typeface="Times New Roman" panose="02020603050405020304" pitchFamily="18" charset="0"/>
                <a:cs typeface="Times New Roman" panose="02020603050405020304" pitchFamily="18" charset="0"/>
              </a:rPr>
              <a:t>What is the scope and legitimacy of legal authority, and which laws and regulations apply?</a:t>
            </a:r>
          </a:p>
          <a:p>
            <a:pPr marL="457200" indent="-457200">
              <a:spcBef>
                <a:spcPts val="0"/>
              </a:spcBef>
              <a:buClr>
                <a:srgbClr val="7030A0"/>
              </a:buClr>
              <a:buFont typeface="Wingdings" panose="05000000000000000000" pitchFamily="2" charset="2"/>
              <a:buChar char="§"/>
            </a:pPr>
            <a:r>
              <a:rPr lang="en-US" sz="2600" b="1" dirty="0">
                <a:latin typeface="Times New Roman" panose="02020603050405020304" pitchFamily="18" charset="0"/>
                <a:cs typeface="Times New Roman" panose="02020603050405020304" pitchFamily="18" charset="0"/>
              </a:rPr>
              <a:t>What are the moral norms and claims of stakeholders, and how strong are they?</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71</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87873334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10668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4102" name="Rectangle 3"/>
          <p:cNvSpPr>
            <a:spLocks noGrp="1" noChangeArrowheads="1"/>
          </p:cNvSpPr>
          <p:nvPr>
            <p:ph idx="1"/>
          </p:nvPr>
        </p:nvSpPr>
        <p:spPr>
          <a:xfrm>
            <a:off x="457200" y="1447800"/>
            <a:ext cx="7848600" cy="5181600"/>
          </a:xfrm>
        </p:spPr>
        <p:txBody>
          <a:bodyPr>
            <a:normAutofit/>
          </a:bodyPr>
          <a:lstStyle/>
          <a:p>
            <a:pPr marL="114300" indent="0">
              <a:buNone/>
            </a:pPr>
            <a:r>
              <a:rPr lang="en-US" sz="2400" b="1" i="1" dirty="0">
                <a:solidFill>
                  <a:srgbClr val="0000FF"/>
                </a:solidFill>
                <a:latin typeface="Times New Roman" panose="02020603050405020304" pitchFamily="18" charset="0"/>
                <a:cs typeface="Times New Roman" panose="02020603050405020304" pitchFamily="18" charset="0"/>
              </a:rPr>
              <a:t>An Approach to Ethical Analysis and Justification in Context</a:t>
            </a:r>
            <a:endParaRPr lang="en-US" sz="2400" b="1" dirty="0">
              <a:solidFill>
                <a:srgbClr val="0000FF"/>
              </a:solidFill>
              <a:latin typeface="Times New Roman" panose="02020603050405020304" pitchFamily="18" charset="0"/>
              <a:cs typeface="Times New Roman" panose="02020603050405020304" pitchFamily="18" charset="0"/>
            </a:endParaRPr>
          </a:p>
          <a:p>
            <a:pPr marL="114300" indent="0">
              <a:buNone/>
            </a:pPr>
            <a:r>
              <a:rPr lang="en-US" sz="2400" b="1" dirty="0">
                <a:solidFill>
                  <a:srgbClr val="0000FF"/>
                </a:solidFill>
                <a:latin typeface="Times New Roman" panose="02020603050405020304" pitchFamily="18" charset="0"/>
                <a:cs typeface="Times New Roman" panose="02020603050405020304" pitchFamily="18" charset="0"/>
              </a:rPr>
              <a:t>Step II</a:t>
            </a:r>
            <a:r>
              <a:rPr lang="en-US" sz="2400" b="1" dirty="0">
                <a:latin typeface="Times New Roman" panose="02020603050405020304" pitchFamily="18" charset="0"/>
                <a:cs typeface="Times New Roman" panose="02020603050405020304" pitchFamily="18" charset="0"/>
              </a:rPr>
              <a:t>: Formulate Alternative Courses of Action and Evaluate their Ethical Dimensions</a:t>
            </a:r>
          </a:p>
          <a:p>
            <a:pPr marL="457200" indent="-457200">
              <a:buClr>
                <a:srgbClr val="7030A0"/>
              </a:buClr>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What are the short- and long-term options, given the assessment of the public health issue and context in </a:t>
            </a:r>
            <a:r>
              <a:rPr lang="en-US" sz="2400" b="1" dirty="0">
                <a:solidFill>
                  <a:srgbClr val="0000FF"/>
                </a:solidFill>
                <a:latin typeface="Times New Roman" panose="02020603050405020304" pitchFamily="18" charset="0"/>
                <a:cs typeface="Times New Roman" panose="02020603050405020304" pitchFamily="18" charset="0"/>
              </a:rPr>
              <a:t>Step I</a:t>
            </a:r>
            <a:r>
              <a:rPr lang="en-US" sz="2400" b="1" dirty="0">
                <a:latin typeface="Times New Roman" panose="02020603050405020304" pitchFamily="18" charset="0"/>
                <a:cs typeface="Times New Roman" panose="02020603050405020304" pitchFamily="18" charset="0"/>
              </a:rPr>
              <a:t>?</a:t>
            </a:r>
          </a:p>
          <a:p>
            <a:pPr marL="457200" indent="-457200">
              <a:buClr>
                <a:srgbClr val="7030A0"/>
              </a:buClr>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What are the ethical dimensions and tensions of each option? </a:t>
            </a:r>
          </a:p>
          <a:p>
            <a:pPr marL="457200" indent="-457200">
              <a:buClr>
                <a:srgbClr val="7030A0"/>
              </a:buClr>
              <a:buFont typeface="Wingdings" panose="05000000000000000000" pitchFamily="2" charset="2"/>
              <a:buChar char="§"/>
            </a:pPr>
            <a:r>
              <a:rPr lang="en-US" sz="2400" b="1" dirty="0">
                <a:solidFill>
                  <a:srgbClr val="0000FF"/>
                </a:solidFill>
                <a:latin typeface="Times New Roman" panose="02020603050405020304" pitchFamily="18" charset="0"/>
                <a:cs typeface="Times New Roman" panose="02020603050405020304" pitchFamily="18" charset="0"/>
              </a:rPr>
              <a:t>Utility</a:t>
            </a:r>
            <a:r>
              <a:rPr lang="en-US" sz="2400" b="1" dirty="0">
                <a:latin typeface="Times New Roman" panose="02020603050405020304" pitchFamily="18" charset="0"/>
                <a:cs typeface="Times New Roman" panose="02020603050405020304" pitchFamily="18" charset="0"/>
              </a:rPr>
              <a:t>: Does the public health action produce the best balance of benefits over harms and other costs?</a:t>
            </a:r>
          </a:p>
          <a:p>
            <a:pPr marL="457200" indent="-457200">
              <a:buClr>
                <a:srgbClr val="7030A0"/>
              </a:buClr>
              <a:buFont typeface="Wingdings" panose="05000000000000000000" pitchFamily="2" charset="2"/>
              <a:buChar char="§"/>
            </a:pPr>
            <a:r>
              <a:rPr lang="en-US" sz="2400" b="1" dirty="0">
                <a:solidFill>
                  <a:srgbClr val="0000FF"/>
                </a:solidFill>
                <a:latin typeface="Times New Roman" panose="02020603050405020304" pitchFamily="18" charset="0"/>
                <a:cs typeface="Times New Roman" panose="02020603050405020304" pitchFamily="18" charset="0"/>
              </a:rPr>
              <a:t>Equity</a:t>
            </a:r>
            <a:r>
              <a:rPr lang="en-US" sz="2400" b="1" dirty="0">
                <a:latin typeface="Times New Roman" panose="02020603050405020304" pitchFamily="18" charset="0"/>
                <a:cs typeface="Times New Roman" panose="02020603050405020304" pitchFamily="18" charset="0"/>
              </a:rPr>
              <a:t> and </a:t>
            </a:r>
            <a:r>
              <a:rPr lang="en-US" sz="2400" b="1" dirty="0">
                <a:solidFill>
                  <a:srgbClr val="0000FF"/>
                </a:solidFill>
                <a:latin typeface="Times New Roman" panose="02020603050405020304" pitchFamily="18" charset="0"/>
                <a:cs typeface="Times New Roman" panose="02020603050405020304" pitchFamily="18" charset="0"/>
              </a:rPr>
              <a:t>Justice</a:t>
            </a:r>
            <a:r>
              <a:rPr lang="en-US" sz="2400" b="1" dirty="0">
                <a:latin typeface="Times New Roman" panose="02020603050405020304" pitchFamily="18" charset="0"/>
                <a:cs typeface="Times New Roman" panose="02020603050405020304" pitchFamily="18" charset="0"/>
              </a:rPr>
              <a:t>: Is health equity advanced? ?</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72</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389790254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10668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4102" name="Rectangle 3"/>
          <p:cNvSpPr>
            <a:spLocks noGrp="1" noChangeArrowheads="1"/>
          </p:cNvSpPr>
          <p:nvPr>
            <p:ph idx="1"/>
          </p:nvPr>
        </p:nvSpPr>
        <p:spPr>
          <a:xfrm>
            <a:off x="647700" y="1447800"/>
            <a:ext cx="8039100" cy="4572000"/>
          </a:xfrm>
        </p:spPr>
        <p:txBody>
          <a:bodyPr>
            <a:normAutofit/>
          </a:bodyPr>
          <a:lstStyle/>
          <a:p>
            <a:pPr marL="114300" indent="0">
              <a:buNone/>
            </a:pPr>
            <a:r>
              <a:rPr lang="en-US" sz="2400" b="1" i="1" dirty="0">
                <a:solidFill>
                  <a:srgbClr val="0000FF"/>
                </a:solidFill>
                <a:latin typeface="Times New Roman" panose="02020603050405020304" pitchFamily="18" charset="0"/>
                <a:cs typeface="Times New Roman" panose="02020603050405020304" pitchFamily="18" charset="0"/>
              </a:rPr>
              <a:t>An Approach to Ethical Analysis and Justification in Context</a:t>
            </a:r>
            <a:endParaRPr lang="en-US" sz="2400" b="1" dirty="0">
              <a:solidFill>
                <a:srgbClr val="0000FF"/>
              </a:solidFill>
              <a:latin typeface="Times New Roman" panose="02020603050405020304" pitchFamily="18" charset="0"/>
              <a:cs typeface="Times New Roman" panose="02020603050405020304" pitchFamily="18" charset="0"/>
            </a:endParaRPr>
          </a:p>
          <a:p>
            <a:pPr marL="114300" indent="0">
              <a:buNone/>
            </a:pPr>
            <a:r>
              <a:rPr lang="en-US" sz="2400" b="1" dirty="0">
                <a:solidFill>
                  <a:srgbClr val="0000FF"/>
                </a:solidFill>
                <a:latin typeface="Times New Roman" panose="02020603050405020304" pitchFamily="18" charset="0"/>
                <a:cs typeface="Times New Roman" panose="02020603050405020304" pitchFamily="18" charset="0"/>
              </a:rPr>
              <a:t>Step II</a:t>
            </a:r>
            <a:r>
              <a:rPr lang="en-US" sz="2400" b="1" dirty="0">
                <a:latin typeface="Times New Roman" panose="02020603050405020304" pitchFamily="18" charset="0"/>
                <a:cs typeface="Times New Roman" panose="02020603050405020304" pitchFamily="18" charset="0"/>
              </a:rPr>
              <a:t>: Formulate Alternative Courses of Action and Evaluate their Ethical Dimensions</a:t>
            </a:r>
          </a:p>
          <a:p>
            <a:pPr marL="457200" indent="-457200">
              <a:buClr>
                <a:srgbClr val="7030A0"/>
              </a:buClr>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Are the benefits and burdens distributed fairly (</a:t>
            </a:r>
            <a:r>
              <a:rPr lang="en-US" sz="2400" b="1" dirty="0">
                <a:solidFill>
                  <a:srgbClr val="0000FF"/>
                </a:solidFill>
                <a:latin typeface="Times New Roman" panose="02020603050405020304" pitchFamily="18" charset="0"/>
                <a:cs typeface="Times New Roman" panose="02020603050405020304" pitchFamily="18" charset="0"/>
              </a:rPr>
              <a:t>distributive justice</a:t>
            </a:r>
            <a:r>
              <a:rPr lang="en-US" sz="2400" b="1" dirty="0">
                <a:latin typeface="Times New Roman" panose="02020603050405020304" pitchFamily="18" charset="0"/>
                <a:cs typeface="Times New Roman" panose="02020603050405020304" pitchFamily="18" charset="0"/>
              </a:rPr>
              <a:t>)? Is there appropriate public participation, including the participation of affected parties (</a:t>
            </a:r>
            <a:r>
              <a:rPr lang="en-US" sz="2400" b="1" dirty="0">
                <a:solidFill>
                  <a:srgbClr val="0000FF"/>
                </a:solidFill>
                <a:latin typeface="Times New Roman" panose="02020603050405020304" pitchFamily="18" charset="0"/>
                <a:cs typeface="Times New Roman" panose="02020603050405020304" pitchFamily="18" charset="0"/>
              </a:rPr>
              <a:t>procedural justice</a:t>
            </a:r>
            <a:r>
              <a:rPr lang="en-US" sz="2400" b="1" dirty="0">
                <a:latin typeface="Times New Roman" panose="02020603050405020304" pitchFamily="18" charset="0"/>
                <a:cs typeface="Times New Roman" panose="02020603050405020304" pitchFamily="18" charset="0"/>
              </a:rPr>
              <a:t>)?</a:t>
            </a:r>
          </a:p>
          <a:p>
            <a:pPr marL="457200" indent="-457200">
              <a:buClr>
                <a:srgbClr val="7030A0"/>
              </a:buClr>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Respect for Individual and Community Interests: Does the public health action respect self-determination and human rights, as well as civic roles and community values</a:t>
            </a:r>
          </a:p>
          <a:p>
            <a:pPr marL="0" indent="0">
              <a:buClr>
                <a:srgbClr val="7030A0"/>
              </a:buClr>
              <a:buNone/>
            </a:pPr>
            <a:endParaRPr lang="en-US" sz="2400" b="1"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73</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52840331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10668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4102" name="Rectangle 3"/>
          <p:cNvSpPr>
            <a:spLocks noGrp="1" noChangeArrowheads="1"/>
          </p:cNvSpPr>
          <p:nvPr>
            <p:ph idx="1"/>
          </p:nvPr>
        </p:nvSpPr>
        <p:spPr>
          <a:xfrm>
            <a:off x="825623" y="1447800"/>
            <a:ext cx="7848600" cy="4495800"/>
          </a:xfrm>
        </p:spPr>
        <p:txBody>
          <a:bodyPr>
            <a:normAutofit/>
          </a:bodyPr>
          <a:lstStyle/>
          <a:p>
            <a:pPr marL="114300" indent="0">
              <a:buNone/>
            </a:pPr>
            <a:r>
              <a:rPr lang="en-US" sz="2400" b="1" i="1" dirty="0">
                <a:solidFill>
                  <a:srgbClr val="0000FF"/>
                </a:solidFill>
                <a:latin typeface="Times New Roman" panose="02020603050405020304" pitchFamily="18" charset="0"/>
                <a:cs typeface="Times New Roman" panose="02020603050405020304" pitchFamily="18" charset="0"/>
              </a:rPr>
              <a:t>An Approach to Ethical Analysis and Justification in Context</a:t>
            </a:r>
            <a:endParaRPr lang="en-US" sz="2400" b="1" dirty="0">
              <a:solidFill>
                <a:srgbClr val="0000FF"/>
              </a:solidFill>
              <a:latin typeface="Times New Roman" panose="02020603050405020304" pitchFamily="18" charset="0"/>
              <a:cs typeface="Times New Roman" panose="02020603050405020304" pitchFamily="18" charset="0"/>
            </a:endParaRPr>
          </a:p>
          <a:p>
            <a:pPr marL="114300" indent="0">
              <a:buNone/>
            </a:pPr>
            <a:r>
              <a:rPr lang="en-US" sz="2400" b="1" dirty="0">
                <a:solidFill>
                  <a:srgbClr val="0000FF"/>
                </a:solidFill>
                <a:latin typeface="Times New Roman" panose="02020603050405020304" pitchFamily="18" charset="0"/>
                <a:cs typeface="Times New Roman" panose="02020603050405020304" pitchFamily="18" charset="0"/>
              </a:rPr>
              <a:t>Step II</a:t>
            </a:r>
            <a:r>
              <a:rPr lang="en-US" sz="2400" b="1" dirty="0">
                <a:latin typeface="Times New Roman" panose="02020603050405020304" pitchFamily="18" charset="0"/>
                <a:cs typeface="Times New Roman" panose="02020603050405020304" pitchFamily="18" charset="0"/>
              </a:rPr>
              <a:t>: Formulate Alternative Courses of Action and Evaluate their Ethical Dimensions</a:t>
            </a:r>
          </a:p>
          <a:p>
            <a:pPr marL="457200" indent="-457200">
              <a:buClr>
                <a:srgbClr val="7030A0"/>
              </a:buClr>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Other </a:t>
            </a:r>
            <a:r>
              <a:rPr lang="en-US" sz="2400" b="1" dirty="0">
                <a:solidFill>
                  <a:srgbClr val="0000FF"/>
                </a:solidFill>
                <a:latin typeface="Times New Roman" panose="02020603050405020304" pitchFamily="18" charset="0"/>
                <a:cs typeface="Times New Roman" panose="02020603050405020304" pitchFamily="18" charset="0"/>
              </a:rPr>
              <a:t>Moral Considerations </a:t>
            </a:r>
            <a:r>
              <a:rPr lang="en-US" sz="2400" b="1" dirty="0">
                <a:latin typeface="Times New Roman" panose="02020603050405020304" pitchFamily="18" charset="0"/>
                <a:cs typeface="Times New Roman" panose="02020603050405020304" pitchFamily="18" charset="0"/>
              </a:rPr>
              <a:t>in Public Health: Are there other moral considerations in public health that are important to consider? (For example, mutual benefits, solidarity, protecting privacy and confidentiality; keeping promises and commitments; or disclosing information and speaking honestly, sometimes grouped as transparency.)</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74</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271161710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6858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4102" name="Rectangle 3"/>
          <p:cNvSpPr>
            <a:spLocks noGrp="1" noChangeArrowheads="1"/>
          </p:cNvSpPr>
          <p:nvPr>
            <p:ph idx="1"/>
          </p:nvPr>
        </p:nvSpPr>
        <p:spPr>
          <a:xfrm>
            <a:off x="630237" y="1263450"/>
            <a:ext cx="8229600" cy="5061150"/>
          </a:xfrm>
        </p:spPr>
        <p:txBody>
          <a:bodyPr>
            <a:normAutofit fontScale="92500" lnSpcReduction="10000"/>
          </a:bodyPr>
          <a:lstStyle/>
          <a:p>
            <a:pPr marL="114300" indent="0">
              <a:buNone/>
            </a:pPr>
            <a:r>
              <a:rPr lang="en-US" sz="2400" b="1" i="1" dirty="0">
                <a:solidFill>
                  <a:srgbClr val="0000FF"/>
                </a:solidFill>
                <a:latin typeface="Times New Roman" panose="02020603050405020304" pitchFamily="18" charset="0"/>
                <a:cs typeface="Times New Roman" panose="02020603050405020304" pitchFamily="18" charset="0"/>
              </a:rPr>
              <a:t>An Approach to Ethical Analysis and Justification in Context</a:t>
            </a:r>
            <a:endParaRPr lang="en-US" sz="2400" b="1" dirty="0">
              <a:solidFill>
                <a:srgbClr val="0000FF"/>
              </a:solidFill>
              <a:latin typeface="Times New Roman" panose="02020603050405020304" pitchFamily="18" charset="0"/>
              <a:cs typeface="Times New Roman" panose="02020603050405020304" pitchFamily="18" charset="0"/>
            </a:endParaRPr>
          </a:p>
          <a:p>
            <a:pPr marL="114300" indent="0">
              <a:buNone/>
            </a:pPr>
            <a:r>
              <a:rPr lang="en-US" sz="2400" b="1" dirty="0">
                <a:solidFill>
                  <a:srgbClr val="0000FF"/>
                </a:solidFill>
                <a:latin typeface="Times New Roman" panose="02020603050405020304" pitchFamily="18" charset="0"/>
                <a:cs typeface="Times New Roman" panose="02020603050405020304" pitchFamily="18" charset="0"/>
              </a:rPr>
              <a:t>Step III</a:t>
            </a:r>
            <a:r>
              <a:rPr lang="en-US" sz="2400" b="1" dirty="0">
                <a:latin typeface="Times New Roman" panose="02020603050405020304" pitchFamily="18" charset="0"/>
                <a:cs typeface="Times New Roman" panose="02020603050405020304" pitchFamily="18" charset="0"/>
              </a:rPr>
              <a:t>: Provide Justification for a Particular Public Health Decision</a:t>
            </a:r>
          </a:p>
          <a:p>
            <a:pPr marL="457200" indent="-457200">
              <a:buClr>
                <a:srgbClr val="7030A0"/>
              </a:buClr>
              <a:buFont typeface="Wingdings" panose="05000000000000000000" pitchFamily="2" charset="2"/>
              <a:buChar char="§"/>
            </a:pPr>
            <a:r>
              <a:rPr lang="en-US" sz="2400" b="1" dirty="0">
                <a:solidFill>
                  <a:srgbClr val="0000FF"/>
                </a:solidFill>
                <a:latin typeface="Times New Roman" panose="02020603050405020304" pitchFamily="18" charset="0"/>
                <a:cs typeface="Times New Roman" panose="02020603050405020304" pitchFamily="18" charset="0"/>
              </a:rPr>
              <a:t>Effectiveness</a:t>
            </a:r>
            <a:r>
              <a:rPr lang="en-US" sz="2400" b="1" dirty="0">
                <a:latin typeface="Times New Roman" panose="02020603050405020304" pitchFamily="18" charset="0"/>
                <a:cs typeface="Times New Roman" panose="02020603050405020304" pitchFamily="18" charset="0"/>
              </a:rPr>
              <a:t>: Is the public health action likely to be effective?</a:t>
            </a:r>
          </a:p>
          <a:p>
            <a:pPr marL="457200" indent="-457200">
              <a:buClr>
                <a:srgbClr val="7030A0"/>
              </a:buClr>
              <a:buFont typeface="Wingdings" panose="05000000000000000000" pitchFamily="2" charset="2"/>
              <a:buChar char="§"/>
            </a:pPr>
            <a:r>
              <a:rPr lang="en-US" sz="2400" b="1" dirty="0">
                <a:solidFill>
                  <a:srgbClr val="0000FF"/>
                </a:solidFill>
                <a:latin typeface="Times New Roman" panose="02020603050405020304" pitchFamily="18" charset="0"/>
                <a:cs typeface="Times New Roman" panose="02020603050405020304" pitchFamily="18" charset="0"/>
              </a:rPr>
              <a:t>Proportionality</a:t>
            </a:r>
            <a:r>
              <a:rPr lang="en-US" sz="2400" b="1" dirty="0">
                <a:latin typeface="Times New Roman" panose="02020603050405020304" pitchFamily="18" charset="0"/>
                <a:cs typeface="Times New Roman" panose="02020603050405020304" pitchFamily="18" charset="0"/>
              </a:rPr>
              <a:t>: Will the probable benefits of the action outweigh the infringed moral considerations?</a:t>
            </a:r>
          </a:p>
          <a:p>
            <a:pPr marL="457200" indent="-457200">
              <a:buClr>
                <a:srgbClr val="7030A0"/>
              </a:buClr>
              <a:buFont typeface="Wingdings" panose="05000000000000000000" pitchFamily="2" charset="2"/>
              <a:buChar char="§"/>
            </a:pPr>
            <a:r>
              <a:rPr lang="en-US" sz="2400" b="1" dirty="0">
                <a:solidFill>
                  <a:srgbClr val="0000FF"/>
                </a:solidFill>
                <a:latin typeface="Times New Roman" panose="02020603050405020304" pitchFamily="18" charset="0"/>
                <a:cs typeface="Times New Roman" panose="02020603050405020304" pitchFamily="18" charset="0"/>
              </a:rPr>
              <a:t>Necessity</a:t>
            </a:r>
            <a:r>
              <a:rPr lang="en-US" sz="2400" b="1" dirty="0">
                <a:latin typeface="Times New Roman" panose="02020603050405020304" pitchFamily="18" charset="0"/>
                <a:cs typeface="Times New Roman" panose="02020603050405020304" pitchFamily="18" charset="0"/>
              </a:rPr>
              <a:t>: Is the action necessary (i.e., will overriding a conflicting ethical norm achieve an important public health goal)?</a:t>
            </a:r>
          </a:p>
          <a:p>
            <a:pPr marL="457200" indent="-457200">
              <a:buClr>
                <a:srgbClr val="7030A0"/>
              </a:buClr>
              <a:buFont typeface="Wingdings" panose="05000000000000000000" pitchFamily="2" charset="2"/>
              <a:buChar char="§"/>
            </a:pPr>
            <a:r>
              <a:rPr lang="en-US" sz="2400" b="1" dirty="0">
                <a:solidFill>
                  <a:srgbClr val="0000FF"/>
                </a:solidFill>
                <a:latin typeface="Times New Roman" panose="02020603050405020304" pitchFamily="18" charset="0"/>
                <a:cs typeface="Times New Roman" panose="02020603050405020304" pitchFamily="18" charset="0"/>
              </a:rPr>
              <a:t>Least Infringement</a:t>
            </a:r>
            <a:r>
              <a:rPr lang="en-US" sz="2400" b="1" dirty="0">
                <a:latin typeface="Times New Roman" panose="02020603050405020304" pitchFamily="18" charset="0"/>
                <a:cs typeface="Times New Roman" panose="02020603050405020304" pitchFamily="18" charset="0"/>
              </a:rPr>
              <a:t>: Is the public health action the least restrictive means available?</a:t>
            </a:r>
          </a:p>
          <a:p>
            <a:pPr marL="457200" indent="-457200">
              <a:buClr>
                <a:srgbClr val="7030A0"/>
              </a:buClr>
              <a:buFont typeface="Wingdings" panose="05000000000000000000" pitchFamily="2" charset="2"/>
              <a:buChar char="§"/>
            </a:pPr>
            <a:r>
              <a:rPr lang="en-US" sz="2400" b="1" dirty="0">
                <a:solidFill>
                  <a:srgbClr val="0000FF"/>
                </a:solidFill>
                <a:latin typeface="Times New Roman" panose="02020603050405020304" pitchFamily="18" charset="0"/>
                <a:cs typeface="Times New Roman" panose="02020603050405020304" pitchFamily="18" charset="0"/>
              </a:rPr>
              <a:t>Public Justification</a:t>
            </a:r>
            <a:r>
              <a:rPr lang="en-US" sz="2400" b="1" dirty="0">
                <a:latin typeface="Times New Roman" panose="02020603050405020304" pitchFamily="18" charset="0"/>
                <a:cs typeface="Times New Roman" panose="02020603050405020304" pitchFamily="18" charset="0"/>
              </a:rPr>
              <a:t>: Can decision makers offer public justification in the political and cultural context that stakeholders , the public, and those most affected find acceptable?</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75</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404121812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10668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4102" name="Rectangle 3"/>
          <p:cNvSpPr>
            <a:spLocks noGrp="1" noChangeArrowheads="1"/>
          </p:cNvSpPr>
          <p:nvPr>
            <p:ph idx="1"/>
          </p:nvPr>
        </p:nvSpPr>
        <p:spPr>
          <a:xfrm>
            <a:off x="647700" y="1447800"/>
            <a:ext cx="8115300" cy="4495800"/>
          </a:xfrm>
        </p:spPr>
        <p:txBody>
          <a:bodyPr>
            <a:noAutofit/>
          </a:bodyPr>
          <a:lstStyle/>
          <a:p>
            <a:pPr marL="114300" indent="0">
              <a:spcBef>
                <a:spcPts val="0"/>
              </a:spcBef>
              <a:buNone/>
            </a:pPr>
            <a:r>
              <a:rPr lang="en-US" sz="2800" b="1" i="1" dirty="0">
                <a:solidFill>
                  <a:srgbClr val="0000FF"/>
                </a:solidFill>
                <a:latin typeface="Times New Roman" panose="02020603050405020304" pitchFamily="18" charset="0"/>
                <a:cs typeface="Times New Roman" panose="02020603050405020304" pitchFamily="18" charset="0"/>
              </a:rPr>
              <a:t>An Approach to Ethical Analysis and Justification in Context</a:t>
            </a:r>
            <a:endParaRPr lang="en-US" sz="2800" b="1" dirty="0">
              <a:solidFill>
                <a:srgbClr val="0000FF"/>
              </a:solidFill>
              <a:latin typeface="Times New Roman" panose="02020603050405020304" pitchFamily="18" charset="0"/>
              <a:cs typeface="Times New Roman" panose="02020603050405020304" pitchFamily="18" charset="0"/>
            </a:endParaRPr>
          </a:p>
          <a:p>
            <a:pPr marL="114300" indent="0">
              <a:spcBef>
                <a:spcPts val="0"/>
              </a:spcBef>
              <a:buNone/>
            </a:pPr>
            <a:r>
              <a:rPr lang="en-US" sz="2800" b="1" dirty="0">
                <a:solidFill>
                  <a:srgbClr val="0000FF"/>
                </a:solidFill>
                <a:latin typeface="Times New Roman" panose="02020603050405020304" pitchFamily="18" charset="0"/>
                <a:cs typeface="Times New Roman" panose="02020603050405020304" pitchFamily="18" charset="0"/>
              </a:rPr>
              <a:t>Step I</a:t>
            </a:r>
            <a:r>
              <a:rPr lang="en-US" sz="2800" b="1" dirty="0">
                <a:latin typeface="Times New Roman" panose="02020603050405020304" pitchFamily="18" charset="0"/>
                <a:cs typeface="Times New Roman" panose="02020603050405020304" pitchFamily="18" charset="0"/>
              </a:rPr>
              <a:t>: Analyze the Ethical Dimensions of the Public Health Issue and Context</a:t>
            </a:r>
          </a:p>
          <a:p>
            <a:pPr marL="114300" indent="0">
              <a:spcBef>
                <a:spcPts val="0"/>
              </a:spcBef>
              <a:buNone/>
            </a:pPr>
            <a:r>
              <a:rPr lang="en-US" sz="2800" b="1" dirty="0">
                <a:solidFill>
                  <a:srgbClr val="0000FF"/>
                </a:solidFill>
                <a:latin typeface="Times New Roman" panose="02020603050405020304" pitchFamily="18" charset="0"/>
                <a:cs typeface="Times New Roman" panose="02020603050405020304" pitchFamily="18" charset="0"/>
              </a:rPr>
              <a:t>Step II</a:t>
            </a:r>
            <a:r>
              <a:rPr lang="en-US" sz="2800" b="1" dirty="0">
                <a:latin typeface="Times New Roman" panose="02020603050405020304" pitchFamily="18" charset="0"/>
                <a:cs typeface="Times New Roman" panose="02020603050405020304" pitchFamily="18" charset="0"/>
              </a:rPr>
              <a:t>: Formulate Alternative Courses of Action and Evaluate their Ethical Dimensions</a:t>
            </a:r>
          </a:p>
          <a:p>
            <a:pPr marL="114300" indent="0">
              <a:spcBef>
                <a:spcPts val="0"/>
              </a:spcBef>
              <a:buNone/>
            </a:pPr>
            <a:r>
              <a:rPr lang="en-US" sz="2800" b="1" dirty="0">
                <a:solidFill>
                  <a:srgbClr val="0000FF"/>
                </a:solidFill>
                <a:latin typeface="Times New Roman" panose="02020603050405020304" pitchFamily="18" charset="0"/>
                <a:cs typeface="Times New Roman" panose="02020603050405020304" pitchFamily="18" charset="0"/>
              </a:rPr>
              <a:t>Step III</a:t>
            </a:r>
            <a:r>
              <a:rPr lang="en-US" sz="2800" b="1" dirty="0">
                <a:latin typeface="Times New Roman" panose="02020603050405020304" pitchFamily="18" charset="0"/>
                <a:cs typeface="Times New Roman" panose="02020603050405020304" pitchFamily="18" charset="0"/>
              </a:rPr>
              <a:t>: Provide Justification for a Particular Public Health Decision</a:t>
            </a:r>
          </a:p>
          <a:p>
            <a:pPr marL="114300" indent="0">
              <a:spcBef>
                <a:spcPts val="0"/>
              </a:spcBef>
              <a:buNone/>
            </a:pPr>
            <a:r>
              <a:rPr lang="en-US" sz="2800" b="1" dirty="0">
                <a:solidFill>
                  <a:srgbClr val="0000FF"/>
                </a:solidFill>
                <a:latin typeface="Times New Roman" panose="02020603050405020304" pitchFamily="18" charset="0"/>
                <a:cs typeface="Times New Roman" panose="02020603050405020304" pitchFamily="18" charset="0"/>
              </a:rPr>
              <a:t>Consider the following scenario</a:t>
            </a:r>
            <a:endParaRPr lang="en-US" sz="2800" dirty="0">
              <a:solidFill>
                <a:srgbClr val="0000FF"/>
              </a:solidFill>
              <a:latin typeface="Times New Roman" panose="02020603050405020304" pitchFamily="18" charset="0"/>
              <a:cs typeface="Times New Roman" panose="02020603050405020304" pitchFamily="18" charset="0"/>
            </a:endParaRPr>
          </a:p>
          <a:p>
            <a:pPr marL="114300" indent="0">
              <a:spcBef>
                <a:spcPts val="0"/>
              </a:spcBef>
              <a:buNone/>
            </a:pPr>
            <a:r>
              <a:rPr lang="en-US" sz="2800" b="1" dirty="0">
                <a:latin typeface="Times New Roman" panose="02020603050405020304" pitchFamily="18" charset="0"/>
                <a:cs typeface="Times New Roman" panose="02020603050405020304" pitchFamily="18" charset="0"/>
              </a:rPr>
              <a:t>Please refer to the attached PDF file</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76</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367472328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0"/>
            <a:ext cx="7620000" cy="1143000"/>
          </a:xfrm>
        </p:spPr>
        <p:txBody>
          <a:bodyPr/>
          <a:lstStyle/>
          <a:p>
            <a:pPr algn="ctr"/>
            <a:r>
              <a:rPr lang="en-US" sz="9600" dirty="0">
                <a:latin typeface="AR BLANCA" panose="02000000000000000000" pitchFamily="2" charset="0"/>
              </a:rPr>
              <a:t>THANK YOU</a:t>
            </a:r>
          </a:p>
        </p:txBody>
      </p:sp>
    </p:spTree>
    <p:extLst>
      <p:ext uri="{BB962C8B-B14F-4D97-AF65-F5344CB8AC3E}">
        <p14:creationId xmlns:p14="http://schemas.microsoft.com/office/powerpoint/2010/main" val="311756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9" name="Rectangle 3"/>
          <p:cNvSpPr>
            <a:spLocks noGrp="1" noRot="1" noChangeArrowheads="1"/>
          </p:cNvSpPr>
          <p:nvPr>
            <p:ph idx="1"/>
          </p:nvPr>
        </p:nvSpPr>
        <p:spPr>
          <a:xfrm>
            <a:off x="838200" y="1493606"/>
            <a:ext cx="7924800" cy="4213796"/>
          </a:xfrm>
        </p:spPr>
        <p:txBody>
          <a:bodyPr>
            <a:normAutofit/>
          </a:bodyPr>
          <a:lstStyle/>
          <a:p>
            <a:pPr marL="0" indent="0">
              <a:buClr>
                <a:srgbClr val="7030A0"/>
              </a:buClr>
              <a:buNone/>
              <a:defRPr/>
            </a:pPr>
            <a:r>
              <a:rPr lang="en-US" sz="2800" b="1" dirty="0">
                <a:solidFill>
                  <a:srgbClr val="0000FF"/>
                </a:solidFill>
                <a:latin typeface="Times New Roman" panose="02020603050405020304" pitchFamily="18" charset="0"/>
                <a:cs typeface="Times New Roman" panose="02020603050405020304" pitchFamily="18" charset="0"/>
              </a:rPr>
              <a:t>ETHICS</a:t>
            </a:r>
          </a:p>
          <a:p>
            <a:pPr marL="457200" indent="-457200" eaLnBrk="1" hangingPunct="1">
              <a:buClr>
                <a:srgbClr val="7030A0"/>
              </a:buClr>
              <a:buFont typeface="Wingdings" panose="05000000000000000000" pitchFamily="2" charset="2"/>
              <a:buChar char="§"/>
              <a:defRPr/>
            </a:pPr>
            <a:r>
              <a:rPr lang="en-US" sz="2800" b="1" dirty="0">
                <a:solidFill>
                  <a:srgbClr val="0000FF"/>
                </a:solidFill>
                <a:latin typeface="Times New Roman" panose="02020603050405020304" pitchFamily="18" charset="0"/>
                <a:cs typeface="Times New Roman" panose="02020603050405020304" pitchFamily="18" charset="0"/>
              </a:rPr>
              <a:t>Society </a:t>
            </a:r>
            <a:r>
              <a:rPr lang="en-US" sz="2800" b="1" dirty="0">
                <a:latin typeface="Times New Roman" panose="02020603050405020304" pitchFamily="18" charset="0"/>
                <a:cs typeface="Times New Roman" panose="02020603050405020304" pitchFamily="18" charset="0"/>
              </a:rPr>
              <a:t>is an association of people organized under a system of rules designed to advance the goods of its members over time.</a:t>
            </a:r>
          </a:p>
          <a:p>
            <a:pPr marL="457200" indent="-457200" eaLnBrk="1" hangingPunct="1">
              <a:buClr>
                <a:srgbClr val="7030A0"/>
              </a:buClr>
              <a:buFont typeface="Wingdings" panose="05000000000000000000" pitchFamily="2" charset="2"/>
              <a:buChar char="§"/>
              <a:defRPr/>
            </a:pPr>
            <a:r>
              <a:rPr lang="en-US" sz="2800" b="1" dirty="0">
                <a:latin typeface="Times New Roman" panose="02020603050405020304" pitchFamily="18" charset="0"/>
                <a:cs typeface="Times New Roman" panose="02020603050405020304" pitchFamily="18" charset="0"/>
              </a:rPr>
              <a:t>Every society has rules of conduct describing what people ought and ought not to do in various situation. We call these rules of </a:t>
            </a:r>
            <a:r>
              <a:rPr lang="en-US" sz="2800" b="1" dirty="0">
                <a:solidFill>
                  <a:srgbClr val="0000FF"/>
                </a:solidFill>
                <a:latin typeface="Times New Roman" panose="02020603050405020304" pitchFamily="18" charset="0"/>
                <a:cs typeface="Times New Roman" panose="02020603050405020304" pitchFamily="18" charset="0"/>
              </a:rPr>
              <a:t>morality</a:t>
            </a:r>
            <a:r>
              <a:rPr lang="en-US" sz="2800" b="1" dirty="0">
                <a:solidFill>
                  <a:srgbClr val="0000CC"/>
                </a:solidFill>
                <a:latin typeface="Times New Roman" panose="02020603050405020304" pitchFamily="18" charset="0"/>
                <a:cs typeface="Times New Roman" panose="02020603050405020304" pitchFamily="18" charset="0"/>
              </a:rPr>
              <a:t>.</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8</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1166524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62000"/>
          </a:xfrm>
        </p:spPr>
        <p:txBody>
          <a:bodyPr/>
          <a:lstStyle/>
          <a:p>
            <a:pPr algn="ctr">
              <a:defRPr/>
            </a:pPr>
            <a:r>
              <a:rPr lang="en-US" sz="3600" b="1" dirty="0">
                <a:solidFill>
                  <a:schemeClr val="tx1"/>
                </a:solidFill>
                <a:latin typeface="Times New Roman" pitchFamily="18" charset="0"/>
                <a:cs typeface="Times New Roman" pitchFamily="18" charset="0"/>
              </a:rPr>
              <a:t>PUBLIC HEALTH ETHICS</a:t>
            </a:r>
            <a:endParaRPr lang="en-US" sz="3600" b="1" dirty="0">
              <a:solidFill>
                <a:srgbClr val="FFFF00"/>
              </a:solidFill>
              <a:latin typeface="Times New Roman" pitchFamily="18" charset="0"/>
              <a:cs typeface="Times New Roman" pitchFamily="18" charset="0"/>
            </a:endParaRPr>
          </a:p>
        </p:txBody>
      </p:sp>
      <p:sp>
        <p:nvSpPr>
          <p:cNvPr id="9" name="Rectangle 3"/>
          <p:cNvSpPr>
            <a:spLocks noGrp="1" noRot="1" noChangeArrowheads="1"/>
          </p:cNvSpPr>
          <p:nvPr>
            <p:ph idx="1"/>
          </p:nvPr>
        </p:nvSpPr>
        <p:spPr>
          <a:xfrm>
            <a:off x="838200" y="1251374"/>
            <a:ext cx="7924800" cy="4800600"/>
          </a:xfrm>
        </p:spPr>
        <p:txBody>
          <a:bodyPr>
            <a:normAutofit fontScale="92500" lnSpcReduction="10000"/>
          </a:bodyPr>
          <a:lstStyle/>
          <a:p>
            <a:pPr marL="0" indent="0">
              <a:buClr>
                <a:srgbClr val="7030A0"/>
              </a:buClr>
              <a:buNone/>
              <a:defRPr/>
            </a:pPr>
            <a:r>
              <a:rPr lang="en-US" sz="2800" b="1" dirty="0">
                <a:solidFill>
                  <a:srgbClr val="0000FF"/>
                </a:solidFill>
                <a:latin typeface="Times New Roman" pitchFamily="18" charset="0"/>
                <a:cs typeface="Times New Roman" pitchFamily="18" charset="0"/>
              </a:rPr>
              <a:t>ETHICS</a:t>
            </a:r>
          </a:p>
          <a:p>
            <a:pPr marL="457200" indent="-457200">
              <a:buClr>
                <a:srgbClr val="7030A0"/>
              </a:buClr>
              <a:buFont typeface="Wingdings" panose="05000000000000000000" pitchFamily="2" charset="2"/>
              <a:buChar char="§"/>
              <a:defRPr/>
            </a:pPr>
            <a:r>
              <a:rPr lang="en-US" sz="2800" b="1" dirty="0">
                <a:latin typeface="Times New Roman" panose="02020603050405020304" pitchFamily="18" charset="0"/>
                <a:cs typeface="Times New Roman" panose="02020603050405020304" pitchFamily="18" charset="0"/>
              </a:rPr>
              <a:t>Although many use the terms </a:t>
            </a:r>
            <a:r>
              <a:rPr lang="en-US" sz="2800" b="1" dirty="0">
                <a:solidFill>
                  <a:srgbClr val="0000FF"/>
                </a:solidFill>
                <a:latin typeface="Times New Roman" panose="02020603050405020304" pitchFamily="18" charset="0"/>
                <a:cs typeface="Times New Roman" panose="02020603050405020304" pitchFamily="18" charset="0"/>
              </a:rPr>
              <a:t>ethics</a:t>
            </a:r>
            <a:r>
              <a:rPr lang="en-US" sz="2800" b="1" dirty="0">
                <a:latin typeface="Times New Roman" panose="02020603050405020304" pitchFamily="18" charset="0"/>
                <a:cs typeface="Times New Roman" panose="02020603050405020304" pitchFamily="18" charset="0"/>
              </a:rPr>
              <a:t> and </a:t>
            </a:r>
            <a:r>
              <a:rPr lang="en-US" sz="2800" b="1" dirty="0">
                <a:solidFill>
                  <a:srgbClr val="0000FF"/>
                </a:solidFill>
                <a:latin typeface="Times New Roman" panose="02020603050405020304" pitchFamily="18" charset="0"/>
                <a:cs typeface="Times New Roman" panose="02020603050405020304" pitchFamily="18" charset="0"/>
              </a:rPr>
              <a:t>morality</a:t>
            </a:r>
            <a:r>
              <a:rPr lang="en-US" sz="2800" b="1" dirty="0">
                <a:latin typeface="Times New Roman" panose="02020603050405020304" pitchFamily="18" charset="0"/>
                <a:cs typeface="Times New Roman" panose="02020603050405020304" pitchFamily="18" charset="0"/>
              </a:rPr>
              <a:t> interchangeably, we will distinguish the formal discipline of </a:t>
            </a:r>
            <a:r>
              <a:rPr lang="en-US" sz="2800" b="1" dirty="0">
                <a:solidFill>
                  <a:srgbClr val="0000FF"/>
                </a:solidFill>
                <a:latin typeface="Times New Roman" panose="02020603050405020304" pitchFamily="18" charset="0"/>
                <a:cs typeface="Times New Roman" panose="02020603050405020304" pitchFamily="18" charset="0"/>
              </a:rPr>
              <a:t>ethics</a:t>
            </a:r>
            <a:r>
              <a:rPr lang="en-US" sz="2800" b="1" dirty="0">
                <a:latin typeface="Times New Roman" panose="02020603050405020304" pitchFamily="18" charset="0"/>
                <a:cs typeface="Times New Roman" panose="02020603050405020304" pitchFamily="18" charset="0"/>
              </a:rPr>
              <a:t> from the common </a:t>
            </a:r>
            <a:r>
              <a:rPr lang="en-US" sz="2800" b="1" dirty="0">
                <a:solidFill>
                  <a:srgbClr val="0000FF"/>
                </a:solidFill>
                <a:latin typeface="Times New Roman" panose="02020603050405020304" pitchFamily="18" charset="0"/>
                <a:cs typeface="Times New Roman" panose="02020603050405020304" pitchFamily="18" charset="0"/>
              </a:rPr>
              <a:t>morality</a:t>
            </a:r>
            <a:r>
              <a:rPr lang="en-US" sz="2800" b="1" dirty="0">
                <a:latin typeface="Times New Roman" panose="02020603050405020304" pitchFamily="18" charset="0"/>
                <a:cs typeface="Times New Roman" panose="02020603050405020304" pitchFamily="18" charset="0"/>
              </a:rPr>
              <a:t> that guides everyday actions and behavior. </a:t>
            </a:r>
          </a:p>
          <a:p>
            <a:pPr marL="457200" indent="-457200">
              <a:buClr>
                <a:srgbClr val="7030A0"/>
              </a:buClr>
              <a:buFont typeface="Wingdings" panose="05000000000000000000" pitchFamily="2" charset="2"/>
              <a:buChar char="§"/>
              <a:defRPr/>
            </a:pPr>
            <a:r>
              <a:rPr lang="en-US" sz="2800" b="1" dirty="0">
                <a:solidFill>
                  <a:srgbClr val="0000FF"/>
                </a:solidFill>
                <a:latin typeface="Times New Roman" panose="02020603050405020304" pitchFamily="18" charset="0"/>
                <a:cs typeface="Times New Roman" panose="02020603050405020304" pitchFamily="18" charset="0"/>
              </a:rPr>
              <a:t>Morality</a:t>
            </a:r>
            <a:r>
              <a:rPr lang="en-US" sz="2800" b="1" dirty="0">
                <a:latin typeface="Times New Roman" panose="02020603050405020304" pitchFamily="18" charset="0"/>
                <a:cs typeface="Times New Roman" panose="02020603050405020304" pitchFamily="18" charset="0"/>
              </a:rPr>
              <a:t> refers to a society’s shared, stable beliefs about what is </a:t>
            </a:r>
            <a:r>
              <a:rPr lang="en-US" sz="2800" b="1" dirty="0">
                <a:solidFill>
                  <a:srgbClr val="0000FF"/>
                </a:solidFill>
                <a:latin typeface="Times New Roman" panose="02020603050405020304" pitchFamily="18" charset="0"/>
                <a:cs typeface="Times New Roman" panose="02020603050405020304" pitchFamily="18" charset="0"/>
              </a:rPr>
              <a:t>good</a:t>
            </a:r>
            <a:r>
              <a:rPr lang="en-US" sz="2800" b="1" dirty="0">
                <a:latin typeface="Times New Roman" panose="02020603050405020304" pitchFamily="18" charset="0"/>
                <a:cs typeface="Times New Roman" panose="02020603050405020304" pitchFamily="18" charset="0"/>
              </a:rPr>
              <a:t> and </a:t>
            </a:r>
            <a:r>
              <a:rPr lang="en-US" sz="2800" b="1" dirty="0">
                <a:solidFill>
                  <a:srgbClr val="0000FF"/>
                </a:solidFill>
                <a:latin typeface="Times New Roman" panose="02020603050405020304" pitchFamily="18" charset="0"/>
                <a:cs typeface="Times New Roman" panose="02020603050405020304" pitchFamily="18" charset="0"/>
              </a:rPr>
              <a:t>bad</a:t>
            </a:r>
            <a:r>
              <a:rPr lang="en-US" sz="2800" b="1" dirty="0">
                <a:latin typeface="Times New Roman" panose="02020603050405020304" pitchFamily="18" charset="0"/>
                <a:cs typeface="Times New Roman" panose="02020603050405020304" pitchFamily="18" charset="0"/>
              </a:rPr>
              <a:t>, </a:t>
            </a:r>
            <a:r>
              <a:rPr lang="en-US" sz="2800" b="1" dirty="0">
                <a:solidFill>
                  <a:srgbClr val="0000FF"/>
                </a:solidFill>
                <a:latin typeface="Times New Roman" panose="02020603050405020304" pitchFamily="18" charset="0"/>
                <a:cs typeface="Times New Roman" panose="02020603050405020304" pitchFamily="18" charset="0"/>
              </a:rPr>
              <a:t>right</a:t>
            </a:r>
            <a:r>
              <a:rPr lang="en-US" sz="2800" b="1" dirty="0">
                <a:latin typeface="Times New Roman" panose="02020603050405020304" pitchFamily="18" charset="0"/>
                <a:cs typeface="Times New Roman" panose="02020603050405020304" pitchFamily="18" charset="0"/>
              </a:rPr>
              <a:t> and </a:t>
            </a:r>
            <a:r>
              <a:rPr lang="en-US" sz="2800" b="1" dirty="0">
                <a:solidFill>
                  <a:srgbClr val="0000FF"/>
                </a:solidFill>
                <a:latin typeface="Times New Roman" panose="02020603050405020304" pitchFamily="18" charset="0"/>
                <a:cs typeface="Times New Roman" panose="02020603050405020304" pitchFamily="18" charset="0"/>
              </a:rPr>
              <a:t>wrong</a:t>
            </a:r>
            <a:r>
              <a:rPr lang="en-US" sz="2800" b="1" dirty="0">
                <a:latin typeface="Times New Roman" panose="02020603050405020304" pitchFamily="18" charset="0"/>
                <a:cs typeface="Times New Roman" panose="02020603050405020304" pitchFamily="18" charset="0"/>
              </a:rPr>
              <a:t>. </a:t>
            </a:r>
          </a:p>
          <a:p>
            <a:pPr marL="457200" indent="-457200">
              <a:buClr>
                <a:srgbClr val="7030A0"/>
              </a:buClr>
              <a:buFont typeface="Wingdings" panose="05000000000000000000" pitchFamily="2" charset="2"/>
              <a:buChar char="§"/>
              <a:defRPr/>
            </a:pPr>
            <a:r>
              <a:rPr lang="en-US" sz="2800" b="1" dirty="0">
                <a:latin typeface="Times New Roman" panose="02020603050405020304" pitchFamily="18" charset="0"/>
                <a:cs typeface="Times New Roman" panose="02020603050405020304" pitchFamily="18" charset="0"/>
              </a:rPr>
              <a:t>Through upbringing and socialization, each generation passes this common morality to the next. </a:t>
            </a:r>
          </a:p>
          <a:p>
            <a:pPr marL="457200" indent="-457200">
              <a:buClr>
                <a:srgbClr val="7030A0"/>
              </a:buClr>
              <a:buFont typeface="Wingdings" panose="05000000000000000000" pitchFamily="2" charset="2"/>
              <a:buChar char="§"/>
              <a:defRPr/>
            </a:pPr>
            <a:r>
              <a:rPr lang="en-US" sz="2800" b="1" dirty="0">
                <a:latin typeface="Times New Roman" panose="02020603050405020304" pitchFamily="18" charset="0"/>
                <a:cs typeface="Times New Roman" panose="02020603050405020304" pitchFamily="18" charset="0"/>
              </a:rPr>
              <a:t>Common </a:t>
            </a:r>
            <a:r>
              <a:rPr lang="en-US" sz="2800" b="1" dirty="0">
                <a:solidFill>
                  <a:srgbClr val="0000FF"/>
                </a:solidFill>
                <a:latin typeface="Times New Roman" panose="02020603050405020304" pitchFamily="18" charset="0"/>
                <a:cs typeface="Times New Roman" panose="02020603050405020304" pitchFamily="18" charset="0"/>
              </a:rPr>
              <a:t>morality</a:t>
            </a:r>
            <a:r>
              <a:rPr lang="en-US" sz="2800" b="1" dirty="0">
                <a:latin typeface="Times New Roman" panose="02020603050405020304" pitchFamily="18" charset="0"/>
                <a:cs typeface="Times New Roman" panose="02020603050405020304" pitchFamily="18" charset="0"/>
              </a:rPr>
              <a:t> envelopes the individual like an ecosphere of shared customs, rules, and values</a:t>
            </a:r>
            <a:r>
              <a:rPr lang="en-US" sz="2800" b="1" dirty="0">
                <a:solidFill>
                  <a:srgbClr val="0000CC"/>
                </a:solidFill>
                <a:latin typeface="Times New Roman" panose="02020603050405020304" pitchFamily="18" charset="0"/>
                <a:cs typeface="Times New Roman" panose="02020603050405020304" pitchFamily="18" charset="0"/>
              </a:rPr>
              <a:t>.</a:t>
            </a:r>
          </a:p>
        </p:txBody>
      </p:sp>
      <p:sp>
        <p:nvSpPr>
          <p:cNvPr id="4" name="Date Placeholder 3"/>
          <p:cNvSpPr>
            <a:spLocks noGrp="1"/>
          </p:cNvSpPr>
          <p:nvPr>
            <p:ph type="dt" sz="half" idx="10"/>
          </p:nvPr>
        </p:nvSpPr>
        <p:spPr/>
        <p:txBody>
          <a:bodyPr/>
          <a:lstStyle/>
          <a:p>
            <a:pPr>
              <a:defRPr/>
            </a:pPr>
            <a:fld id="{F5C27702-0ABE-4B69-BA1E-9E349156CD94}" type="datetime1">
              <a:rPr lang="en-US"/>
              <a:pPr>
                <a:defRPr/>
              </a:pPr>
              <a:t>11/24/2019</a:t>
            </a:fld>
            <a:endParaRPr lang="en-US"/>
          </a:p>
        </p:txBody>
      </p:sp>
      <p:sp>
        <p:nvSpPr>
          <p:cNvPr id="6" name="Slide Number Placeholder 5"/>
          <p:cNvSpPr>
            <a:spLocks noGrp="1"/>
          </p:cNvSpPr>
          <p:nvPr>
            <p:ph type="sldNum" sz="quarter" idx="11"/>
          </p:nvPr>
        </p:nvSpPr>
        <p:spPr/>
        <p:txBody>
          <a:bodyPr/>
          <a:lstStyle/>
          <a:p>
            <a:pPr>
              <a:defRPr/>
            </a:pPr>
            <a:fld id="{0F23BC0A-5ABC-4AFD-9F49-E05F087308C8}" type="slidenum">
              <a:rPr lang="en-US"/>
              <a:pPr>
                <a:defRPr/>
              </a:pPr>
              <a:t>9</a:t>
            </a:fld>
            <a:endParaRPr lang="en-US"/>
          </a:p>
        </p:txBody>
      </p:sp>
      <p:sp>
        <p:nvSpPr>
          <p:cNvPr id="5" name="Footer Placeholder 4"/>
          <p:cNvSpPr>
            <a:spLocks noGrp="1"/>
          </p:cNvSpPr>
          <p:nvPr>
            <p:ph type="ftr" sz="quarter" idx="12"/>
          </p:nvPr>
        </p:nvSpPr>
        <p:spPr/>
        <p:txBody>
          <a:bodyPr/>
          <a:lstStyle/>
          <a:p>
            <a:pPr>
              <a:defRPr/>
            </a:pPr>
            <a:r>
              <a:rPr lang="en-US"/>
              <a:t>Dr. Mohammed ALnaif</a:t>
            </a:r>
          </a:p>
        </p:txBody>
      </p:sp>
    </p:spTree>
    <p:extLst>
      <p:ext uri="{BB962C8B-B14F-4D97-AF65-F5344CB8AC3E}">
        <p14:creationId xmlns:p14="http://schemas.microsoft.com/office/powerpoint/2010/main" val="2437205178"/>
      </p:ext>
    </p:extLst>
  </p:cSld>
  <p:clrMapOvr>
    <a:masterClrMapping/>
  </p:clrMapOvr>
</p:sld>
</file>

<file path=ppt/theme/theme1.xml><?xml version="1.0" encoding="utf-8"?>
<a:theme xmlns:a="http://schemas.openxmlformats.org/drawingml/2006/main" name="Theme5">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ARROW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ARROWS 1">
        <a:dk1>
          <a:srgbClr val="000000"/>
        </a:dk1>
        <a:lt1>
          <a:srgbClr val="FFFFCC"/>
        </a:lt1>
        <a:dk2>
          <a:srgbClr val="CC6600"/>
        </a:dk2>
        <a:lt2>
          <a:srgbClr val="FFFFCC"/>
        </a:lt2>
        <a:accent1>
          <a:srgbClr val="3399FF"/>
        </a:accent1>
        <a:accent2>
          <a:srgbClr val="99FFCC"/>
        </a:accent2>
        <a:accent3>
          <a:srgbClr val="E2B8AA"/>
        </a:accent3>
        <a:accent4>
          <a:srgbClr val="DADAAE"/>
        </a:accent4>
        <a:accent5>
          <a:srgbClr val="ADCAFF"/>
        </a:accent5>
        <a:accent6>
          <a:srgbClr val="8AE7B9"/>
        </a:accent6>
        <a:hlink>
          <a:srgbClr val="CC00CC"/>
        </a:hlink>
        <a:folHlink>
          <a:srgbClr val="B2B2B2"/>
        </a:folHlink>
      </a:clrScheme>
      <a:clrMap bg1="dk2" tx1="lt1" bg2="dk1" tx2="lt2" accent1="accent1" accent2="accent2" accent3="accent3" accent4="accent4" accent5="accent5" accent6="accent6" hlink="hlink" folHlink="folHlink"/>
    </a:extraClrScheme>
    <a:extraClrScheme>
      <a:clrScheme name="ARROWS 2">
        <a:dk1>
          <a:srgbClr val="000000"/>
        </a:dk1>
        <a:lt1>
          <a:srgbClr val="99FFCC"/>
        </a:lt1>
        <a:dk2>
          <a:srgbClr val="000000"/>
        </a:dk2>
        <a:lt2>
          <a:srgbClr val="003300"/>
        </a:lt2>
        <a:accent1>
          <a:srgbClr val="CBCBCB"/>
        </a:accent1>
        <a:accent2>
          <a:srgbClr val="0066FF"/>
        </a:accent2>
        <a:accent3>
          <a:srgbClr val="CAFFE2"/>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RROWS 3">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RROWS 4">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RROWS 5">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RROWS 6">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RROWS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ARROWS 8">
        <a:dk1>
          <a:srgbClr val="000000"/>
        </a:dk1>
        <a:lt1>
          <a:srgbClr val="FFFFCC"/>
        </a:lt1>
        <a:dk2>
          <a:srgbClr val="000000"/>
        </a:dk2>
        <a:lt2>
          <a:srgbClr val="808000"/>
        </a:lt2>
        <a:accent1>
          <a:srgbClr val="339933"/>
        </a:accent1>
        <a:accent2>
          <a:srgbClr val="800000"/>
        </a:accent2>
        <a:accent3>
          <a:srgbClr val="FFFFE2"/>
        </a:accent3>
        <a:accent4>
          <a:srgbClr val="000000"/>
        </a:accent4>
        <a:accent5>
          <a:srgbClr val="ADCAAD"/>
        </a:accent5>
        <a:accent6>
          <a:srgbClr val="730000"/>
        </a:accent6>
        <a:hlink>
          <a:srgbClr val="0099FF"/>
        </a:hlink>
        <a:folHlink>
          <a:srgbClr val="FFCC66"/>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6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Times New Roman"/>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7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Times New Roman"/>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8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Times New Roman"/>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9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Times New Roman"/>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10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Times New Roman"/>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1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Times New Roman"/>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6.xml><?xml version="1.0" encoding="utf-8"?>
<a:theme xmlns:a="http://schemas.openxmlformats.org/drawingml/2006/main" name="12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Times New Roman"/>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7.xml><?xml version="1.0" encoding="utf-8"?>
<a:theme xmlns:a="http://schemas.openxmlformats.org/drawingml/2006/main" name="13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Times New Roman"/>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8.xml><?xml version="1.0" encoding="utf-8"?>
<a:theme xmlns:a="http://schemas.openxmlformats.org/drawingml/2006/main" name="14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Times New Roman"/>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ARROWS">
  <a:themeElements>
    <a:clrScheme name="1_ARROWS 4">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fontScheme name="1_ARROW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ARROWS 1">
        <a:dk1>
          <a:srgbClr val="000000"/>
        </a:dk1>
        <a:lt1>
          <a:srgbClr val="FFFFCC"/>
        </a:lt1>
        <a:dk2>
          <a:srgbClr val="CC6600"/>
        </a:dk2>
        <a:lt2>
          <a:srgbClr val="FFFFCC"/>
        </a:lt2>
        <a:accent1>
          <a:srgbClr val="3399FF"/>
        </a:accent1>
        <a:accent2>
          <a:srgbClr val="99FFCC"/>
        </a:accent2>
        <a:accent3>
          <a:srgbClr val="E2B8AA"/>
        </a:accent3>
        <a:accent4>
          <a:srgbClr val="DADAAE"/>
        </a:accent4>
        <a:accent5>
          <a:srgbClr val="ADCAFF"/>
        </a:accent5>
        <a:accent6>
          <a:srgbClr val="8AE7B9"/>
        </a:accent6>
        <a:hlink>
          <a:srgbClr val="CC00CC"/>
        </a:hlink>
        <a:folHlink>
          <a:srgbClr val="B2B2B2"/>
        </a:folHlink>
      </a:clrScheme>
      <a:clrMap bg1="dk2" tx1="lt1" bg2="dk1" tx2="lt2" accent1="accent1" accent2="accent2" accent3="accent3" accent4="accent4" accent5="accent5" accent6="accent6" hlink="hlink" folHlink="folHlink"/>
    </a:extraClrScheme>
    <a:extraClrScheme>
      <a:clrScheme name="1_ARROWS 2">
        <a:dk1>
          <a:srgbClr val="000000"/>
        </a:dk1>
        <a:lt1>
          <a:srgbClr val="99FFCC"/>
        </a:lt1>
        <a:dk2>
          <a:srgbClr val="000000"/>
        </a:dk2>
        <a:lt2>
          <a:srgbClr val="003300"/>
        </a:lt2>
        <a:accent1>
          <a:srgbClr val="CBCBCB"/>
        </a:accent1>
        <a:accent2>
          <a:srgbClr val="0066FF"/>
        </a:accent2>
        <a:accent3>
          <a:srgbClr val="CAFFE2"/>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ARROWS 3">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ARROWS 4">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ARROWS 5">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ARROWS 6">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ARROWS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ARROWS 8">
        <a:dk1>
          <a:srgbClr val="000000"/>
        </a:dk1>
        <a:lt1>
          <a:srgbClr val="FFFFCC"/>
        </a:lt1>
        <a:dk2>
          <a:srgbClr val="000000"/>
        </a:dk2>
        <a:lt2>
          <a:srgbClr val="808000"/>
        </a:lt2>
        <a:accent1>
          <a:srgbClr val="339933"/>
        </a:accent1>
        <a:accent2>
          <a:srgbClr val="800000"/>
        </a:accent2>
        <a:accent3>
          <a:srgbClr val="FFFFE2"/>
        </a:accent3>
        <a:accent4>
          <a:srgbClr val="000000"/>
        </a:accent4>
        <a:accent5>
          <a:srgbClr val="ADCAAD"/>
        </a:accent5>
        <a:accent6>
          <a:srgbClr val="730000"/>
        </a:accent6>
        <a:hlink>
          <a:srgbClr val="0099FF"/>
        </a:hlink>
        <a:folHlink>
          <a:srgbClr val="FFCC6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ARROWS">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ARROW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ARROWS 1">
        <a:dk1>
          <a:srgbClr val="000000"/>
        </a:dk1>
        <a:lt1>
          <a:srgbClr val="FFFFCC"/>
        </a:lt1>
        <a:dk2>
          <a:srgbClr val="CC6600"/>
        </a:dk2>
        <a:lt2>
          <a:srgbClr val="FFFFCC"/>
        </a:lt2>
        <a:accent1>
          <a:srgbClr val="3399FF"/>
        </a:accent1>
        <a:accent2>
          <a:srgbClr val="99FFCC"/>
        </a:accent2>
        <a:accent3>
          <a:srgbClr val="E2B8AA"/>
        </a:accent3>
        <a:accent4>
          <a:srgbClr val="DADAAE"/>
        </a:accent4>
        <a:accent5>
          <a:srgbClr val="ADCAFF"/>
        </a:accent5>
        <a:accent6>
          <a:srgbClr val="8AE7B9"/>
        </a:accent6>
        <a:hlink>
          <a:srgbClr val="CC00CC"/>
        </a:hlink>
        <a:folHlink>
          <a:srgbClr val="B2B2B2"/>
        </a:folHlink>
      </a:clrScheme>
      <a:clrMap bg1="dk2" tx1="lt1" bg2="dk1" tx2="lt2" accent1="accent1" accent2="accent2" accent3="accent3" accent4="accent4" accent5="accent5" accent6="accent6" hlink="hlink" folHlink="folHlink"/>
    </a:extraClrScheme>
    <a:extraClrScheme>
      <a:clrScheme name="ARROWS 2">
        <a:dk1>
          <a:srgbClr val="000000"/>
        </a:dk1>
        <a:lt1>
          <a:srgbClr val="99FFCC"/>
        </a:lt1>
        <a:dk2>
          <a:srgbClr val="000000"/>
        </a:dk2>
        <a:lt2>
          <a:srgbClr val="003300"/>
        </a:lt2>
        <a:accent1>
          <a:srgbClr val="CBCBCB"/>
        </a:accent1>
        <a:accent2>
          <a:srgbClr val="0066FF"/>
        </a:accent2>
        <a:accent3>
          <a:srgbClr val="CAFFE2"/>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RROWS 3">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RROWS 4">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RROWS 5">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RROWS 6">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RROWS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ARROWS 8">
        <a:dk1>
          <a:srgbClr val="000000"/>
        </a:dk1>
        <a:lt1>
          <a:srgbClr val="FFFFCC"/>
        </a:lt1>
        <a:dk2>
          <a:srgbClr val="000000"/>
        </a:dk2>
        <a:lt2>
          <a:srgbClr val="808000"/>
        </a:lt2>
        <a:accent1>
          <a:srgbClr val="339933"/>
        </a:accent1>
        <a:accent2>
          <a:srgbClr val="800000"/>
        </a:accent2>
        <a:accent3>
          <a:srgbClr val="FFFFE2"/>
        </a:accent3>
        <a:accent4>
          <a:srgbClr val="000000"/>
        </a:accent4>
        <a:accent5>
          <a:srgbClr val="ADCAAD"/>
        </a:accent5>
        <a:accent6>
          <a:srgbClr val="730000"/>
        </a:accent6>
        <a:hlink>
          <a:srgbClr val="0099FF"/>
        </a:hlink>
        <a:folHlink>
          <a:srgbClr val="FFCC66"/>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Times New Roman"/>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Times New Roman"/>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Times New Roman"/>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4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Times New Roman"/>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5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Times New Roman"/>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HHA 501 Organizing Jobs, Positions, and Departments</Template>
  <TotalTime>1371</TotalTime>
  <Words>5873</Words>
  <Application>Microsoft Office PowerPoint</Application>
  <PresentationFormat>On-screen Show (4:3)</PresentationFormat>
  <Paragraphs>618</Paragraphs>
  <Slides>77</Slides>
  <Notes>0</Notes>
  <HiddenSlides>0</HiddenSlides>
  <MMClips>0</MMClips>
  <ScaleCrop>false</ScaleCrop>
  <HeadingPairs>
    <vt:vector size="6" baseType="variant">
      <vt:variant>
        <vt:lpstr>Fonts Used</vt:lpstr>
      </vt:variant>
      <vt:variant>
        <vt:i4>4</vt:i4>
      </vt:variant>
      <vt:variant>
        <vt:lpstr>Theme</vt:lpstr>
      </vt:variant>
      <vt:variant>
        <vt:i4>18</vt:i4>
      </vt:variant>
      <vt:variant>
        <vt:lpstr>Slide Titles</vt:lpstr>
      </vt:variant>
      <vt:variant>
        <vt:i4>77</vt:i4>
      </vt:variant>
    </vt:vector>
  </HeadingPairs>
  <TitlesOfParts>
    <vt:vector size="99" baseType="lpstr">
      <vt:lpstr>AR BLANCA</vt:lpstr>
      <vt:lpstr>Arial</vt:lpstr>
      <vt:lpstr>Times New Roman</vt:lpstr>
      <vt:lpstr>Wingdings</vt:lpstr>
      <vt:lpstr>Theme5</vt:lpstr>
      <vt:lpstr>1_ARROWS</vt:lpstr>
      <vt:lpstr>2_ARROWS</vt:lpstr>
      <vt:lpstr>1_Office Theme</vt:lpstr>
      <vt:lpstr>Office Theme</vt:lpstr>
      <vt:lpstr>2_Office Theme</vt:lpstr>
      <vt:lpstr>3_Office Theme</vt:lpstr>
      <vt:lpstr>4_Office Theme</vt:lpstr>
      <vt:lpstr>5_Office Theme</vt:lpstr>
      <vt:lpstr>6_Office Theme</vt:lpstr>
      <vt:lpstr>7_Office Theme</vt:lpstr>
      <vt:lpstr>8_Office Theme</vt:lpstr>
      <vt:lpstr>9_Office Theme</vt:lpstr>
      <vt:lpstr>10_Office Theme</vt:lpstr>
      <vt:lpstr>11_Office Theme</vt:lpstr>
      <vt:lpstr>12_Office Theme</vt:lpstr>
      <vt:lpstr>13_Office Theme</vt:lpstr>
      <vt:lpstr>14_Office Theme</vt:lpstr>
      <vt:lpstr>King Saud University College of Business Administration Department of Health Administration  Masters` Program</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PUBLIC HEALTH ETHICS</vt:lpstr>
      <vt:lpstr>THANK YOU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alnaif</dc:creator>
  <cp:lastModifiedBy>Mohammed Alnaif</cp:lastModifiedBy>
  <cp:revision>79</cp:revision>
  <dcterms:created xsi:type="dcterms:W3CDTF">2016-11-24T19:30:59Z</dcterms:created>
  <dcterms:modified xsi:type="dcterms:W3CDTF">2019-11-24T20:05:09Z</dcterms:modified>
</cp:coreProperties>
</file>