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Masters/slideMaster32.xml" ContentType="application/vnd.openxmlformats-officedocument.presentationml.slideMaster+xml"/>
  <Override PartName="/ppt/slideMasters/slideMaster33.xml" ContentType="application/vnd.openxmlformats-officedocument.presentationml.slideMaster+xml"/>
  <Override PartName="/ppt/slideMasters/slideMaster34.xml" ContentType="application/vnd.openxmlformats-officedocument.presentationml.slideMaster+xml"/>
  <Override PartName="/ppt/slideMasters/slideMaster35.xml" ContentType="application/vnd.openxmlformats-officedocument.presentationml.slideMaster+xml"/>
  <Override PartName="/ppt/slideMasters/slideMaster36.xml" ContentType="application/vnd.openxmlformats-officedocument.presentationml.slideMaster+xml"/>
  <Override PartName="/ppt/slideMasters/slideMaster37.xml" ContentType="application/vnd.openxmlformats-officedocument.presentationml.slideMaster+xml"/>
  <Override PartName="/ppt/slideMasters/slideMaster38.xml" ContentType="application/vnd.openxmlformats-officedocument.presentationml.slideMaster+xml"/>
  <Override PartName="/ppt/slideMasters/slideMaster39.xml" ContentType="application/vnd.openxmlformats-officedocument.presentationml.slideMaster+xml"/>
  <Override PartName="/ppt/slideMasters/slideMaster40.xml" ContentType="application/vnd.openxmlformats-officedocument.presentationml.slideMaster+xml"/>
  <Override PartName="/ppt/slideMasters/slideMaster41.xml" ContentType="application/vnd.openxmlformats-officedocument.presentationml.slideMaster+xml"/>
  <Override PartName="/ppt/slideMasters/slideMaster42.xml" ContentType="application/vnd.openxmlformats-officedocument.presentationml.slideMaster+xml"/>
  <Override PartName="/ppt/slideMasters/slideMaster43.xml" ContentType="application/vnd.openxmlformats-officedocument.presentationml.slideMaster+xml"/>
  <Override PartName="/ppt/slideMasters/slideMaster44.xml" ContentType="application/vnd.openxmlformats-officedocument.presentationml.slideMaster+xml"/>
  <Override PartName="/ppt/slideMasters/slideMaster45.xml" ContentType="application/vnd.openxmlformats-officedocument.presentationml.slideMaster+xml"/>
  <Override PartName="/ppt/slideMasters/slideMaster46.xml" ContentType="application/vnd.openxmlformats-officedocument.presentationml.slideMaster+xml"/>
  <Override PartName="/ppt/slideMasters/slideMaster47.xml" ContentType="application/vnd.openxmlformats-officedocument.presentationml.slideMaster+xml"/>
  <Override PartName="/ppt/slideMasters/slideMaster48.xml" ContentType="application/vnd.openxmlformats-officedocument.presentationml.slideMaster+xml"/>
  <Override PartName="/ppt/slideMasters/slideMaster4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15.xml" ContentType="application/vnd.openxmlformats-officedocument.theme+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theme/theme16.xml" ContentType="application/vnd.openxmlformats-officedocument.theme+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theme/theme17.xml" ContentType="application/vnd.openxmlformats-officedocument.theme+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theme/theme18.xml" ContentType="application/vnd.openxmlformats-officedocument.theme+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theme/theme19.xml" ContentType="application/vnd.openxmlformats-officedocument.theme+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theme/theme20.xml" ContentType="application/vnd.openxmlformats-officedocument.theme+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theme/theme21.xml" ContentType="application/vnd.openxmlformats-officedocument.theme+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theme/theme22.xml" ContentType="application/vnd.openxmlformats-officedocument.theme+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theme/theme23.xml" ContentType="application/vnd.openxmlformats-officedocument.theme+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theme/theme24.xml" ContentType="application/vnd.openxmlformats-officedocument.theme+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theme/theme25.xml" ContentType="application/vnd.openxmlformats-officedocument.theme+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theme/theme26.xml" ContentType="application/vnd.openxmlformats-officedocument.theme+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theme/theme27.xml" ContentType="application/vnd.openxmlformats-officedocument.theme+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theme/theme28.xml" ContentType="application/vnd.openxmlformats-officedocument.theme+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theme/theme29.xml" ContentType="application/vnd.openxmlformats-officedocument.theme+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theme/theme30.xml" ContentType="application/vnd.openxmlformats-officedocument.theme+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theme/theme31.xml" ContentType="application/vnd.openxmlformats-officedocument.theme+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slideLayouts/slideLayout348.xml" ContentType="application/vnd.openxmlformats-officedocument.presentationml.slideLayout+xml"/>
  <Override PartName="/ppt/slideLayouts/slideLayout349.xml" ContentType="application/vnd.openxmlformats-officedocument.presentationml.slideLayout+xml"/>
  <Override PartName="/ppt/slideLayouts/slideLayout350.xml" ContentType="application/vnd.openxmlformats-officedocument.presentationml.slideLayout+xml"/>
  <Override PartName="/ppt/slideLayouts/slideLayout351.xml" ContentType="application/vnd.openxmlformats-officedocument.presentationml.slideLayout+xml"/>
  <Override PartName="/ppt/slideLayouts/slideLayout352.xml" ContentType="application/vnd.openxmlformats-officedocument.presentationml.slideLayout+xml"/>
  <Override PartName="/ppt/theme/theme32.xml" ContentType="application/vnd.openxmlformats-officedocument.theme+xml"/>
  <Override PartName="/ppt/slideLayouts/slideLayout353.xml" ContentType="application/vnd.openxmlformats-officedocument.presentationml.slideLayout+xml"/>
  <Override PartName="/ppt/slideLayouts/slideLayout354.xml" ContentType="application/vnd.openxmlformats-officedocument.presentationml.slideLayout+xml"/>
  <Override PartName="/ppt/slideLayouts/slideLayout355.xml" ContentType="application/vnd.openxmlformats-officedocument.presentationml.slideLayout+xml"/>
  <Override PartName="/ppt/slideLayouts/slideLayout356.xml" ContentType="application/vnd.openxmlformats-officedocument.presentationml.slideLayout+xml"/>
  <Override PartName="/ppt/slideLayouts/slideLayout357.xml" ContentType="application/vnd.openxmlformats-officedocument.presentationml.slideLayout+xml"/>
  <Override PartName="/ppt/slideLayouts/slideLayout358.xml" ContentType="application/vnd.openxmlformats-officedocument.presentationml.slideLayout+xml"/>
  <Override PartName="/ppt/slideLayouts/slideLayout359.xml" ContentType="application/vnd.openxmlformats-officedocument.presentationml.slideLayout+xml"/>
  <Override PartName="/ppt/slideLayouts/slideLayout360.xml" ContentType="application/vnd.openxmlformats-officedocument.presentationml.slideLayout+xml"/>
  <Override PartName="/ppt/slideLayouts/slideLayout361.xml" ContentType="application/vnd.openxmlformats-officedocument.presentationml.slideLayout+xml"/>
  <Override PartName="/ppt/slideLayouts/slideLayout362.xml" ContentType="application/vnd.openxmlformats-officedocument.presentationml.slideLayout+xml"/>
  <Override PartName="/ppt/slideLayouts/slideLayout363.xml" ContentType="application/vnd.openxmlformats-officedocument.presentationml.slideLayout+xml"/>
  <Override PartName="/ppt/theme/theme33.xml" ContentType="application/vnd.openxmlformats-officedocument.theme+xml"/>
  <Override PartName="/ppt/slideLayouts/slideLayout364.xml" ContentType="application/vnd.openxmlformats-officedocument.presentationml.slideLayout+xml"/>
  <Override PartName="/ppt/slideLayouts/slideLayout365.xml" ContentType="application/vnd.openxmlformats-officedocument.presentationml.slideLayout+xml"/>
  <Override PartName="/ppt/slideLayouts/slideLayout366.xml" ContentType="application/vnd.openxmlformats-officedocument.presentationml.slideLayout+xml"/>
  <Override PartName="/ppt/slideLayouts/slideLayout367.xml" ContentType="application/vnd.openxmlformats-officedocument.presentationml.slideLayout+xml"/>
  <Override PartName="/ppt/slideLayouts/slideLayout368.xml" ContentType="application/vnd.openxmlformats-officedocument.presentationml.slideLayout+xml"/>
  <Override PartName="/ppt/slideLayouts/slideLayout369.xml" ContentType="application/vnd.openxmlformats-officedocument.presentationml.slideLayout+xml"/>
  <Override PartName="/ppt/slideLayouts/slideLayout370.xml" ContentType="application/vnd.openxmlformats-officedocument.presentationml.slideLayout+xml"/>
  <Override PartName="/ppt/slideLayouts/slideLayout371.xml" ContentType="application/vnd.openxmlformats-officedocument.presentationml.slideLayout+xml"/>
  <Override PartName="/ppt/slideLayouts/slideLayout372.xml" ContentType="application/vnd.openxmlformats-officedocument.presentationml.slideLayout+xml"/>
  <Override PartName="/ppt/slideLayouts/slideLayout373.xml" ContentType="application/vnd.openxmlformats-officedocument.presentationml.slideLayout+xml"/>
  <Override PartName="/ppt/slideLayouts/slideLayout374.xml" ContentType="application/vnd.openxmlformats-officedocument.presentationml.slideLayout+xml"/>
  <Override PartName="/ppt/theme/theme34.xml" ContentType="application/vnd.openxmlformats-officedocument.theme+xml"/>
  <Override PartName="/ppt/slideLayouts/slideLayout375.xml" ContentType="application/vnd.openxmlformats-officedocument.presentationml.slideLayout+xml"/>
  <Override PartName="/ppt/slideLayouts/slideLayout376.xml" ContentType="application/vnd.openxmlformats-officedocument.presentationml.slideLayout+xml"/>
  <Override PartName="/ppt/slideLayouts/slideLayout377.xml" ContentType="application/vnd.openxmlformats-officedocument.presentationml.slideLayout+xml"/>
  <Override PartName="/ppt/slideLayouts/slideLayout378.xml" ContentType="application/vnd.openxmlformats-officedocument.presentationml.slideLayout+xml"/>
  <Override PartName="/ppt/slideLayouts/slideLayout379.xml" ContentType="application/vnd.openxmlformats-officedocument.presentationml.slideLayout+xml"/>
  <Override PartName="/ppt/slideLayouts/slideLayout380.xml" ContentType="application/vnd.openxmlformats-officedocument.presentationml.slideLayout+xml"/>
  <Override PartName="/ppt/slideLayouts/slideLayout381.xml" ContentType="application/vnd.openxmlformats-officedocument.presentationml.slideLayout+xml"/>
  <Override PartName="/ppt/slideLayouts/slideLayout382.xml" ContentType="application/vnd.openxmlformats-officedocument.presentationml.slideLayout+xml"/>
  <Override PartName="/ppt/slideLayouts/slideLayout383.xml" ContentType="application/vnd.openxmlformats-officedocument.presentationml.slideLayout+xml"/>
  <Override PartName="/ppt/slideLayouts/slideLayout384.xml" ContentType="application/vnd.openxmlformats-officedocument.presentationml.slideLayout+xml"/>
  <Override PartName="/ppt/slideLayouts/slideLayout385.xml" ContentType="application/vnd.openxmlformats-officedocument.presentationml.slideLayout+xml"/>
  <Override PartName="/ppt/theme/theme35.xml" ContentType="application/vnd.openxmlformats-officedocument.theme+xml"/>
  <Override PartName="/ppt/slideLayouts/slideLayout386.xml" ContentType="application/vnd.openxmlformats-officedocument.presentationml.slideLayout+xml"/>
  <Override PartName="/ppt/slideLayouts/slideLayout387.xml" ContentType="application/vnd.openxmlformats-officedocument.presentationml.slideLayout+xml"/>
  <Override PartName="/ppt/slideLayouts/slideLayout388.xml" ContentType="application/vnd.openxmlformats-officedocument.presentationml.slideLayout+xml"/>
  <Override PartName="/ppt/slideLayouts/slideLayout389.xml" ContentType="application/vnd.openxmlformats-officedocument.presentationml.slideLayout+xml"/>
  <Override PartName="/ppt/slideLayouts/slideLayout390.xml" ContentType="application/vnd.openxmlformats-officedocument.presentationml.slideLayout+xml"/>
  <Override PartName="/ppt/slideLayouts/slideLayout391.xml" ContentType="application/vnd.openxmlformats-officedocument.presentationml.slideLayout+xml"/>
  <Override PartName="/ppt/slideLayouts/slideLayout392.xml" ContentType="application/vnd.openxmlformats-officedocument.presentationml.slideLayout+xml"/>
  <Override PartName="/ppt/slideLayouts/slideLayout393.xml" ContentType="application/vnd.openxmlformats-officedocument.presentationml.slideLayout+xml"/>
  <Override PartName="/ppt/slideLayouts/slideLayout394.xml" ContentType="application/vnd.openxmlformats-officedocument.presentationml.slideLayout+xml"/>
  <Override PartName="/ppt/slideLayouts/slideLayout395.xml" ContentType="application/vnd.openxmlformats-officedocument.presentationml.slideLayout+xml"/>
  <Override PartName="/ppt/slideLayouts/slideLayout396.xml" ContentType="application/vnd.openxmlformats-officedocument.presentationml.slideLayout+xml"/>
  <Override PartName="/ppt/theme/theme36.xml" ContentType="application/vnd.openxmlformats-officedocument.theme+xml"/>
  <Override PartName="/ppt/slideLayouts/slideLayout397.xml" ContentType="application/vnd.openxmlformats-officedocument.presentationml.slideLayout+xml"/>
  <Override PartName="/ppt/slideLayouts/slideLayout398.xml" ContentType="application/vnd.openxmlformats-officedocument.presentationml.slideLayout+xml"/>
  <Override PartName="/ppt/slideLayouts/slideLayout399.xml" ContentType="application/vnd.openxmlformats-officedocument.presentationml.slideLayout+xml"/>
  <Override PartName="/ppt/slideLayouts/slideLayout400.xml" ContentType="application/vnd.openxmlformats-officedocument.presentationml.slideLayout+xml"/>
  <Override PartName="/ppt/slideLayouts/slideLayout401.xml" ContentType="application/vnd.openxmlformats-officedocument.presentationml.slideLayout+xml"/>
  <Override PartName="/ppt/slideLayouts/slideLayout402.xml" ContentType="application/vnd.openxmlformats-officedocument.presentationml.slideLayout+xml"/>
  <Override PartName="/ppt/slideLayouts/slideLayout403.xml" ContentType="application/vnd.openxmlformats-officedocument.presentationml.slideLayout+xml"/>
  <Override PartName="/ppt/slideLayouts/slideLayout404.xml" ContentType="application/vnd.openxmlformats-officedocument.presentationml.slideLayout+xml"/>
  <Override PartName="/ppt/slideLayouts/slideLayout405.xml" ContentType="application/vnd.openxmlformats-officedocument.presentationml.slideLayout+xml"/>
  <Override PartName="/ppt/slideLayouts/slideLayout406.xml" ContentType="application/vnd.openxmlformats-officedocument.presentationml.slideLayout+xml"/>
  <Override PartName="/ppt/slideLayouts/slideLayout407.xml" ContentType="application/vnd.openxmlformats-officedocument.presentationml.slideLayout+xml"/>
  <Override PartName="/ppt/theme/theme37.xml" ContentType="application/vnd.openxmlformats-officedocument.theme+xml"/>
  <Override PartName="/ppt/slideLayouts/slideLayout408.xml" ContentType="application/vnd.openxmlformats-officedocument.presentationml.slideLayout+xml"/>
  <Override PartName="/ppt/slideLayouts/slideLayout409.xml" ContentType="application/vnd.openxmlformats-officedocument.presentationml.slideLayout+xml"/>
  <Override PartName="/ppt/slideLayouts/slideLayout410.xml" ContentType="application/vnd.openxmlformats-officedocument.presentationml.slideLayout+xml"/>
  <Override PartName="/ppt/slideLayouts/slideLayout411.xml" ContentType="application/vnd.openxmlformats-officedocument.presentationml.slideLayout+xml"/>
  <Override PartName="/ppt/slideLayouts/slideLayout412.xml" ContentType="application/vnd.openxmlformats-officedocument.presentationml.slideLayout+xml"/>
  <Override PartName="/ppt/slideLayouts/slideLayout413.xml" ContentType="application/vnd.openxmlformats-officedocument.presentationml.slideLayout+xml"/>
  <Override PartName="/ppt/slideLayouts/slideLayout414.xml" ContentType="application/vnd.openxmlformats-officedocument.presentationml.slideLayout+xml"/>
  <Override PartName="/ppt/slideLayouts/slideLayout415.xml" ContentType="application/vnd.openxmlformats-officedocument.presentationml.slideLayout+xml"/>
  <Override PartName="/ppt/slideLayouts/slideLayout416.xml" ContentType="application/vnd.openxmlformats-officedocument.presentationml.slideLayout+xml"/>
  <Override PartName="/ppt/slideLayouts/slideLayout417.xml" ContentType="application/vnd.openxmlformats-officedocument.presentationml.slideLayout+xml"/>
  <Override PartName="/ppt/slideLayouts/slideLayout418.xml" ContentType="application/vnd.openxmlformats-officedocument.presentationml.slideLayout+xml"/>
  <Override PartName="/ppt/theme/theme38.xml" ContentType="application/vnd.openxmlformats-officedocument.theme+xml"/>
  <Override PartName="/ppt/slideLayouts/slideLayout419.xml" ContentType="application/vnd.openxmlformats-officedocument.presentationml.slideLayout+xml"/>
  <Override PartName="/ppt/slideLayouts/slideLayout420.xml" ContentType="application/vnd.openxmlformats-officedocument.presentationml.slideLayout+xml"/>
  <Override PartName="/ppt/slideLayouts/slideLayout421.xml" ContentType="application/vnd.openxmlformats-officedocument.presentationml.slideLayout+xml"/>
  <Override PartName="/ppt/slideLayouts/slideLayout422.xml" ContentType="application/vnd.openxmlformats-officedocument.presentationml.slideLayout+xml"/>
  <Override PartName="/ppt/slideLayouts/slideLayout423.xml" ContentType="application/vnd.openxmlformats-officedocument.presentationml.slideLayout+xml"/>
  <Override PartName="/ppt/slideLayouts/slideLayout424.xml" ContentType="application/vnd.openxmlformats-officedocument.presentationml.slideLayout+xml"/>
  <Override PartName="/ppt/slideLayouts/slideLayout425.xml" ContentType="application/vnd.openxmlformats-officedocument.presentationml.slideLayout+xml"/>
  <Override PartName="/ppt/slideLayouts/slideLayout426.xml" ContentType="application/vnd.openxmlformats-officedocument.presentationml.slideLayout+xml"/>
  <Override PartName="/ppt/slideLayouts/slideLayout427.xml" ContentType="application/vnd.openxmlformats-officedocument.presentationml.slideLayout+xml"/>
  <Override PartName="/ppt/slideLayouts/slideLayout428.xml" ContentType="application/vnd.openxmlformats-officedocument.presentationml.slideLayout+xml"/>
  <Override PartName="/ppt/slideLayouts/slideLayout429.xml" ContentType="application/vnd.openxmlformats-officedocument.presentationml.slideLayout+xml"/>
  <Override PartName="/ppt/theme/theme39.xml" ContentType="application/vnd.openxmlformats-officedocument.theme+xml"/>
  <Override PartName="/ppt/slideLayouts/slideLayout430.xml" ContentType="application/vnd.openxmlformats-officedocument.presentationml.slideLayout+xml"/>
  <Override PartName="/ppt/slideLayouts/slideLayout431.xml" ContentType="application/vnd.openxmlformats-officedocument.presentationml.slideLayout+xml"/>
  <Override PartName="/ppt/slideLayouts/slideLayout432.xml" ContentType="application/vnd.openxmlformats-officedocument.presentationml.slideLayout+xml"/>
  <Override PartName="/ppt/slideLayouts/slideLayout433.xml" ContentType="application/vnd.openxmlformats-officedocument.presentationml.slideLayout+xml"/>
  <Override PartName="/ppt/slideLayouts/slideLayout434.xml" ContentType="application/vnd.openxmlformats-officedocument.presentationml.slideLayout+xml"/>
  <Override PartName="/ppt/slideLayouts/slideLayout435.xml" ContentType="application/vnd.openxmlformats-officedocument.presentationml.slideLayout+xml"/>
  <Override PartName="/ppt/slideLayouts/slideLayout436.xml" ContentType="application/vnd.openxmlformats-officedocument.presentationml.slideLayout+xml"/>
  <Override PartName="/ppt/slideLayouts/slideLayout437.xml" ContentType="application/vnd.openxmlformats-officedocument.presentationml.slideLayout+xml"/>
  <Override PartName="/ppt/slideLayouts/slideLayout438.xml" ContentType="application/vnd.openxmlformats-officedocument.presentationml.slideLayout+xml"/>
  <Override PartName="/ppt/slideLayouts/slideLayout439.xml" ContentType="application/vnd.openxmlformats-officedocument.presentationml.slideLayout+xml"/>
  <Override PartName="/ppt/slideLayouts/slideLayout440.xml" ContentType="application/vnd.openxmlformats-officedocument.presentationml.slideLayout+xml"/>
  <Override PartName="/ppt/theme/theme40.xml" ContentType="application/vnd.openxmlformats-officedocument.theme+xml"/>
  <Override PartName="/ppt/slideLayouts/slideLayout441.xml" ContentType="application/vnd.openxmlformats-officedocument.presentationml.slideLayout+xml"/>
  <Override PartName="/ppt/slideLayouts/slideLayout442.xml" ContentType="application/vnd.openxmlformats-officedocument.presentationml.slideLayout+xml"/>
  <Override PartName="/ppt/slideLayouts/slideLayout443.xml" ContentType="application/vnd.openxmlformats-officedocument.presentationml.slideLayout+xml"/>
  <Override PartName="/ppt/slideLayouts/slideLayout444.xml" ContentType="application/vnd.openxmlformats-officedocument.presentationml.slideLayout+xml"/>
  <Override PartName="/ppt/slideLayouts/slideLayout445.xml" ContentType="application/vnd.openxmlformats-officedocument.presentationml.slideLayout+xml"/>
  <Override PartName="/ppt/slideLayouts/slideLayout446.xml" ContentType="application/vnd.openxmlformats-officedocument.presentationml.slideLayout+xml"/>
  <Override PartName="/ppt/slideLayouts/slideLayout447.xml" ContentType="application/vnd.openxmlformats-officedocument.presentationml.slideLayout+xml"/>
  <Override PartName="/ppt/slideLayouts/slideLayout448.xml" ContentType="application/vnd.openxmlformats-officedocument.presentationml.slideLayout+xml"/>
  <Override PartName="/ppt/slideLayouts/slideLayout449.xml" ContentType="application/vnd.openxmlformats-officedocument.presentationml.slideLayout+xml"/>
  <Override PartName="/ppt/slideLayouts/slideLayout450.xml" ContentType="application/vnd.openxmlformats-officedocument.presentationml.slideLayout+xml"/>
  <Override PartName="/ppt/slideLayouts/slideLayout451.xml" ContentType="application/vnd.openxmlformats-officedocument.presentationml.slideLayout+xml"/>
  <Override PartName="/ppt/theme/theme41.xml" ContentType="application/vnd.openxmlformats-officedocument.theme+xml"/>
  <Override PartName="/ppt/slideLayouts/slideLayout452.xml" ContentType="application/vnd.openxmlformats-officedocument.presentationml.slideLayout+xml"/>
  <Override PartName="/ppt/slideLayouts/slideLayout453.xml" ContentType="application/vnd.openxmlformats-officedocument.presentationml.slideLayout+xml"/>
  <Override PartName="/ppt/slideLayouts/slideLayout454.xml" ContentType="application/vnd.openxmlformats-officedocument.presentationml.slideLayout+xml"/>
  <Override PartName="/ppt/slideLayouts/slideLayout455.xml" ContentType="application/vnd.openxmlformats-officedocument.presentationml.slideLayout+xml"/>
  <Override PartName="/ppt/slideLayouts/slideLayout456.xml" ContentType="application/vnd.openxmlformats-officedocument.presentationml.slideLayout+xml"/>
  <Override PartName="/ppt/slideLayouts/slideLayout457.xml" ContentType="application/vnd.openxmlformats-officedocument.presentationml.slideLayout+xml"/>
  <Override PartName="/ppt/slideLayouts/slideLayout458.xml" ContentType="application/vnd.openxmlformats-officedocument.presentationml.slideLayout+xml"/>
  <Override PartName="/ppt/slideLayouts/slideLayout459.xml" ContentType="application/vnd.openxmlformats-officedocument.presentationml.slideLayout+xml"/>
  <Override PartName="/ppt/slideLayouts/slideLayout460.xml" ContentType="application/vnd.openxmlformats-officedocument.presentationml.slideLayout+xml"/>
  <Override PartName="/ppt/slideLayouts/slideLayout461.xml" ContentType="application/vnd.openxmlformats-officedocument.presentationml.slideLayout+xml"/>
  <Override PartName="/ppt/slideLayouts/slideLayout462.xml" ContentType="application/vnd.openxmlformats-officedocument.presentationml.slideLayout+xml"/>
  <Override PartName="/ppt/theme/theme42.xml" ContentType="application/vnd.openxmlformats-officedocument.theme+xml"/>
  <Override PartName="/ppt/slideLayouts/slideLayout463.xml" ContentType="application/vnd.openxmlformats-officedocument.presentationml.slideLayout+xml"/>
  <Override PartName="/ppt/slideLayouts/slideLayout464.xml" ContentType="application/vnd.openxmlformats-officedocument.presentationml.slideLayout+xml"/>
  <Override PartName="/ppt/slideLayouts/slideLayout465.xml" ContentType="application/vnd.openxmlformats-officedocument.presentationml.slideLayout+xml"/>
  <Override PartName="/ppt/slideLayouts/slideLayout466.xml" ContentType="application/vnd.openxmlformats-officedocument.presentationml.slideLayout+xml"/>
  <Override PartName="/ppt/slideLayouts/slideLayout467.xml" ContentType="application/vnd.openxmlformats-officedocument.presentationml.slideLayout+xml"/>
  <Override PartName="/ppt/slideLayouts/slideLayout468.xml" ContentType="application/vnd.openxmlformats-officedocument.presentationml.slideLayout+xml"/>
  <Override PartName="/ppt/slideLayouts/slideLayout469.xml" ContentType="application/vnd.openxmlformats-officedocument.presentationml.slideLayout+xml"/>
  <Override PartName="/ppt/slideLayouts/slideLayout470.xml" ContentType="application/vnd.openxmlformats-officedocument.presentationml.slideLayout+xml"/>
  <Override PartName="/ppt/slideLayouts/slideLayout471.xml" ContentType="application/vnd.openxmlformats-officedocument.presentationml.slideLayout+xml"/>
  <Override PartName="/ppt/slideLayouts/slideLayout472.xml" ContentType="application/vnd.openxmlformats-officedocument.presentationml.slideLayout+xml"/>
  <Override PartName="/ppt/slideLayouts/slideLayout473.xml" ContentType="application/vnd.openxmlformats-officedocument.presentationml.slideLayout+xml"/>
  <Override PartName="/ppt/theme/theme43.xml" ContentType="application/vnd.openxmlformats-officedocument.theme+xml"/>
  <Override PartName="/ppt/slideLayouts/slideLayout474.xml" ContentType="application/vnd.openxmlformats-officedocument.presentationml.slideLayout+xml"/>
  <Override PartName="/ppt/slideLayouts/slideLayout475.xml" ContentType="application/vnd.openxmlformats-officedocument.presentationml.slideLayout+xml"/>
  <Override PartName="/ppt/slideLayouts/slideLayout476.xml" ContentType="application/vnd.openxmlformats-officedocument.presentationml.slideLayout+xml"/>
  <Override PartName="/ppt/slideLayouts/slideLayout477.xml" ContentType="application/vnd.openxmlformats-officedocument.presentationml.slideLayout+xml"/>
  <Override PartName="/ppt/slideLayouts/slideLayout478.xml" ContentType="application/vnd.openxmlformats-officedocument.presentationml.slideLayout+xml"/>
  <Override PartName="/ppt/slideLayouts/slideLayout479.xml" ContentType="application/vnd.openxmlformats-officedocument.presentationml.slideLayout+xml"/>
  <Override PartName="/ppt/slideLayouts/slideLayout480.xml" ContentType="application/vnd.openxmlformats-officedocument.presentationml.slideLayout+xml"/>
  <Override PartName="/ppt/slideLayouts/slideLayout481.xml" ContentType="application/vnd.openxmlformats-officedocument.presentationml.slideLayout+xml"/>
  <Override PartName="/ppt/slideLayouts/slideLayout482.xml" ContentType="application/vnd.openxmlformats-officedocument.presentationml.slideLayout+xml"/>
  <Override PartName="/ppt/slideLayouts/slideLayout483.xml" ContentType="application/vnd.openxmlformats-officedocument.presentationml.slideLayout+xml"/>
  <Override PartName="/ppt/slideLayouts/slideLayout484.xml" ContentType="application/vnd.openxmlformats-officedocument.presentationml.slideLayout+xml"/>
  <Override PartName="/ppt/theme/theme44.xml" ContentType="application/vnd.openxmlformats-officedocument.theme+xml"/>
  <Override PartName="/ppt/slideLayouts/slideLayout485.xml" ContentType="application/vnd.openxmlformats-officedocument.presentationml.slideLayout+xml"/>
  <Override PartName="/ppt/slideLayouts/slideLayout486.xml" ContentType="application/vnd.openxmlformats-officedocument.presentationml.slideLayout+xml"/>
  <Override PartName="/ppt/slideLayouts/slideLayout487.xml" ContentType="application/vnd.openxmlformats-officedocument.presentationml.slideLayout+xml"/>
  <Override PartName="/ppt/slideLayouts/slideLayout488.xml" ContentType="application/vnd.openxmlformats-officedocument.presentationml.slideLayout+xml"/>
  <Override PartName="/ppt/slideLayouts/slideLayout489.xml" ContentType="application/vnd.openxmlformats-officedocument.presentationml.slideLayout+xml"/>
  <Override PartName="/ppt/slideLayouts/slideLayout490.xml" ContentType="application/vnd.openxmlformats-officedocument.presentationml.slideLayout+xml"/>
  <Override PartName="/ppt/slideLayouts/slideLayout491.xml" ContentType="application/vnd.openxmlformats-officedocument.presentationml.slideLayout+xml"/>
  <Override PartName="/ppt/slideLayouts/slideLayout492.xml" ContentType="application/vnd.openxmlformats-officedocument.presentationml.slideLayout+xml"/>
  <Override PartName="/ppt/slideLayouts/slideLayout493.xml" ContentType="application/vnd.openxmlformats-officedocument.presentationml.slideLayout+xml"/>
  <Override PartName="/ppt/slideLayouts/slideLayout494.xml" ContentType="application/vnd.openxmlformats-officedocument.presentationml.slideLayout+xml"/>
  <Override PartName="/ppt/slideLayouts/slideLayout495.xml" ContentType="application/vnd.openxmlformats-officedocument.presentationml.slideLayout+xml"/>
  <Override PartName="/ppt/theme/theme45.xml" ContentType="application/vnd.openxmlformats-officedocument.theme+xml"/>
  <Override PartName="/ppt/slideLayouts/slideLayout496.xml" ContentType="application/vnd.openxmlformats-officedocument.presentationml.slideLayout+xml"/>
  <Override PartName="/ppt/slideLayouts/slideLayout497.xml" ContentType="application/vnd.openxmlformats-officedocument.presentationml.slideLayout+xml"/>
  <Override PartName="/ppt/slideLayouts/slideLayout498.xml" ContentType="application/vnd.openxmlformats-officedocument.presentationml.slideLayout+xml"/>
  <Override PartName="/ppt/slideLayouts/slideLayout499.xml" ContentType="application/vnd.openxmlformats-officedocument.presentationml.slideLayout+xml"/>
  <Override PartName="/ppt/slideLayouts/slideLayout500.xml" ContentType="application/vnd.openxmlformats-officedocument.presentationml.slideLayout+xml"/>
  <Override PartName="/ppt/slideLayouts/slideLayout501.xml" ContentType="application/vnd.openxmlformats-officedocument.presentationml.slideLayout+xml"/>
  <Override PartName="/ppt/slideLayouts/slideLayout502.xml" ContentType="application/vnd.openxmlformats-officedocument.presentationml.slideLayout+xml"/>
  <Override PartName="/ppt/slideLayouts/slideLayout503.xml" ContentType="application/vnd.openxmlformats-officedocument.presentationml.slideLayout+xml"/>
  <Override PartName="/ppt/slideLayouts/slideLayout504.xml" ContentType="application/vnd.openxmlformats-officedocument.presentationml.slideLayout+xml"/>
  <Override PartName="/ppt/slideLayouts/slideLayout505.xml" ContentType="application/vnd.openxmlformats-officedocument.presentationml.slideLayout+xml"/>
  <Override PartName="/ppt/slideLayouts/slideLayout506.xml" ContentType="application/vnd.openxmlformats-officedocument.presentationml.slideLayout+xml"/>
  <Override PartName="/ppt/theme/theme46.xml" ContentType="application/vnd.openxmlformats-officedocument.theme+xml"/>
  <Override PartName="/ppt/slideLayouts/slideLayout507.xml" ContentType="application/vnd.openxmlformats-officedocument.presentationml.slideLayout+xml"/>
  <Override PartName="/ppt/slideLayouts/slideLayout508.xml" ContentType="application/vnd.openxmlformats-officedocument.presentationml.slideLayout+xml"/>
  <Override PartName="/ppt/slideLayouts/slideLayout509.xml" ContentType="application/vnd.openxmlformats-officedocument.presentationml.slideLayout+xml"/>
  <Override PartName="/ppt/slideLayouts/slideLayout510.xml" ContentType="application/vnd.openxmlformats-officedocument.presentationml.slideLayout+xml"/>
  <Override PartName="/ppt/slideLayouts/slideLayout511.xml" ContentType="application/vnd.openxmlformats-officedocument.presentationml.slideLayout+xml"/>
  <Override PartName="/ppt/slideLayouts/slideLayout512.xml" ContentType="application/vnd.openxmlformats-officedocument.presentationml.slideLayout+xml"/>
  <Override PartName="/ppt/slideLayouts/slideLayout513.xml" ContentType="application/vnd.openxmlformats-officedocument.presentationml.slideLayout+xml"/>
  <Override PartName="/ppt/slideLayouts/slideLayout514.xml" ContentType="application/vnd.openxmlformats-officedocument.presentationml.slideLayout+xml"/>
  <Override PartName="/ppt/slideLayouts/slideLayout515.xml" ContentType="application/vnd.openxmlformats-officedocument.presentationml.slideLayout+xml"/>
  <Override PartName="/ppt/slideLayouts/slideLayout516.xml" ContentType="application/vnd.openxmlformats-officedocument.presentationml.slideLayout+xml"/>
  <Override PartName="/ppt/slideLayouts/slideLayout517.xml" ContentType="application/vnd.openxmlformats-officedocument.presentationml.slideLayout+xml"/>
  <Override PartName="/ppt/theme/theme47.xml" ContentType="application/vnd.openxmlformats-officedocument.theme+xml"/>
  <Override PartName="/ppt/slideLayouts/slideLayout518.xml" ContentType="application/vnd.openxmlformats-officedocument.presentationml.slideLayout+xml"/>
  <Override PartName="/ppt/slideLayouts/slideLayout519.xml" ContentType="application/vnd.openxmlformats-officedocument.presentationml.slideLayout+xml"/>
  <Override PartName="/ppt/slideLayouts/slideLayout520.xml" ContentType="application/vnd.openxmlformats-officedocument.presentationml.slideLayout+xml"/>
  <Override PartName="/ppt/slideLayouts/slideLayout521.xml" ContentType="application/vnd.openxmlformats-officedocument.presentationml.slideLayout+xml"/>
  <Override PartName="/ppt/slideLayouts/slideLayout522.xml" ContentType="application/vnd.openxmlformats-officedocument.presentationml.slideLayout+xml"/>
  <Override PartName="/ppt/slideLayouts/slideLayout523.xml" ContentType="application/vnd.openxmlformats-officedocument.presentationml.slideLayout+xml"/>
  <Override PartName="/ppt/slideLayouts/slideLayout524.xml" ContentType="application/vnd.openxmlformats-officedocument.presentationml.slideLayout+xml"/>
  <Override PartName="/ppt/slideLayouts/slideLayout525.xml" ContentType="application/vnd.openxmlformats-officedocument.presentationml.slideLayout+xml"/>
  <Override PartName="/ppt/slideLayouts/slideLayout526.xml" ContentType="application/vnd.openxmlformats-officedocument.presentationml.slideLayout+xml"/>
  <Override PartName="/ppt/slideLayouts/slideLayout527.xml" ContentType="application/vnd.openxmlformats-officedocument.presentationml.slideLayout+xml"/>
  <Override PartName="/ppt/slideLayouts/slideLayout528.xml" ContentType="application/vnd.openxmlformats-officedocument.presentationml.slideLayout+xml"/>
  <Override PartName="/ppt/theme/theme48.xml" ContentType="application/vnd.openxmlformats-officedocument.theme+xml"/>
  <Override PartName="/ppt/slideLayouts/slideLayout529.xml" ContentType="application/vnd.openxmlformats-officedocument.presentationml.slideLayout+xml"/>
  <Override PartName="/ppt/slideLayouts/slideLayout530.xml" ContentType="application/vnd.openxmlformats-officedocument.presentationml.slideLayout+xml"/>
  <Override PartName="/ppt/slideLayouts/slideLayout531.xml" ContentType="application/vnd.openxmlformats-officedocument.presentationml.slideLayout+xml"/>
  <Override PartName="/ppt/slideLayouts/slideLayout532.xml" ContentType="application/vnd.openxmlformats-officedocument.presentationml.slideLayout+xml"/>
  <Override PartName="/ppt/slideLayouts/slideLayout533.xml" ContentType="application/vnd.openxmlformats-officedocument.presentationml.slideLayout+xml"/>
  <Override PartName="/ppt/slideLayouts/slideLayout534.xml" ContentType="application/vnd.openxmlformats-officedocument.presentationml.slideLayout+xml"/>
  <Override PartName="/ppt/slideLayouts/slideLayout535.xml" ContentType="application/vnd.openxmlformats-officedocument.presentationml.slideLayout+xml"/>
  <Override PartName="/ppt/slideLayouts/slideLayout536.xml" ContentType="application/vnd.openxmlformats-officedocument.presentationml.slideLayout+xml"/>
  <Override PartName="/ppt/slideLayouts/slideLayout537.xml" ContentType="application/vnd.openxmlformats-officedocument.presentationml.slideLayout+xml"/>
  <Override PartName="/ppt/slideLayouts/slideLayout538.xml" ContentType="application/vnd.openxmlformats-officedocument.presentationml.slideLayout+xml"/>
  <Override PartName="/ppt/slideLayouts/slideLayout539.xml" ContentType="application/vnd.openxmlformats-officedocument.presentationml.slideLayout+xml"/>
  <Override PartName="/ppt/theme/theme49.xml" ContentType="application/vnd.openxmlformats-officedocument.theme+xml"/>
  <Override PartName="/ppt/theme/theme50.xml" ContentType="application/vnd.openxmlformats-officedocument.theme+xml"/>
  <Override PartName="/ppt/charts/chart1.xml" ContentType="application/vnd.openxmlformats-officedocument.drawingml.chart+xml"/>
  <Override PartName="/ppt/drawings/drawing1.xml" ContentType="application/vnd.openxmlformats-officedocument.drawingml.chartshapes+xml"/>
  <Override PartName="/ppt/notesSlides/notesSlide1.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2" r:id="rId1"/>
    <p:sldMasterId id="2147483864" r:id="rId2"/>
    <p:sldMasterId id="2147483876" r:id="rId3"/>
    <p:sldMasterId id="2147483888" r:id="rId4"/>
    <p:sldMasterId id="2147483900" r:id="rId5"/>
    <p:sldMasterId id="2147483912" r:id="rId6"/>
    <p:sldMasterId id="2147483924" r:id="rId7"/>
    <p:sldMasterId id="2147483936" r:id="rId8"/>
    <p:sldMasterId id="2147483948" r:id="rId9"/>
    <p:sldMasterId id="2147483960" r:id="rId10"/>
    <p:sldMasterId id="2147483972" r:id="rId11"/>
    <p:sldMasterId id="2147483984" r:id="rId12"/>
    <p:sldMasterId id="2147483996" r:id="rId13"/>
    <p:sldMasterId id="2147484008" r:id="rId14"/>
    <p:sldMasterId id="2147484020" r:id="rId15"/>
    <p:sldMasterId id="2147484032" r:id="rId16"/>
    <p:sldMasterId id="2147484044" r:id="rId17"/>
    <p:sldMasterId id="2147484056" r:id="rId18"/>
    <p:sldMasterId id="2147484068" r:id="rId19"/>
    <p:sldMasterId id="2147484080" r:id="rId20"/>
    <p:sldMasterId id="2147484092" r:id="rId21"/>
    <p:sldMasterId id="2147484104" r:id="rId22"/>
    <p:sldMasterId id="2147484116" r:id="rId23"/>
    <p:sldMasterId id="2147484128" r:id="rId24"/>
    <p:sldMasterId id="2147484140" r:id="rId25"/>
    <p:sldMasterId id="2147484152" r:id="rId26"/>
    <p:sldMasterId id="2147484164" r:id="rId27"/>
    <p:sldMasterId id="2147484176" r:id="rId28"/>
    <p:sldMasterId id="2147484188" r:id="rId29"/>
    <p:sldMasterId id="2147484200" r:id="rId30"/>
    <p:sldMasterId id="2147484212" r:id="rId31"/>
    <p:sldMasterId id="2147484224" r:id="rId32"/>
    <p:sldMasterId id="2147484236" r:id="rId33"/>
    <p:sldMasterId id="2147484248" r:id="rId34"/>
    <p:sldMasterId id="2147484260" r:id="rId35"/>
    <p:sldMasterId id="2147484272" r:id="rId36"/>
    <p:sldMasterId id="2147484284" r:id="rId37"/>
    <p:sldMasterId id="2147484296" r:id="rId38"/>
    <p:sldMasterId id="2147484308" r:id="rId39"/>
    <p:sldMasterId id="2147484320" r:id="rId40"/>
    <p:sldMasterId id="2147484332" r:id="rId41"/>
    <p:sldMasterId id="2147484344" r:id="rId42"/>
    <p:sldMasterId id="2147484356" r:id="rId43"/>
    <p:sldMasterId id="2147484368" r:id="rId44"/>
    <p:sldMasterId id="2147484380" r:id="rId45"/>
    <p:sldMasterId id="2147484392" r:id="rId46"/>
    <p:sldMasterId id="2147484404" r:id="rId47"/>
    <p:sldMasterId id="2147484416" r:id="rId48"/>
    <p:sldMasterId id="2147484428" r:id="rId49"/>
  </p:sldMasterIdLst>
  <p:notesMasterIdLst>
    <p:notesMasterId r:id="rId113"/>
  </p:notesMasterIdLst>
  <p:sldIdLst>
    <p:sldId id="257" r:id="rId50"/>
    <p:sldId id="258" r:id="rId51"/>
    <p:sldId id="259" r:id="rId52"/>
    <p:sldId id="260" r:id="rId53"/>
    <p:sldId id="261" r:id="rId54"/>
    <p:sldId id="265" r:id="rId55"/>
    <p:sldId id="266" r:id="rId56"/>
    <p:sldId id="267" r:id="rId57"/>
    <p:sldId id="268" r:id="rId58"/>
    <p:sldId id="269" r:id="rId59"/>
    <p:sldId id="270" r:id="rId60"/>
    <p:sldId id="271" r:id="rId61"/>
    <p:sldId id="272" r:id="rId62"/>
    <p:sldId id="273" r:id="rId63"/>
    <p:sldId id="274" r:id="rId64"/>
    <p:sldId id="275" r:id="rId65"/>
    <p:sldId id="276" r:id="rId66"/>
    <p:sldId id="277" r:id="rId67"/>
    <p:sldId id="278" r:id="rId68"/>
    <p:sldId id="279" r:id="rId69"/>
    <p:sldId id="280" r:id="rId70"/>
    <p:sldId id="281" r:id="rId71"/>
    <p:sldId id="282" r:id="rId72"/>
    <p:sldId id="283" r:id="rId73"/>
    <p:sldId id="285" r:id="rId74"/>
    <p:sldId id="284" r:id="rId75"/>
    <p:sldId id="286" r:id="rId76"/>
    <p:sldId id="287" r:id="rId77"/>
    <p:sldId id="288" r:id="rId78"/>
    <p:sldId id="289" r:id="rId79"/>
    <p:sldId id="290" r:id="rId80"/>
    <p:sldId id="291" r:id="rId81"/>
    <p:sldId id="292" r:id="rId82"/>
    <p:sldId id="293" r:id="rId83"/>
    <p:sldId id="294" r:id="rId84"/>
    <p:sldId id="295" r:id="rId85"/>
    <p:sldId id="296" r:id="rId86"/>
    <p:sldId id="297" r:id="rId87"/>
    <p:sldId id="298" r:id="rId88"/>
    <p:sldId id="299" r:id="rId89"/>
    <p:sldId id="300" r:id="rId90"/>
    <p:sldId id="302" r:id="rId91"/>
    <p:sldId id="301" r:id="rId92"/>
    <p:sldId id="303" r:id="rId93"/>
    <p:sldId id="304" r:id="rId94"/>
    <p:sldId id="305" r:id="rId95"/>
    <p:sldId id="306" r:id="rId96"/>
    <p:sldId id="317" r:id="rId97"/>
    <p:sldId id="307" r:id="rId98"/>
    <p:sldId id="308" r:id="rId99"/>
    <p:sldId id="309" r:id="rId100"/>
    <p:sldId id="310" r:id="rId101"/>
    <p:sldId id="311" r:id="rId102"/>
    <p:sldId id="322" r:id="rId103"/>
    <p:sldId id="324" r:id="rId104"/>
    <p:sldId id="314" r:id="rId105"/>
    <p:sldId id="315" r:id="rId106"/>
    <p:sldId id="316" r:id="rId107"/>
    <p:sldId id="318" r:id="rId108"/>
    <p:sldId id="319" r:id="rId109"/>
    <p:sldId id="320" r:id="rId110"/>
    <p:sldId id="321" r:id="rId111"/>
    <p:sldId id="325" r:id="rId1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1" d="100"/>
          <a:sy n="111" d="100"/>
        </p:scale>
        <p:origin x="-1614"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Master" Target="slideMasters/slideMaster26.xml"/><Relationship Id="rId117" Type="http://schemas.openxmlformats.org/officeDocument/2006/relationships/tableStyles" Target="tableStyles.xml"/><Relationship Id="rId21" Type="http://schemas.openxmlformats.org/officeDocument/2006/relationships/slideMaster" Target="slideMasters/slideMaster21.xml"/><Relationship Id="rId42" Type="http://schemas.openxmlformats.org/officeDocument/2006/relationships/slideMaster" Target="slideMasters/slideMaster42.xml"/><Relationship Id="rId47" Type="http://schemas.openxmlformats.org/officeDocument/2006/relationships/slideMaster" Target="slideMasters/slideMaster47.xml"/><Relationship Id="rId63" Type="http://schemas.openxmlformats.org/officeDocument/2006/relationships/slide" Target="slides/slide14.xml"/><Relationship Id="rId68" Type="http://schemas.openxmlformats.org/officeDocument/2006/relationships/slide" Target="slides/slide19.xml"/><Relationship Id="rId84" Type="http://schemas.openxmlformats.org/officeDocument/2006/relationships/slide" Target="slides/slide35.xml"/><Relationship Id="rId89" Type="http://schemas.openxmlformats.org/officeDocument/2006/relationships/slide" Target="slides/slide40.xml"/><Relationship Id="rId112" Type="http://schemas.openxmlformats.org/officeDocument/2006/relationships/slide" Target="slides/slide63.xml"/><Relationship Id="rId16" Type="http://schemas.openxmlformats.org/officeDocument/2006/relationships/slideMaster" Target="slideMasters/slideMaster16.xml"/><Relationship Id="rId107" Type="http://schemas.openxmlformats.org/officeDocument/2006/relationships/slide" Target="slides/slide58.xml"/><Relationship Id="rId11" Type="http://schemas.openxmlformats.org/officeDocument/2006/relationships/slideMaster" Target="slideMasters/slideMaster11.xml"/><Relationship Id="rId24" Type="http://schemas.openxmlformats.org/officeDocument/2006/relationships/slideMaster" Target="slideMasters/slideMaster24.xml"/><Relationship Id="rId32" Type="http://schemas.openxmlformats.org/officeDocument/2006/relationships/slideMaster" Target="slideMasters/slideMaster32.xml"/><Relationship Id="rId37" Type="http://schemas.openxmlformats.org/officeDocument/2006/relationships/slideMaster" Target="slideMasters/slideMaster37.xml"/><Relationship Id="rId40" Type="http://schemas.openxmlformats.org/officeDocument/2006/relationships/slideMaster" Target="slideMasters/slideMaster40.xml"/><Relationship Id="rId45" Type="http://schemas.openxmlformats.org/officeDocument/2006/relationships/slideMaster" Target="slideMasters/slideMaster45.xml"/><Relationship Id="rId53" Type="http://schemas.openxmlformats.org/officeDocument/2006/relationships/slide" Target="slides/slide4.xml"/><Relationship Id="rId58" Type="http://schemas.openxmlformats.org/officeDocument/2006/relationships/slide" Target="slides/slide9.xml"/><Relationship Id="rId66" Type="http://schemas.openxmlformats.org/officeDocument/2006/relationships/slide" Target="slides/slide17.xml"/><Relationship Id="rId74" Type="http://schemas.openxmlformats.org/officeDocument/2006/relationships/slide" Target="slides/slide25.xml"/><Relationship Id="rId79" Type="http://schemas.openxmlformats.org/officeDocument/2006/relationships/slide" Target="slides/slide30.xml"/><Relationship Id="rId87" Type="http://schemas.openxmlformats.org/officeDocument/2006/relationships/slide" Target="slides/slide38.xml"/><Relationship Id="rId102" Type="http://schemas.openxmlformats.org/officeDocument/2006/relationships/slide" Target="slides/slide53.xml"/><Relationship Id="rId110" Type="http://schemas.openxmlformats.org/officeDocument/2006/relationships/slide" Target="slides/slide61.xml"/><Relationship Id="rId115" Type="http://schemas.openxmlformats.org/officeDocument/2006/relationships/viewProps" Target="viewProps.xml"/><Relationship Id="rId5" Type="http://schemas.openxmlformats.org/officeDocument/2006/relationships/slideMaster" Target="slideMasters/slideMaster5.xml"/><Relationship Id="rId61" Type="http://schemas.openxmlformats.org/officeDocument/2006/relationships/slide" Target="slides/slide12.xml"/><Relationship Id="rId82" Type="http://schemas.openxmlformats.org/officeDocument/2006/relationships/slide" Target="slides/slide33.xml"/><Relationship Id="rId90" Type="http://schemas.openxmlformats.org/officeDocument/2006/relationships/slide" Target="slides/slide41.xml"/><Relationship Id="rId95" Type="http://schemas.openxmlformats.org/officeDocument/2006/relationships/slide" Target="slides/slide46.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30" Type="http://schemas.openxmlformats.org/officeDocument/2006/relationships/slideMaster" Target="slideMasters/slideMaster30.xml"/><Relationship Id="rId35" Type="http://schemas.openxmlformats.org/officeDocument/2006/relationships/slideMaster" Target="slideMasters/slideMaster35.xml"/><Relationship Id="rId43" Type="http://schemas.openxmlformats.org/officeDocument/2006/relationships/slideMaster" Target="slideMasters/slideMaster43.xml"/><Relationship Id="rId48" Type="http://schemas.openxmlformats.org/officeDocument/2006/relationships/slideMaster" Target="slideMasters/slideMaster48.xml"/><Relationship Id="rId56" Type="http://schemas.openxmlformats.org/officeDocument/2006/relationships/slide" Target="slides/slide7.xml"/><Relationship Id="rId64" Type="http://schemas.openxmlformats.org/officeDocument/2006/relationships/slide" Target="slides/slide15.xml"/><Relationship Id="rId69" Type="http://schemas.openxmlformats.org/officeDocument/2006/relationships/slide" Target="slides/slide20.xml"/><Relationship Id="rId77" Type="http://schemas.openxmlformats.org/officeDocument/2006/relationships/slide" Target="slides/slide28.xml"/><Relationship Id="rId100" Type="http://schemas.openxmlformats.org/officeDocument/2006/relationships/slide" Target="slides/slide51.xml"/><Relationship Id="rId105" Type="http://schemas.openxmlformats.org/officeDocument/2006/relationships/slide" Target="slides/slide56.xml"/><Relationship Id="rId113" Type="http://schemas.openxmlformats.org/officeDocument/2006/relationships/notesMaster" Target="notesMasters/notesMaster1.xml"/><Relationship Id="rId8" Type="http://schemas.openxmlformats.org/officeDocument/2006/relationships/slideMaster" Target="slideMasters/slideMaster8.xml"/><Relationship Id="rId51" Type="http://schemas.openxmlformats.org/officeDocument/2006/relationships/slide" Target="slides/slide2.xml"/><Relationship Id="rId72" Type="http://schemas.openxmlformats.org/officeDocument/2006/relationships/slide" Target="slides/slide23.xml"/><Relationship Id="rId80" Type="http://schemas.openxmlformats.org/officeDocument/2006/relationships/slide" Target="slides/slide31.xml"/><Relationship Id="rId85" Type="http://schemas.openxmlformats.org/officeDocument/2006/relationships/slide" Target="slides/slide36.xml"/><Relationship Id="rId93" Type="http://schemas.openxmlformats.org/officeDocument/2006/relationships/slide" Target="slides/slide44.xml"/><Relationship Id="rId98" Type="http://schemas.openxmlformats.org/officeDocument/2006/relationships/slide" Target="slides/slide49.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Master" Target="slideMasters/slideMaster33.xml"/><Relationship Id="rId38" Type="http://schemas.openxmlformats.org/officeDocument/2006/relationships/slideMaster" Target="slideMasters/slideMaster38.xml"/><Relationship Id="rId46" Type="http://schemas.openxmlformats.org/officeDocument/2006/relationships/slideMaster" Target="slideMasters/slideMaster46.xml"/><Relationship Id="rId59" Type="http://schemas.openxmlformats.org/officeDocument/2006/relationships/slide" Target="slides/slide10.xml"/><Relationship Id="rId67" Type="http://schemas.openxmlformats.org/officeDocument/2006/relationships/slide" Target="slides/slide18.xml"/><Relationship Id="rId103" Type="http://schemas.openxmlformats.org/officeDocument/2006/relationships/slide" Target="slides/slide54.xml"/><Relationship Id="rId108" Type="http://schemas.openxmlformats.org/officeDocument/2006/relationships/slide" Target="slides/slide59.xml"/><Relationship Id="rId116" Type="http://schemas.openxmlformats.org/officeDocument/2006/relationships/theme" Target="theme/theme1.xml"/><Relationship Id="rId20" Type="http://schemas.openxmlformats.org/officeDocument/2006/relationships/slideMaster" Target="slideMasters/slideMaster20.xml"/><Relationship Id="rId41" Type="http://schemas.openxmlformats.org/officeDocument/2006/relationships/slideMaster" Target="slideMasters/slideMaster41.xml"/><Relationship Id="rId54" Type="http://schemas.openxmlformats.org/officeDocument/2006/relationships/slide" Target="slides/slide5.xml"/><Relationship Id="rId62" Type="http://schemas.openxmlformats.org/officeDocument/2006/relationships/slide" Target="slides/slide13.xml"/><Relationship Id="rId70" Type="http://schemas.openxmlformats.org/officeDocument/2006/relationships/slide" Target="slides/slide21.xml"/><Relationship Id="rId75" Type="http://schemas.openxmlformats.org/officeDocument/2006/relationships/slide" Target="slides/slide26.xml"/><Relationship Id="rId83" Type="http://schemas.openxmlformats.org/officeDocument/2006/relationships/slide" Target="slides/slide34.xml"/><Relationship Id="rId88" Type="http://schemas.openxmlformats.org/officeDocument/2006/relationships/slide" Target="slides/slide39.xml"/><Relationship Id="rId91" Type="http://schemas.openxmlformats.org/officeDocument/2006/relationships/slide" Target="slides/slide42.xml"/><Relationship Id="rId96" Type="http://schemas.openxmlformats.org/officeDocument/2006/relationships/slide" Target="slides/slide47.xml"/><Relationship Id="rId111" Type="http://schemas.openxmlformats.org/officeDocument/2006/relationships/slide" Target="slides/slide62.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36" Type="http://schemas.openxmlformats.org/officeDocument/2006/relationships/slideMaster" Target="slideMasters/slideMaster36.xml"/><Relationship Id="rId49" Type="http://schemas.openxmlformats.org/officeDocument/2006/relationships/slideMaster" Target="slideMasters/slideMaster49.xml"/><Relationship Id="rId57" Type="http://schemas.openxmlformats.org/officeDocument/2006/relationships/slide" Target="slides/slide8.xml"/><Relationship Id="rId106" Type="http://schemas.openxmlformats.org/officeDocument/2006/relationships/slide" Target="slides/slide57.xml"/><Relationship Id="rId114" Type="http://schemas.openxmlformats.org/officeDocument/2006/relationships/presProps" Target="presProps.xml"/><Relationship Id="rId10" Type="http://schemas.openxmlformats.org/officeDocument/2006/relationships/slideMaster" Target="slideMasters/slideMaster10.xml"/><Relationship Id="rId31" Type="http://schemas.openxmlformats.org/officeDocument/2006/relationships/slideMaster" Target="slideMasters/slideMaster31.xml"/><Relationship Id="rId44" Type="http://schemas.openxmlformats.org/officeDocument/2006/relationships/slideMaster" Target="slideMasters/slideMaster44.xml"/><Relationship Id="rId52" Type="http://schemas.openxmlformats.org/officeDocument/2006/relationships/slide" Target="slides/slide3.xml"/><Relationship Id="rId60" Type="http://schemas.openxmlformats.org/officeDocument/2006/relationships/slide" Target="slides/slide11.xml"/><Relationship Id="rId65" Type="http://schemas.openxmlformats.org/officeDocument/2006/relationships/slide" Target="slides/slide16.xml"/><Relationship Id="rId73" Type="http://schemas.openxmlformats.org/officeDocument/2006/relationships/slide" Target="slides/slide24.xml"/><Relationship Id="rId78" Type="http://schemas.openxmlformats.org/officeDocument/2006/relationships/slide" Target="slides/slide29.xml"/><Relationship Id="rId81" Type="http://schemas.openxmlformats.org/officeDocument/2006/relationships/slide" Target="slides/slide32.xml"/><Relationship Id="rId86" Type="http://schemas.openxmlformats.org/officeDocument/2006/relationships/slide" Target="slides/slide37.xml"/><Relationship Id="rId94" Type="http://schemas.openxmlformats.org/officeDocument/2006/relationships/slide" Target="slides/slide45.xml"/><Relationship Id="rId99" Type="http://schemas.openxmlformats.org/officeDocument/2006/relationships/slide" Target="slides/slide50.xml"/><Relationship Id="rId101" Type="http://schemas.openxmlformats.org/officeDocument/2006/relationships/slide" Target="slides/slide52.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Master" Target="slideMasters/slideMaster39.xml"/><Relationship Id="rId109" Type="http://schemas.openxmlformats.org/officeDocument/2006/relationships/slide" Target="slides/slide60.xml"/><Relationship Id="rId34" Type="http://schemas.openxmlformats.org/officeDocument/2006/relationships/slideMaster" Target="slideMasters/slideMaster34.xml"/><Relationship Id="rId50" Type="http://schemas.openxmlformats.org/officeDocument/2006/relationships/slide" Target="slides/slide1.xml"/><Relationship Id="rId55" Type="http://schemas.openxmlformats.org/officeDocument/2006/relationships/slide" Target="slides/slide6.xml"/><Relationship Id="rId76" Type="http://schemas.openxmlformats.org/officeDocument/2006/relationships/slide" Target="slides/slide27.xml"/><Relationship Id="rId97" Type="http://schemas.openxmlformats.org/officeDocument/2006/relationships/slide" Target="slides/slide48.xml"/><Relationship Id="rId104" Type="http://schemas.openxmlformats.org/officeDocument/2006/relationships/slide" Target="slides/slide55.xml"/><Relationship Id="rId7" Type="http://schemas.openxmlformats.org/officeDocument/2006/relationships/slideMaster" Target="slideMasters/slideMaster7.xml"/><Relationship Id="rId71" Type="http://schemas.openxmlformats.org/officeDocument/2006/relationships/slide" Target="slides/slide22.xml"/><Relationship Id="rId92" Type="http://schemas.openxmlformats.org/officeDocument/2006/relationships/slide" Target="slides/slide43.xml"/><Relationship Id="rId2" Type="http://schemas.openxmlformats.org/officeDocument/2006/relationships/slideMaster" Target="slideMasters/slideMaster2.xml"/><Relationship Id="rId29" Type="http://schemas.openxmlformats.org/officeDocument/2006/relationships/slideMaster" Target="slideMasters/slideMaster29.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alnaif\Documents\PA%20507\1436.xls"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alnaif\Documents\PA%20507\1436.xls"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alnaif\Documents\PA%20507\1436.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r">
              <a:defRPr lang="ar-SA" sz="1400" b="1">
                <a:solidFill>
                  <a:sysClr val="windowText" lastClr="000000"/>
                </a:solidFill>
                <a:latin typeface="Times New Roman" pitchFamily="18" charset="0"/>
                <a:cs typeface="Times New Roman" pitchFamily="18" charset="0"/>
              </a:defRPr>
            </a:pPr>
            <a:r>
              <a:rPr lang="ar-SA" sz="1400" b="1" dirty="0">
                <a:solidFill>
                  <a:sysClr val="windowText" lastClr="000000"/>
                </a:solidFill>
                <a:latin typeface="Times New Roman" pitchFamily="18" charset="0"/>
                <a:cs typeface="Times New Roman" pitchFamily="18" charset="0"/>
              </a:rPr>
              <a:t>عدد الوفيات الذين تم دفنهم</a:t>
            </a:r>
            <a:r>
              <a:rPr lang="ar-SA" sz="1400" b="1" baseline="0" dirty="0">
                <a:solidFill>
                  <a:sysClr val="windowText" lastClr="000000"/>
                </a:solidFill>
                <a:latin typeface="Times New Roman" pitchFamily="18" charset="0"/>
                <a:cs typeface="Times New Roman" pitchFamily="18" charset="0"/>
              </a:rPr>
              <a:t> تحت إشراف </a:t>
            </a:r>
            <a:r>
              <a:rPr lang="ar-SA" sz="1400" b="1" baseline="0" dirty="0" smtClean="0">
                <a:solidFill>
                  <a:sysClr val="windowText" lastClr="000000"/>
                </a:solidFill>
                <a:latin typeface="Times New Roman" pitchFamily="18" charset="0"/>
                <a:cs typeface="Times New Roman" pitchFamily="18" charset="0"/>
              </a:rPr>
              <a:t>البلديات</a:t>
            </a:r>
            <a:endParaRPr lang="en-US" sz="1400" b="1" baseline="0" dirty="0" smtClean="0">
              <a:solidFill>
                <a:sysClr val="windowText" lastClr="000000"/>
              </a:solidFill>
              <a:latin typeface="Times New Roman" pitchFamily="18" charset="0"/>
              <a:cs typeface="Times New Roman" pitchFamily="18" charset="0"/>
            </a:endParaRPr>
          </a:p>
          <a:p>
            <a:pPr algn="r">
              <a:defRPr lang="ar-SA" sz="1400" b="1">
                <a:solidFill>
                  <a:sysClr val="windowText" lastClr="000000"/>
                </a:solidFill>
                <a:latin typeface="Times New Roman" pitchFamily="18" charset="0"/>
                <a:cs typeface="Times New Roman" pitchFamily="18" charset="0"/>
              </a:defRPr>
            </a:pPr>
            <a:r>
              <a:rPr lang="ar-SA" sz="1400" b="1" baseline="0" dirty="0" smtClean="0">
                <a:solidFill>
                  <a:sysClr val="windowText" lastClr="000000"/>
                </a:solidFill>
                <a:latin typeface="Times New Roman" pitchFamily="18" charset="0"/>
                <a:cs typeface="Times New Roman" pitchFamily="18" charset="0"/>
              </a:rPr>
              <a:t> </a:t>
            </a:r>
            <a:r>
              <a:rPr lang="ar-SA" sz="1400" b="1" baseline="0" dirty="0">
                <a:solidFill>
                  <a:sysClr val="windowText" lastClr="000000"/>
                </a:solidFill>
                <a:latin typeface="Times New Roman" pitchFamily="18" charset="0"/>
                <a:cs typeface="Times New Roman" pitchFamily="18" charset="0"/>
              </a:rPr>
              <a:t>خلال عام </a:t>
            </a:r>
            <a:r>
              <a:rPr lang="ar-SA" sz="1400" b="1" baseline="0" dirty="0" smtClean="0">
                <a:solidFill>
                  <a:sysClr val="windowText" lastClr="000000"/>
                </a:solidFill>
                <a:latin typeface="Times New Roman" pitchFamily="18" charset="0"/>
                <a:cs typeface="Times New Roman" pitchFamily="18" charset="0"/>
              </a:rPr>
              <a:t>1436هـ</a:t>
            </a:r>
            <a:r>
              <a:rPr lang="en-US" sz="1400" b="1" baseline="0" dirty="0" smtClean="0">
                <a:solidFill>
                  <a:sysClr val="windowText" lastClr="000000"/>
                </a:solidFill>
                <a:latin typeface="Times New Roman" pitchFamily="18" charset="0"/>
                <a:cs typeface="Times New Roman" pitchFamily="18" charset="0"/>
              </a:rPr>
              <a:t>  </a:t>
            </a:r>
            <a:r>
              <a:rPr lang="ar-SA" sz="1400" b="1" dirty="0" smtClean="0">
                <a:solidFill>
                  <a:sysClr val="windowText" lastClr="000000"/>
                </a:solidFill>
                <a:latin typeface="Times New Roman" pitchFamily="18" charset="0"/>
                <a:cs typeface="Times New Roman" pitchFamily="18" charset="0"/>
              </a:rPr>
              <a:t>حسب الفئة العمرية والجنس</a:t>
            </a:r>
            <a:endParaRPr lang="ar-SA" sz="1400" b="1" dirty="0">
              <a:solidFill>
                <a:sysClr val="windowText" lastClr="000000"/>
              </a:solidFill>
              <a:latin typeface="Times New Roman" pitchFamily="18" charset="0"/>
              <a:cs typeface="Times New Roman" pitchFamily="18" charset="0"/>
            </a:endParaRPr>
          </a:p>
        </c:rich>
      </c:tx>
      <c:layout>
        <c:manualLayout>
          <c:xMode val="edge"/>
          <c:yMode val="edge"/>
          <c:x val="0.63907766990291259"/>
          <c:y val="1.8690627381254762E-2"/>
        </c:manualLayout>
      </c:layout>
      <c:overlay val="0"/>
    </c:title>
    <c:autoTitleDeleted val="0"/>
    <c:plotArea>
      <c:layout>
        <c:manualLayout>
          <c:layoutTarget val="inner"/>
          <c:xMode val="edge"/>
          <c:yMode val="edge"/>
          <c:x val="9.5324444444444448E-2"/>
          <c:y val="0.14993055555555557"/>
          <c:w val="0.87880518518518513"/>
          <c:h val="0.63187000000000004"/>
        </c:manualLayout>
      </c:layout>
      <c:barChart>
        <c:barDir val="col"/>
        <c:grouping val="clustered"/>
        <c:varyColors val="0"/>
        <c:ser>
          <c:idx val="0"/>
          <c:order val="0"/>
          <c:tx>
            <c:strRef>
              <c:f>'[1436.xls]وفيات مناطق'!$G$53</c:f>
              <c:strCache>
                <c:ptCount val="1"/>
                <c:pt idx="0">
                  <c:v>ذكر</c:v>
                </c:pt>
              </c:strCache>
            </c:strRef>
          </c:tx>
          <c:spPr>
            <a:solidFill>
              <a:srgbClr val="994C00"/>
            </a:solidFill>
            <a:scene3d>
              <a:camera prst="orthographicFront"/>
              <a:lightRig rig="balanced" dir="t"/>
            </a:scene3d>
            <a:sp3d prstMaterial="softEdge">
              <a:bevelT/>
            </a:sp3d>
          </c:spPr>
          <c:invertIfNegative val="0"/>
          <c:cat>
            <c:strRef>
              <c:f>'[1436.xls]وفيات مناطق'!$B$90:$B$94</c:f>
              <c:strCache>
                <c:ptCount val="5"/>
                <c:pt idx="0">
                  <c:v>أقل من سنة</c:v>
                </c:pt>
                <c:pt idx="1">
                  <c:v>من سنة إلى أقل من 15</c:v>
                </c:pt>
                <c:pt idx="2">
                  <c:v>من 15 إلى أقل من 45</c:v>
                </c:pt>
                <c:pt idx="3">
                  <c:v>من 45 إلى أقل من 60</c:v>
                </c:pt>
                <c:pt idx="4">
                  <c:v>60فأكثر</c:v>
                </c:pt>
              </c:strCache>
            </c:strRef>
          </c:cat>
          <c:val>
            <c:numRef>
              <c:f>'[1436.xls]وفيات مناطق'!$G$90:$G$94</c:f>
              <c:numCache>
                <c:formatCode>0</c:formatCode>
                <c:ptCount val="5"/>
                <c:pt idx="0">
                  <c:v>10760</c:v>
                </c:pt>
                <c:pt idx="1">
                  <c:v>2150</c:v>
                </c:pt>
                <c:pt idx="2">
                  <c:v>8915</c:v>
                </c:pt>
                <c:pt idx="3">
                  <c:v>6614</c:v>
                </c:pt>
                <c:pt idx="4">
                  <c:v>14121</c:v>
                </c:pt>
              </c:numCache>
            </c:numRef>
          </c:val>
        </c:ser>
        <c:ser>
          <c:idx val="1"/>
          <c:order val="1"/>
          <c:tx>
            <c:strRef>
              <c:f>'[1436.xls]وفيات مناطق'!$H$53</c:f>
              <c:strCache>
                <c:ptCount val="1"/>
                <c:pt idx="0">
                  <c:v>أنثى</c:v>
                </c:pt>
              </c:strCache>
            </c:strRef>
          </c:tx>
          <c:spPr>
            <a:solidFill>
              <a:schemeClr val="bg1">
                <a:lumMod val="85000"/>
              </a:schemeClr>
            </a:solidFill>
            <a:scene3d>
              <a:camera prst="orthographicFront"/>
              <a:lightRig rig="balanced" dir="t"/>
            </a:scene3d>
            <a:sp3d prstMaterial="softEdge">
              <a:bevelT/>
            </a:sp3d>
          </c:spPr>
          <c:invertIfNegative val="0"/>
          <c:cat>
            <c:strRef>
              <c:f>'[1436.xls]وفيات مناطق'!$B$90:$B$94</c:f>
              <c:strCache>
                <c:ptCount val="5"/>
                <c:pt idx="0">
                  <c:v>أقل من سنة</c:v>
                </c:pt>
                <c:pt idx="1">
                  <c:v>من سنة إلى أقل من 15</c:v>
                </c:pt>
                <c:pt idx="2">
                  <c:v>من 15 إلى أقل من 45</c:v>
                </c:pt>
                <c:pt idx="3">
                  <c:v>من 45 إلى أقل من 60</c:v>
                </c:pt>
                <c:pt idx="4">
                  <c:v>60فأكثر</c:v>
                </c:pt>
              </c:strCache>
            </c:strRef>
          </c:cat>
          <c:val>
            <c:numRef>
              <c:f>'[1436.xls]وفيات مناطق'!$H$90:$H$94</c:f>
              <c:numCache>
                <c:formatCode>0</c:formatCode>
                <c:ptCount val="5"/>
                <c:pt idx="0">
                  <c:v>5740</c:v>
                </c:pt>
                <c:pt idx="1">
                  <c:v>1455</c:v>
                </c:pt>
                <c:pt idx="2">
                  <c:v>2737</c:v>
                </c:pt>
                <c:pt idx="3">
                  <c:v>3371</c:v>
                </c:pt>
                <c:pt idx="4">
                  <c:v>10695</c:v>
                </c:pt>
              </c:numCache>
            </c:numRef>
          </c:val>
        </c:ser>
        <c:dLbls>
          <c:showLegendKey val="0"/>
          <c:showVal val="0"/>
          <c:showCatName val="0"/>
          <c:showSerName val="0"/>
          <c:showPercent val="0"/>
          <c:showBubbleSize val="0"/>
        </c:dLbls>
        <c:gapWidth val="150"/>
        <c:axId val="70931968"/>
        <c:axId val="75351552"/>
      </c:barChart>
      <c:catAx>
        <c:axId val="70931968"/>
        <c:scaling>
          <c:orientation val="minMax"/>
        </c:scaling>
        <c:delete val="0"/>
        <c:axPos val="b"/>
        <c:majorTickMark val="none"/>
        <c:minorTickMark val="none"/>
        <c:tickLblPos val="nextTo"/>
        <c:spPr>
          <a:ln>
            <a:solidFill>
              <a:schemeClr val="bg1">
                <a:lumMod val="75000"/>
              </a:schemeClr>
            </a:solidFill>
          </a:ln>
        </c:spPr>
        <c:txPr>
          <a:bodyPr/>
          <a:lstStyle/>
          <a:p>
            <a:pPr>
              <a:defRPr lang="ar-SA" sz="900" b="1">
                <a:solidFill>
                  <a:sysClr val="windowText" lastClr="000000"/>
                </a:solidFill>
                <a:latin typeface="Times New Roman" pitchFamily="18" charset="0"/>
                <a:cs typeface="Times New Roman" pitchFamily="18" charset="0"/>
              </a:defRPr>
            </a:pPr>
            <a:endParaRPr lang="en-US"/>
          </a:p>
        </c:txPr>
        <c:crossAx val="75351552"/>
        <c:crosses val="autoZero"/>
        <c:auto val="1"/>
        <c:lblAlgn val="ctr"/>
        <c:lblOffset val="100"/>
        <c:noMultiLvlLbl val="0"/>
      </c:catAx>
      <c:valAx>
        <c:axId val="75351552"/>
        <c:scaling>
          <c:orientation val="minMax"/>
        </c:scaling>
        <c:delete val="0"/>
        <c:axPos val="l"/>
        <c:majorGridlines>
          <c:spPr>
            <a:ln>
              <a:noFill/>
            </a:ln>
          </c:spPr>
        </c:majorGridlines>
        <c:numFmt formatCode="0" sourceLinked="0"/>
        <c:majorTickMark val="out"/>
        <c:minorTickMark val="none"/>
        <c:tickLblPos val="nextTo"/>
        <c:spPr>
          <a:ln>
            <a:solidFill>
              <a:schemeClr val="bg1">
                <a:lumMod val="75000"/>
              </a:schemeClr>
            </a:solidFill>
          </a:ln>
        </c:spPr>
        <c:txPr>
          <a:bodyPr/>
          <a:lstStyle/>
          <a:p>
            <a:pPr>
              <a:defRPr lang="ar-SA" sz="900" b="1">
                <a:solidFill>
                  <a:sysClr val="windowText" lastClr="000000"/>
                </a:solidFill>
                <a:latin typeface="Times New Roman" pitchFamily="18" charset="0"/>
                <a:cs typeface="Times New Roman" pitchFamily="18" charset="0"/>
              </a:defRPr>
            </a:pPr>
            <a:endParaRPr lang="en-US"/>
          </a:p>
        </c:txPr>
        <c:crossAx val="70931968"/>
        <c:crosses val="autoZero"/>
        <c:crossBetween val="between"/>
      </c:valAx>
      <c:spPr>
        <a:noFill/>
      </c:spPr>
    </c:plotArea>
    <c:legend>
      <c:legendPos val="b"/>
      <c:layout>
        <c:manualLayout>
          <c:xMode val="edge"/>
          <c:yMode val="edge"/>
          <c:x val="0.48839964157706095"/>
          <c:y val="0.9122461111111112"/>
          <c:w val="0.1142399641577061"/>
          <c:h val="5.9531666666666663E-2"/>
        </c:manualLayout>
      </c:layout>
      <c:overlay val="0"/>
      <c:txPr>
        <a:bodyPr/>
        <a:lstStyle/>
        <a:p>
          <a:pPr>
            <a:defRPr lang="ar-SA" sz="900">
              <a:solidFill>
                <a:sysClr val="windowText" lastClr="000000"/>
              </a:solidFill>
              <a:latin typeface="Times New Roman" pitchFamily="18" charset="0"/>
              <a:cs typeface="Times New Roman" pitchFamily="18" charset="0"/>
            </a:defRPr>
          </a:pPr>
          <a:endParaRPr lang="en-US"/>
        </a:p>
      </c:txPr>
    </c:legend>
    <c:plotVisOnly val="1"/>
    <c:dispBlanksAs val="gap"/>
    <c:showDLblsOverMax val="0"/>
  </c:chart>
  <c:spPr>
    <a:noFill/>
    <a:ln w="6350">
      <a:solidFill>
        <a:schemeClr val="bg1">
          <a:lumMod val="95000"/>
        </a:schemeClr>
      </a:solidFill>
    </a:ln>
  </c:spPr>
  <c:txPr>
    <a:bodyPr/>
    <a:lstStyle/>
    <a:p>
      <a:pPr>
        <a:defRPr b="1"/>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layout/>
      <c:overlay val="0"/>
      <c:txPr>
        <a:bodyPr/>
        <a:lstStyle/>
        <a:p>
          <a:pPr>
            <a:defRPr sz="1200"/>
          </a:pPr>
          <a:endParaRPr lang="en-US"/>
        </a:p>
      </c:txPr>
    </c:title>
    <c:autoTitleDeleted val="0"/>
    <c:view3D>
      <c:rotX val="75"/>
      <c:rotY val="0"/>
      <c:rAngAx val="0"/>
      <c:perspective val="30"/>
    </c:view3D>
    <c:floor>
      <c:thickness val="0"/>
    </c:floor>
    <c:sideWall>
      <c:thickness val="0"/>
    </c:sideWall>
    <c:backWall>
      <c:thickness val="0"/>
    </c:backWall>
    <c:plotArea>
      <c:layout/>
      <c:pie3DChart>
        <c:varyColors val="1"/>
        <c:ser>
          <c:idx val="0"/>
          <c:order val="0"/>
          <c:tx>
            <c:v>غير السعوديين</c:v>
          </c:tx>
          <c:spPr>
            <a:solidFill>
              <a:schemeClr val="accent3">
                <a:lumMod val="75000"/>
              </a:schemeClr>
            </a:solidFill>
          </c:spPr>
          <c:explosion val="10"/>
          <c:dLbls>
            <c:txPr>
              <a:bodyPr/>
              <a:lstStyle/>
              <a:p>
                <a:pPr>
                  <a:defRPr sz="1050" b="1">
                    <a:solidFill>
                      <a:schemeClr val="bg1"/>
                    </a:solidFill>
                  </a:defRPr>
                </a:pPr>
                <a:endParaRPr lang="en-US"/>
              </a:p>
            </c:txPr>
            <c:showLegendKey val="0"/>
            <c:showVal val="0"/>
            <c:showCatName val="0"/>
            <c:showSerName val="0"/>
            <c:showPercent val="1"/>
            <c:showBubbleSize val="0"/>
            <c:showLeaderLines val="1"/>
          </c:dLbls>
          <c:cat>
            <c:strRef>
              <c:f>'[1436.xls]وفيات مناطق'!$C$53:$D$53</c:f>
              <c:strCache>
                <c:ptCount val="2"/>
                <c:pt idx="0">
                  <c:v>ذكر</c:v>
                </c:pt>
                <c:pt idx="1">
                  <c:v>أنثى</c:v>
                </c:pt>
              </c:strCache>
            </c:strRef>
          </c:cat>
          <c:val>
            <c:numRef>
              <c:f>'[1436.xls]وفيات مناطق'!$E$95:$F$95</c:f>
              <c:numCache>
                <c:formatCode>0</c:formatCode>
                <c:ptCount val="2"/>
                <c:pt idx="0">
                  <c:v>13758</c:v>
                </c:pt>
                <c:pt idx="1">
                  <c:v>7117</c:v>
                </c:pt>
              </c:numCache>
            </c:numRef>
          </c:val>
        </c:ser>
        <c:dLbls>
          <c:showLegendKey val="0"/>
          <c:showVal val="0"/>
          <c:showCatName val="0"/>
          <c:showSerName val="0"/>
          <c:showPercent val="1"/>
          <c:showBubbleSize val="0"/>
          <c:showLeaderLines val="1"/>
        </c:dLbls>
      </c:pie3DChart>
    </c:plotArea>
    <c:legend>
      <c:legendPos val="b"/>
      <c:layout/>
      <c:overlay val="0"/>
      <c:txPr>
        <a:bodyPr/>
        <a:lstStyle/>
        <a:p>
          <a:pPr>
            <a:defRPr b="1"/>
          </a:pPr>
          <a:endParaRPr lang="en-US"/>
        </a:p>
      </c:txPr>
    </c:legend>
    <c:plotVisOnly val="1"/>
    <c:dispBlanksAs val="gap"/>
    <c:showDLblsOverMax val="0"/>
  </c:chart>
  <c:spPr>
    <a:ln>
      <a:solidFill>
        <a:schemeClr val="bg1">
          <a:lumMod val="95000"/>
        </a:schemeClr>
      </a:solidFill>
    </a:ln>
  </c:sp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layout/>
      <c:overlay val="0"/>
      <c:txPr>
        <a:bodyPr/>
        <a:lstStyle/>
        <a:p>
          <a:pPr>
            <a:defRPr sz="1200"/>
          </a:pPr>
          <a:endParaRPr lang="en-US"/>
        </a:p>
      </c:txPr>
    </c:title>
    <c:autoTitleDeleted val="0"/>
    <c:view3D>
      <c:rotX val="75"/>
      <c:rotY val="0"/>
      <c:rAngAx val="0"/>
      <c:perspective val="30"/>
    </c:view3D>
    <c:floor>
      <c:thickness val="0"/>
    </c:floor>
    <c:sideWall>
      <c:thickness val="0"/>
    </c:sideWall>
    <c:backWall>
      <c:thickness val="0"/>
    </c:backWall>
    <c:plotArea>
      <c:layout/>
      <c:pie3DChart>
        <c:varyColors val="1"/>
        <c:ser>
          <c:idx val="0"/>
          <c:order val="0"/>
          <c:tx>
            <c:v>السعوديين</c:v>
          </c:tx>
          <c:spPr>
            <a:solidFill>
              <a:schemeClr val="tx2">
                <a:lumMod val="60000"/>
                <a:lumOff val="40000"/>
              </a:schemeClr>
            </a:solidFill>
          </c:spPr>
          <c:explosion val="10"/>
          <c:dLbls>
            <c:txPr>
              <a:bodyPr/>
              <a:lstStyle/>
              <a:p>
                <a:pPr>
                  <a:defRPr sz="1050" b="1">
                    <a:solidFill>
                      <a:schemeClr val="bg1"/>
                    </a:solidFill>
                  </a:defRPr>
                </a:pPr>
                <a:endParaRPr lang="en-US"/>
              </a:p>
            </c:txPr>
            <c:showLegendKey val="0"/>
            <c:showVal val="0"/>
            <c:showCatName val="0"/>
            <c:showSerName val="0"/>
            <c:showPercent val="1"/>
            <c:showBubbleSize val="0"/>
            <c:showLeaderLines val="1"/>
          </c:dLbls>
          <c:cat>
            <c:strRef>
              <c:f>'[1436.xls]وفيات مناطق'!$C$53:$D$53</c:f>
              <c:strCache>
                <c:ptCount val="2"/>
                <c:pt idx="0">
                  <c:v>ذكر</c:v>
                </c:pt>
                <c:pt idx="1">
                  <c:v>أنثى</c:v>
                </c:pt>
              </c:strCache>
            </c:strRef>
          </c:cat>
          <c:val>
            <c:numRef>
              <c:f>'[1436.xls]وفيات مناطق'!$C$95:$D$95</c:f>
              <c:numCache>
                <c:formatCode>0</c:formatCode>
                <c:ptCount val="2"/>
                <c:pt idx="0">
                  <c:v>28802</c:v>
                </c:pt>
                <c:pt idx="1">
                  <c:v>16881</c:v>
                </c:pt>
              </c:numCache>
            </c:numRef>
          </c:val>
        </c:ser>
        <c:dLbls>
          <c:showLegendKey val="0"/>
          <c:showVal val="0"/>
          <c:showCatName val="0"/>
          <c:showSerName val="0"/>
          <c:showPercent val="1"/>
          <c:showBubbleSize val="0"/>
          <c:showLeaderLines val="1"/>
        </c:dLbls>
      </c:pie3DChart>
    </c:plotArea>
    <c:legend>
      <c:legendPos val="b"/>
      <c:layout/>
      <c:overlay val="0"/>
      <c:txPr>
        <a:bodyPr/>
        <a:lstStyle/>
        <a:p>
          <a:pPr>
            <a:defRPr b="1"/>
          </a:pPr>
          <a:endParaRPr lang="en-US"/>
        </a:p>
      </c:txPr>
    </c:legend>
    <c:plotVisOnly val="1"/>
    <c:dispBlanksAs val="gap"/>
    <c:showDLblsOverMax val="0"/>
  </c:chart>
  <c:spPr>
    <a:ln>
      <a:solidFill>
        <a:schemeClr val="bg1">
          <a:lumMod val="95000"/>
        </a:schemeClr>
      </a:solidFill>
    </a:ln>
  </c:spPr>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cdr:x>
      <cdr:y>0</cdr:y>
    </cdr:from>
    <cdr:to>
      <cdr:x>0.58252</cdr:x>
      <cdr:y>0.1129</cdr:y>
    </cdr:to>
    <cdr:sp macro="" textlink="">
      <cdr:nvSpPr>
        <cdr:cNvPr id="2" name="TextBox 1"/>
        <cdr:cNvSpPr txBox="1"/>
      </cdr:nvSpPr>
      <cdr:spPr>
        <a:xfrm xmlns:a="http://schemas.openxmlformats.org/drawingml/2006/main">
          <a:off x="0" y="0"/>
          <a:ext cx="4572000" cy="5334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b="1" dirty="0"/>
            <a:t>The number of deaths buried under the supervision of municipalities during </a:t>
          </a:r>
          <a:r>
            <a:rPr lang="en-US" sz="1400" b="1" dirty="0" smtClean="0"/>
            <a:t>1436 By age group and gender</a:t>
          </a:r>
          <a:endParaRPr lang="en-US" sz="1400" b="1"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5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1DAEDDF-C296-47CC-B5F2-831BB2F09AB1}" type="datetimeFigureOut">
              <a:rPr lang="en-US" smtClean="0"/>
              <a:t>9/29/2019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74CB847-66D5-49E6-883F-1A8A32F7FF09}" type="slidenum">
              <a:rPr lang="en-US" smtClean="0"/>
              <a:t>‹#›</a:t>
            </a:fld>
            <a:endParaRPr lang="en-US"/>
          </a:p>
        </p:txBody>
      </p:sp>
    </p:spTree>
    <p:extLst>
      <p:ext uri="{BB962C8B-B14F-4D97-AF65-F5344CB8AC3E}">
        <p14:creationId xmlns:p14="http://schemas.microsoft.com/office/powerpoint/2010/main" val="134226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4CB847-66D5-49E6-883F-1A8A32F7FF09}" type="slidenum">
              <a:rPr lang="en-US" smtClean="0"/>
              <a:t>55</a:t>
            </a:fld>
            <a:endParaRPr lang="en-US"/>
          </a:p>
        </p:txBody>
      </p:sp>
    </p:spTree>
    <p:extLst>
      <p:ext uri="{BB962C8B-B14F-4D97-AF65-F5344CB8AC3E}">
        <p14:creationId xmlns:p14="http://schemas.microsoft.com/office/powerpoint/2010/main" val="18771406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4CB847-66D5-49E6-883F-1A8A32F7FF09}" type="slidenum">
              <a:rPr lang="en-US" smtClean="0"/>
              <a:t>56</a:t>
            </a:fld>
            <a:endParaRPr lang="en-US"/>
          </a:p>
        </p:txBody>
      </p:sp>
    </p:spTree>
    <p:extLst>
      <p:ext uri="{BB962C8B-B14F-4D97-AF65-F5344CB8AC3E}">
        <p14:creationId xmlns:p14="http://schemas.microsoft.com/office/powerpoint/2010/main" val="35202883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4CB847-66D5-49E6-883F-1A8A32F7FF09}" type="slidenum">
              <a:rPr lang="en-US" smtClean="0"/>
              <a:t>62</a:t>
            </a:fld>
            <a:endParaRPr lang="en-US"/>
          </a:p>
        </p:txBody>
      </p:sp>
    </p:spTree>
    <p:extLst>
      <p:ext uri="{BB962C8B-B14F-4D97-AF65-F5344CB8AC3E}">
        <p14:creationId xmlns:p14="http://schemas.microsoft.com/office/powerpoint/2010/main" val="34071153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31.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2.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3.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4.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5.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6.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7.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8.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9.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0.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1.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2.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3.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4.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5.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6.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7.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8.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9.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0.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1.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2.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3.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4.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5.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6.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7.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8.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9.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0.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1.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2.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3.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4.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5.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6.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7.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8.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9.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0.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1.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2.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3.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4.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5.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6.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7.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8.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9.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0.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1.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2.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3.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4.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5.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6.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7.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8.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9.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0.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1.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2.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3.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4.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5.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6.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7.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98.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99.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00.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1.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2.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3.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4.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5.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6.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7.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8.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09.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0.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1.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2.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3.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4.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5.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6.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7.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8.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9.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0.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1.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2.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3.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4.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5.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6.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7.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8.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9.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0.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1.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2.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3.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4.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5.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6.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7.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8.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9.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0.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41.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2.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3.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4.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5.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6.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7.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8.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9.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0.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51.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52.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3.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4.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5.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6.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7.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8.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9.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0.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61.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62.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63.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4.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5.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6.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7.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8.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9.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0.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71.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72.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73.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74.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75.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76.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77.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78.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79.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0.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81.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82.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83.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84.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85.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86.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87.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88.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89.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0.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91.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92.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93.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94.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95.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96.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97.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98.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99.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00.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01.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02.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03.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04.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05.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06.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07.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08.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09.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0.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1.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2.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3.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4.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5.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6.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7.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8.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19.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0.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1.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2.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3.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4.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5.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6.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7.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8.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9.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0.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1.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2.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3.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4.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5.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6.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7.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8.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9.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122" name="Rectangle 2"/>
          <p:cNvSpPr>
            <a:spLocks noGrp="1" noChangeArrowheads="1"/>
          </p:cNvSpPr>
          <p:nvPr>
            <p:ph type="dt" sz="quarter" idx="2"/>
          </p:nvPr>
        </p:nvSpPr>
        <p:spPr>
          <a:xfrm>
            <a:off x="344488" y="6035675"/>
            <a:ext cx="2474912" cy="457200"/>
          </a:xfrm>
        </p:spPr>
        <p:txBody>
          <a:bodyPr/>
          <a:lstStyle>
            <a:lvl1pPr>
              <a:defRPr/>
            </a:lvl1pPr>
          </a:lstStyle>
          <a:p>
            <a:fld id="{93B1D5AA-EE9B-47A5-ABB1-80E0A14377B0}" type="datetime1">
              <a:rPr lang="ar-SA" smtClean="0"/>
              <a:t>30/01/1441</a:t>
            </a:fld>
            <a:endParaRPr lang="en-US"/>
          </a:p>
        </p:txBody>
      </p:sp>
      <p:sp>
        <p:nvSpPr>
          <p:cNvPr id="5123" name="Rectangle 3"/>
          <p:cNvSpPr>
            <a:spLocks noGrp="1" noChangeArrowheads="1"/>
          </p:cNvSpPr>
          <p:nvPr>
            <p:ph type="ftr" sz="quarter" idx="3"/>
          </p:nvPr>
        </p:nvSpPr>
        <p:spPr>
          <a:xfrm>
            <a:off x="2895600" y="6035675"/>
            <a:ext cx="3657600" cy="457200"/>
          </a:xfrm>
        </p:spPr>
        <p:txBody>
          <a:bodyPr/>
          <a:lstStyle>
            <a:lvl1pPr>
              <a:defRPr/>
            </a:lvl1pPr>
          </a:lstStyle>
          <a:p>
            <a:r>
              <a:rPr lang="en-US" smtClean="0"/>
              <a:t>Dr. Mohammed Alnaif</a:t>
            </a:r>
            <a:endParaRPr lang="en-US"/>
          </a:p>
        </p:txBody>
      </p:sp>
      <p:sp>
        <p:nvSpPr>
          <p:cNvPr id="5124" name="Rectangle 4"/>
          <p:cNvSpPr>
            <a:spLocks noGrp="1" noChangeArrowheads="1"/>
          </p:cNvSpPr>
          <p:nvPr>
            <p:ph type="sldNum" sz="quarter" idx="4"/>
          </p:nvPr>
        </p:nvSpPr>
        <p:spPr>
          <a:xfrm>
            <a:off x="6629400" y="6035675"/>
            <a:ext cx="2170113" cy="444500"/>
          </a:xfrm>
        </p:spPr>
        <p:txBody>
          <a:bodyPr/>
          <a:lstStyle>
            <a:lvl1pPr>
              <a:defRPr/>
            </a:lvl1pPr>
          </a:lstStyle>
          <a:p>
            <a:fld id="{EEEECDCC-63C2-4492-ADC6-A6890B1EB79E}" type="slidenum">
              <a:rPr lang="en-US" smtClean="0"/>
              <a:t>‹#›</a:t>
            </a:fld>
            <a:endParaRPr lang="en-US"/>
          </a:p>
        </p:txBody>
      </p:sp>
      <p:grpSp>
        <p:nvGrpSpPr>
          <p:cNvPr id="5125" name="Group 5"/>
          <p:cNvGrpSpPr>
            <a:grpSpLocks/>
          </p:cNvGrpSpPr>
          <p:nvPr/>
        </p:nvGrpSpPr>
        <p:grpSpPr bwMode="auto">
          <a:xfrm>
            <a:off x="0" y="-6350"/>
            <a:ext cx="9142413" cy="6856413"/>
            <a:chOff x="0" y="-4"/>
            <a:chExt cx="5759" cy="4319"/>
          </a:xfrm>
        </p:grpSpPr>
        <p:grpSp>
          <p:nvGrpSpPr>
            <p:cNvPr id="5126" name="Group 6"/>
            <p:cNvGrpSpPr>
              <a:grpSpLocks/>
            </p:cNvGrpSpPr>
            <p:nvPr/>
          </p:nvGrpSpPr>
          <p:grpSpPr bwMode="auto">
            <a:xfrm>
              <a:off x="33" y="-4"/>
              <a:ext cx="328" cy="3928"/>
              <a:chOff x="33" y="-4"/>
              <a:chExt cx="328" cy="3928"/>
            </a:xfrm>
          </p:grpSpPr>
          <p:sp>
            <p:nvSpPr>
              <p:cNvPr id="5127" name="Rectangle 7"/>
              <p:cNvSpPr>
                <a:spLocks noChangeArrowheads="1"/>
              </p:cNvSpPr>
              <p:nvPr/>
            </p:nvSpPr>
            <p:spPr bwMode="auto">
              <a:xfrm>
                <a:off x="33" y="110"/>
                <a:ext cx="106" cy="3814"/>
              </a:xfrm>
              <a:prstGeom prst="rect">
                <a:avLst/>
              </a:prstGeom>
              <a:gradFill rotWithShape="0">
                <a:gsLst>
                  <a:gs pos="0">
                    <a:schemeClr val="hlink"/>
                  </a:gs>
                  <a:gs pos="100000">
                    <a:schemeClr val="accent2"/>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nvGrpSpPr>
              <p:cNvPr id="5128" name="Group 8"/>
              <p:cNvGrpSpPr>
                <a:grpSpLocks/>
              </p:cNvGrpSpPr>
              <p:nvPr/>
            </p:nvGrpSpPr>
            <p:grpSpPr bwMode="auto">
              <a:xfrm>
                <a:off x="41" y="-4"/>
                <a:ext cx="320" cy="205"/>
                <a:chOff x="41" y="-4"/>
                <a:chExt cx="320" cy="205"/>
              </a:xfrm>
            </p:grpSpPr>
            <p:sp>
              <p:nvSpPr>
                <p:cNvPr id="5129" name="Oval 9"/>
                <p:cNvSpPr>
                  <a:spLocks noChangeArrowheads="1"/>
                </p:cNvSpPr>
                <p:nvPr/>
              </p:nvSpPr>
              <p:spPr bwMode="auto">
                <a:xfrm>
                  <a:off x="41" y="48"/>
                  <a:ext cx="113" cy="107"/>
                </a:xfrm>
                <a:prstGeom prst="ellipse">
                  <a:avLst/>
                </a:pr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130" name="AutoShape 10"/>
                <p:cNvSpPr>
                  <a:spLocks noChangeArrowheads="1"/>
                </p:cNvSpPr>
                <p:nvPr/>
              </p:nvSpPr>
              <p:spPr bwMode="auto">
                <a:xfrm>
                  <a:off x="104" y="-4"/>
                  <a:ext cx="257" cy="205"/>
                </a:xfrm>
                <a:prstGeom prst="rightArrow">
                  <a:avLst>
                    <a:gd name="adj1" fmla="val 50000"/>
                    <a:gd name="adj2" fmla="val 62689"/>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grpSp>
        <p:grpSp>
          <p:nvGrpSpPr>
            <p:cNvPr id="5131" name="Group 11"/>
            <p:cNvGrpSpPr>
              <a:grpSpLocks/>
            </p:cNvGrpSpPr>
            <p:nvPr/>
          </p:nvGrpSpPr>
          <p:grpSpPr bwMode="auto">
            <a:xfrm>
              <a:off x="411" y="44"/>
              <a:ext cx="5348" cy="322"/>
              <a:chOff x="411" y="44"/>
              <a:chExt cx="5348" cy="322"/>
            </a:xfrm>
          </p:grpSpPr>
          <p:sp>
            <p:nvSpPr>
              <p:cNvPr id="5132" name="Rectangle 12"/>
              <p:cNvSpPr>
                <a:spLocks noChangeArrowheads="1"/>
              </p:cNvSpPr>
              <p:nvPr/>
            </p:nvSpPr>
            <p:spPr bwMode="auto">
              <a:xfrm>
                <a:off x="411" y="44"/>
                <a:ext cx="5256" cy="103"/>
              </a:xfrm>
              <a:prstGeom prst="rect">
                <a:avLst/>
              </a:prstGeom>
              <a:gradFill rotWithShape="0">
                <a:gsLst>
                  <a:gs pos="0">
                    <a:schemeClr val="hlink"/>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nvGrpSpPr>
              <p:cNvPr id="5133" name="Group 13"/>
              <p:cNvGrpSpPr>
                <a:grpSpLocks/>
              </p:cNvGrpSpPr>
              <p:nvPr/>
            </p:nvGrpSpPr>
            <p:grpSpPr bwMode="auto">
              <a:xfrm>
                <a:off x="5563" y="45"/>
                <a:ext cx="196" cy="321"/>
                <a:chOff x="5563" y="45"/>
                <a:chExt cx="196" cy="321"/>
              </a:xfrm>
            </p:grpSpPr>
            <p:sp>
              <p:nvSpPr>
                <p:cNvPr id="5134" name="Oval 14"/>
                <p:cNvSpPr>
                  <a:spLocks noChangeArrowheads="1"/>
                </p:cNvSpPr>
                <p:nvPr/>
              </p:nvSpPr>
              <p:spPr bwMode="auto">
                <a:xfrm>
                  <a:off x="5607" y="45"/>
                  <a:ext cx="104" cy="113"/>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135" name="AutoShape 15"/>
                <p:cNvSpPr>
                  <a:spLocks noChangeArrowheads="1"/>
                </p:cNvSpPr>
                <p:nvPr/>
              </p:nvSpPr>
              <p:spPr bwMode="auto">
                <a:xfrm>
                  <a:off x="5563" y="107"/>
                  <a:ext cx="196" cy="259"/>
                </a:xfrm>
                <a:prstGeom prst="downArrow">
                  <a:avLst>
                    <a:gd name="adj1" fmla="val 50000"/>
                    <a:gd name="adj2" fmla="val 66078"/>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grpSp>
        <p:grpSp>
          <p:nvGrpSpPr>
            <p:cNvPr id="5136" name="Group 16"/>
            <p:cNvGrpSpPr>
              <a:grpSpLocks/>
            </p:cNvGrpSpPr>
            <p:nvPr/>
          </p:nvGrpSpPr>
          <p:grpSpPr bwMode="auto">
            <a:xfrm>
              <a:off x="0" y="3958"/>
              <a:ext cx="5347" cy="323"/>
              <a:chOff x="0" y="3958"/>
              <a:chExt cx="5347" cy="323"/>
            </a:xfrm>
          </p:grpSpPr>
          <p:sp>
            <p:nvSpPr>
              <p:cNvPr id="5137" name="Rectangle 17"/>
              <p:cNvSpPr>
                <a:spLocks noChangeArrowheads="1"/>
              </p:cNvSpPr>
              <p:nvPr/>
            </p:nvSpPr>
            <p:spPr bwMode="auto">
              <a:xfrm>
                <a:off x="94" y="4178"/>
                <a:ext cx="5253" cy="103"/>
              </a:xfrm>
              <a:prstGeom prst="rect">
                <a:avLst/>
              </a:pr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nvGrpSpPr>
              <p:cNvPr id="5138" name="Group 18"/>
              <p:cNvGrpSpPr>
                <a:grpSpLocks/>
              </p:cNvGrpSpPr>
              <p:nvPr/>
            </p:nvGrpSpPr>
            <p:grpSpPr bwMode="auto">
              <a:xfrm>
                <a:off x="0" y="3958"/>
                <a:ext cx="195" cy="322"/>
                <a:chOff x="0" y="3958"/>
                <a:chExt cx="195" cy="322"/>
              </a:xfrm>
            </p:grpSpPr>
            <p:sp>
              <p:nvSpPr>
                <p:cNvPr id="5139" name="Oval 19"/>
                <p:cNvSpPr>
                  <a:spLocks noChangeArrowheads="1"/>
                </p:cNvSpPr>
                <p:nvPr/>
              </p:nvSpPr>
              <p:spPr bwMode="auto">
                <a:xfrm>
                  <a:off x="48" y="4166"/>
                  <a:ext cx="104" cy="114"/>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140" name="AutoShape 20"/>
                <p:cNvSpPr>
                  <a:spLocks noChangeArrowheads="1"/>
                </p:cNvSpPr>
                <p:nvPr/>
              </p:nvSpPr>
              <p:spPr bwMode="auto">
                <a:xfrm>
                  <a:off x="0" y="3958"/>
                  <a:ext cx="195" cy="259"/>
                </a:xfrm>
                <a:prstGeom prst="upArrow">
                  <a:avLst>
                    <a:gd name="adj1" fmla="val 50000"/>
                    <a:gd name="adj2" fmla="val 66404"/>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grpSp>
        <p:grpSp>
          <p:nvGrpSpPr>
            <p:cNvPr id="5141" name="Group 21"/>
            <p:cNvGrpSpPr>
              <a:grpSpLocks/>
            </p:cNvGrpSpPr>
            <p:nvPr/>
          </p:nvGrpSpPr>
          <p:grpSpPr bwMode="auto">
            <a:xfrm>
              <a:off x="5398" y="401"/>
              <a:ext cx="320" cy="3914"/>
              <a:chOff x="5398" y="401"/>
              <a:chExt cx="320" cy="3914"/>
            </a:xfrm>
          </p:grpSpPr>
          <p:sp>
            <p:nvSpPr>
              <p:cNvPr id="5142" name="Rectangle 22"/>
              <p:cNvSpPr>
                <a:spLocks noChangeArrowheads="1"/>
              </p:cNvSpPr>
              <p:nvPr/>
            </p:nvSpPr>
            <p:spPr bwMode="auto">
              <a:xfrm>
                <a:off x="5612" y="401"/>
                <a:ext cx="106" cy="3800"/>
              </a:xfrm>
              <a:prstGeom prst="rect">
                <a:avLst/>
              </a:prstGeom>
              <a:gradFill rotWithShape="0">
                <a:gsLst>
                  <a:gs pos="0">
                    <a:schemeClr val="accent1"/>
                  </a:gs>
                  <a:gs pos="100000">
                    <a:schemeClr val="folHlink"/>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nvGrpSpPr>
              <p:cNvPr id="5143" name="Group 23"/>
              <p:cNvGrpSpPr>
                <a:grpSpLocks/>
              </p:cNvGrpSpPr>
              <p:nvPr/>
            </p:nvGrpSpPr>
            <p:grpSpPr bwMode="auto">
              <a:xfrm>
                <a:off x="5398" y="4111"/>
                <a:ext cx="320" cy="204"/>
                <a:chOff x="5398" y="4111"/>
                <a:chExt cx="320" cy="204"/>
              </a:xfrm>
            </p:grpSpPr>
            <p:sp>
              <p:nvSpPr>
                <p:cNvPr id="5144" name="Oval 24"/>
                <p:cNvSpPr>
                  <a:spLocks noChangeArrowheads="1"/>
                </p:cNvSpPr>
                <p:nvPr/>
              </p:nvSpPr>
              <p:spPr bwMode="auto">
                <a:xfrm>
                  <a:off x="5605" y="4157"/>
                  <a:ext cx="113" cy="106"/>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145" name="AutoShape 25"/>
                <p:cNvSpPr>
                  <a:spLocks noChangeArrowheads="1"/>
                </p:cNvSpPr>
                <p:nvPr/>
              </p:nvSpPr>
              <p:spPr bwMode="auto">
                <a:xfrm>
                  <a:off x="5398" y="4111"/>
                  <a:ext cx="257" cy="204"/>
                </a:xfrm>
                <a:prstGeom prst="leftArrow">
                  <a:avLst>
                    <a:gd name="adj1" fmla="val 50000"/>
                    <a:gd name="adj2" fmla="val 62984"/>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grpSp>
      </p:grpSp>
      <p:sp>
        <p:nvSpPr>
          <p:cNvPr id="5146" name="Rectangle 26"/>
          <p:cNvSpPr>
            <a:spLocks noGrp="1" noChangeArrowheads="1"/>
          </p:cNvSpPr>
          <p:nvPr>
            <p:ph type="ctrTitle" sz="quarter"/>
          </p:nvPr>
        </p:nvSpPr>
        <p:spPr>
          <a:xfrm>
            <a:off x="685800" y="2286000"/>
            <a:ext cx="7772400" cy="1143000"/>
          </a:xfrm>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40" tIns="45720" rIns="91440" bIns="45720"/>
          <a:lstStyle>
            <a:lvl1pPr>
              <a:defRPr/>
            </a:lvl1pPr>
          </a:lstStyle>
          <a:p>
            <a:pPr lvl="0"/>
            <a:r>
              <a:rPr lang="en-US" altLang="en-US" noProof="0" smtClean="0"/>
              <a:t>Click to edit Master title style</a:t>
            </a:r>
          </a:p>
        </p:txBody>
      </p:sp>
      <p:sp>
        <p:nvSpPr>
          <p:cNvPr id="5147" name="Rectangle 27"/>
          <p:cNvSpPr>
            <a:spLocks noGrp="1" noChangeArrowheads="1"/>
          </p:cNvSpPr>
          <p:nvPr>
            <p:ph type="subTitle" sz="quarter" idx="1"/>
          </p:nvPr>
        </p:nvSpPr>
        <p:spPr>
          <a:xfrm>
            <a:off x="1371600" y="3886200"/>
            <a:ext cx="6400800" cy="1752600"/>
          </a:xfrm>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40" tIns="45720" rIns="91440" bIns="45720"/>
          <a:lstStyle>
            <a:lvl1pPr marL="0" indent="0" algn="ctr">
              <a:buFontTx/>
              <a:buNone/>
              <a:defRPr/>
            </a:lvl1pPr>
          </a:lstStyle>
          <a:p>
            <a:pPr lvl="0"/>
            <a:r>
              <a:rPr lang="en-US" altLang="en-US" noProof="0" smtClean="0"/>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10DB136E-7401-404F-9FE4-67F8C1AB3CBC}" type="datetime1">
              <a:rPr lang="ar-SA" smtClean="0"/>
              <a:t>30/01/1441</a:t>
            </a:fld>
            <a:endParaRPr lang="en-US"/>
          </a:p>
        </p:txBody>
      </p:sp>
      <p:sp>
        <p:nvSpPr>
          <p:cNvPr id="5" name="Slide Number Placeholder 4"/>
          <p:cNvSpPr>
            <a:spLocks noGrp="1"/>
          </p:cNvSpPr>
          <p:nvPr>
            <p:ph type="sldNum" sz="quarter" idx="11"/>
          </p:nvPr>
        </p:nvSpPr>
        <p:spPr/>
        <p:txBody>
          <a:bodyPr/>
          <a:lstStyle>
            <a:lvl1pPr>
              <a:defRPr/>
            </a:lvl1pPr>
          </a:lstStyle>
          <a:p>
            <a:fld id="{EEEECDCC-63C2-4492-ADC6-A6890B1EB79E}" type="slidenum">
              <a:rPr lang="en-US" smtClean="0"/>
              <a:t>‹#›</a:t>
            </a:fld>
            <a:endParaRPr lang="en-US"/>
          </a:p>
        </p:txBody>
      </p:sp>
      <p:sp>
        <p:nvSpPr>
          <p:cNvPr id="6" name="Footer Placeholder 5"/>
          <p:cNvSpPr>
            <a:spLocks noGrp="1"/>
          </p:cNvSpPr>
          <p:nvPr>
            <p:ph type="ftr" sz="quarter" idx="12"/>
          </p:nvPr>
        </p:nvSpPr>
        <p:spPr/>
        <p:txBody>
          <a:bodyPr/>
          <a:lstStyle>
            <a:lvl1pPr>
              <a:defRPr/>
            </a:lvl1pPr>
          </a:lstStyle>
          <a:p>
            <a:r>
              <a:rPr lang="en-US" smtClean="0"/>
              <a:t>Dr. Mohammed Alnaif</a:t>
            </a:r>
            <a:endParaRPr lang="en-US"/>
          </a:p>
        </p:txBody>
      </p:sp>
    </p:spTree>
    <p:extLst>
      <p:ext uri="{BB962C8B-B14F-4D97-AF65-F5344CB8AC3E}">
        <p14:creationId xmlns:p14="http://schemas.microsoft.com/office/powerpoint/2010/main" val="139017222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ar-S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ar-SA"/>
          </a:p>
        </p:txBody>
      </p:sp>
      <p:sp>
        <p:nvSpPr>
          <p:cNvPr id="4" name="Slide Number Placeholder 3"/>
          <p:cNvSpPr>
            <a:spLocks noGrp="1"/>
          </p:cNvSpPr>
          <p:nvPr>
            <p:ph type="sldNum" idx="10"/>
          </p:nvPr>
        </p:nvSpPr>
        <p:spPr/>
        <p:txBody>
          <a:bodyPr/>
          <a:lstStyle>
            <a:lvl1pPr>
              <a:defRPr/>
            </a:lvl1pPr>
          </a:lstStyle>
          <a:p>
            <a:pPr>
              <a:defRPr/>
            </a:pPr>
            <a:r>
              <a:rPr lang="tr-TR"/>
              <a:t>Slide</a:t>
            </a:r>
            <a:r>
              <a:rPr lang="tr-TR" b="0"/>
              <a:t> </a:t>
            </a:r>
            <a:fld id="{6C21DA25-D1C3-4679-9A6E-7D90B3587957}" type="slidenum">
              <a:rPr lang="tr-TR"/>
              <a:pPr>
                <a:defRPr/>
              </a:pPr>
              <a:t>‹#›</a:t>
            </a:fld>
            <a:endParaRPr lang="tr-TR"/>
          </a:p>
        </p:txBody>
      </p:sp>
      <p:sp>
        <p:nvSpPr>
          <p:cNvPr id="5" name="Footer Placeholder 4"/>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2110166533"/>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Slide Number Placeholder 3"/>
          <p:cNvSpPr>
            <a:spLocks noGrp="1"/>
          </p:cNvSpPr>
          <p:nvPr>
            <p:ph type="sldNum" idx="10"/>
          </p:nvPr>
        </p:nvSpPr>
        <p:spPr/>
        <p:txBody>
          <a:bodyPr/>
          <a:lstStyle>
            <a:lvl1pPr>
              <a:defRPr/>
            </a:lvl1pPr>
          </a:lstStyle>
          <a:p>
            <a:pPr>
              <a:defRPr/>
            </a:pPr>
            <a:r>
              <a:rPr lang="tr-TR"/>
              <a:t>Slide</a:t>
            </a:r>
            <a:r>
              <a:rPr lang="tr-TR" b="0"/>
              <a:t> </a:t>
            </a:r>
            <a:fld id="{FBD04F11-19FF-4234-8356-93449AFAC823}" type="slidenum">
              <a:rPr lang="tr-TR"/>
              <a:pPr>
                <a:defRPr/>
              </a:pPr>
              <a:t>‹#›</a:t>
            </a:fld>
            <a:endParaRPr lang="tr-TR"/>
          </a:p>
        </p:txBody>
      </p:sp>
      <p:sp>
        <p:nvSpPr>
          <p:cNvPr id="5" name="Footer Placeholder 4"/>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143471762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ar-S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idx="10"/>
          </p:nvPr>
        </p:nvSpPr>
        <p:spPr/>
        <p:txBody>
          <a:bodyPr/>
          <a:lstStyle>
            <a:lvl1pPr>
              <a:defRPr/>
            </a:lvl1pPr>
          </a:lstStyle>
          <a:p>
            <a:pPr>
              <a:defRPr/>
            </a:pPr>
            <a:r>
              <a:rPr lang="tr-TR"/>
              <a:t>Slide</a:t>
            </a:r>
            <a:r>
              <a:rPr lang="tr-TR" b="0"/>
              <a:t> </a:t>
            </a:r>
            <a:fld id="{88ED780F-97DE-4B63-92C3-FE9ADC1F54A1}" type="slidenum">
              <a:rPr lang="tr-TR"/>
              <a:pPr>
                <a:defRPr/>
              </a:pPr>
              <a:t>‹#›</a:t>
            </a:fld>
            <a:endParaRPr lang="tr-TR"/>
          </a:p>
        </p:txBody>
      </p:sp>
      <p:sp>
        <p:nvSpPr>
          <p:cNvPr id="5" name="Footer Placeholder 4"/>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3898697345"/>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Content Placeholder 2"/>
          <p:cNvSpPr>
            <a:spLocks noGrp="1"/>
          </p:cNvSpPr>
          <p:nvPr>
            <p:ph sz="half" idx="1"/>
          </p:nvPr>
        </p:nvSpPr>
        <p:spPr>
          <a:xfrm>
            <a:off x="457200" y="1600200"/>
            <a:ext cx="4037013" cy="4522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Content Placeholder 3"/>
          <p:cNvSpPr>
            <a:spLocks noGrp="1"/>
          </p:cNvSpPr>
          <p:nvPr>
            <p:ph sz="half" idx="2"/>
          </p:nvPr>
        </p:nvSpPr>
        <p:spPr>
          <a:xfrm>
            <a:off x="4646613" y="1600200"/>
            <a:ext cx="4037012" cy="4522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Slide Number Placeholder 4"/>
          <p:cNvSpPr>
            <a:spLocks noGrp="1"/>
          </p:cNvSpPr>
          <p:nvPr>
            <p:ph type="sldNum" idx="10"/>
          </p:nvPr>
        </p:nvSpPr>
        <p:spPr/>
        <p:txBody>
          <a:bodyPr/>
          <a:lstStyle>
            <a:lvl1pPr>
              <a:defRPr/>
            </a:lvl1pPr>
          </a:lstStyle>
          <a:p>
            <a:pPr>
              <a:defRPr/>
            </a:pPr>
            <a:r>
              <a:rPr lang="tr-TR"/>
              <a:t>Slide</a:t>
            </a:r>
            <a:r>
              <a:rPr lang="tr-TR" b="0"/>
              <a:t> </a:t>
            </a:r>
            <a:fld id="{6F936538-A881-4FE0-9B8F-7A462DD2999E}" type="slidenum">
              <a:rPr lang="tr-TR"/>
              <a:pPr>
                <a:defRPr/>
              </a:pPr>
              <a:t>‹#›</a:t>
            </a:fld>
            <a:endParaRPr lang="tr-TR"/>
          </a:p>
        </p:txBody>
      </p:sp>
      <p:sp>
        <p:nvSpPr>
          <p:cNvPr id="6" name="Footer Placeholder 5"/>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654700463"/>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ar-S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7" name="Slide Number Placeholder 6"/>
          <p:cNvSpPr>
            <a:spLocks noGrp="1"/>
          </p:cNvSpPr>
          <p:nvPr>
            <p:ph type="sldNum" idx="10"/>
          </p:nvPr>
        </p:nvSpPr>
        <p:spPr/>
        <p:txBody>
          <a:bodyPr/>
          <a:lstStyle>
            <a:lvl1pPr>
              <a:defRPr/>
            </a:lvl1pPr>
          </a:lstStyle>
          <a:p>
            <a:pPr>
              <a:defRPr/>
            </a:pPr>
            <a:r>
              <a:rPr lang="tr-TR"/>
              <a:t>Slide</a:t>
            </a:r>
            <a:r>
              <a:rPr lang="tr-TR" b="0"/>
              <a:t> </a:t>
            </a:r>
            <a:fld id="{16711B61-D241-4003-8863-18AB28A35CD8}" type="slidenum">
              <a:rPr lang="tr-TR"/>
              <a:pPr>
                <a:defRPr/>
              </a:pPr>
              <a:t>‹#›</a:t>
            </a:fld>
            <a:endParaRPr lang="tr-TR"/>
          </a:p>
        </p:txBody>
      </p:sp>
      <p:sp>
        <p:nvSpPr>
          <p:cNvPr id="8" name="Footer Placeholder 7"/>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3486609818"/>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Slide Number Placeholder 2"/>
          <p:cNvSpPr>
            <a:spLocks noGrp="1"/>
          </p:cNvSpPr>
          <p:nvPr>
            <p:ph type="sldNum" idx="10"/>
          </p:nvPr>
        </p:nvSpPr>
        <p:spPr/>
        <p:txBody>
          <a:bodyPr/>
          <a:lstStyle>
            <a:lvl1pPr>
              <a:defRPr/>
            </a:lvl1pPr>
          </a:lstStyle>
          <a:p>
            <a:pPr>
              <a:defRPr/>
            </a:pPr>
            <a:r>
              <a:rPr lang="tr-TR"/>
              <a:t>Slide</a:t>
            </a:r>
            <a:r>
              <a:rPr lang="tr-TR" b="0"/>
              <a:t> </a:t>
            </a:r>
            <a:fld id="{4419478C-6E6B-4AB9-A124-9D6C9B927874}" type="slidenum">
              <a:rPr lang="tr-TR"/>
              <a:pPr>
                <a:defRPr/>
              </a:pPr>
              <a:t>‹#›</a:t>
            </a:fld>
            <a:endParaRPr lang="tr-TR"/>
          </a:p>
        </p:txBody>
      </p:sp>
      <p:sp>
        <p:nvSpPr>
          <p:cNvPr id="4" name="Footer Placeholder 3"/>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2549715123"/>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idx="10"/>
          </p:nvPr>
        </p:nvSpPr>
        <p:spPr/>
        <p:txBody>
          <a:bodyPr/>
          <a:lstStyle>
            <a:lvl1pPr>
              <a:defRPr/>
            </a:lvl1pPr>
          </a:lstStyle>
          <a:p>
            <a:pPr>
              <a:defRPr/>
            </a:pPr>
            <a:r>
              <a:rPr lang="tr-TR"/>
              <a:t>Slide</a:t>
            </a:r>
            <a:r>
              <a:rPr lang="tr-TR" b="0"/>
              <a:t> </a:t>
            </a:r>
            <a:fld id="{73E87D39-3899-4106-A819-6FFEEE2CD615}" type="slidenum">
              <a:rPr lang="tr-TR"/>
              <a:pPr>
                <a:defRPr/>
              </a:pPr>
              <a:t>‹#›</a:t>
            </a:fld>
            <a:endParaRPr lang="tr-TR"/>
          </a:p>
        </p:txBody>
      </p:sp>
      <p:sp>
        <p:nvSpPr>
          <p:cNvPr id="3" name="Footer Placeholder 2"/>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2722435341"/>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ar-S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idx="10"/>
          </p:nvPr>
        </p:nvSpPr>
        <p:spPr/>
        <p:txBody>
          <a:bodyPr/>
          <a:lstStyle>
            <a:lvl1pPr>
              <a:defRPr/>
            </a:lvl1pPr>
          </a:lstStyle>
          <a:p>
            <a:pPr>
              <a:defRPr/>
            </a:pPr>
            <a:r>
              <a:rPr lang="tr-TR"/>
              <a:t>Slide</a:t>
            </a:r>
            <a:r>
              <a:rPr lang="tr-TR" b="0"/>
              <a:t> </a:t>
            </a:r>
            <a:fld id="{4564977C-4A82-4DD1-BFEB-DC5BA64D4DD3}" type="slidenum">
              <a:rPr lang="tr-TR"/>
              <a:pPr>
                <a:defRPr/>
              </a:pPr>
              <a:t>‹#›</a:t>
            </a:fld>
            <a:endParaRPr lang="tr-TR"/>
          </a:p>
        </p:txBody>
      </p:sp>
      <p:sp>
        <p:nvSpPr>
          <p:cNvPr id="6" name="Footer Placeholder 5"/>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3091499631"/>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ar-S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ar-S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idx="10"/>
          </p:nvPr>
        </p:nvSpPr>
        <p:spPr/>
        <p:txBody>
          <a:bodyPr/>
          <a:lstStyle>
            <a:lvl1pPr>
              <a:defRPr/>
            </a:lvl1pPr>
          </a:lstStyle>
          <a:p>
            <a:pPr>
              <a:defRPr/>
            </a:pPr>
            <a:r>
              <a:rPr lang="tr-TR"/>
              <a:t>Slide</a:t>
            </a:r>
            <a:r>
              <a:rPr lang="tr-TR" b="0"/>
              <a:t> </a:t>
            </a:r>
            <a:fld id="{0EAAB8CC-D16A-4F78-AD3E-9C58422B69E7}" type="slidenum">
              <a:rPr lang="tr-TR"/>
              <a:pPr>
                <a:defRPr/>
              </a:pPr>
              <a:t>‹#›</a:t>
            </a:fld>
            <a:endParaRPr lang="tr-TR"/>
          </a:p>
        </p:txBody>
      </p:sp>
      <p:sp>
        <p:nvSpPr>
          <p:cNvPr id="6" name="Footer Placeholder 5"/>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462140380"/>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Slide Number Placeholder 3"/>
          <p:cNvSpPr>
            <a:spLocks noGrp="1"/>
          </p:cNvSpPr>
          <p:nvPr>
            <p:ph type="sldNum" idx="10"/>
          </p:nvPr>
        </p:nvSpPr>
        <p:spPr/>
        <p:txBody>
          <a:bodyPr/>
          <a:lstStyle>
            <a:lvl1pPr>
              <a:defRPr/>
            </a:lvl1pPr>
          </a:lstStyle>
          <a:p>
            <a:pPr>
              <a:defRPr/>
            </a:pPr>
            <a:r>
              <a:rPr lang="tr-TR"/>
              <a:t>Slide</a:t>
            </a:r>
            <a:r>
              <a:rPr lang="tr-TR" b="0"/>
              <a:t> </a:t>
            </a:r>
            <a:fld id="{F4B48C61-B18C-48C5-AD17-0F110D381C90}" type="slidenum">
              <a:rPr lang="tr-TR"/>
              <a:pPr>
                <a:defRPr/>
              </a:pPr>
              <a:t>‹#›</a:t>
            </a:fld>
            <a:endParaRPr lang="tr-TR"/>
          </a:p>
        </p:txBody>
      </p:sp>
      <p:sp>
        <p:nvSpPr>
          <p:cNvPr id="5" name="Footer Placeholder 4"/>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21067943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35788" y="288925"/>
            <a:ext cx="2025650" cy="57308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55663" y="288925"/>
            <a:ext cx="5927725" cy="57308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91E70F8A-5AD5-48E8-BD9E-0B8D6B1D86CC}" type="datetime1">
              <a:rPr lang="ar-SA" smtClean="0"/>
              <a:t>30/01/1441</a:t>
            </a:fld>
            <a:endParaRPr lang="en-US"/>
          </a:p>
        </p:txBody>
      </p:sp>
      <p:sp>
        <p:nvSpPr>
          <p:cNvPr id="5" name="Slide Number Placeholder 4"/>
          <p:cNvSpPr>
            <a:spLocks noGrp="1"/>
          </p:cNvSpPr>
          <p:nvPr>
            <p:ph type="sldNum" sz="quarter" idx="11"/>
          </p:nvPr>
        </p:nvSpPr>
        <p:spPr/>
        <p:txBody>
          <a:bodyPr/>
          <a:lstStyle>
            <a:lvl1pPr>
              <a:defRPr/>
            </a:lvl1pPr>
          </a:lstStyle>
          <a:p>
            <a:fld id="{EEEECDCC-63C2-4492-ADC6-A6890B1EB79E}" type="slidenum">
              <a:rPr lang="en-US" smtClean="0"/>
              <a:t>‹#›</a:t>
            </a:fld>
            <a:endParaRPr lang="en-US"/>
          </a:p>
        </p:txBody>
      </p:sp>
      <p:sp>
        <p:nvSpPr>
          <p:cNvPr id="6" name="Footer Placeholder 5"/>
          <p:cNvSpPr>
            <a:spLocks noGrp="1"/>
          </p:cNvSpPr>
          <p:nvPr>
            <p:ph type="ftr" sz="quarter" idx="12"/>
          </p:nvPr>
        </p:nvSpPr>
        <p:spPr/>
        <p:txBody>
          <a:bodyPr/>
          <a:lstStyle>
            <a:lvl1pPr>
              <a:defRPr/>
            </a:lvl1pPr>
          </a:lstStyle>
          <a:p>
            <a:r>
              <a:rPr lang="en-US" smtClean="0"/>
              <a:t>Dr. Mohammed Alnaif</a:t>
            </a:r>
            <a:endParaRPr lang="en-US"/>
          </a:p>
        </p:txBody>
      </p:sp>
    </p:spTree>
    <p:extLst>
      <p:ext uri="{BB962C8B-B14F-4D97-AF65-F5344CB8AC3E}">
        <p14:creationId xmlns:p14="http://schemas.microsoft.com/office/powerpoint/2010/main" val="312480228"/>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7813" y="274638"/>
            <a:ext cx="2055812" cy="5848350"/>
          </a:xfrm>
        </p:spPr>
        <p:txBody>
          <a:bodyPr vert="eaVert"/>
          <a:lstStyle/>
          <a:p>
            <a:r>
              <a:rPr lang="en-US" smtClean="0"/>
              <a:t>Click to edit Master title style</a:t>
            </a:r>
            <a:endParaRPr lang="ar-SA"/>
          </a:p>
        </p:txBody>
      </p:sp>
      <p:sp>
        <p:nvSpPr>
          <p:cNvPr id="3" name="Vertical Text Placeholder 2"/>
          <p:cNvSpPr>
            <a:spLocks noGrp="1"/>
          </p:cNvSpPr>
          <p:nvPr>
            <p:ph type="body" orient="vert" idx="1"/>
          </p:nvPr>
        </p:nvSpPr>
        <p:spPr>
          <a:xfrm>
            <a:off x="457200" y="274638"/>
            <a:ext cx="6018213" cy="58483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Slide Number Placeholder 3"/>
          <p:cNvSpPr>
            <a:spLocks noGrp="1"/>
          </p:cNvSpPr>
          <p:nvPr>
            <p:ph type="sldNum" idx="10"/>
          </p:nvPr>
        </p:nvSpPr>
        <p:spPr/>
        <p:txBody>
          <a:bodyPr/>
          <a:lstStyle>
            <a:lvl1pPr>
              <a:defRPr/>
            </a:lvl1pPr>
          </a:lstStyle>
          <a:p>
            <a:pPr>
              <a:defRPr/>
            </a:pPr>
            <a:r>
              <a:rPr lang="tr-TR"/>
              <a:t>Slide</a:t>
            </a:r>
            <a:r>
              <a:rPr lang="tr-TR" b="0"/>
              <a:t> </a:t>
            </a:r>
            <a:fld id="{54A0FF1B-58CC-4DE9-ADE0-E057DA7AA21B}" type="slidenum">
              <a:rPr lang="tr-TR"/>
              <a:pPr>
                <a:defRPr/>
              </a:pPr>
              <a:t>‹#›</a:t>
            </a:fld>
            <a:endParaRPr lang="tr-TR"/>
          </a:p>
        </p:txBody>
      </p:sp>
      <p:sp>
        <p:nvSpPr>
          <p:cNvPr id="5" name="Footer Placeholder 4"/>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4152496952"/>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ar-S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ar-SA"/>
          </a:p>
        </p:txBody>
      </p:sp>
      <p:sp>
        <p:nvSpPr>
          <p:cNvPr id="4" name="Slide Number Placeholder 3"/>
          <p:cNvSpPr>
            <a:spLocks noGrp="1"/>
          </p:cNvSpPr>
          <p:nvPr>
            <p:ph type="sldNum" idx="10"/>
          </p:nvPr>
        </p:nvSpPr>
        <p:spPr/>
        <p:txBody>
          <a:bodyPr/>
          <a:lstStyle>
            <a:lvl1pPr>
              <a:defRPr/>
            </a:lvl1pPr>
          </a:lstStyle>
          <a:p>
            <a:pPr>
              <a:defRPr/>
            </a:pPr>
            <a:r>
              <a:rPr lang="tr-TR"/>
              <a:t>Slide</a:t>
            </a:r>
            <a:r>
              <a:rPr lang="tr-TR" b="0"/>
              <a:t> </a:t>
            </a:r>
            <a:fld id="{A27468DD-C625-453A-AC17-39664B1C77D1}" type="slidenum">
              <a:rPr lang="tr-TR"/>
              <a:pPr>
                <a:defRPr/>
              </a:pPr>
              <a:t>‹#›</a:t>
            </a:fld>
            <a:endParaRPr lang="tr-TR"/>
          </a:p>
        </p:txBody>
      </p:sp>
      <p:sp>
        <p:nvSpPr>
          <p:cNvPr id="5" name="Footer Placeholder 4"/>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573640247"/>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Slide Number Placeholder 3"/>
          <p:cNvSpPr>
            <a:spLocks noGrp="1"/>
          </p:cNvSpPr>
          <p:nvPr>
            <p:ph type="sldNum" idx="10"/>
          </p:nvPr>
        </p:nvSpPr>
        <p:spPr/>
        <p:txBody>
          <a:bodyPr/>
          <a:lstStyle>
            <a:lvl1pPr>
              <a:defRPr/>
            </a:lvl1pPr>
          </a:lstStyle>
          <a:p>
            <a:pPr>
              <a:defRPr/>
            </a:pPr>
            <a:r>
              <a:rPr lang="tr-TR"/>
              <a:t>Slide</a:t>
            </a:r>
            <a:r>
              <a:rPr lang="tr-TR" b="0"/>
              <a:t> </a:t>
            </a:r>
            <a:fld id="{BFA306E9-AB44-482A-B0E6-EE06C5F8FD27}" type="slidenum">
              <a:rPr lang="tr-TR"/>
              <a:pPr>
                <a:defRPr/>
              </a:pPr>
              <a:t>‹#›</a:t>
            </a:fld>
            <a:endParaRPr lang="tr-TR"/>
          </a:p>
        </p:txBody>
      </p:sp>
      <p:sp>
        <p:nvSpPr>
          <p:cNvPr id="5" name="Footer Placeholder 4"/>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298189406"/>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ar-S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idx="10"/>
          </p:nvPr>
        </p:nvSpPr>
        <p:spPr/>
        <p:txBody>
          <a:bodyPr/>
          <a:lstStyle>
            <a:lvl1pPr>
              <a:defRPr/>
            </a:lvl1pPr>
          </a:lstStyle>
          <a:p>
            <a:pPr>
              <a:defRPr/>
            </a:pPr>
            <a:r>
              <a:rPr lang="tr-TR"/>
              <a:t>Slide</a:t>
            </a:r>
            <a:r>
              <a:rPr lang="tr-TR" b="0"/>
              <a:t> </a:t>
            </a:r>
            <a:fld id="{CE87BF19-DD64-4750-8C7A-D46FB517F715}" type="slidenum">
              <a:rPr lang="tr-TR"/>
              <a:pPr>
                <a:defRPr/>
              </a:pPr>
              <a:t>‹#›</a:t>
            </a:fld>
            <a:endParaRPr lang="tr-TR"/>
          </a:p>
        </p:txBody>
      </p:sp>
      <p:sp>
        <p:nvSpPr>
          <p:cNvPr id="5" name="Footer Placeholder 4"/>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3129812930"/>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Content Placeholder 2"/>
          <p:cNvSpPr>
            <a:spLocks noGrp="1"/>
          </p:cNvSpPr>
          <p:nvPr>
            <p:ph sz="half" idx="1"/>
          </p:nvPr>
        </p:nvSpPr>
        <p:spPr>
          <a:xfrm>
            <a:off x="457200" y="1600200"/>
            <a:ext cx="4037013" cy="4522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Content Placeholder 3"/>
          <p:cNvSpPr>
            <a:spLocks noGrp="1"/>
          </p:cNvSpPr>
          <p:nvPr>
            <p:ph sz="half" idx="2"/>
          </p:nvPr>
        </p:nvSpPr>
        <p:spPr>
          <a:xfrm>
            <a:off x="4646613" y="1600200"/>
            <a:ext cx="4037012" cy="4522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Slide Number Placeholder 4"/>
          <p:cNvSpPr>
            <a:spLocks noGrp="1"/>
          </p:cNvSpPr>
          <p:nvPr>
            <p:ph type="sldNum" idx="10"/>
          </p:nvPr>
        </p:nvSpPr>
        <p:spPr/>
        <p:txBody>
          <a:bodyPr/>
          <a:lstStyle>
            <a:lvl1pPr>
              <a:defRPr/>
            </a:lvl1pPr>
          </a:lstStyle>
          <a:p>
            <a:pPr>
              <a:defRPr/>
            </a:pPr>
            <a:r>
              <a:rPr lang="tr-TR"/>
              <a:t>Slide</a:t>
            </a:r>
            <a:r>
              <a:rPr lang="tr-TR" b="0"/>
              <a:t> </a:t>
            </a:r>
            <a:fld id="{7E8EF19A-B18F-423B-B576-1007546431A8}" type="slidenum">
              <a:rPr lang="tr-TR"/>
              <a:pPr>
                <a:defRPr/>
              </a:pPr>
              <a:t>‹#›</a:t>
            </a:fld>
            <a:endParaRPr lang="tr-TR"/>
          </a:p>
        </p:txBody>
      </p:sp>
      <p:sp>
        <p:nvSpPr>
          <p:cNvPr id="6" name="Footer Placeholder 5"/>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4262290931"/>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ar-S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7" name="Slide Number Placeholder 6"/>
          <p:cNvSpPr>
            <a:spLocks noGrp="1"/>
          </p:cNvSpPr>
          <p:nvPr>
            <p:ph type="sldNum" idx="10"/>
          </p:nvPr>
        </p:nvSpPr>
        <p:spPr/>
        <p:txBody>
          <a:bodyPr/>
          <a:lstStyle>
            <a:lvl1pPr>
              <a:defRPr/>
            </a:lvl1pPr>
          </a:lstStyle>
          <a:p>
            <a:pPr>
              <a:defRPr/>
            </a:pPr>
            <a:r>
              <a:rPr lang="tr-TR"/>
              <a:t>Slide</a:t>
            </a:r>
            <a:r>
              <a:rPr lang="tr-TR" b="0"/>
              <a:t> </a:t>
            </a:r>
            <a:fld id="{E2E90FE3-655C-49FD-BA98-7DE00CFB835B}" type="slidenum">
              <a:rPr lang="tr-TR"/>
              <a:pPr>
                <a:defRPr/>
              </a:pPr>
              <a:t>‹#›</a:t>
            </a:fld>
            <a:endParaRPr lang="tr-TR"/>
          </a:p>
        </p:txBody>
      </p:sp>
      <p:sp>
        <p:nvSpPr>
          <p:cNvPr id="8" name="Footer Placeholder 7"/>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156468253"/>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Slide Number Placeholder 2"/>
          <p:cNvSpPr>
            <a:spLocks noGrp="1"/>
          </p:cNvSpPr>
          <p:nvPr>
            <p:ph type="sldNum" idx="10"/>
          </p:nvPr>
        </p:nvSpPr>
        <p:spPr/>
        <p:txBody>
          <a:bodyPr/>
          <a:lstStyle>
            <a:lvl1pPr>
              <a:defRPr/>
            </a:lvl1pPr>
          </a:lstStyle>
          <a:p>
            <a:pPr>
              <a:defRPr/>
            </a:pPr>
            <a:r>
              <a:rPr lang="tr-TR"/>
              <a:t>Slide</a:t>
            </a:r>
            <a:r>
              <a:rPr lang="tr-TR" b="0"/>
              <a:t> </a:t>
            </a:r>
            <a:fld id="{B33ED27B-9C6F-427A-81C8-61E6B45EB6B3}" type="slidenum">
              <a:rPr lang="tr-TR"/>
              <a:pPr>
                <a:defRPr/>
              </a:pPr>
              <a:t>‹#›</a:t>
            </a:fld>
            <a:endParaRPr lang="tr-TR"/>
          </a:p>
        </p:txBody>
      </p:sp>
      <p:sp>
        <p:nvSpPr>
          <p:cNvPr id="4" name="Footer Placeholder 3"/>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1095529525"/>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idx="10"/>
          </p:nvPr>
        </p:nvSpPr>
        <p:spPr/>
        <p:txBody>
          <a:bodyPr/>
          <a:lstStyle>
            <a:lvl1pPr>
              <a:defRPr/>
            </a:lvl1pPr>
          </a:lstStyle>
          <a:p>
            <a:pPr>
              <a:defRPr/>
            </a:pPr>
            <a:r>
              <a:rPr lang="tr-TR"/>
              <a:t>Slide</a:t>
            </a:r>
            <a:r>
              <a:rPr lang="tr-TR" b="0"/>
              <a:t> </a:t>
            </a:r>
            <a:fld id="{34B19F1F-277F-4FEF-B89A-F1A82E083EB4}" type="slidenum">
              <a:rPr lang="tr-TR"/>
              <a:pPr>
                <a:defRPr/>
              </a:pPr>
              <a:t>‹#›</a:t>
            </a:fld>
            <a:endParaRPr lang="tr-TR"/>
          </a:p>
        </p:txBody>
      </p:sp>
      <p:sp>
        <p:nvSpPr>
          <p:cNvPr id="3" name="Footer Placeholder 2"/>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3683816852"/>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ar-S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idx="10"/>
          </p:nvPr>
        </p:nvSpPr>
        <p:spPr/>
        <p:txBody>
          <a:bodyPr/>
          <a:lstStyle>
            <a:lvl1pPr>
              <a:defRPr/>
            </a:lvl1pPr>
          </a:lstStyle>
          <a:p>
            <a:pPr>
              <a:defRPr/>
            </a:pPr>
            <a:r>
              <a:rPr lang="tr-TR"/>
              <a:t>Slide</a:t>
            </a:r>
            <a:r>
              <a:rPr lang="tr-TR" b="0"/>
              <a:t> </a:t>
            </a:r>
            <a:fld id="{EBBB7E1A-3710-4860-AAFC-D8B000C40816}" type="slidenum">
              <a:rPr lang="tr-TR"/>
              <a:pPr>
                <a:defRPr/>
              </a:pPr>
              <a:t>‹#›</a:t>
            </a:fld>
            <a:endParaRPr lang="tr-TR"/>
          </a:p>
        </p:txBody>
      </p:sp>
      <p:sp>
        <p:nvSpPr>
          <p:cNvPr id="6" name="Footer Placeholder 5"/>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3913433381"/>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ar-S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ar-S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idx="10"/>
          </p:nvPr>
        </p:nvSpPr>
        <p:spPr/>
        <p:txBody>
          <a:bodyPr/>
          <a:lstStyle>
            <a:lvl1pPr>
              <a:defRPr/>
            </a:lvl1pPr>
          </a:lstStyle>
          <a:p>
            <a:pPr>
              <a:defRPr/>
            </a:pPr>
            <a:r>
              <a:rPr lang="tr-TR"/>
              <a:t>Slide</a:t>
            </a:r>
            <a:r>
              <a:rPr lang="tr-TR" b="0"/>
              <a:t> </a:t>
            </a:r>
            <a:fld id="{28F0C05F-32C0-43B3-947C-3031B6171C8C}" type="slidenum">
              <a:rPr lang="tr-TR"/>
              <a:pPr>
                <a:defRPr/>
              </a:pPr>
              <a:t>‹#›</a:t>
            </a:fld>
            <a:endParaRPr lang="tr-TR"/>
          </a:p>
        </p:txBody>
      </p:sp>
      <p:sp>
        <p:nvSpPr>
          <p:cNvPr id="6" name="Footer Placeholder 5"/>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2031605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DD6697A4-B3F9-4A09-B759-FA374D0C9DD5}" type="datetime1">
              <a:rPr lang="ar-SA" smtClean="0"/>
              <a:t>30/01/1441</a:t>
            </a:fld>
            <a:endParaRPr lang="en-US" dirty="0"/>
          </a:p>
        </p:txBody>
      </p:sp>
      <p:sp>
        <p:nvSpPr>
          <p:cNvPr id="20" name="Footer Placeholder 19"/>
          <p:cNvSpPr>
            <a:spLocks noGrp="1"/>
          </p:cNvSpPr>
          <p:nvPr>
            <p:ph type="ftr" sz="quarter" idx="11"/>
          </p:nvPr>
        </p:nvSpPr>
        <p:spPr/>
        <p:txBody>
          <a:bodyPr/>
          <a:lstStyle>
            <a:extLst/>
          </a:lstStyle>
          <a:p>
            <a:r>
              <a:rPr lang="en-US" smtClean="0"/>
              <a:t>Dr. Mohammed Alnaif</a:t>
            </a:r>
            <a:endParaRPr lang="en-US" dirty="0"/>
          </a:p>
        </p:txBody>
      </p:sp>
      <p:sp>
        <p:nvSpPr>
          <p:cNvPr id="10" name="Slide Number Placeholder 9"/>
          <p:cNvSpPr>
            <a:spLocks noGrp="1"/>
          </p:cNvSpPr>
          <p:nvPr>
            <p:ph type="sldNum" sz="quarter" idx="12"/>
          </p:nvPr>
        </p:nvSpPr>
        <p:spPr/>
        <p:txBody>
          <a:bodyPr/>
          <a:lstStyle>
            <a:extLst/>
          </a:lstStyle>
          <a:p>
            <a:fld id="{EEEECDCC-63C2-4492-ADC6-A6890B1EB79E}" type="slidenum">
              <a:rPr lang="en-US" smtClean="0"/>
              <a:t>‹#›</a:t>
            </a:fld>
            <a:endParaRPr lang="en-US" dirty="0"/>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Slide Number Placeholder 3"/>
          <p:cNvSpPr>
            <a:spLocks noGrp="1"/>
          </p:cNvSpPr>
          <p:nvPr>
            <p:ph type="sldNum" idx="10"/>
          </p:nvPr>
        </p:nvSpPr>
        <p:spPr/>
        <p:txBody>
          <a:bodyPr/>
          <a:lstStyle>
            <a:lvl1pPr>
              <a:defRPr/>
            </a:lvl1pPr>
          </a:lstStyle>
          <a:p>
            <a:pPr>
              <a:defRPr/>
            </a:pPr>
            <a:r>
              <a:rPr lang="tr-TR"/>
              <a:t>Slide</a:t>
            </a:r>
            <a:r>
              <a:rPr lang="tr-TR" b="0"/>
              <a:t> </a:t>
            </a:r>
            <a:fld id="{3FF0ECA6-4223-4116-8715-EC0C04D705B8}" type="slidenum">
              <a:rPr lang="tr-TR"/>
              <a:pPr>
                <a:defRPr/>
              </a:pPr>
              <a:t>‹#›</a:t>
            </a:fld>
            <a:endParaRPr lang="tr-TR"/>
          </a:p>
        </p:txBody>
      </p:sp>
      <p:sp>
        <p:nvSpPr>
          <p:cNvPr id="5" name="Footer Placeholder 4"/>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1486860967"/>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7813" y="274638"/>
            <a:ext cx="2055812" cy="5848350"/>
          </a:xfrm>
        </p:spPr>
        <p:txBody>
          <a:bodyPr vert="eaVert"/>
          <a:lstStyle/>
          <a:p>
            <a:r>
              <a:rPr lang="en-US" smtClean="0"/>
              <a:t>Click to edit Master title style</a:t>
            </a:r>
            <a:endParaRPr lang="ar-SA"/>
          </a:p>
        </p:txBody>
      </p:sp>
      <p:sp>
        <p:nvSpPr>
          <p:cNvPr id="3" name="Vertical Text Placeholder 2"/>
          <p:cNvSpPr>
            <a:spLocks noGrp="1"/>
          </p:cNvSpPr>
          <p:nvPr>
            <p:ph type="body" orient="vert" idx="1"/>
          </p:nvPr>
        </p:nvSpPr>
        <p:spPr>
          <a:xfrm>
            <a:off x="457200" y="274638"/>
            <a:ext cx="6018213" cy="58483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Slide Number Placeholder 3"/>
          <p:cNvSpPr>
            <a:spLocks noGrp="1"/>
          </p:cNvSpPr>
          <p:nvPr>
            <p:ph type="sldNum" idx="10"/>
          </p:nvPr>
        </p:nvSpPr>
        <p:spPr/>
        <p:txBody>
          <a:bodyPr/>
          <a:lstStyle>
            <a:lvl1pPr>
              <a:defRPr/>
            </a:lvl1pPr>
          </a:lstStyle>
          <a:p>
            <a:pPr>
              <a:defRPr/>
            </a:pPr>
            <a:r>
              <a:rPr lang="tr-TR"/>
              <a:t>Slide</a:t>
            </a:r>
            <a:r>
              <a:rPr lang="tr-TR" b="0"/>
              <a:t> </a:t>
            </a:r>
            <a:fld id="{D61B90E8-9A82-4D71-8F59-CB21E3C43890}" type="slidenum">
              <a:rPr lang="tr-TR"/>
              <a:pPr>
                <a:defRPr/>
              </a:pPr>
              <a:t>‹#›</a:t>
            </a:fld>
            <a:endParaRPr lang="tr-TR"/>
          </a:p>
        </p:txBody>
      </p:sp>
      <p:sp>
        <p:nvSpPr>
          <p:cNvPr id="5" name="Footer Placeholder 4"/>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1047813186"/>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ar-S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ar-SA"/>
          </a:p>
        </p:txBody>
      </p:sp>
      <p:sp>
        <p:nvSpPr>
          <p:cNvPr id="4" name="Slide Number Placeholder 3"/>
          <p:cNvSpPr>
            <a:spLocks noGrp="1"/>
          </p:cNvSpPr>
          <p:nvPr>
            <p:ph type="sldNum" idx="10"/>
          </p:nvPr>
        </p:nvSpPr>
        <p:spPr/>
        <p:txBody>
          <a:bodyPr/>
          <a:lstStyle>
            <a:lvl1pPr>
              <a:defRPr/>
            </a:lvl1pPr>
          </a:lstStyle>
          <a:p>
            <a:pPr>
              <a:defRPr/>
            </a:pPr>
            <a:r>
              <a:rPr lang="tr-TR"/>
              <a:t>Slide</a:t>
            </a:r>
            <a:r>
              <a:rPr lang="tr-TR" b="0"/>
              <a:t> </a:t>
            </a:r>
            <a:fld id="{B3E22549-E7A2-45E1-943A-96B0D5B8EE2B}" type="slidenum">
              <a:rPr lang="tr-TR"/>
              <a:pPr>
                <a:defRPr/>
              </a:pPr>
              <a:t>‹#›</a:t>
            </a:fld>
            <a:endParaRPr lang="tr-TR"/>
          </a:p>
        </p:txBody>
      </p:sp>
      <p:sp>
        <p:nvSpPr>
          <p:cNvPr id="5" name="Footer Placeholder 4"/>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1988472748"/>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Slide Number Placeholder 3"/>
          <p:cNvSpPr>
            <a:spLocks noGrp="1"/>
          </p:cNvSpPr>
          <p:nvPr>
            <p:ph type="sldNum" idx="10"/>
          </p:nvPr>
        </p:nvSpPr>
        <p:spPr/>
        <p:txBody>
          <a:bodyPr/>
          <a:lstStyle>
            <a:lvl1pPr>
              <a:defRPr/>
            </a:lvl1pPr>
          </a:lstStyle>
          <a:p>
            <a:pPr>
              <a:defRPr/>
            </a:pPr>
            <a:r>
              <a:rPr lang="tr-TR"/>
              <a:t>Slide</a:t>
            </a:r>
            <a:r>
              <a:rPr lang="tr-TR" b="0"/>
              <a:t> </a:t>
            </a:r>
            <a:fld id="{4BCA73D7-94F7-466E-AC8C-EC59186DE1D2}" type="slidenum">
              <a:rPr lang="tr-TR"/>
              <a:pPr>
                <a:defRPr/>
              </a:pPr>
              <a:t>‹#›</a:t>
            </a:fld>
            <a:endParaRPr lang="tr-TR"/>
          </a:p>
        </p:txBody>
      </p:sp>
      <p:sp>
        <p:nvSpPr>
          <p:cNvPr id="5" name="Footer Placeholder 4"/>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2701033039"/>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ar-S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idx="10"/>
          </p:nvPr>
        </p:nvSpPr>
        <p:spPr/>
        <p:txBody>
          <a:bodyPr/>
          <a:lstStyle>
            <a:lvl1pPr>
              <a:defRPr/>
            </a:lvl1pPr>
          </a:lstStyle>
          <a:p>
            <a:pPr>
              <a:defRPr/>
            </a:pPr>
            <a:r>
              <a:rPr lang="tr-TR"/>
              <a:t>Slide</a:t>
            </a:r>
            <a:r>
              <a:rPr lang="tr-TR" b="0"/>
              <a:t> </a:t>
            </a:r>
            <a:fld id="{4FE99E93-C894-40F4-BC4A-68FB0B9AFEAD}" type="slidenum">
              <a:rPr lang="tr-TR"/>
              <a:pPr>
                <a:defRPr/>
              </a:pPr>
              <a:t>‹#›</a:t>
            </a:fld>
            <a:endParaRPr lang="tr-TR"/>
          </a:p>
        </p:txBody>
      </p:sp>
      <p:sp>
        <p:nvSpPr>
          <p:cNvPr id="5" name="Footer Placeholder 4"/>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3742426649"/>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Content Placeholder 2"/>
          <p:cNvSpPr>
            <a:spLocks noGrp="1"/>
          </p:cNvSpPr>
          <p:nvPr>
            <p:ph sz="half" idx="1"/>
          </p:nvPr>
        </p:nvSpPr>
        <p:spPr>
          <a:xfrm>
            <a:off x="457200" y="1600200"/>
            <a:ext cx="4037013" cy="4522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Content Placeholder 3"/>
          <p:cNvSpPr>
            <a:spLocks noGrp="1"/>
          </p:cNvSpPr>
          <p:nvPr>
            <p:ph sz="half" idx="2"/>
          </p:nvPr>
        </p:nvSpPr>
        <p:spPr>
          <a:xfrm>
            <a:off x="4646613" y="1600200"/>
            <a:ext cx="4037012" cy="4522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Slide Number Placeholder 4"/>
          <p:cNvSpPr>
            <a:spLocks noGrp="1"/>
          </p:cNvSpPr>
          <p:nvPr>
            <p:ph type="sldNum" idx="10"/>
          </p:nvPr>
        </p:nvSpPr>
        <p:spPr/>
        <p:txBody>
          <a:bodyPr/>
          <a:lstStyle>
            <a:lvl1pPr>
              <a:defRPr/>
            </a:lvl1pPr>
          </a:lstStyle>
          <a:p>
            <a:pPr>
              <a:defRPr/>
            </a:pPr>
            <a:r>
              <a:rPr lang="tr-TR"/>
              <a:t>Slide</a:t>
            </a:r>
            <a:r>
              <a:rPr lang="tr-TR" b="0"/>
              <a:t> </a:t>
            </a:r>
            <a:fld id="{58BB572A-D5D4-412A-9CD2-69C0D2A4007F}" type="slidenum">
              <a:rPr lang="tr-TR"/>
              <a:pPr>
                <a:defRPr/>
              </a:pPr>
              <a:t>‹#›</a:t>
            </a:fld>
            <a:endParaRPr lang="tr-TR"/>
          </a:p>
        </p:txBody>
      </p:sp>
      <p:sp>
        <p:nvSpPr>
          <p:cNvPr id="6" name="Footer Placeholder 5"/>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3849094"/>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ar-S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7" name="Slide Number Placeholder 6"/>
          <p:cNvSpPr>
            <a:spLocks noGrp="1"/>
          </p:cNvSpPr>
          <p:nvPr>
            <p:ph type="sldNum" idx="10"/>
          </p:nvPr>
        </p:nvSpPr>
        <p:spPr/>
        <p:txBody>
          <a:bodyPr/>
          <a:lstStyle>
            <a:lvl1pPr>
              <a:defRPr/>
            </a:lvl1pPr>
          </a:lstStyle>
          <a:p>
            <a:pPr>
              <a:defRPr/>
            </a:pPr>
            <a:r>
              <a:rPr lang="tr-TR"/>
              <a:t>Slide</a:t>
            </a:r>
            <a:r>
              <a:rPr lang="tr-TR" b="0"/>
              <a:t> </a:t>
            </a:r>
            <a:fld id="{21DF95D5-CE51-42C2-B4E0-B04EA38BFFC4}" type="slidenum">
              <a:rPr lang="tr-TR"/>
              <a:pPr>
                <a:defRPr/>
              </a:pPr>
              <a:t>‹#›</a:t>
            </a:fld>
            <a:endParaRPr lang="tr-TR"/>
          </a:p>
        </p:txBody>
      </p:sp>
      <p:sp>
        <p:nvSpPr>
          <p:cNvPr id="8" name="Footer Placeholder 7"/>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675236978"/>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Slide Number Placeholder 2"/>
          <p:cNvSpPr>
            <a:spLocks noGrp="1"/>
          </p:cNvSpPr>
          <p:nvPr>
            <p:ph type="sldNum" idx="10"/>
          </p:nvPr>
        </p:nvSpPr>
        <p:spPr/>
        <p:txBody>
          <a:bodyPr/>
          <a:lstStyle>
            <a:lvl1pPr>
              <a:defRPr/>
            </a:lvl1pPr>
          </a:lstStyle>
          <a:p>
            <a:pPr>
              <a:defRPr/>
            </a:pPr>
            <a:r>
              <a:rPr lang="tr-TR"/>
              <a:t>Slide</a:t>
            </a:r>
            <a:r>
              <a:rPr lang="tr-TR" b="0"/>
              <a:t> </a:t>
            </a:r>
            <a:fld id="{90C0AF39-52A2-4345-98B7-DF368B4DAAC6}" type="slidenum">
              <a:rPr lang="tr-TR"/>
              <a:pPr>
                <a:defRPr/>
              </a:pPr>
              <a:t>‹#›</a:t>
            </a:fld>
            <a:endParaRPr lang="tr-TR"/>
          </a:p>
        </p:txBody>
      </p:sp>
      <p:sp>
        <p:nvSpPr>
          <p:cNvPr id="4" name="Footer Placeholder 3"/>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4248801142"/>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idx="10"/>
          </p:nvPr>
        </p:nvSpPr>
        <p:spPr/>
        <p:txBody>
          <a:bodyPr/>
          <a:lstStyle>
            <a:lvl1pPr>
              <a:defRPr/>
            </a:lvl1pPr>
          </a:lstStyle>
          <a:p>
            <a:pPr>
              <a:defRPr/>
            </a:pPr>
            <a:r>
              <a:rPr lang="tr-TR"/>
              <a:t>Slide</a:t>
            </a:r>
            <a:r>
              <a:rPr lang="tr-TR" b="0"/>
              <a:t> </a:t>
            </a:r>
            <a:fld id="{AD07DB01-CA59-4F49-AA1D-DDF45CFD6C61}" type="slidenum">
              <a:rPr lang="tr-TR"/>
              <a:pPr>
                <a:defRPr/>
              </a:pPr>
              <a:t>‹#›</a:t>
            </a:fld>
            <a:endParaRPr lang="tr-TR"/>
          </a:p>
        </p:txBody>
      </p:sp>
      <p:sp>
        <p:nvSpPr>
          <p:cNvPr id="3" name="Footer Placeholder 2"/>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2954780723"/>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ar-S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idx="10"/>
          </p:nvPr>
        </p:nvSpPr>
        <p:spPr/>
        <p:txBody>
          <a:bodyPr/>
          <a:lstStyle>
            <a:lvl1pPr>
              <a:defRPr/>
            </a:lvl1pPr>
          </a:lstStyle>
          <a:p>
            <a:pPr>
              <a:defRPr/>
            </a:pPr>
            <a:r>
              <a:rPr lang="tr-TR"/>
              <a:t>Slide</a:t>
            </a:r>
            <a:r>
              <a:rPr lang="tr-TR" b="0"/>
              <a:t> </a:t>
            </a:r>
            <a:fld id="{A48174EA-B7E1-44A9-8DB9-5B59BF291841}" type="slidenum">
              <a:rPr lang="tr-TR"/>
              <a:pPr>
                <a:defRPr/>
              </a:pPr>
              <a:t>‹#›</a:t>
            </a:fld>
            <a:endParaRPr lang="tr-TR"/>
          </a:p>
        </p:txBody>
      </p:sp>
      <p:sp>
        <p:nvSpPr>
          <p:cNvPr id="6" name="Footer Placeholder 5"/>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24185271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C26E1A5A-83FC-45AE-A3A3-F6D82D41201C}" type="datetime1">
              <a:rPr lang="ar-SA" smtClean="0"/>
              <a:t>30/01/1441</a:t>
            </a:fld>
            <a:endParaRPr lang="en-US" dirty="0"/>
          </a:p>
        </p:txBody>
      </p:sp>
      <p:sp>
        <p:nvSpPr>
          <p:cNvPr id="5" name="Footer Placeholder 4"/>
          <p:cNvSpPr>
            <a:spLocks noGrp="1"/>
          </p:cNvSpPr>
          <p:nvPr>
            <p:ph type="ftr" sz="quarter" idx="11"/>
          </p:nvPr>
        </p:nvSpPr>
        <p:spPr/>
        <p:txBody>
          <a:bodyPr/>
          <a:lstStyle>
            <a:extLst/>
          </a:lstStyle>
          <a:p>
            <a:r>
              <a:rPr lang="en-US" smtClean="0"/>
              <a:t>Dr. Mohammed Alnaif</a:t>
            </a:r>
            <a:endParaRPr lang="en-US" dirty="0"/>
          </a:p>
        </p:txBody>
      </p:sp>
      <p:sp>
        <p:nvSpPr>
          <p:cNvPr id="6" name="Slide Number Placeholder 5"/>
          <p:cNvSpPr>
            <a:spLocks noGrp="1"/>
          </p:cNvSpPr>
          <p:nvPr>
            <p:ph type="sldNum" sz="quarter" idx="12"/>
          </p:nvPr>
        </p:nvSpPr>
        <p:spPr/>
        <p:txBody>
          <a:bodyPr/>
          <a:lstStyle>
            <a:extLst/>
          </a:lstStyle>
          <a:p>
            <a:fld id="{EEEECDCC-63C2-4492-ADC6-A6890B1EB79E}" type="slidenum">
              <a:rPr lang="en-US" smtClean="0"/>
              <a:t>‹#›</a:t>
            </a:fld>
            <a:endParaRPr lang="en-US" dirty="0"/>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ar-S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ar-S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idx="10"/>
          </p:nvPr>
        </p:nvSpPr>
        <p:spPr/>
        <p:txBody>
          <a:bodyPr/>
          <a:lstStyle>
            <a:lvl1pPr>
              <a:defRPr/>
            </a:lvl1pPr>
          </a:lstStyle>
          <a:p>
            <a:pPr>
              <a:defRPr/>
            </a:pPr>
            <a:r>
              <a:rPr lang="tr-TR"/>
              <a:t>Slide</a:t>
            </a:r>
            <a:r>
              <a:rPr lang="tr-TR" b="0"/>
              <a:t> </a:t>
            </a:r>
            <a:fld id="{7FB9DB3F-6AD0-4A84-9DCA-1997E6E2D2BE}" type="slidenum">
              <a:rPr lang="tr-TR"/>
              <a:pPr>
                <a:defRPr/>
              </a:pPr>
              <a:t>‹#›</a:t>
            </a:fld>
            <a:endParaRPr lang="tr-TR"/>
          </a:p>
        </p:txBody>
      </p:sp>
      <p:sp>
        <p:nvSpPr>
          <p:cNvPr id="6" name="Footer Placeholder 5"/>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2855931456"/>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Slide Number Placeholder 3"/>
          <p:cNvSpPr>
            <a:spLocks noGrp="1"/>
          </p:cNvSpPr>
          <p:nvPr>
            <p:ph type="sldNum" idx="10"/>
          </p:nvPr>
        </p:nvSpPr>
        <p:spPr/>
        <p:txBody>
          <a:bodyPr/>
          <a:lstStyle>
            <a:lvl1pPr>
              <a:defRPr/>
            </a:lvl1pPr>
          </a:lstStyle>
          <a:p>
            <a:pPr>
              <a:defRPr/>
            </a:pPr>
            <a:r>
              <a:rPr lang="tr-TR"/>
              <a:t>Slide</a:t>
            </a:r>
            <a:r>
              <a:rPr lang="tr-TR" b="0"/>
              <a:t> </a:t>
            </a:r>
            <a:fld id="{1C41F77B-936B-4B51-ACFD-17AF7EC5F5DE}" type="slidenum">
              <a:rPr lang="tr-TR"/>
              <a:pPr>
                <a:defRPr/>
              </a:pPr>
              <a:t>‹#›</a:t>
            </a:fld>
            <a:endParaRPr lang="tr-TR"/>
          </a:p>
        </p:txBody>
      </p:sp>
      <p:sp>
        <p:nvSpPr>
          <p:cNvPr id="5" name="Footer Placeholder 4"/>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2448251037"/>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7813" y="274638"/>
            <a:ext cx="2055812" cy="5848350"/>
          </a:xfrm>
        </p:spPr>
        <p:txBody>
          <a:bodyPr vert="eaVert"/>
          <a:lstStyle/>
          <a:p>
            <a:r>
              <a:rPr lang="en-US" smtClean="0"/>
              <a:t>Click to edit Master title style</a:t>
            </a:r>
            <a:endParaRPr lang="ar-SA"/>
          </a:p>
        </p:txBody>
      </p:sp>
      <p:sp>
        <p:nvSpPr>
          <p:cNvPr id="3" name="Vertical Text Placeholder 2"/>
          <p:cNvSpPr>
            <a:spLocks noGrp="1"/>
          </p:cNvSpPr>
          <p:nvPr>
            <p:ph type="body" orient="vert" idx="1"/>
          </p:nvPr>
        </p:nvSpPr>
        <p:spPr>
          <a:xfrm>
            <a:off x="457200" y="274638"/>
            <a:ext cx="6018213" cy="58483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Slide Number Placeholder 3"/>
          <p:cNvSpPr>
            <a:spLocks noGrp="1"/>
          </p:cNvSpPr>
          <p:nvPr>
            <p:ph type="sldNum" idx="10"/>
          </p:nvPr>
        </p:nvSpPr>
        <p:spPr/>
        <p:txBody>
          <a:bodyPr/>
          <a:lstStyle>
            <a:lvl1pPr>
              <a:defRPr/>
            </a:lvl1pPr>
          </a:lstStyle>
          <a:p>
            <a:pPr>
              <a:defRPr/>
            </a:pPr>
            <a:r>
              <a:rPr lang="tr-TR"/>
              <a:t>Slide</a:t>
            </a:r>
            <a:r>
              <a:rPr lang="tr-TR" b="0"/>
              <a:t> </a:t>
            </a:r>
            <a:fld id="{55EECC6B-C111-4CC3-9D1F-E4F498CD3186}" type="slidenum">
              <a:rPr lang="tr-TR"/>
              <a:pPr>
                <a:defRPr/>
              </a:pPr>
              <a:t>‹#›</a:t>
            </a:fld>
            <a:endParaRPr lang="tr-TR"/>
          </a:p>
        </p:txBody>
      </p:sp>
      <p:sp>
        <p:nvSpPr>
          <p:cNvPr id="5" name="Footer Placeholder 4"/>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45566275"/>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ar-S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ar-SA"/>
          </a:p>
        </p:txBody>
      </p:sp>
      <p:sp>
        <p:nvSpPr>
          <p:cNvPr id="4" name="Slide Number Placeholder 3"/>
          <p:cNvSpPr>
            <a:spLocks noGrp="1"/>
          </p:cNvSpPr>
          <p:nvPr>
            <p:ph type="sldNum" idx="10"/>
          </p:nvPr>
        </p:nvSpPr>
        <p:spPr/>
        <p:txBody>
          <a:bodyPr/>
          <a:lstStyle>
            <a:lvl1pPr>
              <a:defRPr/>
            </a:lvl1pPr>
          </a:lstStyle>
          <a:p>
            <a:pPr>
              <a:defRPr/>
            </a:pPr>
            <a:r>
              <a:rPr lang="tr-TR"/>
              <a:t>Slide</a:t>
            </a:r>
            <a:r>
              <a:rPr lang="tr-TR" b="0"/>
              <a:t> </a:t>
            </a:r>
            <a:fld id="{9D0DD843-DA87-4D7D-B802-E0CB29F91949}" type="slidenum">
              <a:rPr lang="tr-TR"/>
              <a:pPr>
                <a:defRPr/>
              </a:pPr>
              <a:t>‹#›</a:t>
            </a:fld>
            <a:endParaRPr lang="tr-TR"/>
          </a:p>
        </p:txBody>
      </p:sp>
      <p:sp>
        <p:nvSpPr>
          <p:cNvPr id="5" name="Footer Placeholder 4"/>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3156943000"/>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Slide Number Placeholder 3"/>
          <p:cNvSpPr>
            <a:spLocks noGrp="1"/>
          </p:cNvSpPr>
          <p:nvPr>
            <p:ph type="sldNum" idx="10"/>
          </p:nvPr>
        </p:nvSpPr>
        <p:spPr/>
        <p:txBody>
          <a:bodyPr/>
          <a:lstStyle>
            <a:lvl1pPr>
              <a:defRPr/>
            </a:lvl1pPr>
          </a:lstStyle>
          <a:p>
            <a:pPr>
              <a:defRPr/>
            </a:pPr>
            <a:r>
              <a:rPr lang="tr-TR"/>
              <a:t>Slide</a:t>
            </a:r>
            <a:r>
              <a:rPr lang="tr-TR" b="0"/>
              <a:t> </a:t>
            </a:r>
            <a:fld id="{6576A29A-58AC-4854-8EE8-DC907D256AA0}" type="slidenum">
              <a:rPr lang="tr-TR"/>
              <a:pPr>
                <a:defRPr/>
              </a:pPr>
              <a:t>‹#›</a:t>
            </a:fld>
            <a:endParaRPr lang="tr-TR"/>
          </a:p>
        </p:txBody>
      </p:sp>
      <p:sp>
        <p:nvSpPr>
          <p:cNvPr id="5" name="Footer Placeholder 4"/>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2316605073"/>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ar-S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idx="10"/>
          </p:nvPr>
        </p:nvSpPr>
        <p:spPr/>
        <p:txBody>
          <a:bodyPr/>
          <a:lstStyle>
            <a:lvl1pPr>
              <a:defRPr/>
            </a:lvl1pPr>
          </a:lstStyle>
          <a:p>
            <a:pPr>
              <a:defRPr/>
            </a:pPr>
            <a:r>
              <a:rPr lang="tr-TR"/>
              <a:t>Slide</a:t>
            </a:r>
            <a:r>
              <a:rPr lang="tr-TR" b="0"/>
              <a:t> </a:t>
            </a:r>
            <a:fld id="{7105A675-9A0E-44E5-91C6-4A16CC599613}" type="slidenum">
              <a:rPr lang="tr-TR"/>
              <a:pPr>
                <a:defRPr/>
              </a:pPr>
              <a:t>‹#›</a:t>
            </a:fld>
            <a:endParaRPr lang="tr-TR"/>
          </a:p>
        </p:txBody>
      </p:sp>
      <p:sp>
        <p:nvSpPr>
          <p:cNvPr id="5" name="Footer Placeholder 4"/>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2072437264"/>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Content Placeholder 2"/>
          <p:cNvSpPr>
            <a:spLocks noGrp="1"/>
          </p:cNvSpPr>
          <p:nvPr>
            <p:ph sz="half" idx="1"/>
          </p:nvPr>
        </p:nvSpPr>
        <p:spPr>
          <a:xfrm>
            <a:off x="457200" y="1600200"/>
            <a:ext cx="4037013" cy="4522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Content Placeholder 3"/>
          <p:cNvSpPr>
            <a:spLocks noGrp="1"/>
          </p:cNvSpPr>
          <p:nvPr>
            <p:ph sz="half" idx="2"/>
          </p:nvPr>
        </p:nvSpPr>
        <p:spPr>
          <a:xfrm>
            <a:off x="4646613" y="1600200"/>
            <a:ext cx="4037012" cy="4522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Slide Number Placeholder 4"/>
          <p:cNvSpPr>
            <a:spLocks noGrp="1"/>
          </p:cNvSpPr>
          <p:nvPr>
            <p:ph type="sldNum" idx="10"/>
          </p:nvPr>
        </p:nvSpPr>
        <p:spPr/>
        <p:txBody>
          <a:bodyPr/>
          <a:lstStyle>
            <a:lvl1pPr>
              <a:defRPr/>
            </a:lvl1pPr>
          </a:lstStyle>
          <a:p>
            <a:pPr>
              <a:defRPr/>
            </a:pPr>
            <a:r>
              <a:rPr lang="tr-TR"/>
              <a:t>Slide</a:t>
            </a:r>
            <a:r>
              <a:rPr lang="tr-TR" b="0"/>
              <a:t> </a:t>
            </a:r>
            <a:fld id="{45916FF8-01E7-4873-88CE-E15552976C30}" type="slidenum">
              <a:rPr lang="tr-TR"/>
              <a:pPr>
                <a:defRPr/>
              </a:pPr>
              <a:t>‹#›</a:t>
            </a:fld>
            <a:endParaRPr lang="tr-TR"/>
          </a:p>
        </p:txBody>
      </p:sp>
      <p:sp>
        <p:nvSpPr>
          <p:cNvPr id="6" name="Footer Placeholder 5"/>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1326927465"/>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ar-S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7" name="Slide Number Placeholder 6"/>
          <p:cNvSpPr>
            <a:spLocks noGrp="1"/>
          </p:cNvSpPr>
          <p:nvPr>
            <p:ph type="sldNum" idx="10"/>
          </p:nvPr>
        </p:nvSpPr>
        <p:spPr/>
        <p:txBody>
          <a:bodyPr/>
          <a:lstStyle>
            <a:lvl1pPr>
              <a:defRPr/>
            </a:lvl1pPr>
          </a:lstStyle>
          <a:p>
            <a:pPr>
              <a:defRPr/>
            </a:pPr>
            <a:r>
              <a:rPr lang="tr-TR"/>
              <a:t>Slide</a:t>
            </a:r>
            <a:r>
              <a:rPr lang="tr-TR" b="0"/>
              <a:t> </a:t>
            </a:r>
            <a:fld id="{FBF320EB-5E81-4B1B-BCC3-BF4776CB7FF5}" type="slidenum">
              <a:rPr lang="tr-TR"/>
              <a:pPr>
                <a:defRPr/>
              </a:pPr>
              <a:t>‹#›</a:t>
            </a:fld>
            <a:endParaRPr lang="tr-TR"/>
          </a:p>
        </p:txBody>
      </p:sp>
      <p:sp>
        <p:nvSpPr>
          <p:cNvPr id="8" name="Footer Placeholder 7"/>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940285168"/>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Slide Number Placeholder 2"/>
          <p:cNvSpPr>
            <a:spLocks noGrp="1"/>
          </p:cNvSpPr>
          <p:nvPr>
            <p:ph type="sldNum" idx="10"/>
          </p:nvPr>
        </p:nvSpPr>
        <p:spPr/>
        <p:txBody>
          <a:bodyPr/>
          <a:lstStyle>
            <a:lvl1pPr>
              <a:defRPr/>
            </a:lvl1pPr>
          </a:lstStyle>
          <a:p>
            <a:pPr>
              <a:defRPr/>
            </a:pPr>
            <a:r>
              <a:rPr lang="tr-TR"/>
              <a:t>Slide</a:t>
            </a:r>
            <a:r>
              <a:rPr lang="tr-TR" b="0"/>
              <a:t> </a:t>
            </a:r>
            <a:fld id="{FCC81A5B-5B96-4C72-9DF3-F970ADBC6818}" type="slidenum">
              <a:rPr lang="tr-TR"/>
              <a:pPr>
                <a:defRPr/>
              </a:pPr>
              <a:t>‹#›</a:t>
            </a:fld>
            <a:endParaRPr lang="tr-TR"/>
          </a:p>
        </p:txBody>
      </p:sp>
      <p:sp>
        <p:nvSpPr>
          <p:cNvPr id="4" name="Footer Placeholder 3"/>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2431840259"/>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idx="10"/>
          </p:nvPr>
        </p:nvSpPr>
        <p:spPr/>
        <p:txBody>
          <a:bodyPr/>
          <a:lstStyle>
            <a:lvl1pPr>
              <a:defRPr/>
            </a:lvl1pPr>
          </a:lstStyle>
          <a:p>
            <a:pPr>
              <a:defRPr/>
            </a:pPr>
            <a:r>
              <a:rPr lang="tr-TR"/>
              <a:t>Slide</a:t>
            </a:r>
            <a:r>
              <a:rPr lang="tr-TR" b="0"/>
              <a:t> </a:t>
            </a:r>
            <a:fld id="{937042D5-35EA-40C3-8620-D5337A55029C}" type="slidenum">
              <a:rPr lang="tr-TR"/>
              <a:pPr>
                <a:defRPr/>
              </a:pPr>
              <a:t>‹#›</a:t>
            </a:fld>
            <a:endParaRPr lang="tr-TR"/>
          </a:p>
        </p:txBody>
      </p:sp>
      <p:sp>
        <p:nvSpPr>
          <p:cNvPr id="3" name="Footer Placeholder 2"/>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15703442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4C81871C-6CC4-4BB9-B1DB-E6A70007F05E}" type="datetime1">
              <a:rPr lang="ar-SA" smtClean="0"/>
              <a:t>30/01/1441</a:t>
            </a:fld>
            <a:endParaRPr lang="en-US" dirty="0"/>
          </a:p>
        </p:txBody>
      </p:sp>
      <p:sp>
        <p:nvSpPr>
          <p:cNvPr id="5" name="Footer Placeholder 4"/>
          <p:cNvSpPr>
            <a:spLocks noGrp="1"/>
          </p:cNvSpPr>
          <p:nvPr>
            <p:ph type="ftr" sz="quarter" idx="11"/>
          </p:nvPr>
        </p:nvSpPr>
        <p:spPr/>
        <p:txBody>
          <a:bodyPr/>
          <a:lstStyle>
            <a:extLst/>
          </a:lstStyle>
          <a:p>
            <a:r>
              <a:rPr lang="en-US" smtClean="0"/>
              <a:t>Dr. Mohammed Alnaif</a:t>
            </a:r>
            <a:endParaRPr lang="en-US" dirty="0"/>
          </a:p>
        </p:txBody>
      </p:sp>
      <p:sp>
        <p:nvSpPr>
          <p:cNvPr id="6" name="Slide Number Placeholder 5"/>
          <p:cNvSpPr>
            <a:spLocks noGrp="1"/>
          </p:cNvSpPr>
          <p:nvPr>
            <p:ph type="sldNum" sz="quarter" idx="12"/>
          </p:nvPr>
        </p:nvSpPr>
        <p:spPr/>
        <p:txBody>
          <a:bodyPr/>
          <a:lstStyle>
            <a:extLst/>
          </a:lstStyle>
          <a:p>
            <a:fld id="{EEEECDCC-63C2-4492-ADC6-A6890B1EB79E}" type="slidenum">
              <a:rPr lang="en-US" smtClean="0"/>
              <a:t>‹#›</a:t>
            </a:fld>
            <a:endParaRPr lang="en-US" dirty="0"/>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ar-S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idx="10"/>
          </p:nvPr>
        </p:nvSpPr>
        <p:spPr/>
        <p:txBody>
          <a:bodyPr/>
          <a:lstStyle>
            <a:lvl1pPr>
              <a:defRPr/>
            </a:lvl1pPr>
          </a:lstStyle>
          <a:p>
            <a:pPr>
              <a:defRPr/>
            </a:pPr>
            <a:r>
              <a:rPr lang="tr-TR"/>
              <a:t>Slide</a:t>
            </a:r>
            <a:r>
              <a:rPr lang="tr-TR" b="0"/>
              <a:t> </a:t>
            </a:r>
            <a:fld id="{7533532A-0BEF-487B-8774-C2F67BDCB8CA}" type="slidenum">
              <a:rPr lang="tr-TR"/>
              <a:pPr>
                <a:defRPr/>
              </a:pPr>
              <a:t>‹#›</a:t>
            </a:fld>
            <a:endParaRPr lang="tr-TR"/>
          </a:p>
        </p:txBody>
      </p:sp>
      <p:sp>
        <p:nvSpPr>
          <p:cNvPr id="6" name="Footer Placeholder 5"/>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1525337004"/>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ar-S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ar-S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idx="10"/>
          </p:nvPr>
        </p:nvSpPr>
        <p:spPr/>
        <p:txBody>
          <a:bodyPr/>
          <a:lstStyle>
            <a:lvl1pPr>
              <a:defRPr/>
            </a:lvl1pPr>
          </a:lstStyle>
          <a:p>
            <a:pPr>
              <a:defRPr/>
            </a:pPr>
            <a:r>
              <a:rPr lang="tr-TR"/>
              <a:t>Slide</a:t>
            </a:r>
            <a:r>
              <a:rPr lang="tr-TR" b="0"/>
              <a:t> </a:t>
            </a:r>
            <a:fld id="{C126375D-3F01-4F06-901F-2D3DDF1F0819}" type="slidenum">
              <a:rPr lang="tr-TR"/>
              <a:pPr>
                <a:defRPr/>
              </a:pPr>
              <a:t>‹#›</a:t>
            </a:fld>
            <a:endParaRPr lang="tr-TR"/>
          </a:p>
        </p:txBody>
      </p:sp>
      <p:sp>
        <p:nvSpPr>
          <p:cNvPr id="6" name="Footer Placeholder 5"/>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2592374706"/>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Slide Number Placeholder 3"/>
          <p:cNvSpPr>
            <a:spLocks noGrp="1"/>
          </p:cNvSpPr>
          <p:nvPr>
            <p:ph type="sldNum" idx="10"/>
          </p:nvPr>
        </p:nvSpPr>
        <p:spPr/>
        <p:txBody>
          <a:bodyPr/>
          <a:lstStyle>
            <a:lvl1pPr>
              <a:defRPr/>
            </a:lvl1pPr>
          </a:lstStyle>
          <a:p>
            <a:pPr>
              <a:defRPr/>
            </a:pPr>
            <a:r>
              <a:rPr lang="tr-TR"/>
              <a:t>Slide</a:t>
            </a:r>
            <a:r>
              <a:rPr lang="tr-TR" b="0"/>
              <a:t> </a:t>
            </a:r>
            <a:fld id="{DDC57FCF-8654-462B-8DC9-DFB00FF0D253}" type="slidenum">
              <a:rPr lang="tr-TR"/>
              <a:pPr>
                <a:defRPr/>
              </a:pPr>
              <a:t>‹#›</a:t>
            </a:fld>
            <a:endParaRPr lang="tr-TR"/>
          </a:p>
        </p:txBody>
      </p:sp>
      <p:sp>
        <p:nvSpPr>
          <p:cNvPr id="5" name="Footer Placeholder 4"/>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2603105078"/>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7813" y="274638"/>
            <a:ext cx="2055812" cy="5848350"/>
          </a:xfrm>
        </p:spPr>
        <p:txBody>
          <a:bodyPr vert="eaVert"/>
          <a:lstStyle/>
          <a:p>
            <a:r>
              <a:rPr lang="en-US" smtClean="0"/>
              <a:t>Click to edit Master title style</a:t>
            </a:r>
            <a:endParaRPr lang="ar-SA"/>
          </a:p>
        </p:txBody>
      </p:sp>
      <p:sp>
        <p:nvSpPr>
          <p:cNvPr id="3" name="Vertical Text Placeholder 2"/>
          <p:cNvSpPr>
            <a:spLocks noGrp="1"/>
          </p:cNvSpPr>
          <p:nvPr>
            <p:ph type="body" orient="vert" idx="1"/>
          </p:nvPr>
        </p:nvSpPr>
        <p:spPr>
          <a:xfrm>
            <a:off x="457200" y="274638"/>
            <a:ext cx="6018213" cy="58483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Slide Number Placeholder 3"/>
          <p:cNvSpPr>
            <a:spLocks noGrp="1"/>
          </p:cNvSpPr>
          <p:nvPr>
            <p:ph type="sldNum" idx="10"/>
          </p:nvPr>
        </p:nvSpPr>
        <p:spPr/>
        <p:txBody>
          <a:bodyPr/>
          <a:lstStyle>
            <a:lvl1pPr>
              <a:defRPr/>
            </a:lvl1pPr>
          </a:lstStyle>
          <a:p>
            <a:pPr>
              <a:defRPr/>
            </a:pPr>
            <a:r>
              <a:rPr lang="tr-TR"/>
              <a:t>Slide</a:t>
            </a:r>
            <a:r>
              <a:rPr lang="tr-TR" b="0"/>
              <a:t> </a:t>
            </a:r>
            <a:fld id="{4FB539FD-A14E-43A3-811E-75068B3372D0}" type="slidenum">
              <a:rPr lang="tr-TR"/>
              <a:pPr>
                <a:defRPr/>
              </a:pPr>
              <a:t>‹#›</a:t>
            </a:fld>
            <a:endParaRPr lang="tr-TR"/>
          </a:p>
        </p:txBody>
      </p:sp>
      <p:sp>
        <p:nvSpPr>
          <p:cNvPr id="5" name="Footer Placeholder 4"/>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1238275668"/>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ar-S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ar-SA"/>
          </a:p>
        </p:txBody>
      </p:sp>
      <p:sp>
        <p:nvSpPr>
          <p:cNvPr id="4" name="Slide Number Placeholder 3"/>
          <p:cNvSpPr>
            <a:spLocks noGrp="1"/>
          </p:cNvSpPr>
          <p:nvPr>
            <p:ph type="sldNum" idx="10"/>
          </p:nvPr>
        </p:nvSpPr>
        <p:spPr/>
        <p:txBody>
          <a:bodyPr/>
          <a:lstStyle>
            <a:lvl1pPr>
              <a:defRPr/>
            </a:lvl1pPr>
          </a:lstStyle>
          <a:p>
            <a:pPr>
              <a:defRPr/>
            </a:pPr>
            <a:r>
              <a:rPr lang="tr-TR"/>
              <a:t>Slide</a:t>
            </a:r>
            <a:r>
              <a:rPr lang="tr-TR" b="0"/>
              <a:t> </a:t>
            </a:r>
            <a:fld id="{588F5AD9-3B75-4CC6-A616-999F139E2584}" type="slidenum">
              <a:rPr lang="tr-TR"/>
              <a:pPr>
                <a:defRPr/>
              </a:pPr>
              <a:t>‹#›</a:t>
            </a:fld>
            <a:endParaRPr lang="tr-TR"/>
          </a:p>
        </p:txBody>
      </p:sp>
      <p:sp>
        <p:nvSpPr>
          <p:cNvPr id="5" name="Footer Placeholder 4"/>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1070598774"/>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Slide Number Placeholder 3"/>
          <p:cNvSpPr>
            <a:spLocks noGrp="1"/>
          </p:cNvSpPr>
          <p:nvPr>
            <p:ph type="sldNum" idx="10"/>
          </p:nvPr>
        </p:nvSpPr>
        <p:spPr/>
        <p:txBody>
          <a:bodyPr/>
          <a:lstStyle>
            <a:lvl1pPr>
              <a:defRPr/>
            </a:lvl1pPr>
          </a:lstStyle>
          <a:p>
            <a:pPr>
              <a:defRPr/>
            </a:pPr>
            <a:r>
              <a:rPr lang="tr-TR"/>
              <a:t>Slide</a:t>
            </a:r>
            <a:r>
              <a:rPr lang="tr-TR" b="0"/>
              <a:t> </a:t>
            </a:r>
            <a:fld id="{AA6796A1-55BC-4254-AB81-2146FED9FA74}" type="slidenum">
              <a:rPr lang="tr-TR"/>
              <a:pPr>
                <a:defRPr/>
              </a:pPr>
              <a:t>‹#›</a:t>
            </a:fld>
            <a:endParaRPr lang="tr-TR"/>
          </a:p>
        </p:txBody>
      </p:sp>
      <p:sp>
        <p:nvSpPr>
          <p:cNvPr id="5" name="Footer Placeholder 4"/>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98159861"/>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ar-S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idx="10"/>
          </p:nvPr>
        </p:nvSpPr>
        <p:spPr/>
        <p:txBody>
          <a:bodyPr/>
          <a:lstStyle>
            <a:lvl1pPr>
              <a:defRPr/>
            </a:lvl1pPr>
          </a:lstStyle>
          <a:p>
            <a:pPr>
              <a:defRPr/>
            </a:pPr>
            <a:r>
              <a:rPr lang="tr-TR"/>
              <a:t>Slide</a:t>
            </a:r>
            <a:r>
              <a:rPr lang="tr-TR" b="0"/>
              <a:t> </a:t>
            </a:r>
            <a:fld id="{83FC6FF0-3AA5-4193-BA09-F43E6EAEBC69}" type="slidenum">
              <a:rPr lang="tr-TR"/>
              <a:pPr>
                <a:defRPr/>
              </a:pPr>
              <a:t>‹#›</a:t>
            </a:fld>
            <a:endParaRPr lang="tr-TR"/>
          </a:p>
        </p:txBody>
      </p:sp>
      <p:sp>
        <p:nvSpPr>
          <p:cNvPr id="5" name="Footer Placeholder 4"/>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1467565333"/>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Content Placeholder 2"/>
          <p:cNvSpPr>
            <a:spLocks noGrp="1"/>
          </p:cNvSpPr>
          <p:nvPr>
            <p:ph sz="half" idx="1"/>
          </p:nvPr>
        </p:nvSpPr>
        <p:spPr>
          <a:xfrm>
            <a:off x="457200" y="1600200"/>
            <a:ext cx="4037013" cy="4522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Content Placeholder 3"/>
          <p:cNvSpPr>
            <a:spLocks noGrp="1"/>
          </p:cNvSpPr>
          <p:nvPr>
            <p:ph sz="half" idx="2"/>
          </p:nvPr>
        </p:nvSpPr>
        <p:spPr>
          <a:xfrm>
            <a:off x="4646613" y="1600200"/>
            <a:ext cx="4037012" cy="4522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Slide Number Placeholder 4"/>
          <p:cNvSpPr>
            <a:spLocks noGrp="1"/>
          </p:cNvSpPr>
          <p:nvPr>
            <p:ph type="sldNum" idx="10"/>
          </p:nvPr>
        </p:nvSpPr>
        <p:spPr/>
        <p:txBody>
          <a:bodyPr/>
          <a:lstStyle>
            <a:lvl1pPr>
              <a:defRPr/>
            </a:lvl1pPr>
          </a:lstStyle>
          <a:p>
            <a:pPr>
              <a:defRPr/>
            </a:pPr>
            <a:r>
              <a:rPr lang="tr-TR"/>
              <a:t>Slide</a:t>
            </a:r>
            <a:r>
              <a:rPr lang="tr-TR" b="0"/>
              <a:t> </a:t>
            </a:r>
            <a:fld id="{1AC52B5F-11B5-4A18-B942-B3EFAE61076C}" type="slidenum">
              <a:rPr lang="tr-TR"/>
              <a:pPr>
                <a:defRPr/>
              </a:pPr>
              <a:t>‹#›</a:t>
            </a:fld>
            <a:endParaRPr lang="tr-TR"/>
          </a:p>
        </p:txBody>
      </p:sp>
      <p:sp>
        <p:nvSpPr>
          <p:cNvPr id="6" name="Footer Placeholder 5"/>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2303256630"/>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ar-S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7" name="Slide Number Placeholder 6"/>
          <p:cNvSpPr>
            <a:spLocks noGrp="1"/>
          </p:cNvSpPr>
          <p:nvPr>
            <p:ph type="sldNum" idx="10"/>
          </p:nvPr>
        </p:nvSpPr>
        <p:spPr/>
        <p:txBody>
          <a:bodyPr/>
          <a:lstStyle>
            <a:lvl1pPr>
              <a:defRPr/>
            </a:lvl1pPr>
          </a:lstStyle>
          <a:p>
            <a:pPr>
              <a:defRPr/>
            </a:pPr>
            <a:r>
              <a:rPr lang="tr-TR"/>
              <a:t>Slide</a:t>
            </a:r>
            <a:r>
              <a:rPr lang="tr-TR" b="0"/>
              <a:t> </a:t>
            </a:r>
            <a:fld id="{E40776A4-C381-403B-8D2D-6C399208CAC0}" type="slidenum">
              <a:rPr lang="tr-TR"/>
              <a:pPr>
                <a:defRPr/>
              </a:pPr>
              <a:t>‹#›</a:t>
            </a:fld>
            <a:endParaRPr lang="tr-TR"/>
          </a:p>
        </p:txBody>
      </p:sp>
      <p:sp>
        <p:nvSpPr>
          <p:cNvPr id="8" name="Footer Placeholder 7"/>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2989656422"/>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Slide Number Placeholder 2"/>
          <p:cNvSpPr>
            <a:spLocks noGrp="1"/>
          </p:cNvSpPr>
          <p:nvPr>
            <p:ph type="sldNum" idx="10"/>
          </p:nvPr>
        </p:nvSpPr>
        <p:spPr/>
        <p:txBody>
          <a:bodyPr/>
          <a:lstStyle>
            <a:lvl1pPr>
              <a:defRPr/>
            </a:lvl1pPr>
          </a:lstStyle>
          <a:p>
            <a:pPr>
              <a:defRPr/>
            </a:pPr>
            <a:r>
              <a:rPr lang="tr-TR"/>
              <a:t>Slide</a:t>
            </a:r>
            <a:r>
              <a:rPr lang="tr-TR" b="0"/>
              <a:t> </a:t>
            </a:r>
            <a:fld id="{E4EAA54B-6435-4E66-AC4A-089025F13C3D}" type="slidenum">
              <a:rPr lang="tr-TR"/>
              <a:pPr>
                <a:defRPr/>
              </a:pPr>
              <a:t>‹#›</a:t>
            </a:fld>
            <a:endParaRPr lang="tr-TR"/>
          </a:p>
        </p:txBody>
      </p:sp>
      <p:sp>
        <p:nvSpPr>
          <p:cNvPr id="4" name="Footer Placeholder 3"/>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14055413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5CDE1422-D1AF-409A-B482-1B7B77E4F6D2}" type="datetime1">
              <a:rPr lang="ar-SA" smtClean="0"/>
              <a:t>30/01/1441</a:t>
            </a:fld>
            <a:endParaRPr lang="en-US" dirty="0"/>
          </a:p>
        </p:txBody>
      </p:sp>
      <p:sp>
        <p:nvSpPr>
          <p:cNvPr id="6" name="Footer Placeholder 5"/>
          <p:cNvSpPr>
            <a:spLocks noGrp="1"/>
          </p:cNvSpPr>
          <p:nvPr>
            <p:ph type="ftr" sz="quarter" idx="11"/>
          </p:nvPr>
        </p:nvSpPr>
        <p:spPr/>
        <p:txBody>
          <a:bodyPr/>
          <a:lstStyle>
            <a:extLst/>
          </a:lstStyle>
          <a:p>
            <a:r>
              <a:rPr lang="en-US" smtClean="0"/>
              <a:t>Dr. Mohammed Alnaif</a:t>
            </a:r>
            <a:endParaRPr lang="en-US" dirty="0"/>
          </a:p>
        </p:txBody>
      </p:sp>
      <p:sp>
        <p:nvSpPr>
          <p:cNvPr id="7" name="Slide Number Placeholder 6"/>
          <p:cNvSpPr>
            <a:spLocks noGrp="1"/>
          </p:cNvSpPr>
          <p:nvPr>
            <p:ph type="sldNum" sz="quarter" idx="12"/>
          </p:nvPr>
        </p:nvSpPr>
        <p:spPr/>
        <p:txBody>
          <a:bodyPr/>
          <a:lstStyle>
            <a:extLst/>
          </a:lstStyle>
          <a:p>
            <a:fld id="{EEEECDCC-63C2-4492-ADC6-A6890B1EB79E}" type="slidenum">
              <a:rPr lang="en-US" smtClean="0"/>
              <a:t>‹#›</a:t>
            </a:fld>
            <a:endParaRPr lang="en-US" dirty="0"/>
          </a:p>
        </p:txBody>
      </p:sp>
    </p:spTree>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idx="10"/>
          </p:nvPr>
        </p:nvSpPr>
        <p:spPr/>
        <p:txBody>
          <a:bodyPr/>
          <a:lstStyle>
            <a:lvl1pPr>
              <a:defRPr/>
            </a:lvl1pPr>
          </a:lstStyle>
          <a:p>
            <a:pPr>
              <a:defRPr/>
            </a:pPr>
            <a:r>
              <a:rPr lang="tr-TR"/>
              <a:t>Slide</a:t>
            </a:r>
            <a:r>
              <a:rPr lang="tr-TR" b="0"/>
              <a:t> </a:t>
            </a:r>
            <a:fld id="{586E73D7-AD0A-4C05-9A57-0A80599149ED}" type="slidenum">
              <a:rPr lang="tr-TR"/>
              <a:pPr>
                <a:defRPr/>
              </a:pPr>
              <a:t>‹#›</a:t>
            </a:fld>
            <a:endParaRPr lang="tr-TR"/>
          </a:p>
        </p:txBody>
      </p:sp>
      <p:sp>
        <p:nvSpPr>
          <p:cNvPr id="3" name="Footer Placeholder 2"/>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2253809051"/>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ar-S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idx="10"/>
          </p:nvPr>
        </p:nvSpPr>
        <p:spPr/>
        <p:txBody>
          <a:bodyPr/>
          <a:lstStyle>
            <a:lvl1pPr>
              <a:defRPr/>
            </a:lvl1pPr>
          </a:lstStyle>
          <a:p>
            <a:pPr>
              <a:defRPr/>
            </a:pPr>
            <a:r>
              <a:rPr lang="tr-TR"/>
              <a:t>Slide</a:t>
            </a:r>
            <a:r>
              <a:rPr lang="tr-TR" b="0"/>
              <a:t> </a:t>
            </a:r>
            <a:fld id="{6BC509B6-8D4A-494A-9EA9-DCF78123647B}" type="slidenum">
              <a:rPr lang="tr-TR"/>
              <a:pPr>
                <a:defRPr/>
              </a:pPr>
              <a:t>‹#›</a:t>
            </a:fld>
            <a:endParaRPr lang="tr-TR"/>
          </a:p>
        </p:txBody>
      </p:sp>
      <p:sp>
        <p:nvSpPr>
          <p:cNvPr id="6" name="Footer Placeholder 5"/>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2686621780"/>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ar-S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ar-S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idx="10"/>
          </p:nvPr>
        </p:nvSpPr>
        <p:spPr/>
        <p:txBody>
          <a:bodyPr/>
          <a:lstStyle>
            <a:lvl1pPr>
              <a:defRPr/>
            </a:lvl1pPr>
          </a:lstStyle>
          <a:p>
            <a:pPr>
              <a:defRPr/>
            </a:pPr>
            <a:r>
              <a:rPr lang="tr-TR"/>
              <a:t>Slide</a:t>
            </a:r>
            <a:r>
              <a:rPr lang="tr-TR" b="0"/>
              <a:t> </a:t>
            </a:r>
            <a:fld id="{882CF77F-8BEE-4ECD-A341-4ABD69103617}" type="slidenum">
              <a:rPr lang="tr-TR"/>
              <a:pPr>
                <a:defRPr/>
              </a:pPr>
              <a:t>‹#›</a:t>
            </a:fld>
            <a:endParaRPr lang="tr-TR"/>
          </a:p>
        </p:txBody>
      </p:sp>
      <p:sp>
        <p:nvSpPr>
          <p:cNvPr id="6" name="Footer Placeholder 5"/>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3981892350"/>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Slide Number Placeholder 3"/>
          <p:cNvSpPr>
            <a:spLocks noGrp="1"/>
          </p:cNvSpPr>
          <p:nvPr>
            <p:ph type="sldNum" idx="10"/>
          </p:nvPr>
        </p:nvSpPr>
        <p:spPr/>
        <p:txBody>
          <a:bodyPr/>
          <a:lstStyle>
            <a:lvl1pPr>
              <a:defRPr/>
            </a:lvl1pPr>
          </a:lstStyle>
          <a:p>
            <a:pPr>
              <a:defRPr/>
            </a:pPr>
            <a:r>
              <a:rPr lang="tr-TR"/>
              <a:t>Slide</a:t>
            </a:r>
            <a:r>
              <a:rPr lang="tr-TR" b="0"/>
              <a:t> </a:t>
            </a:r>
            <a:fld id="{B4669F9F-DE75-424F-9C58-1CBFBF713C06}" type="slidenum">
              <a:rPr lang="tr-TR"/>
              <a:pPr>
                <a:defRPr/>
              </a:pPr>
              <a:t>‹#›</a:t>
            </a:fld>
            <a:endParaRPr lang="tr-TR"/>
          </a:p>
        </p:txBody>
      </p:sp>
      <p:sp>
        <p:nvSpPr>
          <p:cNvPr id="5" name="Footer Placeholder 4"/>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2868652942"/>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7813" y="274638"/>
            <a:ext cx="2055812" cy="5848350"/>
          </a:xfrm>
        </p:spPr>
        <p:txBody>
          <a:bodyPr vert="eaVert"/>
          <a:lstStyle/>
          <a:p>
            <a:r>
              <a:rPr lang="en-US" smtClean="0"/>
              <a:t>Click to edit Master title style</a:t>
            </a:r>
            <a:endParaRPr lang="ar-SA"/>
          </a:p>
        </p:txBody>
      </p:sp>
      <p:sp>
        <p:nvSpPr>
          <p:cNvPr id="3" name="Vertical Text Placeholder 2"/>
          <p:cNvSpPr>
            <a:spLocks noGrp="1"/>
          </p:cNvSpPr>
          <p:nvPr>
            <p:ph type="body" orient="vert" idx="1"/>
          </p:nvPr>
        </p:nvSpPr>
        <p:spPr>
          <a:xfrm>
            <a:off x="457200" y="274638"/>
            <a:ext cx="6018213" cy="58483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Slide Number Placeholder 3"/>
          <p:cNvSpPr>
            <a:spLocks noGrp="1"/>
          </p:cNvSpPr>
          <p:nvPr>
            <p:ph type="sldNum" idx="10"/>
          </p:nvPr>
        </p:nvSpPr>
        <p:spPr/>
        <p:txBody>
          <a:bodyPr/>
          <a:lstStyle>
            <a:lvl1pPr>
              <a:defRPr/>
            </a:lvl1pPr>
          </a:lstStyle>
          <a:p>
            <a:pPr>
              <a:defRPr/>
            </a:pPr>
            <a:r>
              <a:rPr lang="tr-TR"/>
              <a:t>Slide</a:t>
            </a:r>
            <a:r>
              <a:rPr lang="tr-TR" b="0"/>
              <a:t> </a:t>
            </a:r>
            <a:fld id="{2CC0F008-EF9C-493B-ACE3-99822D267478}" type="slidenum">
              <a:rPr lang="tr-TR"/>
              <a:pPr>
                <a:defRPr/>
              </a:pPr>
              <a:t>‹#›</a:t>
            </a:fld>
            <a:endParaRPr lang="tr-TR"/>
          </a:p>
        </p:txBody>
      </p:sp>
      <p:sp>
        <p:nvSpPr>
          <p:cNvPr id="5" name="Footer Placeholder 4"/>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1149486600"/>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ar-S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ar-SA"/>
          </a:p>
        </p:txBody>
      </p:sp>
      <p:sp>
        <p:nvSpPr>
          <p:cNvPr id="4" name="Slide Number Placeholder 3"/>
          <p:cNvSpPr>
            <a:spLocks noGrp="1"/>
          </p:cNvSpPr>
          <p:nvPr>
            <p:ph type="sldNum" idx="10"/>
          </p:nvPr>
        </p:nvSpPr>
        <p:spPr/>
        <p:txBody>
          <a:bodyPr/>
          <a:lstStyle>
            <a:lvl1pPr>
              <a:defRPr/>
            </a:lvl1pPr>
          </a:lstStyle>
          <a:p>
            <a:pPr>
              <a:defRPr/>
            </a:pPr>
            <a:r>
              <a:rPr lang="tr-TR"/>
              <a:t>Slide</a:t>
            </a:r>
            <a:r>
              <a:rPr lang="tr-TR" b="0"/>
              <a:t> </a:t>
            </a:r>
            <a:fld id="{7D0AF8D1-E235-4BB6-AD08-B83BE2BA432A}" type="slidenum">
              <a:rPr lang="tr-TR"/>
              <a:pPr>
                <a:defRPr/>
              </a:pPr>
              <a:t>‹#›</a:t>
            </a:fld>
            <a:endParaRPr lang="tr-TR"/>
          </a:p>
        </p:txBody>
      </p:sp>
      <p:sp>
        <p:nvSpPr>
          <p:cNvPr id="5" name="Footer Placeholder 4"/>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387835982"/>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Slide Number Placeholder 3"/>
          <p:cNvSpPr>
            <a:spLocks noGrp="1"/>
          </p:cNvSpPr>
          <p:nvPr>
            <p:ph type="sldNum" idx="10"/>
          </p:nvPr>
        </p:nvSpPr>
        <p:spPr/>
        <p:txBody>
          <a:bodyPr/>
          <a:lstStyle>
            <a:lvl1pPr>
              <a:defRPr/>
            </a:lvl1pPr>
          </a:lstStyle>
          <a:p>
            <a:pPr>
              <a:defRPr/>
            </a:pPr>
            <a:r>
              <a:rPr lang="tr-TR"/>
              <a:t>Slide</a:t>
            </a:r>
            <a:r>
              <a:rPr lang="tr-TR" b="0"/>
              <a:t> </a:t>
            </a:r>
            <a:fld id="{5EE8A99A-AAAC-4FDF-8719-8724CF8DB8A4}" type="slidenum">
              <a:rPr lang="tr-TR"/>
              <a:pPr>
                <a:defRPr/>
              </a:pPr>
              <a:t>‹#›</a:t>
            </a:fld>
            <a:endParaRPr lang="tr-TR"/>
          </a:p>
        </p:txBody>
      </p:sp>
      <p:sp>
        <p:nvSpPr>
          <p:cNvPr id="5" name="Footer Placeholder 4"/>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4229051303"/>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ar-S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idx="10"/>
          </p:nvPr>
        </p:nvSpPr>
        <p:spPr/>
        <p:txBody>
          <a:bodyPr/>
          <a:lstStyle>
            <a:lvl1pPr>
              <a:defRPr/>
            </a:lvl1pPr>
          </a:lstStyle>
          <a:p>
            <a:pPr>
              <a:defRPr/>
            </a:pPr>
            <a:r>
              <a:rPr lang="tr-TR"/>
              <a:t>Slide</a:t>
            </a:r>
            <a:r>
              <a:rPr lang="tr-TR" b="0"/>
              <a:t> </a:t>
            </a:r>
            <a:fld id="{E89E8856-4CD4-4300-A714-692215BD8CCE}" type="slidenum">
              <a:rPr lang="tr-TR"/>
              <a:pPr>
                <a:defRPr/>
              </a:pPr>
              <a:t>‹#›</a:t>
            </a:fld>
            <a:endParaRPr lang="tr-TR"/>
          </a:p>
        </p:txBody>
      </p:sp>
      <p:sp>
        <p:nvSpPr>
          <p:cNvPr id="5" name="Footer Placeholder 4"/>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1679240403"/>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Content Placeholder 2"/>
          <p:cNvSpPr>
            <a:spLocks noGrp="1"/>
          </p:cNvSpPr>
          <p:nvPr>
            <p:ph sz="half" idx="1"/>
          </p:nvPr>
        </p:nvSpPr>
        <p:spPr>
          <a:xfrm>
            <a:off x="457200" y="1600200"/>
            <a:ext cx="4037013" cy="4522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Content Placeholder 3"/>
          <p:cNvSpPr>
            <a:spLocks noGrp="1"/>
          </p:cNvSpPr>
          <p:nvPr>
            <p:ph sz="half" idx="2"/>
          </p:nvPr>
        </p:nvSpPr>
        <p:spPr>
          <a:xfrm>
            <a:off x="4646613" y="1600200"/>
            <a:ext cx="4037012" cy="4522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Slide Number Placeholder 4"/>
          <p:cNvSpPr>
            <a:spLocks noGrp="1"/>
          </p:cNvSpPr>
          <p:nvPr>
            <p:ph type="sldNum" idx="10"/>
          </p:nvPr>
        </p:nvSpPr>
        <p:spPr/>
        <p:txBody>
          <a:bodyPr/>
          <a:lstStyle>
            <a:lvl1pPr>
              <a:defRPr/>
            </a:lvl1pPr>
          </a:lstStyle>
          <a:p>
            <a:pPr>
              <a:defRPr/>
            </a:pPr>
            <a:r>
              <a:rPr lang="tr-TR"/>
              <a:t>Slide</a:t>
            </a:r>
            <a:r>
              <a:rPr lang="tr-TR" b="0"/>
              <a:t> </a:t>
            </a:r>
            <a:fld id="{579ED798-9E18-465F-82C8-E7E4145A33FD}" type="slidenum">
              <a:rPr lang="tr-TR"/>
              <a:pPr>
                <a:defRPr/>
              </a:pPr>
              <a:t>‹#›</a:t>
            </a:fld>
            <a:endParaRPr lang="tr-TR"/>
          </a:p>
        </p:txBody>
      </p:sp>
      <p:sp>
        <p:nvSpPr>
          <p:cNvPr id="6" name="Footer Placeholder 5"/>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1692019922"/>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ar-S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7" name="Slide Number Placeholder 6"/>
          <p:cNvSpPr>
            <a:spLocks noGrp="1"/>
          </p:cNvSpPr>
          <p:nvPr>
            <p:ph type="sldNum" idx="10"/>
          </p:nvPr>
        </p:nvSpPr>
        <p:spPr/>
        <p:txBody>
          <a:bodyPr/>
          <a:lstStyle>
            <a:lvl1pPr>
              <a:defRPr/>
            </a:lvl1pPr>
          </a:lstStyle>
          <a:p>
            <a:pPr>
              <a:defRPr/>
            </a:pPr>
            <a:r>
              <a:rPr lang="tr-TR"/>
              <a:t>Slide</a:t>
            </a:r>
            <a:r>
              <a:rPr lang="tr-TR" b="0"/>
              <a:t> </a:t>
            </a:r>
            <a:fld id="{C07D0415-AD98-4532-B66F-0ACDC07E7417}" type="slidenum">
              <a:rPr lang="tr-TR"/>
              <a:pPr>
                <a:defRPr/>
              </a:pPr>
              <a:t>‹#›</a:t>
            </a:fld>
            <a:endParaRPr lang="tr-TR"/>
          </a:p>
        </p:txBody>
      </p:sp>
      <p:sp>
        <p:nvSpPr>
          <p:cNvPr id="8" name="Footer Placeholder 7"/>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32406648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988779F-D4CB-4299-B1EE-D0E844310822}" type="datetime1">
              <a:rPr lang="ar-SA" smtClean="0"/>
              <a:t>30/01/1441</a:t>
            </a:fld>
            <a:endParaRPr lang="en-US" dirty="0"/>
          </a:p>
        </p:txBody>
      </p:sp>
      <p:sp>
        <p:nvSpPr>
          <p:cNvPr id="8" name="Footer Placeholder 7"/>
          <p:cNvSpPr>
            <a:spLocks noGrp="1"/>
          </p:cNvSpPr>
          <p:nvPr>
            <p:ph type="ftr" sz="quarter" idx="11"/>
          </p:nvPr>
        </p:nvSpPr>
        <p:spPr/>
        <p:txBody>
          <a:bodyPr/>
          <a:lstStyle>
            <a:extLst/>
          </a:lstStyle>
          <a:p>
            <a:r>
              <a:rPr lang="en-US" smtClean="0"/>
              <a:t>Dr. Mohammed Alnaif</a:t>
            </a:r>
            <a:endParaRPr lang="en-US" dirty="0"/>
          </a:p>
        </p:txBody>
      </p:sp>
      <p:sp>
        <p:nvSpPr>
          <p:cNvPr id="9" name="Slide Number Placeholder 8"/>
          <p:cNvSpPr>
            <a:spLocks noGrp="1"/>
          </p:cNvSpPr>
          <p:nvPr>
            <p:ph type="sldNum" sz="quarter" idx="12"/>
          </p:nvPr>
        </p:nvSpPr>
        <p:spPr/>
        <p:txBody>
          <a:bodyPr/>
          <a:lstStyle>
            <a:extLst/>
          </a:lstStyle>
          <a:p>
            <a:fld id="{EEEECDCC-63C2-4492-ADC6-A6890B1EB79E}" type="slidenum">
              <a:rPr lang="en-US" smtClean="0"/>
              <a:t>‹#›</a:t>
            </a:fld>
            <a:endParaRPr lang="en-US" dirty="0"/>
          </a:p>
        </p:txBody>
      </p:sp>
    </p:spTree>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Slide Number Placeholder 2"/>
          <p:cNvSpPr>
            <a:spLocks noGrp="1"/>
          </p:cNvSpPr>
          <p:nvPr>
            <p:ph type="sldNum" idx="10"/>
          </p:nvPr>
        </p:nvSpPr>
        <p:spPr/>
        <p:txBody>
          <a:bodyPr/>
          <a:lstStyle>
            <a:lvl1pPr>
              <a:defRPr/>
            </a:lvl1pPr>
          </a:lstStyle>
          <a:p>
            <a:pPr>
              <a:defRPr/>
            </a:pPr>
            <a:r>
              <a:rPr lang="tr-TR"/>
              <a:t>Slide</a:t>
            </a:r>
            <a:r>
              <a:rPr lang="tr-TR" b="0"/>
              <a:t> </a:t>
            </a:r>
            <a:fld id="{73A10F79-3D4F-48A7-B45B-38224443B621}" type="slidenum">
              <a:rPr lang="tr-TR"/>
              <a:pPr>
                <a:defRPr/>
              </a:pPr>
              <a:t>‹#›</a:t>
            </a:fld>
            <a:endParaRPr lang="tr-TR"/>
          </a:p>
        </p:txBody>
      </p:sp>
      <p:sp>
        <p:nvSpPr>
          <p:cNvPr id="4" name="Footer Placeholder 3"/>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1719786400"/>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idx="10"/>
          </p:nvPr>
        </p:nvSpPr>
        <p:spPr/>
        <p:txBody>
          <a:bodyPr/>
          <a:lstStyle>
            <a:lvl1pPr>
              <a:defRPr/>
            </a:lvl1pPr>
          </a:lstStyle>
          <a:p>
            <a:pPr>
              <a:defRPr/>
            </a:pPr>
            <a:r>
              <a:rPr lang="tr-TR"/>
              <a:t>Slide</a:t>
            </a:r>
            <a:r>
              <a:rPr lang="tr-TR" b="0"/>
              <a:t> </a:t>
            </a:r>
            <a:fld id="{A4D2E81B-8FCC-4C8F-9F8F-C43C79A8170E}" type="slidenum">
              <a:rPr lang="tr-TR"/>
              <a:pPr>
                <a:defRPr/>
              </a:pPr>
              <a:t>‹#›</a:t>
            </a:fld>
            <a:endParaRPr lang="tr-TR"/>
          </a:p>
        </p:txBody>
      </p:sp>
      <p:sp>
        <p:nvSpPr>
          <p:cNvPr id="3" name="Footer Placeholder 2"/>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4280062039"/>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ar-S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idx="10"/>
          </p:nvPr>
        </p:nvSpPr>
        <p:spPr/>
        <p:txBody>
          <a:bodyPr/>
          <a:lstStyle>
            <a:lvl1pPr>
              <a:defRPr/>
            </a:lvl1pPr>
          </a:lstStyle>
          <a:p>
            <a:pPr>
              <a:defRPr/>
            </a:pPr>
            <a:r>
              <a:rPr lang="tr-TR"/>
              <a:t>Slide</a:t>
            </a:r>
            <a:r>
              <a:rPr lang="tr-TR" b="0"/>
              <a:t> </a:t>
            </a:r>
            <a:fld id="{394F62D3-AE41-456D-8AA9-3B5D9B6F45FA}" type="slidenum">
              <a:rPr lang="tr-TR"/>
              <a:pPr>
                <a:defRPr/>
              </a:pPr>
              <a:t>‹#›</a:t>
            </a:fld>
            <a:endParaRPr lang="tr-TR"/>
          </a:p>
        </p:txBody>
      </p:sp>
      <p:sp>
        <p:nvSpPr>
          <p:cNvPr id="6" name="Footer Placeholder 5"/>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3984960883"/>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ar-S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ar-S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idx="10"/>
          </p:nvPr>
        </p:nvSpPr>
        <p:spPr/>
        <p:txBody>
          <a:bodyPr/>
          <a:lstStyle>
            <a:lvl1pPr>
              <a:defRPr/>
            </a:lvl1pPr>
          </a:lstStyle>
          <a:p>
            <a:pPr>
              <a:defRPr/>
            </a:pPr>
            <a:r>
              <a:rPr lang="tr-TR"/>
              <a:t>Slide</a:t>
            </a:r>
            <a:r>
              <a:rPr lang="tr-TR" b="0"/>
              <a:t> </a:t>
            </a:r>
            <a:fld id="{2A8763C1-9D1F-4842-AF26-6A6651B724C5}" type="slidenum">
              <a:rPr lang="tr-TR"/>
              <a:pPr>
                <a:defRPr/>
              </a:pPr>
              <a:t>‹#›</a:t>
            </a:fld>
            <a:endParaRPr lang="tr-TR"/>
          </a:p>
        </p:txBody>
      </p:sp>
      <p:sp>
        <p:nvSpPr>
          <p:cNvPr id="6" name="Footer Placeholder 5"/>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4205786597"/>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Slide Number Placeholder 3"/>
          <p:cNvSpPr>
            <a:spLocks noGrp="1"/>
          </p:cNvSpPr>
          <p:nvPr>
            <p:ph type="sldNum" idx="10"/>
          </p:nvPr>
        </p:nvSpPr>
        <p:spPr/>
        <p:txBody>
          <a:bodyPr/>
          <a:lstStyle>
            <a:lvl1pPr>
              <a:defRPr/>
            </a:lvl1pPr>
          </a:lstStyle>
          <a:p>
            <a:pPr>
              <a:defRPr/>
            </a:pPr>
            <a:r>
              <a:rPr lang="tr-TR"/>
              <a:t>Slide</a:t>
            </a:r>
            <a:r>
              <a:rPr lang="tr-TR" b="0"/>
              <a:t> </a:t>
            </a:r>
            <a:fld id="{D023EA84-6A07-49FD-9902-B0B7EF4A87F0}" type="slidenum">
              <a:rPr lang="tr-TR"/>
              <a:pPr>
                <a:defRPr/>
              </a:pPr>
              <a:t>‹#›</a:t>
            </a:fld>
            <a:endParaRPr lang="tr-TR"/>
          </a:p>
        </p:txBody>
      </p:sp>
      <p:sp>
        <p:nvSpPr>
          <p:cNvPr id="5" name="Footer Placeholder 4"/>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296628043"/>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7813" y="274638"/>
            <a:ext cx="2055812" cy="5848350"/>
          </a:xfrm>
        </p:spPr>
        <p:txBody>
          <a:bodyPr vert="eaVert"/>
          <a:lstStyle/>
          <a:p>
            <a:r>
              <a:rPr lang="en-US" smtClean="0"/>
              <a:t>Click to edit Master title style</a:t>
            </a:r>
            <a:endParaRPr lang="ar-SA"/>
          </a:p>
        </p:txBody>
      </p:sp>
      <p:sp>
        <p:nvSpPr>
          <p:cNvPr id="3" name="Vertical Text Placeholder 2"/>
          <p:cNvSpPr>
            <a:spLocks noGrp="1"/>
          </p:cNvSpPr>
          <p:nvPr>
            <p:ph type="body" orient="vert" idx="1"/>
          </p:nvPr>
        </p:nvSpPr>
        <p:spPr>
          <a:xfrm>
            <a:off x="457200" y="274638"/>
            <a:ext cx="6018213" cy="58483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Slide Number Placeholder 3"/>
          <p:cNvSpPr>
            <a:spLocks noGrp="1"/>
          </p:cNvSpPr>
          <p:nvPr>
            <p:ph type="sldNum" idx="10"/>
          </p:nvPr>
        </p:nvSpPr>
        <p:spPr/>
        <p:txBody>
          <a:bodyPr/>
          <a:lstStyle>
            <a:lvl1pPr>
              <a:defRPr/>
            </a:lvl1pPr>
          </a:lstStyle>
          <a:p>
            <a:pPr>
              <a:defRPr/>
            </a:pPr>
            <a:r>
              <a:rPr lang="tr-TR"/>
              <a:t>Slide</a:t>
            </a:r>
            <a:r>
              <a:rPr lang="tr-TR" b="0"/>
              <a:t> </a:t>
            </a:r>
            <a:fld id="{71CB1653-F895-4042-B5BC-CE511DBB8636}" type="slidenum">
              <a:rPr lang="tr-TR"/>
              <a:pPr>
                <a:defRPr/>
              </a:pPr>
              <a:t>‹#›</a:t>
            </a:fld>
            <a:endParaRPr lang="tr-TR"/>
          </a:p>
        </p:txBody>
      </p:sp>
      <p:sp>
        <p:nvSpPr>
          <p:cNvPr id="5" name="Footer Placeholder 4"/>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2204331281"/>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ar-S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ar-SA"/>
          </a:p>
        </p:txBody>
      </p:sp>
      <p:sp>
        <p:nvSpPr>
          <p:cNvPr id="4" name="Slide Number Placeholder 3"/>
          <p:cNvSpPr>
            <a:spLocks noGrp="1"/>
          </p:cNvSpPr>
          <p:nvPr>
            <p:ph type="sldNum" idx="10"/>
          </p:nvPr>
        </p:nvSpPr>
        <p:spPr/>
        <p:txBody>
          <a:bodyPr/>
          <a:lstStyle>
            <a:lvl1pPr>
              <a:defRPr/>
            </a:lvl1pPr>
          </a:lstStyle>
          <a:p>
            <a:pPr>
              <a:defRPr/>
            </a:pPr>
            <a:r>
              <a:rPr lang="tr-TR"/>
              <a:t>Slide</a:t>
            </a:r>
            <a:r>
              <a:rPr lang="tr-TR" b="0"/>
              <a:t> </a:t>
            </a:r>
            <a:fld id="{33C80E32-4C51-47EE-AE19-2F78AA558725}" type="slidenum">
              <a:rPr lang="tr-TR"/>
              <a:pPr>
                <a:defRPr/>
              </a:pPr>
              <a:t>‹#›</a:t>
            </a:fld>
            <a:endParaRPr lang="tr-TR"/>
          </a:p>
        </p:txBody>
      </p:sp>
      <p:sp>
        <p:nvSpPr>
          <p:cNvPr id="5" name="Footer Placeholder 4"/>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4141321957"/>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Slide Number Placeholder 3"/>
          <p:cNvSpPr>
            <a:spLocks noGrp="1"/>
          </p:cNvSpPr>
          <p:nvPr>
            <p:ph type="sldNum" idx="10"/>
          </p:nvPr>
        </p:nvSpPr>
        <p:spPr/>
        <p:txBody>
          <a:bodyPr/>
          <a:lstStyle>
            <a:lvl1pPr>
              <a:defRPr/>
            </a:lvl1pPr>
          </a:lstStyle>
          <a:p>
            <a:pPr>
              <a:defRPr/>
            </a:pPr>
            <a:r>
              <a:rPr lang="tr-TR"/>
              <a:t>Slide</a:t>
            </a:r>
            <a:r>
              <a:rPr lang="tr-TR" b="0"/>
              <a:t> </a:t>
            </a:r>
            <a:fld id="{FBA82025-6411-496B-AA7B-B113CFE04EFF}" type="slidenum">
              <a:rPr lang="tr-TR"/>
              <a:pPr>
                <a:defRPr/>
              </a:pPr>
              <a:t>‹#›</a:t>
            </a:fld>
            <a:endParaRPr lang="tr-TR"/>
          </a:p>
        </p:txBody>
      </p:sp>
      <p:sp>
        <p:nvSpPr>
          <p:cNvPr id="5" name="Footer Placeholder 4"/>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3940498933"/>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ar-S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idx="10"/>
          </p:nvPr>
        </p:nvSpPr>
        <p:spPr/>
        <p:txBody>
          <a:bodyPr/>
          <a:lstStyle>
            <a:lvl1pPr>
              <a:defRPr/>
            </a:lvl1pPr>
          </a:lstStyle>
          <a:p>
            <a:pPr>
              <a:defRPr/>
            </a:pPr>
            <a:r>
              <a:rPr lang="tr-TR"/>
              <a:t>Slide</a:t>
            </a:r>
            <a:r>
              <a:rPr lang="tr-TR" b="0"/>
              <a:t> </a:t>
            </a:r>
            <a:fld id="{503685EF-F871-4E55-B8DD-7C8E19E2717B}" type="slidenum">
              <a:rPr lang="tr-TR"/>
              <a:pPr>
                <a:defRPr/>
              </a:pPr>
              <a:t>‹#›</a:t>
            </a:fld>
            <a:endParaRPr lang="tr-TR"/>
          </a:p>
        </p:txBody>
      </p:sp>
      <p:sp>
        <p:nvSpPr>
          <p:cNvPr id="5" name="Footer Placeholder 4"/>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895924295"/>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Content Placeholder 2"/>
          <p:cNvSpPr>
            <a:spLocks noGrp="1"/>
          </p:cNvSpPr>
          <p:nvPr>
            <p:ph sz="half" idx="1"/>
          </p:nvPr>
        </p:nvSpPr>
        <p:spPr>
          <a:xfrm>
            <a:off x="457200" y="1600200"/>
            <a:ext cx="4037013" cy="4522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Content Placeholder 3"/>
          <p:cNvSpPr>
            <a:spLocks noGrp="1"/>
          </p:cNvSpPr>
          <p:nvPr>
            <p:ph sz="half" idx="2"/>
          </p:nvPr>
        </p:nvSpPr>
        <p:spPr>
          <a:xfrm>
            <a:off x="4646613" y="1600200"/>
            <a:ext cx="4037012" cy="4522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Slide Number Placeholder 4"/>
          <p:cNvSpPr>
            <a:spLocks noGrp="1"/>
          </p:cNvSpPr>
          <p:nvPr>
            <p:ph type="sldNum" idx="10"/>
          </p:nvPr>
        </p:nvSpPr>
        <p:spPr/>
        <p:txBody>
          <a:bodyPr/>
          <a:lstStyle>
            <a:lvl1pPr>
              <a:defRPr/>
            </a:lvl1pPr>
          </a:lstStyle>
          <a:p>
            <a:pPr>
              <a:defRPr/>
            </a:pPr>
            <a:r>
              <a:rPr lang="tr-TR"/>
              <a:t>Slide</a:t>
            </a:r>
            <a:r>
              <a:rPr lang="tr-TR" b="0"/>
              <a:t> </a:t>
            </a:r>
            <a:fld id="{1CAEA7E0-DC4B-424B-99AF-2395473678AF}" type="slidenum">
              <a:rPr lang="tr-TR"/>
              <a:pPr>
                <a:defRPr/>
              </a:pPr>
              <a:t>‹#›</a:t>
            </a:fld>
            <a:endParaRPr lang="tr-TR"/>
          </a:p>
        </p:txBody>
      </p:sp>
      <p:sp>
        <p:nvSpPr>
          <p:cNvPr id="6" name="Footer Placeholder 5"/>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30204853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B803A028-FECE-4761-9ADC-C1AA36762291}" type="datetime1">
              <a:rPr lang="ar-SA" smtClean="0"/>
              <a:t>30/01/1441</a:t>
            </a:fld>
            <a:endParaRPr lang="en-US" dirty="0"/>
          </a:p>
        </p:txBody>
      </p:sp>
      <p:sp>
        <p:nvSpPr>
          <p:cNvPr id="4" name="Footer Placeholder 3"/>
          <p:cNvSpPr>
            <a:spLocks noGrp="1"/>
          </p:cNvSpPr>
          <p:nvPr>
            <p:ph type="ftr" sz="quarter" idx="11"/>
          </p:nvPr>
        </p:nvSpPr>
        <p:spPr/>
        <p:txBody>
          <a:bodyPr/>
          <a:lstStyle>
            <a:extLst/>
          </a:lstStyle>
          <a:p>
            <a:r>
              <a:rPr lang="en-US" smtClean="0"/>
              <a:t>Dr. Mohammed Alnaif</a:t>
            </a:r>
            <a:endParaRPr lang="en-US" dirty="0"/>
          </a:p>
        </p:txBody>
      </p:sp>
      <p:sp>
        <p:nvSpPr>
          <p:cNvPr id="5" name="Slide Number Placeholder 4"/>
          <p:cNvSpPr>
            <a:spLocks noGrp="1"/>
          </p:cNvSpPr>
          <p:nvPr>
            <p:ph type="sldNum" sz="quarter" idx="12"/>
          </p:nvPr>
        </p:nvSpPr>
        <p:spPr/>
        <p:txBody>
          <a:bodyPr/>
          <a:lstStyle>
            <a:extLst/>
          </a:lstStyle>
          <a:p>
            <a:fld id="{EEEECDCC-63C2-4492-ADC6-A6890B1EB79E}" type="slidenum">
              <a:rPr lang="en-US" smtClean="0"/>
              <a:t>‹#›</a:t>
            </a:fld>
            <a:endParaRPr lang="en-US" dirty="0"/>
          </a:p>
        </p:txBody>
      </p:sp>
    </p:spTree>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ar-S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7" name="Slide Number Placeholder 6"/>
          <p:cNvSpPr>
            <a:spLocks noGrp="1"/>
          </p:cNvSpPr>
          <p:nvPr>
            <p:ph type="sldNum" idx="10"/>
          </p:nvPr>
        </p:nvSpPr>
        <p:spPr/>
        <p:txBody>
          <a:bodyPr/>
          <a:lstStyle>
            <a:lvl1pPr>
              <a:defRPr/>
            </a:lvl1pPr>
          </a:lstStyle>
          <a:p>
            <a:pPr>
              <a:defRPr/>
            </a:pPr>
            <a:r>
              <a:rPr lang="tr-TR"/>
              <a:t>Slide</a:t>
            </a:r>
            <a:r>
              <a:rPr lang="tr-TR" b="0"/>
              <a:t> </a:t>
            </a:r>
            <a:fld id="{42EA8282-B7BD-4493-ABE5-3B706173DD28}" type="slidenum">
              <a:rPr lang="tr-TR"/>
              <a:pPr>
                <a:defRPr/>
              </a:pPr>
              <a:t>‹#›</a:t>
            </a:fld>
            <a:endParaRPr lang="tr-TR"/>
          </a:p>
        </p:txBody>
      </p:sp>
      <p:sp>
        <p:nvSpPr>
          <p:cNvPr id="8" name="Footer Placeholder 7"/>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529576681"/>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Slide Number Placeholder 2"/>
          <p:cNvSpPr>
            <a:spLocks noGrp="1"/>
          </p:cNvSpPr>
          <p:nvPr>
            <p:ph type="sldNum" idx="10"/>
          </p:nvPr>
        </p:nvSpPr>
        <p:spPr/>
        <p:txBody>
          <a:bodyPr/>
          <a:lstStyle>
            <a:lvl1pPr>
              <a:defRPr/>
            </a:lvl1pPr>
          </a:lstStyle>
          <a:p>
            <a:pPr>
              <a:defRPr/>
            </a:pPr>
            <a:r>
              <a:rPr lang="tr-TR"/>
              <a:t>Slide</a:t>
            </a:r>
            <a:r>
              <a:rPr lang="tr-TR" b="0"/>
              <a:t> </a:t>
            </a:r>
            <a:fld id="{1C44E7FB-0E33-40E4-81D7-D7162F1C421A}" type="slidenum">
              <a:rPr lang="tr-TR"/>
              <a:pPr>
                <a:defRPr/>
              </a:pPr>
              <a:t>‹#›</a:t>
            </a:fld>
            <a:endParaRPr lang="tr-TR"/>
          </a:p>
        </p:txBody>
      </p:sp>
      <p:sp>
        <p:nvSpPr>
          <p:cNvPr id="4" name="Footer Placeholder 3"/>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244088981"/>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idx="10"/>
          </p:nvPr>
        </p:nvSpPr>
        <p:spPr/>
        <p:txBody>
          <a:bodyPr/>
          <a:lstStyle>
            <a:lvl1pPr>
              <a:defRPr/>
            </a:lvl1pPr>
          </a:lstStyle>
          <a:p>
            <a:pPr>
              <a:defRPr/>
            </a:pPr>
            <a:r>
              <a:rPr lang="tr-TR"/>
              <a:t>Slide</a:t>
            </a:r>
            <a:r>
              <a:rPr lang="tr-TR" b="0"/>
              <a:t> </a:t>
            </a:r>
            <a:fld id="{5DF9F08A-CB5B-4BC5-B3AF-9ABE6A030CDA}" type="slidenum">
              <a:rPr lang="tr-TR"/>
              <a:pPr>
                <a:defRPr/>
              </a:pPr>
              <a:t>‹#›</a:t>
            </a:fld>
            <a:endParaRPr lang="tr-TR"/>
          </a:p>
        </p:txBody>
      </p:sp>
      <p:sp>
        <p:nvSpPr>
          <p:cNvPr id="3" name="Footer Placeholder 2"/>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3483967426"/>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ar-S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idx="10"/>
          </p:nvPr>
        </p:nvSpPr>
        <p:spPr/>
        <p:txBody>
          <a:bodyPr/>
          <a:lstStyle>
            <a:lvl1pPr>
              <a:defRPr/>
            </a:lvl1pPr>
          </a:lstStyle>
          <a:p>
            <a:pPr>
              <a:defRPr/>
            </a:pPr>
            <a:r>
              <a:rPr lang="tr-TR"/>
              <a:t>Slide</a:t>
            </a:r>
            <a:r>
              <a:rPr lang="tr-TR" b="0"/>
              <a:t> </a:t>
            </a:r>
            <a:fld id="{8A5BF270-D49C-4A46-BA00-A59158B39BA9}" type="slidenum">
              <a:rPr lang="tr-TR"/>
              <a:pPr>
                <a:defRPr/>
              </a:pPr>
              <a:t>‹#›</a:t>
            </a:fld>
            <a:endParaRPr lang="tr-TR"/>
          </a:p>
        </p:txBody>
      </p:sp>
      <p:sp>
        <p:nvSpPr>
          <p:cNvPr id="6" name="Footer Placeholder 5"/>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1629777785"/>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ar-S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ar-S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idx="10"/>
          </p:nvPr>
        </p:nvSpPr>
        <p:spPr/>
        <p:txBody>
          <a:bodyPr/>
          <a:lstStyle>
            <a:lvl1pPr>
              <a:defRPr/>
            </a:lvl1pPr>
          </a:lstStyle>
          <a:p>
            <a:pPr>
              <a:defRPr/>
            </a:pPr>
            <a:r>
              <a:rPr lang="tr-TR"/>
              <a:t>Slide</a:t>
            </a:r>
            <a:r>
              <a:rPr lang="tr-TR" b="0"/>
              <a:t> </a:t>
            </a:r>
            <a:fld id="{1CE1D169-2EFC-4CB1-B215-07170DA97867}" type="slidenum">
              <a:rPr lang="tr-TR"/>
              <a:pPr>
                <a:defRPr/>
              </a:pPr>
              <a:t>‹#›</a:t>
            </a:fld>
            <a:endParaRPr lang="tr-TR"/>
          </a:p>
        </p:txBody>
      </p:sp>
      <p:sp>
        <p:nvSpPr>
          <p:cNvPr id="6" name="Footer Placeholder 5"/>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4132897106"/>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Slide Number Placeholder 3"/>
          <p:cNvSpPr>
            <a:spLocks noGrp="1"/>
          </p:cNvSpPr>
          <p:nvPr>
            <p:ph type="sldNum" idx="10"/>
          </p:nvPr>
        </p:nvSpPr>
        <p:spPr/>
        <p:txBody>
          <a:bodyPr/>
          <a:lstStyle>
            <a:lvl1pPr>
              <a:defRPr/>
            </a:lvl1pPr>
          </a:lstStyle>
          <a:p>
            <a:pPr>
              <a:defRPr/>
            </a:pPr>
            <a:r>
              <a:rPr lang="tr-TR"/>
              <a:t>Slide</a:t>
            </a:r>
            <a:r>
              <a:rPr lang="tr-TR" b="0"/>
              <a:t> </a:t>
            </a:r>
            <a:fld id="{FBA61889-A57C-4181-A078-B2DB6C7BF3E6}" type="slidenum">
              <a:rPr lang="tr-TR"/>
              <a:pPr>
                <a:defRPr/>
              </a:pPr>
              <a:t>‹#›</a:t>
            </a:fld>
            <a:endParaRPr lang="tr-TR"/>
          </a:p>
        </p:txBody>
      </p:sp>
      <p:sp>
        <p:nvSpPr>
          <p:cNvPr id="5" name="Footer Placeholder 4"/>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3431493666"/>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7813" y="274638"/>
            <a:ext cx="2055812" cy="5848350"/>
          </a:xfrm>
        </p:spPr>
        <p:txBody>
          <a:bodyPr vert="eaVert"/>
          <a:lstStyle/>
          <a:p>
            <a:r>
              <a:rPr lang="en-US" smtClean="0"/>
              <a:t>Click to edit Master title style</a:t>
            </a:r>
            <a:endParaRPr lang="ar-SA"/>
          </a:p>
        </p:txBody>
      </p:sp>
      <p:sp>
        <p:nvSpPr>
          <p:cNvPr id="3" name="Vertical Text Placeholder 2"/>
          <p:cNvSpPr>
            <a:spLocks noGrp="1"/>
          </p:cNvSpPr>
          <p:nvPr>
            <p:ph type="body" orient="vert" idx="1"/>
          </p:nvPr>
        </p:nvSpPr>
        <p:spPr>
          <a:xfrm>
            <a:off x="457200" y="274638"/>
            <a:ext cx="6018213" cy="58483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Slide Number Placeholder 3"/>
          <p:cNvSpPr>
            <a:spLocks noGrp="1"/>
          </p:cNvSpPr>
          <p:nvPr>
            <p:ph type="sldNum" idx="10"/>
          </p:nvPr>
        </p:nvSpPr>
        <p:spPr/>
        <p:txBody>
          <a:bodyPr/>
          <a:lstStyle>
            <a:lvl1pPr>
              <a:defRPr/>
            </a:lvl1pPr>
          </a:lstStyle>
          <a:p>
            <a:pPr>
              <a:defRPr/>
            </a:pPr>
            <a:r>
              <a:rPr lang="tr-TR"/>
              <a:t>Slide</a:t>
            </a:r>
            <a:r>
              <a:rPr lang="tr-TR" b="0"/>
              <a:t> </a:t>
            </a:r>
            <a:fld id="{7A4F5E74-8427-4A01-98FB-FE299A30C7E0}" type="slidenum">
              <a:rPr lang="tr-TR"/>
              <a:pPr>
                <a:defRPr/>
              </a:pPr>
              <a:t>‹#›</a:t>
            </a:fld>
            <a:endParaRPr lang="tr-TR"/>
          </a:p>
        </p:txBody>
      </p:sp>
      <p:sp>
        <p:nvSpPr>
          <p:cNvPr id="5" name="Footer Placeholder 4"/>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2388032787"/>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ar-S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ar-SA"/>
          </a:p>
        </p:txBody>
      </p:sp>
      <p:sp>
        <p:nvSpPr>
          <p:cNvPr id="4" name="Slide Number Placeholder 3"/>
          <p:cNvSpPr>
            <a:spLocks noGrp="1"/>
          </p:cNvSpPr>
          <p:nvPr>
            <p:ph type="sldNum" idx="10"/>
          </p:nvPr>
        </p:nvSpPr>
        <p:spPr/>
        <p:txBody>
          <a:bodyPr/>
          <a:lstStyle>
            <a:lvl1pPr>
              <a:defRPr/>
            </a:lvl1pPr>
          </a:lstStyle>
          <a:p>
            <a:pPr>
              <a:defRPr/>
            </a:pPr>
            <a:r>
              <a:rPr lang="tr-TR"/>
              <a:t>Slide</a:t>
            </a:r>
            <a:r>
              <a:rPr lang="tr-TR" b="0"/>
              <a:t> </a:t>
            </a:r>
            <a:fld id="{44F4D036-B289-4C45-BAA8-95363A4762B4}" type="slidenum">
              <a:rPr lang="tr-TR"/>
              <a:pPr>
                <a:defRPr/>
              </a:pPr>
              <a:t>‹#›</a:t>
            </a:fld>
            <a:endParaRPr lang="tr-TR"/>
          </a:p>
        </p:txBody>
      </p:sp>
      <p:sp>
        <p:nvSpPr>
          <p:cNvPr id="5" name="Footer Placeholder 4"/>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2727778567"/>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Slide Number Placeholder 3"/>
          <p:cNvSpPr>
            <a:spLocks noGrp="1"/>
          </p:cNvSpPr>
          <p:nvPr>
            <p:ph type="sldNum" idx="10"/>
          </p:nvPr>
        </p:nvSpPr>
        <p:spPr/>
        <p:txBody>
          <a:bodyPr/>
          <a:lstStyle>
            <a:lvl1pPr>
              <a:defRPr/>
            </a:lvl1pPr>
          </a:lstStyle>
          <a:p>
            <a:pPr>
              <a:defRPr/>
            </a:pPr>
            <a:r>
              <a:rPr lang="tr-TR"/>
              <a:t>Slide</a:t>
            </a:r>
            <a:r>
              <a:rPr lang="tr-TR" b="0"/>
              <a:t> </a:t>
            </a:r>
            <a:fld id="{820670B8-66F2-4164-83E0-D0DCE4115DBC}" type="slidenum">
              <a:rPr lang="tr-TR"/>
              <a:pPr>
                <a:defRPr/>
              </a:pPr>
              <a:t>‹#›</a:t>
            </a:fld>
            <a:endParaRPr lang="tr-TR"/>
          </a:p>
        </p:txBody>
      </p:sp>
      <p:sp>
        <p:nvSpPr>
          <p:cNvPr id="5" name="Footer Placeholder 4"/>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2647240122"/>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ar-S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idx="10"/>
          </p:nvPr>
        </p:nvSpPr>
        <p:spPr/>
        <p:txBody>
          <a:bodyPr/>
          <a:lstStyle>
            <a:lvl1pPr>
              <a:defRPr/>
            </a:lvl1pPr>
          </a:lstStyle>
          <a:p>
            <a:pPr>
              <a:defRPr/>
            </a:pPr>
            <a:r>
              <a:rPr lang="tr-TR"/>
              <a:t>Slide</a:t>
            </a:r>
            <a:r>
              <a:rPr lang="tr-TR" b="0"/>
              <a:t> </a:t>
            </a:r>
            <a:fld id="{23B338E8-A4B1-436F-91DF-3D37FD9CD49D}" type="slidenum">
              <a:rPr lang="tr-TR"/>
              <a:pPr>
                <a:defRPr/>
              </a:pPr>
              <a:t>‹#›</a:t>
            </a:fld>
            <a:endParaRPr lang="tr-TR"/>
          </a:p>
        </p:txBody>
      </p:sp>
      <p:sp>
        <p:nvSpPr>
          <p:cNvPr id="5" name="Footer Placeholder 4"/>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36438046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DCF0C672-A2C9-407E-A3FC-1B6E1C68320F}" type="datetime1">
              <a:rPr lang="ar-SA" smtClean="0"/>
              <a:t>30/01/1441</a:t>
            </a:fld>
            <a:endParaRPr lang="en-US" dirty="0"/>
          </a:p>
        </p:txBody>
      </p:sp>
      <p:sp>
        <p:nvSpPr>
          <p:cNvPr id="3" name="Footer Placeholder 2"/>
          <p:cNvSpPr>
            <a:spLocks noGrp="1"/>
          </p:cNvSpPr>
          <p:nvPr>
            <p:ph type="ftr" sz="quarter" idx="11"/>
          </p:nvPr>
        </p:nvSpPr>
        <p:spPr/>
        <p:txBody>
          <a:bodyPr/>
          <a:lstStyle>
            <a:extLst/>
          </a:lstStyle>
          <a:p>
            <a:r>
              <a:rPr lang="en-US" smtClean="0"/>
              <a:t>Dr. Mohammed Alnaif</a:t>
            </a:r>
            <a:endParaRPr lang="en-US" dirty="0"/>
          </a:p>
        </p:txBody>
      </p:sp>
      <p:sp>
        <p:nvSpPr>
          <p:cNvPr id="4" name="Slide Number Placeholder 3"/>
          <p:cNvSpPr>
            <a:spLocks noGrp="1"/>
          </p:cNvSpPr>
          <p:nvPr>
            <p:ph type="sldNum" sz="quarter" idx="12"/>
          </p:nvPr>
        </p:nvSpPr>
        <p:spPr/>
        <p:txBody>
          <a:bodyPr/>
          <a:lstStyle>
            <a:extLst/>
          </a:lstStyle>
          <a:p>
            <a:fld id="{EEEECDCC-63C2-4492-ADC6-A6890B1EB79E}" type="slidenum">
              <a:rPr lang="en-US" smtClean="0"/>
              <a:t>‹#›</a:t>
            </a:fld>
            <a:endParaRPr lang="en-US" dirty="0"/>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Content Placeholder 2"/>
          <p:cNvSpPr>
            <a:spLocks noGrp="1"/>
          </p:cNvSpPr>
          <p:nvPr>
            <p:ph sz="half" idx="1"/>
          </p:nvPr>
        </p:nvSpPr>
        <p:spPr>
          <a:xfrm>
            <a:off x="457200" y="1600200"/>
            <a:ext cx="4037013" cy="4522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Content Placeholder 3"/>
          <p:cNvSpPr>
            <a:spLocks noGrp="1"/>
          </p:cNvSpPr>
          <p:nvPr>
            <p:ph sz="half" idx="2"/>
          </p:nvPr>
        </p:nvSpPr>
        <p:spPr>
          <a:xfrm>
            <a:off x="4646613" y="1600200"/>
            <a:ext cx="4037012" cy="4522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Slide Number Placeholder 4"/>
          <p:cNvSpPr>
            <a:spLocks noGrp="1"/>
          </p:cNvSpPr>
          <p:nvPr>
            <p:ph type="sldNum" idx="10"/>
          </p:nvPr>
        </p:nvSpPr>
        <p:spPr/>
        <p:txBody>
          <a:bodyPr/>
          <a:lstStyle>
            <a:lvl1pPr>
              <a:defRPr/>
            </a:lvl1pPr>
          </a:lstStyle>
          <a:p>
            <a:pPr>
              <a:defRPr/>
            </a:pPr>
            <a:r>
              <a:rPr lang="tr-TR"/>
              <a:t>Slide</a:t>
            </a:r>
            <a:r>
              <a:rPr lang="tr-TR" b="0"/>
              <a:t> </a:t>
            </a:r>
            <a:fld id="{A20503DF-61E8-49CD-AE87-4A5147EE263A}" type="slidenum">
              <a:rPr lang="tr-TR"/>
              <a:pPr>
                <a:defRPr/>
              </a:pPr>
              <a:t>‹#›</a:t>
            </a:fld>
            <a:endParaRPr lang="tr-TR"/>
          </a:p>
        </p:txBody>
      </p:sp>
      <p:sp>
        <p:nvSpPr>
          <p:cNvPr id="6" name="Footer Placeholder 5"/>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299754177"/>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ar-S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7" name="Slide Number Placeholder 6"/>
          <p:cNvSpPr>
            <a:spLocks noGrp="1"/>
          </p:cNvSpPr>
          <p:nvPr>
            <p:ph type="sldNum" idx="10"/>
          </p:nvPr>
        </p:nvSpPr>
        <p:spPr/>
        <p:txBody>
          <a:bodyPr/>
          <a:lstStyle>
            <a:lvl1pPr>
              <a:defRPr/>
            </a:lvl1pPr>
          </a:lstStyle>
          <a:p>
            <a:pPr>
              <a:defRPr/>
            </a:pPr>
            <a:r>
              <a:rPr lang="tr-TR"/>
              <a:t>Slide</a:t>
            </a:r>
            <a:r>
              <a:rPr lang="tr-TR" b="0"/>
              <a:t> </a:t>
            </a:r>
            <a:fld id="{D9A9591A-23F7-43F2-B08F-C3C8BC7B70CF}" type="slidenum">
              <a:rPr lang="tr-TR"/>
              <a:pPr>
                <a:defRPr/>
              </a:pPr>
              <a:t>‹#›</a:t>
            </a:fld>
            <a:endParaRPr lang="tr-TR"/>
          </a:p>
        </p:txBody>
      </p:sp>
      <p:sp>
        <p:nvSpPr>
          <p:cNvPr id="8" name="Footer Placeholder 7"/>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3320106861"/>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Slide Number Placeholder 2"/>
          <p:cNvSpPr>
            <a:spLocks noGrp="1"/>
          </p:cNvSpPr>
          <p:nvPr>
            <p:ph type="sldNum" idx="10"/>
          </p:nvPr>
        </p:nvSpPr>
        <p:spPr/>
        <p:txBody>
          <a:bodyPr/>
          <a:lstStyle>
            <a:lvl1pPr>
              <a:defRPr/>
            </a:lvl1pPr>
          </a:lstStyle>
          <a:p>
            <a:pPr>
              <a:defRPr/>
            </a:pPr>
            <a:r>
              <a:rPr lang="tr-TR"/>
              <a:t>Slide</a:t>
            </a:r>
            <a:r>
              <a:rPr lang="tr-TR" b="0"/>
              <a:t> </a:t>
            </a:r>
            <a:fld id="{B532B8D3-EFD9-46E7-9B6E-F0446A62EEB2}" type="slidenum">
              <a:rPr lang="tr-TR"/>
              <a:pPr>
                <a:defRPr/>
              </a:pPr>
              <a:t>‹#›</a:t>
            </a:fld>
            <a:endParaRPr lang="tr-TR"/>
          </a:p>
        </p:txBody>
      </p:sp>
      <p:sp>
        <p:nvSpPr>
          <p:cNvPr id="4" name="Footer Placeholder 3"/>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1983051278"/>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idx="10"/>
          </p:nvPr>
        </p:nvSpPr>
        <p:spPr/>
        <p:txBody>
          <a:bodyPr/>
          <a:lstStyle>
            <a:lvl1pPr>
              <a:defRPr/>
            </a:lvl1pPr>
          </a:lstStyle>
          <a:p>
            <a:pPr>
              <a:defRPr/>
            </a:pPr>
            <a:r>
              <a:rPr lang="tr-TR"/>
              <a:t>Slide</a:t>
            </a:r>
            <a:r>
              <a:rPr lang="tr-TR" b="0"/>
              <a:t> </a:t>
            </a:r>
            <a:fld id="{ECC47BA2-ADB5-4712-9241-8EEBC89477C1}" type="slidenum">
              <a:rPr lang="tr-TR"/>
              <a:pPr>
                <a:defRPr/>
              </a:pPr>
              <a:t>‹#›</a:t>
            </a:fld>
            <a:endParaRPr lang="tr-TR"/>
          </a:p>
        </p:txBody>
      </p:sp>
      <p:sp>
        <p:nvSpPr>
          <p:cNvPr id="3" name="Footer Placeholder 2"/>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3246537355"/>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ar-S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idx="10"/>
          </p:nvPr>
        </p:nvSpPr>
        <p:spPr/>
        <p:txBody>
          <a:bodyPr/>
          <a:lstStyle>
            <a:lvl1pPr>
              <a:defRPr/>
            </a:lvl1pPr>
          </a:lstStyle>
          <a:p>
            <a:pPr>
              <a:defRPr/>
            </a:pPr>
            <a:r>
              <a:rPr lang="tr-TR"/>
              <a:t>Slide</a:t>
            </a:r>
            <a:r>
              <a:rPr lang="tr-TR" b="0"/>
              <a:t> </a:t>
            </a:r>
            <a:fld id="{3169855C-4F98-445E-ABC5-D5DCFFD0AFCE}" type="slidenum">
              <a:rPr lang="tr-TR"/>
              <a:pPr>
                <a:defRPr/>
              </a:pPr>
              <a:t>‹#›</a:t>
            </a:fld>
            <a:endParaRPr lang="tr-TR"/>
          </a:p>
        </p:txBody>
      </p:sp>
      <p:sp>
        <p:nvSpPr>
          <p:cNvPr id="6" name="Footer Placeholder 5"/>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266558941"/>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ar-S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ar-S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idx="10"/>
          </p:nvPr>
        </p:nvSpPr>
        <p:spPr/>
        <p:txBody>
          <a:bodyPr/>
          <a:lstStyle>
            <a:lvl1pPr>
              <a:defRPr/>
            </a:lvl1pPr>
          </a:lstStyle>
          <a:p>
            <a:pPr>
              <a:defRPr/>
            </a:pPr>
            <a:r>
              <a:rPr lang="tr-TR"/>
              <a:t>Slide</a:t>
            </a:r>
            <a:r>
              <a:rPr lang="tr-TR" b="0"/>
              <a:t> </a:t>
            </a:r>
            <a:fld id="{876D8169-FACD-40B4-96FF-5EEBCE0063F0}" type="slidenum">
              <a:rPr lang="tr-TR"/>
              <a:pPr>
                <a:defRPr/>
              </a:pPr>
              <a:t>‹#›</a:t>
            </a:fld>
            <a:endParaRPr lang="tr-TR"/>
          </a:p>
        </p:txBody>
      </p:sp>
      <p:sp>
        <p:nvSpPr>
          <p:cNvPr id="6" name="Footer Placeholder 5"/>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280322469"/>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Slide Number Placeholder 3"/>
          <p:cNvSpPr>
            <a:spLocks noGrp="1"/>
          </p:cNvSpPr>
          <p:nvPr>
            <p:ph type="sldNum" idx="10"/>
          </p:nvPr>
        </p:nvSpPr>
        <p:spPr/>
        <p:txBody>
          <a:bodyPr/>
          <a:lstStyle>
            <a:lvl1pPr>
              <a:defRPr/>
            </a:lvl1pPr>
          </a:lstStyle>
          <a:p>
            <a:pPr>
              <a:defRPr/>
            </a:pPr>
            <a:r>
              <a:rPr lang="tr-TR"/>
              <a:t>Slide</a:t>
            </a:r>
            <a:r>
              <a:rPr lang="tr-TR" b="0"/>
              <a:t> </a:t>
            </a:r>
            <a:fld id="{01774A4A-96F6-4FD8-BDEF-48EE8703328C}" type="slidenum">
              <a:rPr lang="tr-TR"/>
              <a:pPr>
                <a:defRPr/>
              </a:pPr>
              <a:t>‹#›</a:t>
            </a:fld>
            <a:endParaRPr lang="tr-TR"/>
          </a:p>
        </p:txBody>
      </p:sp>
      <p:sp>
        <p:nvSpPr>
          <p:cNvPr id="5" name="Footer Placeholder 4"/>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3588228028"/>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7813" y="274638"/>
            <a:ext cx="2055812" cy="5848350"/>
          </a:xfrm>
        </p:spPr>
        <p:txBody>
          <a:bodyPr vert="eaVert"/>
          <a:lstStyle/>
          <a:p>
            <a:r>
              <a:rPr lang="en-US" smtClean="0"/>
              <a:t>Click to edit Master title style</a:t>
            </a:r>
            <a:endParaRPr lang="ar-SA"/>
          </a:p>
        </p:txBody>
      </p:sp>
      <p:sp>
        <p:nvSpPr>
          <p:cNvPr id="3" name="Vertical Text Placeholder 2"/>
          <p:cNvSpPr>
            <a:spLocks noGrp="1"/>
          </p:cNvSpPr>
          <p:nvPr>
            <p:ph type="body" orient="vert" idx="1"/>
          </p:nvPr>
        </p:nvSpPr>
        <p:spPr>
          <a:xfrm>
            <a:off x="457200" y="274638"/>
            <a:ext cx="6018213" cy="58483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Slide Number Placeholder 3"/>
          <p:cNvSpPr>
            <a:spLocks noGrp="1"/>
          </p:cNvSpPr>
          <p:nvPr>
            <p:ph type="sldNum" idx="10"/>
          </p:nvPr>
        </p:nvSpPr>
        <p:spPr/>
        <p:txBody>
          <a:bodyPr/>
          <a:lstStyle>
            <a:lvl1pPr>
              <a:defRPr/>
            </a:lvl1pPr>
          </a:lstStyle>
          <a:p>
            <a:pPr>
              <a:defRPr/>
            </a:pPr>
            <a:r>
              <a:rPr lang="tr-TR"/>
              <a:t>Slide</a:t>
            </a:r>
            <a:r>
              <a:rPr lang="tr-TR" b="0"/>
              <a:t> </a:t>
            </a:r>
            <a:fld id="{58D8F5C1-78BF-41EA-AB8B-60FD5B397752}" type="slidenum">
              <a:rPr lang="tr-TR"/>
              <a:pPr>
                <a:defRPr/>
              </a:pPr>
              <a:t>‹#›</a:t>
            </a:fld>
            <a:endParaRPr lang="tr-TR"/>
          </a:p>
        </p:txBody>
      </p:sp>
      <p:sp>
        <p:nvSpPr>
          <p:cNvPr id="5" name="Footer Placeholder 4"/>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3163602965"/>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ar-S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ar-SA"/>
          </a:p>
        </p:txBody>
      </p:sp>
      <p:sp>
        <p:nvSpPr>
          <p:cNvPr id="4" name="Slide Number Placeholder 3"/>
          <p:cNvSpPr>
            <a:spLocks noGrp="1"/>
          </p:cNvSpPr>
          <p:nvPr>
            <p:ph type="sldNum" idx="10"/>
          </p:nvPr>
        </p:nvSpPr>
        <p:spPr/>
        <p:txBody>
          <a:bodyPr/>
          <a:lstStyle>
            <a:lvl1pPr>
              <a:defRPr/>
            </a:lvl1pPr>
          </a:lstStyle>
          <a:p>
            <a:pPr>
              <a:defRPr/>
            </a:pPr>
            <a:r>
              <a:rPr lang="tr-TR"/>
              <a:t>Slide</a:t>
            </a:r>
            <a:r>
              <a:rPr lang="tr-TR" b="0"/>
              <a:t> </a:t>
            </a:r>
            <a:fld id="{5F4DEEE9-FAAC-4EDE-952B-87AA4C1EDE36}" type="slidenum">
              <a:rPr lang="tr-TR"/>
              <a:pPr>
                <a:defRPr/>
              </a:pPr>
              <a:t>‹#›</a:t>
            </a:fld>
            <a:endParaRPr lang="tr-TR"/>
          </a:p>
        </p:txBody>
      </p:sp>
      <p:sp>
        <p:nvSpPr>
          <p:cNvPr id="5" name="Footer Placeholder 4"/>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2597876733"/>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Slide Number Placeholder 3"/>
          <p:cNvSpPr>
            <a:spLocks noGrp="1"/>
          </p:cNvSpPr>
          <p:nvPr>
            <p:ph type="sldNum" idx="10"/>
          </p:nvPr>
        </p:nvSpPr>
        <p:spPr/>
        <p:txBody>
          <a:bodyPr/>
          <a:lstStyle>
            <a:lvl1pPr>
              <a:defRPr/>
            </a:lvl1pPr>
          </a:lstStyle>
          <a:p>
            <a:pPr>
              <a:defRPr/>
            </a:pPr>
            <a:r>
              <a:rPr lang="tr-TR"/>
              <a:t>Slide</a:t>
            </a:r>
            <a:r>
              <a:rPr lang="tr-TR" b="0"/>
              <a:t> </a:t>
            </a:r>
            <a:fld id="{2EAB56B5-647B-4C08-B68A-0759659385F5}" type="slidenum">
              <a:rPr lang="tr-TR"/>
              <a:pPr>
                <a:defRPr/>
              </a:pPr>
              <a:t>‹#›</a:t>
            </a:fld>
            <a:endParaRPr lang="tr-TR"/>
          </a:p>
        </p:txBody>
      </p:sp>
      <p:sp>
        <p:nvSpPr>
          <p:cNvPr id="5" name="Footer Placeholder 4"/>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6431322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558C14F0-7F1E-4B72-BDD9-AF98F9C30AD7}" type="datetime1">
              <a:rPr lang="ar-SA" smtClean="0"/>
              <a:t>30/01/1441</a:t>
            </a:fld>
            <a:endParaRPr lang="en-US" dirty="0"/>
          </a:p>
        </p:txBody>
      </p:sp>
      <p:sp>
        <p:nvSpPr>
          <p:cNvPr id="6" name="Footer Placeholder 5"/>
          <p:cNvSpPr>
            <a:spLocks noGrp="1"/>
          </p:cNvSpPr>
          <p:nvPr>
            <p:ph type="ftr" sz="quarter" idx="11"/>
          </p:nvPr>
        </p:nvSpPr>
        <p:spPr/>
        <p:txBody>
          <a:bodyPr/>
          <a:lstStyle>
            <a:extLst/>
          </a:lstStyle>
          <a:p>
            <a:r>
              <a:rPr lang="en-US" smtClean="0"/>
              <a:t>Dr. Mohammed Alnaif</a:t>
            </a:r>
            <a:endParaRPr lang="en-US" dirty="0"/>
          </a:p>
        </p:txBody>
      </p:sp>
      <p:sp>
        <p:nvSpPr>
          <p:cNvPr id="7" name="Slide Number Placeholder 6"/>
          <p:cNvSpPr>
            <a:spLocks noGrp="1"/>
          </p:cNvSpPr>
          <p:nvPr>
            <p:ph type="sldNum" sz="quarter" idx="12"/>
          </p:nvPr>
        </p:nvSpPr>
        <p:spPr/>
        <p:txBody>
          <a:bodyPr/>
          <a:lstStyle>
            <a:extLst/>
          </a:lstStyle>
          <a:p>
            <a:fld id="{EEEECDCC-63C2-4492-ADC6-A6890B1EB79E}" type="slidenum">
              <a:rPr lang="en-US" smtClean="0"/>
              <a:t>‹#›</a:t>
            </a:fld>
            <a:endParaRPr lang="en-US" dirty="0"/>
          </a:p>
        </p:txBody>
      </p:sp>
    </p:spTree>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ar-S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idx="10"/>
          </p:nvPr>
        </p:nvSpPr>
        <p:spPr/>
        <p:txBody>
          <a:bodyPr/>
          <a:lstStyle>
            <a:lvl1pPr>
              <a:defRPr/>
            </a:lvl1pPr>
          </a:lstStyle>
          <a:p>
            <a:pPr>
              <a:defRPr/>
            </a:pPr>
            <a:r>
              <a:rPr lang="tr-TR"/>
              <a:t>Slide</a:t>
            </a:r>
            <a:r>
              <a:rPr lang="tr-TR" b="0"/>
              <a:t> </a:t>
            </a:r>
            <a:fld id="{6A1AE1D5-BF89-4CDA-88F9-5C813EAF13F3}" type="slidenum">
              <a:rPr lang="tr-TR"/>
              <a:pPr>
                <a:defRPr/>
              </a:pPr>
              <a:t>‹#›</a:t>
            </a:fld>
            <a:endParaRPr lang="tr-TR"/>
          </a:p>
        </p:txBody>
      </p:sp>
      <p:sp>
        <p:nvSpPr>
          <p:cNvPr id="5" name="Footer Placeholder 4"/>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1619621339"/>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Content Placeholder 2"/>
          <p:cNvSpPr>
            <a:spLocks noGrp="1"/>
          </p:cNvSpPr>
          <p:nvPr>
            <p:ph sz="half" idx="1"/>
          </p:nvPr>
        </p:nvSpPr>
        <p:spPr>
          <a:xfrm>
            <a:off x="457200" y="1600200"/>
            <a:ext cx="4037013" cy="4522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Content Placeholder 3"/>
          <p:cNvSpPr>
            <a:spLocks noGrp="1"/>
          </p:cNvSpPr>
          <p:nvPr>
            <p:ph sz="half" idx="2"/>
          </p:nvPr>
        </p:nvSpPr>
        <p:spPr>
          <a:xfrm>
            <a:off x="4646613" y="1600200"/>
            <a:ext cx="4037012" cy="4522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Slide Number Placeholder 4"/>
          <p:cNvSpPr>
            <a:spLocks noGrp="1"/>
          </p:cNvSpPr>
          <p:nvPr>
            <p:ph type="sldNum" idx="10"/>
          </p:nvPr>
        </p:nvSpPr>
        <p:spPr/>
        <p:txBody>
          <a:bodyPr/>
          <a:lstStyle>
            <a:lvl1pPr>
              <a:defRPr/>
            </a:lvl1pPr>
          </a:lstStyle>
          <a:p>
            <a:pPr>
              <a:defRPr/>
            </a:pPr>
            <a:r>
              <a:rPr lang="tr-TR"/>
              <a:t>Slide</a:t>
            </a:r>
            <a:r>
              <a:rPr lang="tr-TR" b="0"/>
              <a:t> </a:t>
            </a:r>
            <a:fld id="{D0EA2720-CD71-4162-BB81-72627BAB0A37}" type="slidenum">
              <a:rPr lang="tr-TR"/>
              <a:pPr>
                <a:defRPr/>
              </a:pPr>
              <a:t>‹#›</a:t>
            </a:fld>
            <a:endParaRPr lang="tr-TR"/>
          </a:p>
        </p:txBody>
      </p:sp>
      <p:sp>
        <p:nvSpPr>
          <p:cNvPr id="6" name="Footer Placeholder 5"/>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2942894543"/>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ar-S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7" name="Slide Number Placeholder 6"/>
          <p:cNvSpPr>
            <a:spLocks noGrp="1"/>
          </p:cNvSpPr>
          <p:nvPr>
            <p:ph type="sldNum" idx="10"/>
          </p:nvPr>
        </p:nvSpPr>
        <p:spPr/>
        <p:txBody>
          <a:bodyPr/>
          <a:lstStyle>
            <a:lvl1pPr>
              <a:defRPr/>
            </a:lvl1pPr>
          </a:lstStyle>
          <a:p>
            <a:pPr>
              <a:defRPr/>
            </a:pPr>
            <a:r>
              <a:rPr lang="tr-TR"/>
              <a:t>Slide</a:t>
            </a:r>
            <a:r>
              <a:rPr lang="tr-TR" b="0"/>
              <a:t> </a:t>
            </a:r>
            <a:fld id="{C78A443D-F5B0-44E8-BF8D-BF1C87CDA0CB}" type="slidenum">
              <a:rPr lang="tr-TR"/>
              <a:pPr>
                <a:defRPr/>
              </a:pPr>
              <a:t>‹#›</a:t>
            </a:fld>
            <a:endParaRPr lang="tr-TR"/>
          </a:p>
        </p:txBody>
      </p:sp>
      <p:sp>
        <p:nvSpPr>
          <p:cNvPr id="8" name="Footer Placeholder 7"/>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1359403941"/>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Slide Number Placeholder 2"/>
          <p:cNvSpPr>
            <a:spLocks noGrp="1"/>
          </p:cNvSpPr>
          <p:nvPr>
            <p:ph type="sldNum" idx="10"/>
          </p:nvPr>
        </p:nvSpPr>
        <p:spPr/>
        <p:txBody>
          <a:bodyPr/>
          <a:lstStyle>
            <a:lvl1pPr>
              <a:defRPr/>
            </a:lvl1pPr>
          </a:lstStyle>
          <a:p>
            <a:pPr>
              <a:defRPr/>
            </a:pPr>
            <a:r>
              <a:rPr lang="tr-TR"/>
              <a:t>Slide</a:t>
            </a:r>
            <a:r>
              <a:rPr lang="tr-TR" b="0"/>
              <a:t> </a:t>
            </a:r>
            <a:fld id="{E744B9B2-AD1C-4E50-9E9A-5F633951E8A5}" type="slidenum">
              <a:rPr lang="tr-TR"/>
              <a:pPr>
                <a:defRPr/>
              </a:pPr>
              <a:t>‹#›</a:t>
            </a:fld>
            <a:endParaRPr lang="tr-TR"/>
          </a:p>
        </p:txBody>
      </p:sp>
      <p:sp>
        <p:nvSpPr>
          <p:cNvPr id="4" name="Footer Placeholder 3"/>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132907447"/>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idx="10"/>
          </p:nvPr>
        </p:nvSpPr>
        <p:spPr/>
        <p:txBody>
          <a:bodyPr/>
          <a:lstStyle>
            <a:lvl1pPr>
              <a:defRPr/>
            </a:lvl1pPr>
          </a:lstStyle>
          <a:p>
            <a:pPr>
              <a:defRPr/>
            </a:pPr>
            <a:r>
              <a:rPr lang="tr-TR"/>
              <a:t>Slide</a:t>
            </a:r>
            <a:r>
              <a:rPr lang="tr-TR" b="0"/>
              <a:t> </a:t>
            </a:r>
            <a:fld id="{FED4AEC4-FC29-480E-8BBE-E64CC4DA8A96}" type="slidenum">
              <a:rPr lang="tr-TR"/>
              <a:pPr>
                <a:defRPr/>
              </a:pPr>
              <a:t>‹#›</a:t>
            </a:fld>
            <a:endParaRPr lang="tr-TR"/>
          </a:p>
        </p:txBody>
      </p:sp>
      <p:sp>
        <p:nvSpPr>
          <p:cNvPr id="3" name="Footer Placeholder 2"/>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1810959833"/>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ar-S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idx="10"/>
          </p:nvPr>
        </p:nvSpPr>
        <p:spPr/>
        <p:txBody>
          <a:bodyPr/>
          <a:lstStyle>
            <a:lvl1pPr>
              <a:defRPr/>
            </a:lvl1pPr>
          </a:lstStyle>
          <a:p>
            <a:pPr>
              <a:defRPr/>
            </a:pPr>
            <a:r>
              <a:rPr lang="tr-TR"/>
              <a:t>Slide</a:t>
            </a:r>
            <a:r>
              <a:rPr lang="tr-TR" b="0"/>
              <a:t> </a:t>
            </a:r>
            <a:fld id="{F32CE9EC-5567-4A19-AD59-8A265AAF112E}" type="slidenum">
              <a:rPr lang="tr-TR"/>
              <a:pPr>
                <a:defRPr/>
              </a:pPr>
              <a:t>‹#›</a:t>
            </a:fld>
            <a:endParaRPr lang="tr-TR"/>
          </a:p>
        </p:txBody>
      </p:sp>
      <p:sp>
        <p:nvSpPr>
          <p:cNvPr id="6" name="Footer Placeholder 5"/>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3666187123"/>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ar-S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ar-S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idx="10"/>
          </p:nvPr>
        </p:nvSpPr>
        <p:spPr/>
        <p:txBody>
          <a:bodyPr/>
          <a:lstStyle>
            <a:lvl1pPr>
              <a:defRPr/>
            </a:lvl1pPr>
          </a:lstStyle>
          <a:p>
            <a:pPr>
              <a:defRPr/>
            </a:pPr>
            <a:r>
              <a:rPr lang="tr-TR"/>
              <a:t>Slide</a:t>
            </a:r>
            <a:r>
              <a:rPr lang="tr-TR" b="0"/>
              <a:t> </a:t>
            </a:r>
            <a:fld id="{64ED8461-41DA-4A89-B07F-ED4F41184D39}" type="slidenum">
              <a:rPr lang="tr-TR"/>
              <a:pPr>
                <a:defRPr/>
              </a:pPr>
              <a:t>‹#›</a:t>
            </a:fld>
            <a:endParaRPr lang="tr-TR"/>
          </a:p>
        </p:txBody>
      </p:sp>
      <p:sp>
        <p:nvSpPr>
          <p:cNvPr id="6" name="Footer Placeholder 5"/>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1436707313"/>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Slide Number Placeholder 3"/>
          <p:cNvSpPr>
            <a:spLocks noGrp="1"/>
          </p:cNvSpPr>
          <p:nvPr>
            <p:ph type="sldNum" idx="10"/>
          </p:nvPr>
        </p:nvSpPr>
        <p:spPr/>
        <p:txBody>
          <a:bodyPr/>
          <a:lstStyle>
            <a:lvl1pPr>
              <a:defRPr/>
            </a:lvl1pPr>
          </a:lstStyle>
          <a:p>
            <a:pPr>
              <a:defRPr/>
            </a:pPr>
            <a:r>
              <a:rPr lang="tr-TR"/>
              <a:t>Slide</a:t>
            </a:r>
            <a:r>
              <a:rPr lang="tr-TR" b="0"/>
              <a:t> </a:t>
            </a:r>
            <a:fld id="{D1928777-91FE-479E-ABC6-957B0058A680}" type="slidenum">
              <a:rPr lang="tr-TR"/>
              <a:pPr>
                <a:defRPr/>
              </a:pPr>
              <a:t>‹#›</a:t>
            </a:fld>
            <a:endParaRPr lang="tr-TR"/>
          </a:p>
        </p:txBody>
      </p:sp>
      <p:sp>
        <p:nvSpPr>
          <p:cNvPr id="5" name="Footer Placeholder 4"/>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381373823"/>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7813" y="274638"/>
            <a:ext cx="2055812" cy="5848350"/>
          </a:xfrm>
        </p:spPr>
        <p:txBody>
          <a:bodyPr vert="eaVert"/>
          <a:lstStyle/>
          <a:p>
            <a:r>
              <a:rPr lang="en-US" smtClean="0"/>
              <a:t>Click to edit Master title style</a:t>
            </a:r>
            <a:endParaRPr lang="ar-SA"/>
          </a:p>
        </p:txBody>
      </p:sp>
      <p:sp>
        <p:nvSpPr>
          <p:cNvPr id="3" name="Vertical Text Placeholder 2"/>
          <p:cNvSpPr>
            <a:spLocks noGrp="1"/>
          </p:cNvSpPr>
          <p:nvPr>
            <p:ph type="body" orient="vert" idx="1"/>
          </p:nvPr>
        </p:nvSpPr>
        <p:spPr>
          <a:xfrm>
            <a:off x="457200" y="274638"/>
            <a:ext cx="6018213" cy="58483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Slide Number Placeholder 3"/>
          <p:cNvSpPr>
            <a:spLocks noGrp="1"/>
          </p:cNvSpPr>
          <p:nvPr>
            <p:ph type="sldNum" idx="10"/>
          </p:nvPr>
        </p:nvSpPr>
        <p:spPr/>
        <p:txBody>
          <a:bodyPr/>
          <a:lstStyle>
            <a:lvl1pPr>
              <a:defRPr/>
            </a:lvl1pPr>
          </a:lstStyle>
          <a:p>
            <a:pPr>
              <a:defRPr/>
            </a:pPr>
            <a:r>
              <a:rPr lang="tr-TR"/>
              <a:t>Slide</a:t>
            </a:r>
            <a:r>
              <a:rPr lang="tr-TR" b="0"/>
              <a:t> </a:t>
            </a:r>
            <a:fld id="{746E1ABC-DDF8-4B05-95B9-C21094290F88}" type="slidenum">
              <a:rPr lang="tr-TR"/>
              <a:pPr>
                <a:defRPr/>
              </a:pPr>
              <a:t>‹#›</a:t>
            </a:fld>
            <a:endParaRPr lang="tr-TR"/>
          </a:p>
        </p:txBody>
      </p:sp>
      <p:sp>
        <p:nvSpPr>
          <p:cNvPr id="5" name="Footer Placeholder 4"/>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3772281224"/>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ar-S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ar-SA"/>
          </a:p>
        </p:txBody>
      </p:sp>
      <p:sp>
        <p:nvSpPr>
          <p:cNvPr id="4" name="Slide Number Placeholder 3"/>
          <p:cNvSpPr>
            <a:spLocks noGrp="1"/>
          </p:cNvSpPr>
          <p:nvPr>
            <p:ph type="sldNum" idx="10"/>
          </p:nvPr>
        </p:nvSpPr>
        <p:spPr/>
        <p:txBody>
          <a:bodyPr/>
          <a:lstStyle>
            <a:lvl1pPr>
              <a:defRPr/>
            </a:lvl1pPr>
          </a:lstStyle>
          <a:p>
            <a:pPr>
              <a:defRPr/>
            </a:pPr>
            <a:r>
              <a:rPr lang="tr-TR"/>
              <a:t>Slide</a:t>
            </a:r>
            <a:r>
              <a:rPr lang="tr-TR" b="0"/>
              <a:t> </a:t>
            </a:r>
            <a:fld id="{D2198F16-2F69-4436-A4F6-A05FAD22F2E4}" type="slidenum">
              <a:rPr lang="tr-TR"/>
              <a:pPr>
                <a:defRPr/>
              </a:pPr>
              <a:t>‹#›</a:t>
            </a:fld>
            <a:endParaRPr lang="tr-TR"/>
          </a:p>
        </p:txBody>
      </p:sp>
      <p:sp>
        <p:nvSpPr>
          <p:cNvPr id="5" name="Footer Placeholder 4"/>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8314259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71EC4DE6-30F1-41D0-9952-CB2B15D800DA}" type="datetime1">
              <a:rPr lang="ar-SA" smtClean="0"/>
              <a:t>30/01/1441</a:t>
            </a:fld>
            <a:endParaRPr lang="en-US"/>
          </a:p>
        </p:txBody>
      </p:sp>
      <p:sp>
        <p:nvSpPr>
          <p:cNvPr id="5" name="Slide Number Placeholder 4"/>
          <p:cNvSpPr>
            <a:spLocks noGrp="1"/>
          </p:cNvSpPr>
          <p:nvPr>
            <p:ph type="sldNum" sz="quarter" idx="11"/>
          </p:nvPr>
        </p:nvSpPr>
        <p:spPr/>
        <p:txBody>
          <a:bodyPr/>
          <a:lstStyle>
            <a:lvl1pPr>
              <a:defRPr/>
            </a:lvl1pPr>
          </a:lstStyle>
          <a:p>
            <a:fld id="{EEEECDCC-63C2-4492-ADC6-A6890B1EB79E}" type="slidenum">
              <a:rPr lang="en-US" smtClean="0"/>
              <a:t>‹#›</a:t>
            </a:fld>
            <a:endParaRPr lang="en-US"/>
          </a:p>
        </p:txBody>
      </p:sp>
      <p:sp>
        <p:nvSpPr>
          <p:cNvPr id="6" name="Footer Placeholder 5"/>
          <p:cNvSpPr>
            <a:spLocks noGrp="1"/>
          </p:cNvSpPr>
          <p:nvPr>
            <p:ph type="ftr" sz="quarter" idx="12"/>
          </p:nvPr>
        </p:nvSpPr>
        <p:spPr/>
        <p:txBody>
          <a:bodyPr/>
          <a:lstStyle>
            <a:lvl1pPr>
              <a:defRPr/>
            </a:lvl1pPr>
          </a:lstStyle>
          <a:p>
            <a:r>
              <a:rPr lang="en-US" smtClean="0"/>
              <a:t>Dr. Mohammed Alnaif</a:t>
            </a:r>
            <a:endParaRPr lang="en-US"/>
          </a:p>
        </p:txBody>
      </p:sp>
    </p:spTree>
    <p:extLst>
      <p:ext uri="{BB962C8B-B14F-4D97-AF65-F5344CB8AC3E}">
        <p14:creationId xmlns:p14="http://schemas.microsoft.com/office/powerpoint/2010/main" val="10696316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3DC98285-74EE-4D7D-8614-947C8432973B}" type="datetime1">
              <a:rPr lang="ar-SA" smtClean="0"/>
              <a:t>30/01/1441</a:t>
            </a:fld>
            <a:endParaRPr lang="en-US" dirty="0"/>
          </a:p>
        </p:txBody>
      </p:sp>
      <p:sp>
        <p:nvSpPr>
          <p:cNvPr id="6" name="Footer Placeholder 5"/>
          <p:cNvSpPr>
            <a:spLocks noGrp="1"/>
          </p:cNvSpPr>
          <p:nvPr>
            <p:ph type="ftr" sz="quarter" idx="11"/>
          </p:nvPr>
        </p:nvSpPr>
        <p:spPr/>
        <p:txBody>
          <a:bodyPr/>
          <a:lstStyle>
            <a:extLst/>
          </a:lstStyle>
          <a:p>
            <a:r>
              <a:rPr lang="en-US" smtClean="0"/>
              <a:t>Dr. Mohammed Alnaif</a:t>
            </a:r>
            <a:endParaRPr lang="en-US" dirty="0"/>
          </a:p>
        </p:txBody>
      </p:sp>
      <p:sp>
        <p:nvSpPr>
          <p:cNvPr id="7" name="Slide Number Placeholder 6"/>
          <p:cNvSpPr>
            <a:spLocks noGrp="1"/>
          </p:cNvSpPr>
          <p:nvPr>
            <p:ph type="sldNum" sz="quarter" idx="12"/>
          </p:nvPr>
        </p:nvSpPr>
        <p:spPr/>
        <p:txBody>
          <a:bodyPr/>
          <a:lstStyle>
            <a:extLst/>
          </a:lstStyle>
          <a:p>
            <a:fld id="{EEEECDCC-63C2-4492-ADC6-A6890B1EB79E}" type="slidenum">
              <a:rPr lang="en-US" smtClean="0"/>
              <a:t>‹#›</a:t>
            </a:fld>
            <a:endParaRPr lang="en-US" dirty="0"/>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Slide Number Placeholder 3"/>
          <p:cNvSpPr>
            <a:spLocks noGrp="1"/>
          </p:cNvSpPr>
          <p:nvPr>
            <p:ph type="sldNum" idx="10"/>
          </p:nvPr>
        </p:nvSpPr>
        <p:spPr/>
        <p:txBody>
          <a:bodyPr/>
          <a:lstStyle>
            <a:lvl1pPr>
              <a:defRPr/>
            </a:lvl1pPr>
          </a:lstStyle>
          <a:p>
            <a:pPr>
              <a:defRPr/>
            </a:pPr>
            <a:r>
              <a:rPr lang="tr-TR"/>
              <a:t>Slide</a:t>
            </a:r>
            <a:r>
              <a:rPr lang="tr-TR" b="0"/>
              <a:t> </a:t>
            </a:r>
            <a:fld id="{B5353C05-572D-4F36-B284-6F726D8088F9}" type="slidenum">
              <a:rPr lang="tr-TR"/>
              <a:pPr>
                <a:defRPr/>
              </a:pPr>
              <a:t>‹#›</a:t>
            </a:fld>
            <a:endParaRPr lang="tr-TR"/>
          </a:p>
        </p:txBody>
      </p:sp>
      <p:sp>
        <p:nvSpPr>
          <p:cNvPr id="5" name="Footer Placeholder 4"/>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894204176"/>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ar-S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idx="10"/>
          </p:nvPr>
        </p:nvSpPr>
        <p:spPr/>
        <p:txBody>
          <a:bodyPr/>
          <a:lstStyle>
            <a:lvl1pPr>
              <a:defRPr/>
            </a:lvl1pPr>
          </a:lstStyle>
          <a:p>
            <a:pPr>
              <a:defRPr/>
            </a:pPr>
            <a:r>
              <a:rPr lang="tr-TR"/>
              <a:t>Slide</a:t>
            </a:r>
            <a:r>
              <a:rPr lang="tr-TR" b="0"/>
              <a:t> </a:t>
            </a:r>
            <a:fld id="{F2A84BED-F745-4C02-A128-3F55DD8E1B9C}" type="slidenum">
              <a:rPr lang="tr-TR"/>
              <a:pPr>
                <a:defRPr/>
              </a:pPr>
              <a:t>‹#›</a:t>
            </a:fld>
            <a:endParaRPr lang="tr-TR"/>
          </a:p>
        </p:txBody>
      </p:sp>
      <p:sp>
        <p:nvSpPr>
          <p:cNvPr id="5" name="Footer Placeholder 4"/>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594861882"/>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Content Placeholder 2"/>
          <p:cNvSpPr>
            <a:spLocks noGrp="1"/>
          </p:cNvSpPr>
          <p:nvPr>
            <p:ph sz="half" idx="1"/>
          </p:nvPr>
        </p:nvSpPr>
        <p:spPr>
          <a:xfrm>
            <a:off x="457200" y="1600200"/>
            <a:ext cx="4037013" cy="4522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Content Placeholder 3"/>
          <p:cNvSpPr>
            <a:spLocks noGrp="1"/>
          </p:cNvSpPr>
          <p:nvPr>
            <p:ph sz="half" idx="2"/>
          </p:nvPr>
        </p:nvSpPr>
        <p:spPr>
          <a:xfrm>
            <a:off x="4646613" y="1600200"/>
            <a:ext cx="4037012" cy="4522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Slide Number Placeholder 4"/>
          <p:cNvSpPr>
            <a:spLocks noGrp="1"/>
          </p:cNvSpPr>
          <p:nvPr>
            <p:ph type="sldNum" idx="10"/>
          </p:nvPr>
        </p:nvSpPr>
        <p:spPr/>
        <p:txBody>
          <a:bodyPr/>
          <a:lstStyle>
            <a:lvl1pPr>
              <a:defRPr/>
            </a:lvl1pPr>
          </a:lstStyle>
          <a:p>
            <a:pPr>
              <a:defRPr/>
            </a:pPr>
            <a:r>
              <a:rPr lang="tr-TR"/>
              <a:t>Slide</a:t>
            </a:r>
            <a:r>
              <a:rPr lang="tr-TR" b="0"/>
              <a:t> </a:t>
            </a:r>
            <a:fld id="{3CE829F7-5464-4E5E-BF0F-7890D6C95772}" type="slidenum">
              <a:rPr lang="tr-TR"/>
              <a:pPr>
                <a:defRPr/>
              </a:pPr>
              <a:t>‹#›</a:t>
            </a:fld>
            <a:endParaRPr lang="tr-TR"/>
          </a:p>
        </p:txBody>
      </p:sp>
      <p:sp>
        <p:nvSpPr>
          <p:cNvPr id="6" name="Footer Placeholder 5"/>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3854919984"/>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ar-S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7" name="Slide Number Placeholder 6"/>
          <p:cNvSpPr>
            <a:spLocks noGrp="1"/>
          </p:cNvSpPr>
          <p:nvPr>
            <p:ph type="sldNum" idx="10"/>
          </p:nvPr>
        </p:nvSpPr>
        <p:spPr/>
        <p:txBody>
          <a:bodyPr/>
          <a:lstStyle>
            <a:lvl1pPr>
              <a:defRPr/>
            </a:lvl1pPr>
          </a:lstStyle>
          <a:p>
            <a:pPr>
              <a:defRPr/>
            </a:pPr>
            <a:r>
              <a:rPr lang="tr-TR"/>
              <a:t>Slide</a:t>
            </a:r>
            <a:r>
              <a:rPr lang="tr-TR" b="0"/>
              <a:t> </a:t>
            </a:r>
            <a:fld id="{8FA8A79B-EC67-4A5C-B3D2-F4A44E9AA50E}" type="slidenum">
              <a:rPr lang="tr-TR"/>
              <a:pPr>
                <a:defRPr/>
              </a:pPr>
              <a:t>‹#›</a:t>
            </a:fld>
            <a:endParaRPr lang="tr-TR"/>
          </a:p>
        </p:txBody>
      </p:sp>
      <p:sp>
        <p:nvSpPr>
          <p:cNvPr id="8" name="Footer Placeholder 7"/>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3369326824"/>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Slide Number Placeholder 2"/>
          <p:cNvSpPr>
            <a:spLocks noGrp="1"/>
          </p:cNvSpPr>
          <p:nvPr>
            <p:ph type="sldNum" idx="10"/>
          </p:nvPr>
        </p:nvSpPr>
        <p:spPr/>
        <p:txBody>
          <a:bodyPr/>
          <a:lstStyle>
            <a:lvl1pPr>
              <a:defRPr/>
            </a:lvl1pPr>
          </a:lstStyle>
          <a:p>
            <a:pPr>
              <a:defRPr/>
            </a:pPr>
            <a:r>
              <a:rPr lang="tr-TR"/>
              <a:t>Slide</a:t>
            </a:r>
            <a:r>
              <a:rPr lang="tr-TR" b="0"/>
              <a:t> </a:t>
            </a:r>
            <a:fld id="{F13BE635-EF64-4D23-A9B5-ABBB65E557B6}" type="slidenum">
              <a:rPr lang="tr-TR"/>
              <a:pPr>
                <a:defRPr/>
              </a:pPr>
              <a:t>‹#›</a:t>
            </a:fld>
            <a:endParaRPr lang="tr-TR"/>
          </a:p>
        </p:txBody>
      </p:sp>
      <p:sp>
        <p:nvSpPr>
          <p:cNvPr id="4" name="Footer Placeholder 3"/>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54710627"/>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idx="10"/>
          </p:nvPr>
        </p:nvSpPr>
        <p:spPr/>
        <p:txBody>
          <a:bodyPr/>
          <a:lstStyle>
            <a:lvl1pPr>
              <a:defRPr/>
            </a:lvl1pPr>
          </a:lstStyle>
          <a:p>
            <a:pPr>
              <a:defRPr/>
            </a:pPr>
            <a:r>
              <a:rPr lang="tr-TR"/>
              <a:t>Slide</a:t>
            </a:r>
            <a:r>
              <a:rPr lang="tr-TR" b="0"/>
              <a:t> </a:t>
            </a:r>
            <a:fld id="{2C22E278-8013-4693-8639-36B320BFB369}" type="slidenum">
              <a:rPr lang="tr-TR"/>
              <a:pPr>
                <a:defRPr/>
              </a:pPr>
              <a:t>‹#›</a:t>
            </a:fld>
            <a:endParaRPr lang="tr-TR"/>
          </a:p>
        </p:txBody>
      </p:sp>
      <p:sp>
        <p:nvSpPr>
          <p:cNvPr id="3" name="Footer Placeholder 2"/>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383753017"/>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ar-S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idx="10"/>
          </p:nvPr>
        </p:nvSpPr>
        <p:spPr/>
        <p:txBody>
          <a:bodyPr/>
          <a:lstStyle>
            <a:lvl1pPr>
              <a:defRPr/>
            </a:lvl1pPr>
          </a:lstStyle>
          <a:p>
            <a:pPr>
              <a:defRPr/>
            </a:pPr>
            <a:r>
              <a:rPr lang="tr-TR"/>
              <a:t>Slide</a:t>
            </a:r>
            <a:r>
              <a:rPr lang="tr-TR" b="0"/>
              <a:t> </a:t>
            </a:r>
            <a:fld id="{D050FBD6-C574-476B-A6C8-E090422F4FB8}" type="slidenum">
              <a:rPr lang="tr-TR"/>
              <a:pPr>
                <a:defRPr/>
              </a:pPr>
              <a:t>‹#›</a:t>
            </a:fld>
            <a:endParaRPr lang="tr-TR"/>
          </a:p>
        </p:txBody>
      </p:sp>
      <p:sp>
        <p:nvSpPr>
          <p:cNvPr id="6" name="Footer Placeholder 5"/>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4026270016"/>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ar-S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ar-S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idx="10"/>
          </p:nvPr>
        </p:nvSpPr>
        <p:spPr/>
        <p:txBody>
          <a:bodyPr/>
          <a:lstStyle>
            <a:lvl1pPr>
              <a:defRPr/>
            </a:lvl1pPr>
          </a:lstStyle>
          <a:p>
            <a:pPr>
              <a:defRPr/>
            </a:pPr>
            <a:r>
              <a:rPr lang="tr-TR"/>
              <a:t>Slide</a:t>
            </a:r>
            <a:r>
              <a:rPr lang="tr-TR" b="0"/>
              <a:t> </a:t>
            </a:r>
            <a:fld id="{236CEE13-0A75-459D-A390-2BC9F2C24F73}" type="slidenum">
              <a:rPr lang="tr-TR"/>
              <a:pPr>
                <a:defRPr/>
              </a:pPr>
              <a:t>‹#›</a:t>
            </a:fld>
            <a:endParaRPr lang="tr-TR"/>
          </a:p>
        </p:txBody>
      </p:sp>
      <p:sp>
        <p:nvSpPr>
          <p:cNvPr id="6" name="Footer Placeholder 5"/>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3677370821"/>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Slide Number Placeholder 3"/>
          <p:cNvSpPr>
            <a:spLocks noGrp="1"/>
          </p:cNvSpPr>
          <p:nvPr>
            <p:ph type="sldNum" idx="10"/>
          </p:nvPr>
        </p:nvSpPr>
        <p:spPr/>
        <p:txBody>
          <a:bodyPr/>
          <a:lstStyle>
            <a:lvl1pPr>
              <a:defRPr/>
            </a:lvl1pPr>
          </a:lstStyle>
          <a:p>
            <a:pPr>
              <a:defRPr/>
            </a:pPr>
            <a:r>
              <a:rPr lang="tr-TR"/>
              <a:t>Slide</a:t>
            </a:r>
            <a:r>
              <a:rPr lang="tr-TR" b="0"/>
              <a:t> </a:t>
            </a:r>
            <a:fld id="{E3C20453-0FE8-4228-806A-8D63DBB0213A}" type="slidenum">
              <a:rPr lang="tr-TR"/>
              <a:pPr>
                <a:defRPr/>
              </a:pPr>
              <a:t>‹#›</a:t>
            </a:fld>
            <a:endParaRPr lang="tr-TR"/>
          </a:p>
        </p:txBody>
      </p:sp>
      <p:sp>
        <p:nvSpPr>
          <p:cNvPr id="5" name="Footer Placeholder 4"/>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2015816784"/>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7813" y="274638"/>
            <a:ext cx="2055812" cy="5848350"/>
          </a:xfrm>
        </p:spPr>
        <p:txBody>
          <a:bodyPr vert="eaVert"/>
          <a:lstStyle/>
          <a:p>
            <a:r>
              <a:rPr lang="en-US" smtClean="0"/>
              <a:t>Click to edit Master title style</a:t>
            </a:r>
            <a:endParaRPr lang="ar-SA"/>
          </a:p>
        </p:txBody>
      </p:sp>
      <p:sp>
        <p:nvSpPr>
          <p:cNvPr id="3" name="Vertical Text Placeholder 2"/>
          <p:cNvSpPr>
            <a:spLocks noGrp="1"/>
          </p:cNvSpPr>
          <p:nvPr>
            <p:ph type="body" orient="vert" idx="1"/>
          </p:nvPr>
        </p:nvSpPr>
        <p:spPr>
          <a:xfrm>
            <a:off x="457200" y="274638"/>
            <a:ext cx="6018213" cy="58483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Slide Number Placeholder 3"/>
          <p:cNvSpPr>
            <a:spLocks noGrp="1"/>
          </p:cNvSpPr>
          <p:nvPr>
            <p:ph type="sldNum" idx="10"/>
          </p:nvPr>
        </p:nvSpPr>
        <p:spPr/>
        <p:txBody>
          <a:bodyPr/>
          <a:lstStyle>
            <a:lvl1pPr>
              <a:defRPr/>
            </a:lvl1pPr>
          </a:lstStyle>
          <a:p>
            <a:pPr>
              <a:defRPr/>
            </a:pPr>
            <a:r>
              <a:rPr lang="tr-TR"/>
              <a:t>Slide</a:t>
            </a:r>
            <a:r>
              <a:rPr lang="tr-TR" b="0"/>
              <a:t> </a:t>
            </a:r>
            <a:fld id="{CAA038A3-9713-455E-A32C-CD3047E75E7D}" type="slidenum">
              <a:rPr lang="tr-TR"/>
              <a:pPr>
                <a:defRPr/>
              </a:pPr>
              <a:t>‹#›</a:t>
            </a:fld>
            <a:endParaRPr lang="tr-TR"/>
          </a:p>
        </p:txBody>
      </p:sp>
      <p:sp>
        <p:nvSpPr>
          <p:cNvPr id="5" name="Footer Placeholder 4"/>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31813605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661CF57-E68F-48B6-8859-C02E71C5187E}" type="datetime1">
              <a:rPr lang="ar-SA" smtClean="0"/>
              <a:t>30/01/1441</a:t>
            </a:fld>
            <a:endParaRPr lang="en-US" dirty="0"/>
          </a:p>
        </p:txBody>
      </p:sp>
      <p:sp>
        <p:nvSpPr>
          <p:cNvPr id="5" name="Footer Placeholder 4"/>
          <p:cNvSpPr>
            <a:spLocks noGrp="1"/>
          </p:cNvSpPr>
          <p:nvPr>
            <p:ph type="ftr" sz="quarter" idx="11"/>
          </p:nvPr>
        </p:nvSpPr>
        <p:spPr/>
        <p:txBody>
          <a:bodyPr/>
          <a:lstStyle>
            <a:extLst/>
          </a:lstStyle>
          <a:p>
            <a:r>
              <a:rPr lang="en-US" smtClean="0"/>
              <a:t>Dr. Mohammed Alnaif</a:t>
            </a:r>
            <a:endParaRPr lang="en-US" dirty="0"/>
          </a:p>
        </p:txBody>
      </p:sp>
      <p:sp>
        <p:nvSpPr>
          <p:cNvPr id="6" name="Slide Number Placeholder 5"/>
          <p:cNvSpPr>
            <a:spLocks noGrp="1"/>
          </p:cNvSpPr>
          <p:nvPr>
            <p:ph type="sldNum" sz="quarter" idx="12"/>
          </p:nvPr>
        </p:nvSpPr>
        <p:spPr/>
        <p:txBody>
          <a:bodyPr/>
          <a:lstStyle>
            <a:extLst/>
          </a:lstStyle>
          <a:p>
            <a:fld id="{EEEECDCC-63C2-4492-ADC6-A6890B1EB79E}" type="slidenum">
              <a:rPr lang="en-US" smtClean="0"/>
              <a:t>‹#›</a:t>
            </a:fld>
            <a:endParaRPr lang="en-US" dirty="0"/>
          </a:p>
        </p:txBody>
      </p:sp>
    </p:spTree>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ar-S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ar-SA"/>
          </a:p>
        </p:txBody>
      </p:sp>
      <p:sp>
        <p:nvSpPr>
          <p:cNvPr id="4" name="Slide Number Placeholder 3"/>
          <p:cNvSpPr>
            <a:spLocks noGrp="1"/>
          </p:cNvSpPr>
          <p:nvPr>
            <p:ph type="sldNum" idx="10"/>
          </p:nvPr>
        </p:nvSpPr>
        <p:spPr/>
        <p:txBody>
          <a:bodyPr/>
          <a:lstStyle>
            <a:lvl1pPr>
              <a:defRPr/>
            </a:lvl1pPr>
          </a:lstStyle>
          <a:p>
            <a:pPr>
              <a:defRPr/>
            </a:pPr>
            <a:r>
              <a:rPr lang="tr-TR"/>
              <a:t>Slide</a:t>
            </a:r>
            <a:r>
              <a:rPr lang="tr-TR" b="0"/>
              <a:t> </a:t>
            </a:r>
            <a:fld id="{0975E6F7-1E1D-4FAC-81E8-8E42B2B1DE8C}" type="slidenum">
              <a:rPr lang="tr-TR"/>
              <a:pPr>
                <a:defRPr/>
              </a:pPr>
              <a:t>‹#›</a:t>
            </a:fld>
            <a:endParaRPr lang="tr-TR"/>
          </a:p>
        </p:txBody>
      </p:sp>
      <p:sp>
        <p:nvSpPr>
          <p:cNvPr id="5" name="Footer Placeholder 4"/>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807076956"/>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Slide Number Placeholder 3"/>
          <p:cNvSpPr>
            <a:spLocks noGrp="1"/>
          </p:cNvSpPr>
          <p:nvPr>
            <p:ph type="sldNum" idx="10"/>
          </p:nvPr>
        </p:nvSpPr>
        <p:spPr/>
        <p:txBody>
          <a:bodyPr/>
          <a:lstStyle>
            <a:lvl1pPr>
              <a:defRPr/>
            </a:lvl1pPr>
          </a:lstStyle>
          <a:p>
            <a:pPr>
              <a:defRPr/>
            </a:pPr>
            <a:r>
              <a:rPr lang="tr-TR"/>
              <a:t>Slide</a:t>
            </a:r>
            <a:r>
              <a:rPr lang="tr-TR" b="0"/>
              <a:t> </a:t>
            </a:r>
            <a:fld id="{9B016C1A-019F-4D8B-B097-A05ABA82A66F}" type="slidenum">
              <a:rPr lang="tr-TR"/>
              <a:pPr>
                <a:defRPr/>
              </a:pPr>
              <a:t>‹#›</a:t>
            </a:fld>
            <a:endParaRPr lang="tr-TR"/>
          </a:p>
        </p:txBody>
      </p:sp>
      <p:sp>
        <p:nvSpPr>
          <p:cNvPr id="5" name="Footer Placeholder 4"/>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3902119452"/>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ar-S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idx="10"/>
          </p:nvPr>
        </p:nvSpPr>
        <p:spPr/>
        <p:txBody>
          <a:bodyPr/>
          <a:lstStyle>
            <a:lvl1pPr>
              <a:defRPr/>
            </a:lvl1pPr>
          </a:lstStyle>
          <a:p>
            <a:pPr>
              <a:defRPr/>
            </a:pPr>
            <a:r>
              <a:rPr lang="tr-TR"/>
              <a:t>Slide</a:t>
            </a:r>
            <a:r>
              <a:rPr lang="tr-TR" b="0"/>
              <a:t> </a:t>
            </a:r>
            <a:fld id="{8A7B5B03-46B0-42F9-8A61-5D47E999E464}" type="slidenum">
              <a:rPr lang="tr-TR"/>
              <a:pPr>
                <a:defRPr/>
              </a:pPr>
              <a:t>‹#›</a:t>
            </a:fld>
            <a:endParaRPr lang="tr-TR"/>
          </a:p>
        </p:txBody>
      </p:sp>
      <p:sp>
        <p:nvSpPr>
          <p:cNvPr id="5" name="Footer Placeholder 4"/>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1690192129"/>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Content Placeholder 2"/>
          <p:cNvSpPr>
            <a:spLocks noGrp="1"/>
          </p:cNvSpPr>
          <p:nvPr>
            <p:ph sz="half" idx="1"/>
          </p:nvPr>
        </p:nvSpPr>
        <p:spPr>
          <a:xfrm>
            <a:off x="457200" y="1600200"/>
            <a:ext cx="4037013" cy="4522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Content Placeholder 3"/>
          <p:cNvSpPr>
            <a:spLocks noGrp="1"/>
          </p:cNvSpPr>
          <p:nvPr>
            <p:ph sz="half" idx="2"/>
          </p:nvPr>
        </p:nvSpPr>
        <p:spPr>
          <a:xfrm>
            <a:off x="4646613" y="1600200"/>
            <a:ext cx="4037012" cy="4522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Slide Number Placeholder 4"/>
          <p:cNvSpPr>
            <a:spLocks noGrp="1"/>
          </p:cNvSpPr>
          <p:nvPr>
            <p:ph type="sldNum" idx="10"/>
          </p:nvPr>
        </p:nvSpPr>
        <p:spPr/>
        <p:txBody>
          <a:bodyPr/>
          <a:lstStyle>
            <a:lvl1pPr>
              <a:defRPr/>
            </a:lvl1pPr>
          </a:lstStyle>
          <a:p>
            <a:pPr>
              <a:defRPr/>
            </a:pPr>
            <a:r>
              <a:rPr lang="tr-TR"/>
              <a:t>Slide</a:t>
            </a:r>
            <a:r>
              <a:rPr lang="tr-TR" b="0"/>
              <a:t> </a:t>
            </a:r>
            <a:fld id="{B0379BEA-1E10-4027-92ED-6654827AA49B}" type="slidenum">
              <a:rPr lang="tr-TR"/>
              <a:pPr>
                <a:defRPr/>
              </a:pPr>
              <a:t>‹#›</a:t>
            </a:fld>
            <a:endParaRPr lang="tr-TR"/>
          </a:p>
        </p:txBody>
      </p:sp>
      <p:sp>
        <p:nvSpPr>
          <p:cNvPr id="6" name="Footer Placeholder 5"/>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1825914511"/>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ar-S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7" name="Slide Number Placeholder 6"/>
          <p:cNvSpPr>
            <a:spLocks noGrp="1"/>
          </p:cNvSpPr>
          <p:nvPr>
            <p:ph type="sldNum" idx="10"/>
          </p:nvPr>
        </p:nvSpPr>
        <p:spPr/>
        <p:txBody>
          <a:bodyPr/>
          <a:lstStyle>
            <a:lvl1pPr>
              <a:defRPr/>
            </a:lvl1pPr>
          </a:lstStyle>
          <a:p>
            <a:pPr>
              <a:defRPr/>
            </a:pPr>
            <a:r>
              <a:rPr lang="tr-TR"/>
              <a:t>Slide</a:t>
            </a:r>
            <a:r>
              <a:rPr lang="tr-TR" b="0"/>
              <a:t> </a:t>
            </a:r>
            <a:fld id="{374925BC-3FF2-4A13-A61E-FF1DC3FF01D7}" type="slidenum">
              <a:rPr lang="tr-TR"/>
              <a:pPr>
                <a:defRPr/>
              </a:pPr>
              <a:t>‹#›</a:t>
            </a:fld>
            <a:endParaRPr lang="tr-TR"/>
          </a:p>
        </p:txBody>
      </p:sp>
      <p:sp>
        <p:nvSpPr>
          <p:cNvPr id="8" name="Footer Placeholder 7"/>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2969131100"/>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Slide Number Placeholder 2"/>
          <p:cNvSpPr>
            <a:spLocks noGrp="1"/>
          </p:cNvSpPr>
          <p:nvPr>
            <p:ph type="sldNum" idx="10"/>
          </p:nvPr>
        </p:nvSpPr>
        <p:spPr/>
        <p:txBody>
          <a:bodyPr/>
          <a:lstStyle>
            <a:lvl1pPr>
              <a:defRPr/>
            </a:lvl1pPr>
          </a:lstStyle>
          <a:p>
            <a:pPr>
              <a:defRPr/>
            </a:pPr>
            <a:r>
              <a:rPr lang="tr-TR"/>
              <a:t>Slide</a:t>
            </a:r>
            <a:r>
              <a:rPr lang="tr-TR" b="0"/>
              <a:t> </a:t>
            </a:r>
            <a:fld id="{FE2494A1-FC78-41BC-845B-01D7FCF9F3A0}" type="slidenum">
              <a:rPr lang="tr-TR"/>
              <a:pPr>
                <a:defRPr/>
              </a:pPr>
              <a:t>‹#›</a:t>
            </a:fld>
            <a:endParaRPr lang="tr-TR"/>
          </a:p>
        </p:txBody>
      </p:sp>
      <p:sp>
        <p:nvSpPr>
          <p:cNvPr id="4" name="Footer Placeholder 3"/>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1082320228"/>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idx="10"/>
          </p:nvPr>
        </p:nvSpPr>
        <p:spPr/>
        <p:txBody>
          <a:bodyPr/>
          <a:lstStyle>
            <a:lvl1pPr>
              <a:defRPr/>
            </a:lvl1pPr>
          </a:lstStyle>
          <a:p>
            <a:pPr>
              <a:defRPr/>
            </a:pPr>
            <a:r>
              <a:rPr lang="tr-TR"/>
              <a:t>Slide</a:t>
            </a:r>
            <a:r>
              <a:rPr lang="tr-TR" b="0"/>
              <a:t> </a:t>
            </a:r>
            <a:fld id="{91E2E9F1-7043-494F-B50D-3CE1D4CF1030}" type="slidenum">
              <a:rPr lang="tr-TR"/>
              <a:pPr>
                <a:defRPr/>
              </a:pPr>
              <a:t>‹#›</a:t>
            </a:fld>
            <a:endParaRPr lang="tr-TR"/>
          </a:p>
        </p:txBody>
      </p:sp>
      <p:sp>
        <p:nvSpPr>
          <p:cNvPr id="3" name="Footer Placeholder 2"/>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2242268664"/>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ar-S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idx="10"/>
          </p:nvPr>
        </p:nvSpPr>
        <p:spPr/>
        <p:txBody>
          <a:bodyPr/>
          <a:lstStyle>
            <a:lvl1pPr>
              <a:defRPr/>
            </a:lvl1pPr>
          </a:lstStyle>
          <a:p>
            <a:pPr>
              <a:defRPr/>
            </a:pPr>
            <a:r>
              <a:rPr lang="tr-TR"/>
              <a:t>Slide</a:t>
            </a:r>
            <a:r>
              <a:rPr lang="tr-TR" b="0"/>
              <a:t> </a:t>
            </a:r>
            <a:fld id="{885E9AB4-6700-47F9-BEDE-DE48E84CD079}" type="slidenum">
              <a:rPr lang="tr-TR"/>
              <a:pPr>
                <a:defRPr/>
              </a:pPr>
              <a:t>‹#›</a:t>
            </a:fld>
            <a:endParaRPr lang="tr-TR"/>
          </a:p>
        </p:txBody>
      </p:sp>
      <p:sp>
        <p:nvSpPr>
          <p:cNvPr id="6" name="Footer Placeholder 5"/>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2344454254"/>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ar-S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ar-S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idx="10"/>
          </p:nvPr>
        </p:nvSpPr>
        <p:spPr/>
        <p:txBody>
          <a:bodyPr/>
          <a:lstStyle>
            <a:lvl1pPr>
              <a:defRPr/>
            </a:lvl1pPr>
          </a:lstStyle>
          <a:p>
            <a:pPr>
              <a:defRPr/>
            </a:pPr>
            <a:r>
              <a:rPr lang="tr-TR"/>
              <a:t>Slide</a:t>
            </a:r>
            <a:r>
              <a:rPr lang="tr-TR" b="0"/>
              <a:t> </a:t>
            </a:r>
            <a:fld id="{5A56AF3A-1075-4E8C-8BDA-298C2E39F7DE}" type="slidenum">
              <a:rPr lang="tr-TR"/>
              <a:pPr>
                <a:defRPr/>
              </a:pPr>
              <a:t>‹#›</a:t>
            </a:fld>
            <a:endParaRPr lang="tr-TR"/>
          </a:p>
        </p:txBody>
      </p:sp>
      <p:sp>
        <p:nvSpPr>
          <p:cNvPr id="6" name="Footer Placeholder 5"/>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1771865998"/>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Slide Number Placeholder 3"/>
          <p:cNvSpPr>
            <a:spLocks noGrp="1"/>
          </p:cNvSpPr>
          <p:nvPr>
            <p:ph type="sldNum" idx="10"/>
          </p:nvPr>
        </p:nvSpPr>
        <p:spPr/>
        <p:txBody>
          <a:bodyPr/>
          <a:lstStyle>
            <a:lvl1pPr>
              <a:defRPr/>
            </a:lvl1pPr>
          </a:lstStyle>
          <a:p>
            <a:pPr>
              <a:defRPr/>
            </a:pPr>
            <a:r>
              <a:rPr lang="tr-TR"/>
              <a:t>Slide</a:t>
            </a:r>
            <a:r>
              <a:rPr lang="tr-TR" b="0"/>
              <a:t> </a:t>
            </a:r>
            <a:fld id="{C246EB75-D441-45C7-8AFA-038A3EA2CE00}" type="slidenum">
              <a:rPr lang="tr-TR"/>
              <a:pPr>
                <a:defRPr/>
              </a:pPr>
              <a:t>‹#›</a:t>
            </a:fld>
            <a:endParaRPr lang="tr-TR"/>
          </a:p>
        </p:txBody>
      </p:sp>
      <p:sp>
        <p:nvSpPr>
          <p:cNvPr id="5" name="Footer Placeholder 4"/>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15579302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274A2DF-414F-467E-9766-EBC2FFBDA128}" type="datetime1">
              <a:rPr lang="ar-SA" smtClean="0"/>
              <a:t>30/01/1441</a:t>
            </a:fld>
            <a:endParaRPr lang="en-US" dirty="0"/>
          </a:p>
        </p:txBody>
      </p:sp>
      <p:sp>
        <p:nvSpPr>
          <p:cNvPr id="5" name="Footer Placeholder 4"/>
          <p:cNvSpPr>
            <a:spLocks noGrp="1"/>
          </p:cNvSpPr>
          <p:nvPr>
            <p:ph type="ftr" sz="quarter" idx="11"/>
          </p:nvPr>
        </p:nvSpPr>
        <p:spPr/>
        <p:txBody>
          <a:bodyPr/>
          <a:lstStyle>
            <a:extLst/>
          </a:lstStyle>
          <a:p>
            <a:r>
              <a:rPr lang="en-US" smtClean="0"/>
              <a:t>Dr. Mohammed Alnaif</a:t>
            </a:r>
            <a:endParaRPr lang="en-US" dirty="0"/>
          </a:p>
        </p:txBody>
      </p:sp>
      <p:sp>
        <p:nvSpPr>
          <p:cNvPr id="6" name="Slide Number Placeholder 5"/>
          <p:cNvSpPr>
            <a:spLocks noGrp="1"/>
          </p:cNvSpPr>
          <p:nvPr>
            <p:ph type="sldNum" sz="quarter" idx="12"/>
          </p:nvPr>
        </p:nvSpPr>
        <p:spPr/>
        <p:txBody>
          <a:bodyPr/>
          <a:lstStyle>
            <a:extLst/>
          </a:lstStyle>
          <a:p>
            <a:fld id="{EEEECDCC-63C2-4492-ADC6-A6890B1EB79E}" type="slidenum">
              <a:rPr lang="en-US" smtClean="0"/>
              <a:t>‹#›</a:t>
            </a:fld>
            <a:endParaRPr lang="en-US" dirty="0"/>
          </a:p>
        </p:txBody>
      </p:sp>
    </p:spTree>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7813" y="274638"/>
            <a:ext cx="2055812" cy="5848350"/>
          </a:xfrm>
        </p:spPr>
        <p:txBody>
          <a:bodyPr vert="eaVert"/>
          <a:lstStyle/>
          <a:p>
            <a:r>
              <a:rPr lang="en-US" smtClean="0"/>
              <a:t>Click to edit Master title style</a:t>
            </a:r>
            <a:endParaRPr lang="ar-SA"/>
          </a:p>
        </p:txBody>
      </p:sp>
      <p:sp>
        <p:nvSpPr>
          <p:cNvPr id="3" name="Vertical Text Placeholder 2"/>
          <p:cNvSpPr>
            <a:spLocks noGrp="1"/>
          </p:cNvSpPr>
          <p:nvPr>
            <p:ph type="body" orient="vert" idx="1"/>
          </p:nvPr>
        </p:nvSpPr>
        <p:spPr>
          <a:xfrm>
            <a:off x="457200" y="274638"/>
            <a:ext cx="6018213" cy="58483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Slide Number Placeholder 3"/>
          <p:cNvSpPr>
            <a:spLocks noGrp="1"/>
          </p:cNvSpPr>
          <p:nvPr>
            <p:ph type="sldNum" idx="10"/>
          </p:nvPr>
        </p:nvSpPr>
        <p:spPr/>
        <p:txBody>
          <a:bodyPr/>
          <a:lstStyle>
            <a:lvl1pPr>
              <a:defRPr/>
            </a:lvl1pPr>
          </a:lstStyle>
          <a:p>
            <a:pPr>
              <a:defRPr/>
            </a:pPr>
            <a:r>
              <a:rPr lang="tr-TR"/>
              <a:t>Slide</a:t>
            </a:r>
            <a:r>
              <a:rPr lang="tr-TR" b="0"/>
              <a:t> </a:t>
            </a:r>
            <a:fld id="{4B0D9F89-3425-4253-9978-187B029ED6B9}" type="slidenum">
              <a:rPr lang="tr-TR"/>
              <a:pPr>
                <a:defRPr/>
              </a:pPr>
              <a:t>‹#›</a:t>
            </a:fld>
            <a:endParaRPr lang="tr-TR"/>
          </a:p>
        </p:txBody>
      </p:sp>
      <p:sp>
        <p:nvSpPr>
          <p:cNvPr id="5" name="Footer Placeholder 4"/>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3495521974"/>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5"/>
          <p:cNvGrpSpPr>
            <a:grpSpLocks/>
          </p:cNvGrpSpPr>
          <p:nvPr/>
        </p:nvGrpSpPr>
        <p:grpSpPr bwMode="auto">
          <a:xfrm>
            <a:off x="0" y="-6350"/>
            <a:ext cx="9142413" cy="6856413"/>
            <a:chOff x="0" y="-4"/>
            <a:chExt cx="5759" cy="4319"/>
          </a:xfrm>
        </p:grpSpPr>
        <p:grpSp>
          <p:nvGrpSpPr>
            <p:cNvPr id="5" name="Group 6"/>
            <p:cNvGrpSpPr>
              <a:grpSpLocks/>
            </p:cNvGrpSpPr>
            <p:nvPr/>
          </p:nvGrpSpPr>
          <p:grpSpPr bwMode="auto">
            <a:xfrm>
              <a:off x="33" y="-4"/>
              <a:ext cx="328" cy="3928"/>
              <a:chOff x="33" y="-4"/>
              <a:chExt cx="328" cy="3928"/>
            </a:xfrm>
          </p:grpSpPr>
          <p:sp>
            <p:nvSpPr>
              <p:cNvPr id="21" name="Rectangle 7"/>
              <p:cNvSpPr>
                <a:spLocks noChangeArrowheads="1"/>
              </p:cNvSpPr>
              <p:nvPr/>
            </p:nvSpPr>
            <p:spPr bwMode="auto">
              <a:xfrm>
                <a:off x="33" y="110"/>
                <a:ext cx="106" cy="3814"/>
              </a:xfrm>
              <a:prstGeom prst="rect">
                <a:avLst/>
              </a:prstGeom>
              <a:gradFill rotWithShape="0">
                <a:gsLst>
                  <a:gs pos="0">
                    <a:schemeClr val="hlink"/>
                  </a:gs>
                  <a:gs pos="100000">
                    <a:schemeClr val="accent2"/>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grpSp>
            <p:nvGrpSpPr>
              <p:cNvPr id="22" name="Group 8"/>
              <p:cNvGrpSpPr>
                <a:grpSpLocks/>
              </p:cNvGrpSpPr>
              <p:nvPr/>
            </p:nvGrpSpPr>
            <p:grpSpPr bwMode="auto">
              <a:xfrm>
                <a:off x="41" y="-4"/>
                <a:ext cx="320" cy="205"/>
                <a:chOff x="41" y="-4"/>
                <a:chExt cx="320" cy="205"/>
              </a:xfrm>
            </p:grpSpPr>
            <p:sp>
              <p:nvSpPr>
                <p:cNvPr id="23" name="Oval 9"/>
                <p:cNvSpPr>
                  <a:spLocks noChangeArrowheads="1"/>
                </p:cNvSpPr>
                <p:nvPr/>
              </p:nvSpPr>
              <p:spPr bwMode="auto">
                <a:xfrm>
                  <a:off x="41" y="48"/>
                  <a:ext cx="113" cy="107"/>
                </a:xfrm>
                <a:prstGeom prst="ellipse">
                  <a:avLst/>
                </a:pr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sp>
              <p:nvSpPr>
                <p:cNvPr id="24" name="AutoShape 10"/>
                <p:cNvSpPr>
                  <a:spLocks noChangeArrowheads="1"/>
                </p:cNvSpPr>
                <p:nvPr/>
              </p:nvSpPr>
              <p:spPr bwMode="auto">
                <a:xfrm>
                  <a:off x="104" y="-4"/>
                  <a:ext cx="257" cy="205"/>
                </a:xfrm>
                <a:prstGeom prst="rightArrow">
                  <a:avLst>
                    <a:gd name="adj1" fmla="val 50000"/>
                    <a:gd name="adj2" fmla="val 62689"/>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grpSp>
        </p:grpSp>
        <p:grpSp>
          <p:nvGrpSpPr>
            <p:cNvPr id="6" name="Group 11"/>
            <p:cNvGrpSpPr>
              <a:grpSpLocks/>
            </p:cNvGrpSpPr>
            <p:nvPr/>
          </p:nvGrpSpPr>
          <p:grpSpPr bwMode="auto">
            <a:xfrm>
              <a:off x="411" y="44"/>
              <a:ext cx="5348" cy="322"/>
              <a:chOff x="411" y="44"/>
              <a:chExt cx="5348" cy="322"/>
            </a:xfrm>
          </p:grpSpPr>
          <p:sp>
            <p:nvSpPr>
              <p:cNvPr id="17" name="Rectangle 12"/>
              <p:cNvSpPr>
                <a:spLocks noChangeArrowheads="1"/>
              </p:cNvSpPr>
              <p:nvPr/>
            </p:nvSpPr>
            <p:spPr bwMode="auto">
              <a:xfrm>
                <a:off x="411" y="44"/>
                <a:ext cx="5256" cy="103"/>
              </a:xfrm>
              <a:prstGeom prst="rect">
                <a:avLst/>
              </a:prstGeom>
              <a:gradFill rotWithShape="0">
                <a:gsLst>
                  <a:gs pos="0">
                    <a:schemeClr val="hlink"/>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grpSp>
            <p:nvGrpSpPr>
              <p:cNvPr id="18" name="Group 13"/>
              <p:cNvGrpSpPr>
                <a:grpSpLocks/>
              </p:cNvGrpSpPr>
              <p:nvPr/>
            </p:nvGrpSpPr>
            <p:grpSpPr bwMode="auto">
              <a:xfrm>
                <a:off x="5563" y="45"/>
                <a:ext cx="196" cy="321"/>
                <a:chOff x="5563" y="45"/>
                <a:chExt cx="196" cy="321"/>
              </a:xfrm>
            </p:grpSpPr>
            <p:sp>
              <p:nvSpPr>
                <p:cNvPr id="19" name="Oval 14"/>
                <p:cNvSpPr>
                  <a:spLocks noChangeArrowheads="1"/>
                </p:cNvSpPr>
                <p:nvPr/>
              </p:nvSpPr>
              <p:spPr bwMode="auto">
                <a:xfrm>
                  <a:off x="5607" y="45"/>
                  <a:ext cx="104" cy="113"/>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sp>
              <p:nvSpPr>
                <p:cNvPr id="20" name="AutoShape 15"/>
                <p:cNvSpPr>
                  <a:spLocks noChangeArrowheads="1"/>
                </p:cNvSpPr>
                <p:nvPr/>
              </p:nvSpPr>
              <p:spPr bwMode="auto">
                <a:xfrm>
                  <a:off x="5563" y="107"/>
                  <a:ext cx="196" cy="259"/>
                </a:xfrm>
                <a:prstGeom prst="downArrow">
                  <a:avLst>
                    <a:gd name="adj1" fmla="val 50000"/>
                    <a:gd name="adj2" fmla="val 66078"/>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grpSp>
        </p:grpSp>
        <p:grpSp>
          <p:nvGrpSpPr>
            <p:cNvPr id="7" name="Group 16"/>
            <p:cNvGrpSpPr>
              <a:grpSpLocks/>
            </p:cNvGrpSpPr>
            <p:nvPr/>
          </p:nvGrpSpPr>
          <p:grpSpPr bwMode="auto">
            <a:xfrm>
              <a:off x="0" y="3958"/>
              <a:ext cx="5347" cy="323"/>
              <a:chOff x="0" y="3958"/>
              <a:chExt cx="5347" cy="323"/>
            </a:xfrm>
          </p:grpSpPr>
          <p:sp>
            <p:nvSpPr>
              <p:cNvPr id="13" name="Rectangle 17"/>
              <p:cNvSpPr>
                <a:spLocks noChangeArrowheads="1"/>
              </p:cNvSpPr>
              <p:nvPr/>
            </p:nvSpPr>
            <p:spPr bwMode="auto">
              <a:xfrm>
                <a:off x="94" y="4178"/>
                <a:ext cx="5253" cy="103"/>
              </a:xfrm>
              <a:prstGeom prst="rect">
                <a:avLst/>
              </a:pr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grpSp>
            <p:nvGrpSpPr>
              <p:cNvPr id="14" name="Group 18"/>
              <p:cNvGrpSpPr>
                <a:grpSpLocks/>
              </p:cNvGrpSpPr>
              <p:nvPr/>
            </p:nvGrpSpPr>
            <p:grpSpPr bwMode="auto">
              <a:xfrm>
                <a:off x="0" y="3958"/>
                <a:ext cx="195" cy="322"/>
                <a:chOff x="0" y="3958"/>
                <a:chExt cx="195" cy="322"/>
              </a:xfrm>
            </p:grpSpPr>
            <p:sp>
              <p:nvSpPr>
                <p:cNvPr id="15" name="Oval 19"/>
                <p:cNvSpPr>
                  <a:spLocks noChangeArrowheads="1"/>
                </p:cNvSpPr>
                <p:nvPr/>
              </p:nvSpPr>
              <p:spPr bwMode="auto">
                <a:xfrm>
                  <a:off x="48" y="4166"/>
                  <a:ext cx="104" cy="114"/>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sp>
              <p:nvSpPr>
                <p:cNvPr id="16" name="AutoShape 20"/>
                <p:cNvSpPr>
                  <a:spLocks noChangeArrowheads="1"/>
                </p:cNvSpPr>
                <p:nvPr/>
              </p:nvSpPr>
              <p:spPr bwMode="auto">
                <a:xfrm>
                  <a:off x="0" y="3958"/>
                  <a:ext cx="195" cy="259"/>
                </a:xfrm>
                <a:prstGeom prst="upArrow">
                  <a:avLst>
                    <a:gd name="adj1" fmla="val 50000"/>
                    <a:gd name="adj2" fmla="val 66404"/>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grpSp>
        </p:grpSp>
        <p:grpSp>
          <p:nvGrpSpPr>
            <p:cNvPr id="8" name="Group 21"/>
            <p:cNvGrpSpPr>
              <a:grpSpLocks/>
            </p:cNvGrpSpPr>
            <p:nvPr/>
          </p:nvGrpSpPr>
          <p:grpSpPr bwMode="auto">
            <a:xfrm>
              <a:off x="5398" y="401"/>
              <a:ext cx="320" cy="3914"/>
              <a:chOff x="5398" y="401"/>
              <a:chExt cx="320" cy="3914"/>
            </a:xfrm>
          </p:grpSpPr>
          <p:sp>
            <p:nvSpPr>
              <p:cNvPr id="9" name="Rectangle 22"/>
              <p:cNvSpPr>
                <a:spLocks noChangeArrowheads="1"/>
              </p:cNvSpPr>
              <p:nvPr/>
            </p:nvSpPr>
            <p:spPr bwMode="auto">
              <a:xfrm>
                <a:off x="5612" y="401"/>
                <a:ext cx="106" cy="3800"/>
              </a:xfrm>
              <a:prstGeom prst="rect">
                <a:avLst/>
              </a:prstGeom>
              <a:gradFill rotWithShape="0">
                <a:gsLst>
                  <a:gs pos="0">
                    <a:schemeClr val="accent1"/>
                  </a:gs>
                  <a:gs pos="100000">
                    <a:schemeClr val="folHlink"/>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grpSp>
            <p:nvGrpSpPr>
              <p:cNvPr id="10" name="Group 23"/>
              <p:cNvGrpSpPr>
                <a:grpSpLocks/>
              </p:cNvGrpSpPr>
              <p:nvPr/>
            </p:nvGrpSpPr>
            <p:grpSpPr bwMode="auto">
              <a:xfrm>
                <a:off x="5398" y="4111"/>
                <a:ext cx="320" cy="204"/>
                <a:chOff x="5398" y="4111"/>
                <a:chExt cx="320" cy="204"/>
              </a:xfrm>
            </p:grpSpPr>
            <p:sp>
              <p:nvSpPr>
                <p:cNvPr id="11" name="Oval 24"/>
                <p:cNvSpPr>
                  <a:spLocks noChangeArrowheads="1"/>
                </p:cNvSpPr>
                <p:nvPr/>
              </p:nvSpPr>
              <p:spPr bwMode="auto">
                <a:xfrm>
                  <a:off x="5605" y="4157"/>
                  <a:ext cx="113" cy="106"/>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sp>
              <p:nvSpPr>
                <p:cNvPr id="12" name="AutoShape 25"/>
                <p:cNvSpPr>
                  <a:spLocks noChangeArrowheads="1"/>
                </p:cNvSpPr>
                <p:nvPr/>
              </p:nvSpPr>
              <p:spPr bwMode="auto">
                <a:xfrm>
                  <a:off x="5398" y="4111"/>
                  <a:ext cx="257" cy="204"/>
                </a:xfrm>
                <a:prstGeom prst="leftArrow">
                  <a:avLst>
                    <a:gd name="adj1" fmla="val 50000"/>
                    <a:gd name="adj2" fmla="val 62984"/>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grpSp>
        </p:grpSp>
      </p:grpSp>
      <p:sp>
        <p:nvSpPr>
          <p:cNvPr id="67610" name="Rectangle 26"/>
          <p:cNvSpPr>
            <a:spLocks noGrp="1" noChangeArrowheads="1"/>
          </p:cNvSpPr>
          <p:nvPr>
            <p:ph type="ctrTitle" sz="quarter"/>
          </p:nvPr>
        </p:nvSpPr>
        <p:spPr>
          <a:xfrm>
            <a:off x="685800" y="2286000"/>
            <a:ext cx="7772400" cy="1143000"/>
          </a:xfrm>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40" tIns="45720" rIns="91440" bIns="45720"/>
          <a:lstStyle>
            <a:lvl1pPr>
              <a:defRPr/>
            </a:lvl1pPr>
          </a:lstStyle>
          <a:p>
            <a:pPr lvl="0"/>
            <a:r>
              <a:rPr lang="en-US" altLang="en-US" noProof="0" smtClean="0"/>
              <a:t>Click to edit Master title style</a:t>
            </a:r>
          </a:p>
        </p:txBody>
      </p:sp>
      <p:sp>
        <p:nvSpPr>
          <p:cNvPr id="67611" name="Rectangle 27"/>
          <p:cNvSpPr>
            <a:spLocks noGrp="1" noChangeArrowheads="1"/>
          </p:cNvSpPr>
          <p:nvPr>
            <p:ph type="subTitle" sz="quarter" idx="1"/>
          </p:nvPr>
        </p:nvSpPr>
        <p:spPr>
          <a:xfrm>
            <a:off x="1371600" y="3886200"/>
            <a:ext cx="6400800" cy="1752600"/>
          </a:xfrm>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40" tIns="45720" rIns="91440" bIns="45720"/>
          <a:lstStyle>
            <a:lvl1pPr marL="0" indent="0" algn="ctr">
              <a:buFontTx/>
              <a:buNone/>
              <a:defRPr/>
            </a:lvl1pPr>
          </a:lstStyle>
          <a:p>
            <a:pPr lvl="0"/>
            <a:r>
              <a:rPr lang="en-US" altLang="en-US" noProof="0" smtClean="0"/>
              <a:t>Click to edit Master subtitle style</a:t>
            </a:r>
          </a:p>
        </p:txBody>
      </p:sp>
      <p:sp>
        <p:nvSpPr>
          <p:cNvPr id="25" name="Rectangle 2"/>
          <p:cNvSpPr>
            <a:spLocks noGrp="1" noChangeArrowheads="1"/>
          </p:cNvSpPr>
          <p:nvPr>
            <p:ph type="dt" sz="quarter" idx="10"/>
          </p:nvPr>
        </p:nvSpPr>
        <p:spPr>
          <a:xfrm>
            <a:off x="344488" y="6035675"/>
            <a:ext cx="2474912" cy="457200"/>
          </a:xfrm>
        </p:spPr>
        <p:txBody>
          <a:bodyPr/>
          <a:lstStyle>
            <a:lvl1pPr>
              <a:defRPr/>
            </a:lvl1pPr>
          </a:lstStyle>
          <a:p>
            <a:pPr>
              <a:defRPr/>
            </a:pPr>
            <a:fld id="{456BDFB4-D4FF-4A19-92A8-BDDE3899C1D9}" type="datetime1">
              <a:rPr lang="ar-SA" altLang="en-US" smtClean="0"/>
              <a:t>30/01/1441</a:t>
            </a:fld>
            <a:endParaRPr lang="en-US" altLang="en-US"/>
          </a:p>
        </p:txBody>
      </p:sp>
      <p:sp>
        <p:nvSpPr>
          <p:cNvPr id="26" name="Rectangle 3"/>
          <p:cNvSpPr>
            <a:spLocks noGrp="1" noChangeArrowheads="1"/>
          </p:cNvSpPr>
          <p:nvPr>
            <p:ph type="ftr" sz="quarter" idx="11"/>
          </p:nvPr>
        </p:nvSpPr>
        <p:spPr>
          <a:xfrm>
            <a:off x="2895600" y="6035675"/>
            <a:ext cx="3657600" cy="457200"/>
          </a:xfrm>
        </p:spPr>
        <p:txBody>
          <a:bodyPr/>
          <a:lstStyle>
            <a:lvl1pPr>
              <a:defRPr/>
            </a:lvl1pPr>
          </a:lstStyle>
          <a:p>
            <a:pPr>
              <a:defRPr/>
            </a:pPr>
            <a:r>
              <a:rPr lang="en-US" altLang="en-US" smtClean="0"/>
              <a:t>Dr. Mohammed Alnaif</a:t>
            </a:r>
            <a:endParaRPr lang="en-US" altLang="en-US"/>
          </a:p>
        </p:txBody>
      </p:sp>
      <p:sp>
        <p:nvSpPr>
          <p:cNvPr id="27" name="Rectangle 4"/>
          <p:cNvSpPr>
            <a:spLocks noGrp="1" noChangeArrowheads="1"/>
          </p:cNvSpPr>
          <p:nvPr>
            <p:ph type="sldNum" sz="quarter" idx="12"/>
          </p:nvPr>
        </p:nvSpPr>
        <p:spPr>
          <a:xfrm>
            <a:off x="6629400" y="6035675"/>
            <a:ext cx="2170113" cy="444500"/>
          </a:xfrm>
        </p:spPr>
        <p:txBody>
          <a:bodyPr/>
          <a:lstStyle>
            <a:lvl1pPr>
              <a:defRPr/>
            </a:lvl1pPr>
          </a:lstStyle>
          <a:p>
            <a:pPr>
              <a:defRPr/>
            </a:pPr>
            <a:endParaRPr lang="en-US" altLang="en-US"/>
          </a:p>
        </p:txBody>
      </p:sp>
    </p:spTree>
    <p:extLst>
      <p:ext uri="{BB962C8B-B14F-4D97-AF65-F5344CB8AC3E}">
        <p14:creationId xmlns:p14="http://schemas.microsoft.com/office/powerpoint/2010/main" val="3212477867"/>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E5908F8E-7E84-4B5F-B589-CF1B7D54DC25}" type="datetime1">
              <a:rPr lang="ar-SA" altLang="en-US" smtClean="0"/>
              <a:t>30/01/1441</a:t>
            </a:fld>
            <a:endParaRPr lang="en-US" altLang="en-US"/>
          </a:p>
        </p:txBody>
      </p:sp>
      <p:sp>
        <p:nvSpPr>
          <p:cNvPr id="5" name="Rectangle 5"/>
          <p:cNvSpPr>
            <a:spLocks noGrp="1" noChangeArrowheads="1"/>
          </p:cNvSpPr>
          <p:nvPr>
            <p:ph type="sldNum"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ftr" sz="quarter" idx="12"/>
          </p:nvPr>
        </p:nvSpPr>
        <p:spPr>
          <a:ln/>
        </p:spPr>
        <p:txBody>
          <a:bodyPr/>
          <a:lstStyle>
            <a:lvl1pPr>
              <a:defRPr/>
            </a:lvl1pPr>
          </a:lstStyle>
          <a:p>
            <a:pPr>
              <a:defRPr/>
            </a:pPr>
            <a:r>
              <a:rPr lang="en-US" altLang="en-US" smtClean="0"/>
              <a:t>Dr. Mohammed Alnaif</a:t>
            </a:r>
            <a:endParaRPr lang="en-US" altLang="en-US"/>
          </a:p>
        </p:txBody>
      </p:sp>
    </p:spTree>
    <p:extLst>
      <p:ext uri="{BB962C8B-B14F-4D97-AF65-F5344CB8AC3E}">
        <p14:creationId xmlns:p14="http://schemas.microsoft.com/office/powerpoint/2010/main" val="628962752"/>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94C25D4B-94C4-4DED-8685-AAC312833B18}" type="datetime1">
              <a:rPr lang="ar-SA" altLang="en-US" smtClean="0"/>
              <a:t>30/01/1441</a:t>
            </a:fld>
            <a:endParaRPr lang="en-US" altLang="en-US"/>
          </a:p>
        </p:txBody>
      </p:sp>
      <p:sp>
        <p:nvSpPr>
          <p:cNvPr id="5" name="Rectangle 5"/>
          <p:cNvSpPr>
            <a:spLocks noGrp="1" noChangeArrowheads="1"/>
          </p:cNvSpPr>
          <p:nvPr>
            <p:ph type="sldNum"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ftr" sz="quarter" idx="12"/>
          </p:nvPr>
        </p:nvSpPr>
        <p:spPr>
          <a:ln/>
        </p:spPr>
        <p:txBody>
          <a:bodyPr/>
          <a:lstStyle>
            <a:lvl1pPr>
              <a:defRPr/>
            </a:lvl1pPr>
          </a:lstStyle>
          <a:p>
            <a:pPr>
              <a:defRPr/>
            </a:pPr>
            <a:r>
              <a:rPr lang="en-US" altLang="en-US" smtClean="0"/>
              <a:t>Dr. Mohammed Alnaif</a:t>
            </a:r>
            <a:endParaRPr lang="en-US" altLang="en-US"/>
          </a:p>
        </p:txBody>
      </p:sp>
    </p:spTree>
    <p:extLst>
      <p:ext uri="{BB962C8B-B14F-4D97-AF65-F5344CB8AC3E}">
        <p14:creationId xmlns:p14="http://schemas.microsoft.com/office/powerpoint/2010/main" val="2926002015"/>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55663" y="1593850"/>
            <a:ext cx="3976687" cy="4425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84750" y="1593850"/>
            <a:ext cx="3976688" cy="4425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5FE95B9A-8D5D-47C5-AEF8-AF9D41F05A28}" type="datetime1">
              <a:rPr lang="ar-SA" altLang="en-US" smtClean="0"/>
              <a:t>30/01/1441</a:t>
            </a:fld>
            <a:endParaRPr lang="en-US" altLang="en-US"/>
          </a:p>
        </p:txBody>
      </p:sp>
      <p:sp>
        <p:nvSpPr>
          <p:cNvPr id="6" name="Rectangle 5"/>
          <p:cNvSpPr>
            <a:spLocks noGrp="1" noChangeArrowheads="1"/>
          </p:cNvSpPr>
          <p:nvPr>
            <p:ph type="sldNum"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ftr" sz="quarter" idx="12"/>
          </p:nvPr>
        </p:nvSpPr>
        <p:spPr>
          <a:ln/>
        </p:spPr>
        <p:txBody>
          <a:bodyPr/>
          <a:lstStyle>
            <a:lvl1pPr>
              <a:defRPr/>
            </a:lvl1pPr>
          </a:lstStyle>
          <a:p>
            <a:pPr>
              <a:defRPr/>
            </a:pPr>
            <a:r>
              <a:rPr lang="en-US" altLang="en-US" smtClean="0"/>
              <a:t>Dr. Mohammed Alnaif</a:t>
            </a:r>
            <a:endParaRPr lang="en-US" altLang="en-US"/>
          </a:p>
        </p:txBody>
      </p:sp>
    </p:spTree>
    <p:extLst>
      <p:ext uri="{BB962C8B-B14F-4D97-AF65-F5344CB8AC3E}">
        <p14:creationId xmlns:p14="http://schemas.microsoft.com/office/powerpoint/2010/main" val="3691978172"/>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ADA27F3A-986E-4CA6-9D5E-15539DBE9B46}" type="datetime1">
              <a:rPr lang="ar-SA" altLang="en-US" smtClean="0"/>
              <a:t>30/01/1441</a:t>
            </a:fld>
            <a:endParaRPr lang="en-US" altLang="en-US"/>
          </a:p>
        </p:txBody>
      </p:sp>
      <p:sp>
        <p:nvSpPr>
          <p:cNvPr id="8" name="Rectangle 5"/>
          <p:cNvSpPr>
            <a:spLocks noGrp="1" noChangeArrowheads="1"/>
          </p:cNvSpPr>
          <p:nvPr>
            <p:ph type="sldNum"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ftr" sz="quarter" idx="12"/>
          </p:nvPr>
        </p:nvSpPr>
        <p:spPr>
          <a:ln/>
        </p:spPr>
        <p:txBody>
          <a:bodyPr/>
          <a:lstStyle>
            <a:lvl1pPr>
              <a:defRPr/>
            </a:lvl1pPr>
          </a:lstStyle>
          <a:p>
            <a:pPr>
              <a:defRPr/>
            </a:pPr>
            <a:r>
              <a:rPr lang="en-US" altLang="en-US" smtClean="0"/>
              <a:t>Dr. Mohammed Alnaif</a:t>
            </a:r>
            <a:endParaRPr lang="en-US" altLang="en-US"/>
          </a:p>
        </p:txBody>
      </p:sp>
    </p:spTree>
    <p:extLst>
      <p:ext uri="{BB962C8B-B14F-4D97-AF65-F5344CB8AC3E}">
        <p14:creationId xmlns:p14="http://schemas.microsoft.com/office/powerpoint/2010/main" val="84681977"/>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AC58C75E-CB66-4CAE-88DE-D1932B0356DB}" type="datetime1">
              <a:rPr lang="ar-SA" altLang="en-US" smtClean="0"/>
              <a:t>30/01/1441</a:t>
            </a:fld>
            <a:endParaRPr lang="en-US" altLang="en-US"/>
          </a:p>
        </p:txBody>
      </p:sp>
      <p:sp>
        <p:nvSpPr>
          <p:cNvPr id="4" name="Rectangle 5"/>
          <p:cNvSpPr>
            <a:spLocks noGrp="1" noChangeArrowheads="1"/>
          </p:cNvSpPr>
          <p:nvPr>
            <p:ph type="sldNum"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ftr" sz="quarter" idx="12"/>
          </p:nvPr>
        </p:nvSpPr>
        <p:spPr>
          <a:ln/>
        </p:spPr>
        <p:txBody>
          <a:bodyPr/>
          <a:lstStyle>
            <a:lvl1pPr>
              <a:defRPr/>
            </a:lvl1pPr>
          </a:lstStyle>
          <a:p>
            <a:pPr>
              <a:defRPr/>
            </a:pPr>
            <a:r>
              <a:rPr lang="en-US" altLang="en-US" smtClean="0"/>
              <a:t>Dr. Mohammed Alnaif</a:t>
            </a:r>
            <a:endParaRPr lang="en-US" altLang="en-US"/>
          </a:p>
        </p:txBody>
      </p:sp>
    </p:spTree>
    <p:extLst>
      <p:ext uri="{BB962C8B-B14F-4D97-AF65-F5344CB8AC3E}">
        <p14:creationId xmlns:p14="http://schemas.microsoft.com/office/powerpoint/2010/main" val="2687446667"/>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11BE6571-BE1D-40CD-AD1B-395A1ED68D7F}" type="datetime1">
              <a:rPr lang="ar-SA" altLang="en-US" smtClean="0"/>
              <a:t>30/01/1441</a:t>
            </a:fld>
            <a:endParaRPr lang="en-US" altLang="en-US"/>
          </a:p>
        </p:txBody>
      </p:sp>
      <p:sp>
        <p:nvSpPr>
          <p:cNvPr id="3" name="Rectangle 5"/>
          <p:cNvSpPr>
            <a:spLocks noGrp="1" noChangeArrowheads="1"/>
          </p:cNvSpPr>
          <p:nvPr>
            <p:ph type="sldNum"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ftr" sz="quarter" idx="12"/>
          </p:nvPr>
        </p:nvSpPr>
        <p:spPr>
          <a:ln/>
        </p:spPr>
        <p:txBody>
          <a:bodyPr/>
          <a:lstStyle>
            <a:lvl1pPr>
              <a:defRPr/>
            </a:lvl1pPr>
          </a:lstStyle>
          <a:p>
            <a:pPr>
              <a:defRPr/>
            </a:pPr>
            <a:r>
              <a:rPr lang="en-US" altLang="en-US" smtClean="0"/>
              <a:t>Dr. Mohammed Alnaif</a:t>
            </a:r>
            <a:endParaRPr lang="en-US" altLang="en-US"/>
          </a:p>
        </p:txBody>
      </p:sp>
    </p:spTree>
    <p:extLst>
      <p:ext uri="{BB962C8B-B14F-4D97-AF65-F5344CB8AC3E}">
        <p14:creationId xmlns:p14="http://schemas.microsoft.com/office/powerpoint/2010/main" val="2488914486"/>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226BAD28-2DC9-4010-A816-210D7159926A}" type="datetime1">
              <a:rPr lang="ar-SA" altLang="en-US" smtClean="0"/>
              <a:t>30/01/1441</a:t>
            </a:fld>
            <a:endParaRPr lang="en-US" altLang="en-US"/>
          </a:p>
        </p:txBody>
      </p:sp>
      <p:sp>
        <p:nvSpPr>
          <p:cNvPr id="6" name="Rectangle 5"/>
          <p:cNvSpPr>
            <a:spLocks noGrp="1" noChangeArrowheads="1"/>
          </p:cNvSpPr>
          <p:nvPr>
            <p:ph type="sldNum"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ftr" sz="quarter" idx="12"/>
          </p:nvPr>
        </p:nvSpPr>
        <p:spPr>
          <a:ln/>
        </p:spPr>
        <p:txBody>
          <a:bodyPr/>
          <a:lstStyle>
            <a:lvl1pPr>
              <a:defRPr/>
            </a:lvl1pPr>
          </a:lstStyle>
          <a:p>
            <a:pPr>
              <a:defRPr/>
            </a:pPr>
            <a:r>
              <a:rPr lang="en-US" altLang="en-US" smtClean="0"/>
              <a:t>Dr. Mohammed Alnaif</a:t>
            </a:r>
            <a:endParaRPr lang="en-US" altLang="en-US"/>
          </a:p>
        </p:txBody>
      </p:sp>
    </p:spTree>
    <p:extLst>
      <p:ext uri="{BB962C8B-B14F-4D97-AF65-F5344CB8AC3E}">
        <p14:creationId xmlns:p14="http://schemas.microsoft.com/office/powerpoint/2010/main" val="972702187"/>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232D44FE-4248-490C-91E1-DB84E88E7FB0}" type="datetime1">
              <a:rPr lang="ar-SA" altLang="en-US" smtClean="0"/>
              <a:t>30/01/1441</a:t>
            </a:fld>
            <a:endParaRPr lang="en-US" altLang="en-US"/>
          </a:p>
        </p:txBody>
      </p:sp>
      <p:sp>
        <p:nvSpPr>
          <p:cNvPr id="6" name="Rectangle 5"/>
          <p:cNvSpPr>
            <a:spLocks noGrp="1" noChangeArrowheads="1"/>
          </p:cNvSpPr>
          <p:nvPr>
            <p:ph type="sldNum"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ftr" sz="quarter" idx="12"/>
          </p:nvPr>
        </p:nvSpPr>
        <p:spPr>
          <a:ln/>
        </p:spPr>
        <p:txBody>
          <a:bodyPr/>
          <a:lstStyle>
            <a:lvl1pPr>
              <a:defRPr/>
            </a:lvl1pPr>
          </a:lstStyle>
          <a:p>
            <a:pPr>
              <a:defRPr/>
            </a:pPr>
            <a:r>
              <a:rPr lang="en-US" altLang="en-US" smtClean="0"/>
              <a:t>Dr. Mohammed Alnaif</a:t>
            </a:r>
            <a:endParaRPr lang="en-US" altLang="en-US"/>
          </a:p>
        </p:txBody>
      </p:sp>
    </p:spTree>
    <p:extLst>
      <p:ext uri="{BB962C8B-B14F-4D97-AF65-F5344CB8AC3E}">
        <p14:creationId xmlns:p14="http://schemas.microsoft.com/office/powerpoint/2010/main" val="94059323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5"/>
          <p:cNvGrpSpPr>
            <a:grpSpLocks/>
          </p:cNvGrpSpPr>
          <p:nvPr/>
        </p:nvGrpSpPr>
        <p:grpSpPr bwMode="auto">
          <a:xfrm>
            <a:off x="0" y="-6350"/>
            <a:ext cx="9142413" cy="6856413"/>
            <a:chOff x="0" y="-4"/>
            <a:chExt cx="5759" cy="4319"/>
          </a:xfrm>
        </p:grpSpPr>
        <p:grpSp>
          <p:nvGrpSpPr>
            <p:cNvPr id="5" name="Group 6"/>
            <p:cNvGrpSpPr>
              <a:grpSpLocks/>
            </p:cNvGrpSpPr>
            <p:nvPr/>
          </p:nvGrpSpPr>
          <p:grpSpPr bwMode="auto">
            <a:xfrm>
              <a:off x="33" y="-4"/>
              <a:ext cx="328" cy="3928"/>
              <a:chOff x="33" y="-4"/>
              <a:chExt cx="328" cy="3928"/>
            </a:xfrm>
          </p:grpSpPr>
          <p:sp>
            <p:nvSpPr>
              <p:cNvPr id="21" name="Rectangle 7"/>
              <p:cNvSpPr>
                <a:spLocks noChangeArrowheads="1"/>
              </p:cNvSpPr>
              <p:nvPr/>
            </p:nvSpPr>
            <p:spPr bwMode="auto">
              <a:xfrm>
                <a:off x="33" y="110"/>
                <a:ext cx="106" cy="3814"/>
              </a:xfrm>
              <a:prstGeom prst="rect">
                <a:avLst/>
              </a:prstGeom>
              <a:gradFill rotWithShape="0">
                <a:gsLst>
                  <a:gs pos="0">
                    <a:schemeClr val="hlink"/>
                  </a:gs>
                  <a:gs pos="100000">
                    <a:schemeClr val="accent2"/>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grpSp>
            <p:nvGrpSpPr>
              <p:cNvPr id="22" name="Group 8"/>
              <p:cNvGrpSpPr>
                <a:grpSpLocks/>
              </p:cNvGrpSpPr>
              <p:nvPr/>
            </p:nvGrpSpPr>
            <p:grpSpPr bwMode="auto">
              <a:xfrm>
                <a:off x="41" y="-4"/>
                <a:ext cx="320" cy="205"/>
                <a:chOff x="41" y="-4"/>
                <a:chExt cx="320" cy="205"/>
              </a:xfrm>
            </p:grpSpPr>
            <p:sp>
              <p:nvSpPr>
                <p:cNvPr id="23" name="Oval 9"/>
                <p:cNvSpPr>
                  <a:spLocks noChangeArrowheads="1"/>
                </p:cNvSpPr>
                <p:nvPr/>
              </p:nvSpPr>
              <p:spPr bwMode="auto">
                <a:xfrm>
                  <a:off x="41" y="48"/>
                  <a:ext cx="113" cy="107"/>
                </a:xfrm>
                <a:prstGeom prst="ellipse">
                  <a:avLst/>
                </a:pr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sp>
              <p:nvSpPr>
                <p:cNvPr id="24" name="AutoShape 10"/>
                <p:cNvSpPr>
                  <a:spLocks noChangeArrowheads="1"/>
                </p:cNvSpPr>
                <p:nvPr/>
              </p:nvSpPr>
              <p:spPr bwMode="auto">
                <a:xfrm>
                  <a:off x="104" y="-4"/>
                  <a:ext cx="257" cy="205"/>
                </a:xfrm>
                <a:prstGeom prst="rightArrow">
                  <a:avLst>
                    <a:gd name="adj1" fmla="val 50000"/>
                    <a:gd name="adj2" fmla="val 62689"/>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grpSp>
        </p:grpSp>
        <p:grpSp>
          <p:nvGrpSpPr>
            <p:cNvPr id="6" name="Group 11"/>
            <p:cNvGrpSpPr>
              <a:grpSpLocks/>
            </p:cNvGrpSpPr>
            <p:nvPr/>
          </p:nvGrpSpPr>
          <p:grpSpPr bwMode="auto">
            <a:xfrm>
              <a:off x="411" y="44"/>
              <a:ext cx="5348" cy="322"/>
              <a:chOff x="411" y="44"/>
              <a:chExt cx="5348" cy="322"/>
            </a:xfrm>
          </p:grpSpPr>
          <p:sp>
            <p:nvSpPr>
              <p:cNvPr id="17" name="Rectangle 12"/>
              <p:cNvSpPr>
                <a:spLocks noChangeArrowheads="1"/>
              </p:cNvSpPr>
              <p:nvPr/>
            </p:nvSpPr>
            <p:spPr bwMode="auto">
              <a:xfrm>
                <a:off x="411" y="44"/>
                <a:ext cx="5256" cy="103"/>
              </a:xfrm>
              <a:prstGeom prst="rect">
                <a:avLst/>
              </a:prstGeom>
              <a:gradFill rotWithShape="0">
                <a:gsLst>
                  <a:gs pos="0">
                    <a:schemeClr val="hlink"/>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grpSp>
            <p:nvGrpSpPr>
              <p:cNvPr id="18" name="Group 13"/>
              <p:cNvGrpSpPr>
                <a:grpSpLocks/>
              </p:cNvGrpSpPr>
              <p:nvPr/>
            </p:nvGrpSpPr>
            <p:grpSpPr bwMode="auto">
              <a:xfrm>
                <a:off x="5563" y="45"/>
                <a:ext cx="196" cy="321"/>
                <a:chOff x="5563" y="45"/>
                <a:chExt cx="196" cy="321"/>
              </a:xfrm>
            </p:grpSpPr>
            <p:sp>
              <p:nvSpPr>
                <p:cNvPr id="19" name="Oval 14"/>
                <p:cNvSpPr>
                  <a:spLocks noChangeArrowheads="1"/>
                </p:cNvSpPr>
                <p:nvPr/>
              </p:nvSpPr>
              <p:spPr bwMode="auto">
                <a:xfrm>
                  <a:off x="5607" y="45"/>
                  <a:ext cx="104" cy="113"/>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sp>
              <p:nvSpPr>
                <p:cNvPr id="20" name="AutoShape 15"/>
                <p:cNvSpPr>
                  <a:spLocks noChangeArrowheads="1"/>
                </p:cNvSpPr>
                <p:nvPr/>
              </p:nvSpPr>
              <p:spPr bwMode="auto">
                <a:xfrm>
                  <a:off x="5563" y="107"/>
                  <a:ext cx="196" cy="259"/>
                </a:xfrm>
                <a:prstGeom prst="downArrow">
                  <a:avLst>
                    <a:gd name="adj1" fmla="val 50000"/>
                    <a:gd name="adj2" fmla="val 66078"/>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grpSp>
        </p:grpSp>
        <p:grpSp>
          <p:nvGrpSpPr>
            <p:cNvPr id="7" name="Group 16"/>
            <p:cNvGrpSpPr>
              <a:grpSpLocks/>
            </p:cNvGrpSpPr>
            <p:nvPr/>
          </p:nvGrpSpPr>
          <p:grpSpPr bwMode="auto">
            <a:xfrm>
              <a:off x="0" y="3958"/>
              <a:ext cx="5347" cy="323"/>
              <a:chOff x="0" y="3958"/>
              <a:chExt cx="5347" cy="323"/>
            </a:xfrm>
          </p:grpSpPr>
          <p:sp>
            <p:nvSpPr>
              <p:cNvPr id="13" name="Rectangle 17"/>
              <p:cNvSpPr>
                <a:spLocks noChangeArrowheads="1"/>
              </p:cNvSpPr>
              <p:nvPr/>
            </p:nvSpPr>
            <p:spPr bwMode="auto">
              <a:xfrm>
                <a:off x="94" y="4178"/>
                <a:ext cx="5253" cy="103"/>
              </a:xfrm>
              <a:prstGeom prst="rect">
                <a:avLst/>
              </a:pr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grpSp>
            <p:nvGrpSpPr>
              <p:cNvPr id="14" name="Group 18"/>
              <p:cNvGrpSpPr>
                <a:grpSpLocks/>
              </p:cNvGrpSpPr>
              <p:nvPr/>
            </p:nvGrpSpPr>
            <p:grpSpPr bwMode="auto">
              <a:xfrm>
                <a:off x="0" y="3958"/>
                <a:ext cx="195" cy="322"/>
                <a:chOff x="0" y="3958"/>
                <a:chExt cx="195" cy="322"/>
              </a:xfrm>
            </p:grpSpPr>
            <p:sp>
              <p:nvSpPr>
                <p:cNvPr id="15" name="Oval 19"/>
                <p:cNvSpPr>
                  <a:spLocks noChangeArrowheads="1"/>
                </p:cNvSpPr>
                <p:nvPr/>
              </p:nvSpPr>
              <p:spPr bwMode="auto">
                <a:xfrm>
                  <a:off x="48" y="4166"/>
                  <a:ext cx="104" cy="114"/>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sp>
              <p:nvSpPr>
                <p:cNvPr id="16" name="AutoShape 20"/>
                <p:cNvSpPr>
                  <a:spLocks noChangeArrowheads="1"/>
                </p:cNvSpPr>
                <p:nvPr/>
              </p:nvSpPr>
              <p:spPr bwMode="auto">
                <a:xfrm>
                  <a:off x="0" y="3958"/>
                  <a:ext cx="195" cy="259"/>
                </a:xfrm>
                <a:prstGeom prst="upArrow">
                  <a:avLst>
                    <a:gd name="adj1" fmla="val 50000"/>
                    <a:gd name="adj2" fmla="val 66404"/>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grpSp>
        </p:grpSp>
        <p:grpSp>
          <p:nvGrpSpPr>
            <p:cNvPr id="8" name="Group 21"/>
            <p:cNvGrpSpPr>
              <a:grpSpLocks/>
            </p:cNvGrpSpPr>
            <p:nvPr/>
          </p:nvGrpSpPr>
          <p:grpSpPr bwMode="auto">
            <a:xfrm>
              <a:off x="5398" y="401"/>
              <a:ext cx="320" cy="3914"/>
              <a:chOff x="5398" y="401"/>
              <a:chExt cx="320" cy="3914"/>
            </a:xfrm>
          </p:grpSpPr>
          <p:sp>
            <p:nvSpPr>
              <p:cNvPr id="9" name="Rectangle 22"/>
              <p:cNvSpPr>
                <a:spLocks noChangeArrowheads="1"/>
              </p:cNvSpPr>
              <p:nvPr/>
            </p:nvSpPr>
            <p:spPr bwMode="auto">
              <a:xfrm>
                <a:off x="5612" y="401"/>
                <a:ext cx="106" cy="3800"/>
              </a:xfrm>
              <a:prstGeom prst="rect">
                <a:avLst/>
              </a:prstGeom>
              <a:gradFill rotWithShape="0">
                <a:gsLst>
                  <a:gs pos="0">
                    <a:schemeClr val="accent1"/>
                  </a:gs>
                  <a:gs pos="100000">
                    <a:schemeClr val="folHlink"/>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grpSp>
            <p:nvGrpSpPr>
              <p:cNvPr id="10" name="Group 23"/>
              <p:cNvGrpSpPr>
                <a:grpSpLocks/>
              </p:cNvGrpSpPr>
              <p:nvPr/>
            </p:nvGrpSpPr>
            <p:grpSpPr bwMode="auto">
              <a:xfrm>
                <a:off x="5398" y="4111"/>
                <a:ext cx="320" cy="204"/>
                <a:chOff x="5398" y="4111"/>
                <a:chExt cx="320" cy="204"/>
              </a:xfrm>
            </p:grpSpPr>
            <p:sp>
              <p:nvSpPr>
                <p:cNvPr id="11" name="Oval 24"/>
                <p:cNvSpPr>
                  <a:spLocks noChangeArrowheads="1"/>
                </p:cNvSpPr>
                <p:nvPr/>
              </p:nvSpPr>
              <p:spPr bwMode="auto">
                <a:xfrm>
                  <a:off x="5605" y="4157"/>
                  <a:ext cx="113" cy="106"/>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sp>
              <p:nvSpPr>
                <p:cNvPr id="12" name="AutoShape 25"/>
                <p:cNvSpPr>
                  <a:spLocks noChangeArrowheads="1"/>
                </p:cNvSpPr>
                <p:nvPr/>
              </p:nvSpPr>
              <p:spPr bwMode="auto">
                <a:xfrm>
                  <a:off x="5398" y="4111"/>
                  <a:ext cx="257" cy="204"/>
                </a:xfrm>
                <a:prstGeom prst="leftArrow">
                  <a:avLst>
                    <a:gd name="adj1" fmla="val 50000"/>
                    <a:gd name="adj2" fmla="val 62984"/>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grpSp>
        </p:grpSp>
      </p:grpSp>
      <p:sp>
        <p:nvSpPr>
          <p:cNvPr id="5146" name="Rectangle 26"/>
          <p:cNvSpPr>
            <a:spLocks noGrp="1" noChangeArrowheads="1"/>
          </p:cNvSpPr>
          <p:nvPr>
            <p:ph type="ctrTitle" sz="quarter"/>
          </p:nvPr>
        </p:nvSpPr>
        <p:spPr>
          <a:xfrm>
            <a:off x="685800" y="2286000"/>
            <a:ext cx="7772400" cy="1143000"/>
          </a:xfrm>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40" tIns="45720" rIns="91440" bIns="45720"/>
          <a:lstStyle>
            <a:lvl1pPr>
              <a:defRPr/>
            </a:lvl1pPr>
          </a:lstStyle>
          <a:p>
            <a:pPr lvl="0"/>
            <a:r>
              <a:rPr lang="en-US" altLang="en-US" noProof="0" smtClean="0"/>
              <a:t>Click to edit Master title style</a:t>
            </a:r>
          </a:p>
        </p:txBody>
      </p:sp>
      <p:sp>
        <p:nvSpPr>
          <p:cNvPr id="5147" name="Rectangle 27"/>
          <p:cNvSpPr>
            <a:spLocks noGrp="1" noChangeArrowheads="1"/>
          </p:cNvSpPr>
          <p:nvPr>
            <p:ph type="subTitle" sz="quarter" idx="1"/>
          </p:nvPr>
        </p:nvSpPr>
        <p:spPr>
          <a:xfrm>
            <a:off x="1371600" y="3886200"/>
            <a:ext cx="6400800" cy="1752600"/>
          </a:xfrm>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40" tIns="45720" rIns="91440" bIns="45720"/>
          <a:lstStyle>
            <a:lvl1pPr marL="0" indent="0" algn="ctr">
              <a:buFontTx/>
              <a:buNone/>
              <a:defRPr/>
            </a:lvl1pPr>
          </a:lstStyle>
          <a:p>
            <a:pPr lvl="0"/>
            <a:r>
              <a:rPr lang="en-US" altLang="en-US" noProof="0" smtClean="0"/>
              <a:t>Click to edit Master subtitle style</a:t>
            </a:r>
          </a:p>
        </p:txBody>
      </p:sp>
      <p:sp>
        <p:nvSpPr>
          <p:cNvPr id="25" name="Rectangle 2"/>
          <p:cNvSpPr>
            <a:spLocks noGrp="1" noChangeArrowheads="1"/>
          </p:cNvSpPr>
          <p:nvPr>
            <p:ph type="dt" sz="quarter" idx="10"/>
          </p:nvPr>
        </p:nvSpPr>
        <p:spPr>
          <a:xfrm>
            <a:off x="344488" y="6035675"/>
            <a:ext cx="2474912" cy="457200"/>
          </a:xfrm>
        </p:spPr>
        <p:txBody>
          <a:bodyPr/>
          <a:lstStyle>
            <a:lvl1pPr>
              <a:defRPr/>
            </a:lvl1pPr>
          </a:lstStyle>
          <a:p>
            <a:fld id="{AD89234A-323F-49C3-AA27-F13F28C1DE83}" type="datetime1">
              <a:rPr lang="ar-SA" smtClean="0"/>
              <a:t>30/01/1441</a:t>
            </a:fld>
            <a:endParaRPr lang="en-US" dirty="0"/>
          </a:p>
        </p:txBody>
      </p:sp>
      <p:sp>
        <p:nvSpPr>
          <p:cNvPr id="26" name="Rectangle 3"/>
          <p:cNvSpPr>
            <a:spLocks noGrp="1" noChangeArrowheads="1"/>
          </p:cNvSpPr>
          <p:nvPr>
            <p:ph type="ftr" sz="quarter" idx="11"/>
          </p:nvPr>
        </p:nvSpPr>
        <p:spPr>
          <a:xfrm>
            <a:off x="2895600" y="6035675"/>
            <a:ext cx="3657600" cy="457200"/>
          </a:xfrm>
        </p:spPr>
        <p:txBody>
          <a:bodyPr/>
          <a:lstStyle>
            <a:lvl1pPr>
              <a:defRPr/>
            </a:lvl1pPr>
          </a:lstStyle>
          <a:p>
            <a:r>
              <a:rPr lang="en-US" smtClean="0"/>
              <a:t>Dr. Mohammed Alnaif</a:t>
            </a:r>
            <a:endParaRPr lang="en-US" dirty="0"/>
          </a:p>
        </p:txBody>
      </p:sp>
      <p:sp>
        <p:nvSpPr>
          <p:cNvPr id="27" name="Rectangle 4"/>
          <p:cNvSpPr>
            <a:spLocks noGrp="1" noChangeArrowheads="1"/>
          </p:cNvSpPr>
          <p:nvPr>
            <p:ph type="sldNum" sz="quarter" idx="12"/>
          </p:nvPr>
        </p:nvSpPr>
        <p:spPr>
          <a:xfrm>
            <a:off x="6629400" y="6035675"/>
            <a:ext cx="2170113" cy="444500"/>
          </a:xfrm>
        </p:spPr>
        <p:txBody>
          <a:bodyPr/>
          <a:lstStyle>
            <a:lvl1pPr>
              <a:defRPr/>
            </a:lvl1pPr>
          </a:lstStyle>
          <a:p>
            <a:fld id="{EEEECDCC-63C2-4492-ADC6-A6890B1EB79E}" type="slidenum">
              <a:rPr lang="en-US" smtClean="0"/>
              <a:t>‹#›</a:t>
            </a:fld>
            <a:endParaRPr lang="en-US" dirty="0"/>
          </a:p>
        </p:txBody>
      </p:sp>
    </p:spTree>
    <p:extLst>
      <p:ext uri="{BB962C8B-B14F-4D97-AF65-F5344CB8AC3E}">
        <p14:creationId xmlns:p14="http://schemas.microsoft.com/office/powerpoint/2010/main" val="2256017694"/>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23689F73-E561-4378-BD3A-A2C41A2365EA}" type="datetime1">
              <a:rPr lang="ar-SA" altLang="en-US" smtClean="0"/>
              <a:t>30/01/1441</a:t>
            </a:fld>
            <a:endParaRPr lang="en-US" altLang="en-US"/>
          </a:p>
        </p:txBody>
      </p:sp>
      <p:sp>
        <p:nvSpPr>
          <p:cNvPr id="5" name="Rectangle 5"/>
          <p:cNvSpPr>
            <a:spLocks noGrp="1" noChangeArrowheads="1"/>
          </p:cNvSpPr>
          <p:nvPr>
            <p:ph type="sldNum"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ftr" sz="quarter" idx="12"/>
          </p:nvPr>
        </p:nvSpPr>
        <p:spPr>
          <a:ln/>
        </p:spPr>
        <p:txBody>
          <a:bodyPr/>
          <a:lstStyle>
            <a:lvl1pPr>
              <a:defRPr/>
            </a:lvl1pPr>
          </a:lstStyle>
          <a:p>
            <a:pPr>
              <a:defRPr/>
            </a:pPr>
            <a:r>
              <a:rPr lang="en-US" altLang="en-US" smtClean="0"/>
              <a:t>Dr. Mohammed Alnaif</a:t>
            </a:r>
            <a:endParaRPr lang="en-US" altLang="en-US"/>
          </a:p>
        </p:txBody>
      </p:sp>
    </p:spTree>
    <p:extLst>
      <p:ext uri="{BB962C8B-B14F-4D97-AF65-F5344CB8AC3E}">
        <p14:creationId xmlns:p14="http://schemas.microsoft.com/office/powerpoint/2010/main" val="762827473"/>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35788" y="288925"/>
            <a:ext cx="2025650" cy="57308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55663" y="288925"/>
            <a:ext cx="5927725" cy="57308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E5AD26E9-F799-4DD1-BD2E-34090C749306}" type="datetime1">
              <a:rPr lang="ar-SA" altLang="en-US" smtClean="0"/>
              <a:t>30/01/1441</a:t>
            </a:fld>
            <a:endParaRPr lang="en-US" altLang="en-US"/>
          </a:p>
        </p:txBody>
      </p:sp>
      <p:sp>
        <p:nvSpPr>
          <p:cNvPr id="5" name="Rectangle 5"/>
          <p:cNvSpPr>
            <a:spLocks noGrp="1" noChangeArrowheads="1"/>
          </p:cNvSpPr>
          <p:nvPr>
            <p:ph type="sldNum"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ftr" sz="quarter" idx="12"/>
          </p:nvPr>
        </p:nvSpPr>
        <p:spPr>
          <a:ln/>
        </p:spPr>
        <p:txBody>
          <a:bodyPr/>
          <a:lstStyle>
            <a:lvl1pPr>
              <a:defRPr/>
            </a:lvl1pPr>
          </a:lstStyle>
          <a:p>
            <a:pPr>
              <a:defRPr/>
            </a:pPr>
            <a:r>
              <a:rPr lang="en-US" altLang="en-US" smtClean="0"/>
              <a:t>Dr. Mohammed Alnaif</a:t>
            </a:r>
            <a:endParaRPr lang="en-US" altLang="en-US"/>
          </a:p>
        </p:txBody>
      </p:sp>
    </p:spTree>
    <p:extLst>
      <p:ext uri="{BB962C8B-B14F-4D97-AF65-F5344CB8AC3E}">
        <p14:creationId xmlns:p14="http://schemas.microsoft.com/office/powerpoint/2010/main" val="2634445243"/>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5"/>
          <p:cNvGrpSpPr>
            <a:grpSpLocks/>
          </p:cNvGrpSpPr>
          <p:nvPr/>
        </p:nvGrpSpPr>
        <p:grpSpPr bwMode="auto">
          <a:xfrm>
            <a:off x="0" y="-6350"/>
            <a:ext cx="9142413" cy="6856413"/>
            <a:chOff x="0" y="-4"/>
            <a:chExt cx="5759" cy="4319"/>
          </a:xfrm>
        </p:grpSpPr>
        <p:grpSp>
          <p:nvGrpSpPr>
            <p:cNvPr id="5" name="Group 6"/>
            <p:cNvGrpSpPr>
              <a:grpSpLocks/>
            </p:cNvGrpSpPr>
            <p:nvPr/>
          </p:nvGrpSpPr>
          <p:grpSpPr bwMode="auto">
            <a:xfrm>
              <a:off x="33" y="-4"/>
              <a:ext cx="328" cy="3928"/>
              <a:chOff x="33" y="-4"/>
              <a:chExt cx="328" cy="3928"/>
            </a:xfrm>
          </p:grpSpPr>
          <p:sp>
            <p:nvSpPr>
              <p:cNvPr id="21" name="Rectangle 7"/>
              <p:cNvSpPr>
                <a:spLocks noChangeArrowheads="1"/>
              </p:cNvSpPr>
              <p:nvPr/>
            </p:nvSpPr>
            <p:spPr bwMode="auto">
              <a:xfrm>
                <a:off x="33" y="110"/>
                <a:ext cx="106" cy="3814"/>
              </a:xfrm>
              <a:prstGeom prst="rect">
                <a:avLst/>
              </a:prstGeom>
              <a:gradFill rotWithShape="0">
                <a:gsLst>
                  <a:gs pos="0">
                    <a:schemeClr val="hlink"/>
                  </a:gs>
                  <a:gs pos="100000">
                    <a:schemeClr val="accent2"/>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grpSp>
            <p:nvGrpSpPr>
              <p:cNvPr id="22" name="Group 8"/>
              <p:cNvGrpSpPr>
                <a:grpSpLocks/>
              </p:cNvGrpSpPr>
              <p:nvPr/>
            </p:nvGrpSpPr>
            <p:grpSpPr bwMode="auto">
              <a:xfrm>
                <a:off x="41" y="-4"/>
                <a:ext cx="320" cy="205"/>
                <a:chOff x="41" y="-4"/>
                <a:chExt cx="320" cy="205"/>
              </a:xfrm>
            </p:grpSpPr>
            <p:sp>
              <p:nvSpPr>
                <p:cNvPr id="23" name="Oval 9"/>
                <p:cNvSpPr>
                  <a:spLocks noChangeArrowheads="1"/>
                </p:cNvSpPr>
                <p:nvPr/>
              </p:nvSpPr>
              <p:spPr bwMode="auto">
                <a:xfrm>
                  <a:off x="41" y="48"/>
                  <a:ext cx="113" cy="107"/>
                </a:xfrm>
                <a:prstGeom prst="ellipse">
                  <a:avLst/>
                </a:pr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sp>
              <p:nvSpPr>
                <p:cNvPr id="24" name="AutoShape 10"/>
                <p:cNvSpPr>
                  <a:spLocks noChangeArrowheads="1"/>
                </p:cNvSpPr>
                <p:nvPr/>
              </p:nvSpPr>
              <p:spPr bwMode="auto">
                <a:xfrm>
                  <a:off x="104" y="-4"/>
                  <a:ext cx="257" cy="205"/>
                </a:xfrm>
                <a:prstGeom prst="rightArrow">
                  <a:avLst>
                    <a:gd name="adj1" fmla="val 50000"/>
                    <a:gd name="adj2" fmla="val 62689"/>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grpSp>
        </p:grpSp>
        <p:grpSp>
          <p:nvGrpSpPr>
            <p:cNvPr id="6" name="Group 11"/>
            <p:cNvGrpSpPr>
              <a:grpSpLocks/>
            </p:cNvGrpSpPr>
            <p:nvPr/>
          </p:nvGrpSpPr>
          <p:grpSpPr bwMode="auto">
            <a:xfrm>
              <a:off x="411" y="44"/>
              <a:ext cx="5348" cy="322"/>
              <a:chOff x="411" y="44"/>
              <a:chExt cx="5348" cy="322"/>
            </a:xfrm>
          </p:grpSpPr>
          <p:sp>
            <p:nvSpPr>
              <p:cNvPr id="17" name="Rectangle 12"/>
              <p:cNvSpPr>
                <a:spLocks noChangeArrowheads="1"/>
              </p:cNvSpPr>
              <p:nvPr/>
            </p:nvSpPr>
            <p:spPr bwMode="auto">
              <a:xfrm>
                <a:off x="411" y="44"/>
                <a:ext cx="5256" cy="103"/>
              </a:xfrm>
              <a:prstGeom prst="rect">
                <a:avLst/>
              </a:prstGeom>
              <a:gradFill rotWithShape="0">
                <a:gsLst>
                  <a:gs pos="0">
                    <a:schemeClr val="hlink"/>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grpSp>
            <p:nvGrpSpPr>
              <p:cNvPr id="18" name="Group 13"/>
              <p:cNvGrpSpPr>
                <a:grpSpLocks/>
              </p:cNvGrpSpPr>
              <p:nvPr/>
            </p:nvGrpSpPr>
            <p:grpSpPr bwMode="auto">
              <a:xfrm>
                <a:off x="5563" y="45"/>
                <a:ext cx="196" cy="321"/>
                <a:chOff x="5563" y="45"/>
                <a:chExt cx="196" cy="321"/>
              </a:xfrm>
            </p:grpSpPr>
            <p:sp>
              <p:nvSpPr>
                <p:cNvPr id="19" name="Oval 14"/>
                <p:cNvSpPr>
                  <a:spLocks noChangeArrowheads="1"/>
                </p:cNvSpPr>
                <p:nvPr/>
              </p:nvSpPr>
              <p:spPr bwMode="auto">
                <a:xfrm>
                  <a:off x="5607" y="45"/>
                  <a:ext cx="104" cy="113"/>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sp>
              <p:nvSpPr>
                <p:cNvPr id="20" name="AutoShape 15"/>
                <p:cNvSpPr>
                  <a:spLocks noChangeArrowheads="1"/>
                </p:cNvSpPr>
                <p:nvPr/>
              </p:nvSpPr>
              <p:spPr bwMode="auto">
                <a:xfrm>
                  <a:off x="5563" y="107"/>
                  <a:ext cx="196" cy="259"/>
                </a:xfrm>
                <a:prstGeom prst="downArrow">
                  <a:avLst>
                    <a:gd name="adj1" fmla="val 50000"/>
                    <a:gd name="adj2" fmla="val 66078"/>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grpSp>
        </p:grpSp>
        <p:grpSp>
          <p:nvGrpSpPr>
            <p:cNvPr id="7" name="Group 16"/>
            <p:cNvGrpSpPr>
              <a:grpSpLocks/>
            </p:cNvGrpSpPr>
            <p:nvPr/>
          </p:nvGrpSpPr>
          <p:grpSpPr bwMode="auto">
            <a:xfrm>
              <a:off x="0" y="3958"/>
              <a:ext cx="5347" cy="323"/>
              <a:chOff x="0" y="3958"/>
              <a:chExt cx="5347" cy="323"/>
            </a:xfrm>
          </p:grpSpPr>
          <p:sp>
            <p:nvSpPr>
              <p:cNvPr id="13" name="Rectangle 17"/>
              <p:cNvSpPr>
                <a:spLocks noChangeArrowheads="1"/>
              </p:cNvSpPr>
              <p:nvPr/>
            </p:nvSpPr>
            <p:spPr bwMode="auto">
              <a:xfrm>
                <a:off x="94" y="4178"/>
                <a:ext cx="5253" cy="103"/>
              </a:xfrm>
              <a:prstGeom prst="rect">
                <a:avLst/>
              </a:pr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grpSp>
            <p:nvGrpSpPr>
              <p:cNvPr id="14" name="Group 18"/>
              <p:cNvGrpSpPr>
                <a:grpSpLocks/>
              </p:cNvGrpSpPr>
              <p:nvPr/>
            </p:nvGrpSpPr>
            <p:grpSpPr bwMode="auto">
              <a:xfrm>
                <a:off x="0" y="3958"/>
                <a:ext cx="195" cy="322"/>
                <a:chOff x="0" y="3958"/>
                <a:chExt cx="195" cy="322"/>
              </a:xfrm>
            </p:grpSpPr>
            <p:sp>
              <p:nvSpPr>
                <p:cNvPr id="15" name="Oval 19"/>
                <p:cNvSpPr>
                  <a:spLocks noChangeArrowheads="1"/>
                </p:cNvSpPr>
                <p:nvPr/>
              </p:nvSpPr>
              <p:spPr bwMode="auto">
                <a:xfrm>
                  <a:off x="48" y="4166"/>
                  <a:ext cx="104" cy="114"/>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sp>
              <p:nvSpPr>
                <p:cNvPr id="16" name="AutoShape 20"/>
                <p:cNvSpPr>
                  <a:spLocks noChangeArrowheads="1"/>
                </p:cNvSpPr>
                <p:nvPr/>
              </p:nvSpPr>
              <p:spPr bwMode="auto">
                <a:xfrm>
                  <a:off x="0" y="3958"/>
                  <a:ext cx="195" cy="259"/>
                </a:xfrm>
                <a:prstGeom prst="upArrow">
                  <a:avLst>
                    <a:gd name="adj1" fmla="val 50000"/>
                    <a:gd name="adj2" fmla="val 66404"/>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grpSp>
        </p:grpSp>
        <p:grpSp>
          <p:nvGrpSpPr>
            <p:cNvPr id="8" name="Group 21"/>
            <p:cNvGrpSpPr>
              <a:grpSpLocks/>
            </p:cNvGrpSpPr>
            <p:nvPr/>
          </p:nvGrpSpPr>
          <p:grpSpPr bwMode="auto">
            <a:xfrm>
              <a:off x="5398" y="401"/>
              <a:ext cx="320" cy="3914"/>
              <a:chOff x="5398" y="401"/>
              <a:chExt cx="320" cy="3914"/>
            </a:xfrm>
          </p:grpSpPr>
          <p:sp>
            <p:nvSpPr>
              <p:cNvPr id="9" name="Rectangle 22"/>
              <p:cNvSpPr>
                <a:spLocks noChangeArrowheads="1"/>
              </p:cNvSpPr>
              <p:nvPr/>
            </p:nvSpPr>
            <p:spPr bwMode="auto">
              <a:xfrm>
                <a:off x="5612" y="401"/>
                <a:ext cx="106" cy="3800"/>
              </a:xfrm>
              <a:prstGeom prst="rect">
                <a:avLst/>
              </a:prstGeom>
              <a:gradFill rotWithShape="0">
                <a:gsLst>
                  <a:gs pos="0">
                    <a:schemeClr val="accent1"/>
                  </a:gs>
                  <a:gs pos="100000">
                    <a:schemeClr val="folHlink"/>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grpSp>
            <p:nvGrpSpPr>
              <p:cNvPr id="10" name="Group 23"/>
              <p:cNvGrpSpPr>
                <a:grpSpLocks/>
              </p:cNvGrpSpPr>
              <p:nvPr/>
            </p:nvGrpSpPr>
            <p:grpSpPr bwMode="auto">
              <a:xfrm>
                <a:off x="5398" y="4111"/>
                <a:ext cx="320" cy="204"/>
                <a:chOff x="5398" y="4111"/>
                <a:chExt cx="320" cy="204"/>
              </a:xfrm>
            </p:grpSpPr>
            <p:sp>
              <p:nvSpPr>
                <p:cNvPr id="11" name="Oval 24"/>
                <p:cNvSpPr>
                  <a:spLocks noChangeArrowheads="1"/>
                </p:cNvSpPr>
                <p:nvPr/>
              </p:nvSpPr>
              <p:spPr bwMode="auto">
                <a:xfrm>
                  <a:off x="5605" y="4157"/>
                  <a:ext cx="113" cy="106"/>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sp>
              <p:nvSpPr>
                <p:cNvPr id="12" name="AutoShape 25"/>
                <p:cNvSpPr>
                  <a:spLocks noChangeArrowheads="1"/>
                </p:cNvSpPr>
                <p:nvPr/>
              </p:nvSpPr>
              <p:spPr bwMode="auto">
                <a:xfrm>
                  <a:off x="5398" y="4111"/>
                  <a:ext cx="257" cy="204"/>
                </a:xfrm>
                <a:prstGeom prst="leftArrow">
                  <a:avLst>
                    <a:gd name="adj1" fmla="val 50000"/>
                    <a:gd name="adj2" fmla="val 62984"/>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grpSp>
        </p:grpSp>
      </p:grpSp>
      <p:sp>
        <p:nvSpPr>
          <p:cNvPr id="5146" name="Rectangle 26"/>
          <p:cNvSpPr>
            <a:spLocks noGrp="1" noChangeArrowheads="1"/>
          </p:cNvSpPr>
          <p:nvPr>
            <p:ph type="ctrTitle" sz="quarter"/>
          </p:nvPr>
        </p:nvSpPr>
        <p:spPr>
          <a:xfrm>
            <a:off x="685800" y="2286000"/>
            <a:ext cx="7772400" cy="1143000"/>
          </a:xfrm>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40" tIns="45720" rIns="91440" bIns="45720"/>
          <a:lstStyle>
            <a:lvl1pPr>
              <a:defRPr/>
            </a:lvl1pPr>
          </a:lstStyle>
          <a:p>
            <a:pPr lvl="0"/>
            <a:r>
              <a:rPr lang="en-US" altLang="en-US" noProof="0" smtClean="0"/>
              <a:t>Click to edit Master title style</a:t>
            </a:r>
          </a:p>
        </p:txBody>
      </p:sp>
      <p:sp>
        <p:nvSpPr>
          <p:cNvPr id="5147" name="Rectangle 27"/>
          <p:cNvSpPr>
            <a:spLocks noGrp="1" noChangeArrowheads="1"/>
          </p:cNvSpPr>
          <p:nvPr>
            <p:ph type="subTitle" sz="quarter" idx="1"/>
          </p:nvPr>
        </p:nvSpPr>
        <p:spPr>
          <a:xfrm>
            <a:off x="1371600" y="3886200"/>
            <a:ext cx="6400800" cy="1752600"/>
          </a:xfrm>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40" tIns="45720" rIns="91440" bIns="45720"/>
          <a:lstStyle>
            <a:lvl1pPr marL="0" indent="0" algn="ctr">
              <a:buFontTx/>
              <a:buNone/>
              <a:defRPr/>
            </a:lvl1pPr>
          </a:lstStyle>
          <a:p>
            <a:pPr lvl="0"/>
            <a:r>
              <a:rPr lang="en-US" altLang="en-US" noProof="0" smtClean="0"/>
              <a:t>Click to edit Master subtitle style</a:t>
            </a:r>
          </a:p>
        </p:txBody>
      </p:sp>
      <p:sp>
        <p:nvSpPr>
          <p:cNvPr id="25" name="Rectangle 2"/>
          <p:cNvSpPr>
            <a:spLocks noGrp="1" noChangeArrowheads="1"/>
          </p:cNvSpPr>
          <p:nvPr>
            <p:ph type="dt" sz="quarter" idx="10"/>
          </p:nvPr>
        </p:nvSpPr>
        <p:spPr>
          <a:xfrm>
            <a:off x="344488" y="6035675"/>
            <a:ext cx="2474912" cy="457200"/>
          </a:xfrm>
        </p:spPr>
        <p:txBody>
          <a:bodyPr/>
          <a:lstStyle>
            <a:lvl1pPr>
              <a:defRPr/>
            </a:lvl1pPr>
          </a:lstStyle>
          <a:p>
            <a:pPr>
              <a:defRPr/>
            </a:pPr>
            <a:fld id="{BB98AFDD-C03B-467E-B389-8AD103F77597}" type="datetime1">
              <a:rPr lang="ar-SA" smtClean="0"/>
              <a:t>30/01/1441</a:t>
            </a:fld>
            <a:endParaRPr lang="en-US"/>
          </a:p>
        </p:txBody>
      </p:sp>
      <p:sp>
        <p:nvSpPr>
          <p:cNvPr id="26" name="Rectangle 3"/>
          <p:cNvSpPr>
            <a:spLocks noGrp="1" noChangeArrowheads="1"/>
          </p:cNvSpPr>
          <p:nvPr>
            <p:ph type="ftr" sz="quarter" idx="11"/>
          </p:nvPr>
        </p:nvSpPr>
        <p:spPr>
          <a:xfrm>
            <a:off x="2895600" y="6035675"/>
            <a:ext cx="3657600" cy="457200"/>
          </a:xfrm>
        </p:spPr>
        <p:txBody>
          <a:bodyPr/>
          <a:lstStyle>
            <a:lvl1pPr>
              <a:defRPr/>
            </a:lvl1pPr>
          </a:lstStyle>
          <a:p>
            <a:pPr>
              <a:defRPr/>
            </a:pPr>
            <a:r>
              <a:rPr lang="en-US" smtClean="0"/>
              <a:t>Dr. Mohammed Alnaif</a:t>
            </a:r>
            <a:endParaRPr lang="en-US"/>
          </a:p>
        </p:txBody>
      </p:sp>
      <p:sp>
        <p:nvSpPr>
          <p:cNvPr id="27" name="Rectangle 4"/>
          <p:cNvSpPr>
            <a:spLocks noGrp="1" noChangeArrowheads="1"/>
          </p:cNvSpPr>
          <p:nvPr>
            <p:ph type="sldNum" sz="quarter" idx="12"/>
          </p:nvPr>
        </p:nvSpPr>
        <p:spPr>
          <a:xfrm>
            <a:off x="6629400" y="6035675"/>
            <a:ext cx="2170113" cy="444500"/>
          </a:xfrm>
        </p:spPr>
        <p:txBody>
          <a:bodyPr/>
          <a:lstStyle>
            <a:lvl1pPr>
              <a:defRPr/>
            </a:lvl1pPr>
          </a:lstStyle>
          <a:p>
            <a:pPr>
              <a:defRPr/>
            </a:pPr>
            <a:fld id="{CD6E6DAB-608F-47ED-BCB5-9F8247F12939}" type="slidenum">
              <a:rPr lang="en-US"/>
              <a:pPr>
                <a:defRPr/>
              </a:pPr>
              <a:t>‹#›</a:t>
            </a:fld>
            <a:endParaRPr lang="en-US"/>
          </a:p>
        </p:txBody>
      </p:sp>
    </p:spTree>
    <p:extLst>
      <p:ext uri="{BB962C8B-B14F-4D97-AF65-F5344CB8AC3E}">
        <p14:creationId xmlns:p14="http://schemas.microsoft.com/office/powerpoint/2010/main" val="1230835641"/>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9BC1AE2B-BCEA-4FBD-8ED8-D7CBC830CE9B}" type="datetime1">
              <a:rPr lang="ar-SA" smtClean="0"/>
              <a:t>30/01/1441</a:t>
            </a:fld>
            <a:endParaRPr lang="en-US"/>
          </a:p>
        </p:txBody>
      </p:sp>
      <p:sp>
        <p:nvSpPr>
          <p:cNvPr id="5" name="Rectangle 5"/>
          <p:cNvSpPr>
            <a:spLocks noGrp="1" noChangeArrowheads="1"/>
          </p:cNvSpPr>
          <p:nvPr>
            <p:ph type="sldNum" sz="quarter" idx="11"/>
          </p:nvPr>
        </p:nvSpPr>
        <p:spPr>
          <a:ln/>
        </p:spPr>
        <p:txBody>
          <a:bodyPr/>
          <a:lstStyle>
            <a:lvl1pPr>
              <a:defRPr/>
            </a:lvl1pPr>
          </a:lstStyle>
          <a:p>
            <a:pPr>
              <a:defRPr/>
            </a:pPr>
            <a:fld id="{46485EE5-CBBA-4EC6-99B5-95E501A13D4E}" type="slidenum">
              <a:rPr lang="en-US"/>
              <a:pPr>
                <a:defRPr/>
              </a:pPr>
              <a:t>‹#›</a:t>
            </a:fld>
            <a:endParaRPr lang="en-US"/>
          </a:p>
        </p:txBody>
      </p:sp>
      <p:sp>
        <p:nvSpPr>
          <p:cNvPr id="6" name="Rectangle 6"/>
          <p:cNvSpPr>
            <a:spLocks noGrp="1" noChangeArrowheads="1"/>
          </p:cNvSpPr>
          <p:nvPr>
            <p:ph type="ftr" sz="quarter" idx="12"/>
          </p:nvPr>
        </p:nvSpPr>
        <p:spPr>
          <a:ln/>
        </p:spPr>
        <p:txBody>
          <a:bodyPr/>
          <a:lstStyle>
            <a:lvl1pPr>
              <a:defRPr/>
            </a:lvl1pPr>
          </a:lstStyle>
          <a:p>
            <a:pPr>
              <a:defRPr/>
            </a:pPr>
            <a:r>
              <a:rPr lang="en-US" smtClean="0"/>
              <a:t>Dr. Mohammed Alnaif</a:t>
            </a:r>
            <a:endParaRPr lang="en-US"/>
          </a:p>
        </p:txBody>
      </p:sp>
    </p:spTree>
    <p:extLst>
      <p:ext uri="{BB962C8B-B14F-4D97-AF65-F5344CB8AC3E}">
        <p14:creationId xmlns:p14="http://schemas.microsoft.com/office/powerpoint/2010/main" val="2416453355"/>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4B573793-3945-418D-941A-F28EB8B552A9}" type="datetime1">
              <a:rPr lang="ar-SA" smtClean="0"/>
              <a:t>30/01/1441</a:t>
            </a:fld>
            <a:endParaRPr lang="en-US"/>
          </a:p>
        </p:txBody>
      </p:sp>
      <p:sp>
        <p:nvSpPr>
          <p:cNvPr id="5" name="Rectangle 5"/>
          <p:cNvSpPr>
            <a:spLocks noGrp="1" noChangeArrowheads="1"/>
          </p:cNvSpPr>
          <p:nvPr>
            <p:ph type="sldNum" sz="quarter" idx="11"/>
          </p:nvPr>
        </p:nvSpPr>
        <p:spPr>
          <a:ln/>
        </p:spPr>
        <p:txBody>
          <a:bodyPr/>
          <a:lstStyle>
            <a:lvl1pPr>
              <a:defRPr/>
            </a:lvl1pPr>
          </a:lstStyle>
          <a:p>
            <a:pPr>
              <a:defRPr/>
            </a:pPr>
            <a:fld id="{5EC731C7-6B32-487B-8AF7-E4A5D8BCFEB7}" type="slidenum">
              <a:rPr lang="en-US"/>
              <a:pPr>
                <a:defRPr/>
              </a:pPr>
              <a:t>‹#›</a:t>
            </a:fld>
            <a:endParaRPr lang="en-US"/>
          </a:p>
        </p:txBody>
      </p:sp>
      <p:sp>
        <p:nvSpPr>
          <p:cNvPr id="6" name="Rectangle 6"/>
          <p:cNvSpPr>
            <a:spLocks noGrp="1" noChangeArrowheads="1"/>
          </p:cNvSpPr>
          <p:nvPr>
            <p:ph type="ftr" sz="quarter" idx="12"/>
          </p:nvPr>
        </p:nvSpPr>
        <p:spPr>
          <a:ln/>
        </p:spPr>
        <p:txBody>
          <a:bodyPr/>
          <a:lstStyle>
            <a:lvl1pPr>
              <a:defRPr/>
            </a:lvl1pPr>
          </a:lstStyle>
          <a:p>
            <a:pPr>
              <a:defRPr/>
            </a:pPr>
            <a:r>
              <a:rPr lang="en-US" smtClean="0"/>
              <a:t>Dr. Mohammed Alnaif</a:t>
            </a:r>
            <a:endParaRPr lang="en-US"/>
          </a:p>
        </p:txBody>
      </p:sp>
    </p:spTree>
    <p:extLst>
      <p:ext uri="{BB962C8B-B14F-4D97-AF65-F5344CB8AC3E}">
        <p14:creationId xmlns:p14="http://schemas.microsoft.com/office/powerpoint/2010/main" val="1491106362"/>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55663" y="1593850"/>
            <a:ext cx="3976687" cy="4425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84750" y="1593850"/>
            <a:ext cx="3976688" cy="4425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C4EB7EB3-7EC3-46B2-9021-ACD88CC9AC48}" type="datetime1">
              <a:rPr lang="ar-SA" smtClean="0"/>
              <a:t>30/01/1441</a:t>
            </a:fld>
            <a:endParaRPr lang="en-US"/>
          </a:p>
        </p:txBody>
      </p:sp>
      <p:sp>
        <p:nvSpPr>
          <p:cNvPr id="6" name="Rectangle 5"/>
          <p:cNvSpPr>
            <a:spLocks noGrp="1" noChangeArrowheads="1"/>
          </p:cNvSpPr>
          <p:nvPr>
            <p:ph type="sldNum" sz="quarter" idx="11"/>
          </p:nvPr>
        </p:nvSpPr>
        <p:spPr>
          <a:ln/>
        </p:spPr>
        <p:txBody>
          <a:bodyPr/>
          <a:lstStyle>
            <a:lvl1pPr>
              <a:defRPr/>
            </a:lvl1pPr>
          </a:lstStyle>
          <a:p>
            <a:pPr>
              <a:defRPr/>
            </a:pPr>
            <a:fld id="{65E21495-71D9-479C-B9E1-2B2E16CE1DE5}" type="slidenum">
              <a:rPr lang="en-US"/>
              <a:pPr>
                <a:defRPr/>
              </a:pPr>
              <a:t>‹#›</a:t>
            </a:fld>
            <a:endParaRPr lang="en-US"/>
          </a:p>
        </p:txBody>
      </p:sp>
      <p:sp>
        <p:nvSpPr>
          <p:cNvPr id="7" name="Rectangle 6"/>
          <p:cNvSpPr>
            <a:spLocks noGrp="1" noChangeArrowheads="1"/>
          </p:cNvSpPr>
          <p:nvPr>
            <p:ph type="ftr" sz="quarter" idx="12"/>
          </p:nvPr>
        </p:nvSpPr>
        <p:spPr>
          <a:ln/>
        </p:spPr>
        <p:txBody>
          <a:bodyPr/>
          <a:lstStyle>
            <a:lvl1pPr>
              <a:defRPr/>
            </a:lvl1pPr>
          </a:lstStyle>
          <a:p>
            <a:pPr>
              <a:defRPr/>
            </a:pPr>
            <a:r>
              <a:rPr lang="en-US" smtClean="0"/>
              <a:t>Dr. Mohammed Alnaif</a:t>
            </a:r>
            <a:endParaRPr lang="en-US"/>
          </a:p>
        </p:txBody>
      </p:sp>
    </p:spTree>
    <p:extLst>
      <p:ext uri="{BB962C8B-B14F-4D97-AF65-F5344CB8AC3E}">
        <p14:creationId xmlns:p14="http://schemas.microsoft.com/office/powerpoint/2010/main" val="1836198068"/>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829E0E3A-6F1A-4C6B-85EC-7B2C72362814}" type="datetime1">
              <a:rPr lang="ar-SA" smtClean="0"/>
              <a:t>30/01/1441</a:t>
            </a:fld>
            <a:endParaRPr lang="en-US"/>
          </a:p>
        </p:txBody>
      </p:sp>
      <p:sp>
        <p:nvSpPr>
          <p:cNvPr id="8" name="Rectangle 5"/>
          <p:cNvSpPr>
            <a:spLocks noGrp="1" noChangeArrowheads="1"/>
          </p:cNvSpPr>
          <p:nvPr>
            <p:ph type="sldNum" sz="quarter" idx="11"/>
          </p:nvPr>
        </p:nvSpPr>
        <p:spPr>
          <a:ln/>
        </p:spPr>
        <p:txBody>
          <a:bodyPr/>
          <a:lstStyle>
            <a:lvl1pPr>
              <a:defRPr/>
            </a:lvl1pPr>
          </a:lstStyle>
          <a:p>
            <a:pPr>
              <a:defRPr/>
            </a:pPr>
            <a:fld id="{228EBAE1-95B2-4758-BDE8-DD06AC6EBB0A}" type="slidenum">
              <a:rPr lang="en-US"/>
              <a:pPr>
                <a:defRPr/>
              </a:pPr>
              <a:t>‹#›</a:t>
            </a:fld>
            <a:endParaRPr lang="en-US"/>
          </a:p>
        </p:txBody>
      </p:sp>
      <p:sp>
        <p:nvSpPr>
          <p:cNvPr id="9" name="Rectangle 6"/>
          <p:cNvSpPr>
            <a:spLocks noGrp="1" noChangeArrowheads="1"/>
          </p:cNvSpPr>
          <p:nvPr>
            <p:ph type="ftr" sz="quarter" idx="12"/>
          </p:nvPr>
        </p:nvSpPr>
        <p:spPr>
          <a:ln/>
        </p:spPr>
        <p:txBody>
          <a:bodyPr/>
          <a:lstStyle>
            <a:lvl1pPr>
              <a:defRPr/>
            </a:lvl1pPr>
          </a:lstStyle>
          <a:p>
            <a:pPr>
              <a:defRPr/>
            </a:pPr>
            <a:r>
              <a:rPr lang="en-US" smtClean="0"/>
              <a:t>Dr. Mohammed Alnaif</a:t>
            </a:r>
            <a:endParaRPr lang="en-US"/>
          </a:p>
        </p:txBody>
      </p:sp>
    </p:spTree>
    <p:extLst>
      <p:ext uri="{BB962C8B-B14F-4D97-AF65-F5344CB8AC3E}">
        <p14:creationId xmlns:p14="http://schemas.microsoft.com/office/powerpoint/2010/main" val="1172237829"/>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A11CAED5-71AC-4F3E-A003-850CD21ABFFC}" type="datetime1">
              <a:rPr lang="ar-SA" smtClean="0"/>
              <a:t>30/01/1441</a:t>
            </a:fld>
            <a:endParaRPr lang="en-US"/>
          </a:p>
        </p:txBody>
      </p:sp>
      <p:sp>
        <p:nvSpPr>
          <p:cNvPr id="4" name="Rectangle 5"/>
          <p:cNvSpPr>
            <a:spLocks noGrp="1" noChangeArrowheads="1"/>
          </p:cNvSpPr>
          <p:nvPr>
            <p:ph type="sldNum" sz="quarter" idx="11"/>
          </p:nvPr>
        </p:nvSpPr>
        <p:spPr>
          <a:ln/>
        </p:spPr>
        <p:txBody>
          <a:bodyPr/>
          <a:lstStyle>
            <a:lvl1pPr>
              <a:defRPr/>
            </a:lvl1pPr>
          </a:lstStyle>
          <a:p>
            <a:pPr>
              <a:defRPr/>
            </a:pPr>
            <a:fld id="{3A368F62-1F84-41AA-BBDE-C6D703E7A1CD}" type="slidenum">
              <a:rPr lang="en-US"/>
              <a:pPr>
                <a:defRPr/>
              </a:pPr>
              <a:t>‹#›</a:t>
            </a:fld>
            <a:endParaRPr lang="en-US"/>
          </a:p>
        </p:txBody>
      </p:sp>
      <p:sp>
        <p:nvSpPr>
          <p:cNvPr id="5" name="Rectangle 6"/>
          <p:cNvSpPr>
            <a:spLocks noGrp="1" noChangeArrowheads="1"/>
          </p:cNvSpPr>
          <p:nvPr>
            <p:ph type="ftr" sz="quarter" idx="12"/>
          </p:nvPr>
        </p:nvSpPr>
        <p:spPr>
          <a:ln/>
        </p:spPr>
        <p:txBody>
          <a:bodyPr/>
          <a:lstStyle>
            <a:lvl1pPr>
              <a:defRPr/>
            </a:lvl1pPr>
          </a:lstStyle>
          <a:p>
            <a:pPr>
              <a:defRPr/>
            </a:pPr>
            <a:r>
              <a:rPr lang="en-US" smtClean="0"/>
              <a:t>Dr. Mohammed Alnaif</a:t>
            </a:r>
            <a:endParaRPr lang="en-US"/>
          </a:p>
        </p:txBody>
      </p:sp>
    </p:spTree>
    <p:extLst>
      <p:ext uri="{BB962C8B-B14F-4D97-AF65-F5344CB8AC3E}">
        <p14:creationId xmlns:p14="http://schemas.microsoft.com/office/powerpoint/2010/main" val="361381157"/>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A5910037-A68C-4CA5-B74C-0D0CA2306458}" type="datetime1">
              <a:rPr lang="ar-SA" smtClean="0"/>
              <a:t>30/01/1441</a:t>
            </a:fld>
            <a:endParaRPr lang="en-US"/>
          </a:p>
        </p:txBody>
      </p:sp>
      <p:sp>
        <p:nvSpPr>
          <p:cNvPr id="3" name="Rectangle 5"/>
          <p:cNvSpPr>
            <a:spLocks noGrp="1" noChangeArrowheads="1"/>
          </p:cNvSpPr>
          <p:nvPr>
            <p:ph type="sldNum" sz="quarter" idx="11"/>
          </p:nvPr>
        </p:nvSpPr>
        <p:spPr>
          <a:ln/>
        </p:spPr>
        <p:txBody>
          <a:bodyPr/>
          <a:lstStyle>
            <a:lvl1pPr>
              <a:defRPr/>
            </a:lvl1pPr>
          </a:lstStyle>
          <a:p>
            <a:pPr>
              <a:defRPr/>
            </a:pPr>
            <a:fld id="{F9FB9432-41BF-4FAA-B7C6-4C8922420268}" type="slidenum">
              <a:rPr lang="en-US"/>
              <a:pPr>
                <a:defRPr/>
              </a:pPr>
              <a:t>‹#›</a:t>
            </a:fld>
            <a:endParaRPr lang="en-US"/>
          </a:p>
        </p:txBody>
      </p:sp>
      <p:sp>
        <p:nvSpPr>
          <p:cNvPr id="4" name="Rectangle 6"/>
          <p:cNvSpPr>
            <a:spLocks noGrp="1" noChangeArrowheads="1"/>
          </p:cNvSpPr>
          <p:nvPr>
            <p:ph type="ftr" sz="quarter" idx="12"/>
          </p:nvPr>
        </p:nvSpPr>
        <p:spPr>
          <a:ln/>
        </p:spPr>
        <p:txBody>
          <a:bodyPr/>
          <a:lstStyle>
            <a:lvl1pPr>
              <a:defRPr/>
            </a:lvl1pPr>
          </a:lstStyle>
          <a:p>
            <a:pPr>
              <a:defRPr/>
            </a:pPr>
            <a:r>
              <a:rPr lang="en-US" smtClean="0"/>
              <a:t>Dr. Mohammed Alnaif</a:t>
            </a:r>
            <a:endParaRPr lang="en-US"/>
          </a:p>
        </p:txBody>
      </p:sp>
    </p:spTree>
    <p:extLst>
      <p:ext uri="{BB962C8B-B14F-4D97-AF65-F5344CB8AC3E}">
        <p14:creationId xmlns:p14="http://schemas.microsoft.com/office/powerpoint/2010/main" val="1805229198"/>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631D758E-20E4-4F6A-AF1E-7DDD7A2739A0}" type="datetime1">
              <a:rPr lang="ar-SA" smtClean="0"/>
              <a:t>30/01/1441</a:t>
            </a:fld>
            <a:endParaRPr lang="en-US"/>
          </a:p>
        </p:txBody>
      </p:sp>
      <p:sp>
        <p:nvSpPr>
          <p:cNvPr id="6" name="Rectangle 5"/>
          <p:cNvSpPr>
            <a:spLocks noGrp="1" noChangeArrowheads="1"/>
          </p:cNvSpPr>
          <p:nvPr>
            <p:ph type="sldNum" sz="quarter" idx="11"/>
          </p:nvPr>
        </p:nvSpPr>
        <p:spPr>
          <a:ln/>
        </p:spPr>
        <p:txBody>
          <a:bodyPr/>
          <a:lstStyle>
            <a:lvl1pPr>
              <a:defRPr/>
            </a:lvl1pPr>
          </a:lstStyle>
          <a:p>
            <a:pPr>
              <a:defRPr/>
            </a:pPr>
            <a:fld id="{54027C7A-4650-496C-80D7-7756DE1FD4EC}" type="slidenum">
              <a:rPr lang="en-US"/>
              <a:pPr>
                <a:defRPr/>
              </a:pPr>
              <a:t>‹#›</a:t>
            </a:fld>
            <a:endParaRPr lang="en-US"/>
          </a:p>
        </p:txBody>
      </p:sp>
      <p:sp>
        <p:nvSpPr>
          <p:cNvPr id="7" name="Rectangle 6"/>
          <p:cNvSpPr>
            <a:spLocks noGrp="1" noChangeArrowheads="1"/>
          </p:cNvSpPr>
          <p:nvPr>
            <p:ph type="ftr" sz="quarter" idx="12"/>
          </p:nvPr>
        </p:nvSpPr>
        <p:spPr>
          <a:ln/>
        </p:spPr>
        <p:txBody>
          <a:bodyPr/>
          <a:lstStyle>
            <a:lvl1pPr>
              <a:defRPr/>
            </a:lvl1pPr>
          </a:lstStyle>
          <a:p>
            <a:pPr>
              <a:defRPr/>
            </a:pPr>
            <a:r>
              <a:rPr lang="en-US" smtClean="0"/>
              <a:t>Dr. Mohammed Alnaif</a:t>
            </a:r>
            <a:endParaRPr lang="en-US"/>
          </a:p>
        </p:txBody>
      </p:sp>
    </p:spTree>
    <p:extLst>
      <p:ext uri="{BB962C8B-B14F-4D97-AF65-F5344CB8AC3E}">
        <p14:creationId xmlns:p14="http://schemas.microsoft.com/office/powerpoint/2010/main" val="117150145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076115F9-5CB4-468B-886B-2F49FDCB1C62}" type="datetime1">
              <a:rPr lang="ar-SA" smtClean="0"/>
              <a:t>30/01/1441</a:t>
            </a:fld>
            <a:endParaRPr lang="en-US" dirty="0"/>
          </a:p>
        </p:txBody>
      </p:sp>
      <p:sp>
        <p:nvSpPr>
          <p:cNvPr id="5" name="Rectangle 5"/>
          <p:cNvSpPr>
            <a:spLocks noGrp="1" noChangeArrowheads="1"/>
          </p:cNvSpPr>
          <p:nvPr>
            <p:ph type="sldNum" sz="quarter" idx="11"/>
          </p:nvPr>
        </p:nvSpPr>
        <p:spPr>
          <a:ln/>
        </p:spPr>
        <p:txBody>
          <a:bodyPr/>
          <a:lstStyle>
            <a:lvl1pPr>
              <a:defRPr/>
            </a:lvl1pPr>
          </a:lstStyle>
          <a:p>
            <a:fld id="{EEEECDCC-63C2-4492-ADC6-A6890B1EB79E}" type="slidenum">
              <a:rPr lang="en-US" smtClean="0"/>
              <a:t>‹#›</a:t>
            </a:fld>
            <a:endParaRPr lang="en-US" dirty="0"/>
          </a:p>
        </p:txBody>
      </p:sp>
      <p:sp>
        <p:nvSpPr>
          <p:cNvPr id="6" name="Rectangle 6"/>
          <p:cNvSpPr>
            <a:spLocks noGrp="1" noChangeArrowheads="1"/>
          </p:cNvSpPr>
          <p:nvPr>
            <p:ph type="ftr" sz="quarter" idx="12"/>
          </p:nvPr>
        </p:nvSpPr>
        <p:spPr>
          <a:ln/>
        </p:spPr>
        <p:txBody>
          <a:bodyPr/>
          <a:lstStyle>
            <a:lvl1pPr>
              <a:defRPr/>
            </a:lvl1pPr>
          </a:lstStyle>
          <a:p>
            <a:r>
              <a:rPr lang="en-US" smtClean="0"/>
              <a:t>Dr. Mohammed Alnaif</a:t>
            </a:r>
            <a:endParaRPr lang="en-US" dirty="0"/>
          </a:p>
        </p:txBody>
      </p:sp>
    </p:spTree>
    <p:extLst>
      <p:ext uri="{BB962C8B-B14F-4D97-AF65-F5344CB8AC3E}">
        <p14:creationId xmlns:p14="http://schemas.microsoft.com/office/powerpoint/2010/main" val="1918926309"/>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81A35B20-260C-4972-9F72-955744605D35}" type="datetime1">
              <a:rPr lang="ar-SA" smtClean="0"/>
              <a:t>30/01/1441</a:t>
            </a:fld>
            <a:endParaRPr lang="en-US"/>
          </a:p>
        </p:txBody>
      </p:sp>
      <p:sp>
        <p:nvSpPr>
          <p:cNvPr id="6" name="Rectangle 5"/>
          <p:cNvSpPr>
            <a:spLocks noGrp="1" noChangeArrowheads="1"/>
          </p:cNvSpPr>
          <p:nvPr>
            <p:ph type="sldNum" sz="quarter" idx="11"/>
          </p:nvPr>
        </p:nvSpPr>
        <p:spPr>
          <a:ln/>
        </p:spPr>
        <p:txBody>
          <a:bodyPr/>
          <a:lstStyle>
            <a:lvl1pPr>
              <a:defRPr/>
            </a:lvl1pPr>
          </a:lstStyle>
          <a:p>
            <a:pPr>
              <a:defRPr/>
            </a:pPr>
            <a:fld id="{C5B55A96-0E6D-4761-8C87-79913FCF4628}" type="slidenum">
              <a:rPr lang="en-US"/>
              <a:pPr>
                <a:defRPr/>
              </a:pPr>
              <a:t>‹#›</a:t>
            </a:fld>
            <a:endParaRPr lang="en-US"/>
          </a:p>
        </p:txBody>
      </p:sp>
      <p:sp>
        <p:nvSpPr>
          <p:cNvPr id="7" name="Rectangle 6"/>
          <p:cNvSpPr>
            <a:spLocks noGrp="1" noChangeArrowheads="1"/>
          </p:cNvSpPr>
          <p:nvPr>
            <p:ph type="ftr" sz="quarter" idx="12"/>
          </p:nvPr>
        </p:nvSpPr>
        <p:spPr>
          <a:ln/>
        </p:spPr>
        <p:txBody>
          <a:bodyPr/>
          <a:lstStyle>
            <a:lvl1pPr>
              <a:defRPr/>
            </a:lvl1pPr>
          </a:lstStyle>
          <a:p>
            <a:pPr>
              <a:defRPr/>
            </a:pPr>
            <a:r>
              <a:rPr lang="en-US" smtClean="0"/>
              <a:t>Dr. Mohammed Alnaif</a:t>
            </a:r>
            <a:endParaRPr lang="en-US"/>
          </a:p>
        </p:txBody>
      </p:sp>
    </p:spTree>
    <p:extLst>
      <p:ext uri="{BB962C8B-B14F-4D97-AF65-F5344CB8AC3E}">
        <p14:creationId xmlns:p14="http://schemas.microsoft.com/office/powerpoint/2010/main" val="1394226918"/>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A7B97D75-967B-4D52-9499-A5B5F594AD1E}" type="datetime1">
              <a:rPr lang="ar-SA" smtClean="0"/>
              <a:t>30/01/1441</a:t>
            </a:fld>
            <a:endParaRPr lang="en-US"/>
          </a:p>
        </p:txBody>
      </p:sp>
      <p:sp>
        <p:nvSpPr>
          <p:cNvPr id="5" name="Rectangle 5"/>
          <p:cNvSpPr>
            <a:spLocks noGrp="1" noChangeArrowheads="1"/>
          </p:cNvSpPr>
          <p:nvPr>
            <p:ph type="sldNum" sz="quarter" idx="11"/>
          </p:nvPr>
        </p:nvSpPr>
        <p:spPr>
          <a:ln/>
        </p:spPr>
        <p:txBody>
          <a:bodyPr/>
          <a:lstStyle>
            <a:lvl1pPr>
              <a:defRPr/>
            </a:lvl1pPr>
          </a:lstStyle>
          <a:p>
            <a:pPr>
              <a:defRPr/>
            </a:pPr>
            <a:fld id="{E5C6875E-C8F5-4CC2-8B5E-A32D8134F9EF}" type="slidenum">
              <a:rPr lang="en-US"/>
              <a:pPr>
                <a:defRPr/>
              </a:pPr>
              <a:t>‹#›</a:t>
            </a:fld>
            <a:endParaRPr lang="en-US"/>
          </a:p>
        </p:txBody>
      </p:sp>
      <p:sp>
        <p:nvSpPr>
          <p:cNvPr id="6" name="Rectangle 6"/>
          <p:cNvSpPr>
            <a:spLocks noGrp="1" noChangeArrowheads="1"/>
          </p:cNvSpPr>
          <p:nvPr>
            <p:ph type="ftr" sz="quarter" idx="12"/>
          </p:nvPr>
        </p:nvSpPr>
        <p:spPr>
          <a:ln/>
        </p:spPr>
        <p:txBody>
          <a:bodyPr/>
          <a:lstStyle>
            <a:lvl1pPr>
              <a:defRPr/>
            </a:lvl1pPr>
          </a:lstStyle>
          <a:p>
            <a:pPr>
              <a:defRPr/>
            </a:pPr>
            <a:r>
              <a:rPr lang="en-US" smtClean="0"/>
              <a:t>Dr. Mohammed Alnaif</a:t>
            </a:r>
            <a:endParaRPr lang="en-US"/>
          </a:p>
        </p:txBody>
      </p:sp>
    </p:spTree>
    <p:extLst>
      <p:ext uri="{BB962C8B-B14F-4D97-AF65-F5344CB8AC3E}">
        <p14:creationId xmlns:p14="http://schemas.microsoft.com/office/powerpoint/2010/main" val="2961404044"/>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35788" y="288925"/>
            <a:ext cx="2025650" cy="57308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55663" y="288925"/>
            <a:ext cx="5927725" cy="57308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3B3B8A7E-EF5E-4A30-B64E-B93D387C30CA}" type="datetime1">
              <a:rPr lang="ar-SA" smtClean="0"/>
              <a:t>30/01/1441</a:t>
            </a:fld>
            <a:endParaRPr lang="en-US"/>
          </a:p>
        </p:txBody>
      </p:sp>
      <p:sp>
        <p:nvSpPr>
          <p:cNvPr id="5" name="Rectangle 5"/>
          <p:cNvSpPr>
            <a:spLocks noGrp="1" noChangeArrowheads="1"/>
          </p:cNvSpPr>
          <p:nvPr>
            <p:ph type="sldNum" sz="quarter" idx="11"/>
          </p:nvPr>
        </p:nvSpPr>
        <p:spPr>
          <a:ln/>
        </p:spPr>
        <p:txBody>
          <a:bodyPr/>
          <a:lstStyle>
            <a:lvl1pPr>
              <a:defRPr/>
            </a:lvl1pPr>
          </a:lstStyle>
          <a:p>
            <a:pPr>
              <a:defRPr/>
            </a:pPr>
            <a:fld id="{D6E983D1-3869-437B-A3BF-DEE60F6F20C5}" type="slidenum">
              <a:rPr lang="en-US"/>
              <a:pPr>
                <a:defRPr/>
              </a:pPr>
              <a:t>‹#›</a:t>
            </a:fld>
            <a:endParaRPr lang="en-US"/>
          </a:p>
        </p:txBody>
      </p:sp>
      <p:sp>
        <p:nvSpPr>
          <p:cNvPr id="6" name="Rectangle 6"/>
          <p:cNvSpPr>
            <a:spLocks noGrp="1" noChangeArrowheads="1"/>
          </p:cNvSpPr>
          <p:nvPr>
            <p:ph type="ftr" sz="quarter" idx="12"/>
          </p:nvPr>
        </p:nvSpPr>
        <p:spPr>
          <a:ln/>
        </p:spPr>
        <p:txBody>
          <a:bodyPr/>
          <a:lstStyle>
            <a:lvl1pPr>
              <a:defRPr/>
            </a:lvl1pPr>
          </a:lstStyle>
          <a:p>
            <a:pPr>
              <a:defRPr/>
            </a:pPr>
            <a:r>
              <a:rPr lang="en-US" smtClean="0"/>
              <a:t>Dr. Mohammed Alnaif</a:t>
            </a:r>
            <a:endParaRPr lang="en-US"/>
          </a:p>
        </p:txBody>
      </p:sp>
    </p:spTree>
    <p:extLst>
      <p:ext uri="{BB962C8B-B14F-4D97-AF65-F5344CB8AC3E}">
        <p14:creationId xmlns:p14="http://schemas.microsoft.com/office/powerpoint/2010/main" val="1333270385"/>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5"/>
          <p:cNvGrpSpPr>
            <a:grpSpLocks/>
          </p:cNvGrpSpPr>
          <p:nvPr/>
        </p:nvGrpSpPr>
        <p:grpSpPr bwMode="auto">
          <a:xfrm>
            <a:off x="0" y="-6350"/>
            <a:ext cx="9142413" cy="6856413"/>
            <a:chOff x="0" y="-4"/>
            <a:chExt cx="5759" cy="4319"/>
          </a:xfrm>
        </p:grpSpPr>
        <p:grpSp>
          <p:nvGrpSpPr>
            <p:cNvPr id="5" name="Group 6"/>
            <p:cNvGrpSpPr>
              <a:grpSpLocks/>
            </p:cNvGrpSpPr>
            <p:nvPr/>
          </p:nvGrpSpPr>
          <p:grpSpPr bwMode="auto">
            <a:xfrm>
              <a:off x="33" y="-4"/>
              <a:ext cx="328" cy="3928"/>
              <a:chOff x="33" y="-4"/>
              <a:chExt cx="328" cy="3928"/>
            </a:xfrm>
          </p:grpSpPr>
          <p:sp>
            <p:nvSpPr>
              <p:cNvPr id="21" name="Rectangle 7"/>
              <p:cNvSpPr>
                <a:spLocks noChangeArrowheads="1"/>
              </p:cNvSpPr>
              <p:nvPr/>
            </p:nvSpPr>
            <p:spPr bwMode="auto">
              <a:xfrm>
                <a:off x="33" y="110"/>
                <a:ext cx="106" cy="3814"/>
              </a:xfrm>
              <a:prstGeom prst="rect">
                <a:avLst/>
              </a:prstGeom>
              <a:gradFill rotWithShape="0">
                <a:gsLst>
                  <a:gs pos="0">
                    <a:schemeClr val="hlink"/>
                  </a:gs>
                  <a:gs pos="100000">
                    <a:schemeClr val="accent2"/>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grpSp>
            <p:nvGrpSpPr>
              <p:cNvPr id="22" name="Group 8"/>
              <p:cNvGrpSpPr>
                <a:grpSpLocks/>
              </p:cNvGrpSpPr>
              <p:nvPr/>
            </p:nvGrpSpPr>
            <p:grpSpPr bwMode="auto">
              <a:xfrm>
                <a:off x="41" y="-4"/>
                <a:ext cx="320" cy="205"/>
                <a:chOff x="41" y="-4"/>
                <a:chExt cx="320" cy="205"/>
              </a:xfrm>
            </p:grpSpPr>
            <p:sp>
              <p:nvSpPr>
                <p:cNvPr id="23" name="Oval 9"/>
                <p:cNvSpPr>
                  <a:spLocks noChangeArrowheads="1"/>
                </p:cNvSpPr>
                <p:nvPr/>
              </p:nvSpPr>
              <p:spPr bwMode="auto">
                <a:xfrm>
                  <a:off x="41" y="48"/>
                  <a:ext cx="113" cy="107"/>
                </a:xfrm>
                <a:prstGeom prst="ellipse">
                  <a:avLst/>
                </a:pr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sp>
              <p:nvSpPr>
                <p:cNvPr id="24" name="AutoShape 10"/>
                <p:cNvSpPr>
                  <a:spLocks noChangeArrowheads="1"/>
                </p:cNvSpPr>
                <p:nvPr/>
              </p:nvSpPr>
              <p:spPr bwMode="auto">
                <a:xfrm>
                  <a:off x="104" y="-4"/>
                  <a:ext cx="257" cy="205"/>
                </a:xfrm>
                <a:prstGeom prst="rightArrow">
                  <a:avLst>
                    <a:gd name="adj1" fmla="val 50000"/>
                    <a:gd name="adj2" fmla="val 62689"/>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grpSp>
        </p:grpSp>
        <p:grpSp>
          <p:nvGrpSpPr>
            <p:cNvPr id="6" name="Group 11"/>
            <p:cNvGrpSpPr>
              <a:grpSpLocks/>
            </p:cNvGrpSpPr>
            <p:nvPr/>
          </p:nvGrpSpPr>
          <p:grpSpPr bwMode="auto">
            <a:xfrm>
              <a:off x="411" y="44"/>
              <a:ext cx="5348" cy="322"/>
              <a:chOff x="411" y="44"/>
              <a:chExt cx="5348" cy="322"/>
            </a:xfrm>
          </p:grpSpPr>
          <p:sp>
            <p:nvSpPr>
              <p:cNvPr id="17" name="Rectangle 12"/>
              <p:cNvSpPr>
                <a:spLocks noChangeArrowheads="1"/>
              </p:cNvSpPr>
              <p:nvPr/>
            </p:nvSpPr>
            <p:spPr bwMode="auto">
              <a:xfrm>
                <a:off x="411" y="44"/>
                <a:ext cx="5256" cy="103"/>
              </a:xfrm>
              <a:prstGeom prst="rect">
                <a:avLst/>
              </a:prstGeom>
              <a:gradFill rotWithShape="0">
                <a:gsLst>
                  <a:gs pos="0">
                    <a:schemeClr val="hlink"/>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grpSp>
            <p:nvGrpSpPr>
              <p:cNvPr id="18" name="Group 13"/>
              <p:cNvGrpSpPr>
                <a:grpSpLocks/>
              </p:cNvGrpSpPr>
              <p:nvPr/>
            </p:nvGrpSpPr>
            <p:grpSpPr bwMode="auto">
              <a:xfrm>
                <a:off x="5563" y="45"/>
                <a:ext cx="196" cy="321"/>
                <a:chOff x="5563" y="45"/>
                <a:chExt cx="196" cy="321"/>
              </a:xfrm>
            </p:grpSpPr>
            <p:sp>
              <p:nvSpPr>
                <p:cNvPr id="19" name="Oval 14"/>
                <p:cNvSpPr>
                  <a:spLocks noChangeArrowheads="1"/>
                </p:cNvSpPr>
                <p:nvPr/>
              </p:nvSpPr>
              <p:spPr bwMode="auto">
                <a:xfrm>
                  <a:off x="5607" y="45"/>
                  <a:ext cx="104" cy="113"/>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sp>
              <p:nvSpPr>
                <p:cNvPr id="20" name="AutoShape 15"/>
                <p:cNvSpPr>
                  <a:spLocks noChangeArrowheads="1"/>
                </p:cNvSpPr>
                <p:nvPr/>
              </p:nvSpPr>
              <p:spPr bwMode="auto">
                <a:xfrm>
                  <a:off x="5563" y="107"/>
                  <a:ext cx="196" cy="259"/>
                </a:xfrm>
                <a:prstGeom prst="downArrow">
                  <a:avLst>
                    <a:gd name="adj1" fmla="val 50000"/>
                    <a:gd name="adj2" fmla="val 66078"/>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grpSp>
        </p:grpSp>
        <p:grpSp>
          <p:nvGrpSpPr>
            <p:cNvPr id="7" name="Group 16"/>
            <p:cNvGrpSpPr>
              <a:grpSpLocks/>
            </p:cNvGrpSpPr>
            <p:nvPr/>
          </p:nvGrpSpPr>
          <p:grpSpPr bwMode="auto">
            <a:xfrm>
              <a:off x="0" y="3958"/>
              <a:ext cx="5347" cy="323"/>
              <a:chOff x="0" y="3958"/>
              <a:chExt cx="5347" cy="323"/>
            </a:xfrm>
          </p:grpSpPr>
          <p:sp>
            <p:nvSpPr>
              <p:cNvPr id="13" name="Rectangle 17"/>
              <p:cNvSpPr>
                <a:spLocks noChangeArrowheads="1"/>
              </p:cNvSpPr>
              <p:nvPr/>
            </p:nvSpPr>
            <p:spPr bwMode="auto">
              <a:xfrm>
                <a:off x="94" y="4178"/>
                <a:ext cx="5253" cy="103"/>
              </a:xfrm>
              <a:prstGeom prst="rect">
                <a:avLst/>
              </a:pr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grpSp>
            <p:nvGrpSpPr>
              <p:cNvPr id="14" name="Group 18"/>
              <p:cNvGrpSpPr>
                <a:grpSpLocks/>
              </p:cNvGrpSpPr>
              <p:nvPr/>
            </p:nvGrpSpPr>
            <p:grpSpPr bwMode="auto">
              <a:xfrm>
                <a:off x="0" y="3958"/>
                <a:ext cx="195" cy="322"/>
                <a:chOff x="0" y="3958"/>
                <a:chExt cx="195" cy="322"/>
              </a:xfrm>
            </p:grpSpPr>
            <p:sp>
              <p:nvSpPr>
                <p:cNvPr id="15" name="Oval 19"/>
                <p:cNvSpPr>
                  <a:spLocks noChangeArrowheads="1"/>
                </p:cNvSpPr>
                <p:nvPr/>
              </p:nvSpPr>
              <p:spPr bwMode="auto">
                <a:xfrm>
                  <a:off x="48" y="4166"/>
                  <a:ext cx="104" cy="114"/>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sp>
              <p:nvSpPr>
                <p:cNvPr id="16" name="AutoShape 20"/>
                <p:cNvSpPr>
                  <a:spLocks noChangeArrowheads="1"/>
                </p:cNvSpPr>
                <p:nvPr/>
              </p:nvSpPr>
              <p:spPr bwMode="auto">
                <a:xfrm>
                  <a:off x="0" y="3958"/>
                  <a:ext cx="195" cy="259"/>
                </a:xfrm>
                <a:prstGeom prst="upArrow">
                  <a:avLst>
                    <a:gd name="adj1" fmla="val 50000"/>
                    <a:gd name="adj2" fmla="val 66404"/>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grpSp>
        </p:grpSp>
        <p:grpSp>
          <p:nvGrpSpPr>
            <p:cNvPr id="8" name="Group 21"/>
            <p:cNvGrpSpPr>
              <a:grpSpLocks/>
            </p:cNvGrpSpPr>
            <p:nvPr/>
          </p:nvGrpSpPr>
          <p:grpSpPr bwMode="auto">
            <a:xfrm>
              <a:off x="5398" y="401"/>
              <a:ext cx="320" cy="3914"/>
              <a:chOff x="5398" y="401"/>
              <a:chExt cx="320" cy="3914"/>
            </a:xfrm>
          </p:grpSpPr>
          <p:sp>
            <p:nvSpPr>
              <p:cNvPr id="9" name="Rectangle 22"/>
              <p:cNvSpPr>
                <a:spLocks noChangeArrowheads="1"/>
              </p:cNvSpPr>
              <p:nvPr/>
            </p:nvSpPr>
            <p:spPr bwMode="auto">
              <a:xfrm>
                <a:off x="5612" y="401"/>
                <a:ext cx="106" cy="3800"/>
              </a:xfrm>
              <a:prstGeom prst="rect">
                <a:avLst/>
              </a:prstGeom>
              <a:gradFill rotWithShape="0">
                <a:gsLst>
                  <a:gs pos="0">
                    <a:schemeClr val="accent1"/>
                  </a:gs>
                  <a:gs pos="100000">
                    <a:schemeClr val="folHlink"/>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grpSp>
            <p:nvGrpSpPr>
              <p:cNvPr id="10" name="Group 23"/>
              <p:cNvGrpSpPr>
                <a:grpSpLocks/>
              </p:cNvGrpSpPr>
              <p:nvPr/>
            </p:nvGrpSpPr>
            <p:grpSpPr bwMode="auto">
              <a:xfrm>
                <a:off x="5398" y="4111"/>
                <a:ext cx="320" cy="204"/>
                <a:chOff x="5398" y="4111"/>
                <a:chExt cx="320" cy="204"/>
              </a:xfrm>
            </p:grpSpPr>
            <p:sp>
              <p:nvSpPr>
                <p:cNvPr id="11" name="Oval 24"/>
                <p:cNvSpPr>
                  <a:spLocks noChangeArrowheads="1"/>
                </p:cNvSpPr>
                <p:nvPr/>
              </p:nvSpPr>
              <p:spPr bwMode="auto">
                <a:xfrm>
                  <a:off x="5605" y="4157"/>
                  <a:ext cx="113" cy="106"/>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sp>
              <p:nvSpPr>
                <p:cNvPr id="12" name="AutoShape 25"/>
                <p:cNvSpPr>
                  <a:spLocks noChangeArrowheads="1"/>
                </p:cNvSpPr>
                <p:nvPr/>
              </p:nvSpPr>
              <p:spPr bwMode="auto">
                <a:xfrm>
                  <a:off x="5398" y="4111"/>
                  <a:ext cx="257" cy="204"/>
                </a:xfrm>
                <a:prstGeom prst="leftArrow">
                  <a:avLst>
                    <a:gd name="adj1" fmla="val 50000"/>
                    <a:gd name="adj2" fmla="val 62984"/>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grpSp>
        </p:grpSp>
      </p:grpSp>
      <p:sp>
        <p:nvSpPr>
          <p:cNvPr id="67610" name="Rectangle 26"/>
          <p:cNvSpPr>
            <a:spLocks noGrp="1" noChangeArrowheads="1"/>
          </p:cNvSpPr>
          <p:nvPr>
            <p:ph type="ctrTitle" sz="quarter"/>
          </p:nvPr>
        </p:nvSpPr>
        <p:spPr>
          <a:xfrm>
            <a:off x="685800" y="2286000"/>
            <a:ext cx="7772400" cy="1143000"/>
          </a:xfrm>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40" tIns="45720" rIns="91440" bIns="45720"/>
          <a:lstStyle>
            <a:lvl1pPr>
              <a:defRPr/>
            </a:lvl1pPr>
          </a:lstStyle>
          <a:p>
            <a:pPr lvl="0"/>
            <a:r>
              <a:rPr lang="en-US" altLang="en-US" noProof="0" smtClean="0"/>
              <a:t>Click to edit Master title style</a:t>
            </a:r>
          </a:p>
        </p:txBody>
      </p:sp>
      <p:sp>
        <p:nvSpPr>
          <p:cNvPr id="67611" name="Rectangle 27"/>
          <p:cNvSpPr>
            <a:spLocks noGrp="1" noChangeArrowheads="1"/>
          </p:cNvSpPr>
          <p:nvPr>
            <p:ph type="subTitle" sz="quarter" idx="1"/>
          </p:nvPr>
        </p:nvSpPr>
        <p:spPr>
          <a:xfrm>
            <a:off x="1371600" y="3886200"/>
            <a:ext cx="6400800" cy="1752600"/>
          </a:xfrm>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40" tIns="45720" rIns="91440" bIns="45720"/>
          <a:lstStyle>
            <a:lvl1pPr marL="0" indent="0" algn="ctr">
              <a:buFontTx/>
              <a:buNone/>
              <a:defRPr/>
            </a:lvl1pPr>
          </a:lstStyle>
          <a:p>
            <a:pPr lvl="0"/>
            <a:r>
              <a:rPr lang="en-US" altLang="en-US" noProof="0" smtClean="0"/>
              <a:t>Click to edit Master subtitle style</a:t>
            </a:r>
          </a:p>
        </p:txBody>
      </p:sp>
      <p:sp>
        <p:nvSpPr>
          <p:cNvPr id="25" name="Rectangle 2"/>
          <p:cNvSpPr>
            <a:spLocks noGrp="1" noChangeArrowheads="1"/>
          </p:cNvSpPr>
          <p:nvPr>
            <p:ph type="dt" sz="quarter" idx="10"/>
          </p:nvPr>
        </p:nvSpPr>
        <p:spPr>
          <a:xfrm>
            <a:off x="344488" y="6035675"/>
            <a:ext cx="2474912" cy="457200"/>
          </a:xfrm>
        </p:spPr>
        <p:txBody>
          <a:bodyPr/>
          <a:lstStyle>
            <a:lvl1pPr>
              <a:defRPr/>
            </a:lvl1pPr>
          </a:lstStyle>
          <a:p>
            <a:pPr>
              <a:defRPr/>
            </a:pPr>
            <a:fld id="{9BB5DCBA-83D7-4559-AC83-EF860CF58120}" type="datetime1">
              <a:rPr lang="ar-SA" altLang="en-US" smtClean="0"/>
              <a:t>30/01/1441</a:t>
            </a:fld>
            <a:endParaRPr lang="en-US" altLang="en-US"/>
          </a:p>
        </p:txBody>
      </p:sp>
      <p:sp>
        <p:nvSpPr>
          <p:cNvPr id="26" name="Rectangle 3"/>
          <p:cNvSpPr>
            <a:spLocks noGrp="1" noChangeArrowheads="1"/>
          </p:cNvSpPr>
          <p:nvPr>
            <p:ph type="ftr" sz="quarter" idx="11"/>
          </p:nvPr>
        </p:nvSpPr>
        <p:spPr>
          <a:xfrm>
            <a:off x="2895600" y="6035675"/>
            <a:ext cx="3657600" cy="457200"/>
          </a:xfrm>
        </p:spPr>
        <p:txBody>
          <a:bodyPr/>
          <a:lstStyle>
            <a:lvl1pPr>
              <a:defRPr/>
            </a:lvl1pPr>
          </a:lstStyle>
          <a:p>
            <a:pPr>
              <a:defRPr/>
            </a:pPr>
            <a:r>
              <a:rPr lang="en-US" altLang="en-US" smtClean="0"/>
              <a:t>Dr. Mohammed Alnaif</a:t>
            </a:r>
            <a:endParaRPr lang="en-US" altLang="en-US"/>
          </a:p>
        </p:txBody>
      </p:sp>
      <p:sp>
        <p:nvSpPr>
          <p:cNvPr id="27" name="Rectangle 4"/>
          <p:cNvSpPr>
            <a:spLocks noGrp="1" noChangeArrowheads="1"/>
          </p:cNvSpPr>
          <p:nvPr>
            <p:ph type="sldNum" sz="quarter" idx="12"/>
          </p:nvPr>
        </p:nvSpPr>
        <p:spPr>
          <a:xfrm>
            <a:off x="6629400" y="6035675"/>
            <a:ext cx="2170113" cy="444500"/>
          </a:xfrm>
        </p:spPr>
        <p:txBody>
          <a:bodyPr/>
          <a:lstStyle>
            <a:lvl1pPr>
              <a:defRPr/>
            </a:lvl1pPr>
          </a:lstStyle>
          <a:p>
            <a:pPr>
              <a:defRPr/>
            </a:pPr>
            <a:endParaRPr lang="en-US" altLang="en-US"/>
          </a:p>
        </p:txBody>
      </p:sp>
    </p:spTree>
    <p:extLst>
      <p:ext uri="{BB962C8B-B14F-4D97-AF65-F5344CB8AC3E}">
        <p14:creationId xmlns:p14="http://schemas.microsoft.com/office/powerpoint/2010/main" val="3448192761"/>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591AF1DF-66C5-4DE6-934B-728D4A9ED073}" type="datetime1">
              <a:rPr lang="ar-SA" altLang="en-US" smtClean="0"/>
              <a:t>30/01/1441</a:t>
            </a:fld>
            <a:endParaRPr lang="en-US" altLang="en-US"/>
          </a:p>
        </p:txBody>
      </p:sp>
      <p:sp>
        <p:nvSpPr>
          <p:cNvPr id="5" name="Rectangle 5"/>
          <p:cNvSpPr>
            <a:spLocks noGrp="1" noChangeArrowheads="1"/>
          </p:cNvSpPr>
          <p:nvPr>
            <p:ph type="sldNum"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ftr" sz="quarter" idx="12"/>
          </p:nvPr>
        </p:nvSpPr>
        <p:spPr>
          <a:ln/>
        </p:spPr>
        <p:txBody>
          <a:bodyPr/>
          <a:lstStyle>
            <a:lvl1pPr>
              <a:defRPr/>
            </a:lvl1pPr>
          </a:lstStyle>
          <a:p>
            <a:pPr>
              <a:defRPr/>
            </a:pPr>
            <a:r>
              <a:rPr lang="en-US" altLang="en-US" smtClean="0"/>
              <a:t>Dr. Mohammed Alnaif</a:t>
            </a:r>
            <a:endParaRPr lang="en-US" altLang="en-US"/>
          </a:p>
        </p:txBody>
      </p:sp>
    </p:spTree>
    <p:extLst>
      <p:ext uri="{BB962C8B-B14F-4D97-AF65-F5344CB8AC3E}">
        <p14:creationId xmlns:p14="http://schemas.microsoft.com/office/powerpoint/2010/main" val="903675275"/>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C9B94C1E-D211-4FE4-BE0D-D0B716B90C20}" type="datetime1">
              <a:rPr lang="ar-SA" altLang="en-US" smtClean="0"/>
              <a:t>30/01/1441</a:t>
            </a:fld>
            <a:endParaRPr lang="en-US" altLang="en-US"/>
          </a:p>
        </p:txBody>
      </p:sp>
      <p:sp>
        <p:nvSpPr>
          <p:cNvPr id="5" name="Rectangle 5"/>
          <p:cNvSpPr>
            <a:spLocks noGrp="1" noChangeArrowheads="1"/>
          </p:cNvSpPr>
          <p:nvPr>
            <p:ph type="sldNum"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ftr" sz="quarter" idx="12"/>
          </p:nvPr>
        </p:nvSpPr>
        <p:spPr>
          <a:ln/>
        </p:spPr>
        <p:txBody>
          <a:bodyPr/>
          <a:lstStyle>
            <a:lvl1pPr>
              <a:defRPr/>
            </a:lvl1pPr>
          </a:lstStyle>
          <a:p>
            <a:pPr>
              <a:defRPr/>
            </a:pPr>
            <a:r>
              <a:rPr lang="en-US" altLang="en-US" smtClean="0"/>
              <a:t>Dr. Mohammed Alnaif</a:t>
            </a:r>
            <a:endParaRPr lang="en-US" altLang="en-US"/>
          </a:p>
        </p:txBody>
      </p:sp>
    </p:spTree>
    <p:extLst>
      <p:ext uri="{BB962C8B-B14F-4D97-AF65-F5344CB8AC3E}">
        <p14:creationId xmlns:p14="http://schemas.microsoft.com/office/powerpoint/2010/main" val="942621562"/>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55663" y="1593850"/>
            <a:ext cx="3976687" cy="4425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84750" y="1593850"/>
            <a:ext cx="3976688" cy="4425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595371CE-639C-4AFF-AADC-AFF747BA332F}" type="datetime1">
              <a:rPr lang="ar-SA" altLang="en-US" smtClean="0"/>
              <a:t>30/01/1441</a:t>
            </a:fld>
            <a:endParaRPr lang="en-US" altLang="en-US"/>
          </a:p>
        </p:txBody>
      </p:sp>
      <p:sp>
        <p:nvSpPr>
          <p:cNvPr id="6" name="Rectangle 5"/>
          <p:cNvSpPr>
            <a:spLocks noGrp="1" noChangeArrowheads="1"/>
          </p:cNvSpPr>
          <p:nvPr>
            <p:ph type="sldNum"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ftr" sz="quarter" idx="12"/>
          </p:nvPr>
        </p:nvSpPr>
        <p:spPr>
          <a:ln/>
        </p:spPr>
        <p:txBody>
          <a:bodyPr/>
          <a:lstStyle>
            <a:lvl1pPr>
              <a:defRPr/>
            </a:lvl1pPr>
          </a:lstStyle>
          <a:p>
            <a:pPr>
              <a:defRPr/>
            </a:pPr>
            <a:r>
              <a:rPr lang="en-US" altLang="en-US" smtClean="0"/>
              <a:t>Dr. Mohammed Alnaif</a:t>
            </a:r>
            <a:endParaRPr lang="en-US" altLang="en-US"/>
          </a:p>
        </p:txBody>
      </p:sp>
    </p:spTree>
    <p:extLst>
      <p:ext uri="{BB962C8B-B14F-4D97-AF65-F5344CB8AC3E}">
        <p14:creationId xmlns:p14="http://schemas.microsoft.com/office/powerpoint/2010/main" val="613714698"/>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4A90126F-6364-40BE-8D51-05114956E359}" type="datetime1">
              <a:rPr lang="ar-SA" altLang="en-US" smtClean="0"/>
              <a:t>30/01/1441</a:t>
            </a:fld>
            <a:endParaRPr lang="en-US" altLang="en-US"/>
          </a:p>
        </p:txBody>
      </p:sp>
      <p:sp>
        <p:nvSpPr>
          <p:cNvPr id="8" name="Rectangle 5"/>
          <p:cNvSpPr>
            <a:spLocks noGrp="1" noChangeArrowheads="1"/>
          </p:cNvSpPr>
          <p:nvPr>
            <p:ph type="sldNum"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ftr" sz="quarter" idx="12"/>
          </p:nvPr>
        </p:nvSpPr>
        <p:spPr>
          <a:ln/>
        </p:spPr>
        <p:txBody>
          <a:bodyPr/>
          <a:lstStyle>
            <a:lvl1pPr>
              <a:defRPr/>
            </a:lvl1pPr>
          </a:lstStyle>
          <a:p>
            <a:pPr>
              <a:defRPr/>
            </a:pPr>
            <a:r>
              <a:rPr lang="en-US" altLang="en-US" smtClean="0"/>
              <a:t>Dr. Mohammed Alnaif</a:t>
            </a:r>
            <a:endParaRPr lang="en-US" altLang="en-US"/>
          </a:p>
        </p:txBody>
      </p:sp>
    </p:spTree>
    <p:extLst>
      <p:ext uri="{BB962C8B-B14F-4D97-AF65-F5344CB8AC3E}">
        <p14:creationId xmlns:p14="http://schemas.microsoft.com/office/powerpoint/2010/main" val="2056871205"/>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808DA9C6-C992-4AF8-AC48-BD91C577868A}" type="datetime1">
              <a:rPr lang="ar-SA" altLang="en-US" smtClean="0"/>
              <a:t>30/01/1441</a:t>
            </a:fld>
            <a:endParaRPr lang="en-US" altLang="en-US"/>
          </a:p>
        </p:txBody>
      </p:sp>
      <p:sp>
        <p:nvSpPr>
          <p:cNvPr id="4" name="Rectangle 5"/>
          <p:cNvSpPr>
            <a:spLocks noGrp="1" noChangeArrowheads="1"/>
          </p:cNvSpPr>
          <p:nvPr>
            <p:ph type="sldNum"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ftr" sz="quarter" idx="12"/>
          </p:nvPr>
        </p:nvSpPr>
        <p:spPr>
          <a:ln/>
        </p:spPr>
        <p:txBody>
          <a:bodyPr/>
          <a:lstStyle>
            <a:lvl1pPr>
              <a:defRPr/>
            </a:lvl1pPr>
          </a:lstStyle>
          <a:p>
            <a:pPr>
              <a:defRPr/>
            </a:pPr>
            <a:r>
              <a:rPr lang="en-US" altLang="en-US" smtClean="0"/>
              <a:t>Dr. Mohammed Alnaif</a:t>
            </a:r>
            <a:endParaRPr lang="en-US" altLang="en-US"/>
          </a:p>
        </p:txBody>
      </p:sp>
    </p:spTree>
    <p:extLst>
      <p:ext uri="{BB962C8B-B14F-4D97-AF65-F5344CB8AC3E}">
        <p14:creationId xmlns:p14="http://schemas.microsoft.com/office/powerpoint/2010/main" val="439322487"/>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3D24D9F9-B633-4B7D-9FDE-348BEC75A92B}" type="datetime1">
              <a:rPr lang="ar-SA" altLang="en-US" smtClean="0"/>
              <a:t>30/01/1441</a:t>
            </a:fld>
            <a:endParaRPr lang="en-US" altLang="en-US"/>
          </a:p>
        </p:txBody>
      </p:sp>
      <p:sp>
        <p:nvSpPr>
          <p:cNvPr id="3" name="Rectangle 5"/>
          <p:cNvSpPr>
            <a:spLocks noGrp="1" noChangeArrowheads="1"/>
          </p:cNvSpPr>
          <p:nvPr>
            <p:ph type="sldNum"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ftr" sz="quarter" idx="12"/>
          </p:nvPr>
        </p:nvSpPr>
        <p:spPr>
          <a:ln/>
        </p:spPr>
        <p:txBody>
          <a:bodyPr/>
          <a:lstStyle>
            <a:lvl1pPr>
              <a:defRPr/>
            </a:lvl1pPr>
          </a:lstStyle>
          <a:p>
            <a:pPr>
              <a:defRPr/>
            </a:pPr>
            <a:r>
              <a:rPr lang="en-US" altLang="en-US" smtClean="0"/>
              <a:t>Dr. Mohammed Alnaif</a:t>
            </a:r>
            <a:endParaRPr lang="en-US" altLang="en-US"/>
          </a:p>
        </p:txBody>
      </p:sp>
    </p:spTree>
    <p:extLst>
      <p:ext uri="{BB962C8B-B14F-4D97-AF65-F5344CB8AC3E}">
        <p14:creationId xmlns:p14="http://schemas.microsoft.com/office/powerpoint/2010/main" val="315264659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fld id="{C7BB1439-CC2B-4926-A86E-0A68EB2D13C4}" type="datetime1">
              <a:rPr lang="ar-SA" smtClean="0"/>
              <a:t>30/01/1441</a:t>
            </a:fld>
            <a:endParaRPr lang="en-US" dirty="0"/>
          </a:p>
        </p:txBody>
      </p:sp>
      <p:sp>
        <p:nvSpPr>
          <p:cNvPr id="5" name="Rectangle 5"/>
          <p:cNvSpPr>
            <a:spLocks noGrp="1" noChangeArrowheads="1"/>
          </p:cNvSpPr>
          <p:nvPr>
            <p:ph type="sldNum" sz="quarter" idx="11"/>
          </p:nvPr>
        </p:nvSpPr>
        <p:spPr>
          <a:ln/>
        </p:spPr>
        <p:txBody>
          <a:bodyPr/>
          <a:lstStyle>
            <a:lvl1pPr>
              <a:defRPr/>
            </a:lvl1pPr>
          </a:lstStyle>
          <a:p>
            <a:fld id="{EEEECDCC-63C2-4492-ADC6-A6890B1EB79E}" type="slidenum">
              <a:rPr lang="en-US" smtClean="0"/>
              <a:t>‹#›</a:t>
            </a:fld>
            <a:endParaRPr lang="en-US" dirty="0"/>
          </a:p>
        </p:txBody>
      </p:sp>
      <p:sp>
        <p:nvSpPr>
          <p:cNvPr id="6" name="Rectangle 6"/>
          <p:cNvSpPr>
            <a:spLocks noGrp="1" noChangeArrowheads="1"/>
          </p:cNvSpPr>
          <p:nvPr>
            <p:ph type="ftr" sz="quarter" idx="12"/>
          </p:nvPr>
        </p:nvSpPr>
        <p:spPr>
          <a:ln/>
        </p:spPr>
        <p:txBody>
          <a:bodyPr/>
          <a:lstStyle>
            <a:lvl1pPr>
              <a:defRPr/>
            </a:lvl1pPr>
          </a:lstStyle>
          <a:p>
            <a:r>
              <a:rPr lang="en-US" smtClean="0"/>
              <a:t>Dr. Mohammed Alnaif</a:t>
            </a:r>
            <a:endParaRPr lang="en-US" dirty="0"/>
          </a:p>
        </p:txBody>
      </p:sp>
    </p:spTree>
    <p:extLst>
      <p:ext uri="{BB962C8B-B14F-4D97-AF65-F5344CB8AC3E}">
        <p14:creationId xmlns:p14="http://schemas.microsoft.com/office/powerpoint/2010/main" val="3211041403"/>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4F4FEDE9-FF84-406B-8051-90FCCD4EDFB5}" type="datetime1">
              <a:rPr lang="ar-SA" altLang="en-US" smtClean="0"/>
              <a:t>30/01/1441</a:t>
            </a:fld>
            <a:endParaRPr lang="en-US" altLang="en-US"/>
          </a:p>
        </p:txBody>
      </p:sp>
      <p:sp>
        <p:nvSpPr>
          <p:cNvPr id="6" name="Rectangle 5"/>
          <p:cNvSpPr>
            <a:spLocks noGrp="1" noChangeArrowheads="1"/>
          </p:cNvSpPr>
          <p:nvPr>
            <p:ph type="sldNum"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ftr" sz="quarter" idx="12"/>
          </p:nvPr>
        </p:nvSpPr>
        <p:spPr>
          <a:ln/>
        </p:spPr>
        <p:txBody>
          <a:bodyPr/>
          <a:lstStyle>
            <a:lvl1pPr>
              <a:defRPr/>
            </a:lvl1pPr>
          </a:lstStyle>
          <a:p>
            <a:pPr>
              <a:defRPr/>
            </a:pPr>
            <a:r>
              <a:rPr lang="en-US" altLang="en-US" smtClean="0"/>
              <a:t>Dr. Mohammed Alnaif</a:t>
            </a:r>
            <a:endParaRPr lang="en-US" altLang="en-US"/>
          </a:p>
        </p:txBody>
      </p:sp>
    </p:spTree>
    <p:extLst>
      <p:ext uri="{BB962C8B-B14F-4D97-AF65-F5344CB8AC3E}">
        <p14:creationId xmlns:p14="http://schemas.microsoft.com/office/powerpoint/2010/main" val="371958750"/>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43B35492-9D81-4526-A09D-9F58142878E7}" type="datetime1">
              <a:rPr lang="ar-SA" altLang="en-US" smtClean="0"/>
              <a:t>30/01/1441</a:t>
            </a:fld>
            <a:endParaRPr lang="en-US" altLang="en-US"/>
          </a:p>
        </p:txBody>
      </p:sp>
      <p:sp>
        <p:nvSpPr>
          <p:cNvPr id="6" name="Rectangle 5"/>
          <p:cNvSpPr>
            <a:spLocks noGrp="1" noChangeArrowheads="1"/>
          </p:cNvSpPr>
          <p:nvPr>
            <p:ph type="sldNum"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ftr" sz="quarter" idx="12"/>
          </p:nvPr>
        </p:nvSpPr>
        <p:spPr>
          <a:ln/>
        </p:spPr>
        <p:txBody>
          <a:bodyPr/>
          <a:lstStyle>
            <a:lvl1pPr>
              <a:defRPr/>
            </a:lvl1pPr>
          </a:lstStyle>
          <a:p>
            <a:pPr>
              <a:defRPr/>
            </a:pPr>
            <a:r>
              <a:rPr lang="en-US" altLang="en-US" smtClean="0"/>
              <a:t>Dr. Mohammed Alnaif</a:t>
            </a:r>
            <a:endParaRPr lang="en-US" altLang="en-US"/>
          </a:p>
        </p:txBody>
      </p:sp>
    </p:spTree>
    <p:extLst>
      <p:ext uri="{BB962C8B-B14F-4D97-AF65-F5344CB8AC3E}">
        <p14:creationId xmlns:p14="http://schemas.microsoft.com/office/powerpoint/2010/main" val="1651452029"/>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468028FC-5E9C-4677-860C-2F98FA43A0F1}" type="datetime1">
              <a:rPr lang="ar-SA" altLang="en-US" smtClean="0"/>
              <a:t>30/01/1441</a:t>
            </a:fld>
            <a:endParaRPr lang="en-US" altLang="en-US"/>
          </a:p>
        </p:txBody>
      </p:sp>
      <p:sp>
        <p:nvSpPr>
          <p:cNvPr id="5" name="Rectangle 5"/>
          <p:cNvSpPr>
            <a:spLocks noGrp="1" noChangeArrowheads="1"/>
          </p:cNvSpPr>
          <p:nvPr>
            <p:ph type="sldNum"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ftr" sz="quarter" idx="12"/>
          </p:nvPr>
        </p:nvSpPr>
        <p:spPr>
          <a:ln/>
        </p:spPr>
        <p:txBody>
          <a:bodyPr/>
          <a:lstStyle>
            <a:lvl1pPr>
              <a:defRPr/>
            </a:lvl1pPr>
          </a:lstStyle>
          <a:p>
            <a:pPr>
              <a:defRPr/>
            </a:pPr>
            <a:r>
              <a:rPr lang="en-US" altLang="en-US" smtClean="0"/>
              <a:t>Dr. Mohammed Alnaif</a:t>
            </a:r>
            <a:endParaRPr lang="en-US" altLang="en-US"/>
          </a:p>
        </p:txBody>
      </p:sp>
    </p:spTree>
    <p:extLst>
      <p:ext uri="{BB962C8B-B14F-4D97-AF65-F5344CB8AC3E}">
        <p14:creationId xmlns:p14="http://schemas.microsoft.com/office/powerpoint/2010/main" val="2265388047"/>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35788" y="288925"/>
            <a:ext cx="2025650" cy="57308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55663" y="288925"/>
            <a:ext cx="5927725" cy="57308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291EA0BF-F062-4365-8730-39AA9E05F0C6}" type="datetime1">
              <a:rPr lang="ar-SA" altLang="en-US" smtClean="0"/>
              <a:t>30/01/1441</a:t>
            </a:fld>
            <a:endParaRPr lang="en-US" altLang="en-US"/>
          </a:p>
        </p:txBody>
      </p:sp>
      <p:sp>
        <p:nvSpPr>
          <p:cNvPr id="5" name="Rectangle 5"/>
          <p:cNvSpPr>
            <a:spLocks noGrp="1" noChangeArrowheads="1"/>
          </p:cNvSpPr>
          <p:nvPr>
            <p:ph type="sldNum"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ftr" sz="quarter" idx="12"/>
          </p:nvPr>
        </p:nvSpPr>
        <p:spPr>
          <a:ln/>
        </p:spPr>
        <p:txBody>
          <a:bodyPr/>
          <a:lstStyle>
            <a:lvl1pPr>
              <a:defRPr/>
            </a:lvl1pPr>
          </a:lstStyle>
          <a:p>
            <a:pPr>
              <a:defRPr/>
            </a:pPr>
            <a:r>
              <a:rPr lang="en-US" altLang="en-US" smtClean="0"/>
              <a:t>Dr. Mohammed Alnaif</a:t>
            </a:r>
            <a:endParaRPr lang="en-US" altLang="en-US"/>
          </a:p>
        </p:txBody>
      </p:sp>
    </p:spTree>
    <p:extLst>
      <p:ext uri="{BB962C8B-B14F-4D97-AF65-F5344CB8AC3E}">
        <p14:creationId xmlns:p14="http://schemas.microsoft.com/office/powerpoint/2010/main" val="1925089800"/>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5"/>
          <p:cNvGrpSpPr>
            <a:grpSpLocks/>
          </p:cNvGrpSpPr>
          <p:nvPr/>
        </p:nvGrpSpPr>
        <p:grpSpPr bwMode="auto">
          <a:xfrm>
            <a:off x="0" y="-6350"/>
            <a:ext cx="9142413" cy="6856413"/>
            <a:chOff x="0" y="-4"/>
            <a:chExt cx="5759" cy="4319"/>
          </a:xfrm>
        </p:grpSpPr>
        <p:grpSp>
          <p:nvGrpSpPr>
            <p:cNvPr id="5" name="Group 6"/>
            <p:cNvGrpSpPr>
              <a:grpSpLocks/>
            </p:cNvGrpSpPr>
            <p:nvPr/>
          </p:nvGrpSpPr>
          <p:grpSpPr bwMode="auto">
            <a:xfrm>
              <a:off x="33" y="-4"/>
              <a:ext cx="328" cy="3928"/>
              <a:chOff x="33" y="-4"/>
              <a:chExt cx="328" cy="3928"/>
            </a:xfrm>
          </p:grpSpPr>
          <p:sp>
            <p:nvSpPr>
              <p:cNvPr id="21" name="Rectangle 7"/>
              <p:cNvSpPr>
                <a:spLocks noChangeArrowheads="1"/>
              </p:cNvSpPr>
              <p:nvPr/>
            </p:nvSpPr>
            <p:spPr bwMode="auto">
              <a:xfrm>
                <a:off x="33" y="110"/>
                <a:ext cx="106" cy="3814"/>
              </a:xfrm>
              <a:prstGeom prst="rect">
                <a:avLst/>
              </a:prstGeom>
              <a:gradFill rotWithShape="0">
                <a:gsLst>
                  <a:gs pos="0">
                    <a:schemeClr val="hlink"/>
                  </a:gs>
                  <a:gs pos="100000">
                    <a:schemeClr val="accent2"/>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grpSp>
            <p:nvGrpSpPr>
              <p:cNvPr id="22" name="Group 8"/>
              <p:cNvGrpSpPr>
                <a:grpSpLocks/>
              </p:cNvGrpSpPr>
              <p:nvPr/>
            </p:nvGrpSpPr>
            <p:grpSpPr bwMode="auto">
              <a:xfrm>
                <a:off x="41" y="-4"/>
                <a:ext cx="320" cy="205"/>
                <a:chOff x="41" y="-4"/>
                <a:chExt cx="320" cy="205"/>
              </a:xfrm>
            </p:grpSpPr>
            <p:sp>
              <p:nvSpPr>
                <p:cNvPr id="23" name="Oval 9"/>
                <p:cNvSpPr>
                  <a:spLocks noChangeArrowheads="1"/>
                </p:cNvSpPr>
                <p:nvPr/>
              </p:nvSpPr>
              <p:spPr bwMode="auto">
                <a:xfrm>
                  <a:off x="41" y="48"/>
                  <a:ext cx="113" cy="107"/>
                </a:xfrm>
                <a:prstGeom prst="ellipse">
                  <a:avLst/>
                </a:pr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sp>
              <p:nvSpPr>
                <p:cNvPr id="24" name="AutoShape 10"/>
                <p:cNvSpPr>
                  <a:spLocks noChangeArrowheads="1"/>
                </p:cNvSpPr>
                <p:nvPr/>
              </p:nvSpPr>
              <p:spPr bwMode="auto">
                <a:xfrm>
                  <a:off x="104" y="-4"/>
                  <a:ext cx="257" cy="205"/>
                </a:xfrm>
                <a:prstGeom prst="rightArrow">
                  <a:avLst>
                    <a:gd name="adj1" fmla="val 50000"/>
                    <a:gd name="adj2" fmla="val 62689"/>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grpSp>
        </p:grpSp>
        <p:grpSp>
          <p:nvGrpSpPr>
            <p:cNvPr id="6" name="Group 11"/>
            <p:cNvGrpSpPr>
              <a:grpSpLocks/>
            </p:cNvGrpSpPr>
            <p:nvPr/>
          </p:nvGrpSpPr>
          <p:grpSpPr bwMode="auto">
            <a:xfrm>
              <a:off x="411" y="44"/>
              <a:ext cx="5348" cy="322"/>
              <a:chOff x="411" y="44"/>
              <a:chExt cx="5348" cy="322"/>
            </a:xfrm>
          </p:grpSpPr>
          <p:sp>
            <p:nvSpPr>
              <p:cNvPr id="17" name="Rectangle 12"/>
              <p:cNvSpPr>
                <a:spLocks noChangeArrowheads="1"/>
              </p:cNvSpPr>
              <p:nvPr/>
            </p:nvSpPr>
            <p:spPr bwMode="auto">
              <a:xfrm>
                <a:off x="411" y="44"/>
                <a:ext cx="5256" cy="103"/>
              </a:xfrm>
              <a:prstGeom prst="rect">
                <a:avLst/>
              </a:prstGeom>
              <a:gradFill rotWithShape="0">
                <a:gsLst>
                  <a:gs pos="0">
                    <a:schemeClr val="hlink"/>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grpSp>
            <p:nvGrpSpPr>
              <p:cNvPr id="18" name="Group 13"/>
              <p:cNvGrpSpPr>
                <a:grpSpLocks/>
              </p:cNvGrpSpPr>
              <p:nvPr/>
            </p:nvGrpSpPr>
            <p:grpSpPr bwMode="auto">
              <a:xfrm>
                <a:off x="5563" y="45"/>
                <a:ext cx="196" cy="321"/>
                <a:chOff x="5563" y="45"/>
                <a:chExt cx="196" cy="321"/>
              </a:xfrm>
            </p:grpSpPr>
            <p:sp>
              <p:nvSpPr>
                <p:cNvPr id="19" name="Oval 14"/>
                <p:cNvSpPr>
                  <a:spLocks noChangeArrowheads="1"/>
                </p:cNvSpPr>
                <p:nvPr/>
              </p:nvSpPr>
              <p:spPr bwMode="auto">
                <a:xfrm>
                  <a:off x="5607" y="45"/>
                  <a:ext cx="104" cy="113"/>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sp>
              <p:nvSpPr>
                <p:cNvPr id="20" name="AutoShape 15"/>
                <p:cNvSpPr>
                  <a:spLocks noChangeArrowheads="1"/>
                </p:cNvSpPr>
                <p:nvPr/>
              </p:nvSpPr>
              <p:spPr bwMode="auto">
                <a:xfrm>
                  <a:off x="5563" y="107"/>
                  <a:ext cx="196" cy="259"/>
                </a:xfrm>
                <a:prstGeom prst="downArrow">
                  <a:avLst>
                    <a:gd name="adj1" fmla="val 50000"/>
                    <a:gd name="adj2" fmla="val 66078"/>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grpSp>
        </p:grpSp>
        <p:grpSp>
          <p:nvGrpSpPr>
            <p:cNvPr id="7" name="Group 16"/>
            <p:cNvGrpSpPr>
              <a:grpSpLocks/>
            </p:cNvGrpSpPr>
            <p:nvPr/>
          </p:nvGrpSpPr>
          <p:grpSpPr bwMode="auto">
            <a:xfrm>
              <a:off x="0" y="3958"/>
              <a:ext cx="5347" cy="323"/>
              <a:chOff x="0" y="3958"/>
              <a:chExt cx="5347" cy="323"/>
            </a:xfrm>
          </p:grpSpPr>
          <p:sp>
            <p:nvSpPr>
              <p:cNvPr id="13" name="Rectangle 17"/>
              <p:cNvSpPr>
                <a:spLocks noChangeArrowheads="1"/>
              </p:cNvSpPr>
              <p:nvPr/>
            </p:nvSpPr>
            <p:spPr bwMode="auto">
              <a:xfrm>
                <a:off x="94" y="4178"/>
                <a:ext cx="5253" cy="103"/>
              </a:xfrm>
              <a:prstGeom prst="rect">
                <a:avLst/>
              </a:pr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grpSp>
            <p:nvGrpSpPr>
              <p:cNvPr id="14" name="Group 18"/>
              <p:cNvGrpSpPr>
                <a:grpSpLocks/>
              </p:cNvGrpSpPr>
              <p:nvPr/>
            </p:nvGrpSpPr>
            <p:grpSpPr bwMode="auto">
              <a:xfrm>
                <a:off x="0" y="3958"/>
                <a:ext cx="195" cy="322"/>
                <a:chOff x="0" y="3958"/>
                <a:chExt cx="195" cy="322"/>
              </a:xfrm>
            </p:grpSpPr>
            <p:sp>
              <p:nvSpPr>
                <p:cNvPr id="15" name="Oval 19"/>
                <p:cNvSpPr>
                  <a:spLocks noChangeArrowheads="1"/>
                </p:cNvSpPr>
                <p:nvPr/>
              </p:nvSpPr>
              <p:spPr bwMode="auto">
                <a:xfrm>
                  <a:off x="48" y="4166"/>
                  <a:ext cx="104" cy="114"/>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sp>
              <p:nvSpPr>
                <p:cNvPr id="16" name="AutoShape 20"/>
                <p:cNvSpPr>
                  <a:spLocks noChangeArrowheads="1"/>
                </p:cNvSpPr>
                <p:nvPr/>
              </p:nvSpPr>
              <p:spPr bwMode="auto">
                <a:xfrm>
                  <a:off x="0" y="3958"/>
                  <a:ext cx="195" cy="259"/>
                </a:xfrm>
                <a:prstGeom prst="upArrow">
                  <a:avLst>
                    <a:gd name="adj1" fmla="val 50000"/>
                    <a:gd name="adj2" fmla="val 66404"/>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grpSp>
        </p:grpSp>
        <p:grpSp>
          <p:nvGrpSpPr>
            <p:cNvPr id="8" name="Group 21"/>
            <p:cNvGrpSpPr>
              <a:grpSpLocks/>
            </p:cNvGrpSpPr>
            <p:nvPr/>
          </p:nvGrpSpPr>
          <p:grpSpPr bwMode="auto">
            <a:xfrm>
              <a:off x="5398" y="401"/>
              <a:ext cx="320" cy="3914"/>
              <a:chOff x="5398" y="401"/>
              <a:chExt cx="320" cy="3914"/>
            </a:xfrm>
          </p:grpSpPr>
          <p:sp>
            <p:nvSpPr>
              <p:cNvPr id="9" name="Rectangle 22"/>
              <p:cNvSpPr>
                <a:spLocks noChangeArrowheads="1"/>
              </p:cNvSpPr>
              <p:nvPr/>
            </p:nvSpPr>
            <p:spPr bwMode="auto">
              <a:xfrm>
                <a:off x="5612" y="401"/>
                <a:ext cx="106" cy="3800"/>
              </a:xfrm>
              <a:prstGeom prst="rect">
                <a:avLst/>
              </a:prstGeom>
              <a:gradFill rotWithShape="0">
                <a:gsLst>
                  <a:gs pos="0">
                    <a:schemeClr val="accent1"/>
                  </a:gs>
                  <a:gs pos="100000">
                    <a:schemeClr val="folHlink"/>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grpSp>
            <p:nvGrpSpPr>
              <p:cNvPr id="10" name="Group 23"/>
              <p:cNvGrpSpPr>
                <a:grpSpLocks/>
              </p:cNvGrpSpPr>
              <p:nvPr/>
            </p:nvGrpSpPr>
            <p:grpSpPr bwMode="auto">
              <a:xfrm>
                <a:off x="5398" y="4111"/>
                <a:ext cx="320" cy="204"/>
                <a:chOff x="5398" y="4111"/>
                <a:chExt cx="320" cy="204"/>
              </a:xfrm>
            </p:grpSpPr>
            <p:sp>
              <p:nvSpPr>
                <p:cNvPr id="11" name="Oval 24"/>
                <p:cNvSpPr>
                  <a:spLocks noChangeArrowheads="1"/>
                </p:cNvSpPr>
                <p:nvPr/>
              </p:nvSpPr>
              <p:spPr bwMode="auto">
                <a:xfrm>
                  <a:off x="5605" y="4157"/>
                  <a:ext cx="113" cy="106"/>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sp>
              <p:nvSpPr>
                <p:cNvPr id="12" name="AutoShape 25"/>
                <p:cNvSpPr>
                  <a:spLocks noChangeArrowheads="1"/>
                </p:cNvSpPr>
                <p:nvPr/>
              </p:nvSpPr>
              <p:spPr bwMode="auto">
                <a:xfrm>
                  <a:off x="5398" y="4111"/>
                  <a:ext cx="257" cy="204"/>
                </a:xfrm>
                <a:prstGeom prst="leftArrow">
                  <a:avLst>
                    <a:gd name="adj1" fmla="val 50000"/>
                    <a:gd name="adj2" fmla="val 62984"/>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grpSp>
        </p:grpSp>
      </p:grpSp>
      <p:sp>
        <p:nvSpPr>
          <p:cNvPr id="5146" name="Rectangle 26"/>
          <p:cNvSpPr>
            <a:spLocks noGrp="1" noChangeArrowheads="1"/>
          </p:cNvSpPr>
          <p:nvPr>
            <p:ph type="ctrTitle" sz="quarter"/>
          </p:nvPr>
        </p:nvSpPr>
        <p:spPr>
          <a:xfrm>
            <a:off x="685800" y="2286000"/>
            <a:ext cx="7772400" cy="1143000"/>
          </a:xfrm>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40" tIns="45720" rIns="91440" bIns="45720"/>
          <a:lstStyle>
            <a:lvl1pPr>
              <a:defRPr/>
            </a:lvl1pPr>
          </a:lstStyle>
          <a:p>
            <a:pPr lvl="0"/>
            <a:r>
              <a:rPr lang="en-US" altLang="en-US" noProof="0" smtClean="0"/>
              <a:t>Click to edit Master title style</a:t>
            </a:r>
          </a:p>
        </p:txBody>
      </p:sp>
      <p:sp>
        <p:nvSpPr>
          <p:cNvPr id="5147" name="Rectangle 27"/>
          <p:cNvSpPr>
            <a:spLocks noGrp="1" noChangeArrowheads="1"/>
          </p:cNvSpPr>
          <p:nvPr>
            <p:ph type="subTitle" sz="quarter" idx="1"/>
          </p:nvPr>
        </p:nvSpPr>
        <p:spPr>
          <a:xfrm>
            <a:off x="1371600" y="3886200"/>
            <a:ext cx="6400800" cy="1752600"/>
          </a:xfrm>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40" tIns="45720" rIns="91440" bIns="45720"/>
          <a:lstStyle>
            <a:lvl1pPr marL="0" indent="0" algn="ctr">
              <a:buFontTx/>
              <a:buNone/>
              <a:defRPr/>
            </a:lvl1pPr>
          </a:lstStyle>
          <a:p>
            <a:pPr lvl="0"/>
            <a:r>
              <a:rPr lang="en-US" altLang="en-US" noProof="0" smtClean="0"/>
              <a:t>Click to edit Master subtitle style</a:t>
            </a:r>
          </a:p>
        </p:txBody>
      </p:sp>
      <p:sp>
        <p:nvSpPr>
          <p:cNvPr id="25" name="Rectangle 2"/>
          <p:cNvSpPr>
            <a:spLocks noGrp="1" noChangeArrowheads="1"/>
          </p:cNvSpPr>
          <p:nvPr>
            <p:ph type="dt" sz="quarter" idx="10"/>
          </p:nvPr>
        </p:nvSpPr>
        <p:spPr>
          <a:xfrm>
            <a:off x="344488" y="6035675"/>
            <a:ext cx="2474912" cy="457200"/>
          </a:xfrm>
        </p:spPr>
        <p:txBody>
          <a:bodyPr/>
          <a:lstStyle>
            <a:lvl1pPr>
              <a:defRPr/>
            </a:lvl1pPr>
          </a:lstStyle>
          <a:p>
            <a:pPr>
              <a:defRPr/>
            </a:pPr>
            <a:fld id="{6E37A82B-DBFD-4D96-8328-E54E845E29E0}" type="datetime1">
              <a:rPr lang="ar-SA" smtClean="0"/>
              <a:t>30/01/1441</a:t>
            </a:fld>
            <a:endParaRPr lang="en-US"/>
          </a:p>
        </p:txBody>
      </p:sp>
      <p:sp>
        <p:nvSpPr>
          <p:cNvPr id="26" name="Rectangle 3"/>
          <p:cNvSpPr>
            <a:spLocks noGrp="1" noChangeArrowheads="1"/>
          </p:cNvSpPr>
          <p:nvPr>
            <p:ph type="ftr" sz="quarter" idx="11"/>
          </p:nvPr>
        </p:nvSpPr>
        <p:spPr>
          <a:xfrm>
            <a:off x="2895600" y="6035675"/>
            <a:ext cx="3657600" cy="457200"/>
          </a:xfrm>
        </p:spPr>
        <p:txBody>
          <a:bodyPr/>
          <a:lstStyle>
            <a:lvl1pPr>
              <a:defRPr/>
            </a:lvl1pPr>
          </a:lstStyle>
          <a:p>
            <a:pPr>
              <a:defRPr/>
            </a:pPr>
            <a:r>
              <a:rPr lang="en-US" smtClean="0"/>
              <a:t>Dr. Mohammed Alnaif</a:t>
            </a:r>
            <a:endParaRPr lang="en-US"/>
          </a:p>
        </p:txBody>
      </p:sp>
      <p:sp>
        <p:nvSpPr>
          <p:cNvPr id="27" name="Rectangle 4"/>
          <p:cNvSpPr>
            <a:spLocks noGrp="1" noChangeArrowheads="1"/>
          </p:cNvSpPr>
          <p:nvPr>
            <p:ph type="sldNum" sz="quarter" idx="12"/>
          </p:nvPr>
        </p:nvSpPr>
        <p:spPr>
          <a:xfrm>
            <a:off x="6629400" y="6035675"/>
            <a:ext cx="2170113" cy="444500"/>
          </a:xfrm>
        </p:spPr>
        <p:txBody>
          <a:bodyPr/>
          <a:lstStyle>
            <a:lvl1pPr>
              <a:defRPr/>
            </a:lvl1pPr>
          </a:lstStyle>
          <a:p>
            <a:pPr>
              <a:defRPr/>
            </a:pPr>
            <a:fld id="{2E63A362-866C-4304-83D5-BF0BFC81FE98}" type="slidenum">
              <a:rPr lang="en-US"/>
              <a:pPr>
                <a:defRPr/>
              </a:pPr>
              <a:t>‹#›</a:t>
            </a:fld>
            <a:endParaRPr lang="en-US"/>
          </a:p>
        </p:txBody>
      </p:sp>
    </p:spTree>
    <p:extLst>
      <p:ext uri="{BB962C8B-B14F-4D97-AF65-F5344CB8AC3E}">
        <p14:creationId xmlns:p14="http://schemas.microsoft.com/office/powerpoint/2010/main" val="785217933"/>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8BB9B2EF-327A-4AE1-A9B5-4CB54021EBD3}" type="datetime1">
              <a:rPr lang="ar-SA" smtClean="0"/>
              <a:t>30/01/1441</a:t>
            </a:fld>
            <a:endParaRPr lang="en-US"/>
          </a:p>
        </p:txBody>
      </p:sp>
      <p:sp>
        <p:nvSpPr>
          <p:cNvPr id="5" name="Rectangle 5"/>
          <p:cNvSpPr>
            <a:spLocks noGrp="1" noChangeArrowheads="1"/>
          </p:cNvSpPr>
          <p:nvPr>
            <p:ph type="sldNum" sz="quarter" idx="11"/>
          </p:nvPr>
        </p:nvSpPr>
        <p:spPr>
          <a:ln/>
        </p:spPr>
        <p:txBody>
          <a:bodyPr/>
          <a:lstStyle>
            <a:lvl1pPr>
              <a:defRPr/>
            </a:lvl1pPr>
          </a:lstStyle>
          <a:p>
            <a:pPr>
              <a:defRPr/>
            </a:pPr>
            <a:fld id="{73433EDA-C596-4B8A-B1A9-C0B1308DBC8C}" type="slidenum">
              <a:rPr lang="en-US"/>
              <a:pPr>
                <a:defRPr/>
              </a:pPr>
              <a:t>‹#›</a:t>
            </a:fld>
            <a:endParaRPr lang="en-US"/>
          </a:p>
        </p:txBody>
      </p:sp>
      <p:sp>
        <p:nvSpPr>
          <p:cNvPr id="6" name="Rectangle 6"/>
          <p:cNvSpPr>
            <a:spLocks noGrp="1" noChangeArrowheads="1"/>
          </p:cNvSpPr>
          <p:nvPr>
            <p:ph type="ftr" sz="quarter" idx="12"/>
          </p:nvPr>
        </p:nvSpPr>
        <p:spPr>
          <a:ln/>
        </p:spPr>
        <p:txBody>
          <a:bodyPr/>
          <a:lstStyle>
            <a:lvl1pPr>
              <a:defRPr/>
            </a:lvl1pPr>
          </a:lstStyle>
          <a:p>
            <a:pPr>
              <a:defRPr/>
            </a:pPr>
            <a:r>
              <a:rPr lang="en-US" smtClean="0"/>
              <a:t>Dr. Mohammed Alnaif</a:t>
            </a:r>
            <a:endParaRPr lang="en-US"/>
          </a:p>
        </p:txBody>
      </p:sp>
    </p:spTree>
    <p:extLst>
      <p:ext uri="{BB962C8B-B14F-4D97-AF65-F5344CB8AC3E}">
        <p14:creationId xmlns:p14="http://schemas.microsoft.com/office/powerpoint/2010/main" val="656582100"/>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BD8CE2AF-B592-4C34-BA90-2D5B8DC238E1}" type="datetime1">
              <a:rPr lang="ar-SA" smtClean="0"/>
              <a:t>30/01/1441</a:t>
            </a:fld>
            <a:endParaRPr lang="en-US"/>
          </a:p>
        </p:txBody>
      </p:sp>
      <p:sp>
        <p:nvSpPr>
          <p:cNvPr id="5" name="Rectangle 5"/>
          <p:cNvSpPr>
            <a:spLocks noGrp="1" noChangeArrowheads="1"/>
          </p:cNvSpPr>
          <p:nvPr>
            <p:ph type="sldNum" sz="quarter" idx="11"/>
          </p:nvPr>
        </p:nvSpPr>
        <p:spPr>
          <a:ln/>
        </p:spPr>
        <p:txBody>
          <a:bodyPr/>
          <a:lstStyle>
            <a:lvl1pPr>
              <a:defRPr/>
            </a:lvl1pPr>
          </a:lstStyle>
          <a:p>
            <a:pPr>
              <a:defRPr/>
            </a:pPr>
            <a:fld id="{D0640B47-9FB7-44EA-9F78-B48A2E987090}" type="slidenum">
              <a:rPr lang="en-US"/>
              <a:pPr>
                <a:defRPr/>
              </a:pPr>
              <a:t>‹#›</a:t>
            </a:fld>
            <a:endParaRPr lang="en-US"/>
          </a:p>
        </p:txBody>
      </p:sp>
      <p:sp>
        <p:nvSpPr>
          <p:cNvPr id="6" name="Rectangle 6"/>
          <p:cNvSpPr>
            <a:spLocks noGrp="1" noChangeArrowheads="1"/>
          </p:cNvSpPr>
          <p:nvPr>
            <p:ph type="ftr" sz="quarter" idx="12"/>
          </p:nvPr>
        </p:nvSpPr>
        <p:spPr>
          <a:ln/>
        </p:spPr>
        <p:txBody>
          <a:bodyPr/>
          <a:lstStyle>
            <a:lvl1pPr>
              <a:defRPr/>
            </a:lvl1pPr>
          </a:lstStyle>
          <a:p>
            <a:pPr>
              <a:defRPr/>
            </a:pPr>
            <a:r>
              <a:rPr lang="en-US" smtClean="0"/>
              <a:t>Dr. Mohammed Alnaif</a:t>
            </a:r>
            <a:endParaRPr lang="en-US"/>
          </a:p>
        </p:txBody>
      </p:sp>
    </p:spTree>
    <p:extLst>
      <p:ext uri="{BB962C8B-B14F-4D97-AF65-F5344CB8AC3E}">
        <p14:creationId xmlns:p14="http://schemas.microsoft.com/office/powerpoint/2010/main" val="3002852316"/>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55663" y="1593850"/>
            <a:ext cx="3976687" cy="4425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84750" y="1593850"/>
            <a:ext cx="3976688" cy="4425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DB978714-2FD5-4341-B7A6-8332CE087661}" type="datetime1">
              <a:rPr lang="ar-SA" smtClean="0"/>
              <a:t>30/01/1441</a:t>
            </a:fld>
            <a:endParaRPr lang="en-US"/>
          </a:p>
        </p:txBody>
      </p:sp>
      <p:sp>
        <p:nvSpPr>
          <p:cNvPr id="6" name="Rectangle 5"/>
          <p:cNvSpPr>
            <a:spLocks noGrp="1" noChangeArrowheads="1"/>
          </p:cNvSpPr>
          <p:nvPr>
            <p:ph type="sldNum" sz="quarter" idx="11"/>
          </p:nvPr>
        </p:nvSpPr>
        <p:spPr>
          <a:ln/>
        </p:spPr>
        <p:txBody>
          <a:bodyPr/>
          <a:lstStyle>
            <a:lvl1pPr>
              <a:defRPr/>
            </a:lvl1pPr>
          </a:lstStyle>
          <a:p>
            <a:pPr>
              <a:defRPr/>
            </a:pPr>
            <a:fld id="{62F734E5-C81B-4E5F-B58E-133B61F90438}" type="slidenum">
              <a:rPr lang="en-US"/>
              <a:pPr>
                <a:defRPr/>
              </a:pPr>
              <a:t>‹#›</a:t>
            </a:fld>
            <a:endParaRPr lang="en-US"/>
          </a:p>
        </p:txBody>
      </p:sp>
      <p:sp>
        <p:nvSpPr>
          <p:cNvPr id="7" name="Rectangle 6"/>
          <p:cNvSpPr>
            <a:spLocks noGrp="1" noChangeArrowheads="1"/>
          </p:cNvSpPr>
          <p:nvPr>
            <p:ph type="ftr" sz="quarter" idx="12"/>
          </p:nvPr>
        </p:nvSpPr>
        <p:spPr>
          <a:ln/>
        </p:spPr>
        <p:txBody>
          <a:bodyPr/>
          <a:lstStyle>
            <a:lvl1pPr>
              <a:defRPr/>
            </a:lvl1pPr>
          </a:lstStyle>
          <a:p>
            <a:pPr>
              <a:defRPr/>
            </a:pPr>
            <a:r>
              <a:rPr lang="en-US" smtClean="0"/>
              <a:t>Dr. Mohammed Alnaif</a:t>
            </a:r>
            <a:endParaRPr lang="en-US"/>
          </a:p>
        </p:txBody>
      </p:sp>
    </p:spTree>
    <p:extLst>
      <p:ext uri="{BB962C8B-B14F-4D97-AF65-F5344CB8AC3E}">
        <p14:creationId xmlns:p14="http://schemas.microsoft.com/office/powerpoint/2010/main" val="1894009512"/>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CA27200E-D118-4B0C-8462-DFB8687FBB2E}" type="datetime1">
              <a:rPr lang="ar-SA" smtClean="0"/>
              <a:t>30/01/1441</a:t>
            </a:fld>
            <a:endParaRPr lang="en-US"/>
          </a:p>
        </p:txBody>
      </p:sp>
      <p:sp>
        <p:nvSpPr>
          <p:cNvPr id="8" name="Rectangle 5"/>
          <p:cNvSpPr>
            <a:spLocks noGrp="1" noChangeArrowheads="1"/>
          </p:cNvSpPr>
          <p:nvPr>
            <p:ph type="sldNum" sz="quarter" idx="11"/>
          </p:nvPr>
        </p:nvSpPr>
        <p:spPr>
          <a:ln/>
        </p:spPr>
        <p:txBody>
          <a:bodyPr/>
          <a:lstStyle>
            <a:lvl1pPr>
              <a:defRPr/>
            </a:lvl1pPr>
          </a:lstStyle>
          <a:p>
            <a:pPr>
              <a:defRPr/>
            </a:pPr>
            <a:fld id="{273B389F-DD58-489D-85B3-A65E3B428372}" type="slidenum">
              <a:rPr lang="en-US"/>
              <a:pPr>
                <a:defRPr/>
              </a:pPr>
              <a:t>‹#›</a:t>
            </a:fld>
            <a:endParaRPr lang="en-US"/>
          </a:p>
        </p:txBody>
      </p:sp>
      <p:sp>
        <p:nvSpPr>
          <p:cNvPr id="9" name="Rectangle 6"/>
          <p:cNvSpPr>
            <a:spLocks noGrp="1" noChangeArrowheads="1"/>
          </p:cNvSpPr>
          <p:nvPr>
            <p:ph type="ftr" sz="quarter" idx="12"/>
          </p:nvPr>
        </p:nvSpPr>
        <p:spPr>
          <a:ln/>
        </p:spPr>
        <p:txBody>
          <a:bodyPr/>
          <a:lstStyle>
            <a:lvl1pPr>
              <a:defRPr/>
            </a:lvl1pPr>
          </a:lstStyle>
          <a:p>
            <a:pPr>
              <a:defRPr/>
            </a:pPr>
            <a:r>
              <a:rPr lang="en-US" smtClean="0"/>
              <a:t>Dr. Mohammed Alnaif</a:t>
            </a:r>
            <a:endParaRPr lang="en-US"/>
          </a:p>
        </p:txBody>
      </p:sp>
    </p:spTree>
    <p:extLst>
      <p:ext uri="{BB962C8B-B14F-4D97-AF65-F5344CB8AC3E}">
        <p14:creationId xmlns:p14="http://schemas.microsoft.com/office/powerpoint/2010/main" val="2462896571"/>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38681136-88F1-4F0B-A82A-1BA531F5EFB9}" type="datetime1">
              <a:rPr lang="ar-SA" smtClean="0"/>
              <a:t>30/01/1441</a:t>
            </a:fld>
            <a:endParaRPr lang="en-US"/>
          </a:p>
        </p:txBody>
      </p:sp>
      <p:sp>
        <p:nvSpPr>
          <p:cNvPr id="4" name="Rectangle 5"/>
          <p:cNvSpPr>
            <a:spLocks noGrp="1" noChangeArrowheads="1"/>
          </p:cNvSpPr>
          <p:nvPr>
            <p:ph type="sldNum" sz="quarter" idx="11"/>
          </p:nvPr>
        </p:nvSpPr>
        <p:spPr>
          <a:ln/>
        </p:spPr>
        <p:txBody>
          <a:bodyPr/>
          <a:lstStyle>
            <a:lvl1pPr>
              <a:defRPr/>
            </a:lvl1pPr>
          </a:lstStyle>
          <a:p>
            <a:pPr>
              <a:defRPr/>
            </a:pPr>
            <a:fld id="{2E61A956-8A42-42FB-86FD-AB2B84D7966F}" type="slidenum">
              <a:rPr lang="en-US"/>
              <a:pPr>
                <a:defRPr/>
              </a:pPr>
              <a:t>‹#›</a:t>
            </a:fld>
            <a:endParaRPr lang="en-US"/>
          </a:p>
        </p:txBody>
      </p:sp>
      <p:sp>
        <p:nvSpPr>
          <p:cNvPr id="5" name="Rectangle 6"/>
          <p:cNvSpPr>
            <a:spLocks noGrp="1" noChangeArrowheads="1"/>
          </p:cNvSpPr>
          <p:nvPr>
            <p:ph type="ftr" sz="quarter" idx="12"/>
          </p:nvPr>
        </p:nvSpPr>
        <p:spPr>
          <a:ln/>
        </p:spPr>
        <p:txBody>
          <a:bodyPr/>
          <a:lstStyle>
            <a:lvl1pPr>
              <a:defRPr/>
            </a:lvl1pPr>
          </a:lstStyle>
          <a:p>
            <a:pPr>
              <a:defRPr/>
            </a:pPr>
            <a:r>
              <a:rPr lang="en-US" smtClean="0"/>
              <a:t>Dr. Mohammed Alnaif</a:t>
            </a:r>
            <a:endParaRPr lang="en-US"/>
          </a:p>
        </p:txBody>
      </p:sp>
    </p:spTree>
    <p:extLst>
      <p:ext uri="{BB962C8B-B14F-4D97-AF65-F5344CB8AC3E}">
        <p14:creationId xmlns:p14="http://schemas.microsoft.com/office/powerpoint/2010/main" val="23769705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55663" y="1593850"/>
            <a:ext cx="3976687" cy="4425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84750" y="1593850"/>
            <a:ext cx="3976688" cy="4425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fld id="{3AB069E4-4804-44BD-9DC7-F4E66025C4B4}" type="datetime1">
              <a:rPr lang="ar-SA" smtClean="0"/>
              <a:t>30/01/1441</a:t>
            </a:fld>
            <a:endParaRPr lang="en-US" dirty="0"/>
          </a:p>
        </p:txBody>
      </p:sp>
      <p:sp>
        <p:nvSpPr>
          <p:cNvPr id="6" name="Rectangle 5"/>
          <p:cNvSpPr>
            <a:spLocks noGrp="1" noChangeArrowheads="1"/>
          </p:cNvSpPr>
          <p:nvPr>
            <p:ph type="sldNum" sz="quarter" idx="11"/>
          </p:nvPr>
        </p:nvSpPr>
        <p:spPr>
          <a:ln/>
        </p:spPr>
        <p:txBody>
          <a:bodyPr/>
          <a:lstStyle>
            <a:lvl1pPr>
              <a:defRPr/>
            </a:lvl1pPr>
          </a:lstStyle>
          <a:p>
            <a:fld id="{EEEECDCC-63C2-4492-ADC6-A6890B1EB79E}" type="slidenum">
              <a:rPr lang="en-US" smtClean="0"/>
              <a:t>‹#›</a:t>
            </a:fld>
            <a:endParaRPr lang="en-US" dirty="0"/>
          </a:p>
        </p:txBody>
      </p:sp>
      <p:sp>
        <p:nvSpPr>
          <p:cNvPr id="7" name="Rectangle 6"/>
          <p:cNvSpPr>
            <a:spLocks noGrp="1" noChangeArrowheads="1"/>
          </p:cNvSpPr>
          <p:nvPr>
            <p:ph type="ftr" sz="quarter" idx="12"/>
          </p:nvPr>
        </p:nvSpPr>
        <p:spPr>
          <a:ln/>
        </p:spPr>
        <p:txBody>
          <a:bodyPr/>
          <a:lstStyle>
            <a:lvl1pPr>
              <a:defRPr/>
            </a:lvl1pPr>
          </a:lstStyle>
          <a:p>
            <a:r>
              <a:rPr lang="en-US" smtClean="0"/>
              <a:t>Dr. Mohammed Alnaif</a:t>
            </a:r>
            <a:endParaRPr lang="en-US" dirty="0"/>
          </a:p>
        </p:txBody>
      </p:sp>
    </p:spTree>
    <p:extLst>
      <p:ext uri="{BB962C8B-B14F-4D97-AF65-F5344CB8AC3E}">
        <p14:creationId xmlns:p14="http://schemas.microsoft.com/office/powerpoint/2010/main" val="169999963"/>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B7C678AF-ACD0-43C6-B71A-6159FD68CE0F}" type="datetime1">
              <a:rPr lang="ar-SA" smtClean="0"/>
              <a:t>30/01/1441</a:t>
            </a:fld>
            <a:endParaRPr lang="en-US"/>
          </a:p>
        </p:txBody>
      </p:sp>
      <p:sp>
        <p:nvSpPr>
          <p:cNvPr id="3" name="Rectangle 5"/>
          <p:cNvSpPr>
            <a:spLocks noGrp="1" noChangeArrowheads="1"/>
          </p:cNvSpPr>
          <p:nvPr>
            <p:ph type="sldNum" sz="quarter" idx="11"/>
          </p:nvPr>
        </p:nvSpPr>
        <p:spPr>
          <a:ln/>
        </p:spPr>
        <p:txBody>
          <a:bodyPr/>
          <a:lstStyle>
            <a:lvl1pPr>
              <a:defRPr/>
            </a:lvl1pPr>
          </a:lstStyle>
          <a:p>
            <a:pPr>
              <a:defRPr/>
            </a:pPr>
            <a:fld id="{03D9C8AE-C05D-43B5-965E-7D1209949062}" type="slidenum">
              <a:rPr lang="en-US"/>
              <a:pPr>
                <a:defRPr/>
              </a:pPr>
              <a:t>‹#›</a:t>
            </a:fld>
            <a:endParaRPr lang="en-US"/>
          </a:p>
        </p:txBody>
      </p:sp>
      <p:sp>
        <p:nvSpPr>
          <p:cNvPr id="4" name="Rectangle 6"/>
          <p:cNvSpPr>
            <a:spLocks noGrp="1" noChangeArrowheads="1"/>
          </p:cNvSpPr>
          <p:nvPr>
            <p:ph type="ftr" sz="quarter" idx="12"/>
          </p:nvPr>
        </p:nvSpPr>
        <p:spPr>
          <a:ln/>
        </p:spPr>
        <p:txBody>
          <a:bodyPr/>
          <a:lstStyle>
            <a:lvl1pPr>
              <a:defRPr/>
            </a:lvl1pPr>
          </a:lstStyle>
          <a:p>
            <a:pPr>
              <a:defRPr/>
            </a:pPr>
            <a:r>
              <a:rPr lang="en-US" smtClean="0"/>
              <a:t>Dr. Mohammed Alnaif</a:t>
            </a:r>
            <a:endParaRPr lang="en-US"/>
          </a:p>
        </p:txBody>
      </p:sp>
    </p:spTree>
    <p:extLst>
      <p:ext uri="{BB962C8B-B14F-4D97-AF65-F5344CB8AC3E}">
        <p14:creationId xmlns:p14="http://schemas.microsoft.com/office/powerpoint/2010/main" val="778184059"/>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7B54197D-745C-426D-8FC7-8A24AB95D2CA}" type="datetime1">
              <a:rPr lang="ar-SA" smtClean="0"/>
              <a:t>30/01/1441</a:t>
            </a:fld>
            <a:endParaRPr lang="en-US"/>
          </a:p>
        </p:txBody>
      </p:sp>
      <p:sp>
        <p:nvSpPr>
          <p:cNvPr id="6" name="Rectangle 5"/>
          <p:cNvSpPr>
            <a:spLocks noGrp="1" noChangeArrowheads="1"/>
          </p:cNvSpPr>
          <p:nvPr>
            <p:ph type="sldNum" sz="quarter" idx="11"/>
          </p:nvPr>
        </p:nvSpPr>
        <p:spPr>
          <a:ln/>
        </p:spPr>
        <p:txBody>
          <a:bodyPr/>
          <a:lstStyle>
            <a:lvl1pPr>
              <a:defRPr/>
            </a:lvl1pPr>
          </a:lstStyle>
          <a:p>
            <a:pPr>
              <a:defRPr/>
            </a:pPr>
            <a:fld id="{2928099D-9241-435E-A1F9-87B380C0DC3C}" type="slidenum">
              <a:rPr lang="en-US"/>
              <a:pPr>
                <a:defRPr/>
              </a:pPr>
              <a:t>‹#›</a:t>
            </a:fld>
            <a:endParaRPr lang="en-US"/>
          </a:p>
        </p:txBody>
      </p:sp>
      <p:sp>
        <p:nvSpPr>
          <p:cNvPr id="7" name="Rectangle 6"/>
          <p:cNvSpPr>
            <a:spLocks noGrp="1" noChangeArrowheads="1"/>
          </p:cNvSpPr>
          <p:nvPr>
            <p:ph type="ftr" sz="quarter" idx="12"/>
          </p:nvPr>
        </p:nvSpPr>
        <p:spPr>
          <a:ln/>
        </p:spPr>
        <p:txBody>
          <a:bodyPr/>
          <a:lstStyle>
            <a:lvl1pPr>
              <a:defRPr/>
            </a:lvl1pPr>
          </a:lstStyle>
          <a:p>
            <a:pPr>
              <a:defRPr/>
            </a:pPr>
            <a:r>
              <a:rPr lang="en-US" smtClean="0"/>
              <a:t>Dr. Mohammed Alnaif</a:t>
            </a:r>
            <a:endParaRPr lang="en-US"/>
          </a:p>
        </p:txBody>
      </p:sp>
    </p:spTree>
    <p:extLst>
      <p:ext uri="{BB962C8B-B14F-4D97-AF65-F5344CB8AC3E}">
        <p14:creationId xmlns:p14="http://schemas.microsoft.com/office/powerpoint/2010/main" val="1816875874"/>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491A0F07-5B8C-4FA0-AD3E-5F27DFD06214}" type="datetime1">
              <a:rPr lang="ar-SA" smtClean="0"/>
              <a:t>30/01/1441</a:t>
            </a:fld>
            <a:endParaRPr lang="en-US"/>
          </a:p>
        </p:txBody>
      </p:sp>
      <p:sp>
        <p:nvSpPr>
          <p:cNvPr id="6" name="Rectangle 5"/>
          <p:cNvSpPr>
            <a:spLocks noGrp="1" noChangeArrowheads="1"/>
          </p:cNvSpPr>
          <p:nvPr>
            <p:ph type="sldNum" sz="quarter" idx="11"/>
          </p:nvPr>
        </p:nvSpPr>
        <p:spPr>
          <a:ln/>
        </p:spPr>
        <p:txBody>
          <a:bodyPr/>
          <a:lstStyle>
            <a:lvl1pPr>
              <a:defRPr/>
            </a:lvl1pPr>
          </a:lstStyle>
          <a:p>
            <a:pPr>
              <a:defRPr/>
            </a:pPr>
            <a:fld id="{3E316224-D8BA-45CD-812A-F7C72A78D900}" type="slidenum">
              <a:rPr lang="en-US"/>
              <a:pPr>
                <a:defRPr/>
              </a:pPr>
              <a:t>‹#›</a:t>
            </a:fld>
            <a:endParaRPr lang="en-US"/>
          </a:p>
        </p:txBody>
      </p:sp>
      <p:sp>
        <p:nvSpPr>
          <p:cNvPr id="7" name="Rectangle 6"/>
          <p:cNvSpPr>
            <a:spLocks noGrp="1" noChangeArrowheads="1"/>
          </p:cNvSpPr>
          <p:nvPr>
            <p:ph type="ftr" sz="quarter" idx="12"/>
          </p:nvPr>
        </p:nvSpPr>
        <p:spPr>
          <a:ln/>
        </p:spPr>
        <p:txBody>
          <a:bodyPr/>
          <a:lstStyle>
            <a:lvl1pPr>
              <a:defRPr/>
            </a:lvl1pPr>
          </a:lstStyle>
          <a:p>
            <a:pPr>
              <a:defRPr/>
            </a:pPr>
            <a:r>
              <a:rPr lang="en-US" smtClean="0"/>
              <a:t>Dr. Mohammed Alnaif</a:t>
            </a:r>
            <a:endParaRPr lang="en-US"/>
          </a:p>
        </p:txBody>
      </p:sp>
    </p:spTree>
    <p:extLst>
      <p:ext uri="{BB962C8B-B14F-4D97-AF65-F5344CB8AC3E}">
        <p14:creationId xmlns:p14="http://schemas.microsoft.com/office/powerpoint/2010/main" val="2147828157"/>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097BA9DA-E7C5-497B-9BFB-F2A46AF98021}" type="datetime1">
              <a:rPr lang="ar-SA" smtClean="0"/>
              <a:t>30/01/1441</a:t>
            </a:fld>
            <a:endParaRPr lang="en-US"/>
          </a:p>
        </p:txBody>
      </p:sp>
      <p:sp>
        <p:nvSpPr>
          <p:cNvPr id="5" name="Rectangle 5"/>
          <p:cNvSpPr>
            <a:spLocks noGrp="1" noChangeArrowheads="1"/>
          </p:cNvSpPr>
          <p:nvPr>
            <p:ph type="sldNum" sz="quarter" idx="11"/>
          </p:nvPr>
        </p:nvSpPr>
        <p:spPr>
          <a:ln/>
        </p:spPr>
        <p:txBody>
          <a:bodyPr/>
          <a:lstStyle>
            <a:lvl1pPr>
              <a:defRPr/>
            </a:lvl1pPr>
          </a:lstStyle>
          <a:p>
            <a:pPr>
              <a:defRPr/>
            </a:pPr>
            <a:fld id="{BF25F2CC-3862-4FC5-85A8-03E35C5688C8}" type="slidenum">
              <a:rPr lang="en-US"/>
              <a:pPr>
                <a:defRPr/>
              </a:pPr>
              <a:t>‹#›</a:t>
            </a:fld>
            <a:endParaRPr lang="en-US"/>
          </a:p>
        </p:txBody>
      </p:sp>
      <p:sp>
        <p:nvSpPr>
          <p:cNvPr id="6" name="Rectangle 6"/>
          <p:cNvSpPr>
            <a:spLocks noGrp="1" noChangeArrowheads="1"/>
          </p:cNvSpPr>
          <p:nvPr>
            <p:ph type="ftr" sz="quarter" idx="12"/>
          </p:nvPr>
        </p:nvSpPr>
        <p:spPr>
          <a:ln/>
        </p:spPr>
        <p:txBody>
          <a:bodyPr/>
          <a:lstStyle>
            <a:lvl1pPr>
              <a:defRPr/>
            </a:lvl1pPr>
          </a:lstStyle>
          <a:p>
            <a:pPr>
              <a:defRPr/>
            </a:pPr>
            <a:r>
              <a:rPr lang="en-US" smtClean="0"/>
              <a:t>Dr. Mohammed Alnaif</a:t>
            </a:r>
            <a:endParaRPr lang="en-US"/>
          </a:p>
        </p:txBody>
      </p:sp>
    </p:spTree>
    <p:extLst>
      <p:ext uri="{BB962C8B-B14F-4D97-AF65-F5344CB8AC3E}">
        <p14:creationId xmlns:p14="http://schemas.microsoft.com/office/powerpoint/2010/main" val="1631316027"/>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35788" y="288925"/>
            <a:ext cx="2025650" cy="57308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55663" y="288925"/>
            <a:ext cx="5927725" cy="57308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A4460470-2F80-4363-A157-702861267CC0}" type="datetime1">
              <a:rPr lang="ar-SA" smtClean="0"/>
              <a:t>30/01/1441</a:t>
            </a:fld>
            <a:endParaRPr lang="en-US"/>
          </a:p>
        </p:txBody>
      </p:sp>
      <p:sp>
        <p:nvSpPr>
          <p:cNvPr id="5" name="Rectangle 5"/>
          <p:cNvSpPr>
            <a:spLocks noGrp="1" noChangeArrowheads="1"/>
          </p:cNvSpPr>
          <p:nvPr>
            <p:ph type="sldNum" sz="quarter" idx="11"/>
          </p:nvPr>
        </p:nvSpPr>
        <p:spPr>
          <a:ln/>
        </p:spPr>
        <p:txBody>
          <a:bodyPr/>
          <a:lstStyle>
            <a:lvl1pPr>
              <a:defRPr/>
            </a:lvl1pPr>
          </a:lstStyle>
          <a:p>
            <a:pPr>
              <a:defRPr/>
            </a:pPr>
            <a:fld id="{3CCB8B53-152A-4F74-839C-1AD6535A5BD8}" type="slidenum">
              <a:rPr lang="en-US"/>
              <a:pPr>
                <a:defRPr/>
              </a:pPr>
              <a:t>‹#›</a:t>
            </a:fld>
            <a:endParaRPr lang="en-US"/>
          </a:p>
        </p:txBody>
      </p:sp>
      <p:sp>
        <p:nvSpPr>
          <p:cNvPr id="6" name="Rectangle 6"/>
          <p:cNvSpPr>
            <a:spLocks noGrp="1" noChangeArrowheads="1"/>
          </p:cNvSpPr>
          <p:nvPr>
            <p:ph type="ftr" sz="quarter" idx="12"/>
          </p:nvPr>
        </p:nvSpPr>
        <p:spPr>
          <a:ln/>
        </p:spPr>
        <p:txBody>
          <a:bodyPr/>
          <a:lstStyle>
            <a:lvl1pPr>
              <a:defRPr/>
            </a:lvl1pPr>
          </a:lstStyle>
          <a:p>
            <a:pPr>
              <a:defRPr/>
            </a:pPr>
            <a:r>
              <a:rPr lang="en-US" smtClean="0"/>
              <a:t>Dr. Mohammed Alnaif</a:t>
            </a:r>
            <a:endParaRPr lang="en-US"/>
          </a:p>
        </p:txBody>
      </p:sp>
    </p:spTree>
    <p:extLst>
      <p:ext uri="{BB962C8B-B14F-4D97-AF65-F5344CB8AC3E}">
        <p14:creationId xmlns:p14="http://schemas.microsoft.com/office/powerpoint/2010/main" val="1951084873"/>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5"/>
          <p:cNvGrpSpPr>
            <a:grpSpLocks/>
          </p:cNvGrpSpPr>
          <p:nvPr/>
        </p:nvGrpSpPr>
        <p:grpSpPr bwMode="auto">
          <a:xfrm>
            <a:off x="0" y="-6350"/>
            <a:ext cx="9142413" cy="6856413"/>
            <a:chOff x="0" y="-4"/>
            <a:chExt cx="5759" cy="4319"/>
          </a:xfrm>
        </p:grpSpPr>
        <p:grpSp>
          <p:nvGrpSpPr>
            <p:cNvPr id="5" name="Group 6"/>
            <p:cNvGrpSpPr>
              <a:grpSpLocks/>
            </p:cNvGrpSpPr>
            <p:nvPr/>
          </p:nvGrpSpPr>
          <p:grpSpPr bwMode="auto">
            <a:xfrm>
              <a:off x="33" y="-4"/>
              <a:ext cx="328" cy="3928"/>
              <a:chOff x="33" y="-4"/>
              <a:chExt cx="328" cy="3928"/>
            </a:xfrm>
          </p:grpSpPr>
          <p:sp>
            <p:nvSpPr>
              <p:cNvPr id="21" name="Rectangle 7"/>
              <p:cNvSpPr>
                <a:spLocks noChangeArrowheads="1"/>
              </p:cNvSpPr>
              <p:nvPr/>
            </p:nvSpPr>
            <p:spPr bwMode="auto">
              <a:xfrm>
                <a:off x="33" y="110"/>
                <a:ext cx="106" cy="3814"/>
              </a:xfrm>
              <a:prstGeom prst="rect">
                <a:avLst/>
              </a:prstGeom>
              <a:gradFill rotWithShape="0">
                <a:gsLst>
                  <a:gs pos="0">
                    <a:schemeClr val="hlink"/>
                  </a:gs>
                  <a:gs pos="100000">
                    <a:schemeClr val="accent2"/>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grpSp>
            <p:nvGrpSpPr>
              <p:cNvPr id="22" name="Group 8"/>
              <p:cNvGrpSpPr>
                <a:grpSpLocks/>
              </p:cNvGrpSpPr>
              <p:nvPr/>
            </p:nvGrpSpPr>
            <p:grpSpPr bwMode="auto">
              <a:xfrm>
                <a:off x="41" y="-4"/>
                <a:ext cx="320" cy="205"/>
                <a:chOff x="41" y="-4"/>
                <a:chExt cx="320" cy="205"/>
              </a:xfrm>
            </p:grpSpPr>
            <p:sp>
              <p:nvSpPr>
                <p:cNvPr id="23" name="Oval 9"/>
                <p:cNvSpPr>
                  <a:spLocks noChangeArrowheads="1"/>
                </p:cNvSpPr>
                <p:nvPr/>
              </p:nvSpPr>
              <p:spPr bwMode="auto">
                <a:xfrm>
                  <a:off x="41" y="48"/>
                  <a:ext cx="113" cy="107"/>
                </a:xfrm>
                <a:prstGeom prst="ellipse">
                  <a:avLst/>
                </a:pr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sp>
              <p:nvSpPr>
                <p:cNvPr id="24" name="AutoShape 10"/>
                <p:cNvSpPr>
                  <a:spLocks noChangeArrowheads="1"/>
                </p:cNvSpPr>
                <p:nvPr/>
              </p:nvSpPr>
              <p:spPr bwMode="auto">
                <a:xfrm>
                  <a:off x="104" y="-4"/>
                  <a:ext cx="257" cy="205"/>
                </a:xfrm>
                <a:prstGeom prst="rightArrow">
                  <a:avLst>
                    <a:gd name="adj1" fmla="val 50000"/>
                    <a:gd name="adj2" fmla="val 62689"/>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grpSp>
        </p:grpSp>
        <p:grpSp>
          <p:nvGrpSpPr>
            <p:cNvPr id="6" name="Group 11"/>
            <p:cNvGrpSpPr>
              <a:grpSpLocks/>
            </p:cNvGrpSpPr>
            <p:nvPr/>
          </p:nvGrpSpPr>
          <p:grpSpPr bwMode="auto">
            <a:xfrm>
              <a:off x="411" y="44"/>
              <a:ext cx="5348" cy="322"/>
              <a:chOff x="411" y="44"/>
              <a:chExt cx="5348" cy="322"/>
            </a:xfrm>
          </p:grpSpPr>
          <p:sp>
            <p:nvSpPr>
              <p:cNvPr id="17" name="Rectangle 12"/>
              <p:cNvSpPr>
                <a:spLocks noChangeArrowheads="1"/>
              </p:cNvSpPr>
              <p:nvPr/>
            </p:nvSpPr>
            <p:spPr bwMode="auto">
              <a:xfrm>
                <a:off x="411" y="44"/>
                <a:ext cx="5256" cy="103"/>
              </a:xfrm>
              <a:prstGeom prst="rect">
                <a:avLst/>
              </a:prstGeom>
              <a:gradFill rotWithShape="0">
                <a:gsLst>
                  <a:gs pos="0">
                    <a:schemeClr val="hlink"/>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grpSp>
            <p:nvGrpSpPr>
              <p:cNvPr id="18" name="Group 13"/>
              <p:cNvGrpSpPr>
                <a:grpSpLocks/>
              </p:cNvGrpSpPr>
              <p:nvPr/>
            </p:nvGrpSpPr>
            <p:grpSpPr bwMode="auto">
              <a:xfrm>
                <a:off x="5563" y="45"/>
                <a:ext cx="196" cy="321"/>
                <a:chOff x="5563" y="45"/>
                <a:chExt cx="196" cy="321"/>
              </a:xfrm>
            </p:grpSpPr>
            <p:sp>
              <p:nvSpPr>
                <p:cNvPr id="19" name="Oval 14"/>
                <p:cNvSpPr>
                  <a:spLocks noChangeArrowheads="1"/>
                </p:cNvSpPr>
                <p:nvPr/>
              </p:nvSpPr>
              <p:spPr bwMode="auto">
                <a:xfrm>
                  <a:off x="5607" y="45"/>
                  <a:ext cx="104" cy="113"/>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sp>
              <p:nvSpPr>
                <p:cNvPr id="20" name="AutoShape 15"/>
                <p:cNvSpPr>
                  <a:spLocks noChangeArrowheads="1"/>
                </p:cNvSpPr>
                <p:nvPr/>
              </p:nvSpPr>
              <p:spPr bwMode="auto">
                <a:xfrm>
                  <a:off x="5563" y="107"/>
                  <a:ext cx="196" cy="259"/>
                </a:xfrm>
                <a:prstGeom prst="downArrow">
                  <a:avLst>
                    <a:gd name="adj1" fmla="val 50000"/>
                    <a:gd name="adj2" fmla="val 66078"/>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grpSp>
        </p:grpSp>
        <p:grpSp>
          <p:nvGrpSpPr>
            <p:cNvPr id="7" name="Group 16"/>
            <p:cNvGrpSpPr>
              <a:grpSpLocks/>
            </p:cNvGrpSpPr>
            <p:nvPr/>
          </p:nvGrpSpPr>
          <p:grpSpPr bwMode="auto">
            <a:xfrm>
              <a:off x="0" y="3958"/>
              <a:ext cx="5347" cy="323"/>
              <a:chOff x="0" y="3958"/>
              <a:chExt cx="5347" cy="323"/>
            </a:xfrm>
          </p:grpSpPr>
          <p:sp>
            <p:nvSpPr>
              <p:cNvPr id="13" name="Rectangle 17"/>
              <p:cNvSpPr>
                <a:spLocks noChangeArrowheads="1"/>
              </p:cNvSpPr>
              <p:nvPr/>
            </p:nvSpPr>
            <p:spPr bwMode="auto">
              <a:xfrm>
                <a:off x="94" y="4178"/>
                <a:ext cx="5253" cy="103"/>
              </a:xfrm>
              <a:prstGeom prst="rect">
                <a:avLst/>
              </a:pr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grpSp>
            <p:nvGrpSpPr>
              <p:cNvPr id="14" name="Group 18"/>
              <p:cNvGrpSpPr>
                <a:grpSpLocks/>
              </p:cNvGrpSpPr>
              <p:nvPr/>
            </p:nvGrpSpPr>
            <p:grpSpPr bwMode="auto">
              <a:xfrm>
                <a:off x="0" y="3958"/>
                <a:ext cx="195" cy="322"/>
                <a:chOff x="0" y="3958"/>
                <a:chExt cx="195" cy="322"/>
              </a:xfrm>
            </p:grpSpPr>
            <p:sp>
              <p:nvSpPr>
                <p:cNvPr id="15" name="Oval 19"/>
                <p:cNvSpPr>
                  <a:spLocks noChangeArrowheads="1"/>
                </p:cNvSpPr>
                <p:nvPr/>
              </p:nvSpPr>
              <p:spPr bwMode="auto">
                <a:xfrm>
                  <a:off x="48" y="4166"/>
                  <a:ext cx="104" cy="114"/>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sp>
              <p:nvSpPr>
                <p:cNvPr id="16" name="AutoShape 20"/>
                <p:cNvSpPr>
                  <a:spLocks noChangeArrowheads="1"/>
                </p:cNvSpPr>
                <p:nvPr/>
              </p:nvSpPr>
              <p:spPr bwMode="auto">
                <a:xfrm>
                  <a:off x="0" y="3958"/>
                  <a:ext cx="195" cy="259"/>
                </a:xfrm>
                <a:prstGeom prst="upArrow">
                  <a:avLst>
                    <a:gd name="adj1" fmla="val 50000"/>
                    <a:gd name="adj2" fmla="val 66404"/>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grpSp>
        </p:grpSp>
        <p:grpSp>
          <p:nvGrpSpPr>
            <p:cNvPr id="8" name="Group 21"/>
            <p:cNvGrpSpPr>
              <a:grpSpLocks/>
            </p:cNvGrpSpPr>
            <p:nvPr/>
          </p:nvGrpSpPr>
          <p:grpSpPr bwMode="auto">
            <a:xfrm>
              <a:off x="5398" y="401"/>
              <a:ext cx="320" cy="3914"/>
              <a:chOff x="5398" y="401"/>
              <a:chExt cx="320" cy="3914"/>
            </a:xfrm>
          </p:grpSpPr>
          <p:sp>
            <p:nvSpPr>
              <p:cNvPr id="9" name="Rectangle 22"/>
              <p:cNvSpPr>
                <a:spLocks noChangeArrowheads="1"/>
              </p:cNvSpPr>
              <p:nvPr/>
            </p:nvSpPr>
            <p:spPr bwMode="auto">
              <a:xfrm>
                <a:off x="5612" y="401"/>
                <a:ext cx="106" cy="3800"/>
              </a:xfrm>
              <a:prstGeom prst="rect">
                <a:avLst/>
              </a:prstGeom>
              <a:gradFill rotWithShape="0">
                <a:gsLst>
                  <a:gs pos="0">
                    <a:schemeClr val="accent1"/>
                  </a:gs>
                  <a:gs pos="100000">
                    <a:schemeClr val="folHlink"/>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grpSp>
            <p:nvGrpSpPr>
              <p:cNvPr id="10" name="Group 23"/>
              <p:cNvGrpSpPr>
                <a:grpSpLocks/>
              </p:cNvGrpSpPr>
              <p:nvPr/>
            </p:nvGrpSpPr>
            <p:grpSpPr bwMode="auto">
              <a:xfrm>
                <a:off x="5398" y="4111"/>
                <a:ext cx="320" cy="204"/>
                <a:chOff x="5398" y="4111"/>
                <a:chExt cx="320" cy="204"/>
              </a:xfrm>
            </p:grpSpPr>
            <p:sp>
              <p:nvSpPr>
                <p:cNvPr id="11" name="Oval 24"/>
                <p:cNvSpPr>
                  <a:spLocks noChangeArrowheads="1"/>
                </p:cNvSpPr>
                <p:nvPr/>
              </p:nvSpPr>
              <p:spPr bwMode="auto">
                <a:xfrm>
                  <a:off x="5605" y="4157"/>
                  <a:ext cx="113" cy="106"/>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sp>
              <p:nvSpPr>
                <p:cNvPr id="12" name="AutoShape 25"/>
                <p:cNvSpPr>
                  <a:spLocks noChangeArrowheads="1"/>
                </p:cNvSpPr>
                <p:nvPr/>
              </p:nvSpPr>
              <p:spPr bwMode="auto">
                <a:xfrm>
                  <a:off x="5398" y="4111"/>
                  <a:ext cx="257" cy="204"/>
                </a:xfrm>
                <a:prstGeom prst="leftArrow">
                  <a:avLst>
                    <a:gd name="adj1" fmla="val 50000"/>
                    <a:gd name="adj2" fmla="val 62984"/>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grpSp>
        </p:grpSp>
      </p:grpSp>
      <p:sp>
        <p:nvSpPr>
          <p:cNvPr id="67610" name="Rectangle 26"/>
          <p:cNvSpPr>
            <a:spLocks noGrp="1" noChangeArrowheads="1"/>
          </p:cNvSpPr>
          <p:nvPr>
            <p:ph type="ctrTitle" sz="quarter"/>
          </p:nvPr>
        </p:nvSpPr>
        <p:spPr>
          <a:xfrm>
            <a:off x="685800" y="2286000"/>
            <a:ext cx="7772400" cy="1143000"/>
          </a:xfrm>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40" tIns="45720" rIns="91440" bIns="45720"/>
          <a:lstStyle>
            <a:lvl1pPr>
              <a:defRPr/>
            </a:lvl1pPr>
          </a:lstStyle>
          <a:p>
            <a:pPr lvl="0"/>
            <a:r>
              <a:rPr lang="en-US" altLang="en-US" noProof="0" smtClean="0"/>
              <a:t>Click to edit Master title style</a:t>
            </a:r>
          </a:p>
        </p:txBody>
      </p:sp>
      <p:sp>
        <p:nvSpPr>
          <p:cNvPr id="67611" name="Rectangle 27"/>
          <p:cNvSpPr>
            <a:spLocks noGrp="1" noChangeArrowheads="1"/>
          </p:cNvSpPr>
          <p:nvPr>
            <p:ph type="subTitle" sz="quarter" idx="1"/>
          </p:nvPr>
        </p:nvSpPr>
        <p:spPr>
          <a:xfrm>
            <a:off x="1371600" y="3886200"/>
            <a:ext cx="6400800" cy="1752600"/>
          </a:xfrm>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40" tIns="45720" rIns="91440" bIns="45720"/>
          <a:lstStyle>
            <a:lvl1pPr marL="0" indent="0" algn="ctr">
              <a:buFontTx/>
              <a:buNone/>
              <a:defRPr/>
            </a:lvl1pPr>
          </a:lstStyle>
          <a:p>
            <a:pPr lvl="0"/>
            <a:r>
              <a:rPr lang="en-US" altLang="en-US" noProof="0" smtClean="0"/>
              <a:t>Click to edit Master subtitle style</a:t>
            </a:r>
          </a:p>
        </p:txBody>
      </p:sp>
      <p:sp>
        <p:nvSpPr>
          <p:cNvPr id="25" name="Rectangle 2"/>
          <p:cNvSpPr>
            <a:spLocks noGrp="1" noChangeArrowheads="1"/>
          </p:cNvSpPr>
          <p:nvPr>
            <p:ph type="dt" sz="quarter" idx="10"/>
          </p:nvPr>
        </p:nvSpPr>
        <p:spPr>
          <a:xfrm>
            <a:off x="344488" y="6035675"/>
            <a:ext cx="2474912" cy="457200"/>
          </a:xfrm>
        </p:spPr>
        <p:txBody>
          <a:bodyPr/>
          <a:lstStyle>
            <a:lvl1pPr>
              <a:defRPr/>
            </a:lvl1pPr>
          </a:lstStyle>
          <a:p>
            <a:pPr>
              <a:defRPr/>
            </a:pPr>
            <a:fld id="{7EA22964-584B-4B9B-BEC6-3809628FC952}" type="datetime1">
              <a:rPr lang="ar-SA" altLang="en-US" smtClean="0"/>
              <a:t>30/01/1441</a:t>
            </a:fld>
            <a:endParaRPr lang="en-US" altLang="en-US"/>
          </a:p>
        </p:txBody>
      </p:sp>
      <p:sp>
        <p:nvSpPr>
          <p:cNvPr id="26" name="Rectangle 3"/>
          <p:cNvSpPr>
            <a:spLocks noGrp="1" noChangeArrowheads="1"/>
          </p:cNvSpPr>
          <p:nvPr>
            <p:ph type="ftr" sz="quarter" idx="11"/>
          </p:nvPr>
        </p:nvSpPr>
        <p:spPr>
          <a:xfrm>
            <a:off x="2895600" y="6035675"/>
            <a:ext cx="3657600" cy="457200"/>
          </a:xfrm>
        </p:spPr>
        <p:txBody>
          <a:bodyPr/>
          <a:lstStyle>
            <a:lvl1pPr>
              <a:defRPr/>
            </a:lvl1pPr>
          </a:lstStyle>
          <a:p>
            <a:pPr>
              <a:defRPr/>
            </a:pPr>
            <a:r>
              <a:rPr lang="en-US" altLang="en-US" smtClean="0"/>
              <a:t>Dr. Mohammed Alnaif</a:t>
            </a:r>
            <a:endParaRPr lang="en-US" altLang="en-US"/>
          </a:p>
        </p:txBody>
      </p:sp>
      <p:sp>
        <p:nvSpPr>
          <p:cNvPr id="27" name="Rectangle 4"/>
          <p:cNvSpPr>
            <a:spLocks noGrp="1" noChangeArrowheads="1"/>
          </p:cNvSpPr>
          <p:nvPr>
            <p:ph type="sldNum" sz="quarter" idx="12"/>
          </p:nvPr>
        </p:nvSpPr>
        <p:spPr>
          <a:xfrm>
            <a:off x="6629400" y="6035675"/>
            <a:ext cx="2170113" cy="444500"/>
          </a:xfrm>
        </p:spPr>
        <p:txBody>
          <a:bodyPr/>
          <a:lstStyle>
            <a:lvl1pPr>
              <a:defRPr/>
            </a:lvl1pPr>
          </a:lstStyle>
          <a:p>
            <a:pPr>
              <a:defRPr/>
            </a:pPr>
            <a:endParaRPr lang="en-US" altLang="en-US"/>
          </a:p>
        </p:txBody>
      </p:sp>
    </p:spTree>
    <p:extLst>
      <p:ext uri="{BB962C8B-B14F-4D97-AF65-F5344CB8AC3E}">
        <p14:creationId xmlns:p14="http://schemas.microsoft.com/office/powerpoint/2010/main" val="1644576097"/>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65C70CC9-B20E-4AB5-9290-14D7D6E7EF1C}" type="datetime1">
              <a:rPr lang="ar-SA" altLang="en-US" smtClean="0"/>
              <a:t>30/01/1441</a:t>
            </a:fld>
            <a:endParaRPr lang="en-US" altLang="en-US"/>
          </a:p>
        </p:txBody>
      </p:sp>
      <p:sp>
        <p:nvSpPr>
          <p:cNvPr id="5" name="Rectangle 5"/>
          <p:cNvSpPr>
            <a:spLocks noGrp="1" noChangeArrowheads="1"/>
          </p:cNvSpPr>
          <p:nvPr>
            <p:ph type="sldNum"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ftr" sz="quarter" idx="12"/>
          </p:nvPr>
        </p:nvSpPr>
        <p:spPr>
          <a:ln/>
        </p:spPr>
        <p:txBody>
          <a:bodyPr/>
          <a:lstStyle>
            <a:lvl1pPr>
              <a:defRPr/>
            </a:lvl1pPr>
          </a:lstStyle>
          <a:p>
            <a:pPr>
              <a:defRPr/>
            </a:pPr>
            <a:r>
              <a:rPr lang="en-US" altLang="en-US" smtClean="0"/>
              <a:t>Dr. Mohammed Alnaif</a:t>
            </a:r>
            <a:endParaRPr lang="en-US" altLang="en-US"/>
          </a:p>
        </p:txBody>
      </p:sp>
    </p:spTree>
    <p:extLst>
      <p:ext uri="{BB962C8B-B14F-4D97-AF65-F5344CB8AC3E}">
        <p14:creationId xmlns:p14="http://schemas.microsoft.com/office/powerpoint/2010/main" val="1539723991"/>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1D9B8517-F7A2-4E12-A5FD-D0F44B5182D9}" type="datetime1">
              <a:rPr lang="ar-SA" altLang="en-US" smtClean="0"/>
              <a:t>30/01/1441</a:t>
            </a:fld>
            <a:endParaRPr lang="en-US" altLang="en-US"/>
          </a:p>
        </p:txBody>
      </p:sp>
      <p:sp>
        <p:nvSpPr>
          <p:cNvPr id="5" name="Rectangle 5"/>
          <p:cNvSpPr>
            <a:spLocks noGrp="1" noChangeArrowheads="1"/>
          </p:cNvSpPr>
          <p:nvPr>
            <p:ph type="sldNum"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ftr" sz="quarter" idx="12"/>
          </p:nvPr>
        </p:nvSpPr>
        <p:spPr>
          <a:ln/>
        </p:spPr>
        <p:txBody>
          <a:bodyPr/>
          <a:lstStyle>
            <a:lvl1pPr>
              <a:defRPr/>
            </a:lvl1pPr>
          </a:lstStyle>
          <a:p>
            <a:pPr>
              <a:defRPr/>
            </a:pPr>
            <a:r>
              <a:rPr lang="en-US" altLang="en-US" smtClean="0"/>
              <a:t>Dr. Mohammed Alnaif</a:t>
            </a:r>
            <a:endParaRPr lang="en-US" altLang="en-US"/>
          </a:p>
        </p:txBody>
      </p:sp>
    </p:spTree>
    <p:extLst>
      <p:ext uri="{BB962C8B-B14F-4D97-AF65-F5344CB8AC3E}">
        <p14:creationId xmlns:p14="http://schemas.microsoft.com/office/powerpoint/2010/main" val="3824161753"/>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55663" y="1593850"/>
            <a:ext cx="3976687" cy="4425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84750" y="1593850"/>
            <a:ext cx="3976688" cy="4425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8A2EBC41-744B-42AA-92DC-EB421F64DC7D}" type="datetime1">
              <a:rPr lang="ar-SA" altLang="en-US" smtClean="0"/>
              <a:t>30/01/1441</a:t>
            </a:fld>
            <a:endParaRPr lang="en-US" altLang="en-US"/>
          </a:p>
        </p:txBody>
      </p:sp>
      <p:sp>
        <p:nvSpPr>
          <p:cNvPr id="6" name="Rectangle 5"/>
          <p:cNvSpPr>
            <a:spLocks noGrp="1" noChangeArrowheads="1"/>
          </p:cNvSpPr>
          <p:nvPr>
            <p:ph type="sldNum"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ftr" sz="quarter" idx="12"/>
          </p:nvPr>
        </p:nvSpPr>
        <p:spPr>
          <a:ln/>
        </p:spPr>
        <p:txBody>
          <a:bodyPr/>
          <a:lstStyle>
            <a:lvl1pPr>
              <a:defRPr/>
            </a:lvl1pPr>
          </a:lstStyle>
          <a:p>
            <a:pPr>
              <a:defRPr/>
            </a:pPr>
            <a:r>
              <a:rPr lang="en-US" altLang="en-US" smtClean="0"/>
              <a:t>Dr. Mohammed Alnaif</a:t>
            </a:r>
            <a:endParaRPr lang="en-US" altLang="en-US"/>
          </a:p>
        </p:txBody>
      </p:sp>
    </p:spTree>
    <p:extLst>
      <p:ext uri="{BB962C8B-B14F-4D97-AF65-F5344CB8AC3E}">
        <p14:creationId xmlns:p14="http://schemas.microsoft.com/office/powerpoint/2010/main" val="2972813075"/>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C8606B09-D903-4920-818C-87C11346D4B1}" type="datetime1">
              <a:rPr lang="ar-SA" altLang="en-US" smtClean="0"/>
              <a:t>30/01/1441</a:t>
            </a:fld>
            <a:endParaRPr lang="en-US" altLang="en-US"/>
          </a:p>
        </p:txBody>
      </p:sp>
      <p:sp>
        <p:nvSpPr>
          <p:cNvPr id="8" name="Rectangle 5"/>
          <p:cNvSpPr>
            <a:spLocks noGrp="1" noChangeArrowheads="1"/>
          </p:cNvSpPr>
          <p:nvPr>
            <p:ph type="sldNum"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ftr" sz="quarter" idx="12"/>
          </p:nvPr>
        </p:nvSpPr>
        <p:spPr>
          <a:ln/>
        </p:spPr>
        <p:txBody>
          <a:bodyPr/>
          <a:lstStyle>
            <a:lvl1pPr>
              <a:defRPr/>
            </a:lvl1pPr>
          </a:lstStyle>
          <a:p>
            <a:pPr>
              <a:defRPr/>
            </a:pPr>
            <a:r>
              <a:rPr lang="en-US" altLang="en-US" smtClean="0"/>
              <a:t>Dr. Mohammed Alnaif</a:t>
            </a:r>
            <a:endParaRPr lang="en-US" altLang="en-US"/>
          </a:p>
        </p:txBody>
      </p:sp>
    </p:spTree>
    <p:extLst>
      <p:ext uri="{BB962C8B-B14F-4D97-AF65-F5344CB8AC3E}">
        <p14:creationId xmlns:p14="http://schemas.microsoft.com/office/powerpoint/2010/main" val="299643455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fld id="{C8F2753B-FF08-40AA-A3D0-8C1844774159}" type="datetime1">
              <a:rPr lang="ar-SA" smtClean="0"/>
              <a:t>30/01/1441</a:t>
            </a:fld>
            <a:endParaRPr lang="en-US" dirty="0"/>
          </a:p>
        </p:txBody>
      </p:sp>
      <p:sp>
        <p:nvSpPr>
          <p:cNvPr id="8" name="Rectangle 5"/>
          <p:cNvSpPr>
            <a:spLocks noGrp="1" noChangeArrowheads="1"/>
          </p:cNvSpPr>
          <p:nvPr>
            <p:ph type="sldNum" sz="quarter" idx="11"/>
          </p:nvPr>
        </p:nvSpPr>
        <p:spPr>
          <a:ln/>
        </p:spPr>
        <p:txBody>
          <a:bodyPr/>
          <a:lstStyle>
            <a:lvl1pPr>
              <a:defRPr/>
            </a:lvl1pPr>
          </a:lstStyle>
          <a:p>
            <a:fld id="{EEEECDCC-63C2-4492-ADC6-A6890B1EB79E}" type="slidenum">
              <a:rPr lang="en-US" smtClean="0"/>
              <a:t>‹#›</a:t>
            </a:fld>
            <a:endParaRPr lang="en-US" dirty="0"/>
          </a:p>
        </p:txBody>
      </p:sp>
      <p:sp>
        <p:nvSpPr>
          <p:cNvPr id="9" name="Rectangle 6"/>
          <p:cNvSpPr>
            <a:spLocks noGrp="1" noChangeArrowheads="1"/>
          </p:cNvSpPr>
          <p:nvPr>
            <p:ph type="ftr" sz="quarter" idx="12"/>
          </p:nvPr>
        </p:nvSpPr>
        <p:spPr>
          <a:ln/>
        </p:spPr>
        <p:txBody>
          <a:bodyPr/>
          <a:lstStyle>
            <a:lvl1pPr>
              <a:defRPr/>
            </a:lvl1pPr>
          </a:lstStyle>
          <a:p>
            <a:r>
              <a:rPr lang="en-US" smtClean="0"/>
              <a:t>Dr. Mohammed Alnaif</a:t>
            </a:r>
            <a:endParaRPr lang="en-US" dirty="0"/>
          </a:p>
        </p:txBody>
      </p:sp>
    </p:spTree>
    <p:extLst>
      <p:ext uri="{BB962C8B-B14F-4D97-AF65-F5344CB8AC3E}">
        <p14:creationId xmlns:p14="http://schemas.microsoft.com/office/powerpoint/2010/main" val="2859883582"/>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41806F09-8768-4A22-90A1-7EEF7DC442CC}" type="datetime1">
              <a:rPr lang="ar-SA" altLang="en-US" smtClean="0"/>
              <a:t>30/01/1441</a:t>
            </a:fld>
            <a:endParaRPr lang="en-US" altLang="en-US"/>
          </a:p>
        </p:txBody>
      </p:sp>
      <p:sp>
        <p:nvSpPr>
          <p:cNvPr id="4" name="Rectangle 5"/>
          <p:cNvSpPr>
            <a:spLocks noGrp="1" noChangeArrowheads="1"/>
          </p:cNvSpPr>
          <p:nvPr>
            <p:ph type="sldNum"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ftr" sz="quarter" idx="12"/>
          </p:nvPr>
        </p:nvSpPr>
        <p:spPr>
          <a:ln/>
        </p:spPr>
        <p:txBody>
          <a:bodyPr/>
          <a:lstStyle>
            <a:lvl1pPr>
              <a:defRPr/>
            </a:lvl1pPr>
          </a:lstStyle>
          <a:p>
            <a:pPr>
              <a:defRPr/>
            </a:pPr>
            <a:r>
              <a:rPr lang="en-US" altLang="en-US" smtClean="0"/>
              <a:t>Dr. Mohammed Alnaif</a:t>
            </a:r>
            <a:endParaRPr lang="en-US" altLang="en-US"/>
          </a:p>
        </p:txBody>
      </p:sp>
    </p:spTree>
    <p:extLst>
      <p:ext uri="{BB962C8B-B14F-4D97-AF65-F5344CB8AC3E}">
        <p14:creationId xmlns:p14="http://schemas.microsoft.com/office/powerpoint/2010/main" val="3434208451"/>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35FDCE87-6FCE-4509-ACF3-FA6DC882AF4B}" type="datetime1">
              <a:rPr lang="ar-SA" altLang="en-US" smtClean="0"/>
              <a:t>30/01/1441</a:t>
            </a:fld>
            <a:endParaRPr lang="en-US" altLang="en-US"/>
          </a:p>
        </p:txBody>
      </p:sp>
      <p:sp>
        <p:nvSpPr>
          <p:cNvPr id="3" name="Rectangle 5"/>
          <p:cNvSpPr>
            <a:spLocks noGrp="1" noChangeArrowheads="1"/>
          </p:cNvSpPr>
          <p:nvPr>
            <p:ph type="sldNum"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ftr" sz="quarter" idx="12"/>
          </p:nvPr>
        </p:nvSpPr>
        <p:spPr>
          <a:ln/>
        </p:spPr>
        <p:txBody>
          <a:bodyPr/>
          <a:lstStyle>
            <a:lvl1pPr>
              <a:defRPr/>
            </a:lvl1pPr>
          </a:lstStyle>
          <a:p>
            <a:pPr>
              <a:defRPr/>
            </a:pPr>
            <a:r>
              <a:rPr lang="en-US" altLang="en-US" smtClean="0"/>
              <a:t>Dr. Mohammed Alnaif</a:t>
            </a:r>
            <a:endParaRPr lang="en-US" altLang="en-US"/>
          </a:p>
        </p:txBody>
      </p:sp>
    </p:spTree>
    <p:extLst>
      <p:ext uri="{BB962C8B-B14F-4D97-AF65-F5344CB8AC3E}">
        <p14:creationId xmlns:p14="http://schemas.microsoft.com/office/powerpoint/2010/main" val="583285910"/>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06EAF5C6-EC6E-4F88-AFDE-388E749E0AE6}" type="datetime1">
              <a:rPr lang="ar-SA" altLang="en-US" smtClean="0"/>
              <a:t>30/01/1441</a:t>
            </a:fld>
            <a:endParaRPr lang="en-US" altLang="en-US"/>
          </a:p>
        </p:txBody>
      </p:sp>
      <p:sp>
        <p:nvSpPr>
          <p:cNvPr id="6" name="Rectangle 5"/>
          <p:cNvSpPr>
            <a:spLocks noGrp="1" noChangeArrowheads="1"/>
          </p:cNvSpPr>
          <p:nvPr>
            <p:ph type="sldNum"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ftr" sz="quarter" idx="12"/>
          </p:nvPr>
        </p:nvSpPr>
        <p:spPr>
          <a:ln/>
        </p:spPr>
        <p:txBody>
          <a:bodyPr/>
          <a:lstStyle>
            <a:lvl1pPr>
              <a:defRPr/>
            </a:lvl1pPr>
          </a:lstStyle>
          <a:p>
            <a:pPr>
              <a:defRPr/>
            </a:pPr>
            <a:r>
              <a:rPr lang="en-US" altLang="en-US" smtClean="0"/>
              <a:t>Dr. Mohammed Alnaif</a:t>
            </a:r>
            <a:endParaRPr lang="en-US" altLang="en-US"/>
          </a:p>
        </p:txBody>
      </p:sp>
    </p:spTree>
    <p:extLst>
      <p:ext uri="{BB962C8B-B14F-4D97-AF65-F5344CB8AC3E}">
        <p14:creationId xmlns:p14="http://schemas.microsoft.com/office/powerpoint/2010/main" val="905926126"/>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22BE747E-6B75-430B-B6D8-E5716004C175}" type="datetime1">
              <a:rPr lang="ar-SA" altLang="en-US" smtClean="0"/>
              <a:t>30/01/1441</a:t>
            </a:fld>
            <a:endParaRPr lang="en-US" altLang="en-US"/>
          </a:p>
        </p:txBody>
      </p:sp>
      <p:sp>
        <p:nvSpPr>
          <p:cNvPr id="6" name="Rectangle 5"/>
          <p:cNvSpPr>
            <a:spLocks noGrp="1" noChangeArrowheads="1"/>
          </p:cNvSpPr>
          <p:nvPr>
            <p:ph type="sldNum"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ftr" sz="quarter" idx="12"/>
          </p:nvPr>
        </p:nvSpPr>
        <p:spPr>
          <a:ln/>
        </p:spPr>
        <p:txBody>
          <a:bodyPr/>
          <a:lstStyle>
            <a:lvl1pPr>
              <a:defRPr/>
            </a:lvl1pPr>
          </a:lstStyle>
          <a:p>
            <a:pPr>
              <a:defRPr/>
            </a:pPr>
            <a:r>
              <a:rPr lang="en-US" altLang="en-US" smtClean="0"/>
              <a:t>Dr. Mohammed Alnaif</a:t>
            </a:r>
            <a:endParaRPr lang="en-US" altLang="en-US"/>
          </a:p>
        </p:txBody>
      </p:sp>
    </p:spTree>
    <p:extLst>
      <p:ext uri="{BB962C8B-B14F-4D97-AF65-F5344CB8AC3E}">
        <p14:creationId xmlns:p14="http://schemas.microsoft.com/office/powerpoint/2010/main" val="3246045980"/>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564ED2A3-E210-4F26-BE2B-991FB93C0540}" type="datetime1">
              <a:rPr lang="ar-SA" altLang="en-US" smtClean="0"/>
              <a:t>30/01/1441</a:t>
            </a:fld>
            <a:endParaRPr lang="en-US" altLang="en-US"/>
          </a:p>
        </p:txBody>
      </p:sp>
      <p:sp>
        <p:nvSpPr>
          <p:cNvPr id="5" name="Rectangle 5"/>
          <p:cNvSpPr>
            <a:spLocks noGrp="1" noChangeArrowheads="1"/>
          </p:cNvSpPr>
          <p:nvPr>
            <p:ph type="sldNum"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ftr" sz="quarter" idx="12"/>
          </p:nvPr>
        </p:nvSpPr>
        <p:spPr>
          <a:ln/>
        </p:spPr>
        <p:txBody>
          <a:bodyPr/>
          <a:lstStyle>
            <a:lvl1pPr>
              <a:defRPr/>
            </a:lvl1pPr>
          </a:lstStyle>
          <a:p>
            <a:pPr>
              <a:defRPr/>
            </a:pPr>
            <a:r>
              <a:rPr lang="en-US" altLang="en-US" smtClean="0"/>
              <a:t>Dr. Mohammed Alnaif</a:t>
            </a:r>
            <a:endParaRPr lang="en-US" altLang="en-US"/>
          </a:p>
        </p:txBody>
      </p:sp>
    </p:spTree>
    <p:extLst>
      <p:ext uri="{BB962C8B-B14F-4D97-AF65-F5344CB8AC3E}">
        <p14:creationId xmlns:p14="http://schemas.microsoft.com/office/powerpoint/2010/main" val="2764076479"/>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35788" y="288925"/>
            <a:ext cx="2025650" cy="57308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55663" y="288925"/>
            <a:ext cx="5927725" cy="57308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AEA437A0-B78D-41DF-8A30-FD383E282F20}" type="datetime1">
              <a:rPr lang="ar-SA" altLang="en-US" smtClean="0"/>
              <a:t>30/01/1441</a:t>
            </a:fld>
            <a:endParaRPr lang="en-US" altLang="en-US"/>
          </a:p>
        </p:txBody>
      </p:sp>
      <p:sp>
        <p:nvSpPr>
          <p:cNvPr id="5" name="Rectangle 5"/>
          <p:cNvSpPr>
            <a:spLocks noGrp="1" noChangeArrowheads="1"/>
          </p:cNvSpPr>
          <p:nvPr>
            <p:ph type="sldNum"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ftr" sz="quarter" idx="12"/>
          </p:nvPr>
        </p:nvSpPr>
        <p:spPr>
          <a:ln/>
        </p:spPr>
        <p:txBody>
          <a:bodyPr/>
          <a:lstStyle>
            <a:lvl1pPr>
              <a:defRPr/>
            </a:lvl1pPr>
          </a:lstStyle>
          <a:p>
            <a:pPr>
              <a:defRPr/>
            </a:pPr>
            <a:r>
              <a:rPr lang="en-US" altLang="en-US" smtClean="0"/>
              <a:t>Dr. Mohammed Alnaif</a:t>
            </a:r>
            <a:endParaRPr lang="en-US" altLang="en-US"/>
          </a:p>
        </p:txBody>
      </p:sp>
    </p:spTree>
    <p:extLst>
      <p:ext uri="{BB962C8B-B14F-4D97-AF65-F5344CB8AC3E}">
        <p14:creationId xmlns:p14="http://schemas.microsoft.com/office/powerpoint/2010/main" val="3303074947"/>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5"/>
          <p:cNvGrpSpPr>
            <a:grpSpLocks/>
          </p:cNvGrpSpPr>
          <p:nvPr/>
        </p:nvGrpSpPr>
        <p:grpSpPr bwMode="auto">
          <a:xfrm>
            <a:off x="0" y="-6350"/>
            <a:ext cx="9142413" cy="6856413"/>
            <a:chOff x="0" y="-4"/>
            <a:chExt cx="5759" cy="4319"/>
          </a:xfrm>
        </p:grpSpPr>
        <p:grpSp>
          <p:nvGrpSpPr>
            <p:cNvPr id="5" name="Group 6"/>
            <p:cNvGrpSpPr>
              <a:grpSpLocks/>
            </p:cNvGrpSpPr>
            <p:nvPr/>
          </p:nvGrpSpPr>
          <p:grpSpPr bwMode="auto">
            <a:xfrm>
              <a:off x="33" y="-4"/>
              <a:ext cx="328" cy="3928"/>
              <a:chOff x="33" y="-4"/>
              <a:chExt cx="328" cy="3928"/>
            </a:xfrm>
          </p:grpSpPr>
          <p:sp>
            <p:nvSpPr>
              <p:cNvPr id="21" name="Rectangle 7"/>
              <p:cNvSpPr>
                <a:spLocks noChangeArrowheads="1"/>
              </p:cNvSpPr>
              <p:nvPr/>
            </p:nvSpPr>
            <p:spPr bwMode="auto">
              <a:xfrm>
                <a:off x="33" y="110"/>
                <a:ext cx="106" cy="3814"/>
              </a:xfrm>
              <a:prstGeom prst="rect">
                <a:avLst/>
              </a:prstGeom>
              <a:gradFill rotWithShape="0">
                <a:gsLst>
                  <a:gs pos="0">
                    <a:schemeClr val="hlink"/>
                  </a:gs>
                  <a:gs pos="100000">
                    <a:schemeClr val="accent2"/>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grpSp>
            <p:nvGrpSpPr>
              <p:cNvPr id="22" name="Group 8"/>
              <p:cNvGrpSpPr>
                <a:grpSpLocks/>
              </p:cNvGrpSpPr>
              <p:nvPr/>
            </p:nvGrpSpPr>
            <p:grpSpPr bwMode="auto">
              <a:xfrm>
                <a:off x="41" y="-4"/>
                <a:ext cx="320" cy="205"/>
                <a:chOff x="41" y="-4"/>
                <a:chExt cx="320" cy="205"/>
              </a:xfrm>
            </p:grpSpPr>
            <p:sp>
              <p:nvSpPr>
                <p:cNvPr id="23" name="Oval 9"/>
                <p:cNvSpPr>
                  <a:spLocks noChangeArrowheads="1"/>
                </p:cNvSpPr>
                <p:nvPr/>
              </p:nvSpPr>
              <p:spPr bwMode="auto">
                <a:xfrm>
                  <a:off x="41" y="48"/>
                  <a:ext cx="113" cy="107"/>
                </a:xfrm>
                <a:prstGeom prst="ellipse">
                  <a:avLst/>
                </a:pr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sp>
              <p:nvSpPr>
                <p:cNvPr id="24" name="AutoShape 10"/>
                <p:cNvSpPr>
                  <a:spLocks noChangeArrowheads="1"/>
                </p:cNvSpPr>
                <p:nvPr/>
              </p:nvSpPr>
              <p:spPr bwMode="auto">
                <a:xfrm>
                  <a:off x="104" y="-4"/>
                  <a:ext cx="257" cy="205"/>
                </a:xfrm>
                <a:prstGeom prst="rightArrow">
                  <a:avLst>
                    <a:gd name="adj1" fmla="val 50000"/>
                    <a:gd name="adj2" fmla="val 62689"/>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grpSp>
        </p:grpSp>
        <p:grpSp>
          <p:nvGrpSpPr>
            <p:cNvPr id="6" name="Group 11"/>
            <p:cNvGrpSpPr>
              <a:grpSpLocks/>
            </p:cNvGrpSpPr>
            <p:nvPr/>
          </p:nvGrpSpPr>
          <p:grpSpPr bwMode="auto">
            <a:xfrm>
              <a:off x="411" y="44"/>
              <a:ext cx="5348" cy="322"/>
              <a:chOff x="411" y="44"/>
              <a:chExt cx="5348" cy="322"/>
            </a:xfrm>
          </p:grpSpPr>
          <p:sp>
            <p:nvSpPr>
              <p:cNvPr id="17" name="Rectangle 12"/>
              <p:cNvSpPr>
                <a:spLocks noChangeArrowheads="1"/>
              </p:cNvSpPr>
              <p:nvPr/>
            </p:nvSpPr>
            <p:spPr bwMode="auto">
              <a:xfrm>
                <a:off x="411" y="44"/>
                <a:ext cx="5256" cy="103"/>
              </a:xfrm>
              <a:prstGeom prst="rect">
                <a:avLst/>
              </a:prstGeom>
              <a:gradFill rotWithShape="0">
                <a:gsLst>
                  <a:gs pos="0">
                    <a:schemeClr val="hlink"/>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grpSp>
            <p:nvGrpSpPr>
              <p:cNvPr id="18" name="Group 13"/>
              <p:cNvGrpSpPr>
                <a:grpSpLocks/>
              </p:cNvGrpSpPr>
              <p:nvPr/>
            </p:nvGrpSpPr>
            <p:grpSpPr bwMode="auto">
              <a:xfrm>
                <a:off x="5563" y="45"/>
                <a:ext cx="196" cy="321"/>
                <a:chOff x="5563" y="45"/>
                <a:chExt cx="196" cy="321"/>
              </a:xfrm>
            </p:grpSpPr>
            <p:sp>
              <p:nvSpPr>
                <p:cNvPr id="19" name="Oval 14"/>
                <p:cNvSpPr>
                  <a:spLocks noChangeArrowheads="1"/>
                </p:cNvSpPr>
                <p:nvPr/>
              </p:nvSpPr>
              <p:spPr bwMode="auto">
                <a:xfrm>
                  <a:off x="5607" y="45"/>
                  <a:ext cx="104" cy="113"/>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sp>
              <p:nvSpPr>
                <p:cNvPr id="20" name="AutoShape 15"/>
                <p:cNvSpPr>
                  <a:spLocks noChangeArrowheads="1"/>
                </p:cNvSpPr>
                <p:nvPr/>
              </p:nvSpPr>
              <p:spPr bwMode="auto">
                <a:xfrm>
                  <a:off x="5563" y="107"/>
                  <a:ext cx="196" cy="259"/>
                </a:xfrm>
                <a:prstGeom prst="downArrow">
                  <a:avLst>
                    <a:gd name="adj1" fmla="val 50000"/>
                    <a:gd name="adj2" fmla="val 66078"/>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grpSp>
        </p:grpSp>
        <p:grpSp>
          <p:nvGrpSpPr>
            <p:cNvPr id="7" name="Group 16"/>
            <p:cNvGrpSpPr>
              <a:grpSpLocks/>
            </p:cNvGrpSpPr>
            <p:nvPr/>
          </p:nvGrpSpPr>
          <p:grpSpPr bwMode="auto">
            <a:xfrm>
              <a:off x="0" y="3958"/>
              <a:ext cx="5347" cy="323"/>
              <a:chOff x="0" y="3958"/>
              <a:chExt cx="5347" cy="323"/>
            </a:xfrm>
          </p:grpSpPr>
          <p:sp>
            <p:nvSpPr>
              <p:cNvPr id="13" name="Rectangle 17"/>
              <p:cNvSpPr>
                <a:spLocks noChangeArrowheads="1"/>
              </p:cNvSpPr>
              <p:nvPr/>
            </p:nvSpPr>
            <p:spPr bwMode="auto">
              <a:xfrm>
                <a:off x="94" y="4178"/>
                <a:ext cx="5253" cy="103"/>
              </a:xfrm>
              <a:prstGeom prst="rect">
                <a:avLst/>
              </a:pr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grpSp>
            <p:nvGrpSpPr>
              <p:cNvPr id="14" name="Group 18"/>
              <p:cNvGrpSpPr>
                <a:grpSpLocks/>
              </p:cNvGrpSpPr>
              <p:nvPr/>
            </p:nvGrpSpPr>
            <p:grpSpPr bwMode="auto">
              <a:xfrm>
                <a:off x="0" y="3958"/>
                <a:ext cx="195" cy="322"/>
                <a:chOff x="0" y="3958"/>
                <a:chExt cx="195" cy="322"/>
              </a:xfrm>
            </p:grpSpPr>
            <p:sp>
              <p:nvSpPr>
                <p:cNvPr id="15" name="Oval 19"/>
                <p:cNvSpPr>
                  <a:spLocks noChangeArrowheads="1"/>
                </p:cNvSpPr>
                <p:nvPr/>
              </p:nvSpPr>
              <p:spPr bwMode="auto">
                <a:xfrm>
                  <a:off x="48" y="4166"/>
                  <a:ext cx="104" cy="114"/>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sp>
              <p:nvSpPr>
                <p:cNvPr id="16" name="AutoShape 20"/>
                <p:cNvSpPr>
                  <a:spLocks noChangeArrowheads="1"/>
                </p:cNvSpPr>
                <p:nvPr/>
              </p:nvSpPr>
              <p:spPr bwMode="auto">
                <a:xfrm>
                  <a:off x="0" y="3958"/>
                  <a:ext cx="195" cy="259"/>
                </a:xfrm>
                <a:prstGeom prst="upArrow">
                  <a:avLst>
                    <a:gd name="adj1" fmla="val 50000"/>
                    <a:gd name="adj2" fmla="val 66404"/>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grpSp>
        </p:grpSp>
        <p:grpSp>
          <p:nvGrpSpPr>
            <p:cNvPr id="8" name="Group 21"/>
            <p:cNvGrpSpPr>
              <a:grpSpLocks/>
            </p:cNvGrpSpPr>
            <p:nvPr/>
          </p:nvGrpSpPr>
          <p:grpSpPr bwMode="auto">
            <a:xfrm>
              <a:off x="5398" y="401"/>
              <a:ext cx="320" cy="3914"/>
              <a:chOff x="5398" y="401"/>
              <a:chExt cx="320" cy="3914"/>
            </a:xfrm>
          </p:grpSpPr>
          <p:sp>
            <p:nvSpPr>
              <p:cNvPr id="9" name="Rectangle 22"/>
              <p:cNvSpPr>
                <a:spLocks noChangeArrowheads="1"/>
              </p:cNvSpPr>
              <p:nvPr/>
            </p:nvSpPr>
            <p:spPr bwMode="auto">
              <a:xfrm>
                <a:off x="5612" y="401"/>
                <a:ext cx="106" cy="3800"/>
              </a:xfrm>
              <a:prstGeom prst="rect">
                <a:avLst/>
              </a:prstGeom>
              <a:gradFill rotWithShape="0">
                <a:gsLst>
                  <a:gs pos="0">
                    <a:schemeClr val="accent1"/>
                  </a:gs>
                  <a:gs pos="100000">
                    <a:schemeClr val="folHlink"/>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grpSp>
            <p:nvGrpSpPr>
              <p:cNvPr id="10" name="Group 23"/>
              <p:cNvGrpSpPr>
                <a:grpSpLocks/>
              </p:cNvGrpSpPr>
              <p:nvPr/>
            </p:nvGrpSpPr>
            <p:grpSpPr bwMode="auto">
              <a:xfrm>
                <a:off x="5398" y="4111"/>
                <a:ext cx="320" cy="204"/>
                <a:chOff x="5398" y="4111"/>
                <a:chExt cx="320" cy="204"/>
              </a:xfrm>
            </p:grpSpPr>
            <p:sp>
              <p:nvSpPr>
                <p:cNvPr id="11" name="Oval 24"/>
                <p:cNvSpPr>
                  <a:spLocks noChangeArrowheads="1"/>
                </p:cNvSpPr>
                <p:nvPr/>
              </p:nvSpPr>
              <p:spPr bwMode="auto">
                <a:xfrm>
                  <a:off x="5605" y="4157"/>
                  <a:ext cx="113" cy="106"/>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sp>
              <p:nvSpPr>
                <p:cNvPr id="12" name="AutoShape 25"/>
                <p:cNvSpPr>
                  <a:spLocks noChangeArrowheads="1"/>
                </p:cNvSpPr>
                <p:nvPr/>
              </p:nvSpPr>
              <p:spPr bwMode="auto">
                <a:xfrm>
                  <a:off x="5398" y="4111"/>
                  <a:ext cx="257" cy="204"/>
                </a:xfrm>
                <a:prstGeom prst="leftArrow">
                  <a:avLst>
                    <a:gd name="adj1" fmla="val 50000"/>
                    <a:gd name="adj2" fmla="val 62984"/>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grpSp>
        </p:grpSp>
      </p:grpSp>
      <p:sp>
        <p:nvSpPr>
          <p:cNvPr id="5146" name="Rectangle 26"/>
          <p:cNvSpPr>
            <a:spLocks noGrp="1" noChangeArrowheads="1"/>
          </p:cNvSpPr>
          <p:nvPr>
            <p:ph type="ctrTitle" sz="quarter"/>
          </p:nvPr>
        </p:nvSpPr>
        <p:spPr>
          <a:xfrm>
            <a:off x="685800" y="2286000"/>
            <a:ext cx="7772400" cy="1143000"/>
          </a:xfrm>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40" tIns="45720" rIns="91440" bIns="45720"/>
          <a:lstStyle>
            <a:lvl1pPr>
              <a:defRPr/>
            </a:lvl1pPr>
          </a:lstStyle>
          <a:p>
            <a:pPr lvl="0"/>
            <a:r>
              <a:rPr lang="en-US" altLang="en-US" noProof="0" smtClean="0"/>
              <a:t>Click to edit Master title style</a:t>
            </a:r>
          </a:p>
        </p:txBody>
      </p:sp>
      <p:sp>
        <p:nvSpPr>
          <p:cNvPr id="5147" name="Rectangle 27"/>
          <p:cNvSpPr>
            <a:spLocks noGrp="1" noChangeArrowheads="1"/>
          </p:cNvSpPr>
          <p:nvPr>
            <p:ph type="subTitle" sz="quarter" idx="1"/>
          </p:nvPr>
        </p:nvSpPr>
        <p:spPr>
          <a:xfrm>
            <a:off x="1371600" y="3886200"/>
            <a:ext cx="6400800" cy="1752600"/>
          </a:xfrm>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40" tIns="45720" rIns="91440" bIns="45720"/>
          <a:lstStyle>
            <a:lvl1pPr marL="0" indent="0" algn="ctr">
              <a:buFontTx/>
              <a:buNone/>
              <a:defRPr/>
            </a:lvl1pPr>
          </a:lstStyle>
          <a:p>
            <a:pPr lvl="0"/>
            <a:r>
              <a:rPr lang="en-US" altLang="en-US" noProof="0" smtClean="0"/>
              <a:t>Click to edit Master subtitle style</a:t>
            </a:r>
          </a:p>
        </p:txBody>
      </p:sp>
      <p:sp>
        <p:nvSpPr>
          <p:cNvPr id="25" name="Rectangle 2"/>
          <p:cNvSpPr>
            <a:spLocks noGrp="1" noChangeArrowheads="1"/>
          </p:cNvSpPr>
          <p:nvPr>
            <p:ph type="dt" sz="quarter" idx="10"/>
          </p:nvPr>
        </p:nvSpPr>
        <p:spPr>
          <a:xfrm>
            <a:off x="344488" y="6035675"/>
            <a:ext cx="2474912" cy="457200"/>
          </a:xfrm>
        </p:spPr>
        <p:txBody>
          <a:bodyPr/>
          <a:lstStyle>
            <a:lvl1pPr>
              <a:defRPr/>
            </a:lvl1pPr>
          </a:lstStyle>
          <a:p>
            <a:fld id="{DD6697A4-B3F9-4A09-B759-FA374D0C9DD5}" type="datetime1">
              <a:rPr lang="ar-SA" smtClean="0"/>
              <a:t>30/01/1441</a:t>
            </a:fld>
            <a:endParaRPr lang="en-US" dirty="0"/>
          </a:p>
        </p:txBody>
      </p:sp>
      <p:sp>
        <p:nvSpPr>
          <p:cNvPr id="26" name="Rectangle 3"/>
          <p:cNvSpPr>
            <a:spLocks noGrp="1" noChangeArrowheads="1"/>
          </p:cNvSpPr>
          <p:nvPr>
            <p:ph type="ftr" sz="quarter" idx="11"/>
          </p:nvPr>
        </p:nvSpPr>
        <p:spPr>
          <a:xfrm>
            <a:off x="2895600" y="6035675"/>
            <a:ext cx="3657600" cy="457200"/>
          </a:xfrm>
        </p:spPr>
        <p:txBody>
          <a:bodyPr/>
          <a:lstStyle>
            <a:lvl1pPr>
              <a:defRPr/>
            </a:lvl1pPr>
          </a:lstStyle>
          <a:p>
            <a:r>
              <a:rPr lang="en-US" smtClean="0"/>
              <a:t>Dr. Mohammed Alnaif</a:t>
            </a:r>
            <a:endParaRPr lang="en-US" dirty="0"/>
          </a:p>
        </p:txBody>
      </p:sp>
      <p:sp>
        <p:nvSpPr>
          <p:cNvPr id="27" name="Rectangle 4"/>
          <p:cNvSpPr>
            <a:spLocks noGrp="1" noChangeArrowheads="1"/>
          </p:cNvSpPr>
          <p:nvPr>
            <p:ph type="sldNum" sz="quarter" idx="12"/>
          </p:nvPr>
        </p:nvSpPr>
        <p:spPr>
          <a:xfrm>
            <a:off x="6629400" y="6035675"/>
            <a:ext cx="2170113" cy="444500"/>
          </a:xfrm>
        </p:spPr>
        <p:txBody>
          <a:bodyPr/>
          <a:lstStyle>
            <a:lvl1pPr>
              <a:defRPr/>
            </a:lvl1pPr>
          </a:lstStyle>
          <a:p>
            <a:fld id="{EEEECDCC-63C2-4492-ADC6-A6890B1EB79E}" type="slidenum">
              <a:rPr lang="en-US" smtClean="0"/>
              <a:t>‹#›</a:t>
            </a:fld>
            <a:endParaRPr lang="en-US" dirty="0"/>
          </a:p>
        </p:txBody>
      </p:sp>
    </p:spTree>
    <p:extLst>
      <p:ext uri="{BB962C8B-B14F-4D97-AF65-F5344CB8AC3E}">
        <p14:creationId xmlns:p14="http://schemas.microsoft.com/office/powerpoint/2010/main" val="3734426754"/>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C26E1A5A-83FC-45AE-A3A3-F6D82D41201C}" type="datetime1">
              <a:rPr lang="ar-SA" smtClean="0"/>
              <a:t>30/01/1441</a:t>
            </a:fld>
            <a:endParaRPr lang="en-US" dirty="0"/>
          </a:p>
        </p:txBody>
      </p:sp>
      <p:sp>
        <p:nvSpPr>
          <p:cNvPr id="5" name="Rectangle 5"/>
          <p:cNvSpPr>
            <a:spLocks noGrp="1" noChangeArrowheads="1"/>
          </p:cNvSpPr>
          <p:nvPr>
            <p:ph type="sldNum" sz="quarter" idx="11"/>
          </p:nvPr>
        </p:nvSpPr>
        <p:spPr>
          <a:ln/>
        </p:spPr>
        <p:txBody>
          <a:bodyPr/>
          <a:lstStyle>
            <a:lvl1pPr>
              <a:defRPr/>
            </a:lvl1pPr>
          </a:lstStyle>
          <a:p>
            <a:fld id="{EEEECDCC-63C2-4492-ADC6-A6890B1EB79E}" type="slidenum">
              <a:rPr lang="en-US" smtClean="0"/>
              <a:t>‹#›</a:t>
            </a:fld>
            <a:endParaRPr lang="en-US" dirty="0"/>
          </a:p>
        </p:txBody>
      </p:sp>
      <p:sp>
        <p:nvSpPr>
          <p:cNvPr id="6" name="Rectangle 6"/>
          <p:cNvSpPr>
            <a:spLocks noGrp="1" noChangeArrowheads="1"/>
          </p:cNvSpPr>
          <p:nvPr>
            <p:ph type="ftr" sz="quarter" idx="12"/>
          </p:nvPr>
        </p:nvSpPr>
        <p:spPr>
          <a:ln/>
        </p:spPr>
        <p:txBody>
          <a:bodyPr/>
          <a:lstStyle>
            <a:lvl1pPr>
              <a:defRPr/>
            </a:lvl1pPr>
          </a:lstStyle>
          <a:p>
            <a:r>
              <a:rPr lang="en-US" smtClean="0"/>
              <a:t>Dr. Mohammed Alnaif</a:t>
            </a:r>
            <a:endParaRPr lang="en-US" dirty="0"/>
          </a:p>
        </p:txBody>
      </p:sp>
    </p:spTree>
    <p:extLst>
      <p:ext uri="{BB962C8B-B14F-4D97-AF65-F5344CB8AC3E}">
        <p14:creationId xmlns:p14="http://schemas.microsoft.com/office/powerpoint/2010/main" val="2910894592"/>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fld id="{4C81871C-6CC4-4BB9-B1DB-E6A70007F05E}" type="datetime1">
              <a:rPr lang="ar-SA" smtClean="0"/>
              <a:t>30/01/1441</a:t>
            </a:fld>
            <a:endParaRPr lang="en-US" dirty="0"/>
          </a:p>
        </p:txBody>
      </p:sp>
      <p:sp>
        <p:nvSpPr>
          <p:cNvPr id="5" name="Rectangle 5"/>
          <p:cNvSpPr>
            <a:spLocks noGrp="1" noChangeArrowheads="1"/>
          </p:cNvSpPr>
          <p:nvPr>
            <p:ph type="sldNum" sz="quarter" idx="11"/>
          </p:nvPr>
        </p:nvSpPr>
        <p:spPr>
          <a:ln/>
        </p:spPr>
        <p:txBody>
          <a:bodyPr/>
          <a:lstStyle>
            <a:lvl1pPr>
              <a:defRPr/>
            </a:lvl1pPr>
          </a:lstStyle>
          <a:p>
            <a:fld id="{EEEECDCC-63C2-4492-ADC6-A6890B1EB79E}" type="slidenum">
              <a:rPr lang="en-US" smtClean="0"/>
              <a:t>‹#›</a:t>
            </a:fld>
            <a:endParaRPr lang="en-US" dirty="0"/>
          </a:p>
        </p:txBody>
      </p:sp>
      <p:sp>
        <p:nvSpPr>
          <p:cNvPr id="6" name="Rectangle 6"/>
          <p:cNvSpPr>
            <a:spLocks noGrp="1" noChangeArrowheads="1"/>
          </p:cNvSpPr>
          <p:nvPr>
            <p:ph type="ftr" sz="quarter" idx="12"/>
          </p:nvPr>
        </p:nvSpPr>
        <p:spPr>
          <a:ln/>
        </p:spPr>
        <p:txBody>
          <a:bodyPr/>
          <a:lstStyle>
            <a:lvl1pPr>
              <a:defRPr/>
            </a:lvl1pPr>
          </a:lstStyle>
          <a:p>
            <a:r>
              <a:rPr lang="en-US" smtClean="0"/>
              <a:t>Dr. Mohammed Alnaif</a:t>
            </a:r>
            <a:endParaRPr lang="en-US" dirty="0"/>
          </a:p>
        </p:txBody>
      </p:sp>
    </p:spTree>
    <p:extLst>
      <p:ext uri="{BB962C8B-B14F-4D97-AF65-F5344CB8AC3E}">
        <p14:creationId xmlns:p14="http://schemas.microsoft.com/office/powerpoint/2010/main" val="2454611860"/>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55663" y="1593850"/>
            <a:ext cx="3976687" cy="4425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84750" y="1593850"/>
            <a:ext cx="3976688" cy="4425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fld id="{5CDE1422-D1AF-409A-B482-1B7B77E4F6D2}" type="datetime1">
              <a:rPr lang="ar-SA" smtClean="0"/>
              <a:t>30/01/1441</a:t>
            </a:fld>
            <a:endParaRPr lang="en-US" dirty="0"/>
          </a:p>
        </p:txBody>
      </p:sp>
      <p:sp>
        <p:nvSpPr>
          <p:cNvPr id="6" name="Rectangle 5"/>
          <p:cNvSpPr>
            <a:spLocks noGrp="1" noChangeArrowheads="1"/>
          </p:cNvSpPr>
          <p:nvPr>
            <p:ph type="sldNum" sz="quarter" idx="11"/>
          </p:nvPr>
        </p:nvSpPr>
        <p:spPr>
          <a:ln/>
        </p:spPr>
        <p:txBody>
          <a:bodyPr/>
          <a:lstStyle>
            <a:lvl1pPr>
              <a:defRPr/>
            </a:lvl1pPr>
          </a:lstStyle>
          <a:p>
            <a:fld id="{EEEECDCC-63C2-4492-ADC6-A6890B1EB79E}" type="slidenum">
              <a:rPr lang="en-US" smtClean="0"/>
              <a:t>‹#›</a:t>
            </a:fld>
            <a:endParaRPr lang="en-US" dirty="0"/>
          </a:p>
        </p:txBody>
      </p:sp>
      <p:sp>
        <p:nvSpPr>
          <p:cNvPr id="7" name="Rectangle 6"/>
          <p:cNvSpPr>
            <a:spLocks noGrp="1" noChangeArrowheads="1"/>
          </p:cNvSpPr>
          <p:nvPr>
            <p:ph type="ftr" sz="quarter" idx="12"/>
          </p:nvPr>
        </p:nvSpPr>
        <p:spPr>
          <a:ln/>
        </p:spPr>
        <p:txBody>
          <a:bodyPr/>
          <a:lstStyle>
            <a:lvl1pPr>
              <a:defRPr/>
            </a:lvl1pPr>
          </a:lstStyle>
          <a:p>
            <a:r>
              <a:rPr lang="en-US" smtClean="0"/>
              <a:t>Dr. Mohammed Alnaif</a:t>
            </a:r>
            <a:endParaRPr lang="en-US" dirty="0"/>
          </a:p>
        </p:txBody>
      </p:sp>
    </p:spTree>
    <p:extLst>
      <p:ext uri="{BB962C8B-B14F-4D97-AF65-F5344CB8AC3E}">
        <p14:creationId xmlns:p14="http://schemas.microsoft.com/office/powerpoint/2010/main" val="290550059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fld id="{F2ADC03C-7BBF-4700-A4E5-E1CDE817A35F}" type="datetime1">
              <a:rPr lang="ar-SA" smtClean="0"/>
              <a:t>30/01/1441</a:t>
            </a:fld>
            <a:endParaRPr lang="en-US" dirty="0"/>
          </a:p>
        </p:txBody>
      </p:sp>
      <p:sp>
        <p:nvSpPr>
          <p:cNvPr id="4" name="Rectangle 5"/>
          <p:cNvSpPr>
            <a:spLocks noGrp="1" noChangeArrowheads="1"/>
          </p:cNvSpPr>
          <p:nvPr>
            <p:ph type="sldNum" sz="quarter" idx="11"/>
          </p:nvPr>
        </p:nvSpPr>
        <p:spPr>
          <a:ln/>
        </p:spPr>
        <p:txBody>
          <a:bodyPr/>
          <a:lstStyle>
            <a:lvl1pPr>
              <a:defRPr/>
            </a:lvl1pPr>
          </a:lstStyle>
          <a:p>
            <a:fld id="{EEEECDCC-63C2-4492-ADC6-A6890B1EB79E}" type="slidenum">
              <a:rPr lang="en-US" smtClean="0"/>
              <a:t>‹#›</a:t>
            </a:fld>
            <a:endParaRPr lang="en-US" dirty="0"/>
          </a:p>
        </p:txBody>
      </p:sp>
      <p:sp>
        <p:nvSpPr>
          <p:cNvPr id="5" name="Rectangle 6"/>
          <p:cNvSpPr>
            <a:spLocks noGrp="1" noChangeArrowheads="1"/>
          </p:cNvSpPr>
          <p:nvPr>
            <p:ph type="ftr" sz="quarter" idx="12"/>
          </p:nvPr>
        </p:nvSpPr>
        <p:spPr>
          <a:ln/>
        </p:spPr>
        <p:txBody>
          <a:bodyPr/>
          <a:lstStyle>
            <a:lvl1pPr>
              <a:defRPr/>
            </a:lvl1pPr>
          </a:lstStyle>
          <a:p>
            <a:r>
              <a:rPr lang="en-US" smtClean="0"/>
              <a:t>Dr. Mohammed Alnaif</a:t>
            </a:r>
            <a:endParaRPr lang="en-US" dirty="0"/>
          </a:p>
        </p:txBody>
      </p:sp>
    </p:spTree>
    <p:extLst>
      <p:ext uri="{BB962C8B-B14F-4D97-AF65-F5344CB8AC3E}">
        <p14:creationId xmlns:p14="http://schemas.microsoft.com/office/powerpoint/2010/main" val="1221503751"/>
      </p:ext>
    </p:extLst>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fld id="{1988779F-D4CB-4299-B1EE-D0E844310822}" type="datetime1">
              <a:rPr lang="ar-SA" smtClean="0"/>
              <a:t>30/01/1441</a:t>
            </a:fld>
            <a:endParaRPr lang="en-US" dirty="0"/>
          </a:p>
        </p:txBody>
      </p:sp>
      <p:sp>
        <p:nvSpPr>
          <p:cNvPr id="8" name="Rectangle 5"/>
          <p:cNvSpPr>
            <a:spLocks noGrp="1" noChangeArrowheads="1"/>
          </p:cNvSpPr>
          <p:nvPr>
            <p:ph type="sldNum" sz="quarter" idx="11"/>
          </p:nvPr>
        </p:nvSpPr>
        <p:spPr>
          <a:ln/>
        </p:spPr>
        <p:txBody>
          <a:bodyPr/>
          <a:lstStyle>
            <a:lvl1pPr>
              <a:defRPr/>
            </a:lvl1pPr>
          </a:lstStyle>
          <a:p>
            <a:fld id="{EEEECDCC-63C2-4492-ADC6-A6890B1EB79E}" type="slidenum">
              <a:rPr lang="en-US" smtClean="0"/>
              <a:t>‹#›</a:t>
            </a:fld>
            <a:endParaRPr lang="en-US" dirty="0"/>
          </a:p>
        </p:txBody>
      </p:sp>
      <p:sp>
        <p:nvSpPr>
          <p:cNvPr id="9" name="Rectangle 6"/>
          <p:cNvSpPr>
            <a:spLocks noGrp="1" noChangeArrowheads="1"/>
          </p:cNvSpPr>
          <p:nvPr>
            <p:ph type="ftr" sz="quarter" idx="12"/>
          </p:nvPr>
        </p:nvSpPr>
        <p:spPr>
          <a:ln/>
        </p:spPr>
        <p:txBody>
          <a:bodyPr/>
          <a:lstStyle>
            <a:lvl1pPr>
              <a:defRPr/>
            </a:lvl1pPr>
          </a:lstStyle>
          <a:p>
            <a:r>
              <a:rPr lang="en-US" smtClean="0"/>
              <a:t>Dr. Mohammed Alnaif</a:t>
            </a:r>
            <a:endParaRPr lang="en-US" dirty="0"/>
          </a:p>
        </p:txBody>
      </p:sp>
    </p:spTree>
    <p:extLst>
      <p:ext uri="{BB962C8B-B14F-4D97-AF65-F5344CB8AC3E}">
        <p14:creationId xmlns:p14="http://schemas.microsoft.com/office/powerpoint/2010/main" val="1891533414"/>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fld id="{B803A028-FECE-4761-9ADC-C1AA36762291}" type="datetime1">
              <a:rPr lang="ar-SA" smtClean="0"/>
              <a:t>30/01/1441</a:t>
            </a:fld>
            <a:endParaRPr lang="en-US" dirty="0"/>
          </a:p>
        </p:txBody>
      </p:sp>
      <p:sp>
        <p:nvSpPr>
          <p:cNvPr id="4" name="Rectangle 5"/>
          <p:cNvSpPr>
            <a:spLocks noGrp="1" noChangeArrowheads="1"/>
          </p:cNvSpPr>
          <p:nvPr>
            <p:ph type="sldNum" sz="quarter" idx="11"/>
          </p:nvPr>
        </p:nvSpPr>
        <p:spPr>
          <a:ln/>
        </p:spPr>
        <p:txBody>
          <a:bodyPr/>
          <a:lstStyle>
            <a:lvl1pPr>
              <a:defRPr/>
            </a:lvl1pPr>
          </a:lstStyle>
          <a:p>
            <a:fld id="{EEEECDCC-63C2-4492-ADC6-A6890B1EB79E}" type="slidenum">
              <a:rPr lang="en-US" smtClean="0"/>
              <a:t>‹#›</a:t>
            </a:fld>
            <a:endParaRPr lang="en-US" dirty="0"/>
          </a:p>
        </p:txBody>
      </p:sp>
      <p:sp>
        <p:nvSpPr>
          <p:cNvPr id="5" name="Rectangle 6"/>
          <p:cNvSpPr>
            <a:spLocks noGrp="1" noChangeArrowheads="1"/>
          </p:cNvSpPr>
          <p:nvPr>
            <p:ph type="ftr" sz="quarter" idx="12"/>
          </p:nvPr>
        </p:nvSpPr>
        <p:spPr>
          <a:ln/>
        </p:spPr>
        <p:txBody>
          <a:bodyPr/>
          <a:lstStyle>
            <a:lvl1pPr>
              <a:defRPr/>
            </a:lvl1pPr>
          </a:lstStyle>
          <a:p>
            <a:r>
              <a:rPr lang="en-US" smtClean="0"/>
              <a:t>Dr. Mohammed Alnaif</a:t>
            </a:r>
            <a:endParaRPr lang="en-US" dirty="0"/>
          </a:p>
        </p:txBody>
      </p:sp>
    </p:spTree>
    <p:extLst>
      <p:ext uri="{BB962C8B-B14F-4D97-AF65-F5344CB8AC3E}">
        <p14:creationId xmlns:p14="http://schemas.microsoft.com/office/powerpoint/2010/main" val="481217688"/>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DCF0C672-A2C9-407E-A3FC-1B6E1C68320F}" type="datetime1">
              <a:rPr lang="ar-SA" smtClean="0"/>
              <a:t>30/01/1441</a:t>
            </a:fld>
            <a:endParaRPr lang="en-US" dirty="0"/>
          </a:p>
        </p:txBody>
      </p:sp>
      <p:sp>
        <p:nvSpPr>
          <p:cNvPr id="3" name="Rectangle 5"/>
          <p:cNvSpPr>
            <a:spLocks noGrp="1" noChangeArrowheads="1"/>
          </p:cNvSpPr>
          <p:nvPr>
            <p:ph type="sldNum" sz="quarter" idx="11"/>
          </p:nvPr>
        </p:nvSpPr>
        <p:spPr>
          <a:ln/>
        </p:spPr>
        <p:txBody>
          <a:bodyPr/>
          <a:lstStyle>
            <a:lvl1pPr>
              <a:defRPr/>
            </a:lvl1pPr>
          </a:lstStyle>
          <a:p>
            <a:fld id="{EEEECDCC-63C2-4492-ADC6-A6890B1EB79E}" type="slidenum">
              <a:rPr lang="en-US" smtClean="0"/>
              <a:t>‹#›</a:t>
            </a:fld>
            <a:endParaRPr lang="en-US" dirty="0"/>
          </a:p>
        </p:txBody>
      </p:sp>
      <p:sp>
        <p:nvSpPr>
          <p:cNvPr id="4" name="Rectangle 6"/>
          <p:cNvSpPr>
            <a:spLocks noGrp="1" noChangeArrowheads="1"/>
          </p:cNvSpPr>
          <p:nvPr>
            <p:ph type="ftr" sz="quarter" idx="12"/>
          </p:nvPr>
        </p:nvSpPr>
        <p:spPr>
          <a:ln/>
        </p:spPr>
        <p:txBody>
          <a:bodyPr/>
          <a:lstStyle>
            <a:lvl1pPr>
              <a:defRPr/>
            </a:lvl1pPr>
          </a:lstStyle>
          <a:p>
            <a:r>
              <a:rPr lang="en-US" smtClean="0"/>
              <a:t>Dr. Mohammed Alnaif</a:t>
            </a:r>
            <a:endParaRPr lang="en-US" dirty="0"/>
          </a:p>
        </p:txBody>
      </p:sp>
    </p:spTree>
    <p:extLst>
      <p:ext uri="{BB962C8B-B14F-4D97-AF65-F5344CB8AC3E}">
        <p14:creationId xmlns:p14="http://schemas.microsoft.com/office/powerpoint/2010/main" val="2395797527"/>
      </p:ext>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558C14F0-7F1E-4B72-BDD9-AF98F9C30AD7}" type="datetime1">
              <a:rPr lang="ar-SA" smtClean="0"/>
              <a:t>30/01/1441</a:t>
            </a:fld>
            <a:endParaRPr lang="en-US" dirty="0"/>
          </a:p>
        </p:txBody>
      </p:sp>
      <p:sp>
        <p:nvSpPr>
          <p:cNvPr id="6" name="Rectangle 5"/>
          <p:cNvSpPr>
            <a:spLocks noGrp="1" noChangeArrowheads="1"/>
          </p:cNvSpPr>
          <p:nvPr>
            <p:ph type="sldNum" sz="quarter" idx="11"/>
          </p:nvPr>
        </p:nvSpPr>
        <p:spPr>
          <a:ln/>
        </p:spPr>
        <p:txBody>
          <a:bodyPr/>
          <a:lstStyle>
            <a:lvl1pPr>
              <a:defRPr/>
            </a:lvl1pPr>
          </a:lstStyle>
          <a:p>
            <a:fld id="{EEEECDCC-63C2-4492-ADC6-A6890B1EB79E}" type="slidenum">
              <a:rPr lang="en-US" smtClean="0"/>
              <a:t>‹#›</a:t>
            </a:fld>
            <a:endParaRPr lang="en-US" dirty="0"/>
          </a:p>
        </p:txBody>
      </p:sp>
      <p:sp>
        <p:nvSpPr>
          <p:cNvPr id="7" name="Rectangle 6"/>
          <p:cNvSpPr>
            <a:spLocks noGrp="1" noChangeArrowheads="1"/>
          </p:cNvSpPr>
          <p:nvPr>
            <p:ph type="ftr" sz="quarter" idx="12"/>
          </p:nvPr>
        </p:nvSpPr>
        <p:spPr>
          <a:ln/>
        </p:spPr>
        <p:txBody>
          <a:bodyPr/>
          <a:lstStyle>
            <a:lvl1pPr>
              <a:defRPr/>
            </a:lvl1pPr>
          </a:lstStyle>
          <a:p>
            <a:r>
              <a:rPr lang="en-US" smtClean="0"/>
              <a:t>Dr. Mohammed Alnaif</a:t>
            </a:r>
            <a:endParaRPr lang="en-US" dirty="0"/>
          </a:p>
        </p:txBody>
      </p:sp>
    </p:spTree>
    <p:extLst>
      <p:ext uri="{BB962C8B-B14F-4D97-AF65-F5344CB8AC3E}">
        <p14:creationId xmlns:p14="http://schemas.microsoft.com/office/powerpoint/2010/main" val="517431342"/>
      </p:ext>
    </p:extLst>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3DC98285-74EE-4D7D-8614-947C8432973B}" type="datetime1">
              <a:rPr lang="ar-SA" smtClean="0"/>
              <a:t>30/01/1441</a:t>
            </a:fld>
            <a:endParaRPr lang="en-US" dirty="0"/>
          </a:p>
        </p:txBody>
      </p:sp>
      <p:sp>
        <p:nvSpPr>
          <p:cNvPr id="6" name="Rectangle 5"/>
          <p:cNvSpPr>
            <a:spLocks noGrp="1" noChangeArrowheads="1"/>
          </p:cNvSpPr>
          <p:nvPr>
            <p:ph type="sldNum" sz="quarter" idx="11"/>
          </p:nvPr>
        </p:nvSpPr>
        <p:spPr>
          <a:ln/>
        </p:spPr>
        <p:txBody>
          <a:bodyPr/>
          <a:lstStyle>
            <a:lvl1pPr>
              <a:defRPr/>
            </a:lvl1pPr>
          </a:lstStyle>
          <a:p>
            <a:fld id="{EEEECDCC-63C2-4492-ADC6-A6890B1EB79E}" type="slidenum">
              <a:rPr lang="en-US" smtClean="0"/>
              <a:t>‹#›</a:t>
            </a:fld>
            <a:endParaRPr lang="en-US" dirty="0"/>
          </a:p>
        </p:txBody>
      </p:sp>
      <p:sp>
        <p:nvSpPr>
          <p:cNvPr id="7" name="Rectangle 6"/>
          <p:cNvSpPr>
            <a:spLocks noGrp="1" noChangeArrowheads="1"/>
          </p:cNvSpPr>
          <p:nvPr>
            <p:ph type="ftr" sz="quarter" idx="12"/>
          </p:nvPr>
        </p:nvSpPr>
        <p:spPr>
          <a:ln/>
        </p:spPr>
        <p:txBody>
          <a:bodyPr/>
          <a:lstStyle>
            <a:lvl1pPr>
              <a:defRPr/>
            </a:lvl1pPr>
          </a:lstStyle>
          <a:p>
            <a:r>
              <a:rPr lang="en-US" smtClean="0"/>
              <a:t>Dr. Mohammed Alnaif</a:t>
            </a:r>
            <a:endParaRPr lang="en-US" dirty="0"/>
          </a:p>
        </p:txBody>
      </p:sp>
    </p:spTree>
    <p:extLst>
      <p:ext uri="{BB962C8B-B14F-4D97-AF65-F5344CB8AC3E}">
        <p14:creationId xmlns:p14="http://schemas.microsoft.com/office/powerpoint/2010/main" val="1976183151"/>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4661CF57-E68F-48B6-8859-C02E71C5187E}" type="datetime1">
              <a:rPr lang="ar-SA" smtClean="0"/>
              <a:t>30/01/1441</a:t>
            </a:fld>
            <a:endParaRPr lang="en-US" dirty="0"/>
          </a:p>
        </p:txBody>
      </p:sp>
      <p:sp>
        <p:nvSpPr>
          <p:cNvPr id="5" name="Rectangle 5"/>
          <p:cNvSpPr>
            <a:spLocks noGrp="1" noChangeArrowheads="1"/>
          </p:cNvSpPr>
          <p:nvPr>
            <p:ph type="sldNum" sz="quarter" idx="11"/>
          </p:nvPr>
        </p:nvSpPr>
        <p:spPr>
          <a:ln/>
        </p:spPr>
        <p:txBody>
          <a:bodyPr/>
          <a:lstStyle>
            <a:lvl1pPr>
              <a:defRPr/>
            </a:lvl1pPr>
          </a:lstStyle>
          <a:p>
            <a:fld id="{EEEECDCC-63C2-4492-ADC6-A6890B1EB79E}" type="slidenum">
              <a:rPr lang="en-US" smtClean="0"/>
              <a:t>‹#›</a:t>
            </a:fld>
            <a:endParaRPr lang="en-US" dirty="0"/>
          </a:p>
        </p:txBody>
      </p:sp>
      <p:sp>
        <p:nvSpPr>
          <p:cNvPr id="6" name="Rectangle 6"/>
          <p:cNvSpPr>
            <a:spLocks noGrp="1" noChangeArrowheads="1"/>
          </p:cNvSpPr>
          <p:nvPr>
            <p:ph type="ftr" sz="quarter" idx="12"/>
          </p:nvPr>
        </p:nvSpPr>
        <p:spPr>
          <a:ln/>
        </p:spPr>
        <p:txBody>
          <a:bodyPr/>
          <a:lstStyle>
            <a:lvl1pPr>
              <a:defRPr/>
            </a:lvl1pPr>
          </a:lstStyle>
          <a:p>
            <a:r>
              <a:rPr lang="en-US" smtClean="0"/>
              <a:t>Dr. Mohammed Alnaif</a:t>
            </a:r>
            <a:endParaRPr lang="en-US" dirty="0"/>
          </a:p>
        </p:txBody>
      </p:sp>
    </p:spTree>
    <p:extLst>
      <p:ext uri="{BB962C8B-B14F-4D97-AF65-F5344CB8AC3E}">
        <p14:creationId xmlns:p14="http://schemas.microsoft.com/office/powerpoint/2010/main" val="3380058484"/>
      </p:ext>
    </p:extLst>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35788" y="288925"/>
            <a:ext cx="2025650" cy="57308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55663" y="288925"/>
            <a:ext cx="5927725" cy="57308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8274A2DF-414F-467E-9766-EBC2FFBDA128}" type="datetime1">
              <a:rPr lang="ar-SA" smtClean="0"/>
              <a:t>30/01/1441</a:t>
            </a:fld>
            <a:endParaRPr lang="en-US" dirty="0"/>
          </a:p>
        </p:txBody>
      </p:sp>
      <p:sp>
        <p:nvSpPr>
          <p:cNvPr id="5" name="Rectangle 5"/>
          <p:cNvSpPr>
            <a:spLocks noGrp="1" noChangeArrowheads="1"/>
          </p:cNvSpPr>
          <p:nvPr>
            <p:ph type="sldNum" sz="quarter" idx="11"/>
          </p:nvPr>
        </p:nvSpPr>
        <p:spPr>
          <a:ln/>
        </p:spPr>
        <p:txBody>
          <a:bodyPr/>
          <a:lstStyle>
            <a:lvl1pPr>
              <a:defRPr/>
            </a:lvl1pPr>
          </a:lstStyle>
          <a:p>
            <a:fld id="{EEEECDCC-63C2-4492-ADC6-A6890B1EB79E}" type="slidenum">
              <a:rPr lang="en-US" smtClean="0"/>
              <a:t>‹#›</a:t>
            </a:fld>
            <a:endParaRPr lang="en-US" dirty="0"/>
          </a:p>
        </p:txBody>
      </p:sp>
      <p:sp>
        <p:nvSpPr>
          <p:cNvPr id="6" name="Rectangle 6"/>
          <p:cNvSpPr>
            <a:spLocks noGrp="1" noChangeArrowheads="1"/>
          </p:cNvSpPr>
          <p:nvPr>
            <p:ph type="ftr" sz="quarter" idx="12"/>
          </p:nvPr>
        </p:nvSpPr>
        <p:spPr>
          <a:ln/>
        </p:spPr>
        <p:txBody>
          <a:bodyPr/>
          <a:lstStyle>
            <a:lvl1pPr>
              <a:defRPr/>
            </a:lvl1pPr>
          </a:lstStyle>
          <a:p>
            <a:r>
              <a:rPr lang="en-US" smtClean="0"/>
              <a:t>Dr. Mohammed Alnaif</a:t>
            </a:r>
            <a:endParaRPr lang="en-US" dirty="0"/>
          </a:p>
        </p:txBody>
      </p:sp>
    </p:spTree>
    <p:extLst>
      <p:ext uri="{BB962C8B-B14F-4D97-AF65-F5344CB8AC3E}">
        <p14:creationId xmlns:p14="http://schemas.microsoft.com/office/powerpoint/2010/main" val="2826947002"/>
      </p:ext>
    </p:extLst>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5"/>
          <p:cNvGrpSpPr>
            <a:grpSpLocks/>
          </p:cNvGrpSpPr>
          <p:nvPr/>
        </p:nvGrpSpPr>
        <p:grpSpPr bwMode="auto">
          <a:xfrm>
            <a:off x="0" y="-6350"/>
            <a:ext cx="9142413" cy="6856413"/>
            <a:chOff x="0" y="-4"/>
            <a:chExt cx="5759" cy="4319"/>
          </a:xfrm>
        </p:grpSpPr>
        <p:grpSp>
          <p:nvGrpSpPr>
            <p:cNvPr id="5" name="Group 6"/>
            <p:cNvGrpSpPr>
              <a:grpSpLocks/>
            </p:cNvGrpSpPr>
            <p:nvPr/>
          </p:nvGrpSpPr>
          <p:grpSpPr bwMode="auto">
            <a:xfrm>
              <a:off x="33" y="-4"/>
              <a:ext cx="328" cy="3928"/>
              <a:chOff x="33" y="-4"/>
              <a:chExt cx="328" cy="3928"/>
            </a:xfrm>
          </p:grpSpPr>
          <p:sp>
            <p:nvSpPr>
              <p:cNvPr id="21" name="Rectangle 7"/>
              <p:cNvSpPr>
                <a:spLocks noChangeArrowheads="1"/>
              </p:cNvSpPr>
              <p:nvPr/>
            </p:nvSpPr>
            <p:spPr bwMode="auto">
              <a:xfrm>
                <a:off x="33" y="110"/>
                <a:ext cx="106" cy="3814"/>
              </a:xfrm>
              <a:prstGeom prst="rect">
                <a:avLst/>
              </a:prstGeom>
              <a:gradFill rotWithShape="0">
                <a:gsLst>
                  <a:gs pos="0">
                    <a:schemeClr val="hlink"/>
                  </a:gs>
                  <a:gs pos="100000">
                    <a:schemeClr val="accent2"/>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grpSp>
            <p:nvGrpSpPr>
              <p:cNvPr id="22" name="Group 8"/>
              <p:cNvGrpSpPr>
                <a:grpSpLocks/>
              </p:cNvGrpSpPr>
              <p:nvPr/>
            </p:nvGrpSpPr>
            <p:grpSpPr bwMode="auto">
              <a:xfrm>
                <a:off x="41" y="-4"/>
                <a:ext cx="320" cy="205"/>
                <a:chOff x="41" y="-4"/>
                <a:chExt cx="320" cy="205"/>
              </a:xfrm>
            </p:grpSpPr>
            <p:sp>
              <p:nvSpPr>
                <p:cNvPr id="23" name="Oval 9"/>
                <p:cNvSpPr>
                  <a:spLocks noChangeArrowheads="1"/>
                </p:cNvSpPr>
                <p:nvPr/>
              </p:nvSpPr>
              <p:spPr bwMode="auto">
                <a:xfrm>
                  <a:off x="41" y="48"/>
                  <a:ext cx="113" cy="107"/>
                </a:xfrm>
                <a:prstGeom prst="ellipse">
                  <a:avLst/>
                </a:pr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sp>
              <p:nvSpPr>
                <p:cNvPr id="24" name="AutoShape 10"/>
                <p:cNvSpPr>
                  <a:spLocks noChangeArrowheads="1"/>
                </p:cNvSpPr>
                <p:nvPr/>
              </p:nvSpPr>
              <p:spPr bwMode="auto">
                <a:xfrm>
                  <a:off x="104" y="-4"/>
                  <a:ext cx="257" cy="205"/>
                </a:xfrm>
                <a:prstGeom prst="rightArrow">
                  <a:avLst>
                    <a:gd name="adj1" fmla="val 50000"/>
                    <a:gd name="adj2" fmla="val 62689"/>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grpSp>
        </p:grpSp>
        <p:grpSp>
          <p:nvGrpSpPr>
            <p:cNvPr id="6" name="Group 11"/>
            <p:cNvGrpSpPr>
              <a:grpSpLocks/>
            </p:cNvGrpSpPr>
            <p:nvPr/>
          </p:nvGrpSpPr>
          <p:grpSpPr bwMode="auto">
            <a:xfrm>
              <a:off x="411" y="44"/>
              <a:ext cx="5348" cy="322"/>
              <a:chOff x="411" y="44"/>
              <a:chExt cx="5348" cy="322"/>
            </a:xfrm>
          </p:grpSpPr>
          <p:sp>
            <p:nvSpPr>
              <p:cNvPr id="17" name="Rectangle 12"/>
              <p:cNvSpPr>
                <a:spLocks noChangeArrowheads="1"/>
              </p:cNvSpPr>
              <p:nvPr/>
            </p:nvSpPr>
            <p:spPr bwMode="auto">
              <a:xfrm>
                <a:off x="411" y="44"/>
                <a:ext cx="5256" cy="103"/>
              </a:xfrm>
              <a:prstGeom prst="rect">
                <a:avLst/>
              </a:prstGeom>
              <a:gradFill rotWithShape="0">
                <a:gsLst>
                  <a:gs pos="0">
                    <a:schemeClr val="hlink"/>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grpSp>
            <p:nvGrpSpPr>
              <p:cNvPr id="18" name="Group 13"/>
              <p:cNvGrpSpPr>
                <a:grpSpLocks/>
              </p:cNvGrpSpPr>
              <p:nvPr/>
            </p:nvGrpSpPr>
            <p:grpSpPr bwMode="auto">
              <a:xfrm>
                <a:off x="5563" y="45"/>
                <a:ext cx="196" cy="321"/>
                <a:chOff x="5563" y="45"/>
                <a:chExt cx="196" cy="321"/>
              </a:xfrm>
            </p:grpSpPr>
            <p:sp>
              <p:nvSpPr>
                <p:cNvPr id="19" name="Oval 14"/>
                <p:cNvSpPr>
                  <a:spLocks noChangeArrowheads="1"/>
                </p:cNvSpPr>
                <p:nvPr/>
              </p:nvSpPr>
              <p:spPr bwMode="auto">
                <a:xfrm>
                  <a:off x="5607" y="45"/>
                  <a:ext cx="104" cy="113"/>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sp>
              <p:nvSpPr>
                <p:cNvPr id="20" name="AutoShape 15"/>
                <p:cNvSpPr>
                  <a:spLocks noChangeArrowheads="1"/>
                </p:cNvSpPr>
                <p:nvPr/>
              </p:nvSpPr>
              <p:spPr bwMode="auto">
                <a:xfrm>
                  <a:off x="5563" y="107"/>
                  <a:ext cx="196" cy="259"/>
                </a:xfrm>
                <a:prstGeom prst="downArrow">
                  <a:avLst>
                    <a:gd name="adj1" fmla="val 50000"/>
                    <a:gd name="adj2" fmla="val 66078"/>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grpSp>
        </p:grpSp>
        <p:grpSp>
          <p:nvGrpSpPr>
            <p:cNvPr id="7" name="Group 16"/>
            <p:cNvGrpSpPr>
              <a:grpSpLocks/>
            </p:cNvGrpSpPr>
            <p:nvPr/>
          </p:nvGrpSpPr>
          <p:grpSpPr bwMode="auto">
            <a:xfrm>
              <a:off x="0" y="3958"/>
              <a:ext cx="5347" cy="323"/>
              <a:chOff x="0" y="3958"/>
              <a:chExt cx="5347" cy="323"/>
            </a:xfrm>
          </p:grpSpPr>
          <p:sp>
            <p:nvSpPr>
              <p:cNvPr id="13" name="Rectangle 17"/>
              <p:cNvSpPr>
                <a:spLocks noChangeArrowheads="1"/>
              </p:cNvSpPr>
              <p:nvPr/>
            </p:nvSpPr>
            <p:spPr bwMode="auto">
              <a:xfrm>
                <a:off x="94" y="4178"/>
                <a:ext cx="5253" cy="103"/>
              </a:xfrm>
              <a:prstGeom prst="rect">
                <a:avLst/>
              </a:pr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grpSp>
            <p:nvGrpSpPr>
              <p:cNvPr id="14" name="Group 18"/>
              <p:cNvGrpSpPr>
                <a:grpSpLocks/>
              </p:cNvGrpSpPr>
              <p:nvPr/>
            </p:nvGrpSpPr>
            <p:grpSpPr bwMode="auto">
              <a:xfrm>
                <a:off x="0" y="3958"/>
                <a:ext cx="195" cy="322"/>
                <a:chOff x="0" y="3958"/>
                <a:chExt cx="195" cy="322"/>
              </a:xfrm>
            </p:grpSpPr>
            <p:sp>
              <p:nvSpPr>
                <p:cNvPr id="15" name="Oval 19"/>
                <p:cNvSpPr>
                  <a:spLocks noChangeArrowheads="1"/>
                </p:cNvSpPr>
                <p:nvPr/>
              </p:nvSpPr>
              <p:spPr bwMode="auto">
                <a:xfrm>
                  <a:off x="48" y="4166"/>
                  <a:ext cx="104" cy="114"/>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sp>
              <p:nvSpPr>
                <p:cNvPr id="16" name="AutoShape 20"/>
                <p:cNvSpPr>
                  <a:spLocks noChangeArrowheads="1"/>
                </p:cNvSpPr>
                <p:nvPr/>
              </p:nvSpPr>
              <p:spPr bwMode="auto">
                <a:xfrm>
                  <a:off x="0" y="3958"/>
                  <a:ext cx="195" cy="259"/>
                </a:xfrm>
                <a:prstGeom prst="upArrow">
                  <a:avLst>
                    <a:gd name="adj1" fmla="val 50000"/>
                    <a:gd name="adj2" fmla="val 66404"/>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grpSp>
        </p:grpSp>
        <p:grpSp>
          <p:nvGrpSpPr>
            <p:cNvPr id="8" name="Group 21"/>
            <p:cNvGrpSpPr>
              <a:grpSpLocks/>
            </p:cNvGrpSpPr>
            <p:nvPr/>
          </p:nvGrpSpPr>
          <p:grpSpPr bwMode="auto">
            <a:xfrm>
              <a:off x="5398" y="401"/>
              <a:ext cx="320" cy="3914"/>
              <a:chOff x="5398" y="401"/>
              <a:chExt cx="320" cy="3914"/>
            </a:xfrm>
          </p:grpSpPr>
          <p:sp>
            <p:nvSpPr>
              <p:cNvPr id="9" name="Rectangle 22"/>
              <p:cNvSpPr>
                <a:spLocks noChangeArrowheads="1"/>
              </p:cNvSpPr>
              <p:nvPr/>
            </p:nvSpPr>
            <p:spPr bwMode="auto">
              <a:xfrm>
                <a:off x="5612" y="401"/>
                <a:ext cx="106" cy="3800"/>
              </a:xfrm>
              <a:prstGeom prst="rect">
                <a:avLst/>
              </a:prstGeom>
              <a:gradFill rotWithShape="0">
                <a:gsLst>
                  <a:gs pos="0">
                    <a:schemeClr val="accent1"/>
                  </a:gs>
                  <a:gs pos="100000">
                    <a:schemeClr val="folHlink"/>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grpSp>
            <p:nvGrpSpPr>
              <p:cNvPr id="10" name="Group 23"/>
              <p:cNvGrpSpPr>
                <a:grpSpLocks/>
              </p:cNvGrpSpPr>
              <p:nvPr/>
            </p:nvGrpSpPr>
            <p:grpSpPr bwMode="auto">
              <a:xfrm>
                <a:off x="5398" y="4111"/>
                <a:ext cx="320" cy="204"/>
                <a:chOff x="5398" y="4111"/>
                <a:chExt cx="320" cy="204"/>
              </a:xfrm>
            </p:grpSpPr>
            <p:sp>
              <p:nvSpPr>
                <p:cNvPr id="11" name="Oval 24"/>
                <p:cNvSpPr>
                  <a:spLocks noChangeArrowheads="1"/>
                </p:cNvSpPr>
                <p:nvPr/>
              </p:nvSpPr>
              <p:spPr bwMode="auto">
                <a:xfrm>
                  <a:off x="5605" y="4157"/>
                  <a:ext cx="113" cy="106"/>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sp>
              <p:nvSpPr>
                <p:cNvPr id="12" name="AutoShape 25"/>
                <p:cNvSpPr>
                  <a:spLocks noChangeArrowheads="1"/>
                </p:cNvSpPr>
                <p:nvPr/>
              </p:nvSpPr>
              <p:spPr bwMode="auto">
                <a:xfrm>
                  <a:off x="5398" y="4111"/>
                  <a:ext cx="257" cy="204"/>
                </a:xfrm>
                <a:prstGeom prst="leftArrow">
                  <a:avLst>
                    <a:gd name="adj1" fmla="val 50000"/>
                    <a:gd name="adj2" fmla="val 62984"/>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grpSp>
        </p:grpSp>
      </p:grpSp>
      <p:sp>
        <p:nvSpPr>
          <p:cNvPr id="67610" name="Rectangle 26"/>
          <p:cNvSpPr>
            <a:spLocks noGrp="1" noChangeArrowheads="1"/>
          </p:cNvSpPr>
          <p:nvPr>
            <p:ph type="ctrTitle" sz="quarter"/>
          </p:nvPr>
        </p:nvSpPr>
        <p:spPr>
          <a:xfrm>
            <a:off x="685800" y="2286000"/>
            <a:ext cx="7772400" cy="1143000"/>
          </a:xfrm>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40" tIns="45720" rIns="91440" bIns="45720"/>
          <a:lstStyle>
            <a:lvl1pPr>
              <a:defRPr/>
            </a:lvl1pPr>
          </a:lstStyle>
          <a:p>
            <a:pPr lvl="0"/>
            <a:r>
              <a:rPr lang="en-US" altLang="en-US" noProof="0" smtClean="0"/>
              <a:t>Click to edit Master title style</a:t>
            </a:r>
          </a:p>
        </p:txBody>
      </p:sp>
      <p:sp>
        <p:nvSpPr>
          <p:cNvPr id="67611" name="Rectangle 27"/>
          <p:cNvSpPr>
            <a:spLocks noGrp="1" noChangeArrowheads="1"/>
          </p:cNvSpPr>
          <p:nvPr>
            <p:ph type="subTitle" sz="quarter" idx="1"/>
          </p:nvPr>
        </p:nvSpPr>
        <p:spPr>
          <a:xfrm>
            <a:off x="1371600" y="3886200"/>
            <a:ext cx="6400800" cy="1752600"/>
          </a:xfrm>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40" tIns="45720" rIns="91440" bIns="45720"/>
          <a:lstStyle>
            <a:lvl1pPr marL="0" indent="0" algn="ctr">
              <a:buFontTx/>
              <a:buNone/>
              <a:defRPr/>
            </a:lvl1pPr>
          </a:lstStyle>
          <a:p>
            <a:pPr lvl="0"/>
            <a:r>
              <a:rPr lang="en-US" altLang="en-US" noProof="0" smtClean="0"/>
              <a:t>Click to edit Master subtitle style</a:t>
            </a:r>
          </a:p>
        </p:txBody>
      </p:sp>
      <p:sp>
        <p:nvSpPr>
          <p:cNvPr id="25" name="Rectangle 2"/>
          <p:cNvSpPr>
            <a:spLocks noGrp="1" noChangeArrowheads="1"/>
          </p:cNvSpPr>
          <p:nvPr>
            <p:ph type="dt" sz="quarter" idx="10"/>
          </p:nvPr>
        </p:nvSpPr>
        <p:spPr>
          <a:xfrm>
            <a:off x="344488" y="6035675"/>
            <a:ext cx="2474912" cy="457200"/>
          </a:xfrm>
        </p:spPr>
        <p:txBody>
          <a:bodyPr/>
          <a:lstStyle>
            <a:lvl1pPr>
              <a:defRPr/>
            </a:lvl1pPr>
          </a:lstStyle>
          <a:p>
            <a:pPr>
              <a:defRPr/>
            </a:pPr>
            <a:fld id="{C2754D1E-C3E3-49CE-8207-44CACA73EC7D}" type="datetime1">
              <a:rPr lang="en-US" altLang="en-US"/>
              <a:pPr>
                <a:defRPr/>
              </a:pPr>
              <a:t>9/29/2019</a:t>
            </a:fld>
            <a:endParaRPr lang="en-US" altLang="en-US"/>
          </a:p>
        </p:txBody>
      </p:sp>
      <p:sp>
        <p:nvSpPr>
          <p:cNvPr id="26" name="Rectangle 3"/>
          <p:cNvSpPr>
            <a:spLocks noGrp="1" noChangeArrowheads="1"/>
          </p:cNvSpPr>
          <p:nvPr>
            <p:ph type="ftr" sz="quarter" idx="11"/>
          </p:nvPr>
        </p:nvSpPr>
        <p:spPr>
          <a:xfrm>
            <a:off x="2895600" y="6035675"/>
            <a:ext cx="3657600" cy="457200"/>
          </a:xfrm>
        </p:spPr>
        <p:txBody>
          <a:bodyPr/>
          <a:lstStyle>
            <a:lvl1pPr>
              <a:defRPr/>
            </a:lvl1pPr>
          </a:lstStyle>
          <a:p>
            <a:pPr>
              <a:defRPr/>
            </a:pPr>
            <a:r>
              <a:rPr lang="en-US" altLang="en-US"/>
              <a:t>Mohammed Alnaif Ph.D.</a:t>
            </a:r>
          </a:p>
        </p:txBody>
      </p:sp>
      <p:sp>
        <p:nvSpPr>
          <p:cNvPr id="27" name="Rectangle 4"/>
          <p:cNvSpPr>
            <a:spLocks noGrp="1" noChangeArrowheads="1"/>
          </p:cNvSpPr>
          <p:nvPr>
            <p:ph type="sldNum" sz="quarter" idx="12"/>
          </p:nvPr>
        </p:nvSpPr>
        <p:spPr>
          <a:xfrm>
            <a:off x="6629400" y="6035675"/>
            <a:ext cx="2170113" cy="444500"/>
          </a:xfrm>
        </p:spPr>
        <p:txBody>
          <a:bodyPr/>
          <a:lstStyle>
            <a:lvl1pPr>
              <a:defRPr/>
            </a:lvl1pPr>
          </a:lstStyle>
          <a:p>
            <a:pPr>
              <a:defRPr/>
            </a:pPr>
            <a:endParaRPr lang="en-US" altLang="en-US"/>
          </a:p>
        </p:txBody>
      </p:sp>
    </p:spTree>
    <p:extLst>
      <p:ext uri="{BB962C8B-B14F-4D97-AF65-F5344CB8AC3E}">
        <p14:creationId xmlns:p14="http://schemas.microsoft.com/office/powerpoint/2010/main" val="2762541427"/>
      </p:ext>
    </p:extLst>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1ED42D57-E0F8-4353-9D26-E7A4ABB15B71}" type="datetime1">
              <a:rPr lang="en-US" altLang="en-US"/>
              <a:pPr>
                <a:defRPr/>
              </a:pPr>
              <a:t>9/29/2019</a:t>
            </a:fld>
            <a:endParaRPr lang="en-US" altLang="en-US"/>
          </a:p>
        </p:txBody>
      </p:sp>
      <p:sp>
        <p:nvSpPr>
          <p:cNvPr id="5" name="Rectangle 5"/>
          <p:cNvSpPr>
            <a:spLocks noGrp="1" noChangeArrowheads="1"/>
          </p:cNvSpPr>
          <p:nvPr>
            <p:ph type="sldNum"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ftr" sz="quarter" idx="12"/>
          </p:nvPr>
        </p:nvSpPr>
        <p:spPr>
          <a:ln/>
        </p:spPr>
        <p:txBody>
          <a:bodyPr/>
          <a:lstStyle>
            <a:lvl1pPr>
              <a:defRPr/>
            </a:lvl1pPr>
          </a:lstStyle>
          <a:p>
            <a:pPr>
              <a:defRPr/>
            </a:pPr>
            <a:r>
              <a:rPr lang="en-US" altLang="en-US"/>
              <a:t>Mohammed Alnaif Ph.D.</a:t>
            </a:r>
          </a:p>
        </p:txBody>
      </p:sp>
    </p:spTree>
    <p:extLst>
      <p:ext uri="{BB962C8B-B14F-4D97-AF65-F5344CB8AC3E}">
        <p14:creationId xmlns:p14="http://schemas.microsoft.com/office/powerpoint/2010/main" val="3240319513"/>
      </p:ext>
    </p:extLst>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DD7364B9-6043-4383-B288-EC9700C8FA18}" type="datetime1">
              <a:rPr lang="en-US" altLang="en-US"/>
              <a:pPr>
                <a:defRPr/>
              </a:pPr>
              <a:t>9/29/2019</a:t>
            </a:fld>
            <a:endParaRPr lang="en-US" altLang="en-US"/>
          </a:p>
        </p:txBody>
      </p:sp>
      <p:sp>
        <p:nvSpPr>
          <p:cNvPr id="5" name="Rectangle 5"/>
          <p:cNvSpPr>
            <a:spLocks noGrp="1" noChangeArrowheads="1"/>
          </p:cNvSpPr>
          <p:nvPr>
            <p:ph type="sldNum"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ftr" sz="quarter" idx="12"/>
          </p:nvPr>
        </p:nvSpPr>
        <p:spPr>
          <a:ln/>
        </p:spPr>
        <p:txBody>
          <a:bodyPr/>
          <a:lstStyle>
            <a:lvl1pPr>
              <a:defRPr/>
            </a:lvl1pPr>
          </a:lstStyle>
          <a:p>
            <a:pPr>
              <a:defRPr/>
            </a:pPr>
            <a:r>
              <a:rPr lang="en-US" altLang="en-US"/>
              <a:t>Mohammed Alnaif Ph.D.</a:t>
            </a:r>
          </a:p>
        </p:txBody>
      </p:sp>
    </p:spTree>
    <p:extLst>
      <p:ext uri="{BB962C8B-B14F-4D97-AF65-F5344CB8AC3E}">
        <p14:creationId xmlns:p14="http://schemas.microsoft.com/office/powerpoint/2010/main" val="78321502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928DC9A6-FDA2-4171-BA68-F893061FF7F4}" type="datetime1">
              <a:rPr lang="ar-SA" smtClean="0"/>
              <a:t>30/01/1441</a:t>
            </a:fld>
            <a:endParaRPr lang="en-US" dirty="0"/>
          </a:p>
        </p:txBody>
      </p:sp>
      <p:sp>
        <p:nvSpPr>
          <p:cNvPr id="3" name="Rectangle 5"/>
          <p:cNvSpPr>
            <a:spLocks noGrp="1" noChangeArrowheads="1"/>
          </p:cNvSpPr>
          <p:nvPr>
            <p:ph type="sldNum" sz="quarter" idx="11"/>
          </p:nvPr>
        </p:nvSpPr>
        <p:spPr>
          <a:ln/>
        </p:spPr>
        <p:txBody>
          <a:bodyPr/>
          <a:lstStyle>
            <a:lvl1pPr>
              <a:defRPr/>
            </a:lvl1pPr>
          </a:lstStyle>
          <a:p>
            <a:fld id="{EEEECDCC-63C2-4492-ADC6-A6890B1EB79E}" type="slidenum">
              <a:rPr lang="en-US" smtClean="0"/>
              <a:t>‹#›</a:t>
            </a:fld>
            <a:endParaRPr lang="en-US" dirty="0"/>
          </a:p>
        </p:txBody>
      </p:sp>
      <p:sp>
        <p:nvSpPr>
          <p:cNvPr id="4" name="Rectangle 6"/>
          <p:cNvSpPr>
            <a:spLocks noGrp="1" noChangeArrowheads="1"/>
          </p:cNvSpPr>
          <p:nvPr>
            <p:ph type="ftr" sz="quarter" idx="12"/>
          </p:nvPr>
        </p:nvSpPr>
        <p:spPr>
          <a:ln/>
        </p:spPr>
        <p:txBody>
          <a:bodyPr/>
          <a:lstStyle>
            <a:lvl1pPr>
              <a:defRPr/>
            </a:lvl1pPr>
          </a:lstStyle>
          <a:p>
            <a:r>
              <a:rPr lang="en-US" smtClean="0"/>
              <a:t>Dr. Mohammed Alnaif</a:t>
            </a:r>
            <a:endParaRPr lang="en-US" dirty="0"/>
          </a:p>
        </p:txBody>
      </p:sp>
    </p:spTree>
    <p:extLst>
      <p:ext uri="{BB962C8B-B14F-4D97-AF65-F5344CB8AC3E}">
        <p14:creationId xmlns:p14="http://schemas.microsoft.com/office/powerpoint/2010/main" val="4257411220"/>
      </p:ext>
    </p:extLst>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55663" y="1593850"/>
            <a:ext cx="3976687" cy="4425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84750" y="1593850"/>
            <a:ext cx="3976688" cy="4425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101F2FE2-9E2C-4DCD-8BBA-A6BCC2878A00}" type="datetime1">
              <a:rPr lang="en-US" altLang="en-US"/>
              <a:pPr>
                <a:defRPr/>
              </a:pPr>
              <a:t>9/29/2019</a:t>
            </a:fld>
            <a:endParaRPr lang="en-US" altLang="en-US"/>
          </a:p>
        </p:txBody>
      </p:sp>
      <p:sp>
        <p:nvSpPr>
          <p:cNvPr id="6" name="Rectangle 5"/>
          <p:cNvSpPr>
            <a:spLocks noGrp="1" noChangeArrowheads="1"/>
          </p:cNvSpPr>
          <p:nvPr>
            <p:ph type="sldNum"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ftr" sz="quarter" idx="12"/>
          </p:nvPr>
        </p:nvSpPr>
        <p:spPr>
          <a:ln/>
        </p:spPr>
        <p:txBody>
          <a:bodyPr/>
          <a:lstStyle>
            <a:lvl1pPr>
              <a:defRPr/>
            </a:lvl1pPr>
          </a:lstStyle>
          <a:p>
            <a:pPr>
              <a:defRPr/>
            </a:pPr>
            <a:r>
              <a:rPr lang="en-US" altLang="en-US"/>
              <a:t>Mohammed Alnaif Ph.D.</a:t>
            </a:r>
          </a:p>
        </p:txBody>
      </p:sp>
    </p:spTree>
    <p:extLst>
      <p:ext uri="{BB962C8B-B14F-4D97-AF65-F5344CB8AC3E}">
        <p14:creationId xmlns:p14="http://schemas.microsoft.com/office/powerpoint/2010/main" val="3695852747"/>
      </p:ext>
    </p:extLst>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9618A531-94A3-41B2-AC74-AB9ACAFCF559}" type="datetime1">
              <a:rPr lang="en-US" altLang="en-US"/>
              <a:pPr>
                <a:defRPr/>
              </a:pPr>
              <a:t>9/29/2019</a:t>
            </a:fld>
            <a:endParaRPr lang="en-US" altLang="en-US"/>
          </a:p>
        </p:txBody>
      </p:sp>
      <p:sp>
        <p:nvSpPr>
          <p:cNvPr id="8" name="Rectangle 5"/>
          <p:cNvSpPr>
            <a:spLocks noGrp="1" noChangeArrowheads="1"/>
          </p:cNvSpPr>
          <p:nvPr>
            <p:ph type="sldNum"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ftr" sz="quarter" idx="12"/>
          </p:nvPr>
        </p:nvSpPr>
        <p:spPr>
          <a:ln/>
        </p:spPr>
        <p:txBody>
          <a:bodyPr/>
          <a:lstStyle>
            <a:lvl1pPr>
              <a:defRPr/>
            </a:lvl1pPr>
          </a:lstStyle>
          <a:p>
            <a:pPr>
              <a:defRPr/>
            </a:pPr>
            <a:r>
              <a:rPr lang="en-US" altLang="en-US"/>
              <a:t>Mohammed Alnaif Ph.D.</a:t>
            </a:r>
          </a:p>
        </p:txBody>
      </p:sp>
    </p:spTree>
    <p:extLst>
      <p:ext uri="{BB962C8B-B14F-4D97-AF65-F5344CB8AC3E}">
        <p14:creationId xmlns:p14="http://schemas.microsoft.com/office/powerpoint/2010/main" val="1901569148"/>
      </p:ext>
    </p:extLst>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2279605C-E194-4C60-92C5-57760B68079D}" type="datetime1">
              <a:rPr lang="en-US" altLang="en-US"/>
              <a:pPr>
                <a:defRPr/>
              </a:pPr>
              <a:t>9/29/2019</a:t>
            </a:fld>
            <a:endParaRPr lang="en-US" altLang="en-US"/>
          </a:p>
        </p:txBody>
      </p:sp>
      <p:sp>
        <p:nvSpPr>
          <p:cNvPr id="4" name="Rectangle 5"/>
          <p:cNvSpPr>
            <a:spLocks noGrp="1" noChangeArrowheads="1"/>
          </p:cNvSpPr>
          <p:nvPr>
            <p:ph type="sldNum"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ftr" sz="quarter" idx="12"/>
          </p:nvPr>
        </p:nvSpPr>
        <p:spPr>
          <a:ln/>
        </p:spPr>
        <p:txBody>
          <a:bodyPr/>
          <a:lstStyle>
            <a:lvl1pPr>
              <a:defRPr/>
            </a:lvl1pPr>
          </a:lstStyle>
          <a:p>
            <a:pPr>
              <a:defRPr/>
            </a:pPr>
            <a:r>
              <a:rPr lang="en-US" altLang="en-US"/>
              <a:t>Mohammed Alnaif Ph.D.</a:t>
            </a:r>
          </a:p>
        </p:txBody>
      </p:sp>
    </p:spTree>
    <p:extLst>
      <p:ext uri="{BB962C8B-B14F-4D97-AF65-F5344CB8AC3E}">
        <p14:creationId xmlns:p14="http://schemas.microsoft.com/office/powerpoint/2010/main" val="1753624872"/>
      </p:ext>
    </p:extLst>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CA1AE08B-A9D8-4445-AA1B-699564CD37E4}" type="datetime1">
              <a:rPr lang="en-US" altLang="en-US"/>
              <a:pPr>
                <a:defRPr/>
              </a:pPr>
              <a:t>9/29/2019</a:t>
            </a:fld>
            <a:endParaRPr lang="en-US" altLang="en-US"/>
          </a:p>
        </p:txBody>
      </p:sp>
      <p:sp>
        <p:nvSpPr>
          <p:cNvPr id="3" name="Rectangle 5"/>
          <p:cNvSpPr>
            <a:spLocks noGrp="1" noChangeArrowheads="1"/>
          </p:cNvSpPr>
          <p:nvPr>
            <p:ph type="sldNum"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ftr" sz="quarter" idx="12"/>
          </p:nvPr>
        </p:nvSpPr>
        <p:spPr>
          <a:ln/>
        </p:spPr>
        <p:txBody>
          <a:bodyPr/>
          <a:lstStyle>
            <a:lvl1pPr>
              <a:defRPr/>
            </a:lvl1pPr>
          </a:lstStyle>
          <a:p>
            <a:pPr>
              <a:defRPr/>
            </a:pPr>
            <a:r>
              <a:rPr lang="en-US" altLang="en-US"/>
              <a:t>Mohammed Alnaif Ph.D.</a:t>
            </a:r>
          </a:p>
        </p:txBody>
      </p:sp>
    </p:spTree>
    <p:extLst>
      <p:ext uri="{BB962C8B-B14F-4D97-AF65-F5344CB8AC3E}">
        <p14:creationId xmlns:p14="http://schemas.microsoft.com/office/powerpoint/2010/main" val="2214612241"/>
      </p:ext>
    </p:extLst>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88E3852E-C475-4FF9-862D-A65E12FCAE0A}" type="datetime1">
              <a:rPr lang="en-US" altLang="en-US"/>
              <a:pPr>
                <a:defRPr/>
              </a:pPr>
              <a:t>9/29/2019</a:t>
            </a:fld>
            <a:endParaRPr lang="en-US" altLang="en-US"/>
          </a:p>
        </p:txBody>
      </p:sp>
      <p:sp>
        <p:nvSpPr>
          <p:cNvPr id="6" name="Rectangle 5"/>
          <p:cNvSpPr>
            <a:spLocks noGrp="1" noChangeArrowheads="1"/>
          </p:cNvSpPr>
          <p:nvPr>
            <p:ph type="sldNum"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ftr" sz="quarter" idx="12"/>
          </p:nvPr>
        </p:nvSpPr>
        <p:spPr>
          <a:ln/>
        </p:spPr>
        <p:txBody>
          <a:bodyPr/>
          <a:lstStyle>
            <a:lvl1pPr>
              <a:defRPr/>
            </a:lvl1pPr>
          </a:lstStyle>
          <a:p>
            <a:pPr>
              <a:defRPr/>
            </a:pPr>
            <a:r>
              <a:rPr lang="en-US" altLang="en-US"/>
              <a:t>Mohammed Alnaif Ph.D.</a:t>
            </a:r>
          </a:p>
        </p:txBody>
      </p:sp>
    </p:spTree>
    <p:extLst>
      <p:ext uri="{BB962C8B-B14F-4D97-AF65-F5344CB8AC3E}">
        <p14:creationId xmlns:p14="http://schemas.microsoft.com/office/powerpoint/2010/main" val="1523768325"/>
      </p:ext>
    </p:extLst>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1A97A294-E810-4576-9954-7D56B621192F}" type="datetime1">
              <a:rPr lang="en-US" altLang="en-US"/>
              <a:pPr>
                <a:defRPr/>
              </a:pPr>
              <a:t>9/29/2019</a:t>
            </a:fld>
            <a:endParaRPr lang="en-US" altLang="en-US"/>
          </a:p>
        </p:txBody>
      </p:sp>
      <p:sp>
        <p:nvSpPr>
          <p:cNvPr id="6" name="Rectangle 5"/>
          <p:cNvSpPr>
            <a:spLocks noGrp="1" noChangeArrowheads="1"/>
          </p:cNvSpPr>
          <p:nvPr>
            <p:ph type="sldNum"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ftr" sz="quarter" idx="12"/>
          </p:nvPr>
        </p:nvSpPr>
        <p:spPr>
          <a:ln/>
        </p:spPr>
        <p:txBody>
          <a:bodyPr/>
          <a:lstStyle>
            <a:lvl1pPr>
              <a:defRPr/>
            </a:lvl1pPr>
          </a:lstStyle>
          <a:p>
            <a:pPr>
              <a:defRPr/>
            </a:pPr>
            <a:r>
              <a:rPr lang="en-US" altLang="en-US"/>
              <a:t>Mohammed Alnaif Ph.D.</a:t>
            </a:r>
          </a:p>
        </p:txBody>
      </p:sp>
    </p:spTree>
    <p:extLst>
      <p:ext uri="{BB962C8B-B14F-4D97-AF65-F5344CB8AC3E}">
        <p14:creationId xmlns:p14="http://schemas.microsoft.com/office/powerpoint/2010/main" val="1668502087"/>
      </p:ext>
    </p:extLst>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B8C2FDA2-C22F-434B-A916-FAADE488C70A}" type="datetime1">
              <a:rPr lang="en-US" altLang="en-US"/>
              <a:pPr>
                <a:defRPr/>
              </a:pPr>
              <a:t>9/29/2019</a:t>
            </a:fld>
            <a:endParaRPr lang="en-US" altLang="en-US"/>
          </a:p>
        </p:txBody>
      </p:sp>
      <p:sp>
        <p:nvSpPr>
          <p:cNvPr id="5" name="Rectangle 5"/>
          <p:cNvSpPr>
            <a:spLocks noGrp="1" noChangeArrowheads="1"/>
          </p:cNvSpPr>
          <p:nvPr>
            <p:ph type="sldNum"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ftr" sz="quarter" idx="12"/>
          </p:nvPr>
        </p:nvSpPr>
        <p:spPr>
          <a:ln/>
        </p:spPr>
        <p:txBody>
          <a:bodyPr/>
          <a:lstStyle>
            <a:lvl1pPr>
              <a:defRPr/>
            </a:lvl1pPr>
          </a:lstStyle>
          <a:p>
            <a:pPr>
              <a:defRPr/>
            </a:pPr>
            <a:r>
              <a:rPr lang="en-US" altLang="en-US"/>
              <a:t>Mohammed Alnaif Ph.D.</a:t>
            </a:r>
          </a:p>
        </p:txBody>
      </p:sp>
    </p:spTree>
    <p:extLst>
      <p:ext uri="{BB962C8B-B14F-4D97-AF65-F5344CB8AC3E}">
        <p14:creationId xmlns:p14="http://schemas.microsoft.com/office/powerpoint/2010/main" val="3662190845"/>
      </p:ext>
    </p:extLst>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35788" y="288925"/>
            <a:ext cx="2025650" cy="57308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55663" y="288925"/>
            <a:ext cx="5927725" cy="57308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B1160161-704A-471B-B9E2-92C285DE5509}" type="datetime1">
              <a:rPr lang="en-US" altLang="en-US"/>
              <a:pPr>
                <a:defRPr/>
              </a:pPr>
              <a:t>9/29/2019</a:t>
            </a:fld>
            <a:endParaRPr lang="en-US" altLang="en-US"/>
          </a:p>
        </p:txBody>
      </p:sp>
      <p:sp>
        <p:nvSpPr>
          <p:cNvPr id="5" name="Rectangle 5"/>
          <p:cNvSpPr>
            <a:spLocks noGrp="1" noChangeArrowheads="1"/>
          </p:cNvSpPr>
          <p:nvPr>
            <p:ph type="sldNum"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ftr" sz="quarter" idx="12"/>
          </p:nvPr>
        </p:nvSpPr>
        <p:spPr>
          <a:ln/>
        </p:spPr>
        <p:txBody>
          <a:bodyPr/>
          <a:lstStyle>
            <a:lvl1pPr>
              <a:defRPr/>
            </a:lvl1pPr>
          </a:lstStyle>
          <a:p>
            <a:pPr>
              <a:defRPr/>
            </a:pPr>
            <a:r>
              <a:rPr lang="en-US" altLang="en-US"/>
              <a:t>Mohammed Alnaif Ph.D.</a:t>
            </a:r>
          </a:p>
        </p:txBody>
      </p:sp>
    </p:spTree>
    <p:extLst>
      <p:ext uri="{BB962C8B-B14F-4D97-AF65-F5344CB8AC3E}">
        <p14:creationId xmlns:p14="http://schemas.microsoft.com/office/powerpoint/2010/main" val="3784785436"/>
      </p:ext>
    </p:extLst>
  </p:cSld>
  <p:clrMapOvr>
    <a:masterClrMapping/>
  </p:clrMapOvr>
</p:sldLayout>
</file>

<file path=ppt/slideLayouts/slideLayout29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5"/>
          <p:cNvGrpSpPr>
            <a:grpSpLocks/>
          </p:cNvGrpSpPr>
          <p:nvPr/>
        </p:nvGrpSpPr>
        <p:grpSpPr bwMode="auto">
          <a:xfrm>
            <a:off x="0" y="-6350"/>
            <a:ext cx="9142413" cy="6856413"/>
            <a:chOff x="0" y="-4"/>
            <a:chExt cx="5759" cy="4319"/>
          </a:xfrm>
        </p:grpSpPr>
        <p:grpSp>
          <p:nvGrpSpPr>
            <p:cNvPr id="5" name="Group 6"/>
            <p:cNvGrpSpPr>
              <a:grpSpLocks/>
            </p:cNvGrpSpPr>
            <p:nvPr/>
          </p:nvGrpSpPr>
          <p:grpSpPr bwMode="auto">
            <a:xfrm>
              <a:off x="33" y="-4"/>
              <a:ext cx="328" cy="3928"/>
              <a:chOff x="33" y="-4"/>
              <a:chExt cx="328" cy="3928"/>
            </a:xfrm>
          </p:grpSpPr>
          <p:sp>
            <p:nvSpPr>
              <p:cNvPr id="21" name="Rectangle 7"/>
              <p:cNvSpPr>
                <a:spLocks noChangeArrowheads="1"/>
              </p:cNvSpPr>
              <p:nvPr/>
            </p:nvSpPr>
            <p:spPr bwMode="auto">
              <a:xfrm>
                <a:off x="33" y="110"/>
                <a:ext cx="106" cy="3814"/>
              </a:xfrm>
              <a:prstGeom prst="rect">
                <a:avLst/>
              </a:prstGeom>
              <a:gradFill rotWithShape="0">
                <a:gsLst>
                  <a:gs pos="0">
                    <a:schemeClr val="hlink"/>
                  </a:gs>
                  <a:gs pos="100000">
                    <a:schemeClr val="accent2"/>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grpSp>
            <p:nvGrpSpPr>
              <p:cNvPr id="22" name="Group 8"/>
              <p:cNvGrpSpPr>
                <a:grpSpLocks/>
              </p:cNvGrpSpPr>
              <p:nvPr/>
            </p:nvGrpSpPr>
            <p:grpSpPr bwMode="auto">
              <a:xfrm>
                <a:off x="41" y="-4"/>
                <a:ext cx="320" cy="205"/>
                <a:chOff x="41" y="-4"/>
                <a:chExt cx="320" cy="205"/>
              </a:xfrm>
            </p:grpSpPr>
            <p:sp>
              <p:nvSpPr>
                <p:cNvPr id="23" name="Oval 9"/>
                <p:cNvSpPr>
                  <a:spLocks noChangeArrowheads="1"/>
                </p:cNvSpPr>
                <p:nvPr/>
              </p:nvSpPr>
              <p:spPr bwMode="auto">
                <a:xfrm>
                  <a:off x="41" y="48"/>
                  <a:ext cx="113" cy="107"/>
                </a:xfrm>
                <a:prstGeom prst="ellipse">
                  <a:avLst/>
                </a:pr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sp>
              <p:nvSpPr>
                <p:cNvPr id="24" name="AutoShape 10"/>
                <p:cNvSpPr>
                  <a:spLocks noChangeArrowheads="1"/>
                </p:cNvSpPr>
                <p:nvPr/>
              </p:nvSpPr>
              <p:spPr bwMode="auto">
                <a:xfrm>
                  <a:off x="104" y="-4"/>
                  <a:ext cx="257" cy="205"/>
                </a:xfrm>
                <a:prstGeom prst="rightArrow">
                  <a:avLst>
                    <a:gd name="adj1" fmla="val 50000"/>
                    <a:gd name="adj2" fmla="val 62689"/>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grpSp>
        </p:grpSp>
        <p:grpSp>
          <p:nvGrpSpPr>
            <p:cNvPr id="6" name="Group 11"/>
            <p:cNvGrpSpPr>
              <a:grpSpLocks/>
            </p:cNvGrpSpPr>
            <p:nvPr/>
          </p:nvGrpSpPr>
          <p:grpSpPr bwMode="auto">
            <a:xfrm>
              <a:off x="411" y="44"/>
              <a:ext cx="5348" cy="322"/>
              <a:chOff x="411" y="44"/>
              <a:chExt cx="5348" cy="322"/>
            </a:xfrm>
          </p:grpSpPr>
          <p:sp>
            <p:nvSpPr>
              <p:cNvPr id="17" name="Rectangle 12"/>
              <p:cNvSpPr>
                <a:spLocks noChangeArrowheads="1"/>
              </p:cNvSpPr>
              <p:nvPr/>
            </p:nvSpPr>
            <p:spPr bwMode="auto">
              <a:xfrm>
                <a:off x="411" y="44"/>
                <a:ext cx="5256" cy="103"/>
              </a:xfrm>
              <a:prstGeom prst="rect">
                <a:avLst/>
              </a:prstGeom>
              <a:gradFill rotWithShape="0">
                <a:gsLst>
                  <a:gs pos="0">
                    <a:schemeClr val="hlink"/>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grpSp>
            <p:nvGrpSpPr>
              <p:cNvPr id="18" name="Group 13"/>
              <p:cNvGrpSpPr>
                <a:grpSpLocks/>
              </p:cNvGrpSpPr>
              <p:nvPr/>
            </p:nvGrpSpPr>
            <p:grpSpPr bwMode="auto">
              <a:xfrm>
                <a:off x="5563" y="45"/>
                <a:ext cx="196" cy="321"/>
                <a:chOff x="5563" y="45"/>
                <a:chExt cx="196" cy="321"/>
              </a:xfrm>
            </p:grpSpPr>
            <p:sp>
              <p:nvSpPr>
                <p:cNvPr id="19" name="Oval 14"/>
                <p:cNvSpPr>
                  <a:spLocks noChangeArrowheads="1"/>
                </p:cNvSpPr>
                <p:nvPr/>
              </p:nvSpPr>
              <p:spPr bwMode="auto">
                <a:xfrm>
                  <a:off x="5607" y="45"/>
                  <a:ext cx="104" cy="113"/>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sp>
              <p:nvSpPr>
                <p:cNvPr id="20" name="AutoShape 15"/>
                <p:cNvSpPr>
                  <a:spLocks noChangeArrowheads="1"/>
                </p:cNvSpPr>
                <p:nvPr/>
              </p:nvSpPr>
              <p:spPr bwMode="auto">
                <a:xfrm>
                  <a:off x="5563" y="107"/>
                  <a:ext cx="196" cy="259"/>
                </a:xfrm>
                <a:prstGeom prst="downArrow">
                  <a:avLst>
                    <a:gd name="adj1" fmla="val 50000"/>
                    <a:gd name="adj2" fmla="val 66078"/>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grpSp>
        </p:grpSp>
        <p:grpSp>
          <p:nvGrpSpPr>
            <p:cNvPr id="7" name="Group 16"/>
            <p:cNvGrpSpPr>
              <a:grpSpLocks/>
            </p:cNvGrpSpPr>
            <p:nvPr/>
          </p:nvGrpSpPr>
          <p:grpSpPr bwMode="auto">
            <a:xfrm>
              <a:off x="0" y="3958"/>
              <a:ext cx="5347" cy="323"/>
              <a:chOff x="0" y="3958"/>
              <a:chExt cx="5347" cy="323"/>
            </a:xfrm>
          </p:grpSpPr>
          <p:sp>
            <p:nvSpPr>
              <p:cNvPr id="13" name="Rectangle 17"/>
              <p:cNvSpPr>
                <a:spLocks noChangeArrowheads="1"/>
              </p:cNvSpPr>
              <p:nvPr/>
            </p:nvSpPr>
            <p:spPr bwMode="auto">
              <a:xfrm>
                <a:off x="94" y="4178"/>
                <a:ext cx="5253" cy="103"/>
              </a:xfrm>
              <a:prstGeom prst="rect">
                <a:avLst/>
              </a:pr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grpSp>
            <p:nvGrpSpPr>
              <p:cNvPr id="14" name="Group 18"/>
              <p:cNvGrpSpPr>
                <a:grpSpLocks/>
              </p:cNvGrpSpPr>
              <p:nvPr/>
            </p:nvGrpSpPr>
            <p:grpSpPr bwMode="auto">
              <a:xfrm>
                <a:off x="0" y="3958"/>
                <a:ext cx="195" cy="322"/>
                <a:chOff x="0" y="3958"/>
                <a:chExt cx="195" cy="322"/>
              </a:xfrm>
            </p:grpSpPr>
            <p:sp>
              <p:nvSpPr>
                <p:cNvPr id="15" name="Oval 19"/>
                <p:cNvSpPr>
                  <a:spLocks noChangeArrowheads="1"/>
                </p:cNvSpPr>
                <p:nvPr/>
              </p:nvSpPr>
              <p:spPr bwMode="auto">
                <a:xfrm>
                  <a:off x="48" y="4166"/>
                  <a:ext cx="104" cy="114"/>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sp>
              <p:nvSpPr>
                <p:cNvPr id="16" name="AutoShape 20"/>
                <p:cNvSpPr>
                  <a:spLocks noChangeArrowheads="1"/>
                </p:cNvSpPr>
                <p:nvPr/>
              </p:nvSpPr>
              <p:spPr bwMode="auto">
                <a:xfrm>
                  <a:off x="0" y="3958"/>
                  <a:ext cx="195" cy="259"/>
                </a:xfrm>
                <a:prstGeom prst="upArrow">
                  <a:avLst>
                    <a:gd name="adj1" fmla="val 50000"/>
                    <a:gd name="adj2" fmla="val 66404"/>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grpSp>
        </p:grpSp>
        <p:grpSp>
          <p:nvGrpSpPr>
            <p:cNvPr id="8" name="Group 21"/>
            <p:cNvGrpSpPr>
              <a:grpSpLocks/>
            </p:cNvGrpSpPr>
            <p:nvPr/>
          </p:nvGrpSpPr>
          <p:grpSpPr bwMode="auto">
            <a:xfrm>
              <a:off x="5398" y="401"/>
              <a:ext cx="320" cy="3914"/>
              <a:chOff x="5398" y="401"/>
              <a:chExt cx="320" cy="3914"/>
            </a:xfrm>
          </p:grpSpPr>
          <p:sp>
            <p:nvSpPr>
              <p:cNvPr id="9" name="Rectangle 22"/>
              <p:cNvSpPr>
                <a:spLocks noChangeArrowheads="1"/>
              </p:cNvSpPr>
              <p:nvPr/>
            </p:nvSpPr>
            <p:spPr bwMode="auto">
              <a:xfrm>
                <a:off x="5612" y="401"/>
                <a:ext cx="106" cy="3800"/>
              </a:xfrm>
              <a:prstGeom prst="rect">
                <a:avLst/>
              </a:prstGeom>
              <a:gradFill rotWithShape="0">
                <a:gsLst>
                  <a:gs pos="0">
                    <a:schemeClr val="accent1"/>
                  </a:gs>
                  <a:gs pos="100000">
                    <a:schemeClr val="folHlink"/>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grpSp>
            <p:nvGrpSpPr>
              <p:cNvPr id="10" name="Group 23"/>
              <p:cNvGrpSpPr>
                <a:grpSpLocks/>
              </p:cNvGrpSpPr>
              <p:nvPr/>
            </p:nvGrpSpPr>
            <p:grpSpPr bwMode="auto">
              <a:xfrm>
                <a:off x="5398" y="4111"/>
                <a:ext cx="320" cy="204"/>
                <a:chOff x="5398" y="4111"/>
                <a:chExt cx="320" cy="204"/>
              </a:xfrm>
            </p:grpSpPr>
            <p:sp>
              <p:nvSpPr>
                <p:cNvPr id="11" name="Oval 24"/>
                <p:cNvSpPr>
                  <a:spLocks noChangeArrowheads="1"/>
                </p:cNvSpPr>
                <p:nvPr/>
              </p:nvSpPr>
              <p:spPr bwMode="auto">
                <a:xfrm>
                  <a:off x="5605" y="4157"/>
                  <a:ext cx="113" cy="106"/>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sp>
              <p:nvSpPr>
                <p:cNvPr id="12" name="AutoShape 25"/>
                <p:cNvSpPr>
                  <a:spLocks noChangeArrowheads="1"/>
                </p:cNvSpPr>
                <p:nvPr/>
              </p:nvSpPr>
              <p:spPr bwMode="auto">
                <a:xfrm>
                  <a:off x="5398" y="4111"/>
                  <a:ext cx="257" cy="204"/>
                </a:xfrm>
                <a:prstGeom prst="leftArrow">
                  <a:avLst>
                    <a:gd name="adj1" fmla="val 50000"/>
                    <a:gd name="adj2" fmla="val 62984"/>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grpSp>
        </p:grpSp>
      </p:grpSp>
      <p:sp>
        <p:nvSpPr>
          <p:cNvPr id="5146" name="Rectangle 26"/>
          <p:cNvSpPr>
            <a:spLocks noGrp="1" noChangeArrowheads="1"/>
          </p:cNvSpPr>
          <p:nvPr>
            <p:ph type="ctrTitle" sz="quarter"/>
          </p:nvPr>
        </p:nvSpPr>
        <p:spPr>
          <a:xfrm>
            <a:off x="685800" y="2286000"/>
            <a:ext cx="7772400" cy="1143000"/>
          </a:xfrm>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40" tIns="45720" rIns="91440" bIns="45720"/>
          <a:lstStyle>
            <a:lvl1pPr>
              <a:defRPr/>
            </a:lvl1pPr>
          </a:lstStyle>
          <a:p>
            <a:pPr lvl="0"/>
            <a:r>
              <a:rPr lang="en-US" altLang="en-US" noProof="0" smtClean="0"/>
              <a:t>Click to edit Master title style</a:t>
            </a:r>
          </a:p>
        </p:txBody>
      </p:sp>
      <p:sp>
        <p:nvSpPr>
          <p:cNvPr id="5147" name="Rectangle 27"/>
          <p:cNvSpPr>
            <a:spLocks noGrp="1" noChangeArrowheads="1"/>
          </p:cNvSpPr>
          <p:nvPr>
            <p:ph type="subTitle" sz="quarter" idx="1"/>
          </p:nvPr>
        </p:nvSpPr>
        <p:spPr>
          <a:xfrm>
            <a:off x="1371600" y="3886200"/>
            <a:ext cx="6400800" cy="1752600"/>
          </a:xfrm>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40" tIns="45720" rIns="91440" bIns="45720"/>
          <a:lstStyle>
            <a:lvl1pPr marL="0" indent="0" algn="ctr">
              <a:buFontTx/>
              <a:buNone/>
              <a:defRPr/>
            </a:lvl1pPr>
          </a:lstStyle>
          <a:p>
            <a:pPr lvl="0"/>
            <a:r>
              <a:rPr lang="en-US" altLang="en-US" noProof="0" smtClean="0"/>
              <a:t>Click to edit Master subtitle style</a:t>
            </a:r>
          </a:p>
        </p:txBody>
      </p:sp>
      <p:sp>
        <p:nvSpPr>
          <p:cNvPr id="25" name="Rectangle 2"/>
          <p:cNvSpPr>
            <a:spLocks noGrp="1" noChangeArrowheads="1"/>
          </p:cNvSpPr>
          <p:nvPr>
            <p:ph type="dt" sz="quarter" idx="10"/>
          </p:nvPr>
        </p:nvSpPr>
        <p:spPr>
          <a:xfrm>
            <a:off x="344488" y="6035675"/>
            <a:ext cx="2474912" cy="457200"/>
          </a:xfrm>
        </p:spPr>
        <p:txBody>
          <a:bodyPr/>
          <a:lstStyle>
            <a:lvl1pPr>
              <a:defRPr/>
            </a:lvl1pPr>
          </a:lstStyle>
          <a:p>
            <a:pPr>
              <a:defRPr/>
            </a:pPr>
            <a:fld id="{2A8D98D5-79CF-45A4-97A5-3A635C59A9BC}" type="datetime1">
              <a:rPr lang="en-US"/>
              <a:pPr>
                <a:defRPr/>
              </a:pPr>
              <a:t>9/29/2019</a:t>
            </a:fld>
            <a:endParaRPr lang="en-US"/>
          </a:p>
        </p:txBody>
      </p:sp>
      <p:sp>
        <p:nvSpPr>
          <p:cNvPr id="26" name="Rectangle 3"/>
          <p:cNvSpPr>
            <a:spLocks noGrp="1" noChangeArrowheads="1"/>
          </p:cNvSpPr>
          <p:nvPr>
            <p:ph type="ftr" sz="quarter" idx="11"/>
          </p:nvPr>
        </p:nvSpPr>
        <p:spPr>
          <a:xfrm>
            <a:off x="2895600" y="6035675"/>
            <a:ext cx="3657600" cy="457200"/>
          </a:xfrm>
        </p:spPr>
        <p:txBody>
          <a:bodyPr/>
          <a:lstStyle>
            <a:lvl1pPr>
              <a:defRPr/>
            </a:lvl1pPr>
          </a:lstStyle>
          <a:p>
            <a:pPr>
              <a:defRPr/>
            </a:pPr>
            <a:r>
              <a:rPr lang="en-US"/>
              <a:t>Dr. Mohammed Alnaif</a:t>
            </a:r>
          </a:p>
        </p:txBody>
      </p:sp>
      <p:sp>
        <p:nvSpPr>
          <p:cNvPr id="27" name="Rectangle 4"/>
          <p:cNvSpPr>
            <a:spLocks noGrp="1" noChangeArrowheads="1"/>
          </p:cNvSpPr>
          <p:nvPr>
            <p:ph type="sldNum" sz="quarter" idx="12"/>
          </p:nvPr>
        </p:nvSpPr>
        <p:spPr>
          <a:xfrm>
            <a:off x="6629400" y="6035675"/>
            <a:ext cx="2170113" cy="444500"/>
          </a:xfrm>
        </p:spPr>
        <p:txBody>
          <a:bodyPr/>
          <a:lstStyle>
            <a:lvl1pPr>
              <a:defRPr/>
            </a:lvl1pPr>
          </a:lstStyle>
          <a:p>
            <a:pPr>
              <a:defRPr/>
            </a:pPr>
            <a:fld id="{953FDAA5-9AF6-46FD-9DAF-3D4D4FCEF19A}" type="slidenum">
              <a:rPr lang="en-US"/>
              <a:pPr>
                <a:defRPr/>
              </a:pPr>
              <a:t>‹#›</a:t>
            </a:fld>
            <a:endParaRPr lang="en-US"/>
          </a:p>
        </p:txBody>
      </p:sp>
    </p:spTree>
    <p:extLst>
      <p:ext uri="{BB962C8B-B14F-4D97-AF65-F5344CB8AC3E}">
        <p14:creationId xmlns:p14="http://schemas.microsoft.com/office/powerpoint/2010/main" val="3773075145"/>
      </p:ext>
    </p:extLst>
  </p:cSld>
  <p:clrMapOvr>
    <a:masterClrMapping/>
  </p:clrMapOvr>
</p:sldLayout>
</file>

<file path=ppt/slideLayouts/slideLayout29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D705E7AE-D719-4707-9FA2-47704A7CFB5E}" type="datetime1">
              <a:rPr lang="en-US"/>
              <a:pPr>
                <a:defRPr/>
              </a:pPr>
              <a:t>9/29/2019</a:t>
            </a:fld>
            <a:endParaRPr lang="en-US"/>
          </a:p>
        </p:txBody>
      </p:sp>
      <p:sp>
        <p:nvSpPr>
          <p:cNvPr id="5" name="Rectangle 5"/>
          <p:cNvSpPr>
            <a:spLocks noGrp="1" noChangeArrowheads="1"/>
          </p:cNvSpPr>
          <p:nvPr>
            <p:ph type="sldNum" sz="quarter" idx="11"/>
          </p:nvPr>
        </p:nvSpPr>
        <p:spPr>
          <a:ln/>
        </p:spPr>
        <p:txBody>
          <a:bodyPr/>
          <a:lstStyle>
            <a:lvl1pPr>
              <a:defRPr/>
            </a:lvl1pPr>
          </a:lstStyle>
          <a:p>
            <a:pPr>
              <a:defRPr/>
            </a:pPr>
            <a:fld id="{D8B1841C-FC6A-4CBC-ABEE-E670BF68ACF0}" type="slidenum">
              <a:rPr lang="en-US"/>
              <a:pPr>
                <a:defRPr/>
              </a:pPr>
              <a:t>‹#›</a:t>
            </a:fld>
            <a:endParaRPr lang="en-US"/>
          </a:p>
        </p:txBody>
      </p:sp>
      <p:sp>
        <p:nvSpPr>
          <p:cNvPr id="6" name="Rectangle 6"/>
          <p:cNvSpPr>
            <a:spLocks noGrp="1" noChangeArrowheads="1"/>
          </p:cNvSpPr>
          <p:nvPr>
            <p:ph type="ftr" sz="quarter" idx="12"/>
          </p:nvPr>
        </p:nvSpPr>
        <p:spPr>
          <a:ln/>
        </p:spPr>
        <p:txBody>
          <a:bodyPr/>
          <a:lstStyle>
            <a:lvl1pPr>
              <a:defRPr/>
            </a:lvl1pPr>
          </a:lstStyle>
          <a:p>
            <a:pPr>
              <a:defRPr/>
            </a:pPr>
            <a:r>
              <a:rPr lang="en-US"/>
              <a:t>Dr. Mohammed Alnaif</a:t>
            </a:r>
          </a:p>
        </p:txBody>
      </p:sp>
    </p:spTree>
    <p:extLst>
      <p:ext uri="{BB962C8B-B14F-4D97-AF65-F5344CB8AC3E}">
        <p14:creationId xmlns:p14="http://schemas.microsoft.com/office/powerpoint/2010/main" val="23007363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4A6CA4CB-2215-464D-BE9B-8767F614DF0C}" type="datetime1">
              <a:rPr lang="ar-SA" smtClean="0"/>
              <a:t>30/01/1441</a:t>
            </a:fld>
            <a:endParaRPr lang="en-US"/>
          </a:p>
        </p:txBody>
      </p:sp>
      <p:sp>
        <p:nvSpPr>
          <p:cNvPr id="5" name="Slide Number Placeholder 4"/>
          <p:cNvSpPr>
            <a:spLocks noGrp="1"/>
          </p:cNvSpPr>
          <p:nvPr>
            <p:ph type="sldNum" sz="quarter" idx="11"/>
          </p:nvPr>
        </p:nvSpPr>
        <p:spPr/>
        <p:txBody>
          <a:bodyPr/>
          <a:lstStyle>
            <a:lvl1pPr>
              <a:defRPr/>
            </a:lvl1pPr>
          </a:lstStyle>
          <a:p>
            <a:fld id="{EEEECDCC-63C2-4492-ADC6-A6890B1EB79E}" type="slidenum">
              <a:rPr lang="en-US" smtClean="0"/>
              <a:t>‹#›</a:t>
            </a:fld>
            <a:endParaRPr lang="en-US"/>
          </a:p>
        </p:txBody>
      </p:sp>
      <p:sp>
        <p:nvSpPr>
          <p:cNvPr id="6" name="Footer Placeholder 5"/>
          <p:cNvSpPr>
            <a:spLocks noGrp="1"/>
          </p:cNvSpPr>
          <p:nvPr>
            <p:ph type="ftr" sz="quarter" idx="12"/>
          </p:nvPr>
        </p:nvSpPr>
        <p:spPr/>
        <p:txBody>
          <a:bodyPr/>
          <a:lstStyle>
            <a:lvl1pPr>
              <a:defRPr/>
            </a:lvl1pPr>
          </a:lstStyle>
          <a:p>
            <a:r>
              <a:rPr lang="en-US" smtClean="0"/>
              <a:t>Dr. Mohammed Alnaif</a:t>
            </a:r>
            <a:endParaRPr lang="en-US"/>
          </a:p>
        </p:txBody>
      </p:sp>
    </p:spTree>
    <p:extLst>
      <p:ext uri="{BB962C8B-B14F-4D97-AF65-F5344CB8AC3E}">
        <p14:creationId xmlns:p14="http://schemas.microsoft.com/office/powerpoint/2010/main" val="299458240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00129B97-8F64-4725-BB45-777EE956AC79}" type="datetime1">
              <a:rPr lang="ar-SA" smtClean="0"/>
              <a:t>30/01/1441</a:t>
            </a:fld>
            <a:endParaRPr lang="en-US" dirty="0"/>
          </a:p>
        </p:txBody>
      </p:sp>
      <p:sp>
        <p:nvSpPr>
          <p:cNvPr id="6" name="Rectangle 5"/>
          <p:cNvSpPr>
            <a:spLocks noGrp="1" noChangeArrowheads="1"/>
          </p:cNvSpPr>
          <p:nvPr>
            <p:ph type="sldNum" sz="quarter" idx="11"/>
          </p:nvPr>
        </p:nvSpPr>
        <p:spPr>
          <a:ln/>
        </p:spPr>
        <p:txBody>
          <a:bodyPr/>
          <a:lstStyle>
            <a:lvl1pPr>
              <a:defRPr/>
            </a:lvl1pPr>
          </a:lstStyle>
          <a:p>
            <a:fld id="{EEEECDCC-63C2-4492-ADC6-A6890B1EB79E}" type="slidenum">
              <a:rPr lang="en-US" smtClean="0"/>
              <a:t>‹#›</a:t>
            </a:fld>
            <a:endParaRPr lang="en-US" dirty="0"/>
          </a:p>
        </p:txBody>
      </p:sp>
      <p:sp>
        <p:nvSpPr>
          <p:cNvPr id="7" name="Rectangle 6"/>
          <p:cNvSpPr>
            <a:spLocks noGrp="1" noChangeArrowheads="1"/>
          </p:cNvSpPr>
          <p:nvPr>
            <p:ph type="ftr" sz="quarter" idx="12"/>
          </p:nvPr>
        </p:nvSpPr>
        <p:spPr>
          <a:ln/>
        </p:spPr>
        <p:txBody>
          <a:bodyPr/>
          <a:lstStyle>
            <a:lvl1pPr>
              <a:defRPr/>
            </a:lvl1pPr>
          </a:lstStyle>
          <a:p>
            <a:r>
              <a:rPr lang="en-US" smtClean="0"/>
              <a:t>Dr. Mohammed Alnaif</a:t>
            </a:r>
            <a:endParaRPr lang="en-US" dirty="0"/>
          </a:p>
        </p:txBody>
      </p:sp>
    </p:spTree>
    <p:extLst>
      <p:ext uri="{BB962C8B-B14F-4D97-AF65-F5344CB8AC3E}">
        <p14:creationId xmlns:p14="http://schemas.microsoft.com/office/powerpoint/2010/main" val="922963406"/>
      </p:ext>
    </p:extLst>
  </p:cSld>
  <p:clrMapOvr>
    <a:masterClrMapping/>
  </p:clrMapOvr>
</p:sldLayout>
</file>

<file path=ppt/slideLayouts/slideLayout30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FA624899-D0BD-4C9C-B6C7-EF5EFCAF2A9E}" type="datetime1">
              <a:rPr lang="en-US"/>
              <a:pPr>
                <a:defRPr/>
              </a:pPr>
              <a:t>9/29/2019</a:t>
            </a:fld>
            <a:endParaRPr lang="en-US"/>
          </a:p>
        </p:txBody>
      </p:sp>
      <p:sp>
        <p:nvSpPr>
          <p:cNvPr id="5" name="Rectangle 5"/>
          <p:cNvSpPr>
            <a:spLocks noGrp="1" noChangeArrowheads="1"/>
          </p:cNvSpPr>
          <p:nvPr>
            <p:ph type="sldNum" sz="quarter" idx="11"/>
          </p:nvPr>
        </p:nvSpPr>
        <p:spPr>
          <a:ln/>
        </p:spPr>
        <p:txBody>
          <a:bodyPr/>
          <a:lstStyle>
            <a:lvl1pPr>
              <a:defRPr/>
            </a:lvl1pPr>
          </a:lstStyle>
          <a:p>
            <a:pPr>
              <a:defRPr/>
            </a:pPr>
            <a:fld id="{4863E2F9-C329-46D0-ACF8-9523F0CD86E7}" type="slidenum">
              <a:rPr lang="en-US"/>
              <a:pPr>
                <a:defRPr/>
              </a:pPr>
              <a:t>‹#›</a:t>
            </a:fld>
            <a:endParaRPr lang="en-US"/>
          </a:p>
        </p:txBody>
      </p:sp>
      <p:sp>
        <p:nvSpPr>
          <p:cNvPr id="6" name="Rectangle 6"/>
          <p:cNvSpPr>
            <a:spLocks noGrp="1" noChangeArrowheads="1"/>
          </p:cNvSpPr>
          <p:nvPr>
            <p:ph type="ftr" sz="quarter" idx="12"/>
          </p:nvPr>
        </p:nvSpPr>
        <p:spPr>
          <a:ln/>
        </p:spPr>
        <p:txBody>
          <a:bodyPr/>
          <a:lstStyle>
            <a:lvl1pPr>
              <a:defRPr/>
            </a:lvl1pPr>
          </a:lstStyle>
          <a:p>
            <a:pPr>
              <a:defRPr/>
            </a:pPr>
            <a:r>
              <a:rPr lang="en-US"/>
              <a:t>Dr. Mohammed Alnaif</a:t>
            </a:r>
          </a:p>
        </p:txBody>
      </p:sp>
    </p:spTree>
    <p:extLst>
      <p:ext uri="{BB962C8B-B14F-4D97-AF65-F5344CB8AC3E}">
        <p14:creationId xmlns:p14="http://schemas.microsoft.com/office/powerpoint/2010/main" val="2923978693"/>
      </p:ext>
    </p:extLst>
  </p:cSld>
  <p:clrMapOvr>
    <a:masterClrMapping/>
  </p:clrMapOvr>
</p:sldLayout>
</file>

<file path=ppt/slideLayouts/slideLayout30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55663" y="1593850"/>
            <a:ext cx="3976687" cy="4425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84750" y="1593850"/>
            <a:ext cx="3976688" cy="4425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F0C6BC7B-9043-4699-B14D-3CCF933BDD3D}" type="datetime1">
              <a:rPr lang="en-US"/>
              <a:pPr>
                <a:defRPr/>
              </a:pPr>
              <a:t>9/29/2019</a:t>
            </a:fld>
            <a:endParaRPr lang="en-US"/>
          </a:p>
        </p:txBody>
      </p:sp>
      <p:sp>
        <p:nvSpPr>
          <p:cNvPr id="6" name="Rectangle 5"/>
          <p:cNvSpPr>
            <a:spLocks noGrp="1" noChangeArrowheads="1"/>
          </p:cNvSpPr>
          <p:nvPr>
            <p:ph type="sldNum" sz="quarter" idx="11"/>
          </p:nvPr>
        </p:nvSpPr>
        <p:spPr>
          <a:ln/>
        </p:spPr>
        <p:txBody>
          <a:bodyPr/>
          <a:lstStyle>
            <a:lvl1pPr>
              <a:defRPr/>
            </a:lvl1pPr>
          </a:lstStyle>
          <a:p>
            <a:pPr>
              <a:defRPr/>
            </a:pPr>
            <a:fld id="{693886D8-1E49-464D-ABA5-5339B3F1F244}" type="slidenum">
              <a:rPr lang="en-US"/>
              <a:pPr>
                <a:defRPr/>
              </a:pPr>
              <a:t>‹#›</a:t>
            </a:fld>
            <a:endParaRPr lang="en-US"/>
          </a:p>
        </p:txBody>
      </p:sp>
      <p:sp>
        <p:nvSpPr>
          <p:cNvPr id="7" name="Rectangle 6"/>
          <p:cNvSpPr>
            <a:spLocks noGrp="1" noChangeArrowheads="1"/>
          </p:cNvSpPr>
          <p:nvPr>
            <p:ph type="ftr" sz="quarter" idx="12"/>
          </p:nvPr>
        </p:nvSpPr>
        <p:spPr>
          <a:ln/>
        </p:spPr>
        <p:txBody>
          <a:bodyPr/>
          <a:lstStyle>
            <a:lvl1pPr>
              <a:defRPr/>
            </a:lvl1pPr>
          </a:lstStyle>
          <a:p>
            <a:pPr>
              <a:defRPr/>
            </a:pPr>
            <a:r>
              <a:rPr lang="en-US"/>
              <a:t>Dr. Mohammed Alnaif</a:t>
            </a:r>
          </a:p>
        </p:txBody>
      </p:sp>
    </p:spTree>
    <p:extLst>
      <p:ext uri="{BB962C8B-B14F-4D97-AF65-F5344CB8AC3E}">
        <p14:creationId xmlns:p14="http://schemas.microsoft.com/office/powerpoint/2010/main" val="1585502795"/>
      </p:ext>
    </p:extLst>
  </p:cSld>
  <p:clrMapOvr>
    <a:masterClrMapping/>
  </p:clrMapOvr>
</p:sldLayout>
</file>

<file path=ppt/slideLayouts/slideLayout30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E3A8E007-53A5-4791-B57C-13BBC911E2C3}" type="datetime1">
              <a:rPr lang="en-US"/>
              <a:pPr>
                <a:defRPr/>
              </a:pPr>
              <a:t>9/29/2019</a:t>
            </a:fld>
            <a:endParaRPr lang="en-US"/>
          </a:p>
        </p:txBody>
      </p:sp>
      <p:sp>
        <p:nvSpPr>
          <p:cNvPr id="8" name="Rectangle 5"/>
          <p:cNvSpPr>
            <a:spLocks noGrp="1" noChangeArrowheads="1"/>
          </p:cNvSpPr>
          <p:nvPr>
            <p:ph type="sldNum" sz="quarter" idx="11"/>
          </p:nvPr>
        </p:nvSpPr>
        <p:spPr>
          <a:ln/>
        </p:spPr>
        <p:txBody>
          <a:bodyPr/>
          <a:lstStyle>
            <a:lvl1pPr>
              <a:defRPr/>
            </a:lvl1pPr>
          </a:lstStyle>
          <a:p>
            <a:pPr>
              <a:defRPr/>
            </a:pPr>
            <a:fld id="{B500143B-225F-4F8D-B7EC-F86995723F2C}" type="slidenum">
              <a:rPr lang="en-US"/>
              <a:pPr>
                <a:defRPr/>
              </a:pPr>
              <a:t>‹#›</a:t>
            </a:fld>
            <a:endParaRPr lang="en-US"/>
          </a:p>
        </p:txBody>
      </p:sp>
      <p:sp>
        <p:nvSpPr>
          <p:cNvPr id="9" name="Rectangle 6"/>
          <p:cNvSpPr>
            <a:spLocks noGrp="1" noChangeArrowheads="1"/>
          </p:cNvSpPr>
          <p:nvPr>
            <p:ph type="ftr" sz="quarter" idx="12"/>
          </p:nvPr>
        </p:nvSpPr>
        <p:spPr>
          <a:ln/>
        </p:spPr>
        <p:txBody>
          <a:bodyPr/>
          <a:lstStyle>
            <a:lvl1pPr>
              <a:defRPr/>
            </a:lvl1pPr>
          </a:lstStyle>
          <a:p>
            <a:pPr>
              <a:defRPr/>
            </a:pPr>
            <a:r>
              <a:rPr lang="en-US"/>
              <a:t>Dr. Mohammed Alnaif</a:t>
            </a:r>
          </a:p>
        </p:txBody>
      </p:sp>
    </p:spTree>
    <p:extLst>
      <p:ext uri="{BB962C8B-B14F-4D97-AF65-F5344CB8AC3E}">
        <p14:creationId xmlns:p14="http://schemas.microsoft.com/office/powerpoint/2010/main" val="1492935488"/>
      </p:ext>
    </p:extLst>
  </p:cSld>
  <p:clrMapOvr>
    <a:masterClrMapping/>
  </p:clrMapOvr>
</p:sldLayout>
</file>

<file path=ppt/slideLayouts/slideLayout30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3BF9B89A-6509-4228-A10A-EBD667CF5F5D}" type="datetime1">
              <a:rPr lang="en-US"/>
              <a:pPr>
                <a:defRPr/>
              </a:pPr>
              <a:t>9/29/2019</a:t>
            </a:fld>
            <a:endParaRPr lang="en-US"/>
          </a:p>
        </p:txBody>
      </p:sp>
      <p:sp>
        <p:nvSpPr>
          <p:cNvPr id="4" name="Rectangle 5"/>
          <p:cNvSpPr>
            <a:spLocks noGrp="1" noChangeArrowheads="1"/>
          </p:cNvSpPr>
          <p:nvPr>
            <p:ph type="sldNum" sz="quarter" idx="11"/>
          </p:nvPr>
        </p:nvSpPr>
        <p:spPr>
          <a:ln/>
        </p:spPr>
        <p:txBody>
          <a:bodyPr/>
          <a:lstStyle>
            <a:lvl1pPr>
              <a:defRPr/>
            </a:lvl1pPr>
          </a:lstStyle>
          <a:p>
            <a:pPr>
              <a:defRPr/>
            </a:pPr>
            <a:fld id="{6924D1B3-DB13-4E1D-B23E-F3E2BD758F52}" type="slidenum">
              <a:rPr lang="en-US"/>
              <a:pPr>
                <a:defRPr/>
              </a:pPr>
              <a:t>‹#›</a:t>
            </a:fld>
            <a:endParaRPr lang="en-US"/>
          </a:p>
        </p:txBody>
      </p:sp>
      <p:sp>
        <p:nvSpPr>
          <p:cNvPr id="5" name="Rectangle 6"/>
          <p:cNvSpPr>
            <a:spLocks noGrp="1" noChangeArrowheads="1"/>
          </p:cNvSpPr>
          <p:nvPr>
            <p:ph type="ftr" sz="quarter" idx="12"/>
          </p:nvPr>
        </p:nvSpPr>
        <p:spPr>
          <a:ln/>
        </p:spPr>
        <p:txBody>
          <a:bodyPr/>
          <a:lstStyle>
            <a:lvl1pPr>
              <a:defRPr/>
            </a:lvl1pPr>
          </a:lstStyle>
          <a:p>
            <a:pPr>
              <a:defRPr/>
            </a:pPr>
            <a:r>
              <a:rPr lang="en-US"/>
              <a:t>Dr. Mohammed Alnaif</a:t>
            </a:r>
          </a:p>
        </p:txBody>
      </p:sp>
    </p:spTree>
    <p:extLst>
      <p:ext uri="{BB962C8B-B14F-4D97-AF65-F5344CB8AC3E}">
        <p14:creationId xmlns:p14="http://schemas.microsoft.com/office/powerpoint/2010/main" val="2662194832"/>
      </p:ext>
    </p:extLst>
  </p:cSld>
  <p:clrMapOvr>
    <a:masterClrMapping/>
  </p:clrMapOvr>
</p:sldLayout>
</file>

<file path=ppt/slideLayouts/slideLayout30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EFF4DEF6-78CE-4B22-A83E-D81DCA0FAE9F}" type="datetime1">
              <a:rPr lang="en-US"/>
              <a:pPr>
                <a:defRPr/>
              </a:pPr>
              <a:t>9/29/2019</a:t>
            </a:fld>
            <a:endParaRPr lang="en-US"/>
          </a:p>
        </p:txBody>
      </p:sp>
      <p:sp>
        <p:nvSpPr>
          <p:cNvPr id="3" name="Rectangle 5"/>
          <p:cNvSpPr>
            <a:spLocks noGrp="1" noChangeArrowheads="1"/>
          </p:cNvSpPr>
          <p:nvPr>
            <p:ph type="sldNum" sz="quarter" idx="11"/>
          </p:nvPr>
        </p:nvSpPr>
        <p:spPr>
          <a:ln/>
        </p:spPr>
        <p:txBody>
          <a:bodyPr/>
          <a:lstStyle>
            <a:lvl1pPr>
              <a:defRPr/>
            </a:lvl1pPr>
          </a:lstStyle>
          <a:p>
            <a:pPr>
              <a:defRPr/>
            </a:pPr>
            <a:fld id="{79A790F4-E1F0-4FFF-8149-5D9E69E5BA07}" type="slidenum">
              <a:rPr lang="en-US"/>
              <a:pPr>
                <a:defRPr/>
              </a:pPr>
              <a:t>‹#›</a:t>
            </a:fld>
            <a:endParaRPr lang="en-US"/>
          </a:p>
        </p:txBody>
      </p:sp>
      <p:sp>
        <p:nvSpPr>
          <p:cNvPr id="4" name="Rectangle 6"/>
          <p:cNvSpPr>
            <a:spLocks noGrp="1" noChangeArrowheads="1"/>
          </p:cNvSpPr>
          <p:nvPr>
            <p:ph type="ftr" sz="quarter" idx="12"/>
          </p:nvPr>
        </p:nvSpPr>
        <p:spPr>
          <a:ln/>
        </p:spPr>
        <p:txBody>
          <a:bodyPr/>
          <a:lstStyle>
            <a:lvl1pPr>
              <a:defRPr/>
            </a:lvl1pPr>
          </a:lstStyle>
          <a:p>
            <a:pPr>
              <a:defRPr/>
            </a:pPr>
            <a:r>
              <a:rPr lang="en-US"/>
              <a:t>Dr. Mohammed Alnaif</a:t>
            </a:r>
          </a:p>
        </p:txBody>
      </p:sp>
    </p:spTree>
    <p:extLst>
      <p:ext uri="{BB962C8B-B14F-4D97-AF65-F5344CB8AC3E}">
        <p14:creationId xmlns:p14="http://schemas.microsoft.com/office/powerpoint/2010/main" val="33569798"/>
      </p:ext>
    </p:extLst>
  </p:cSld>
  <p:clrMapOvr>
    <a:masterClrMapping/>
  </p:clrMapOvr>
</p:sldLayout>
</file>

<file path=ppt/slideLayouts/slideLayout30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82A38F92-7971-4019-95A7-31B45597B94C}" type="datetime1">
              <a:rPr lang="en-US"/>
              <a:pPr>
                <a:defRPr/>
              </a:pPr>
              <a:t>9/29/2019</a:t>
            </a:fld>
            <a:endParaRPr lang="en-US"/>
          </a:p>
        </p:txBody>
      </p:sp>
      <p:sp>
        <p:nvSpPr>
          <p:cNvPr id="6" name="Rectangle 5"/>
          <p:cNvSpPr>
            <a:spLocks noGrp="1" noChangeArrowheads="1"/>
          </p:cNvSpPr>
          <p:nvPr>
            <p:ph type="sldNum" sz="quarter" idx="11"/>
          </p:nvPr>
        </p:nvSpPr>
        <p:spPr>
          <a:ln/>
        </p:spPr>
        <p:txBody>
          <a:bodyPr/>
          <a:lstStyle>
            <a:lvl1pPr>
              <a:defRPr/>
            </a:lvl1pPr>
          </a:lstStyle>
          <a:p>
            <a:pPr>
              <a:defRPr/>
            </a:pPr>
            <a:fld id="{FF167F65-0427-4059-B193-F0F0C6443270}" type="slidenum">
              <a:rPr lang="en-US"/>
              <a:pPr>
                <a:defRPr/>
              </a:pPr>
              <a:t>‹#›</a:t>
            </a:fld>
            <a:endParaRPr lang="en-US"/>
          </a:p>
        </p:txBody>
      </p:sp>
      <p:sp>
        <p:nvSpPr>
          <p:cNvPr id="7" name="Rectangle 6"/>
          <p:cNvSpPr>
            <a:spLocks noGrp="1" noChangeArrowheads="1"/>
          </p:cNvSpPr>
          <p:nvPr>
            <p:ph type="ftr" sz="quarter" idx="12"/>
          </p:nvPr>
        </p:nvSpPr>
        <p:spPr>
          <a:ln/>
        </p:spPr>
        <p:txBody>
          <a:bodyPr/>
          <a:lstStyle>
            <a:lvl1pPr>
              <a:defRPr/>
            </a:lvl1pPr>
          </a:lstStyle>
          <a:p>
            <a:pPr>
              <a:defRPr/>
            </a:pPr>
            <a:r>
              <a:rPr lang="en-US"/>
              <a:t>Dr. Mohammed Alnaif</a:t>
            </a:r>
          </a:p>
        </p:txBody>
      </p:sp>
    </p:spTree>
    <p:extLst>
      <p:ext uri="{BB962C8B-B14F-4D97-AF65-F5344CB8AC3E}">
        <p14:creationId xmlns:p14="http://schemas.microsoft.com/office/powerpoint/2010/main" val="745794958"/>
      </p:ext>
    </p:extLst>
  </p:cSld>
  <p:clrMapOvr>
    <a:masterClrMapping/>
  </p:clrMapOvr>
</p:sldLayout>
</file>

<file path=ppt/slideLayouts/slideLayout30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43B3509E-3953-479D-988B-CE5640CC9496}" type="datetime1">
              <a:rPr lang="en-US"/>
              <a:pPr>
                <a:defRPr/>
              </a:pPr>
              <a:t>9/29/2019</a:t>
            </a:fld>
            <a:endParaRPr lang="en-US"/>
          </a:p>
        </p:txBody>
      </p:sp>
      <p:sp>
        <p:nvSpPr>
          <p:cNvPr id="6" name="Rectangle 5"/>
          <p:cNvSpPr>
            <a:spLocks noGrp="1" noChangeArrowheads="1"/>
          </p:cNvSpPr>
          <p:nvPr>
            <p:ph type="sldNum" sz="quarter" idx="11"/>
          </p:nvPr>
        </p:nvSpPr>
        <p:spPr>
          <a:ln/>
        </p:spPr>
        <p:txBody>
          <a:bodyPr/>
          <a:lstStyle>
            <a:lvl1pPr>
              <a:defRPr/>
            </a:lvl1pPr>
          </a:lstStyle>
          <a:p>
            <a:pPr>
              <a:defRPr/>
            </a:pPr>
            <a:fld id="{B157F515-97EF-4F68-90BC-B37F6DE856F9}" type="slidenum">
              <a:rPr lang="en-US"/>
              <a:pPr>
                <a:defRPr/>
              </a:pPr>
              <a:t>‹#›</a:t>
            </a:fld>
            <a:endParaRPr lang="en-US"/>
          </a:p>
        </p:txBody>
      </p:sp>
      <p:sp>
        <p:nvSpPr>
          <p:cNvPr id="7" name="Rectangle 6"/>
          <p:cNvSpPr>
            <a:spLocks noGrp="1" noChangeArrowheads="1"/>
          </p:cNvSpPr>
          <p:nvPr>
            <p:ph type="ftr" sz="quarter" idx="12"/>
          </p:nvPr>
        </p:nvSpPr>
        <p:spPr>
          <a:ln/>
        </p:spPr>
        <p:txBody>
          <a:bodyPr/>
          <a:lstStyle>
            <a:lvl1pPr>
              <a:defRPr/>
            </a:lvl1pPr>
          </a:lstStyle>
          <a:p>
            <a:pPr>
              <a:defRPr/>
            </a:pPr>
            <a:r>
              <a:rPr lang="en-US"/>
              <a:t>Dr. Mohammed Alnaif</a:t>
            </a:r>
          </a:p>
        </p:txBody>
      </p:sp>
    </p:spTree>
    <p:extLst>
      <p:ext uri="{BB962C8B-B14F-4D97-AF65-F5344CB8AC3E}">
        <p14:creationId xmlns:p14="http://schemas.microsoft.com/office/powerpoint/2010/main" val="50495437"/>
      </p:ext>
    </p:extLst>
  </p:cSld>
  <p:clrMapOvr>
    <a:masterClrMapping/>
  </p:clrMapOvr>
</p:sldLayout>
</file>

<file path=ppt/slideLayouts/slideLayout30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344FA61D-FAFF-4355-BCA9-231F1071C961}" type="datetime1">
              <a:rPr lang="en-US"/>
              <a:pPr>
                <a:defRPr/>
              </a:pPr>
              <a:t>9/29/2019</a:t>
            </a:fld>
            <a:endParaRPr lang="en-US"/>
          </a:p>
        </p:txBody>
      </p:sp>
      <p:sp>
        <p:nvSpPr>
          <p:cNvPr id="5" name="Rectangle 5"/>
          <p:cNvSpPr>
            <a:spLocks noGrp="1" noChangeArrowheads="1"/>
          </p:cNvSpPr>
          <p:nvPr>
            <p:ph type="sldNum" sz="quarter" idx="11"/>
          </p:nvPr>
        </p:nvSpPr>
        <p:spPr>
          <a:ln/>
        </p:spPr>
        <p:txBody>
          <a:bodyPr/>
          <a:lstStyle>
            <a:lvl1pPr>
              <a:defRPr/>
            </a:lvl1pPr>
          </a:lstStyle>
          <a:p>
            <a:pPr>
              <a:defRPr/>
            </a:pPr>
            <a:fld id="{7292271B-7A45-49DD-AC5D-78802C61CF2D}" type="slidenum">
              <a:rPr lang="en-US"/>
              <a:pPr>
                <a:defRPr/>
              </a:pPr>
              <a:t>‹#›</a:t>
            </a:fld>
            <a:endParaRPr lang="en-US"/>
          </a:p>
        </p:txBody>
      </p:sp>
      <p:sp>
        <p:nvSpPr>
          <p:cNvPr id="6" name="Rectangle 6"/>
          <p:cNvSpPr>
            <a:spLocks noGrp="1" noChangeArrowheads="1"/>
          </p:cNvSpPr>
          <p:nvPr>
            <p:ph type="ftr" sz="quarter" idx="12"/>
          </p:nvPr>
        </p:nvSpPr>
        <p:spPr>
          <a:ln/>
        </p:spPr>
        <p:txBody>
          <a:bodyPr/>
          <a:lstStyle>
            <a:lvl1pPr>
              <a:defRPr/>
            </a:lvl1pPr>
          </a:lstStyle>
          <a:p>
            <a:pPr>
              <a:defRPr/>
            </a:pPr>
            <a:r>
              <a:rPr lang="en-US"/>
              <a:t>Dr. Mohammed Alnaif</a:t>
            </a:r>
          </a:p>
        </p:txBody>
      </p:sp>
    </p:spTree>
    <p:extLst>
      <p:ext uri="{BB962C8B-B14F-4D97-AF65-F5344CB8AC3E}">
        <p14:creationId xmlns:p14="http://schemas.microsoft.com/office/powerpoint/2010/main" val="3724779125"/>
      </p:ext>
    </p:extLst>
  </p:cSld>
  <p:clrMapOvr>
    <a:masterClrMapping/>
  </p:clrMapOvr>
</p:sldLayout>
</file>

<file path=ppt/slideLayouts/slideLayout30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35788" y="288925"/>
            <a:ext cx="2025650" cy="57308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55663" y="288925"/>
            <a:ext cx="5927725" cy="57308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1A94EB27-A4AA-4EC4-8D61-A42640037A07}" type="datetime1">
              <a:rPr lang="en-US"/>
              <a:pPr>
                <a:defRPr/>
              </a:pPr>
              <a:t>9/29/2019</a:t>
            </a:fld>
            <a:endParaRPr lang="en-US"/>
          </a:p>
        </p:txBody>
      </p:sp>
      <p:sp>
        <p:nvSpPr>
          <p:cNvPr id="5" name="Rectangle 5"/>
          <p:cNvSpPr>
            <a:spLocks noGrp="1" noChangeArrowheads="1"/>
          </p:cNvSpPr>
          <p:nvPr>
            <p:ph type="sldNum" sz="quarter" idx="11"/>
          </p:nvPr>
        </p:nvSpPr>
        <p:spPr>
          <a:ln/>
        </p:spPr>
        <p:txBody>
          <a:bodyPr/>
          <a:lstStyle>
            <a:lvl1pPr>
              <a:defRPr/>
            </a:lvl1pPr>
          </a:lstStyle>
          <a:p>
            <a:pPr>
              <a:defRPr/>
            </a:pPr>
            <a:fld id="{E9F55303-7EDB-4180-A9D6-487659207014}" type="slidenum">
              <a:rPr lang="en-US"/>
              <a:pPr>
                <a:defRPr/>
              </a:pPr>
              <a:t>‹#›</a:t>
            </a:fld>
            <a:endParaRPr lang="en-US"/>
          </a:p>
        </p:txBody>
      </p:sp>
      <p:sp>
        <p:nvSpPr>
          <p:cNvPr id="6" name="Rectangle 6"/>
          <p:cNvSpPr>
            <a:spLocks noGrp="1" noChangeArrowheads="1"/>
          </p:cNvSpPr>
          <p:nvPr>
            <p:ph type="ftr" sz="quarter" idx="12"/>
          </p:nvPr>
        </p:nvSpPr>
        <p:spPr>
          <a:ln/>
        </p:spPr>
        <p:txBody>
          <a:bodyPr/>
          <a:lstStyle>
            <a:lvl1pPr>
              <a:defRPr/>
            </a:lvl1pPr>
          </a:lstStyle>
          <a:p>
            <a:pPr>
              <a:defRPr/>
            </a:pPr>
            <a:r>
              <a:rPr lang="en-US"/>
              <a:t>Dr. Mohammed Alnaif</a:t>
            </a:r>
          </a:p>
        </p:txBody>
      </p:sp>
    </p:spTree>
    <p:extLst>
      <p:ext uri="{BB962C8B-B14F-4D97-AF65-F5344CB8AC3E}">
        <p14:creationId xmlns:p14="http://schemas.microsoft.com/office/powerpoint/2010/main" val="2907789109"/>
      </p:ext>
    </p:extLst>
  </p:cSld>
  <p:clrMapOvr>
    <a:masterClrMapping/>
  </p:clrMapOvr>
</p:sldLayout>
</file>

<file path=ppt/slideLayouts/slideLayout30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ar-S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ar-SA"/>
          </a:p>
        </p:txBody>
      </p:sp>
      <p:sp>
        <p:nvSpPr>
          <p:cNvPr id="4" name="Rectangle 2"/>
          <p:cNvSpPr>
            <a:spLocks noGrp="1" noChangeArrowheads="1"/>
          </p:cNvSpPr>
          <p:nvPr>
            <p:ph type="sldNum" idx="10"/>
          </p:nvPr>
        </p:nvSpPr>
        <p:spPr>
          <a:ln/>
        </p:spPr>
        <p:txBody>
          <a:bodyPr/>
          <a:lstStyle>
            <a:lvl1pPr>
              <a:defRPr/>
            </a:lvl1pPr>
          </a:lstStyle>
          <a:p>
            <a:pPr>
              <a:defRPr/>
            </a:pPr>
            <a:fld id="{1DB74478-C3ED-4F02-894A-015E47B53FF7}" type="slidenum">
              <a:rPr lang="en-US"/>
              <a:pPr>
                <a:defRPr/>
              </a:pPr>
              <a:t>‹#›</a:t>
            </a:fld>
            <a:endParaRPr lang="en-US"/>
          </a:p>
        </p:txBody>
      </p:sp>
      <p:sp>
        <p:nvSpPr>
          <p:cNvPr id="5" name="Rectangle 3"/>
          <p:cNvSpPr>
            <a:spLocks noGrp="1" noChangeArrowheads="1"/>
          </p:cNvSpPr>
          <p:nvPr>
            <p:ph type="ftr" idx="11"/>
          </p:nvPr>
        </p:nvSpPr>
        <p:spPr>
          <a:ln/>
        </p:spPr>
        <p:txBody>
          <a:bodyPr/>
          <a:lstStyle>
            <a:lvl1pPr>
              <a:defRPr/>
            </a:lvl1pPr>
          </a:lstStyle>
          <a:p>
            <a:pPr>
              <a:defRPr/>
            </a:pPr>
            <a:r>
              <a:rPr lang="en-US"/>
              <a:t>Mohammed Alnaif Ph.D.</a:t>
            </a:r>
          </a:p>
        </p:txBody>
      </p:sp>
    </p:spTree>
    <p:extLst>
      <p:ext uri="{BB962C8B-B14F-4D97-AF65-F5344CB8AC3E}">
        <p14:creationId xmlns:p14="http://schemas.microsoft.com/office/powerpoint/2010/main" val="295091470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32F68EEF-0820-4990-85E9-6CBCDFCE2561}" type="datetime1">
              <a:rPr lang="ar-SA" smtClean="0"/>
              <a:t>30/01/1441</a:t>
            </a:fld>
            <a:endParaRPr lang="en-US" dirty="0"/>
          </a:p>
        </p:txBody>
      </p:sp>
      <p:sp>
        <p:nvSpPr>
          <p:cNvPr id="6" name="Rectangle 5"/>
          <p:cNvSpPr>
            <a:spLocks noGrp="1" noChangeArrowheads="1"/>
          </p:cNvSpPr>
          <p:nvPr>
            <p:ph type="sldNum" sz="quarter" idx="11"/>
          </p:nvPr>
        </p:nvSpPr>
        <p:spPr>
          <a:ln/>
        </p:spPr>
        <p:txBody>
          <a:bodyPr/>
          <a:lstStyle>
            <a:lvl1pPr>
              <a:defRPr/>
            </a:lvl1pPr>
          </a:lstStyle>
          <a:p>
            <a:fld id="{EEEECDCC-63C2-4492-ADC6-A6890B1EB79E}" type="slidenum">
              <a:rPr lang="en-US" smtClean="0"/>
              <a:t>‹#›</a:t>
            </a:fld>
            <a:endParaRPr lang="en-US" dirty="0"/>
          </a:p>
        </p:txBody>
      </p:sp>
      <p:sp>
        <p:nvSpPr>
          <p:cNvPr id="7" name="Rectangle 6"/>
          <p:cNvSpPr>
            <a:spLocks noGrp="1" noChangeArrowheads="1"/>
          </p:cNvSpPr>
          <p:nvPr>
            <p:ph type="ftr" sz="quarter" idx="12"/>
          </p:nvPr>
        </p:nvSpPr>
        <p:spPr>
          <a:ln/>
        </p:spPr>
        <p:txBody>
          <a:bodyPr/>
          <a:lstStyle>
            <a:lvl1pPr>
              <a:defRPr/>
            </a:lvl1pPr>
          </a:lstStyle>
          <a:p>
            <a:r>
              <a:rPr lang="en-US" smtClean="0"/>
              <a:t>Dr. Mohammed Alnaif</a:t>
            </a:r>
            <a:endParaRPr lang="en-US" dirty="0"/>
          </a:p>
        </p:txBody>
      </p:sp>
    </p:spTree>
    <p:extLst>
      <p:ext uri="{BB962C8B-B14F-4D97-AF65-F5344CB8AC3E}">
        <p14:creationId xmlns:p14="http://schemas.microsoft.com/office/powerpoint/2010/main" val="3733217429"/>
      </p:ext>
    </p:extLst>
  </p:cSld>
  <p:clrMapOvr>
    <a:masterClrMapping/>
  </p:clrMapOvr>
</p:sldLayout>
</file>

<file path=ppt/slideLayouts/slideLayout3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Rectangle 2"/>
          <p:cNvSpPr>
            <a:spLocks noGrp="1" noChangeArrowheads="1"/>
          </p:cNvSpPr>
          <p:nvPr>
            <p:ph type="sldNum" idx="10"/>
          </p:nvPr>
        </p:nvSpPr>
        <p:spPr>
          <a:ln/>
        </p:spPr>
        <p:txBody>
          <a:bodyPr/>
          <a:lstStyle>
            <a:lvl1pPr>
              <a:defRPr/>
            </a:lvl1pPr>
          </a:lstStyle>
          <a:p>
            <a:pPr>
              <a:defRPr/>
            </a:pPr>
            <a:fld id="{FB4257BD-DC32-4580-8074-CEA2E04C6A5C}" type="slidenum">
              <a:rPr lang="en-US"/>
              <a:pPr>
                <a:defRPr/>
              </a:pPr>
              <a:t>‹#›</a:t>
            </a:fld>
            <a:endParaRPr lang="en-US"/>
          </a:p>
        </p:txBody>
      </p:sp>
      <p:sp>
        <p:nvSpPr>
          <p:cNvPr id="5" name="Rectangle 3"/>
          <p:cNvSpPr>
            <a:spLocks noGrp="1" noChangeArrowheads="1"/>
          </p:cNvSpPr>
          <p:nvPr>
            <p:ph type="ftr" idx="11"/>
          </p:nvPr>
        </p:nvSpPr>
        <p:spPr>
          <a:ln/>
        </p:spPr>
        <p:txBody>
          <a:bodyPr/>
          <a:lstStyle>
            <a:lvl1pPr>
              <a:defRPr/>
            </a:lvl1pPr>
          </a:lstStyle>
          <a:p>
            <a:pPr>
              <a:defRPr/>
            </a:pPr>
            <a:r>
              <a:rPr lang="en-US"/>
              <a:t>Mohammed Alnaif Ph.D.</a:t>
            </a:r>
          </a:p>
        </p:txBody>
      </p:sp>
    </p:spTree>
    <p:extLst>
      <p:ext uri="{BB962C8B-B14F-4D97-AF65-F5344CB8AC3E}">
        <p14:creationId xmlns:p14="http://schemas.microsoft.com/office/powerpoint/2010/main" val="2419410756"/>
      </p:ext>
    </p:extLst>
  </p:cSld>
  <p:clrMapOvr>
    <a:masterClrMapping/>
  </p:clrMapOvr>
</p:sldLayout>
</file>

<file path=ppt/slideLayouts/slideLayout3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ar-S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sldNum" idx="10"/>
          </p:nvPr>
        </p:nvSpPr>
        <p:spPr>
          <a:ln/>
        </p:spPr>
        <p:txBody>
          <a:bodyPr/>
          <a:lstStyle>
            <a:lvl1pPr>
              <a:defRPr/>
            </a:lvl1pPr>
          </a:lstStyle>
          <a:p>
            <a:pPr>
              <a:defRPr/>
            </a:pPr>
            <a:fld id="{B0A15CFE-C216-41A0-9962-799B55F8F379}" type="slidenum">
              <a:rPr lang="en-US"/>
              <a:pPr>
                <a:defRPr/>
              </a:pPr>
              <a:t>‹#›</a:t>
            </a:fld>
            <a:endParaRPr lang="en-US"/>
          </a:p>
        </p:txBody>
      </p:sp>
      <p:sp>
        <p:nvSpPr>
          <p:cNvPr id="5" name="Rectangle 3"/>
          <p:cNvSpPr>
            <a:spLocks noGrp="1" noChangeArrowheads="1"/>
          </p:cNvSpPr>
          <p:nvPr>
            <p:ph type="ftr" idx="11"/>
          </p:nvPr>
        </p:nvSpPr>
        <p:spPr>
          <a:ln/>
        </p:spPr>
        <p:txBody>
          <a:bodyPr/>
          <a:lstStyle>
            <a:lvl1pPr>
              <a:defRPr/>
            </a:lvl1pPr>
          </a:lstStyle>
          <a:p>
            <a:pPr>
              <a:defRPr/>
            </a:pPr>
            <a:r>
              <a:rPr lang="en-US"/>
              <a:t>Mohammed Alnaif Ph.D.</a:t>
            </a:r>
          </a:p>
        </p:txBody>
      </p:sp>
    </p:spTree>
    <p:extLst>
      <p:ext uri="{BB962C8B-B14F-4D97-AF65-F5344CB8AC3E}">
        <p14:creationId xmlns:p14="http://schemas.microsoft.com/office/powerpoint/2010/main" val="773195972"/>
      </p:ext>
    </p:extLst>
  </p:cSld>
  <p:clrMapOvr>
    <a:masterClrMapping/>
  </p:clrMapOvr>
</p:sldLayout>
</file>

<file path=ppt/slideLayouts/slideLayout3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Content Placeholder 2"/>
          <p:cNvSpPr>
            <a:spLocks noGrp="1"/>
          </p:cNvSpPr>
          <p:nvPr>
            <p:ph sz="half" idx="1"/>
          </p:nvPr>
        </p:nvSpPr>
        <p:spPr>
          <a:xfrm>
            <a:off x="457200" y="1604963"/>
            <a:ext cx="4037013" cy="45227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Content Placeholder 3"/>
          <p:cNvSpPr>
            <a:spLocks noGrp="1"/>
          </p:cNvSpPr>
          <p:nvPr>
            <p:ph sz="half" idx="2"/>
          </p:nvPr>
        </p:nvSpPr>
        <p:spPr>
          <a:xfrm>
            <a:off x="4646613" y="1604963"/>
            <a:ext cx="4037012" cy="45227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Rectangle 2"/>
          <p:cNvSpPr>
            <a:spLocks noGrp="1" noChangeArrowheads="1"/>
          </p:cNvSpPr>
          <p:nvPr>
            <p:ph type="sldNum" idx="10"/>
          </p:nvPr>
        </p:nvSpPr>
        <p:spPr>
          <a:ln/>
        </p:spPr>
        <p:txBody>
          <a:bodyPr/>
          <a:lstStyle>
            <a:lvl1pPr>
              <a:defRPr/>
            </a:lvl1pPr>
          </a:lstStyle>
          <a:p>
            <a:pPr>
              <a:defRPr/>
            </a:pPr>
            <a:fld id="{D4524C56-9F97-470B-B30F-F1C7C89569C0}" type="slidenum">
              <a:rPr lang="en-US"/>
              <a:pPr>
                <a:defRPr/>
              </a:pPr>
              <a:t>‹#›</a:t>
            </a:fld>
            <a:endParaRPr lang="en-US"/>
          </a:p>
        </p:txBody>
      </p:sp>
      <p:sp>
        <p:nvSpPr>
          <p:cNvPr id="6" name="Rectangle 3"/>
          <p:cNvSpPr>
            <a:spLocks noGrp="1" noChangeArrowheads="1"/>
          </p:cNvSpPr>
          <p:nvPr>
            <p:ph type="ftr" idx="11"/>
          </p:nvPr>
        </p:nvSpPr>
        <p:spPr>
          <a:ln/>
        </p:spPr>
        <p:txBody>
          <a:bodyPr/>
          <a:lstStyle>
            <a:lvl1pPr>
              <a:defRPr/>
            </a:lvl1pPr>
          </a:lstStyle>
          <a:p>
            <a:pPr>
              <a:defRPr/>
            </a:pPr>
            <a:r>
              <a:rPr lang="en-US"/>
              <a:t>Mohammed Alnaif Ph.D.</a:t>
            </a:r>
          </a:p>
        </p:txBody>
      </p:sp>
    </p:spTree>
    <p:extLst>
      <p:ext uri="{BB962C8B-B14F-4D97-AF65-F5344CB8AC3E}">
        <p14:creationId xmlns:p14="http://schemas.microsoft.com/office/powerpoint/2010/main" val="768228760"/>
      </p:ext>
    </p:extLst>
  </p:cSld>
  <p:clrMapOvr>
    <a:masterClrMapping/>
  </p:clrMapOvr>
</p:sldLayout>
</file>

<file path=ppt/slideLayouts/slideLayout3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ar-S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7" name="Rectangle 2"/>
          <p:cNvSpPr>
            <a:spLocks noGrp="1" noChangeArrowheads="1"/>
          </p:cNvSpPr>
          <p:nvPr>
            <p:ph type="sldNum" idx="10"/>
          </p:nvPr>
        </p:nvSpPr>
        <p:spPr>
          <a:ln/>
        </p:spPr>
        <p:txBody>
          <a:bodyPr/>
          <a:lstStyle>
            <a:lvl1pPr>
              <a:defRPr/>
            </a:lvl1pPr>
          </a:lstStyle>
          <a:p>
            <a:pPr>
              <a:defRPr/>
            </a:pPr>
            <a:fld id="{FDC70BD5-FEEE-4AF3-8F59-410DEBF2DD82}" type="slidenum">
              <a:rPr lang="en-US"/>
              <a:pPr>
                <a:defRPr/>
              </a:pPr>
              <a:t>‹#›</a:t>
            </a:fld>
            <a:endParaRPr lang="en-US"/>
          </a:p>
        </p:txBody>
      </p:sp>
      <p:sp>
        <p:nvSpPr>
          <p:cNvPr id="8" name="Rectangle 3"/>
          <p:cNvSpPr>
            <a:spLocks noGrp="1" noChangeArrowheads="1"/>
          </p:cNvSpPr>
          <p:nvPr>
            <p:ph type="ftr" idx="11"/>
          </p:nvPr>
        </p:nvSpPr>
        <p:spPr>
          <a:ln/>
        </p:spPr>
        <p:txBody>
          <a:bodyPr/>
          <a:lstStyle>
            <a:lvl1pPr>
              <a:defRPr/>
            </a:lvl1pPr>
          </a:lstStyle>
          <a:p>
            <a:pPr>
              <a:defRPr/>
            </a:pPr>
            <a:r>
              <a:rPr lang="en-US"/>
              <a:t>Mohammed Alnaif Ph.D.</a:t>
            </a:r>
          </a:p>
        </p:txBody>
      </p:sp>
    </p:spTree>
    <p:extLst>
      <p:ext uri="{BB962C8B-B14F-4D97-AF65-F5344CB8AC3E}">
        <p14:creationId xmlns:p14="http://schemas.microsoft.com/office/powerpoint/2010/main" val="1690562687"/>
      </p:ext>
    </p:extLst>
  </p:cSld>
  <p:clrMapOvr>
    <a:masterClrMapping/>
  </p:clrMapOvr>
</p:sldLayout>
</file>

<file path=ppt/slideLayouts/slideLayout3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Rectangle 2"/>
          <p:cNvSpPr>
            <a:spLocks noGrp="1" noChangeArrowheads="1"/>
          </p:cNvSpPr>
          <p:nvPr>
            <p:ph type="sldNum" idx="10"/>
          </p:nvPr>
        </p:nvSpPr>
        <p:spPr>
          <a:ln/>
        </p:spPr>
        <p:txBody>
          <a:bodyPr/>
          <a:lstStyle>
            <a:lvl1pPr>
              <a:defRPr/>
            </a:lvl1pPr>
          </a:lstStyle>
          <a:p>
            <a:pPr>
              <a:defRPr/>
            </a:pPr>
            <a:fld id="{4F67698C-2119-481C-A02B-09CB1733FFE7}" type="slidenum">
              <a:rPr lang="en-US"/>
              <a:pPr>
                <a:defRPr/>
              </a:pPr>
              <a:t>‹#›</a:t>
            </a:fld>
            <a:endParaRPr lang="en-US"/>
          </a:p>
        </p:txBody>
      </p:sp>
      <p:sp>
        <p:nvSpPr>
          <p:cNvPr id="4" name="Rectangle 3"/>
          <p:cNvSpPr>
            <a:spLocks noGrp="1" noChangeArrowheads="1"/>
          </p:cNvSpPr>
          <p:nvPr>
            <p:ph type="ftr" idx="11"/>
          </p:nvPr>
        </p:nvSpPr>
        <p:spPr>
          <a:ln/>
        </p:spPr>
        <p:txBody>
          <a:bodyPr/>
          <a:lstStyle>
            <a:lvl1pPr>
              <a:defRPr/>
            </a:lvl1pPr>
          </a:lstStyle>
          <a:p>
            <a:pPr>
              <a:defRPr/>
            </a:pPr>
            <a:r>
              <a:rPr lang="en-US"/>
              <a:t>Mohammed Alnaif Ph.D.</a:t>
            </a:r>
          </a:p>
        </p:txBody>
      </p:sp>
    </p:spTree>
    <p:extLst>
      <p:ext uri="{BB962C8B-B14F-4D97-AF65-F5344CB8AC3E}">
        <p14:creationId xmlns:p14="http://schemas.microsoft.com/office/powerpoint/2010/main" val="4154355689"/>
      </p:ext>
    </p:extLst>
  </p:cSld>
  <p:clrMapOvr>
    <a:masterClrMapping/>
  </p:clrMapOvr>
</p:sldLayout>
</file>

<file path=ppt/slideLayouts/slideLayout3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sldNum" idx="10"/>
          </p:nvPr>
        </p:nvSpPr>
        <p:spPr>
          <a:ln/>
        </p:spPr>
        <p:txBody>
          <a:bodyPr/>
          <a:lstStyle>
            <a:lvl1pPr>
              <a:defRPr/>
            </a:lvl1pPr>
          </a:lstStyle>
          <a:p>
            <a:pPr>
              <a:defRPr/>
            </a:pPr>
            <a:fld id="{FC875BDB-481C-410F-AC6A-320DDD3ABC7D}" type="slidenum">
              <a:rPr lang="en-US"/>
              <a:pPr>
                <a:defRPr/>
              </a:pPr>
              <a:t>‹#›</a:t>
            </a:fld>
            <a:endParaRPr lang="en-US"/>
          </a:p>
        </p:txBody>
      </p:sp>
      <p:sp>
        <p:nvSpPr>
          <p:cNvPr id="3" name="Rectangle 3"/>
          <p:cNvSpPr>
            <a:spLocks noGrp="1" noChangeArrowheads="1"/>
          </p:cNvSpPr>
          <p:nvPr>
            <p:ph type="ftr" idx="11"/>
          </p:nvPr>
        </p:nvSpPr>
        <p:spPr>
          <a:ln/>
        </p:spPr>
        <p:txBody>
          <a:bodyPr/>
          <a:lstStyle>
            <a:lvl1pPr>
              <a:defRPr/>
            </a:lvl1pPr>
          </a:lstStyle>
          <a:p>
            <a:pPr>
              <a:defRPr/>
            </a:pPr>
            <a:r>
              <a:rPr lang="en-US"/>
              <a:t>Mohammed Alnaif Ph.D.</a:t>
            </a:r>
          </a:p>
        </p:txBody>
      </p:sp>
    </p:spTree>
    <p:extLst>
      <p:ext uri="{BB962C8B-B14F-4D97-AF65-F5344CB8AC3E}">
        <p14:creationId xmlns:p14="http://schemas.microsoft.com/office/powerpoint/2010/main" val="1265676027"/>
      </p:ext>
    </p:extLst>
  </p:cSld>
  <p:clrMapOvr>
    <a:masterClrMapping/>
  </p:clrMapOvr>
</p:sldLayout>
</file>

<file path=ppt/slideLayouts/slideLayout3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ar-S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sldNum" idx="10"/>
          </p:nvPr>
        </p:nvSpPr>
        <p:spPr>
          <a:ln/>
        </p:spPr>
        <p:txBody>
          <a:bodyPr/>
          <a:lstStyle>
            <a:lvl1pPr>
              <a:defRPr/>
            </a:lvl1pPr>
          </a:lstStyle>
          <a:p>
            <a:pPr>
              <a:defRPr/>
            </a:pPr>
            <a:fld id="{44DB6227-9E35-4EFB-AA72-D26783ACD1E5}" type="slidenum">
              <a:rPr lang="en-US"/>
              <a:pPr>
                <a:defRPr/>
              </a:pPr>
              <a:t>‹#›</a:t>
            </a:fld>
            <a:endParaRPr lang="en-US"/>
          </a:p>
        </p:txBody>
      </p:sp>
      <p:sp>
        <p:nvSpPr>
          <p:cNvPr id="6" name="Rectangle 3"/>
          <p:cNvSpPr>
            <a:spLocks noGrp="1" noChangeArrowheads="1"/>
          </p:cNvSpPr>
          <p:nvPr>
            <p:ph type="ftr" idx="11"/>
          </p:nvPr>
        </p:nvSpPr>
        <p:spPr>
          <a:ln/>
        </p:spPr>
        <p:txBody>
          <a:bodyPr/>
          <a:lstStyle>
            <a:lvl1pPr>
              <a:defRPr/>
            </a:lvl1pPr>
          </a:lstStyle>
          <a:p>
            <a:pPr>
              <a:defRPr/>
            </a:pPr>
            <a:r>
              <a:rPr lang="en-US"/>
              <a:t>Mohammed Alnaif Ph.D.</a:t>
            </a:r>
          </a:p>
        </p:txBody>
      </p:sp>
    </p:spTree>
    <p:extLst>
      <p:ext uri="{BB962C8B-B14F-4D97-AF65-F5344CB8AC3E}">
        <p14:creationId xmlns:p14="http://schemas.microsoft.com/office/powerpoint/2010/main" val="114796"/>
      </p:ext>
    </p:extLst>
  </p:cSld>
  <p:clrMapOvr>
    <a:masterClrMapping/>
  </p:clrMapOvr>
</p:sldLayout>
</file>

<file path=ppt/slideLayouts/slideLayout3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ar-S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ar-S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sldNum" idx="10"/>
          </p:nvPr>
        </p:nvSpPr>
        <p:spPr>
          <a:ln/>
        </p:spPr>
        <p:txBody>
          <a:bodyPr/>
          <a:lstStyle>
            <a:lvl1pPr>
              <a:defRPr/>
            </a:lvl1pPr>
          </a:lstStyle>
          <a:p>
            <a:pPr>
              <a:defRPr/>
            </a:pPr>
            <a:fld id="{D99FF526-3B65-4604-90C2-E2FE56450EDC}" type="slidenum">
              <a:rPr lang="en-US"/>
              <a:pPr>
                <a:defRPr/>
              </a:pPr>
              <a:t>‹#›</a:t>
            </a:fld>
            <a:endParaRPr lang="en-US"/>
          </a:p>
        </p:txBody>
      </p:sp>
      <p:sp>
        <p:nvSpPr>
          <p:cNvPr id="6" name="Rectangle 3"/>
          <p:cNvSpPr>
            <a:spLocks noGrp="1" noChangeArrowheads="1"/>
          </p:cNvSpPr>
          <p:nvPr>
            <p:ph type="ftr" idx="11"/>
          </p:nvPr>
        </p:nvSpPr>
        <p:spPr>
          <a:ln/>
        </p:spPr>
        <p:txBody>
          <a:bodyPr/>
          <a:lstStyle>
            <a:lvl1pPr>
              <a:defRPr/>
            </a:lvl1pPr>
          </a:lstStyle>
          <a:p>
            <a:pPr>
              <a:defRPr/>
            </a:pPr>
            <a:r>
              <a:rPr lang="en-US"/>
              <a:t>Mohammed Alnaif Ph.D.</a:t>
            </a:r>
          </a:p>
        </p:txBody>
      </p:sp>
    </p:spTree>
    <p:extLst>
      <p:ext uri="{BB962C8B-B14F-4D97-AF65-F5344CB8AC3E}">
        <p14:creationId xmlns:p14="http://schemas.microsoft.com/office/powerpoint/2010/main" val="288639410"/>
      </p:ext>
    </p:extLst>
  </p:cSld>
  <p:clrMapOvr>
    <a:masterClrMapping/>
  </p:clrMapOvr>
</p:sldLayout>
</file>

<file path=ppt/slideLayouts/slideLayout3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Rectangle 2"/>
          <p:cNvSpPr>
            <a:spLocks noGrp="1" noChangeArrowheads="1"/>
          </p:cNvSpPr>
          <p:nvPr>
            <p:ph type="sldNum" idx="10"/>
          </p:nvPr>
        </p:nvSpPr>
        <p:spPr>
          <a:ln/>
        </p:spPr>
        <p:txBody>
          <a:bodyPr/>
          <a:lstStyle>
            <a:lvl1pPr>
              <a:defRPr/>
            </a:lvl1pPr>
          </a:lstStyle>
          <a:p>
            <a:pPr>
              <a:defRPr/>
            </a:pPr>
            <a:fld id="{E4DEF547-0B4D-403C-9339-970090746D61}" type="slidenum">
              <a:rPr lang="en-US"/>
              <a:pPr>
                <a:defRPr/>
              </a:pPr>
              <a:t>‹#›</a:t>
            </a:fld>
            <a:endParaRPr lang="en-US"/>
          </a:p>
        </p:txBody>
      </p:sp>
      <p:sp>
        <p:nvSpPr>
          <p:cNvPr id="5" name="Rectangle 3"/>
          <p:cNvSpPr>
            <a:spLocks noGrp="1" noChangeArrowheads="1"/>
          </p:cNvSpPr>
          <p:nvPr>
            <p:ph type="ftr" idx="11"/>
          </p:nvPr>
        </p:nvSpPr>
        <p:spPr>
          <a:ln/>
        </p:spPr>
        <p:txBody>
          <a:bodyPr/>
          <a:lstStyle>
            <a:lvl1pPr>
              <a:defRPr/>
            </a:lvl1pPr>
          </a:lstStyle>
          <a:p>
            <a:pPr>
              <a:defRPr/>
            </a:pPr>
            <a:r>
              <a:rPr lang="en-US"/>
              <a:t>Mohammed Alnaif Ph.D.</a:t>
            </a:r>
          </a:p>
        </p:txBody>
      </p:sp>
    </p:spTree>
    <p:extLst>
      <p:ext uri="{BB962C8B-B14F-4D97-AF65-F5344CB8AC3E}">
        <p14:creationId xmlns:p14="http://schemas.microsoft.com/office/powerpoint/2010/main" val="3780660968"/>
      </p:ext>
    </p:extLst>
  </p:cSld>
  <p:clrMapOvr>
    <a:masterClrMapping/>
  </p:clrMapOvr>
</p:sldLayout>
</file>

<file path=ppt/slideLayouts/slideLayout3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7813" y="1604963"/>
            <a:ext cx="2055812" cy="4522787"/>
          </a:xfrm>
        </p:spPr>
        <p:txBody>
          <a:bodyPr vert="eaVert"/>
          <a:lstStyle/>
          <a:p>
            <a:r>
              <a:rPr lang="en-US" smtClean="0"/>
              <a:t>Click to edit Master title style</a:t>
            </a:r>
            <a:endParaRPr lang="ar-SA"/>
          </a:p>
        </p:txBody>
      </p:sp>
      <p:sp>
        <p:nvSpPr>
          <p:cNvPr id="3" name="Vertical Text Placeholder 2"/>
          <p:cNvSpPr>
            <a:spLocks noGrp="1"/>
          </p:cNvSpPr>
          <p:nvPr>
            <p:ph type="body" orient="vert" idx="1"/>
          </p:nvPr>
        </p:nvSpPr>
        <p:spPr>
          <a:xfrm>
            <a:off x="457200" y="1604963"/>
            <a:ext cx="6018213" cy="45227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Rectangle 2"/>
          <p:cNvSpPr>
            <a:spLocks noGrp="1" noChangeArrowheads="1"/>
          </p:cNvSpPr>
          <p:nvPr>
            <p:ph type="sldNum" idx="10"/>
          </p:nvPr>
        </p:nvSpPr>
        <p:spPr>
          <a:ln/>
        </p:spPr>
        <p:txBody>
          <a:bodyPr/>
          <a:lstStyle>
            <a:lvl1pPr>
              <a:defRPr/>
            </a:lvl1pPr>
          </a:lstStyle>
          <a:p>
            <a:pPr>
              <a:defRPr/>
            </a:pPr>
            <a:fld id="{2481224A-E62E-4F2B-A9F0-67A199850AAA}" type="slidenum">
              <a:rPr lang="en-US"/>
              <a:pPr>
                <a:defRPr/>
              </a:pPr>
              <a:t>‹#›</a:t>
            </a:fld>
            <a:endParaRPr lang="en-US"/>
          </a:p>
        </p:txBody>
      </p:sp>
      <p:sp>
        <p:nvSpPr>
          <p:cNvPr id="5" name="Rectangle 3"/>
          <p:cNvSpPr>
            <a:spLocks noGrp="1" noChangeArrowheads="1"/>
          </p:cNvSpPr>
          <p:nvPr>
            <p:ph type="ftr" idx="11"/>
          </p:nvPr>
        </p:nvSpPr>
        <p:spPr>
          <a:ln/>
        </p:spPr>
        <p:txBody>
          <a:bodyPr/>
          <a:lstStyle>
            <a:lvl1pPr>
              <a:defRPr/>
            </a:lvl1pPr>
          </a:lstStyle>
          <a:p>
            <a:pPr>
              <a:defRPr/>
            </a:pPr>
            <a:r>
              <a:rPr lang="en-US"/>
              <a:t>Mohammed Alnaif Ph.D.</a:t>
            </a:r>
          </a:p>
        </p:txBody>
      </p:sp>
    </p:spTree>
    <p:extLst>
      <p:ext uri="{BB962C8B-B14F-4D97-AF65-F5344CB8AC3E}">
        <p14:creationId xmlns:p14="http://schemas.microsoft.com/office/powerpoint/2010/main" val="310429126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CC78D835-0204-401D-9211-9E90DF3DF4CF}" type="datetime1">
              <a:rPr lang="ar-SA" smtClean="0"/>
              <a:t>30/01/1441</a:t>
            </a:fld>
            <a:endParaRPr lang="en-US" dirty="0"/>
          </a:p>
        </p:txBody>
      </p:sp>
      <p:sp>
        <p:nvSpPr>
          <p:cNvPr id="5" name="Rectangle 5"/>
          <p:cNvSpPr>
            <a:spLocks noGrp="1" noChangeArrowheads="1"/>
          </p:cNvSpPr>
          <p:nvPr>
            <p:ph type="sldNum" sz="quarter" idx="11"/>
          </p:nvPr>
        </p:nvSpPr>
        <p:spPr>
          <a:ln/>
        </p:spPr>
        <p:txBody>
          <a:bodyPr/>
          <a:lstStyle>
            <a:lvl1pPr>
              <a:defRPr/>
            </a:lvl1pPr>
          </a:lstStyle>
          <a:p>
            <a:fld id="{EEEECDCC-63C2-4492-ADC6-A6890B1EB79E}" type="slidenum">
              <a:rPr lang="en-US" smtClean="0"/>
              <a:t>‹#›</a:t>
            </a:fld>
            <a:endParaRPr lang="en-US" dirty="0"/>
          </a:p>
        </p:txBody>
      </p:sp>
      <p:sp>
        <p:nvSpPr>
          <p:cNvPr id="6" name="Rectangle 6"/>
          <p:cNvSpPr>
            <a:spLocks noGrp="1" noChangeArrowheads="1"/>
          </p:cNvSpPr>
          <p:nvPr>
            <p:ph type="ftr" sz="quarter" idx="12"/>
          </p:nvPr>
        </p:nvSpPr>
        <p:spPr>
          <a:ln/>
        </p:spPr>
        <p:txBody>
          <a:bodyPr/>
          <a:lstStyle>
            <a:lvl1pPr>
              <a:defRPr/>
            </a:lvl1pPr>
          </a:lstStyle>
          <a:p>
            <a:r>
              <a:rPr lang="en-US" smtClean="0"/>
              <a:t>Dr. Mohammed Alnaif</a:t>
            </a:r>
            <a:endParaRPr lang="en-US" dirty="0"/>
          </a:p>
        </p:txBody>
      </p:sp>
    </p:spTree>
    <p:extLst>
      <p:ext uri="{BB962C8B-B14F-4D97-AF65-F5344CB8AC3E}">
        <p14:creationId xmlns:p14="http://schemas.microsoft.com/office/powerpoint/2010/main" val="3006382620"/>
      </p:ext>
    </p:extLst>
  </p:cSld>
  <p:clrMapOvr>
    <a:masterClrMapping/>
  </p:clrMapOvr>
</p:sldLayout>
</file>

<file path=ppt/slideLayouts/slideLayout3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ar-S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ar-SA"/>
          </a:p>
        </p:txBody>
      </p:sp>
      <p:sp>
        <p:nvSpPr>
          <p:cNvPr id="4" name="Rectangle 3"/>
          <p:cNvSpPr>
            <a:spLocks noGrp="1" noChangeArrowheads="1"/>
          </p:cNvSpPr>
          <p:nvPr>
            <p:ph type="sldNum" idx="10"/>
          </p:nvPr>
        </p:nvSpPr>
        <p:spPr>
          <a:ln/>
        </p:spPr>
        <p:txBody>
          <a:bodyPr/>
          <a:lstStyle>
            <a:lvl1pPr>
              <a:defRPr/>
            </a:lvl1pPr>
          </a:lstStyle>
          <a:p>
            <a:pPr>
              <a:defRPr/>
            </a:pPr>
            <a:r>
              <a:rPr lang="tr-TR"/>
              <a:t>Slide </a:t>
            </a:r>
            <a:fld id="{103B66AD-812D-4DA2-9313-1763DDD2E2C3}" type="slidenum">
              <a:rPr lang="tr-TR"/>
              <a:pPr>
                <a:defRPr/>
              </a:pPr>
              <a:t>‹#›</a:t>
            </a:fld>
            <a:endParaRPr lang="tr-TR"/>
          </a:p>
        </p:txBody>
      </p:sp>
      <p:sp>
        <p:nvSpPr>
          <p:cNvPr id="5" name="Rectangle 10"/>
          <p:cNvSpPr>
            <a:spLocks noGrp="1" noChangeArrowheads="1"/>
          </p:cNvSpPr>
          <p:nvPr>
            <p:ph type="ftr" idx="11"/>
          </p:nvPr>
        </p:nvSpPr>
        <p:spPr>
          <a:ln/>
        </p:spPr>
        <p:txBody>
          <a:bodyPr/>
          <a:lstStyle>
            <a:lvl1pPr>
              <a:defRPr/>
            </a:lvl1pPr>
          </a:lstStyle>
          <a:p>
            <a:pPr>
              <a:defRPr/>
            </a:pPr>
            <a:r>
              <a:rPr lang="tr-TR"/>
              <a:t>Mohammed Alnaif Ph.D.</a:t>
            </a:r>
          </a:p>
        </p:txBody>
      </p:sp>
    </p:spTree>
    <p:extLst>
      <p:ext uri="{BB962C8B-B14F-4D97-AF65-F5344CB8AC3E}">
        <p14:creationId xmlns:p14="http://schemas.microsoft.com/office/powerpoint/2010/main" val="128948097"/>
      </p:ext>
    </p:extLst>
  </p:cSld>
  <p:clrMapOvr>
    <a:masterClrMapping/>
  </p:clrMapOvr>
</p:sldLayout>
</file>

<file path=ppt/slideLayouts/slideLayout3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Rectangle 3"/>
          <p:cNvSpPr>
            <a:spLocks noGrp="1" noChangeArrowheads="1"/>
          </p:cNvSpPr>
          <p:nvPr>
            <p:ph type="sldNum" idx="10"/>
          </p:nvPr>
        </p:nvSpPr>
        <p:spPr>
          <a:ln/>
        </p:spPr>
        <p:txBody>
          <a:bodyPr/>
          <a:lstStyle>
            <a:lvl1pPr>
              <a:defRPr/>
            </a:lvl1pPr>
          </a:lstStyle>
          <a:p>
            <a:pPr>
              <a:defRPr/>
            </a:pPr>
            <a:r>
              <a:rPr lang="tr-TR"/>
              <a:t>Slide </a:t>
            </a:r>
            <a:fld id="{E0EE5A9A-A03F-48E1-BDEA-8785A7836AF8}" type="slidenum">
              <a:rPr lang="tr-TR"/>
              <a:pPr>
                <a:defRPr/>
              </a:pPr>
              <a:t>‹#›</a:t>
            </a:fld>
            <a:endParaRPr lang="tr-TR"/>
          </a:p>
        </p:txBody>
      </p:sp>
      <p:sp>
        <p:nvSpPr>
          <p:cNvPr id="5" name="Rectangle 10"/>
          <p:cNvSpPr>
            <a:spLocks noGrp="1" noChangeArrowheads="1"/>
          </p:cNvSpPr>
          <p:nvPr>
            <p:ph type="ftr" idx="11"/>
          </p:nvPr>
        </p:nvSpPr>
        <p:spPr>
          <a:ln/>
        </p:spPr>
        <p:txBody>
          <a:bodyPr/>
          <a:lstStyle>
            <a:lvl1pPr>
              <a:defRPr/>
            </a:lvl1pPr>
          </a:lstStyle>
          <a:p>
            <a:pPr>
              <a:defRPr/>
            </a:pPr>
            <a:r>
              <a:rPr lang="tr-TR"/>
              <a:t>Mohammed Alnaif Ph.D.</a:t>
            </a:r>
          </a:p>
        </p:txBody>
      </p:sp>
    </p:spTree>
    <p:extLst>
      <p:ext uri="{BB962C8B-B14F-4D97-AF65-F5344CB8AC3E}">
        <p14:creationId xmlns:p14="http://schemas.microsoft.com/office/powerpoint/2010/main" val="1020011277"/>
      </p:ext>
    </p:extLst>
  </p:cSld>
  <p:clrMapOvr>
    <a:masterClrMapping/>
  </p:clrMapOvr>
</p:sldLayout>
</file>

<file path=ppt/slideLayouts/slideLayout3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ar-S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sldNum" idx="10"/>
          </p:nvPr>
        </p:nvSpPr>
        <p:spPr>
          <a:ln/>
        </p:spPr>
        <p:txBody>
          <a:bodyPr/>
          <a:lstStyle>
            <a:lvl1pPr>
              <a:defRPr/>
            </a:lvl1pPr>
          </a:lstStyle>
          <a:p>
            <a:pPr>
              <a:defRPr/>
            </a:pPr>
            <a:r>
              <a:rPr lang="tr-TR"/>
              <a:t>Slide </a:t>
            </a:r>
            <a:fld id="{1DE1AA92-5650-4371-9870-933EC242AB47}" type="slidenum">
              <a:rPr lang="tr-TR"/>
              <a:pPr>
                <a:defRPr/>
              </a:pPr>
              <a:t>‹#›</a:t>
            </a:fld>
            <a:endParaRPr lang="tr-TR"/>
          </a:p>
        </p:txBody>
      </p:sp>
      <p:sp>
        <p:nvSpPr>
          <p:cNvPr id="5" name="Rectangle 10"/>
          <p:cNvSpPr>
            <a:spLocks noGrp="1" noChangeArrowheads="1"/>
          </p:cNvSpPr>
          <p:nvPr>
            <p:ph type="ftr" idx="11"/>
          </p:nvPr>
        </p:nvSpPr>
        <p:spPr>
          <a:ln/>
        </p:spPr>
        <p:txBody>
          <a:bodyPr/>
          <a:lstStyle>
            <a:lvl1pPr>
              <a:defRPr/>
            </a:lvl1pPr>
          </a:lstStyle>
          <a:p>
            <a:pPr>
              <a:defRPr/>
            </a:pPr>
            <a:r>
              <a:rPr lang="tr-TR"/>
              <a:t>Mohammed Alnaif Ph.D.</a:t>
            </a:r>
          </a:p>
        </p:txBody>
      </p:sp>
    </p:spTree>
    <p:extLst>
      <p:ext uri="{BB962C8B-B14F-4D97-AF65-F5344CB8AC3E}">
        <p14:creationId xmlns:p14="http://schemas.microsoft.com/office/powerpoint/2010/main" val="413176504"/>
      </p:ext>
    </p:extLst>
  </p:cSld>
  <p:clrMapOvr>
    <a:masterClrMapping/>
  </p:clrMapOvr>
</p:sldLayout>
</file>

<file path=ppt/slideLayouts/slideLayout3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Content Placeholder 2"/>
          <p:cNvSpPr>
            <a:spLocks noGrp="1"/>
          </p:cNvSpPr>
          <p:nvPr>
            <p:ph sz="half" idx="1"/>
          </p:nvPr>
        </p:nvSpPr>
        <p:spPr>
          <a:xfrm>
            <a:off x="457200" y="1600200"/>
            <a:ext cx="4037013" cy="4522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Content Placeholder 3"/>
          <p:cNvSpPr>
            <a:spLocks noGrp="1"/>
          </p:cNvSpPr>
          <p:nvPr>
            <p:ph sz="half" idx="2"/>
          </p:nvPr>
        </p:nvSpPr>
        <p:spPr>
          <a:xfrm>
            <a:off x="4646613" y="1600200"/>
            <a:ext cx="4037012" cy="4522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Rectangle 3"/>
          <p:cNvSpPr>
            <a:spLocks noGrp="1" noChangeArrowheads="1"/>
          </p:cNvSpPr>
          <p:nvPr>
            <p:ph type="sldNum" idx="10"/>
          </p:nvPr>
        </p:nvSpPr>
        <p:spPr>
          <a:ln/>
        </p:spPr>
        <p:txBody>
          <a:bodyPr/>
          <a:lstStyle>
            <a:lvl1pPr>
              <a:defRPr/>
            </a:lvl1pPr>
          </a:lstStyle>
          <a:p>
            <a:pPr>
              <a:defRPr/>
            </a:pPr>
            <a:r>
              <a:rPr lang="tr-TR"/>
              <a:t>Slide </a:t>
            </a:r>
            <a:fld id="{F7605C1F-C50A-4727-B7E1-AC9EF4608EE2}" type="slidenum">
              <a:rPr lang="tr-TR"/>
              <a:pPr>
                <a:defRPr/>
              </a:pPr>
              <a:t>‹#›</a:t>
            </a:fld>
            <a:endParaRPr lang="tr-TR"/>
          </a:p>
        </p:txBody>
      </p:sp>
      <p:sp>
        <p:nvSpPr>
          <p:cNvPr id="6" name="Rectangle 10"/>
          <p:cNvSpPr>
            <a:spLocks noGrp="1" noChangeArrowheads="1"/>
          </p:cNvSpPr>
          <p:nvPr>
            <p:ph type="ftr" idx="11"/>
          </p:nvPr>
        </p:nvSpPr>
        <p:spPr>
          <a:ln/>
        </p:spPr>
        <p:txBody>
          <a:bodyPr/>
          <a:lstStyle>
            <a:lvl1pPr>
              <a:defRPr/>
            </a:lvl1pPr>
          </a:lstStyle>
          <a:p>
            <a:pPr>
              <a:defRPr/>
            </a:pPr>
            <a:r>
              <a:rPr lang="tr-TR"/>
              <a:t>Mohammed Alnaif Ph.D.</a:t>
            </a:r>
          </a:p>
        </p:txBody>
      </p:sp>
    </p:spTree>
    <p:extLst>
      <p:ext uri="{BB962C8B-B14F-4D97-AF65-F5344CB8AC3E}">
        <p14:creationId xmlns:p14="http://schemas.microsoft.com/office/powerpoint/2010/main" val="847836712"/>
      </p:ext>
    </p:extLst>
  </p:cSld>
  <p:clrMapOvr>
    <a:masterClrMapping/>
  </p:clrMapOvr>
</p:sldLayout>
</file>

<file path=ppt/slideLayouts/slideLayout3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ar-S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7" name="Rectangle 3"/>
          <p:cNvSpPr>
            <a:spLocks noGrp="1" noChangeArrowheads="1"/>
          </p:cNvSpPr>
          <p:nvPr>
            <p:ph type="sldNum" idx="10"/>
          </p:nvPr>
        </p:nvSpPr>
        <p:spPr>
          <a:ln/>
        </p:spPr>
        <p:txBody>
          <a:bodyPr/>
          <a:lstStyle>
            <a:lvl1pPr>
              <a:defRPr/>
            </a:lvl1pPr>
          </a:lstStyle>
          <a:p>
            <a:pPr>
              <a:defRPr/>
            </a:pPr>
            <a:r>
              <a:rPr lang="tr-TR"/>
              <a:t>Slide </a:t>
            </a:r>
            <a:fld id="{35D1C1A5-BF72-4CB7-B1D1-282A60B187EC}" type="slidenum">
              <a:rPr lang="tr-TR"/>
              <a:pPr>
                <a:defRPr/>
              </a:pPr>
              <a:t>‹#›</a:t>
            </a:fld>
            <a:endParaRPr lang="tr-TR"/>
          </a:p>
        </p:txBody>
      </p:sp>
      <p:sp>
        <p:nvSpPr>
          <p:cNvPr id="8" name="Rectangle 10"/>
          <p:cNvSpPr>
            <a:spLocks noGrp="1" noChangeArrowheads="1"/>
          </p:cNvSpPr>
          <p:nvPr>
            <p:ph type="ftr" idx="11"/>
          </p:nvPr>
        </p:nvSpPr>
        <p:spPr>
          <a:ln/>
        </p:spPr>
        <p:txBody>
          <a:bodyPr/>
          <a:lstStyle>
            <a:lvl1pPr>
              <a:defRPr/>
            </a:lvl1pPr>
          </a:lstStyle>
          <a:p>
            <a:pPr>
              <a:defRPr/>
            </a:pPr>
            <a:r>
              <a:rPr lang="tr-TR"/>
              <a:t>Mohammed Alnaif Ph.D.</a:t>
            </a:r>
          </a:p>
        </p:txBody>
      </p:sp>
    </p:spTree>
    <p:extLst>
      <p:ext uri="{BB962C8B-B14F-4D97-AF65-F5344CB8AC3E}">
        <p14:creationId xmlns:p14="http://schemas.microsoft.com/office/powerpoint/2010/main" val="902741299"/>
      </p:ext>
    </p:extLst>
  </p:cSld>
  <p:clrMapOvr>
    <a:masterClrMapping/>
  </p:clrMapOvr>
</p:sldLayout>
</file>

<file path=ppt/slideLayouts/slideLayout3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Rectangle 3"/>
          <p:cNvSpPr>
            <a:spLocks noGrp="1" noChangeArrowheads="1"/>
          </p:cNvSpPr>
          <p:nvPr>
            <p:ph type="sldNum" idx="10"/>
          </p:nvPr>
        </p:nvSpPr>
        <p:spPr>
          <a:ln/>
        </p:spPr>
        <p:txBody>
          <a:bodyPr/>
          <a:lstStyle>
            <a:lvl1pPr>
              <a:defRPr/>
            </a:lvl1pPr>
          </a:lstStyle>
          <a:p>
            <a:pPr>
              <a:defRPr/>
            </a:pPr>
            <a:r>
              <a:rPr lang="tr-TR"/>
              <a:t>Slide </a:t>
            </a:r>
            <a:fld id="{3A047823-12C0-438A-80D2-9A441397708B}" type="slidenum">
              <a:rPr lang="tr-TR"/>
              <a:pPr>
                <a:defRPr/>
              </a:pPr>
              <a:t>‹#›</a:t>
            </a:fld>
            <a:endParaRPr lang="tr-TR"/>
          </a:p>
        </p:txBody>
      </p:sp>
      <p:sp>
        <p:nvSpPr>
          <p:cNvPr id="4" name="Rectangle 10"/>
          <p:cNvSpPr>
            <a:spLocks noGrp="1" noChangeArrowheads="1"/>
          </p:cNvSpPr>
          <p:nvPr>
            <p:ph type="ftr" idx="11"/>
          </p:nvPr>
        </p:nvSpPr>
        <p:spPr>
          <a:ln/>
        </p:spPr>
        <p:txBody>
          <a:bodyPr/>
          <a:lstStyle>
            <a:lvl1pPr>
              <a:defRPr/>
            </a:lvl1pPr>
          </a:lstStyle>
          <a:p>
            <a:pPr>
              <a:defRPr/>
            </a:pPr>
            <a:r>
              <a:rPr lang="tr-TR"/>
              <a:t>Mohammed Alnaif Ph.D.</a:t>
            </a:r>
          </a:p>
        </p:txBody>
      </p:sp>
    </p:spTree>
    <p:extLst>
      <p:ext uri="{BB962C8B-B14F-4D97-AF65-F5344CB8AC3E}">
        <p14:creationId xmlns:p14="http://schemas.microsoft.com/office/powerpoint/2010/main" val="3534126319"/>
      </p:ext>
    </p:extLst>
  </p:cSld>
  <p:clrMapOvr>
    <a:masterClrMapping/>
  </p:clrMapOvr>
</p:sldLayout>
</file>

<file path=ppt/slideLayouts/slideLayout3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sldNum" idx="10"/>
          </p:nvPr>
        </p:nvSpPr>
        <p:spPr>
          <a:ln/>
        </p:spPr>
        <p:txBody>
          <a:bodyPr/>
          <a:lstStyle>
            <a:lvl1pPr>
              <a:defRPr/>
            </a:lvl1pPr>
          </a:lstStyle>
          <a:p>
            <a:pPr>
              <a:defRPr/>
            </a:pPr>
            <a:r>
              <a:rPr lang="tr-TR"/>
              <a:t>Slide </a:t>
            </a:r>
            <a:fld id="{0751E889-1D6F-4860-8372-3D9091023F6D}" type="slidenum">
              <a:rPr lang="tr-TR"/>
              <a:pPr>
                <a:defRPr/>
              </a:pPr>
              <a:t>‹#›</a:t>
            </a:fld>
            <a:endParaRPr lang="tr-TR"/>
          </a:p>
        </p:txBody>
      </p:sp>
      <p:sp>
        <p:nvSpPr>
          <p:cNvPr id="3" name="Rectangle 10"/>
          <p:cNvSpPr>
            <a:spLocks noGrp="1" noChangeArrowheads="1"/>
          </p:cNvSpPr>
          <p:nvPr>
            <p:ph type="ftr" idx="11"/>
          </p:nvPr>
        </p:nvSpPr>
        <p:spPr>
          <a:ln/>
        </p:spPr>
        <p:txBody>
          <a:bodyPr/>
          <a:lstStyle>
            <a:lvl1pPr>
              <a:defRPr/>
            </a:lvl1pPr>
          </a:lstStyle>
          <a:p>
            <a:pPr>
              <a:defRPr/>
            </a:pPr>
            <a:r>
              <a:rPr lang="tr-TR"/>
              <a:t>Mohammed Alnaif Ph.D.</a:t>
            </a:r>
          </a:p>
        </p:txBody>
      </p:sp>
    </p:spTree>
    <p:extLst>
      <p:ext uri="{BB962C8B-B14F-4D97-AF65-F5344CB8AC3E}">
        <p14:creationId xmlns:p14="http://schemas.microsoft.com/office/powerpoint/2010/main" val="4174395891"/>
      </p:ext>
    </p:extLst>
  </p:cSld>
  <p:clrMapOvr>
    <a:masterClrMapping/>
  </p:clrMapOvr>
</p:sldLayout>
</file>

<file path=ppt/slideLayouts/slideLayout3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ar-S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sldNum" idx="10"/>
          </p:nvPr>
        </p:nvSpPr>
        <p:spPr>
          <a:ln/>
        </p:spPr>
        <p:txBody>
          <a:bodyPr/>
          <a:lstStyle>
            <a:lvl1pPr>
              <a:defRPr/>
            </a:lvl1pPr>
          </a:lstStyle>
          <a:p>
            <a:pPr>
              <a:defRPr/>
            </a:pPr>
            <a:r>
              <a:rPr lang="tr-TR"/>
              <a:t>Slide </a:t>
            </a:r>
            <a:fld id="{05FC1149-59B2-44EE-89AB-5FFDD92F1022}" type="slidenum">
              <a:rPr lang="tr-TR"/>
              <a:pPr>
                <a:defRPr/>
              </a:pPr>
              <a:t>‹#›</a:t>
            </a:fld>
            <a:endParaRPr lang="tr-TR"/>
          </a:p>
        </p:txBody>
      </p:sp>
      <p:sp>
        <p:nvSpPr>
          <p:cNvPr id="6" name="Rectangle 10"/>
          <p:cNvSpPr>
            <a:spLocks noGrp="1" noChangeArrowheads="1"/>
          </p:cNvSpPr>
          <p:nvPr>
            <p:ph type="ftr" idx="11"/>
          </p:nvPr>
        </p:nvSpPr>
        <p:spPr>
          <a:ln/>
        </p:spPr>
        <p:txBody>
          <a:bodyPr/>
          <a:lstStyle>
            <a:lvl1pPr>
              <a:defRPr/>
            </a:lvl1pPr>
          </a:lstStyle>
          <a:p>
            <a:pPr>
              <a:defRPr/>
            </a:pPr>
            <a:r>
              <a:rPr lang="tr-TR"/>
              <a:t>Mohammed Alnaif Ph.D.</a:t>
            </a:r>
          </a:p>
        </p:txBody>
      </p:sp>
    </p:spTree>
    <p:extLst>
      <p:ext uri="{BB962C8B-B14F-4D97-AF65-F5344CB8AC3E}">
        <p14:creationId xmlns:p14="http://schemas.microsoft.com/office/powerpoint/2010/main" val="633176579"/>
      </p:ext>
    </p:extLst>
  </p:cSld>
  <p:clrMapOvr>
    <a:masterClrMapping/>
  </p:clrMapOvr>
</p:sldLayout>
</file>

<file path=ppt/slideLayouts/slideLayout3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ar-S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ar-S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sldNum" idx="10"/>
          </p:nvPr>
        </p:nvSpPr>
        <p:spPr>
          <a:ln/>
        </p:spPr>
        <p:txBody>
          <a:bodyPr/>
          <a:lstStyle>
            <a:lvl1pPr>
              <a:defRPr/>
            </a:lvl1pPr>
          </a:lstStyle>
          <a:p>
            <a:pPr>
              <a:defRPr/>
            </a:pPr>
            <a:r>
              <a:rPr lang="tr-TR"/>
              <a:t>Slide </a:t>
            </a:r>
            <a:fld id="{2ADAC36B-6EF6-4DCF-BA9F-B2FDED3736BC}" type="slidenum">
              <a:rPr lang="tr-TR"/>
              <a:pPr>
                <a:defRPr/>
              </a:pPr>
              <a:t>‹#›</a:t>
            </a:fld>
            <a:endParaRPr lang="tr-TR"/>
          </a:p>
        </p:txBody>
      </p:sp>
      <p:sp>
        <p:nvSpPr>
          <p:cNvPr id="6" name="Rectangle 10"/>
          <p:cNvSpPr>
            <a:spLocks noGrp="1" noChangeArrowheads="1"/>
          </p:cNvSpPr>
          <p:nvPr>
            <p:ph type="ftr" idx="11"/>
          </p:nvPr>
        </p:nvSpPr>
        <p:spPr>
          <a:ln/>
        </p:spPr>
        <p:txBody>
          <a:bodyPr/>
          <a:lstStyle>
            <a:lvl1pPr>
              <a:defRPr/>
            </a:lvl1pPr>
          </a:lstStyle>
          <a:p>
            <a:pPr>
              <a:defRPr/>
            </a:pPr>
            <a:r>
              <a:rPr lang="tr-TR"/>
              <a:t>Mohammed Alnaif Ph.D.</a:t>
            </a:r>
          </a:p>
        </p:txBody>
      </p:sp>
    </p:spTree>
    <p:extLst>
      <p:ext uri="{BB962C8B-B14F-4D97-AF65-F5344CB8AC3E}">
        <p14:creationId xmlns:p14="http://schemas.microsoft.com/office/powerpoint/2010/main" val="2988611550"/>
      </p:ext>
    </p:extLst>
  </p:cSld>
  <p:clrMapOvr>
    <a:masterClrMapping/>
  </p:clrMapOvr>
</p:sldLayout>
</file>

<file path=ppt/slideLayouts/slideLayout3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Rectangle 3"/>
          <p:cNvSpPr>
            <a:spLocks noGrp="1" noChangeArrowheads="1"/>
          </p:cNvSpPr>
          <p:nvPr>
            <p:ph type="sldNum" idx="10"/>
          </p:nvPr>
        </p:nvSpPr>
        <p:spPr>
          <a:ln/>
        </p:spPr>
        <p:txBody>
          <a:bodyPr/>
          <a:lstStyle>
            <a:lvl1pPr>
              <a:defRPr/>
            </a:lvl1pPr>
          </a:lstStyle>
          <a:p>
            <a:pPr>
              <a:defRPr/>
            </a:pPr>
            <a:r>
              <a:rPr lang="tr-TR"/>
              <a:t>Slide </a:t>
            </a:r>
            <a:fld id="{11186189-C365-4373-BC51-285D9113EFC2}" type="slidenum">
              <a:rPr lang="tr-TR"/>
              <a:pPr>
                <a:defRPr/>
              </a:pPr>
              <a:t>‹#›</a:t>
            </a:fld>
            <a:endParaRPr lang="tr-TR"/>
          </a:p>
        </p:txBody>
      </p:sp>
      <p:sp>
        <p:nvSpPr>
          <p:cNvPr id="5" name="Rectangle 10"/>
          <p:cNvSpPr>
            <a:spLocks noGrp="1" noChangeArrowheads="1"/>
          </p:cNvSpPr>
          <p:nvPr>
            <p:ph type="ftr" idx="11"/>
          </p:nvPr>
        </p:nvSpPr>
        <p:spPr>
          <a:ln/>
        </p:spPr>
        <p:txBody>
          <a:bodyPr/>
          <a:lstStyle>
            <a:lvl1pPr>
              <a:defRPr/>
            </a:lvl1pPr>
          </a:lstStyle>
          <a:p>
            <a:pPr>
              <a:defRPr/>
            </a:pPr>
            <a:r>
              <a:rPr lang="tr-TR"/>
              <a:t>Mohammed Alnaif Ph.D.</a:t>
            </a:r>
          </a:p>
        </p:txBody>
      </p:sp>
    </p:spTree>
    <p:extLst>
      <p:ext uri="{BB962C8B-B14F-4D97-AF65-F5344CB8AC3E}">
        <p14:creationId xmlns:p14="http://schemas.microsoft.com/office/powerpoint/2010/main" val="227036435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35788" y="288925"/>
            <a:ext cx="2025650" cy="57308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55663" y="288925"/>
            <a:ext cx="5927725" cy="57308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780DA0F8-8EDD-44C0-B7D1-CB929D2CB34D}" type="datetime1">
              <a:rPr lang="ar-SA" smtClean="0"/>
              <a:t>30/01/1441</a:t>
            </a:fld>
            <a:endParaRPr lang="en-US" dirty="0"/>
          </a:p>
        </p:txBody>
      </p:sp>
      <p:sp>
        <p:nvSpPr>
          <p:cNvPr id="5" name="Rectangle 5"/>
          <p:cNvSpPr>
            <a:spLocks noGrp="1" noChangeArrowheads="1"/>
          </p:cNvSpPr>
          <p:nvPr>
            <p:ph type="sldNum" sz="quarter" idx="11"/>
          </p:nvPr>
        </p:nvSpPr>
        <p:spPr>
          <a:ln/>
        </p:spPr>
        <p:txBody>
          <a:bodyPr/>
          <a:lstStyle>
            <a:lvl1pPr>
              <a:defRPr/>
            </a:lvl1pPr>
          </a:lstStyle>
          <a:p>
            <a:fld id="{EEEECDCC-63C2-4492-ADC6-A6890B1EB79E}" type="slidenum">
              <a:rPr lang="en-US" smtClean="0"/>
              <a:t>‹#›</a:t>
            </a:fld>
            <a:endParaRPr lang="en-US" dirty="0"/>
          </a:p>
        </p:txBody>
      </p:sp>
      <p:sp>
        <p:nvSpPr>
          <p:cNvPr id="6" name="Rectangle 6"/>
          <p:cNvSpPr>
            <a:spLocks noGrp="1" noChangeArrowheads="1"/>
          </p:cNvSpPr>
          <p:nvPr>
            <p:ph type="ftr" sz="quarter" idx="12"/>
          </p:nvPr>
        </p:nvSpPr>
        <p:spPr>
          <a:ln/>
        </p:spPr>
        <p:txBody>
          <a:bodyPr/>
          <a:lstStyle>
            <a:lvl1pPr>
              <a:defRPr/>
            </a:lvl1pPr>
          </a:lstStyle>
          <a:p>
            <a:r>
              <a:rPr lang="en-US" smtClean="0"/>
              <a:t>Dr. Mohammed Alnaif</a:t>
            </a:r>
            <a:endParaRPr lang="en-US" dirty="0"/>
          </a:p>
        </p:txBody>
      </p:sp>
    </p:spTree>
    <p:extLst>
      <p:ext uri="{BB962C8B-B14F-4D97-AF65-F5344CB8AC3E}">
        <p14:creationId xmlns:p14="http://schemas.microsoft.com/office/powerpoint/2010/main" val="2242799551"/>
      </p:ext>
    </p:extLst>
  </p:cSld>
  <p:clrMapOvr>
    <a:masterClrMapping/>
  </p:clrMapOvr>
</p:sldLayout>
</file>

<file path=ppt/slideLayouts/slideLayout3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7813" y="274638"/>
            <a:ext cx="2055812" cy="5848350"/>
          </a:xfrm>
        </p:spPr>
        <p:txBody>
          <a:bodyPr vert="eaVert"/>
          <a:lstStyle/>
          <a:p>
            <a:r>
              <a:rPr lang="en-US" smtClean="0"/>
              <a:t>Click to edit Master title style</a:t>
            </a:r>
            <a:endParaRPr lang="ar-SA"/>
          </a:p>
        </p:txBody>
      </p:sp>
      <p:sp>
        <p:nvSpPr>
          <p:cNvPr id="3" name="Vertical Text Placeholder 2"/>
          <p:cNvSpPr>
            <a:spLocks noGrp="1"/>
          </p:cNvSpPr>
          <p:nvPr>
            <p:ph type="body" orient="vert" idx="1"/>
          </p:nvPr>
        </p:nvSpPr>
        <p:spPr>
          <a:xfrm>
            <a:off x="457200" y="274638"/>
            <a:ext cx="6018213" cy="58483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Rectangle 3"/>
          <p:cNvSpPr>
            <a:spLocks noGrp="1" noChangeArrowheads="1"/>
          </p:cNvSpPr>
          <p:nvPr>
            <p:ph type="sldNum" idx="10"/>
          </p:nvPr>
        </p:nvSpPr>
        <p:spPr>
          <a:ln/>
        </p:spPr>
        <p:txBody>
          <a:bodyPr/>
          <a:lstStyle>
            <a:lvl1pPr>
              <a:defRPr/>
            </a:lvl1pPr>
          </a:lstStyle>
          <a:p>
            <a:pPr>
              <a:defRPr/>
            </a:pPr>
            <a:r>
              <a:rPr lang="tr-TR"/>
              <a:t>Slide </a:t>
            </a:r>
            <a:fld id="{9B9B390C-D65D-44D4-B9DB-0CD571BB0DE6}" type="slidenum">
              <a:rPr lang="tr-TR"/>
              <a:pPr>
                <a:defRPr/>
              </a:pPr>
              <a:t>‹#›</a:t>
            </a:fld>
            <a:endParaRPr lang="tr-TR"/>
          </a:p>
        </p:txBody>
      </p:sp>
      <p:sp>
        <p:nvSpPr>
          <p:cNvPr id="5" name="Rectangle 10"/>
          <p:cNvSpPr>
            <a:spLocks noGrp="1" noChangeArrowheads="1"/>
          </p:cNvSpPr>
          <p:nvPr>
            <p:ph type="ftr" idx="11"/>
          </p:nvPr>
        </p:nvSpPr>
        <p:spPr>
          <a:ln/>
        </p:spPr>
        <p:txBody>
          <a:bodyPr/>
          <a:lstStyle>
            <a:lvl1pPr>
              <a:defRPr/>
            </a:lvl1pPr>
          </a:lstStyle>
          <a:p>
            <a:pPr>
              <a:defRPr/>
            </a:pPr>
            <a:r>
              <a:rPr lang="tr-TR"/>
              <a:t>Mohammed Alnaif Ph.D.</a:t>
            </a:r>
          </a:p>
        </p:txBody>
      </p:sp>
    </p:spTree>
    <p:extLst>
      <p:ext uri="{BB962C8B-B14F-4D97-AF65-F5344CB8AC3E}">
        <p14:creationId xmlns:p14="http://schemas.microsoft.com/office/powerpoint/2010/main" val="3994714473"/>
      </p:ext>
    </p:extLst>
  </p:cSld>
  <p:clrMapOvr>
    <a:masterClrMapping/>
  </p:clrMapOvr>
</p:sldLayout>
</file>

<file path=ppt/slideLayouts/slideLayout3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ar-S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ar-SA"/>
          </a:p>
        </p:txBody>
      </p:sp>
      <p:sp>
        <p:nvSpPr>
          <p:cNvPr id="4" name="Slide Number Placeholder 3"/>
          <p:cNvSpPr>
            <a:spLocks noGrp="1"/>
          </p:cNvSpPr>
          <p:nvPr>
            <p:ph type="sldNum" idx="10"/>
          </p:nvPr>
        </p:nvSpPr>
        <p:spPr/>
        <p:txBody>
          <a:bodyPr/>
          <a:lstStyle>
            <a:lvl1pPr>
              <a:defRPr/>
            </a:lvl1pPr>
          </a:lstStyle>
          <a:p>
            <a:pPr>
              <a:defRPr/>
            </a:pPr>
            <a:r>
              <a:rPr lang="tr-TR"/>
              <a:t>Slide</a:t>
            </a:r>
            <a:r>
              <a:rPr lang="tr-TR" b="0"/>
              <a:t> </a:t>
            </a:r>
            <a:fld id="{586AE0BD-0BD6-4C46-A156-F0C1E48028E5}" type="slidenum">
              <a:rPr lang="tr-TR"/>
              <a:pPr>
                <a:defRPr/>
              </a:pPr>
              <a:t>‹#›</a:t>
            </a:fld>
            <a:endParaRPr lang="tr-TR"/>
          </a:p>
        </p:txBody>
      </p:sp>
      <p:sp>
        <p:nvSpPr>
          <p:cNvPr id="5" name="Footer Placeholder 4"/>
          <p:cNvSpPr>
            <a:spLocks noGrp="1"/>
          </p:cNvSpPr>
          <p:nvPr>
            <p:ph type="ftr" idx="11"/>
          </p:nvPr>
        </p:nvSpPr>
        <p:spPr/>
        <p:txBody>
          <a:bodyPr/>
          <a:lstStyle>
            <a:lvl1pPr>
              <a:defRPr/>
            </a:lvl1pPr>
          </a:lstStyle>
          <a:p>
            <a:pPr>
              <a:defRPr/>
            </a:pPr>
            <a:r>
              <a:rPr lang="tr-TR"/>
              <a:t>Mohammed Alnaif Ph.D.</a:t>
            </a:r>
          </a:p>
        </p:txBody>
      </p:sp>
    </p:spTree>
    <p:extLst>
      <p:ext uri="{BB962C8B-B14F-4D97-AF65-F5344CB8AC3E}">
        <p14:creationId xmlns:p14="http://schemas.microsoft.com/office/powerpoint/2010/main" val="3334562382"/>
      </p:ext>
    </p:extLst>
  </p:cSld>
  <p:clrMapOvr>
    <a:masterClrMapping/>
  </p:clrMapOvr>
</p:sldLayout>
</file>

<file path=ppt/slideLayouts/slideLayout3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Slide Number Placeholder 3"/>
          <p:cNvSpPr>
            <a:spLocks noGrp="1"/>
          </p:cNvSpPr>
          <p:nvPr>
            <p:ph type="sldNum" idx="10"/>
          </p:nvPr>
        </p:nvSpPr>
        <p:spPr/>
        <p:txBody>
          <a:bodyPr/>
          <a:lstStyle>
            <a:lvl1pPr>
              <a:defRPr/>
            </a:lvl1pPr>
          </a:lstStyle>
          <a:p>
            <a:pPr>
              <a:defRPr/>
            </a:pPr>
            <a:r>
              <a:rPr lang="tr-TR"/>
              <a:t>Slide</a:t>
            </a:r>
            <a:r>
              <a:rPr lang="tr-TR" b="0"/>
              <a:t> </a:t>
            </a:r>
            <a:fld id="{995FA49F-CF47-4581-9589-0383A335D45A}" type="slidenum">
              <a:rPr lang="tr-TR"/>
              <a:pPr>
                <a:defRPr/>
              </a:pPr>
              <a:t>‹#›</a:t>
            </a:fld>
            <a:endParaRPr lang="tr-TR"/>
          </a:p>
        </p:txBody>
      </p:sp>
      <p:sp>
        <p:nvSpPr>
          <p:cNvPr id="5" name="Footer Placeholder 4"/>
          <p:cNvSpPr>
            <a:spLocks noGrp="1"/>
          </p:cNvSpPr>
          <p:nvPr>
            <p:ph type="ftr" idx="11"/>
          </p:nvPr>
        </p:nvSpPr>
        <p:spPr/>
        <p:txBody>
          <a:bodyPr/>
          <a:lstStyle>
            <a:lvl1pPr>
              <a:defRPr/>
            </a:lvl1pPr>
          </a:lstStyle>
          <a:p>
            <a:pPr>
              <a:defRPr/>
            </a:pPr>
            <a:r>
              <a:rPr lang="tr-TR"/>
              <a:t>Mohammed Alnaif Ph.D.</a:t>
            </a:r>
          </a:p>
        </p:txBody>
      </p:sp>
    </p:spTree>
    <p:extLst>
      <p:ext uri="{BB962C8B-B14F-4D97-AF65-F5344CB8AC3E}">
        <p14:creationId xmlns:p14="http://schemas.microsoft.com/office/powerpoint/2010/main" val="3899628248"/>
      </p:ext>
    </p:extLst>
  </p:cSld>
  <p:clrMapOvr>
    <a:masterClrMapping/>
  </p:clrMapOvr>
</p:sldLayout>
</file>

<file path=ppt/slideLayouts/slideLayout3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ar-S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idx="10"/>
          </p:nvPr>
        </p:nvSpPr>
        <p:spPr/>
        <p:txBody>
          <a:bodyPr/>
          <a:lstStyle>
            <a:lvl1pPr>
              <a:defRPr/>
            </a:lvl1pPr>
          </a:lstStyle>
          <a:p>
            <a:pPr>
              <a:defRPr/>
            </a:pPr>
            <a:r>
              <a:rPr lang="tr-TR"/>
              <a:t>Slide</a:t>
            </a:r>
            <a:r>
              <a:rPr lang="tr-TR" b="0"/>
              <a:t> </a:t>
            </a:r>
            <a:fld id="{EE36D56A-AE90-4553-8B44-E6FC8D4EBA95}" type="slidenum">
              <a:rPr lang="tr-TR"/>
              <a:pPr>
                <a:defRPr/>
              </a:pPr>
              <a:t>‹#›</a:t>
            </a:fld>
            <a:endParaRPr lang="tr-TR"/>
          </a:p>
        </p:txBody>
      </p:sp>
      <p:sp>
        <p:nvSpPr>
          <p:cNvPr id="5" name="Footer Placeholder 4"/>
          <p:cNvSpPr>
            <a:spLocks noGrp="1"/>
          </p:cNvSpPr>
          <p:nvPr>
            <p:ph type="ftr" idx="11"/>
          </p:nvPr>
        </p:nvSpPr>
        <p:spPr/>
        <p:txBody>
          <a:bodyPr/>
          <a:lstStyle>
            <a:lvl1pPr>
              <a:defRPr/>
            </a:lvl1pPr>
          </a:lstStyle>
          <a:p>
            <a:pPr>
              <a:defRPr/>
            </a:pPr>
            <a:r>
              <a:rPr lang="tr-TR"/>
              <a:t>Mohammed Alnaif Ph.D.</a:t>
            </a:r>
          </a:p>
        </p:txBody>
      </p:sp>
    </p:spTree>
    <p:extLst>
      <p:ext uri="{BB962C8B-B14F-4D97-AF65-F5344CB8AC3E}">
        <p14:creationId xmlns:p14="http://schemas.microsoft.com/office/powerpoint/2010/main" val="924869609"/>
      </p:ext>
    </p:extLst>
  </p:cSld>
  <p:clrMapOvr>
    <a:masterClrMapping/>
  </p:clrMapOvr>
</p:sldLayout>
</file>

<file path=ppt/slideLayouts/slideLayout3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Content Placeholder 2"/>
          <p:cNvSpPr>
            <a:spLocks noGrp="1"/>
          </p:cNvSpPr>
          <p:nvPr>
            <p:ph sz="half" idx="1"/>
          </p:nvPr>
        </p:nvSpPr>
        <p:spPr>
          <a:xfrm>
            <a:off x="457200" y="1600200"/>
            <a:ext cx="4037013" cy="4522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Content Placeholder 3"/>
          <p:cNvSpPr>
            <a:spLocks noGrp="1"/>
          </p:cNvSpPr>
          <p:nvPr>
            <p:ph sz="half" idx="2"/>
          </p:nvPr>
        </p:nvSpPr>
        <p:spPr>
          <a:xfrm>
            <a:off x="4646613" y="1600200"/>
            <a:ext cx="4037012" cy="4522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Slide Number Placeholder 4"/>
          <p:cNvSpPr>
            <a:spLocks noGrp="1"/>
          </p:cNvSpPr>
          <p:nvPr>
            <p:ph type="sldNum" idx="10"/>
          </p:nvPr>
        </p:nvSpPr>
        <p:spPr/>
        <p:txBody>
          <a:bodyPr/>
          <a:lstStyle>
            <a:lvl1pPr>
              <a:defRPr/>
            </a:lvl1pPr>
          </a:lstStyle>
          <a:p>
            <a:pPr>
              <a:defRPr/>
            </a:pPr>
            <a:r>
              <a:rPr lang="tr-TR"/>
              <a:t>Slide</a:t>
            </a:r>
            <a:r>
              <a:rPr lang="tr-TR" b="0"/>
              <a:t> </a:t>
            </a:r>
            <a:fld id="{DA1884F2-AAC5-424E-BF67-A83563DB80D1}" type="slidenum">
              <a:rPr lang="tr-TR"/>
              <a:pPr>
                <a:defRPr/>
              </a:pPr>
              <a:t>‹#›</a:t>
            </a:fld>
            <a:endParaRPr lang="tr-TR"/>
          </a:p>
        </p:txBody>
      </p:sp>
      <p:sp>
        <p:nvSpPr>
          <p:cNvPr id="6" name="Footer Placeholder 5"/>
          <p:cNvSpPr>
            <a:spLocks noGrp="1"/>
          </p:cNvSpPr>
          <p:nvPr>
            <p:ph type="ftr" idx="11"/>
          </p:nvPr>
        </p:nvSpPr>
        <p:spPr/>
        <p:txBody>
          <a:bodyPr/>
          <a:lstStyle>
            <a:lvl1pPr>
              <a:defRPr/>
            </a:lvl1pPr>
          </a:lstStyle>
          <a:p>
            <a:pPr>
              <a:defRPr/>
            </a:pPr>
            <a:r>
              <a:rPr lang="tr-TR"/>
              <a:t>Mohammed Alnaif Ph.D.</a:t>
            </a:r>
          </a:p>
        </p:txBody>
      </p:sp>
    </p:spTree>
    <p:extLst>
      <p:ext uri="{BB962C8B-B14F-4D97-AF65-F5344CB8AC3E}">
        <p14:creationId xmlns:p14="http://schemas.microsoft.com/office/powerpoint/2010/main" val="512441319"/>
      </p:ext>
    </p:extLst>
  </p:cSld>
  <p:clrMapOvr>
    <a:masterClrMapping/>
  </p:clrMapOvr>
</p:sldLayout>
</file>

<file path=ppt/slideLayouts/slideLayout3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ar-S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7" name="Slide Number Placeholder 6"/>
          <p:cNvSpPr>
            <a:spLocks noGrp="1"/>
          </p:cNvSpPr>
          <p:nvPr>
            <p:ph type="sldNum" idx="10"/>
          </p:nvPr>
        </p:nvSpPr>
        <p:spPr/>
        <p:txBody>
          <a:bodyPr/>
          <a:lstStyle>
            <a:lvl1pPr>
              <a:defRPr/>
            </a:lvl1pPr>
          </a:lstStyle>
          <a:p>
            <a:pPr>
              <a:defRPr/>
            </a:pPr>
            <a:r>
              <a:rPr lang="tr-TR"/>
              <a:t>Slide</a:t>
            </a:r>
            <a:r>
              <a:rPr lang="tr-TR" b="0"/>
              <a:t> </a:t>
            </a:r>
            <a:fld id="{7885AA03-B743-429B-A688-9AE023FCD49E}" type="slidenum">
              <a:rPr lang="tr-TR"/>
              <a:pPr>
                <a:defRPr/>
              </a:pPr>
              <a:t>‹#›</a:t>
            </a:fld>
            <a:endParaRPr lang="tr-TR"/>
          </a:p>
        </p:txBody>
      </p:sp>
      <p:sp>
        <p:nvSpPr>
          <p:cNvPr id="8" name="Footer Placeholder 7"/>
          <p:cNvSpPr>
            <a:spLocks noGrp="1"/>
          </p:cNvSpPr>
          <p:nvPr>
            <p:ph type="ftr" idx="11"/>
          </p:nvPr>
        </p:nvSpPr>
        <p:spPr/>
        <p:txBody>
          <a:bodyPr/>
          <a:lstStyle>
            <a:lvl1pPr>
              <a:defRPr/>
            </a:lvl1pPr>
          </a:lstStyle>
          <a:p>
            <a:pPr>
              <a:defRPr/>
            </a:pPr>
            <a:r>
              <a:rPr lang="tr-TR"/>
              <a:t>Mohammed Alnaif Ph.D.</a:t>
            </a:r>
          </a:p>
        </p:txBody>
      </p:sp>
    </p:spTree>
    <p:extLst>
      <p:ext uri="{BB962C8B-B14F-4D97-AF65-F5344CB8AC3E}">
        <p14:creationId xmlns:p14="http://schemas.microsoft.com/office/powerpoint/2010/main" val="3812698721"/>
      </p:ext>
    </p:extLst>
  </p:cSld>
  <p:clrMapOvr>
    <a:masterClrMapping/>
  </p:clrMapOvr>
</p:sldLayout>
</file>

<file path=ppt/slideLayouts/slideLayout3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Slide Number Placeholder 2"/>
          <p:cNvSpPr>
            <a:spLocks noGrp="1"/>
          </p:cNvSpPr>
          <p:nvPr>
            <p:ph type="sldNum" idx="10"/>
          </p:nvPr>
        </p:nvSpPr>
        <p:spPr/>
        <p:txBody>
          <a:bodyPr/>
          <a:lstStyle>
            <a:lvl1pPr>
              <a:defRPr/>
            </a:lvl1pPr>
          </a:lstStyle>
          <a:p>
            <a:pPr>
              <a:defRPr/>
            </a:pPr>
            <a:r>
              <a:rPr lang="tr-TR"/>
              <a:t>Slide</a:t>
            </a:r>
            <a:r>
              <a:rPr lang="tr-TR" b="0"/>
              <a:t> </a:t>
            </a:r>
            <a:fld id="{B58B0E72-8ECF-40FD-AB45-5F8CEAE94820}" type="slidenum">
              <a:rPr lang="tr-TR"/>
              <a:pPr>
                <a:defRPr/>
              </a:pPr>
              <a:t>‹#›</a:t>
            </a:fld>
            <a:endParaRPr lang="tr-TR"/>
          </a:p>
        </p:txBody>
      </p:sp>
      <p:sp>
        <p:nvSpPr>
          <p:cNvPr id="4" name="Footer Placeholder 3"/>
          <p:cNvSpPr>
            <a:spLocks noGrp="1"/>
          </p:cNvSpPr>
          <p:nvPr>
            <p:ph type="ftr" idx="11"/>
          </p:nvPr>
        </p:nvSpPr>
        <p:spPr/>
        <p:txBody>
          <a:bodyPr/>
          <a:lstStyle>
            <a:lvl1pPr>
              <a:defRPr/>
            </a:lvl1pPr>
          </a:lstStyle>
          <a:p>
            <a:pPr>
              <a:defRPr/>
            </a:pPr>
            <a:r>
              <a:rPr lang="tr-TR"/>
              <a:t>Mohammed Alnaif Ph.D.</a:t>
            </a:r>
          </a:p>
        </p:txBody>
      </p:sp>
    </p:spTree>
    <p:extLst>
      <p:ext uri="{BB962C8B-B14F-4D97-AF65-F5344CB8AC3E}">
        <p14:creationId xmlns:p14="http://schemas.microsoft.com/office/powerpoint/2010/main" val="588040972"/>
      </p:ext>
    </p:extLst>
  </p:cSld>
  <p:clrMapOvr>
    <a:masterClrMapping/>
  </p:clrMapOvr>
</p:sldLayout>
</file>

<file path=ppt/slideLayouts/slideLayout3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idx="10"/>
          </p:nvPr>
        </p:nvSpPr>
        <p:spPr/>
        <p:txBody>
          <a:bodyPr/>
          <a:lstStyle>
            <a:lvl1pPr>
              <a:defRPr/>
            </a:lvl1pPr>
          </a:lstStyle>
          <a:p>
            <a:pPr>
              <a:defRPr/>
            </a:pPr>
            <a:r>
              <a:rPr lang="tr-TR"/>
              <a:t>Slide</a:t>
            </a:r>
            <a:r>
              <a:rPr lang="tr-TR" b="0"/>
              <a:t> </a:t>
            </a:r>
            <a:fld id="{41F0B3E0-55D7-4193-8318-A9DF95E69959}" type="slidenum">
              <a:rPr lang="tr-TR"/>
              <a:pPr>
                <a:defRPr/>
              </a:pPr>
              <a:t>‹#›</a:t>
            </a:fld>
            <a:endParaRPr lang="tr-TR"/>
          </a:p>
        </p:txBody>
      </p:sp>
      <p:sp>
        <p:nvSpPr>
          <p:cNvPr id="3" name="Footer Placeholder 2"/>
          <p:cNvSpPr>
            <a:spLocks noGrp="1"/>
          </p:cNvSpPr>
          <p:nvPr>
            <p:ph type="ftr" idx="11"/>
          </p:nvPr>
        </p:nvSpPr>
        <p:spPr/>
        <p:txBody>
          <a:bodyPr/>
          <a:lstStyle>
            <a:lvl1pPr>
              <a:defRPr/>
            </a:lvl1pPr>
          </a:lstStyle>
          <a:p>
            <a:pPr>
              <a:defRPr/>
            </a:pPr>
            <a:r>
              <a:rPr lang="tr-TR"/>
              <a:t>Mohammed Alnaif Ph.D.</a:t>
            </a:r>
          </a:p>
        </p:txBody>
      </p:sp>
    </p:spTree>
    <p:extLst>
      <p:ext uri="{BB962C8B-B14F-4D97-AF65-F5344CB8AC3E}">
        <p14:creationId xmlns:p14="http://schemas.microsoft.com/office/powerpoint/2010/main" val="3426456556"/>
      </p:ext>
    </p:extLst>
  </p:cSld>
  <p:clrMapOvr>
    <a:masterClrMapping/>
  </p:clrMapOvr>
</p:sldLayout>
</file>

<file path=ppt/slideLayouts/slideLayout3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ar-S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idx="10"/>
          </p:nvPr>
        </p:nvSpPr>
        <p:spPr/>
        <p:txBody>
          <a:bodyPr/>
          <a:lstStyle>
            <a:lvl1pPr>
              <a:defRPr/>
            </a:lvl1pPr>
          </a:lstStyle>
          <a:p>
            <a:pPr>
              <a:defRPr/>
            </a:pPr>
            <a:r>
              <a:rPr lang="tr-TR"/>
              <a:t>Slide</a:t>
            </a:r>
            <a:r>
              <a:rPr lang="tr-TR" b="0"/>
              <a:t> </a:t>
            </a:r>
            <a:fld id="{1B8219C6-7568-45EA-8347-FEAFDB905CF3}" type="slidenum">
              <a:rPr lang="tr-TR"/>
              <a:pPr>
                <a:defRPr/>
              </a:pPr>
              <a:t>‹#›</a:t>
            </a:fld>
            <a:endParaRPr lang="tr-TR"/>
          </a:p>
        </p:txBody>
      </p:sp>
      <p:sp>
        <p:nvSpPr>
          <p:cNvPr id="6" name="Footer Placeholder 5"/>
          <p:cNvSpPr>
            <a:spLocks noGrp="1"/>
          </p:cNvSpPr>
          <p:nvPr>
            <p:ph type="ftr" idx="11"/>
          </p:nvPr>
        </p:nvSpPr>
        <p:spPr/>
        <p:txBody>
          <a:bodyPr/>
          <a:lstStyle>
            <a:lvl1pPr>
              <a:defRPr/>
            </a:lvl1pPr>
          </a:lstStyle>
          <a:p>
            <a:pPr>
              <a:defRPr/>
            </a:pPr>
            <a:r>
              <a:rPr lang="tr-TR"/>
              <a:t>Mohammed Alnaif Ph.D.</a:t>
            </a:r>
          </a:p>
        </p:txBody>
      </p:sp>
    </p:spTree>
    <p:extLst>
      <p:ext uri="{BB962C8B-B14F-4D97-AF65-F5344CB8AC3E}">
        <p14:creationId xmlns:p14="http://schemas.microsoft.com/office/powerpoint/2010/main" val="1580794545"/>
      </p:ext>
    </p:extLst>
  </p:cSld>
  <p:clrMapOvr>
    <a:masterClrMapping/>
  </p:clrMapOvr>
</p:sldLayout>
</file>

<file path=ppt/slideLayouts/slideLayout3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ar-S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ar-S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idx="10"/>
          </p:nvPr>
        </p:nvSpPr>
        <p:spPr/>
        <p:txBody>
          <a:bodyPr/>
          <a:lstStyle>
            <a:lvl1pPr>
              <a:defRPr/>
            </a:lvl1pPr>
          </a:lstStyle>
          <a:p>
            <a:pPr>
              <a:defRPr/>
            </a:pPr>
            <a:r>
              <a:rPr lang="tr-TR"/>
              <a:t>Slide</a:t>
            </a:r>
            <a:r>
              <a:rPr lang="tr-TR" b="0"/>
              <a:t> </a:t>
            </a:r>
            <a:fld id="{CB4A5663-5A93-475C-9AE7-9CA06D867BE8}" type="slidenum">
              <a:rPr lang="tr-TR"/>
              <a:pPr>
                <a:defRPr/>
              </a:pPr>
              <a:t>‹#›</a:t>
            </a:fld>
            <a:endParaRPr lang="tr-TR"/>
          </a:p>
        </p:txBody>
      </p:sp>
      <p:sp>
        <p:nvSpPr>
          <p:cNvPr id="6" name="Footer Placeholder 5"/>
          <p:cNvSpPr>
            <a:spLocks noGrp="1"/>
          </p:cNvSpPr>
          <p:nvPr>
            <p:ph type="ftr" idx="11"/>
          </p:nvPr>
        </p:nvSpPr>
        <p:spPr/>
        <p:txBody>
          <a:bodyPr/>
          <a:lstStyle>
            <a:lvl1pPr>
              <a:defRPr/>
            </a:lvl1pPr>
          </a:lstStyle>
          <a:p>
            <a:pPr>
              <a:defRPr/>
            </a:pPr>
            <a:r>
              <a:rPr lang="tr-TR"/>
              <a:t>Mohammed Alnaif Ph.D.</a:t>
            </a:r>
          </a:p>
        </p:txBody>
      </p:sp>
    </p:spTree>
    <p:extLst>
      <p:ext uri="{BB962C8B-B14F-4D97-AF65-F5344CB8AC3E}">
        <p14:creationId xmlns:p14="http://schemas.microsoft.com/office/powerpoint/2010/main" val="422992962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5"/>
          <p:cNvGrpSpPr>
            <a:grpSpLocks/>
          </p:cNvGrpSpPr>
          <p:nvPr/>
        </p:nvGrpSpPr>
        <p:grpSpPr bwMode="auto">
          <a:xfrm>
            <a:off x="0" y="-6350"/>
            <a:ext cx="9142413" cy="6856413"/>
            <a:chOff x="0" y="-4"/>
            <a:chExt cx="5759" cy="4319"/>
          </a:xfrm>
        </p:grpSpPr>
        <p:grpSp>
          <p:nvGrpSpPr>
            <p:cNvPr id="5" name="Group 6"/>
            <p:cNvGrpSpPr>
              <a:grpSpLocks/>
            </p:cNvGrpSpPr>
            <p:nvPr/>
          </p:nvGrpSpPr>
          <p:grpSpPr bwMode="auto">
            <a:xfrm>
              <a:off x="33" y="-4"/>
              <a:ext cx="328" cy="3928"/>
              <a:chOff x="33" y="-4"/>
              <a:chExt cx="328" cy="3928"/>
            </a:xfrm>
          </p:grpSpPr>
          <p:sp>
            <p:nvSpPr>
              <p:cNvPr id="21" name="Rectangle 7"/>
              <p:cNvSpPr>
                <a:spLocks noChangeArrowheads="1"/>
              </p:cNvSpPr>
              <p:nvPr/>
            </p:nvSpPr>
            <p:spPr bwMode="auto">
              <a:xfrm>
                <a:off x="33" y="110"/>
                <a:ext cx="106" cy="3814"/>
              </a:xfrm>
              <a:prstGeom prst="rect">
                <a:avLst/>
              </a:prstGeom>
              <a:gradFill rotWithShape="0">
                <a:gsLst>
                  <a:gs pos="0">
                    <a:schemeClr val="hlink"/>
                  </a:gs>
                  <a:gs pos="100000">
                    <a:schemeClr val="accent2"/>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grpSp>
            <p:nvGrpSpPr>
              <p:cNvPr id="22" name="Group 8"/>
              <p:cNvGrpSpPr>
                <a:grpSpLocks/>
              </p:cNvGrpSpPr>
              <p:nvPr/>
            </p:nvGrpSpPr>
            <p:grpSpPr bwMode="auto">
              <a:xfrm>
                <a:off x="41" y="-4"/>
                <a:ext cx="320" cy="205"/>
                <a:chOff x="41" y="-4"/>
                <a:chExt cx="320" cy="205"/>
              </a:xfrm>
            </p:grpSpPr>
            <p:sp>
              <p:nvSpPr>
                <p:cNvPr id="23" name="Oval 9"/>
                <p:cNvSpPr>
                  <a:spLocks noChangeArrowheads="1"/>
                </p:cNvSpPr>
                <p:nvPr/>
              </p:nvSpPr>
              <p:spPr bwMode="auto">
                <a:xfrm>
                  <a:off x="41" y="48"/>
                  <a:ext cx="113" cy="107"/>
                </a:xfrm>
                <a:prstGeom prst="ellipse">
                  <a:avLst/>
                </a:pr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sp>
              <p:nvSpPr>
                <p:cNvPr id="24" name="AutoShape 10"/>
                <p:cNvSpPr>
                  <a:spLocks noChangeArrowheads="1"/>
                </p:cNvSpPr>
                <p:nvPr/>
              </p:nvSpPr>
              <p:spPr bwMode="auto">
                <a:xfrm>
                  <a:off x="104" y="-4"/>
                  <a:ext cx="257" cy="205"/>
                </a:xfrm>
                <a:prstGeom prst="rightArrow">
                  <a:avLst>
                    <a:gd name="adj1" fmla="val 50000"/>
                    <a:gd name="adj2" fmla="val 62689"/>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grpSp>
        </p:grpSp>
        <p:grpSp>
          <p:nvGrpSpPr>
            <p:cNvPr id="6" name="Group 11"/>
            <p:cNvGrpSpPr>
              <a:grpSpLocks/>
            </p:cNvGrpSpPr>
            <p:nvPr/>
          </p:nvGrpSpPr>
          <p:grpSpPr bwMode="auto">
            <a:xfrm>
              <a:off x="411" y="44"/>
              <a:ext cx="5348" cy="322"/>
              <a:chOff x="411" y="44"/>
              <a:chExt cx="5348" cy="322"/>
            </a:xfrm>
          </p:grpSpPr>
          <p:sp>
            <p:nvSpPr>
              <p:cNvPr id="17" name="Rectangle 12"/>
              <p:cNvSpPr>
                <a:spLocks noChangeArrowheads="1"/>
              </p:cNvSpPr>
              <p:nvPr/>
            </p:nvSpPr>
            <p:spPr bwMode="auto">
              <a:xfrm>
                <a:off x="411" y="44"/>
                <a:ext cx="5256" cy="103"/>
              </a:xfrm>
              <a:prstGeom prst="rect">
                <a:avLst/>
              </a:prstGeom>
              <a:gradFill rotWithShape="0">
                <a:gsLst>
                  <a:gs pos="0">
                    <a:schemeClr val="hlink"/>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grpSp>
            <p:nvGrpSpPr>
              <p:cNvPr id="18" name="Group 13"/>
              <p:cNvGrpSpPr>
                <a:grpSpLocks/>
              </p:cNvGrpSpPr>
              <p:nvPr/>
            </p:nvGrpSpPr>
            <p:grpSpPr bwMode="auto">
              <a:xfrm>
                <a:off x="5563" y="45"/>
                <a:ext cx="196" cy="321"/>
                <a:chOff x="5563" y="45"/>
                <a:chExt cx="196" cy="321"/>
              </a:xfrm>
            </p:grpSpPr>
            <p:sp>
              <p:nvSpPr>
                <p:cNvPr id="19" name="Oval 14"/>
                <p:cNvSpPr>
                  <a:spLocks noChangeArrowheads="1"/>
                </p:cNvSpPr>
                <p:nvPr/>
              </p:nvSpPr>
              <p:spPr bwMode="auto">
                <a:xfrm>
                  <a:off x="5607" y="45"/>
                  <a:ext cx="104" cy="113"/>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sp>
              <p:nvSpPr>
                <p:cNvPr id="20" name="AutoShape 15"/>
                <p:cNvSpPr>
                  <a:spLocks noChangeArrowheads="1"/>
                </p:cNvSpPr>
                <p:nvPr/>
              </p:nvSpPr>
              <p:spPr bwMode="auto">
                <a:xfrm>
                  <a:off x="5563" y="107"/>
                  <a:ext cx="196" cy="259"/>
                </a:xfrm>
                <a:prstGeom prst="downArrow">
                  <a:avLst>
                    <a:gd name="adj1" fmla="val 50000"/>
                    <a:gd name="adj2" fmla="val 66078"/>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grpSp>
        </p:grpSp>
        <p:grpSp>
          <p:nvGrpSpPr>
            <p:cNvPr id="7" name="Group 16"/>
            <p:cNvGrpSpPr>
              <a:grpSpLocks/>
            </p:cNvGrpSpPr>
            <p:nvPr/>
          </p:nvGrpSpPr>
          <p:grpSpPr bwMode="auto">
            <a:xfrm>
              <a:off x="0" y="3958"/>
              <a:ext cx="5347" cy="323"/>
              <a:chOff x="0" y="3958"/>
              <a:chExt cx="5347" cy="323"/>
            </a:xfrm>
          </p:grpSpPr>
          <p:sp>
            <p:nvSpPr>
              <p:cNvPr id="13" name="Rectangle 17"/>
              <p:cNvSpPr>
                <a:spLocks noChangeArrowheads="1"/>
              </p:cNvSpPr>
              <p:nvPr/>
            </p:nvSpPr>
            <p:spPr bwMode="auto">
              <a:xfrm>
                <a:off x="94" y="4178"/>
                <a:ext cx="5253" cy="103"/>
              </a:xfrm>
              <a:prstGeom prst="rect">
                <a:avLst/>
              </a:pr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grpSp>
            <p:nvGrpSpPr>
              <p:cNvPr id="14" name="Group 18"/>
              <p:cNvGrpSpPr>
                <a:grpSpLocks/>
              </p:cNvGrpSpPr>
              <p:nvPr/>
            </p:nvGrpSpPr>
            <p:grpSpPr bwMode="auto">
              <a:xfrm>
                <a:off x="0" y="3958"/>
                <a:ext cx="195" cy="322"/>
                <a:chOff x="0" y="3958"/>
                <a:chExt cx="195" cy="322"/>
              </a:xfrm>
            </p:grpSpPr>
            <p:sp>
              <p:nvSpPr>
                <p:cNvPr id="15" name="Oval 19"/>
                <p:cNvSpPr>
                  <a:spLocks noChangeArrowheads="1"/>
                </p:cNvSpPr>
                <p:nvPr/>
              </p:nvSpPr>
              <p:spPr bwMode="auto">
                <a:xfrm>
                  <a:off x="48" y="4166"/>
                  <a:ext cx="104" cy="114"/>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sp>
              <p:nvSpPr>
                <p:cNvPr id="16" name="AutoShape 20"/>
                <p:cNvSpPr>
                  <a:spLocks noChangeArrowheads="1"/>
                </p:cNvSpPr>
                <p:nvPr/>
              </p:nvSpPr>
              <p:spPr bwMode="auto">
                <a:xfrm>
                  <a:off x="0" y="3958"/>
                  <a:ext cx="195" cy="259"/>
                </a:xfrm>
                <a:prstGeom prst="upArrow">
                  <a:avLst>
                    <a:gd name="adj1" fmla="val 50000"/>
                    <a:gd name="adj2" fmla="val 66404"/>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grpSp>
        </p:grpSp>
        <p:grpSp>
          <p:nvGrpSpPr>
            <p:cNvPr id="8" name="Group 21"/>
            <p:cNvGrpSpPr>
              <a:grpSpLocks/>
            </p:cNvGrpSpPr>
            <p:nvPr/>
          </p:nvGrpSpPr>
          <p:grpSpPr bwMode="auto">
            <a:xfrm>
              <a:off x="5398" y="401"/>
              <a:ext cx="320" cy="3914"/>
              <a:chOff x="5398" y="401"/>
              <a:chExt cx="320" cy="3914"/>
            </a:xfrm>
          </p:grpSpPr>
          <p:sp>
            <p:nvSpPr>
              <p:cNvPr id="9" name="Rectangle 22"/>
              <p:cNvSpPr>
                <a:spLocks noChangeArrowheads="1"/>
              </p:cNvSpPr>
              <p:nvPr/>
            </p:nvSpPr>
            <p:spPr bwMode="auto">
              <a:xfrm>
                <a:off x="5612" y="401"/>
                <a:ext cx="106" cy="3800"/>
              </a:xfrm>
              <a:prstGeom prst="rect">
                <a:avLst/>
              </a:prstGeom>
              <a:gradFill rotWithShape="0">
                <a:gsLst>
                  <a:gs pos="0">
                    <a:schemeClr val="accent1"/>
                  </a:gs>
                  <a:gs pos="100000">
                    <a:schemeClr val="folHlink"/>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grpSp>
            <p:nvGrpSpPr>
              <p:cNvPr id="10" name="Group 23"/>
              <p:cNvGrpSpPr>
                <a:grpSpLocks/>
              </p:cNvGrpSpPr>
              <p:nvPr/>
            </p:nvGrpSpPr>
            <p:grpSpPr bwMode="auto">
              <a:xfrm>
                <a:off x="5398" y="4111"/>
                <a:ext cx="320" cy="204"/>
                <a:chOff x="5398" y="4111"/>
                <a:chExt cx="320" cy="204"/>
              </a:xfrm>
            </p:grpSpPr>
            <p:sp>
              <p:nvSpPr>
                <p:cNvPr id="11" name="Oval 24"/>
                <p:cNvSpPr>
                  <a:spLocks noChangeArrowheads="1"/>
                </p:cNvSpPr>
                <p:nvPr/>
              </p:nvSpPr>
              <p:spPr bwMode="auto">
                <a:xfrm>
                  <a:off x="5605" y="4157"/>
                  <a:ext cx="113" cy="106"/>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sp>
              <p:nvSpPr>
                <p:cNvPr id="12" name="AutoShape 25"/>
                <p:cNvSpPr>
                  <a:spLocks noChangeArrowheads="1"/>
                </p:cNvSpPr>
                <p:nvPr/>
              </p:nvSpPr>
              <p:spPr bwMode="auto">
                <a:xfrm>
                  <a:off x="5398" y="4111"/>
                  <a:ext cx="257" cy="204"/>
                </a:xfrm>
                <a:prstGeom prst="leftArrow">
                  <a:avLst>
                    <a:gd name="adj1" fmla="val 50000"/>
                    <a:gd name="adj2" fmla="val 62984"/>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grpSp>
        </p:grpSp>
      </p:grpSp>
      <p:sp>
        <p:nvSpPr>
          <p:cNvPr id="67610" name="Rectangle 26"/>
          <p:cNvSpPr>
            <a:spLocks noGrp="1" noChangeArrowheads="1"/>
          </p:cNvSpPr>
          <p:nvPr>
            <p:ph type="ctrTitle" sz="quarter"/>
          </p:nvPr>
        </p:nvSpPr>
        <p:spPr>
          <a:xfrm>
            <a:off x="685800" y="2286000"/>
            <a:ext cx="7772400" cy="1143000"/>
          </a:xfrm>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40" tIns="45720" rIns="91440" bIns="45720"/>
          <a:lstStyle>
            <a:lvl1pPr>
              <a:defRPr/>
            </a:lvl1pPr>
          </a:lstStyle>
          <a:p>
            <a:pPr lvl="0"/>
            <a:r>
              <a:rPr lang="en-US" altLang="en-US" noProof="0" smtClean="0"/>
              <a:t>Click to edit Master title style</a:t>
            </a:r>
          </a:p>
        </p:txBody>
      </p:sp>
      <p:sp>
        <p:nvSpPr>
          <p:cNvPr id="67611" name="Rectangle 27"/>
          <p:cNvSpPr>
            <a:spLocks noGrp="1" noChangeArrowheads="1"/>
          </p:cNvSpPr>
          <p:nvPr>
            <p:ph type="subTitle" sz="quarter" idx="1"/>
          </p:nvPr>
        </p:nvSpPr>
        <p:spPr>
          <a:xfrm>
            <a:off x="1371600" y="3886200"/>
            <a:ext cx="6400800" cy="1752600"/>
          </a:xfrm>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40" tIns="45720" rIns="91440" bIns="45720"/>
          <a:lstStyle>
            <a:lvl1pPr marL="0" indent="0" algn="ctr">
              <a:buFontTx/>
              <a:buNone/>
              <a:defRPr/>
            </a:lvl1pPr>
          </a:lstStyle>
          <a:p>
            <a:pPr lvl="0"/>
            <a:r>
              <a:rPr lang="en-US" altLang="en-US" noProof="0" smtClean="0"/>
              <a:t>Click to edit Master subtitle style</a:t>
            </a:r>
          </a:p>
        </p:txBody>
      </p:sp>
      <p:sp>
        <p:nvSpPr>
          <p:cNvPr id="25" name="Rectangle 2"/>
          <p:cNvSpPr>
            <a:spLocks noGrp="1" noChangeArrowheads="1"/>
          </p:cNvSpPr>
          <p:nvPr>
            <p:ph type="dt" sz="quarter" idx="10"/>
          </p:nvPr>
        </p:nvSpPr>
        <p:spPr>
          <a:xfrm>
            <a:off x="344488" y="6035675"/>
            <a:ext cx="2474912" cy="457200"/>
          </a:xfrm>
        </p:spPr>
        <p:txBody>
          <a:bodyPr/>
          <a:lstStyle>
            <a:lvl1pPr>
              <a:defRPr/>
            </a:lvl1pPr>
          </a:lstStyle>
          <a:p>
            <a:pPr>
              <a:defRPr/>
            </a:pPr>
            <a:fld id="{DD375DE9-9EC2-4B27-A9A9-49C18B7F91DE}" type="datetime1">
              <a:rPr lang="ar-SA" altLang="en-US" smtClean="0"/>
              <a:t>30/01/1441</a:t>
            </a:fld>
            <a:endParaRPr lang="en-US" altLang="en-US"/>
          </a:p>
        </p:txBody>
      </p:sp>
      <p:sp>
        <p:nvSpPr>
          <p:cNvPr id="26" name="Rectangle 3"/>
          <p:cNvSpPr>
            <a:spLocks noGrp="1" noChangeArrowheads="1"/>
          </p:cNvSpPr>
          <p:nvPr>
            <p:ph type="ftr" sz="quarter" idx="11"/>
          </p:nvPr>
        </p:nvSpPr>
        <p:spPr>
          <a:xfrm>
            <a:off x="2895600" y="6035675"/>
            <a:ext cx="3657600" cy="457200"/>
          </a:xfrm>
        </p:spPr>
        <p:txBody>
          <a:bodyPr/>
          <a:lstStyle>
            <a:lvl1pPr>
              <a:defRPr/>
            </a:lvl1pPr>
          </a:lstStyle>
          <a:p>
            <a:pPr>
              <a:defRPr/>
            </a:pPr>
            <a:r>
              <a:rPr lang="en-US" altLang="en-US" smtClean="0"/>
              <a:t>Dr. Mohammed Alnaif</a:t>
            </a:r>
            <a:endParaRPr lang="en-US" altLang="en-US"/>
          </a:p>
        </p:txBody>
      </p:sp>
      <p:sp>
        <p:nvSpPr>
          <p:cNvPr id="27" name="Rectangle 4"/>
          <p:cNvSpPr>
            <a:spLocks noGrp="1" noChangeArrowheads="1"/>
          </p:cNvSpPr>
          <p:nvPr>
            <p:ph type="sldNum" sz="quarter" idx="12"/>
          </p:nvPr>
        </p:nvSpPr>
        <p:spPr>
          <a:xfrm>
            <a:off x="6629400" y="6035675"/>
            <a:ext cx="2170113" cy="444500"/>
          </a:xfrm>
        </p:spPr>
        <p:txBody>
          <a:bodyPr/>
          <a:lstStyle>
            <a:lvl1pPr>
              <a:defRPr/>
            </a:lvl1pPr>
          </a:lstStyle>
          <a:p>
            <a:pPr>
              <a:defRPr/>
            </a:pPr>
            <a:endParaRPr lang="en-US" altLang="en-US"/>
          </a:p>
        </p:txBody>
      </p:sp>
    </p:spTree>
    <p:extLst>
      <p:ext uri="{BB962C8B-B14F-4D97-AF65-F5344CB8AC3E}">
        <p14:creationId xmlns:p14="http://schemas.microsoft.com/office/powerpoint/2010/main" val="3441640434"/>
      </p:ext>
    </p:extLst>
  </p:cSld>
  <p:clrMapOvr>
    <a:masterClrMapping/>
  </p:clrMapOvr>
</p:sldLayout>
</file>

<file path=ppt/slideLayouts/slideLayout3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Slide Number Placeholder 3"/>
          <p:cNvSpPr>
            <a:spLocks noGrp="1"/>
          </p:cNvSpPr>
          <p:nvPr>
            <p:ph type="sldNum" idx="10"/>
          </p:nvPr>
        </p:nvSpPr>
        <p:spPr/>
        <p:txBody>
          <a:bodyPr/>
          <a:lstStyle>
            <a:lvl1pPr>
              <a:defRPr/>
            </a:lvl1pPr>
          </a:lstStyle>
          <a:p>
            <a:pPr>
              <a:defRPr/>
            </a:pPr>
            <a:r>
              <a:rPr lang="tr-TR"/>
              <a:t>Slide</a:t>
            </a:r>
            <a:r>
              <a:rPr lang="tr-TR" b="0"/>
              <a:t> </a:t>
            </a:r>
            <a:fld id="{3D9E252A-BCD5-41BC-9876-FEAD8A260675}" type="slidenum">
              <a:rPr lang="tr-TR"/>
              <a:pPr>
                <a:defRPr/>
              </a:pPr>
              <a:t>‹#›</a:t>
            </a:fld>
            <a:endParaRPr lang="tr-TR"/>
          </a:p>
        </p:txBody>
      </p:sp>
      <p:sp>
        <p:nvSpPr>
          <p:cNvPr id="5" name="Footer Placeholder 4"/>
          <p:cNvSpPr>
            <a:spLocks noGrp="1"/>
          </p:cNvSpPr>
          <p:nvPr>
            <p:ph type="ftr" idx="11"/>
          </p:nvPr>
        </p:nvSpPr>
        <p:spPr/>
        <p:txBody>
          <a:bodyPr/>
          <a:lstStyle>
            <a:lvl1pPr>
              <a:defRPr/>
            </a:lvl1pPr>
          </a:lstStyle>
          <a:p>
            <a:pPr>
              <a:defRPr/>
            </a:pPr>
            <a:r>
              <a:rPr lang="tr-TR"/>
              <a:t>Mohammed Alnaif Ph.D.</a:t>
            </a:r>
          </a:p>
        </p:txBody>
      </p:sp>
    </p:spTree>
    <p:extLst>
      <p:ext uri="{BB962C8B-B14F-4D97-AF65-F5344CB8AC3E}">
        <p14:creationId xmlns:p14="http://schemas.microsoft.com/office/powerpoint/2010/main" val="3273797427"/>
      </p:ext>
    </p:extLst>
  </p:cSld>
  <p:clrMapOvr>
    <a:masterClrMapping/>
  </p:clrMapOvr>
</p:sldLayout>
</file>

<file path=ppt/slideLayouts/slideLayout3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7813" y="274638"/>
            <a:ext cx="2055812" cy="5848350"/>
          </a:xfrm>
        </p:spPr>
        <p:txBody>
          <a:bodyPr vert="eaVert"/>
          <a:lstStyle/>
          <a:p>
            <a:r>
              <a:rPr lang="en-US" smtClean="0"/>
              <a:t>Click to edit Master title style</a:t>
            </a:r>
            <a:endParaRPr lang="ar-SA"/>
          </a:p>
        </p:txBody>
      </p:sp>
      <p:sp>
        <p:nvSpPr>
          <p:cNvPr id="3" name="Vertical Text Placeholder 2"/>
          <p:cNvSpPr>
            <a:spLocks noGrp="1"/>
          </p:cNvSpPr>
          <p:nvPr>
            <p:ph type="body" orient="vert" idx="1"/>
          </p:nvPr>
        </p:nvSpPr>
        <p:spPr>
          <a:xfrm>
            <a:off x="457200" y="274638"/>
            <a:ext cx="6018213" cy="58483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Slide Number Placeholder 3"/>
          <p:cNvSpPr>
            <a:spLocks noGrp="1"/>
          </p:cNvSpPr>
          <p:nvPr>
            <p:ph type="sldNum" idx="10"/>
          </p:nvPr>
        </p:nvSpPr>
        <p:spPr/>
        <p:txBody>
          <a:bodyPr/>
          <a:lstStyle>
            <a:lvl1pPr>
              <a:defRPr/>
            </a:lvl1pPr>
          </a:lstStyle>
          <a:p>
            <a:pPr>
              <a:defRPr/>
            </a:pPr>
            <a:r>
              <a:rPr lang="tr-TR"/>
              <a:t>Slide</a:t>
            </a:r>
            <a:r>
              <a:rPr lang="tr-TR" b="0"/>
              <a:t> </a:t>
            </a:r>
            <a:fld id="{2ED40722-EA06-4071-A8D5-6A8EC200DC48}" type="slidenum">
              <a:rPr lang="tr-TR"/>
              <a:pPr>
                <a:defRPr/>
              </a:pPr>
              <a:t>‹#›</a:t>
            </a:fld>
            <a:endParaRPr lang="tr-TR"/>
          </a:p>
        </p:txBody>
      </p:sp>
      <p:sp>
        <p:nvSpPr>
          <p:cNvPr id="5" name="Footer Placeholder 4"/>
          <p:cNvSpPr>
            <a:spLocks noGrp="1"/>
          </p:cNvSpPr>
          <p:nvPr>
            <p:ph type="ftr" idx="11"/>
          </p:nvPr>
        </p:nvSpPr>
        <p:spPr/>
        <p:txBody>
          <a:bodyPr/>
          <a:lstStyle>
            <a:lvl1pPr>
              <a:defRPr/>
            </a:lvl1pPr>
          </a:lstStyle>
          <a:p>
            <a:pPr>
              <a:defRPr/>
            </a:pPr>
            <a:r>
              <a:rPr lang="tr-TR"/>
              <a:t>Mohammed Alnaif Ph.D.</a:t>
            </a:r>
          </a:p>
        </p:txBody>
      </p:sp>
    </p:spTree>
    <p:extLst>
      <p:ext uri="{BB962C8B-B14F-4D97-AF65-F5344CB8AC3E}">
        <p14:creationId xmlns:p14="http://schemas.microsoft.com/office/powerpoint/2010/main" val="212777341"/>
      </p:ext>
    </p:extLst>
  </p:cSld>
  <p:clrMapOvr>
    <a:masterClrMapping/>
  </p:clrMapOvr>
</p:sldLayout>
</file>

<file path=ppt/slideLayouts/slideLayout34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ar-S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ar-SA"/>
          </a:p>
        </p:txBody>
      </p:sp>
      <p:sp>
        <p:nvSpPr>
          <p:cNvPr id="4" name="Slide Number Placeholder 3"/>
          <p:cNvSpPr>
            <a:spLocks noGrp="1"/>
          </p:cNvSpPr>
          <p:nvPr>
            <p:ph type="sldNum" idx="10"/>
          </p:nvPr>
        </p:nvSpPr>
        <p:spPr/>
        <p:txBody>
          <a:bodyPr/>
          <a:lstStyle>
            <a:lvl1pPr>
              <a:defRPr/>
            </a:lvl1pPr>
          </a:lstStyle>
          <a:p>
            <a:pPr>
              <a:defRPr/>
            </a:pPr>
            <a:r>
              <a:rPr lang="tr-TR"/>
              <a:t>Slide</a:t>
            </a:r>
            <a:r>
              <a:rPr lang="tr-TR" b="0"/>
              <a:t> </a:t>
            </a:r>
            <a:fld id="{0B7BBA81-B5B4-434B-861B-249217B3AA3B}" type="slidenum">
              <a:rPr lang="tr-TR"/>
              <a:pPr>
                <a:defRPr/>
              </a:pPr>
              <a:t>‹#›</a:t>
            </a:fld>
            <a:endParaRPr lang="tr-TR"/>
          </a:p>
        </p:txBody>
      </p:sp>
      <p:sp>
        <p:nvSpPr>
          <p:cNvPr id="5" name="Footer Placeholder 4"/>
          <p:cNvSpPr>
            <a:spLocks noGrp="1"/>
          </p:cNvSpPr>
          <p:nvPr>
            <p:ph type="ftr" idx="11"/>
          </p:nvPr>
        </p:nvSpPr>
        <p:spPr/>
        <p:txBody>
          <a:bodyPr/>
          <a:lstStyle>
            <a:lvl1pPr>
              <a:defRPr/>
            </a:lvl1pPr>
          </a:lstStyle>
          <a:p>
            <a:pPr>
              <a:defRPr/>
            </a:pPr>
            <a:r>
              <a:rPr lang="tr-TR"/>
              <a:t>Mohammed Alnaif Ph.D.</a:t>
            </a:r>
          </a:p>
        </p:txBody>
      </p:sp>
    </p:spTree>
    <p:extLst>
      <p:ext uri="{BB962C8B-B14F-4D97-AF65-F5344CB8AC3E}">
        <p14:creationId xmlns:p14="http://schemas.microsoft.com/office/powerpoint/2010/main" val="581462098"/>
      </p:ext>
    </p:extLst>
  </p:cSld>
  <p:clrMapOvr>
    <a:masterClrMapping/>
  </p:clrMapOvr>
</p:sldLayout>
</file>

<file path=ppt/slideLayouts/slideLayout3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Slide Number Placeholder 3"/>
          <p:cNvSpPr>
            <a:spLocks noGrp="1"/>
          </p:cNvSpPr>
          <p:nvPr>
            <p:ph type="sldNum" idx="10"/>
          </p:nvPr>
        </p:nvSpPr>
        <p:spPr/>
        <p:txBody>
          <a:bodyPr/>
          <a:lstStyle>
            <a:lvl1pPr>
              <a:defRPr/>
            </a:lvl1pPr>
          </a:lstStyle>
          <a:p>
            <a:pPr>
              <a:defRPr/>
            </a:pPr>
            <a:r>
              <a:rPr lang="tr-TR"/>
              <a:t>Slide</a:t>
            </a:r>
            <a:r>
              <a:rPr lang="tr-TR" b="0"/>
              <a:t> </a:t>
            </a:r>
            <a:fld id="{094D1E34-6766-4D0A-BBDB-30A063A16353}" type="slidenum">
              <a:rPr lang="tr-TR"/>
              <a:pPr>
                <a:defRPr/>
              </a:pPr>
              <a:t>‹#›</a:t>
            </a:fld>
            <a:endParaRPr lang="tr-TR"/>
          </a:p>
        </p:txBody>
      </p:sp>
      <p:sp>
        <p:nvSpPr>
          <p:cNvPr id="5" name="Footer Placeholder 4"/>
          <p:cNvSpPr>
            <a:spLocks noGrp="1"/>
          </p:cNvSpPr>
          <p:nvPr>
            <p:ph type="ftr" idx="11"/>
          </p:nvPr>
        </p:nvSpPr>
        <p:spPr/>
        <p:txBody>
          <a:bodyPr/>
          <a:lstStyle>
            <a:lvl1pPr>
              <a:defRPr/>
            </a:lvl1pPr>
          </a:lstStyle>
          <a:p>
            <a:pPr>
              <a:defRPr/>
            </a:pPr>
            <a:r>
              <a:rPr lang="tr-TR"/>
              <a:t>Mohammed Alnaif Ph.D.</a:t>
            </a:r>
          </a:p>
        </p:txBody>
      </p:sp>
    </p:spTree>
    <p:extLst>
      <p:ext uri="{BB962C8B-B14F-4D97-AF65-F5344CB8AC3E}">
        <p14:creationId xmlns:p14="http://schemas.microsoft.com/office/powerpoint/2010/main" val="566413023"/>
      </p:ext>
    </p:extLst>
  </p:cSld>
  <p:clrMapOvr>
    <a:masterClrMapping/>
  </p:clrMapOvr>
</p:sldLayout>
</file>

<file path=ppt/slideLayouts/slideLayout3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ar-S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idx="10"/>
          </p:nvPr>
        </p:nvSpPr>
        <p:spPr/>
        <p:txBody>
          <a:bodyPr/>
          <a:lstStyle>
            <a:lvl1pPr>
              <a:defRPr/>
            </a:lvl1pPr>
          </a:lstStyle>
          <a:p>
            <a:pPr>
              <a:defRPr/>
            </a:pPr>
            <a:r>
              <a:rPr lang="tr-TR"/>
              <a:t>Slide</a:t>
            </a:r>
            <a:r>
              <a:rPr lang="tr-TR" b="0"/>
              <a:t> </a:t>
            </a:r>
            <a:fld id="{B7C60123-166B-4BF6-8DD2-166706ECCFAB}" type="slidenum">
              <a:rPr lang="tr-TR"/>
              <a:pPr>
                <a:defRPr/>
              </a:pPr>
              <a:t>‹#›</a:t>
            </a:fld>
            <a:endParaRPr lang="tr-TR"/>
          </a:p>
        </p:txBody>
      </p:sp>
      <p:sp>
        <p:nvSpPr>
          <p:cNvPr id="5" name="Footer Placeholder 4"/>
          <p:cNvSpPr>
            <a:spLocks noGrp="1"/>
          </p:cNvSpPr>
          <p:nvPr>
            <p:ph type="ftr" idx="11"/>
          </p:nvPr>
        </p:nvSpPr>
        <p:spPr/>
        <p:txBody>
          <a:bodyPr/>
          <a:lstStyle>
            <a:lvl1pPr>
              <a:defRPr/>
            </a:lvl1pPr>
          </a:lstStyle>
          <a:p>
            <a:pPr>
              <a:defRPr/>
            </a:pPr>
            <a:r>
              <a:rPr lang="tr-TR"/>
              <a:t>Mohammed Alnaif Ph.D.</a:t>
            </a:r>
          </a:p>
        </p:txBody>
      </p:sp>
    </p:spTree>
    <p:extLst>
      <p:ext uri="{BB962C8B-B14F-4D97-AF65-F5344CB8AC3E}">
        <p14:creationId xmlns:p14="http://schemas.microsoft.com/office/powerpoint/2010/main" val="639402371"/>
      </p:ext>
    </p:extLst>
  </p:cSld>
  <p:clrMapOvr>
    <a:masterClrMapping/>
  </p:clrMapOvr>
</p:sldLayout>
</file>

<file path=ppt/slideLayouts/slideLayout3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Content Placeholder 2"/>
          <p:cNvSpPr>
            <a:spLocks noGrp="1"/>
          </p:cNvSpPr>
          <p:nvPr>
            <p:ph sz="half" idx="1"/>
          </p:nvPr>
        </p:nvSpPr>
        <p:spPr>
          <a:xfrm>
            <a:off x="457200" y="1600200"/>
            <a:ext cx="4037013" cy="4522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Content Placeholder 3"/>
          <p:cNvSpPr>
            <a:spLocks noGrp="1"/>
          </p:cNvSpPr>
          <p:nvPr>
            <p:ph sz="half" idx="2"/>
          </p:nvPr>
        </p:nvSpPr>
        <p:spPr>
          <a:xfrm>
            <a:off x="4646613" y="1600200"/>
            <a:ext cx="4037012" cy="4522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Slide Number Placeholder 4"/>
          <p:cNvSpPr>
            <a:spLocks noGrp="1"/>
          </p:cNvSpPr>
          <p:nvPr>
            <p:ph type="sldNum" idx="10"/>
          </p:nvPr>
        </p:nvSpPr>
        <p:spPr/>
        <p:txBody>
          <a:bodyPr/>
          <a:lstStyle>
            <a:lvl1pPr>
              <a:defRPr/>
            </a:lvl1pPr>
          </a:lstStyle>
          <a:p>
            <a:pPr>
              <a:defRPr/>
            </a:pPr>
            <a:r>
              <a:rPr lang="tr-TR"/>
              <a:t>Slide</a:t>
            </a:r>
            <a:r>
              <a:rPr lang="tr-TR" b="0"/>
              <a:t> </a:t>
            </a:r>
            <a:fld id="{303F411D-AD46-4F84-B6BF-F1B2F27D3AB5}" type="slidenum">
              <a:rPr lang="tr-TR"/>
              <a:pPr>
                <a:defRPr/>
              </a:pPr>
              <a:t>‹#›</a:t>
            </a:fld>
            <a:endParaRPr lang="tr-TR"/>
          </a:p>
        </p:txBody>
      </p:sp>
      <p:sp>
        <p:nvSpPr>
          <p:cNvPr id="6" name="Footer Placeholder 5"/>
          <p:cNvSpPr>
            <a:spLocks noGrp="1"/>
          </p:cNvSpPr>
          <p:nvPr>
            <p:ph type="ftr" idx="11"/>
          </p:nvPr>
        </p:nvSpPr>
        <p:spPr/>
        <p:txBody>
          <a:bodyPr/>
          <a:lstStyle>
            <a:lvl1pPr>
              <a:defRPr/>
            </a:lvl1pPr>
          </a:lstStyle>
          <a:p>
            <a:pPr>
              <a:defRPr/>
            </a:pPr>
            <a:r>
              <a:rPr lang="tr-TR"/>
              <a:t>Mohammed Alnaif Ph.D.</a:t>
            </a:r>
          </a:p>
        </p:txBody>
      </p:sp>
    </p:spTree>
    <p:extLst>
      <p:ext uri="{BB962C8B-B14F-4D97-AF65-F5344CB8AC3E}">
        <p14:creationId xmlns:p14="http://schemas.microsoft.com/office/powerpoint/2010/main" val="2360815128"/>
      </p:ext>
    </p:extLst>
  </p:cSld>
  <p:clrMapOvr>
    <a:masterClrMapping/>
  </p:clrMapOvr>
</p:sldLayout>
</file>

<file path=ppt/slideLayouts/slideLayout3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ar-S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7" name="Slide Number Placeholder 6"/>
          <p:cNvSpPr>
            <a:spLocks noGrp="1"/>
          </p:cNvSpPr>
          <p:nvPr>
            <p:ph type="sldNum" idx="10"/>
          </p:nvPr>
        </p:nvSpPr>
        <p:spPr/>
        <p:txBody>
          <a:bodyPr/>
          <a:lstStyle>
            <a:lvl1pPr>
              <a:defRPr/>
            </a:lvl1pPr>
          </a:lstStyle>
          <a:p>
            <a:pPr>
              <a:defRPr/>
            </a:pPr>
            <a:r>
              <a:rPr lang="tr-TR"/>
              <a:t>Slide</a:t>
            </a:r>
            <a:r>
              <a:rPr lang="tr-TR" b="0"/>
              <a:t> </a:t>
            </a:r>
            <a:fld id="{B1BDCFD6-8278-4C1C-B5E9-A2158B85AB4B}" type="slidenum">
              <a:rPr lang="tr-TR"/>
              <a:pPr>
                <a:defRPr/>
              </a:pPr>
              <a:t>‹#›</a:t>
            </a:fld>
            <a:endParaRPr lang="tr-TR"/>
          </a:p>
        </p:txBody>
      </p:sp>
      <p:sp>
        <p:nvSpPr>
          <p:cNvPr id="8" name="Footer Placeholder 7"/>
          <p:cNvSpPr>
            <a:spLocks noGrp="1"/>
          </p:cNvSpPr>
          <p:nvPr>
            <p:ph type="ftr" idx="11"/>
          </p:nvPr>
        </p:nvSpPr>
        <p:spPr/>
        <p:txBody>
          <a:bodyPr/>
          <a:lstStyle>
            <a:lvl1pPr>
              <a:defRPr/>
            </a:lvl1pPr>
          </a:lstStyle>
          <a:p>
            <a:pPr>
              <a:defRPr/>
            </a:pPr>
            <a:r>
              <a:rPr lang="tr-TR"/>
              <a:t>Mohammed Alnaif Ph.D.</a:t>
            </a:r>
          </a:p>
        </p:txBody>
      </p:sp>
    </p:spTree>
    <p:extLst>
      <p:ext uri="{BB962C8B-B14F-4D97-AF65-F5344CB8AC3E}">
        <p14:creationId xmlns:p14="http://schemas.microsoft.com/office/powerpoint/2010/main" val="3979868050"/>
      </p:ext>
    </p:extLst>
  </p:cSld>
  <p:clrMapOvr>
    <a:masterClrMapping/>
  </p:clrMapOvr>
</p:sldLayout>
</file>

<file path=ppt/slideLayouts/slideLayout3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Slide Number Placeholder 2"/>
          <p:cNvSpPr>
            <a:spLocks noGrp="1"/>
          </p:cNvSpPr>
          <p:nvPr>
            <p:ph type="sldNum" idx="10"/>
          </p:nvPr>
        </p:nvSpPr>
        <p:spPr/>
        <p:txBody>
          <a:bodyPr/>
          <a:lstStyle>
            <a:lvl1pPr>
              <a:defRPr/>
            </a:lvl1pPr>
          </a:lstStyle>
          <a:p>
            <a:pPr>
              <a:defRPr/>
            </a:pPr>
            <a:r>
              <a:rPr lang="tr-TR"/>
              <a:t>Slide</a:t>
            </a:r>
            <a:r>
              <a:rPr lang="tr-TR" b="0"/>
              <a:t> </a:t>
            </a:r>
            <a:fld id="{9E04CBDE-FA58-41AC-9A1A-524DF63FE4A3}" type="slidenum">
              <a:rPr lang="tr-TR"/>
              <a:pPr>
                <a:defRPr/>
              </a:pPr>
              <a:t>‹#›</a:t>
            </a:fld>
            <a:endParaRPr lang="tr-TR"/>
          </a:p>
        </p:txBody>
      </p:sp>
      <p:sp>
        <p:nvSpPr>
          <p:cNvPr id="4" name="Footer Placeholder 3"/>
          <p:cNvSpPr>
            <a:spLocks noGrp="1"/>
          </p:cNvSpPr>
          <p:nvPr>
            <p:ph type="ftr" idx="11"/>
          </p:nvPr>
        </p:nvSpPr>
        <p:spPr/>
        <p:txBody>
          <a:bodyPr/>
          <a:lstStyle>
            <a:lvl1pPr>
              <a:defRPr/>
            </a:lvl1pPr>
          </a:lstStyle>
          <a:p>
            <a:pPr>
              <a:defRPr/>
            </a:pPr>
            <a:r>
              <a:rPr lang="tr-TR"/>
              <a:t>Mohammed Alnaif Ph.D.</a:t>
            </a:r>
          </a:p>
        </p:txBody>
      </p:sp>
    </p:spTree>
    <p:extLst>
      <p:ext uri="{BB962C8B-B14F-4D97-AF65-F5344CB8AC3E}">
        <p14:creationId xmlns:p14="http://schemas.microsoft.com/office/powerpoint/2010/main" val="2666498773"/>
      </p:ext>
    </p:extLst>
  </p:cSld>
  <p:clrMapOvr>
    <a:masterClrMapping/>
  </p:clrMapOvr>
</p:sldLayout>
</file>

<file path=ppt/slideLayouts/slideLayout3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idx="10"/>
          </p:nvPr>
        </p:nvSpPr>
        <p:spPr/>
        <p:txBody>
          <a:bodyPr/>
          <a:lstStyle>
            <a:lvl1pPr>
              <a:defRPr/>
            </a:lvl1pPr>
          </a:lstStyle>
          <a:p>
            <a:pPr>
              <a:defRPr/>
            </a:pPr>
            <a:r>
              <a:rPr lang="tr-TR"/>
              <a:t>Slide</a:t>
            </a:r>
            <a:r>
              <a:rPr lang="tr-TR" b="0"/>
              <a:t> </a:t>
            </a:r>
            <a:fld id="{0EE8BBA0-75FB-4B0E-8DAE-0EC23D0322B5}" type="slidenum">
              <a:rPr lang="tr-TR"/>
              <a:pPr>
                <a:defRPr/>
              </a:pPr>
              <a:t>‹#›</a:t>
            </a:fld>
            <a:endParaRPr lang="tr-TR"/>
          </a:p>
        </p:txBody>
      </p:sp>
      <p:sp>
        <p:nvSpPr>
          <p:cNvPr id="3" name="Footer Placeholder 2"/>
          <p:cNvSpPr>
            <a:spLocks noGrp="1"/>
          </p:cNvSpPr>
          <p:nvPr>
            <p:ph type="ftr" idx="11"/>
          </p:nvPr>
        </p:nvSpPr>
        <p:spPr/>
        <p:txBody>
          <a:bodyPr/>
          <a:lstStyle>
            <a:lvl1pPr>
              <a:defRPr/>
            </a:lvl1pPr>
          </a:lstStyle>
          <a:p>
            <a:pPr>
              <a:defRPr/>
            </a:pPr>
            <a:r>
              <a:rPr lang="tr-TR"/>
              <a:t>Mohammed Alnaif Ph.D.</a:t>
            </a:r>
          </a:p>
        </p:txBody>
      </p:sp>
    </p:spTree>
    <p:extLst>
      <p:ext uri="{BB962C8B-B14F-4D97-AF65-F5344CB8AC3E}">
        <p14:creationId xmlns:p14="http://schemas.microsoft.com/office/powerpoint/2010/main" val="3720420894"/>
      </p:ext>
    </p:extLst>
  </p:cSld>
  <p:clrMapOvr>
    <a:masterClrMapping/>
  </p:clrMapOvr>
</p:sldLayout>
</file>

<file path=ppt/slideLayouts/slideLayout3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ar-S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idx="10"/>
          </p:nvPr>
        </p:nvSpPr>
        <p:spPr/>
        <p:txBody>
          <a:bodyPr/>
          <a:lstStyle>
            <a:lvl1pPr>
              <a:defRPr/>
            </a:lvl1pPr>
          </a:lstStyle>
          <a:p>
            <a:pPr>
              <a:defRPr/>
            </a:pPr>
            <a:r>
              <a:rPr lang="tr-TR"/>
              <a:t>Slide</a:t>
            </a:r>
            <a:r>
              <a:rPr lang="tr-TR" b="0"/>
              <a:t> </a:t>
            </a:r>
            <a:fld id="{1DB2C12C-4BE0-406A-A63F-65F598AB2DFB}" type="slidenum">
              <a:rPr lang="tr-TR"/>
              <a:pPr>
                <a:defRPr/>
              </a:pPr>
              <a:t>‹#›</a:t>
            </a:fld>
            <a:endParaRPr lang="tr-TR"/>
          </a:p>
        </p:txBody>
      </p:sp>
      <p:sp>
        <p:nvSpPr>
          <p:cNvPr id="6" name="Footer Placeholder 5"/>
          <p:cNvSpPr>
            <a:spLocks noGrp="1"/>
          </p:cNvSpPr>
          <p:nvPr>
            <p:ph type="ftr" idx="11"/>
          </p:nvPr>
        </p:nvSpPr>
        <p:spPr/>
        <p:txBody>
          <a:bodyPr/>
          <a:lstStyle>
            <a:lvl1pPr>
              <a:defRPr/>
            </a:lvl1pPr>
          </a:lstStyle>
          <a:p>
            <a:pPr>
              <a:defRPr/>
            </a:pPr>
            <a:r>
              <a:rPr lang="tr-TR"/>
              <a:t>Mohammed Alnaif Ph.D.</a:t>
            </a:r>
          </a:p>
        </p:txBody>
      </p:sp>
    </p:spTree>
    <p:extLst>
      <p:ext uri="{BB962C8B-B14F-4D97-AF65-F5344CB8AC3E}">
        <p14:creationId xmlns:p14="http://schemas.microsoft.com/office/powerpoint/2010/main" val="250014624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5EF2E82C-332C-4F30-97D6-31F3A863E37C}" type="datetime1">
              <a:rPr lang="ar-SA" altLang="en-US" smtClean="0"/>
              <a:t>30/01/1441</a:t>
            </a:fld>
            <a:endParaRPr lang="en-US" altLang="en-US"/>
          </a:p>
        </p:txBody>
      </p:sp>
      <p:sp>
        <p:nvSpPr>
          <p:cNvPr id="5" name="Rectangle 5"/>
          <p:cNvSpPr>
            <a:spLocks noGrp="1" noChangeArrowheads="1"/>
          </p:cNvSpPr>
          <p:nvPr>
            <p:ph type="sldNum"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ftr" sz="quarter" idx="12"/>
          </p:nvPr>
        </p:nvSpPr>
        <p:spPr>
          <a:ln/>
        </p:spPr>
        <p:txBody>
          <a:bodyPr/>
          <a:lstStyle>
            <a:lvl1pPr>
              <a:defRPr/>
            </a:lvl1pPr>
          </a:lstStyle>
          <a:p>
            <a:pPr>
              <a:defRPr/>
            </a:pPr>
            <a:r>
              <a:rPr lang="en-US" altLang="en-US" smtClean="0"/>
              <a:t>Dr. Mohammed Alnaif</a:t>
            </a:r>
            <a:endParaRPr lang="en-US" altLang="en-US"/>
          </a:p>
        </p:txBody>
      </p:sp>
    </p:spTree>
    <p:extLst>
      <p:ext uri="{BB962C8B-B14F-4D97-AF65-F5344CB8AC3E}">
        <p14:creationId xmlns:p14="http://schemas.microsoft.com/office/powerpoint/2010/main" val="835260584"/>
      </p:ext>
    </p:extLst>
  </p:cSld>
  <p:clrMapOvr>
    <a:masterClrMapping/>
  </p:clrMapOvr>
</p:sldLayout>
</file>

<file path=ppt/slideLayouts/slideLayout3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ar-S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ar-S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idx="10"/>
          </p:nvPr>
        </p:nvSpPr>
        <p:spPr/>
        <p:txBody>
          <a:bodyPr/>
          <a:lstStyle>
            <a:lvl1pPr>
              <a:defRPr/>
            </a:lvl1pPr>
          </a:lstStyle>
          <a:p>
            <a:pPr>
              <a:defRPr/>
            </a:pPr>
            <a:r>
              <a:rPr lang="tr-TR"/>
              <a:t>Slide</a:t>
            </a:r>
            <a:r>
              <a:rPr lang="tr-TR" b="0"/>
              <a:t> </a:t>
            </a:r>
            <a:fld id="{DF781020-0A44-4D43-AA40-B018E2296645}" type="slidenum">
              <a:rPr lang="tr-TR"/>
              <a:pPr>
                <a:defRPr/>
              </a:pPr>
              <a:t>‹#›</a:t>
            </a:fld>
            <a:endParaRPr lang="tr-TR"/>
          </a:p>
        </p:txBody>
      </p:sp>
      <p:sp>
        <p:nvSpPr>
          <p:cNvPr id="6" name="Footer Placeholder 5"/>
          <p:cNvSpPr>
            <a:spLocks noGrp="1"/>
          </p:cNvSpPr>
          <p:nvPr>
            <p:ph type="ftr" idx="11"/>
          </p:nvPr>
        </p:nvSpPr>
        <p:spPr/>
        <p:txBody>
          <a:bodyPr/>
          <a:lstStyle>
            <a:lvl1pPr>
              <a:defRPr/>
            </a:lvl1pPr>
          </a:lstStyle>
          <a:p>
            <a:pPr>
              <a:defRPr/>
            </a:pPr>
            <a:r>
              <a:rPr lang="tr-TR"/>
              <a:t>Mohammed Alnaif Ph.D.</a:t>
            </a:r>
          </a:p>
        </p:txBody>
      </p:sp>
    </p:spTree>
    <p:extLst>
      <p:ext uri="{BB962C8B-B14F-4D97-AF65-F5344CB8AC3E}">
        <p14:creationId xmlns:p14="http://schemas.microsoft.com/office/powerpoint/2010/main" val="1764928689"/>
      </p:ext>
    </p:extLst>
  </p:cSld>
  <p:clrMapOvr>
    <a:masterClrMapping/>
  </p:clrMapOvr>
</p:sldLayout>
</file>

<file path=ppt/slideLayouts/slideLayout3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Slide Number Placeholder 3"/>
          <p:cNvSpPr>
            <a:spLocks noGrp="1"/>
          </p:cNvSpPr>
          <p:nvPr>
            <p:ph type="sldNum" idx="10"/>
          </p:nvPr>
        </p:nvSpPr>
        <p:spPr/>
        <p:txBody>
          <a:bodyPr/>
          <a:lstStyle>
            <a:lvl1pPr>
              <a:defRPr/>
            </a:lvl1pPr>
          </a:lstStyle>
          <a:p>
            <a:pPr>
              <a:defRPr/>
            </a:pPr>
            <a:r>
              <a:rPr lang="tr-TR"/>
              <a:t>Slide</a:t>
            </a:r>
            <a:r>
              <a:rPr lang="tr-TR" b="0"/>
              <a:t> </a:t>
            </a:r>
            <a:fld id="{BC189AFB-1765-47B1-9D20-4E9221F8A013}" type="slidenum">
              <a:rPr lang="tr-TR"/>
              <a:pPr>
                <a:defRPr/>
              </a:pPr>
              <a:t>‹#›</a:t>
            </a:fld>
            <a:endParaRPr lang="tr-TR"/>
          </a:p>
        </p:txBody>
      </p:sp>
      <p:sp>
        <p:nvSpPr>
          <p:cNvPr id="5" name="Footer Placeholder 4"/>
          <p:cNvSpPr>
            <a:spLocks noGrp="1"/>
          </p:cNvSpPr>
          <p:nvPr>
            <p:ph type="ftr" idx="11"/>
          </p:nvPr>
        </p:nvSpPr>
        <p:spPr/>
        <p:txBody>
          <a:bodyPr/>
          <a:lstStyle>
            <a:lvl1pPr>
              <a:defRPr/>
            </a:lvl1pPr>
          </a:lstStyle>
          <a:p>
            <a:pPr>
              <a:defRPr/>
            </a:pPr>
            <a:r>
              <a:rPr lang="tr-TR"/>
              <a:t>Mohammed Alnaif Ph.D.</a:t>
            </a:r>
          </a:p>
        </p:txBody>
      </p:sp>
    </p:spTree>
    <p:extLst>
      <p:ext uri="{BB962C8B-B14F-4D97-AF65-F5344CB8AC3E}">
        <p14:creationId xmlns:p14="http://schemas.microsoft.com/office/powerpoint/2010/main" val="783660501"/>
      </p:ext>
    </p:extLst>
  </p:cSld>
  <p:clrMapOvr>
    <a:masterClrMapping/>
  </p:clrMapOvr>
</p:sldLayout>
</file>

<file path=ppt/slideLayouts/slideLayout3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7813" y="274638"/>
            <a:ext cx="2055812" cy="5848350"/>
          </a:xfrm>
        </p:spPr>
        <p:txBody>
          <a:bodyPr vert="eaVert"/>
          <a:lstStyle/>
          <a:p>
            <a:r>
              <a:rPr lang="en-US" smtClean="0"/>
              <a:t>Click to edit Master title style</a:t>
            </a:r>
            <a:endParaRPr lang="ar-SA"/>
          </a:p>
        </p:txBody>
      </p:sp>
      <p:sp>
        <p:nvSpPr>
          <p:cNvPr id="3" name="Vertical Text Placeholder 2"/>
          <p:cNvSpPr>
            <a:spLocks noGrp="1"/>
          </p:cNvSpPr>
          <p:nvPr>
            <p:ph type="body" orient="vert" idx="1"/>
          </p:nvPr>
        </p:nvSpPr>
        <p:spPr>
          <a:xfrm>
            <a:off x="457200" y="274638"/>
            <a:ext cx="6018213" cy="58483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Slide Number Placeholder 3"/>
          <p:cNvSpPr>
            <a:spLocks noGrp="1"/>
          </p:cNvSpPr>
          <p:nvPr>
            <p:ph type="sldNum" idx="10"/>
          </p:nvPr>
        </p:nvSpPr>
        <p:spPr/>
        <p:txBody>
          <a:bodyPr/>
          <a:lstStyle>
            <a:lvl1pPr>
              <a:defRPr/>
            </a:lvl1pPr>
          </a:lstStyle>
          <a:p>
            <a:pPr>
              <a:defRPr/>
            </a:pPr>
            <a:r>
              <a:rPr lang="tr-TR"/>
              <a:t>Slide</a:t>
            </a:r>
            <a:r>
              <a:rPr lang="tr-TR" b="0"/>
              <a:t> </a:t>
            </a:r>
            <a:fld id="{6FBCDE5B-B21B-45C8-B242-72D0C096B18C}" type="slidenum">
              <a:rPr lang="tr-TR"/>
              <a:pPr>
                <a:defRPr/>
              </a:pPr>
              <a:t>‹#›</a:t>
            </a:fld>
            <a:endParaRPr lang="tr-TR"/>
          </a:p>
        </p:txBody>
      </p:sp>
      <p:sp>
        <p:nvSpPr>
          <p:cNvPr id="5" name="Footer Placeholder 4"/>
          <p:cNvSpPr>
            <a:spLocks noGrp="1"/>
          </p:cNvSpPr>
          <p:nvPr>
            <p:ph type="ftr" idx="11"/>
          </p:nvPr>
        </p:nvSpPr>
        <p:spPr/>
        <p:txBody>
          <a:bodyPr/>
          <a:lstStyle>
            <a:lvl1pPr>
              <a:defRPr/>
            </a:lvl1pPr>
          </a:lstStyle>
          <a:p>
            <a:pPr>
              <a:defRPr/>
            </a:pPr>
            <a:r>
              <a:rPr lang="tr-TR"/>
              <a:t>Mohammed Alnaif Ph.D.</a:t>
            </a:r>
          </a:p>
        </p:txBody>
      </p:sp>
    </p:spTree>
    <p:extLst>
      <p:ext uri="{BB962C8B-B14F-4D97-AF65-F5344CB8AC3E}">
        <p14:creationId xmlns:p14="http://schemas.microsoft.com/office/powerpoint/2010/main" val="520152670"/>
      </p:ext>
    </p:extLst>
  </p:cSld>
  <p:clrMapOvr>
    <a:masterClrMapping/>
  </p:clrMapOvr>
</p:sldLayout>
</file>

<file path=ppt/slideLayouts/slideLayout35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ar-S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ar-SA"/>
          </a:p>
        </p:txBody>
      </p:sp>
      <p:sp>
        <p:nvSpPr>
          <p:cNvPr id="4" name="Slide Number Placeholder 3"/>
          <p:cNvSpPr>
            <a:spLocks noGrp="1"/>
          </p:cNvSpPr>
          <p:nvPr>
            <p:ph type="sldNum" idx="10"/>
          </p:nvPr>
        </p:nvSpPr>
        <p:spPr/>
        <p:txBody>
          <a:bodyPr/>
          <a:lstStyle>
            <a:lvl1pPr>
              <a:defRPr/>
            </a:lvl1pPr>
          </a:lstStyle>
          <a:p>
            <a:pPr>
              <a:defRPr/>
            </a:pPr>
            <a:r>
              <a:rPr lang="tr-TR"/>
              <a:t>Slide</a:t>
            </a:r>
            <a:r>
              <a:rPr lang="tr-TR" b="0"/>
              <a:t> </a:t>
            </a:r>
            <a:fld id="{1C327FB3-D125-467E-9296-193FC011D30E}" type="slidenum">
              <a:rPr lang="tr-TR"/>
              <a:pPr>
                <a:defRPr/>
              </a:pPr>
              <a:t>‹#›</a:t>
            </a:fld>
            <a:endParaRPr lang="tr-TR"/>
          </a:p>
        </p:txBody>
      </p:sp>
      <p:sp>
        <p:nvSpPr>
          <p:cNvPr id="5" name="Footer Placeholder 4"/>
          <p:cNvSpPr>
            <a:spLocks noGrp="1"/>
          </p:cNvSpPr>
          <p:nvPr>
            <p:ph type="ftr" idx="11"/>
          </p:nvPr>
        </p:nvSpPr>
        <p:spPr/>
        <p:txBody>
          <a:bodyPr/>
          <a:lstStyle>
            <a:lvl1pPr>
              <a:defRPr/>
            </a:lvl1pPr>
          </a:lstStyle>
          <a:p>
            <a:pPr>
              <a:defRPr/>
            </a:pPr>
            <a:r>
              <a:rPr lang="tr-TR"/>
              <a:t>Mohammed Alnaif Ph.D.</a:t>
            </a:r>
          </a:p>
        </p:txBody>
      </p:sp>
    </p:spTree>
    <p:extLst>
      <p:ext uri="{BB962C8B-B14F-4D97-AF65-F5344CB8AC3E}">
        <p14:creationId xmlns:p14="http://schemas.microsoft.com/office/powerpoint/2010/main" val="3132033126"/>
      </p:ext>
    </p:extLst>
  </p:cSld>
  <p:clrMapOvr>
    <a:masterClrMapping/>
  </p:clrMapOvr>
</p:sldLayout>
</file>

<file path=ppt/slideLayouts/slideLayout3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Slide Number Placeholder 3"/>
          <p:cNvSpPr>
            <a:spLocks noGrp="1"/>
          </p:cNvSpPr>
          <p:nvPr>
            <p:ph type="sldNum" idx="10"/>
          </p:nvPr>
        </p:nvSpPr>
        <p:spPr/>
        <p:txBody>
          <a:bodyPr/>
          <a:lstStyle>
            <a:lvl1pPr>
              <a:defRPr/>
            </a:lvl1pPr>
          </a:lstStyle>
          <a:p>
            <a:pPr>
              <a:defRPr/>
            </a:pPr>
            <a:r>
              <a:rPr lang="tr-TR"/>
              <a:t>Slide</a:t>
            </a:r>
            <a:r>
              <a:rPr lang="tr-TR" b="0"/>
              <a:t> </a:t>
            </a:r>
            <a:fld id="{77576661-F5D2-4E5D-922C-3EE0F6802B65}" type="slidenum">
              <a:rPr lang="tr-TR"/>
              <a:pPr>
                <a:defRPr/>
              </a:pPr>
              <a:t>‹#›</a:t>
            </a:fld>
            <a:endParaRPr lang="tr-TR"/>
          </a:p>
        </p:txBody>
      </p:sp>
      <p:sp>
        <p:nvSpPr>
          <p:cNvPr id="5" name="Footer Placeholder 4"/>
          <p:cNvSpPr>
            <a:spLocks noGrp="1"/>
          </p:cNvSpPr>
          <p:nvPr>
            <p:ph type="ftr" idx="11"/>
          </p:nvPr>
        </p:nvSpPr>
        <p:spPr/>
        <p:txBody>
          <a:bodyPr/>
          <a:lstStyle>
            <a:lvl1pPr>
              <a:defRPr/>
            </a:lvl1pPr>
          </a:lstStyle>
          <a:p>
            <a:pPr>
              <a:defRPr/>
            </a:pPr>
            <a:r>
              <a:rPr lang="tr-TR"/>
              <a:t>Mohammed Alnaif Ph.D.</a:t>
            </a:r>
          </a:p>
        </p:txBody>
      </p:sp>
    </p:spTree>
    <p:extLst>
      <p:ext uri="{BB962C8B-B14F-4D97-AF65-F5344CB8AC3E}">
        <p14:creationId xmlns:p14="http://schemas.microsoft.com/office/powerpoint/2010/main" val="2001324472"/>
      </p:ext>
    </p:extLst>
  </p:cSld>
  <p:clrMapOvr>
    <a:masterClrMapping/>
  </p:clrMapOvr>
</p:sldLayout>
</file>

<file path=ppt/slideLayouts/slideLayout35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ar-S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idx="10"/>
          </p:nvPr>
        </p:nvSpPr>
        <p:spPr/>
        <p:txBody>
          <a:bodyPr/>
          <a:lstStyle>
            <a:lvl1pPr>
              <a:defRPr/>
            </a:lvl1pPr>
          </a:lstStyle>
          <a:p>
            <a:pPr>
              <a:defRPr/>
            </a:pPr>
            <a:r>
              <a:rPr lang="tr-TR"/>
              <a:t>Slide</a:t>
            </a:r>
            <a:r>
              <a:rPr lang="tr-TR" b="0"/>
              <a:t> </a:t>
            </a:r>
            <a:fld id="{169EC1FD-3C9E-4E4C-AEF3-3377E5A86102}" type="slidenum">
              <a:rPr lang="tr-TR"/>
              <a:pPr>
                <a:defRPr/>
              </a:pPr>
              <a:t>‹#›</a:t>
            </a:fld>
            <a:endParaRPr lang="tr-TR"/>
          </a:p>
        </p:txBody>
      </p:sp>
      <p:sp>
        <p:nvSpPr>
          <p:cNvPr id="5" name="Footer Placeholder 4"/>
          <p:cNvSpPr>
            <a:spLocks noGrp="1"/>
          </p:cNvSpPr>
          <p:nvPr>
            <p:ph type="ftr" idx="11"/>
          </p:nvPr>
        </p:nvSpPr>
        <p:spPr/>
        <p:txBody>
          <a:bodyPr/>
          <a:lstStyle>
            <a:lvl1pPr>
              <a:defRPr/>
            </a:lvl1pPr>
          </a:lstStyle>
          <a:p>
            <a:pPr>
              <a:defRPr/>
            </a:pPr>
            <a:r>
              <a:rPr lang="tr-TR"/>
              <a:t>Mohammed Alnaif Ph.D.</a:t>
            </a:r>
          </a:p>
        </p:txBody>
      </p:sp>
    </p:spTree>
    <p:extLst>
      <p:ext uri="{BB962C8B-B14F-4D97-AF65-F5344CB8AC3E}">
        <p14:creationId xmlns:p14="http://schemas.microsoft.com/office/powerpoint/2010/main" val="3679759660"/>
      </p:ext>
    </p:extLst>
  </p:cSld>
  <p:clrMapOvr>
    <a:masterClrMapping/>
  </p:clrMapOvr>
</p:sldLayout>
</file>

<file path=ppt/slideLayouts/slideLayout3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Content Placeholder 2"/>
          <p:cNvSpPr>
            <a:spLocks noGrp="1"/>
          </p:cNvSpPr>
          <p:nvPr>
            <p:ph sz="half" idx="1"/>
          </p:nvPr>
        </p:nvSpPr>
        <p:spPr>
          <a:xfrm>
            <a:off x="457200" y="1600200"/>
            <a:ext cx="4037013" cy="4522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Content Placeholder 3"/>
          <p:cNvSpPr>
            <a:spLocks noGrp="1"/>
          </p:cNvSpPr>
          <p:nvPr>
            <p:ph sz="half" idx="2"/>
          </p:nvPr>
        </p:nvSpPr>
        <p:spPr>
          <a:xfrm>
            <a:off x="4646613" y="1600200"/>
            <a:ext cx="4037012" cy="4522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Slide Number Placeholder 4"/>
          <p:cNvSpPr>
            <a:spLocks noGrp="1"/>
          </p:cNvSpPr>
          <p:nvPr>
            <p:ph type="sldNum" idx="10"/>
          </p:nvPr>
        </p:nvSpPr>
        <p:spPr/>
        <p:txBody>
          <a:bodyPr/>
          <a:lstStyle>
            <a:lvl1pPr>
              <a:defRPr/>
            </a:lvl1pPr>
          </a:lstStyle>
          <a:p>
            <a:pPr>
              <a:defRPr/>
            </a:pPr>
            <a:r>
              <a:rPr lang="tr-TR"/>
              <a:t>Slide</a:t>
            </a:r>
            <a:r>
              <a:rPr lang="tr-TR" b="0"/>
              <a:t> </a:t>
            </a:r>
            <a:fld id="{E988586F-7337-4700-BA90-D9ED9177D5A7}" type="slidenum">
              <a:rPr lang="tr-TR"/>
              <a:pPr>
                <a:defRPr/>
              </a:pPr>
              <a:t>‹#›</a:t>
            </a:fld>
            <a:endParaRPr lang="tr-TR"/>
          </a:p>
        </p:txBody>
      </p:sp>
      <p:sp>
        <p:nvSpPr>
          <p:cNvPr id="6" name="Footer Placeholder 5"/>
          <p:cNvSpPr>
            <a:spLocks noGrp="1"/>
          </p:cNvSpPr>
          <p:nvPr>
            <p:ph type="ftr" idx="11"/>
          </p:nvPr>
        </p:nvSpPr>
        <p:spPr/>
        <p:txBody>
          <a:bodyPr/>
          <a:lstStyle>
            <a:lvl1pPr>
              <a:defRPr/>
            </a:lvl1pPr>
          </a:lstStyle>
          <a:p>
            <a:pPr>
              <a:defRPr/>
            </a:pPr>
            <a:r>
              <a:rPr lang="tr-TR"/>
              <a:t>Mohammed Alnaif Ph.D.</a:t>
            </a:r>
          </a:p>
        </p:txBody>
      </p:sp>
    </p:spTree>
    <p:extLst>
      <p:ext uri="{BB962C8B-B14F-4D97-AF65-F5344CB8AC3E}">
        <p14:creationId xmlns:p14="http://schemas.microsoft.com/office/powerpoint/2010/main" val="1970370991"/>
      </p:ext>
    </p:extLst>
  </p:cSld>
  <p:clrMapOvr>
    <a:masterClrMapping/>
  </p:clrMapOvr>
</p:sldLayout>
</file>

<file path=ppt/slideLayouts/slideLayout35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ar-S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7" name="Slide Number Placeholder 6"/>
          <p:cNvSpPr>
            <a:spLocks noGrp="1"/>
          </p:cNvSpPr>
          <p:nvPr>
            <p:ph type="sldNum" idx="10"/>
          </p:nvPr>
        </p:nvSpPr>
        <p:spPr/>
        <p:txBody>
          <a:bodyPr/>
          <a:lstStyle>
            <a:lvl1pPr>
              <a:defRPr/>
            </a:lvl1pPr>
          </a:lstStyle>
          <a:p>
            <a:pPr>
              <a:defRPr/>
            </a:pPr>
            <a:r>
              <a:rPr lang="tr-TR"/>
              <a:t>Slide</a:t>
            </a:r>
            <a:r>
              <a:rPr lang="tr-TR" b="0"/>
              <a:t> </a:t>
            </a:r>
            <a:fld id="{50B1CA33-617C-4024-A0D6-2471CACCF790}" type="slidenum">
              <a:rPr lang="tr-TR"/>
              <a:pPr>
                <a:defRPr/>
              </a:pPr>
              <a:t>‹#›</a:t>
            </a:fld>
            <a:endParaRPr lang="tr-TR"/>
          </a:p>
        </p:txBody>
      </p:sp>
      <p:sp>
        <p:nvSpPr>
          <p:cNvPr id="8" name="Footer Placeholder 7"/>
          <p:cNvSpPr>
            <a:spLocks noGrp="1"/>
          </p:cNvSpPr>
          <p:nvPr>
            <p:ph type="ftr" idx="11"/>
          </p:nvPr>
        </p:nvSpPr>
        <p:spPr/>
        <p:txBody>
          <a:bodyPr/>
          <a:lstStyle>
            <a:lvl1pPr>
              <a:defRPr/>
            </a:lvl1pPr>
          </a:lstStyle>
          <a:p>
            <a:pPr>
              <a:defRPr/>
            </a:pPr>
            <a:r>
              <a:rPr lang="tr-TR"/>
              <a:t>Mohammed Alnaif Ph.D.</a:t>
            </a:r>
          </a:p>
        </p:txBody>
      </p:sp>
    </p:spTree>
    <p:extLst>
      <p:ext uri="{BB962C8B-B14F-4D97-AF65-F5344CB8AC3E}">
        <p14:creationId xmlns:p14="http://schemas.microsoft.com/office/powerpoint/2010/main" val="1880274059"/>
      </p:ext>
    </p:extLst>
  </p:cSld>
  <p:clrMapOvr>
    <a:masterClrMapping/>
  </p:clrMapOvr>
</p:sldLayout>
</file>

<file path=ppt/slideLayouts/slideLayout3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Slide Number Placeholder 2"/>
          <p:cNvSpPr>
            <a:spLocks noGrp="1"/>
          </p:cNvSpPr>
          <p:nvPr>
            <p:ph type="sldNum" idx="10"/>
          </p:nvPr>
        </p:nvSpPr>
        <p:spPr/>
        <p:txBody>
          <a:bodyPr/>
          <a:lstStyle>
            <a:lvl1pPr>
              <a:defRPr/>
            </a:lvl1pPr>
          </a:lstStyle>
          <a:p>
            <a:pPr>
              <a:defRPr/>
            </a:pPr>
            <a:r>
              <a:rPr lang="tr-TR"/>
              <a:t>Slide</a:t>
            </a:r>
            <a:r>
              <a:rPr lang="tr-TR" b="0"/>
              <a:t> </a:t>
            </a:r>
            <a:fld id="{5F64E9DC-D4BD-4A0B-AC70-31B0792E642A}" type="slidenum">
              <a:rPr lang="tr-TR"/>
              <a:pPr>
                <a:defRPr/>
              </a:pPr>
              <a:t>‹#›</a:t>
            </a:fld>
            <a:endParaRPr lang="tr-TR"/>
          </a:p>
        </p:txBody>
      </p:sp>
      <p:sp>
        <p:nvSpPr>
          <p:cNvPr id="4" name="Footer Placeholder 3"/>
          <p:cNvSpPr>
            <a:spLocks noGrp="1"/>
          </p:cNvSpPr>
          <p:nvPr>
            <p:ph type="ftr" idx="11"/>
          </p:nvPr>
        </p:nvSpPr>
        <p:spPr/>
        <p:txBody>
          <a:bodyPr/>
          <a:lstStyle>
            <a:lvl1pPr>
              <a:defRPr/>
            </a:lvl1pPr>
          </a:lstStyle>
          <a:p>
            <a:pPr>
              <a:defRPr/>
            </a:pPr>
            <a:r>
              <a:rPr lang="tr-TR"/>
              <a:t>Mohammed Alnaif Ph.D.</a:t>
            </a:r>
          </a:p>
        </p:txBody>
      </p:sp>
    </p:spTree>
    <p:extLst>
      <p:ext uri="{BB962C8B-B14F-4D97-AF65-F5344CB8AC3E}">
        <p14:creationId xmlns:p14="http://schemas.microsoft.com/office/powerpoint/2010/main" val="1449975509"/>
      </p:ext>
    </p:extLst>
  </p:cSld>
  <p:clrMapOvr>
    <a:masterClrMapping/>
  </p:clrMapOvr>
</p:sldLayout>
</file>

<file path=ppt/slideLayouts/slideLayout3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idx="10"/>
          </p:nvPr>
        </p:nvSpPr>
        <p:spPr/>
        <p:txBody>
          <a:bodyPr/>
          <a:lstStyle>
            <a:lvl1pPr>
              <a:defRPr/>
            </a:lvl1pPr>
          </a:lstStyle>
          <a:p>
            <a:pPr>
              <a:defRPr/>
            </a:pPr>
            <a:r>
              <a:rPr lang="tr-TR"/>
              <a:t>Slide</a:t>
            </a:r>
            <a:r>
              <a:rPr lang="tr-TR" b="0"/>
              <a:t> </a:t>
            </a:r>
            <a:fld id="{F98242B6-4D8D-4456-A7A3-F3BD2DA8E027}" type="slidenum">
              <a:rPr lang="tr-TR"/>
              <a:pPr>
                <a:defRPr/>
              </a:pPr>
              <a:t>‹#›</a:t>
            </a:fld>
            <a:endParaRPr lang="tr-TR"/>
          </a:p>
        </p:txBody>
      </p:sp>
      <p:sp>
        <p:nvSpPr>
          <p:cNvPr id="3" name="Footer Placeholder 2"/>
          <p:cNvSpPr>
            <a:spLocks noGrp="1"/>
          </p:cNvSpPr>
          <p:nvPr>
            <p:ph type="ftr" idx="11"/>
          </p:nvPr>
        </p:nvSpPr>
        <p:spPr/>
        <p:txBody>
          <a:bodyPr/>
          <a:lstStyle>
            <a:lvl1pPr>
              <a:defRPr/>
            </a:lvl1pPr>
          </a:lstStyle>
          <a:p>
            <a:pPr>
              <a:defRPr/>
            </a:pPr>
            <a:r>
              <a:rPr lang="tr-TR"/>
              <a:t>Mohammed Alnaif Ph.D.</a:t>
            </a:r>
          </a:p>
        </p:txBody>
      </p:sp>
    </p:spTree>
    <p:extLst>
      <p:ext uri="{BB962C8B-B14F-4D97-AF65-F5344CB8AC3E}">
        <p14:creationId xmlns:p14="http://schemas.microsoft.com/office/powerpoint/2010/main" val="38539540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4B6529C5-D1CB-436E-889F-A31E7FE3B0C5}" type="datetime1">
              <a:rPr lang="ar-SA" altLang="en-US" smtClean="0"/>
              <a:t>30/01/1441</a:t>
            </a:fld>
            <a:endParaRPr lang="en-US" altLang="en-US"/>
          </a:p>
        </p:txBody>
      </p:sp>
      <p:sp>
        <p:nvSpPr>
          <p:cNvPr id="5" name="Rectangle 5"/>
          <p:cNvSpPr>
            <a:spLocks noGrp="1" noChangeArrowheads="1"/>
          </p:cNvSpPr>
          <p:nvPr>
            <p:ph type="sldNum"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ftr" sz="quarter" idx="12"/>
          </p:nvPr>
        </p:nvSpPr>
        <p:spPr>
          <a:ln/>
        </p:spPr>
        <p:txBody>
          <a:bodyPr/>
          <a:lstStyle>
            <a:lvl1pPr>
              <a:defRPr/>
            </a:lvl1pPr>
          </a:lstStyle>
          <a:p>
            <a:pPr>
              <a:defRPr/>
            </a:pPr>
            <a:r>
              <a:rPr lang="en-US" altLang="en-US" smtClean="0"/>
              <a:t>Dr. Mohammed Alnaif</a:t>
            </a:r>
            <a:endParaRPr lang="en-US" altLang="en-US"/>
          </a:p>
        </p:txBody>
      </p:sp>
    </p:spTree>
    <p:extLst>
      <p:ext uri="{BB962C8B-B14F-4D97-AF65-F5344CB8AC3E}">
        <p14:creationId xmlns:p14="http://schemas.microsoft.com/office/powerpoint/2010/main" val="2951554121"/>
      </p:ext>
    </p:extLst>
  </p:cSld>
  <p:clrMapOvr>
    <a:masterClrMapping/>
  </p:clrMapOvr>
</p:sldLayout>
</file>

<file path=ppt/slideLayouts/slideLayout36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ar-S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idx="10"/>
          </p:nvPr>
        </p:nvSpPr>
        <p:spPr/>
        <p:txBody>
          <a:bodyPr/>
          <a:lstStyle>
            <a:lvl1pPr>
              <a:defRPr/>
            </a:lvl1pPr>
          </a:lstStyle>
          <a:p>
            <a:pPr>
              <a:defRPr/>
            </a:pPr>
            <a:r>
              <a:rPr lang="tr-TR"/>
              <a:t>Slide</a:t>
            </a:r>
            <a:r>
              <a:rPr lang="tr-TR" b="0"/>
              <a:t> </a:t>
            </a:r>
            <a:fld id="{0B753EC8-99C9-4443-815E-FC29A4194D3A}" type="slidenum">
              <a:rPr lang="tr-TR"/>
              <a:pPr>
                <a:defRPr/>
              </a:pPr>
              <a:t>‹#›</a:t>
            </a:fld>
            <a:endParaRPr lang="tr-TR"/>
          </a:p>
        </p:txBody>
      </p:sp>
      <p:sp>
        <p:nvSpPr>
          <p:cNvPr id="6" name="Footer Placeholder 5"/>
          <p:cNvSpPr>
            <a:spLocks noGrp="1"/>
          </p:cNvSpPr>
          <p:nvPr>
            <p:ph type="ftr" idx="11"/>
          </p:nvPr>
        </p:nvSpPr>
        <p:spPr/>
        <p:txBody>
          <a:bodyPr/>
          <a:lstStyle>
            <a:lvl1pPr>
              <a:defRPr/>
            </a:lvl1pPr>
          </a:lstStyle>
          <a:p>
            <a:pPr>
              <a:defRPr/>
            </a:pPr>
            <a:r>
              <a:rPr lang="tr-TR"/>
              <a:t>Mohammed Alnaif Ph.D.</a:t>
            </a:r>
          </a:p>
        </p:txBody>
      </p:sp>
    </p:spTree>
    <p:extLst>
      <p:ext uri="{BB962C8B-B14F-4D97-AF65-F5344CB8AC3E}">
        <p14:creationId xmlns:p14="http://schemas.microsoft.com/office/powerpoint/2010/main" val="2341381855"/>
      </p:ext>
    </p:extLst>
  </p:cSld>
  <p:clrMapOvr>
    <a:masterClrMapping/>
  </p:clrMapOvr>
</p:sldLayout>
</file>

<file path=ppt/slideLayouts/slideLayout36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ar-S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ar-S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idx="10"/>
          </p:nvPr>
        </p:nvSpPr>
        <p:spPr/>
        <p:txBody>
          <a:bodyPr/>
          <a:lstStyle>
            <a:lvl1pPr>
              <a:defRPr/>
            </a:lvl1pPr>
          </a:lstStyle>
          <a:p>
            <a:pPr>
              <a:defRPr/>
            </a:pPr>
            <a:r>
              <a:rPr lang="tr-TR"/>
              <a:t>Slide</a:t>
            </a:r>
            <a:r>
              <a:rPr lang="tr-TR" b="0"/>
              <a:t> </a:t>
            </a:r>
            <a:fld id="{078DA32C-E36D-4E96-95CB-E7829371354F}" type="slidenum">
              <a:rPr lang="tr-TR"/>
              <a:pPr>
                <a:defRPr/>
              </a:pPr>
              <a:t>‹#›</a:t>
            </a:fld>
            <a:endParaRPr lang="tr-TR"/>
          </a:p>
        </p:txBody>
      </p:sp>
      <p:sp>
        <p:nvSpPr>
          <p:cNvPr id="6" name="Footer Placeholder 5"/>
          <p:cNvSpPr>
            <a:spLocks noGrp="1"/>
          </p:cNvSpPr>
          <p:nvPr>
            <p:ph type="ftr" idx="11"/>
          </p:nvPr>
        </p:nvSpPr>
        <p:spPr/>
        <p:txBody>
          <a:bodyPr/>
          <a:lstStyle>
            <a:lvl1pPr>
              <a:defRPr/>
            </a:lvl1pPr>
          </a:lstStyle>
          <a:p>
            <a:pPr>
              <a:defRPr/>
            </a:pPr>
            <a:r>
              <a:rPr lang="tr-TR"/>
              <a:t>Mohammed Alnaif Ph.D.</a:t>
            </a:r>
          </a:p>
        </p:txBody>
      </p:sp>
    </p:spTree>
    <p:extLst>
      <p:ext uri="{BB962C8B-B14F-4D97-AF65-F5344CB8AC3E}">
        <p14:creationId xmlns:p14="http://schemas.microsoft.com/office/powerpoint/2010/main" val="864874903"/>
      </p:ext>
    </p:extLst>
  </p:cSld>
  <p:clrMapOvr>
    <a:masterClrMapping/>
  </p:clrMapOvr>
</p:sldLayout>
</file>

<file path=ppt/slideLayouts/slideLayout36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Slide Number Placeholder 3"/>
          <p:cNvSpPr>
            <a:spLocks noGrp="1"/>
          </p:cNvSpPr>
          <p:nvPr>
            <p:ph type="sldNum" idx="10"/>
          </p:nvPr>
        </p:nvSpPr>
        <p:spPr/>
        <p:txBody>
          <a:bodyPr/>
          <a:lstStyle>
            <a:lvl1pPr>
              <a:defRPr/>
            </a:lvl1pPr>
          </a:lstStyle>
          <a:p>
            <a:pPr>
              <a:defRPr/>
            </a:pPr>
            <a:r>
              <a:rPr lang="tr-TR"/>
              <a:t>Slide</a:t>
            </a:r>
            <a:r>
              <a:rPr lang="tr-TR" b="0"/>
              <a:t> </a:t>
            </a:r>
            <a:fld id="{2D17CF1E-F933-4DFA-A678-820E755C7C46}" type="slidenum">
              <a:rPr lang="tr-TR"/>
              <a:pPr>
                <a:defRPr/>
              </a:pPr>
              <a:t>‹#›</a:t>
            </a:fld>
            <a:endParaRPr lang="tr-TR"/>
          </a:p>
        </p:txBody>
      </p:sp>
      <p:sp>
        <p:nvSpPr>
          <p:cNvPr id="5" name="Footer Placeholder 4"/>
          <p:cNvSpPr>
            <a:spLocks noGrp="1"/>
          </p:cNvSpPr>
          <p:nvPr>
            <p:ph type="ftr" idx="11"/>
          </p:nvPr>
        </p:nvSpPr>
        <p:spPr/>
        <p:txBody>
          <a:bodyPr/>
          <a:lstStyle>
            <a:lvl1pPr>
              <a:defRPr/>
            </a:lvl1pPr>
          </a:lstStyle>
          <a:p>
            <a:pPr>
              <a:defRPr/>
            </a:pPr>
            <a:r>
              <a:rPr lang="tr-TR"/>
              <a:t>Mohammed Alnaif Ph.D.</a:t>
            </a:r>
          </a:p>
        </p:txBody>
      </p:sp>
    </p:spTree>
    <p:extLst>
      <p:ext uri="{BB962C8B-B14F-4D97-AF65-F5344CB8AC3E}">
        <p14:creationId xmlns:p14="http://schemas.microsoft.com/office/powerpoint/2010/main" val="1641432513"/>
      </p:ext>
    </p:extLst>
  </p:cSld>
  <p:clrMapOvr>
    <a:masterClrMapping/>
  </p:clrMapOvr>
</p:sldLayout>
</file>

<file path=ppt/slideLayouts/slideLayout36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7813" y="274638"/>
            <a:ext cx="2055812" cy="5848350"/>
          </a:xfrm>
        </p:spPr>
        <p:txBody>
          <a:bodyPr vert="eaVert"/>
          <a:lstStyle/>
          <a:p>
            <a:r>
              <a:rPr lang="en-US" smtClean="0"/>
              <a:t>Click to edit Master title style</a:t>
            </a:r>
            <a:endParaRPr lang="ar-SA"/>
          </a:p>
        </p:txBody>
      </p:sp>
      <p:sp>
        <p:nvSpPr>
          <p:cNvPr id="3" name="Vertical Text Placeholder 2"/>
          <p:cNvSpPr>
            <a:spLocks noGrp="1"/>
          </p:cNvSpPr>
          <p:nvPr>
            <p:ph type="body" orient="vert" idx="1"/>
          </p:nvPr>
        </p:nvSpPr>
        <p:spPr>
          <a:xfrm>
            <a:off x="457200" y="274638"/>
            <a:ext cx="6018213" cy="58483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Slide Number Placeholder 3"/>
          <p:cNvSpPr>
            <a:spLocks noGrp="1"/>
          </p:cNvSpPr>
          <p:nvPr>
            <p:ph type="sldNum" idx="10"/>
          </p:nvPr>
        </p:nvSpPr>
        <p:spPr/>
        <p:txBody>
          <a:bodyPr/>
          <a:lstStyle>
            <a:lvl1pPr>
              <a:defRPr/>
            </a:lvl1pPr>
          </a:lstStyle>
          <a:p>
            <a:pPr>
              <a:defRPr/>
            </a:pPr>
            <a:r>
              <a:rPr lang="tr-TR"/>
              <a:t>Slide</a:t>
            </a:r>
            <a:r>
              <a:rPr lang="tr-TR" b="0"/>
              <a:t> </a:t>
            </a:r>
            <a:fld id="{26B80F79-FE33-421D-BB73-9D7AAF220C27}" type="slidenum">
              <a:rPr lang="tr-TR"/>
              <a:pPr>
                <a:defRPr/>
              </a:pPr>
              <a:t>‹#›</a:t>
            </a:fld>
            <a:endParaRPr lang="tr-TR"/>
          </a:p>
        </p:txBody>
      </p:sp>
      <p:sp>
        <p:nvSpPr>
          <p:cNvPr id="5" name="Footer Placeholder 4"/>
          <p:cNvSpPr>
            <a:spLocks noGrp="1"/>
          </p:cNvSpPr>
          <p:nvPr>
            <p:ph type="ftr" idx="11"/>
          </p:nvPr>
        </p:nvSpPr>
        <p:spPr/>
        <p:txBody>
          <a:bodyPr/>
          <a:lstStyle>
            <a:lvl1pPr>
              <a:defRPr/>
            </a:lvl1pPr>
          </a:lstStyle>
          <a:p>
            <a:pPr>
              <a:defRPr/>
            </a:pPr>
            <a:r>
              <a:rPr lang="tr-TR"/>
              <a:t>Mohammed Alnaif Ph.D.</a:t>
            </a:r>
          </a:p>
        </p:txBody>
      </p:sp>
    </p:spTree>
    <p:extLst>
      <p:ext uri="{BB962C8B-B14F-4D97-AF65-F5344CB8AC3E}">
        <p14:creationId xmlns:p14="http://schemas.microsoft.com/office/powerpoint/2010/main" val="734348789"/>
      </p:ext>
    </p:extLst>
  </p:cSld>
  <p:clrMapOvr>
    <a:masterClrMapping/>
  </p:clrMapOvr>
</p:sldLayout>
</file>

<file path=ppt/slideLayouts/slideLayout36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ar-S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ar-SA"/>
          </a:p>
        </p:txBody>
      </p:sp>
      <p:sp>
        <p:nvSpPr>
          <p:cNvPr id="4" name="Slide Number Placeholder 3"/>
          <p:cNvSpPr>
            <a:spLocks noGrp="1"/>
          </p:cNvSpPr>
          <p:nvPr>
            <p:ph type="sldNum" idx="10"/>
          </p:nvPr>
        </p:nvSpPr>
        <p:spPr/>
        <p:txBody>
          <a:bodyPr/>
          <a:lstStyle>
            <a:lvl1pPr>
              <a:defRPr/>
            </a:lvl1pPr>
          </a:lstStyle>
          <a:p>
            <a:pPr>
              <a:defRPr/>
            </a:pPr>
            <a:r>
              <a:rPr lang="tr-TR"/>
              <a:t>Slide</a:t>
            </a:r>
            <a:r>
              <a:rPr lang="tr-TR" b="0"/>
              <a:t> </a:t>
            </a:r>
            <a:fld id="{8EDD438A-D8D1-4286-B7D8-3259A8D2C217}" type="slidenum">
              <a:rPr lang="tr-TR"/>
              <a:pPr>
                <a:defRPr/>
              </a:pPr>
              <a:t>‹#›</a:t>
            </a:fld>
            <a:endParaRPr lang="tr-TR"/>
          </a:p>
        </p:txBody>
      </p:sp>
      <p:sp>
        <p:nvSpPr>
          <p:cNvPr id="5" name="Footer Placeholder 4"/>
          <p:cNvSpPr>
            <a:spLocks noGrp="1"/>
          </p:cNvSpPr>
          <p:nvPr>
            <p:ph type="ftr" idx="11"/>
          </p:nvPr>
        </p:nvSpPr>
        <p:spPr/>
        <p:txBody>
          <a:bodyPr/>
          <a:lstStyle>
            <a:lvl1pPr>
              <a:defRPr/>
            </a:lvl1pPr>
          </a:lstStyle>
          <a:p>
            <a:pPr>
              <a:defRPr/>
            </a:pPr>
            <a:r>
              <a:rPr lang="tr-TR"/>
              <a:t>Mohammed Alnaif Ph.D.</a:t>
            </a:r>
          </a:p>
        </p:txBody>
      </p:sp>
    </p:spTree>
    <p:extLst>
      <p:ext uri="{BB962C8B-B14F-4D97-AF65-F5344CB8AC3E}">
        <p14:creationId xmlns:p14="http://schemas.microsoft.com/office/powerpoint/2010/main" val="1788499611"/>
      </p:ext>
    </p:extLst>
  </p:cSld>
  <p:clrMapOvr>
    <a:masterClrMapping/>
  </p:clrMapOvr>
</p:sldLayout>
</file>

<file path=ppt/slideLayouts/slideLayout36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Slide Number Placeholder 3"/>
          <p:cNvSpPr>
            <a:spLocks noGrp="1"/>
          </p:cNvSpPr>
          <p:nvPr>
            <p:ph type="sldNum" idx="10"/>
          </p:nvPr>
        </p:nvSpPr>
        <p:spPr/>
        <p:txBody>
          <a:bodyPr/>
          <a:lstStyle>
            <a:lvl1pPr>
              <a:defRPr/>
            </a:lvl1pPr>
          </a:lstStyle>
          <a:p>
            <a:pPr>
              <a:defRPr/>
            </a:pPr>
            <a:r>
              <a:rPr lang="tr-TR"/>
              <a:t>Slide</a:t>
            </a:r>
            <a:r>
              <a:rPr lang="tr-TR" b="0"/>
              <a:t> </a:t>
            </a:r>
            <a:fld id="{A9332727-B3A0-4039-8BE9-B224333850E2}" type="slidenum">
              <a:rPr lang="tr-TR"/>
              <a:pPr>
                <a:defRPr/>
              </a:pPr>
              <a:t>‹#›</a:t>
            </a:fld>
            <a:endParaRPr lang="tr-TR"/>
          </a:p>
        </p:txBody>
      </p:sp>
      <p:sp>
        <p:nvSpPr>
          <p:cNvPr id="5" name="Footer Placeholder 4"/>
          <p:cNvSpPr>
            <a:spLocks noGrp="1"/>
          </p:cNvSpPr>
          <p:nvPr>
            <p:ph type="ftr" idx="11"/>
          </p:nvPr>
        </p:nvSpPr>
        <p:spPr/>
        <p:txBody>
          <a:bodyPr/>
          <a:lstStyle>
            <a:lvl1pPr>
              <a:defRPr/>
            </a:lvl1pPr>
          </a:lstStyle>
          <a:p>
            <a:pPr>
              <a:defRPr/>
            </a:pPr>
            <a:r>
              <a:rPr lang="tr-TR"/>
              <a:t>Mohammed Alnaif Ph.D.</a:t>
            </a:r>
          </a:p>
        </p:txBody>
      </p:sp>
    </p:spTree>
    <p:extLst>
      <p:ext uri="{BB962C8B-B14F-4D97-AF65-F5344CB8AC3E}">
        <p14:creationId xmlns:p14="http://schemas.microsoft.com/office/powerpoint/2010/main" val="2121374956"/>
      </p:ext>
    </p:extLst>
  </p:cSld>
  <p:clrMapOvr>
    <a:masterClrMapping/>
  </p:clrMapOvr>
</p:sldLayout>
</file>

<file path=ppt/slideLayouts/slideLayout36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ar-S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idx="10"/>
          </p:nvPr>
        </p:nvSpPr>
        <p:spPr/>
        <p:txBody>
          <a:bodyPr/>
          <a:lstStyle>
            <a:lvl1pPr>
              <a:defRPr/>
            </a:lvl1pPr>
          </a:lstStyle>
          <a:p>
            <a:pPr>
              <a:defRPr/>
            </a:pPr>
            <a:r>
              <a:rPr lang="tr-TR"/>
              <a:t>Slide</a:t>
            </a:r>
            <a:r>
              <a:rPr lang="tr-TR" b="0"/>
              <a:t> </a:t>
            </a:r>
            <a:fld id="{3EFC55D6-D0D5-4E71-A6FA-1BF0DBD080A8}" type="slidenum">
              <a:rPr lang="tr-TR"/>
              <a:pPr>
                <a:defRPr/>
              </a:pPr>
              <a:t>‹#›</a:t>
            </a:fld>
            <a:endParaRPr lang="tr-TR"/>
          </a:p>
        </p:txBody>
      </p:sp>
      <p:sp>
        <p:nvSpPr>
          <p:cNvPr id="5" name="Footer Placeholder 4"/>
          <p:cNvSpPr>
            <a:spLocks noGrp="1"/>
          </p:cNvSpPr>
          <p:nvPr>
            <p:ph type="ftr" idx="11"/>
          </p:nvPr>
        </p:nvSpPr>
        <p:spPr/>
        <p:txBody>
          <a:bodyPr/>
          <a:lstStyle>
            <a:lvl1pPr>
              <a:defRPr/>
            </a:lvl1pPr>
          </a:lstStyle>
          <a:p>
            <a:pPr>
              <a:defRPr/>
            </a:pPr>
            <a:r>
              <a:rPr lang="tr-TR"/>
              <a:t>Mohammed Alnaif Ph.D.</a:t>
            </a:r>
          </a:p>
        </p:txBody>
      </p:sp>
    </p:spTree>
    <p:extLst>
      <p:ext uri="{BB962C8B-B14F-4D97-AF65-F5344CB8AC3E}">
        <p14:creationId xmlns:p14="http://schemas.microsoft.com/office/powerpoint/2010/main" val="3270563640"/>
      </p:ext>
    </p:extLst>
  </p:cSld>
  <p:clrMapOvr>
    <a:masterClrMapping/>
  </p:clrMapOvr>
</p:sldLayout>
</file>

<file path=ppt/slideLayouts/slideLayout36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Content Placeholder 2"/>
          <p:cNvSpPr>
            <a:spLocks noGrp="1"/>
          </p:cNvSpPr>
          <p:nvPr>
            <p:ph sz="half" idx="1"/>
          </p:nvPr>
        </p:nvSpPr>
        <p:spPr>
          <a:xfrm>
            <a:off x="457200" y="1600200"/>
            <a:ext cx="4037013" cy="4522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Content Placeholder 3"/>
          <p:cNvSpPr>
            <a:spLocks noGrp="1"/>
          </p:cNvSpPr>
          <p:nvPr>
            <p:ph sz="half" idx="2"/>
          </p:nvPr>
        </p:nvSpPr>
        <p:spPr>
          <a:xfrm>
            <a:off x="4646613" y="1600200"/>
            <a:ext cx="4037012" cy="4522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Slide Number Placeholder 4"/>
          <p:cNvSpPr>
            <a:spLocks noGrp="1"/>
          </p:cNvSpPr>
          <p:nvPr>
            <p:ph type="sldNum" idx="10"/>
          </p:nvPr>
        </p:nvSpPr>
        <p:spPr/>
        <p:txBody>
          <a:bodyPr/>
          <a:lstStyle>
            <a:lvl1pPr>
              <a:defRPr/>
            </a:lvl1pPr>
          </a:lstStyle>
          <a:p>
            <a:pPr>
              <a:defRPr/>
            </a:pPr>
            <a:r>
              <a:rPr lang="tr-TR"/>
              <a:t>Slide</a:t>
            </a:r>
            <a:r>
              <a:rPr lang="tr-TR" b="0"/>
              <a:t> </a:t>
            </a:r>
            <a:fld id="{FA42116C-43E8-42C4-994D-8D0E612C4B18}" type="slidenum">
              <a:rPr lang="tr-TR"/>
              <a:pPr>
                <a:defRPr/>
              </a:pPr>
              <a:t>‹#›</a:t>
            </a:fld>
            <a:endParaRPr lang="tr-TR"/>
          </a:p>
        </p:txBody>
      </p:sp>
      <p:sp>
        <p:nvSpPr>
          <p:cNvPr id="6" name="Footer Placeholder 5"/>
          <p:cNvSpPr>
            <a:spLocks noGrp="1"/>
          </p:cNvSpPr>
          <p:nvPr>
            <p:ph type="ftr" idx="11"/>
          </p:nvPr>
        </p:nvSpPr>
        <p:spPr/>
        <p:txBody>
          <a:bodyPr/>
          <a:lstStyle>
            <a:lvl1pPr>
              <a:defRPr/>
            </a:lvl1pPr>
          </a:lstStyle>
          <a:p>
            <a:pPr>
              <a:defRPr/>
            </a:pPr>
            <a:r>
              <a:rPr lang="tr-TR"/>
              <a:t>Mohammed Alnaif Ph.D.</a:t>
            </a:r>
          </a:p>
        </p:txBody>
      </p:sp>
    </p:spTree>
    <p:extLst>
      <p:ext uri="{BB962C8B-B14F-4D97-AF65-F5344CB8AC3E}">
        <p14:creationId xmlns:p14="http://schemas.microsoft.com/office/powerpoint/2010/main" val="2940566901"/>
      </p:ext>
    </p:extLst>
  </p:cSld>
  <p:clrMapOvr>
    <a:masterClrMapping/>
  </p:clrMapOvr>
</p:sldLayout>
</file>

<file path=ppt/slideLayouts/slideLayout36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ar-S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7" name="Slide Number Placeholder 6"/>
          <p:cNvSpPr>
            <a:spLocks noGrp="1"/>
          </p:cNvSpPr>
          <p:nvPr>
            <p:ph type="sldNum" idx="10"/>
          </p:nvPr>
        </p:nvSpPr>
        <p:spPr/>
        <p:txBody>
          <a:bodyPr/>
          <a:lstStyle>
            <a:lvl1pPr>
              <a:defRPr/>
            </a:lvl1pPr>
          </a:lstStyle>
          <a:p>
            <a:pPr>
              <a:defRPr/>
            </a:pPr>
            <a:r>
              <a:rPr lang="tr-TR"/>
              <a:t>Slide</a:t>
            </a:r>
            <a:r>
              <a:rPr lang="tr-TR" b="0"/>
              <a:t> </a:t>
            </a:r>
            <a:fld id="{9B240FC3-8867-4943-AA7C-553BFDFF4F96}" type="slidenum">
              <a:rPr lang="tr-TR"/>
              <a:pPr>
                <a:defRPr/>
              </a:pPr>
              <a:t>‹#›</a:t>
            </a:fld>
            <a:endParaRPr lang="tr-TR"/>
          </a:p>
        </p:txBody>
      </p:sp>
      <p:sp>
        <p:nvSpPr>
          <p:cNvPr id="8" name="Footer Placeholder 7"/>
          <p:cNvSpPr>
            <a:spLocks noGrp="1"/>
          </p:cNvSpPr>
          <p:nvPr>
            <p:ph type="ftr" idx="11"/>
          </p:nvPr>
        </p:nvSpPr>
        <p:spPr/>
        <p:txBody>
          <a:bodyPr/>
          <a:lstStyle>
            <a:lvl1pPr>
              <a:defRPr/>
            </a:lvl1pPr>
          </a:lstStyle>
          <a:p>
            <a:pPr>
              <a:defRPr/>
            </a:pPr>
            <a:r>
              <a:rPr lang="tr-TR"/>
              <a:t>Mohammed Alnaif Ph.D.</a:t>
            </a:r>
          </a:p>
        </p:txBody>
      </p:sp>
    </p:spTree>
    <p:extLst>
      <p:ext uri="{BB962C8B-B14F-4D97-AF65-F5344CB8AC3E}">
        <p14:creationId xmlns:p14="http://schemas.microsoft.com/office/powerpoint/2010/main" val="2163584302"/>
      </p:ext>
    </p:extLst>
  </p:cSld>
  <p:clrMapOvr>
    <a:masterClrMapping/>
  </p:clrMapOvr>
</p:sldLayout>
</file>

<file path=ppt/slideLayouts/slideLayout36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Slide Number Placeholder 2"/>
          <p:cNvSpPr>
            <a:spLocks noGrp="1"/>
          </p:cNvSpPr>
          <p:nvPr>
            <p:ph type="sldNum" idx="10"/>
          </p:nvPr>
        </p:nvSpPr>
        <p:spPr/>
        <p:txBody>
          <a:bodyPr/>
          <a:lstStyle>
            <a:lvl1pPr>
              <a:defRPr/>
            </a:lvl1pPr>
          </a:lstStyle>
          <a:p>
            <a:pPr>
              <a:defRPr/>
            </a:pPr>
            <a:r>
              <a:rPr lang="tr-TR"/>
              <a:t>Slide</a:t>
            </a:r>
            <a:r>
              <a:rPr lang="tr-TR" b="0"/>
              <a:t> </a:t>
            </a:r>
            <a:fld id="{2A3F4F87-E4F8-42FC-B2C5-53EE56C54725}" type="slidenum">
              <a:rPr lang="tr-TR"/>
              <a:pPr>
                <a:defRPr/>
              </a:pPr>
              <a:t>‹#›</a:t>
            </a:fld>
            <a:endParaRPr lang="tr-TR"/>
          </a:p>
        </p:txBody>
      </p:sp>
      <p:sp>
        <p:nvSpPr>
          <p:cNvPr id="4" name="Footer Placeholder 3"/>
          <p:cNvSpPr>
            <a:spLocks noGrp="1"/>
          </p:cNvSpPr>
          <p:nvPr>
            <p:ph type="ftr" idx="11"/>
          </p:nvPr>
        </p:nvSpPr>
        <p:spPr/>
        <p:txBody>
          <a:bodyPr/>
          <a:lstStyle>
            <a:lvl1pPr>
              <a:defRPr/>
            </a:lvl1pPr>
          </a:lstStyle>
          <a:p>
            <a:pPr>
              <a:defRPr/>
            </a:pPr>
            <a:r>
              <a:rPr lang="tr-TR"/>
              <a:t>Mohammed Alnaif Ph.D.</a:t>
            </a:r>
          </a:p>
        </p:txBody>
      </p:sp>
    </p:spTree>
    <p:extLst>
      <p:ext uri="{BB962C8B-B14F-4D97-AF65-F5344CB8AC3E}">
        <p14:creationId xmlns:p14="http://schemas.microsoft.com/office/powerpoint/2010/main" val="194958332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55663" y="1593850"/>
            <a:ext cx="3976687" cy="4425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84750" y="1593850"/>
            <a:ext cx="3976688" cy="4425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8BB5043E-8A59-4B50-B41D-0E47B8EEA0CE}" type="datetime1">
              <a:rPr lang="ar-SA" altLang="en-US" smtClean="0"/>
              <a:t>30/01/1441</a:t>
            </a:fld>
            <a:endParaRPr lang="en-US" altLang="en-US"/>
          </a:p>
        </p:txBody>
      </p:sp>
      <p:sp>
        <p:nvSpPr>
          <p:cNvPr id="6" name="Rectangle 5"/>
          <p:cNvSpPr>
            <a:spLocks noGrp="1" noChangeArrowheads="1"/>
          </p:cNvSpPr>
          <p:nvPr>
            <p:ph type="sldNum"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ftr" sz="quarter" idx="12"/>
          </p:nvPr>
        </p:nvSpPr>
        <p:spPr>
          <a:ln/>
        </p:spPr>
        <p:txBody>
          <a:bodyPr/>
          <a:lstStyle>
            <a:lvl1pPr>
              <a:defRPr/>
            </a:lvl1pPr>
          </a:lstStyle>
          <a:p>
            <a:pPr>
              <a:defRPr/>
            </a:pPr>
            <a:r>
              <a:rPr lang="en-US" altLang="en-US" smtClean="0"/>
              <a:t>Dr. Mohammed Alnaif</a:t>
            </a:r>
            <a:endParaRPr lang="en-US" altLang="en-US"/>
          </a:p>
        </p:txBody>
      </p:sp>
    </p:spTree>
    <p:extLst>
      <p:ext uri="{BB962C8B-B14F-4D97-AF65-F5344CB8AC3E}">
        <p14:creationId xmlns:p14="http://schemas.microsoft.com/office/powerpoint/2010/main" val="3405151314"/>
      </p:ext>
    </p:extLst>
  </p:cSld>
  <p:clrMapOvr>
    <a:masterClrMapping/>
  </p:clrMapOvr>
</p:sldLayout>
</file>

<file path=ppt/slideLayouts/slideLayout37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idx="10"/>
          </p:nvPr>
        </p:nvSpPr>
        <p:spPr/>
        <p:txBody>
          <a:bodyPr/>
          <a:lstStyle>
            <a:lvl1pPr>
              <a:defRPr/>
            </a:lvl1pPr>
          </a:lstStyle>
          <a:p>
            <a:pPr>
              <a:defRPr/>
            </a:pPr>
            <a:r>
              <a:rPr lang="tr-TR"/>
              <a:t>Slide</a:t>
            </a:r>
            <a:r>
              <a:rPr lang="tr-TR" b="0"/>
              <a:t> </a:t>
            </a:r>
            <a:fld id="{B0E19BBE-9843-4309-A487-1CFB6B68DFC7}" type="slidenum">
              <a:rPr lang="tr-TR"/>
              <a:pPr>
                <a:defRPr/>
              </a:pPr>
              <a:t>‹#›</a:t>
            </a:fld>
            <a:endParaRPr lang="tr-TR"/>
          </a:p>
        </p:txBody>
      </p:sp>
      <p:sp>
        <p:nvSpPr>
          <p:cNvPr id="3" name="Footer Placeholder 2"/>
          <p:cNvSpPr>
            <a:spLocks noGrp="1"/>
          </p:cNvSpPr>
          <p:nvPr>
            <p:ph type="ftr" idx="11"/>
          </p:nvPr>
        </p:nvSpPr>
        <p:spPr/>
        <p:txBody>
          <a:bodyPr/>
          <a:lstStyle>
            <a:lvl1pPr>
              <a:defRPr/>
            </a:lvl1pPr>
          </a:lstStyle>
          <a:p>
            <a:pPr>
              <a:defRPr/>
            </a:pPr>
            <a:r>
              <a:rPr lang="tr-TR"/>
              <a:t>Mohammed Alnaif Ph.D.</a:t>
            </a:r>
          </a:p>
        </p:txBody>
      </p:sp>
    </p:spTree>
    <p:extLst>
      <p:ext uri="{BB962C8B-B14F-4D97-AF65-F5344CB8AC3E}">
        <p14:creationId xmlns:p14="http://schemas.microsoft.com/office/powerpoint/2010/main" val="3914314333"/>
      </p:ext>
    </p:extLst>
  </p:cSld>
  <p:clrMapOvr>
    <a:masterClrMapping/>
  </p:clrMapOvr>
</p:sldLayout>
</file>

<file path=ppt/slideLayouts/slideLayout37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ar-S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idx="10"/>
          </p:nvPr>
        </p:nvSpPr>
        <p:spPr/>
        <p:txBody>
          <a:bodyPr/>
          <a:lstStyle>
            <a:lvl1pPr>
              <a:defRPr/>
            </a:lvl1pPr>
          </a:lstStyle>
          <a:p>
            <a:pPr>
              <a:defRPr/>
            </a:pPr>
            <a:r>
              <a:rPr lang="tr-TR"/>
              <a:t>Slide</a:t>
            </a:r>
            <a:r>
              <a:rPr lang="tr-TR" b="0"/>
              <a:t> </a:t>
            </a:r>
            <a:fld id="{2A3A84A2-C2D1-4FE7-AF20-D6BD5E2FB135}" type="slidenum">
              <a:rPr lang="tr-TR"/>
              <a:pPr>
                <a:defRPr/>
              </a:pPr>
              <a:t>‹#›</a:t>
            </a:fld>
            <a:endParaRPr lang="tr-TR"/>
          </a:p>
        </p:txBody>
      </p:sp>
      <p:sp>
        <p:nvSpPr>
          <p:cNvPr id="6" name="Footer Placeholder 5"/>
          <p:cNvSpPr>
            <a:spLocks noGrp="1"/>
          </p:cNvSpPr>
          <p:nvPr>
            <p:ph type="ftr" idx="11"/>
          </p:nvPr>
        </p:nvSpPr>
        <p:spPr/>
        <p:txBody>
          <a:bodyPr/>
          <a:lstStyle>
            <a:lvl1pPr>
              <a:defRPr/>
            </a:lvl1pPr>
          </a:lstStyle>
          <a:p>
            <a:pPr>
              <a:defRPr/>
            </a:pPr>
            <a:r>
              <a:rPr lang="tr-TR"/>
              <a:t>Mohammed Alnaif Ph.D.</a:t>
            </a:r>
          </a:p>
        </p:txBody>
      </p:sp>
    </p:spTree>
    <p:extLst>
      <p:ext uri="{BB962C8B-B14F-4D97-AF65-F5344CB8AC3E}">
        <p14:creationId xmlns:p14="http://schemas.microsoft.com/office/powerpoint/2010/main" val="4107703323"/>
      </p:ext>
    </p:extLst>
  </p:cSld>
  <p:clrMapOvr>
    <a:masterClrMapping/>
  </p:clrMapOvr>
</p:sldLayout>
</file>

<file path=ppt/slideLayouts/slideLayout37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ar-S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ar-S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idx="10"/>
          </p:nvPr>
        </p:nvSpPr>
        <p:spPr/>
        <p:txBody>
          <a:bodyPr/>
          <a:lstStyle>
            <a:lvl1pPr>
              <a:defRPr/>
            </a:lvl1pPr>
          </a:lstStyle>
          <a:p>
            <a:pPr>
              <a:defRPr/>
            </a:pPr>
            <a:r>
              <a:rPr lang="tr-TR"/>
              <a:t>Slide</a:t>
            </a:r>
            <a:r>
              <a:rPr lang="tr-TR" b="0"/>
              <a:t> </a:t>
            </a:r>
            <a:fld id="{460142AF-F352-447D-A03B-AAA3B1F80D0B}" type="slidenum">
              <a:rPr lang="tr-TR"/>
              <a:pPr>
                <a:defRPr/>
              </a:pPr>
              <a:t>‹#›</a:t>
            </a:fld>
            <a:endParaRPr lang="tr-TR"/>
          </a:p>
        </p:txBody>
      </p:sp>
      <p:sp>
        <p:nvSpPr>
          <p:cNvPr id="6" name="Footer Placeholder 5"/>
          <p:cNvSpPr>
            <a:spLocks noGrp="1"/>
          </p:cNvSpPr>
          <p:nvPr>
            <p:ph type="ftr" idx="11"/>
          </p:nvPr>
        </p:nvSpPr>
        <p:spPr/>
        <p:txBody>
          <a:bodyPr/>
          <a:lstStyle>
            <a:lvl1pPr>
              <a:defRPr/>
            </a:lvl1pPr>
          </a:lstStyle>
          <a:p>
            <a:pPr>
              <a:defRPr/>
            </a:pPr>
            <a:r>
              <a:rPr lang="tr-TR"/>
              <a:t>Mohammed Alnaif Ph.D.</a:t>
            </a:r>
          </a:p>
        </p:txBody>
      </p:sp>
    </p:spTree>
    <p:extLst>
      <p:ext uri="{BB962C8B-B14F-4D97-AF65-F5344CB8AC3E}">
        <p14:creationId xmlns:p14="http://schemas.microsoft.com/office/powerpoint/2010/main" val="1131143991"/>
      </p:ext>
    </p:extLst>
  </p:cSld>
  <p:clrMapOvr>
    <a:masterClrMapping/>
  </p:clrMapOvr>
</p:sldLayout>
</file>

<file path=ppt/slideLayouts/slideLayout37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Slide Number Placeholder 3"/>
          <p:cNvSpPr>
            <a:spLocks noGrp="1"/>
          </p:cNvSpPr>
          <p:nvPr>
            <p:ph type="sldNum" idx="10"/>
          </p:nvPr>
        </p:nvSpPr>
        <p:spPr/>
        <p:txBody>
          <a:bodyPr/>
          <a:lstStyle>
            <a:lvl1pPr>
              <a:defRPr/>
            </a:lvl1pPr>
          </a:lstStyle>
          <a:p>
            <a:pPr>
              <a:defRPr/>
            </a:pPr>
            <a:r>
              <a:rPr lang="tr-TR"/>
              <a:t>Slide</a:t>
            </a:r>
            <a:r>
              <a:rPr lang="tr-TR" b="0"/>
              <a:t> </a:t>
            </a:r>
            <a:fld id="{CD3440B7-A78A-49F1-9A9C-021350261CC7}" type="slidenum">
              <a:rPr lang="tr-TR"/>
              <a:pPr>
                <a:defRPr/>
              </a:pPr>
              <a:t>‹#›</a:t>
            </a:fld>
            <a:endParaRPr lang="tr-TR"/>
          </a:p>
        </p:txBody>
      </p:sp>
      <p:sp>
        <p:nvSpPr>
          <p:cNvPr id="5" name="Footer Placeholder 4"/>
          <p:cNvSpPr>
            <a:spLocks noGrp="1"/>
          </p:cNvSpPr>
          <p:nvPr>
            <p:ph type="ftr" idx="11"/>
          </p:nvPr>
        </p:nvSpPr>
        <p:spPr/>
        <p:txBody>
          <a:bodyPr/>
          <a:lstStyle>
            <a:lvl1pPr>
              <a:defRPr/>
            </a:lvl1pPr>
          </a:lstStyle>
          <a:p>
            <a:pPr>
              <a:defRPr/>
            </a:pPr>
            <a:r>
              <a:rPr lang="tr-TR"/>
              <a:t>Mohammed Alnaif Ph.D.</a:t>
            </a:r>
          </a:p>
        </p:txBody>
      </p:sp>
    </p:spTree>
    <p:extLst>
      <p:ext uri="{BB962C8B-B14F-4D97-AF65-F5344CB8AC3E}">
        <p14:creationId xmlns:p14="http://schemas.microsoft.com/office/powerpoint/2010/main" val="1344869049"/>
      </p:ext>
    </p:extLst>
  </p:cSld>
  <p:clrMapOvr>
    <a:masterClrMapping/>
  </p:clrMapOvr>
</p:sldLayout>
</file>

<file path=ppt/slideLayouts/slideLayout37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7813" y="274638"/>
            <a:ext cx="2055812" cy="5848350"/>
          </a:xfrm>
        </p:spPr>
        <p:txBody>
          <a:bodyPr vert="eaVert"/>
          <a:lstStyle/>
          <a:p>
            <a:r>
              <a:rPr lang="en-US" smtClean="0"/>
              <a:t>Click to edit Master title style</a:t>
            </a:r>
            <a:endParaRPr lang="ar-SA"/>
          </a:p>
        </p:txBody>
      </p:sp>
      <p:sp>
        <p:nvSpPr>
          <p:cNvPr id="3" name="Vertical Text Placeholder 2"/>
          <p:cNvSpPr>
            <a:spLocks noGrp="1"/>
          </p:cNvSpPr>
          <p:nvPr>
            <p:ph type="body" orient="vert" idx="1"/>
          </p:nvPr>
        </p:nvSpPr>
        <p:spPr>
          <a:xfrm>
            <a:off x="457200" y="274638"/>
            <a:ext cx="6018213" cy="58483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Slide Number Placeholder 3"/>
          <p:cNvSpPr>
            <a:spLocks noGrp="1"/>
          </p:cNvSpPr>
          <p:nvPr>
            <p:ph type="sldNum" idx="10"/>
          </p:nvPr>
        </p:nvSpPr>
        <p:spPr/>
        <p:txBody>
          <a:bodyPr/>
          <a:lstStyle>
            <a:lvl1pPr>
              <a:defRPr/>
            </a:lvl1pPr>
          </a:lstStyle>
          <a:p>
            <a:pPr>
              <a:defRPr/>
            </a:pPr>
            <a:r>
              <a:rPr lang="tr-TR"/>
              <a:t>Slide</a:t>
            </a:r>
            <a:r>
              <a:rPr lang="tr-TR" b="0"/>
              <a:t> </a:t>
            </a:r>
            <a:fld id="{0458DA95-8657-4980-A40A-C9227F057751}" type="slidenum">
              <a:rPr lang="tr-TR"/>
              <a:pPr>
                <a:defRPr/>
              </a:pPr>
              <a:t>‹#›</a:t>
            </a:fld>
            <a:endParaRPr lang="tr-TR"/>
          </a:p>
        </p:txBody>
      </p:sp>
      <p:sp>
        <p:nvSpPr>
          <p:cNvPr id="5" name="Footer Placeholder 4"/>
          <p:cNvSpPr>
            <a:spLocks noGrp="1"/>
          </p:cNvSpPr>
          <p:nvPr>
            <p:ph type="ftr" idx="11"/>
          </p:nvPr>
        </p:nvSpPr>
        <p:spPr/>
        <p:txBody>
          <a:bodyPr/>
          <a:lstStyle>
            <a:lvl1pPr>
              <a:defRPr/>
            </a:lvl1pPr>
          </a:lstStyle>
          <a:p>
            <a:pPr>
              <a:defRPr/>
            </a:pPr>
            <a:r>
              <a:rPr lang="tr-TR"/>
              <a:t>Mohammed Alnaif Ph.D.</a:t>
            </a:r>
          </a:p>
        </p:txBody>
      </p:sp>
    </p:spTree>
    <p:extLst>
      <p:ext uri="{BB962C8B-B14F-4D97-AF65-F5344CB8AC3E}">
        <p14:creationId xmlns:p14="http://schemas.microsoft.com/office/powerpoint/2010/main" val="2260501769"/>
      </p:ext>
    </p:extLst>
  </p:cSld>
  <p:clrMapOvr>
    <a:masterClrMapping/>
  </p:clrMapOvr>
</p:sldLayout>
</file>

<file path=ppt/slideLayouts/slideLayout37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ar-S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ar-SA"/>
          </a:p>
        </p:txBody>
      </p:sp>
      <p:sp>
        <p:nvSpPr>
          <p:cNvPr id="4" name="Slide Number Placeholder 3"/>
          <p:cNvSpPr>
            <a:spLocks noGrp="1"/>
          </p:cNvSpPr>
          <p:nvPr>
            <p:ph type="sldNum" idx="10"/>
          </p:nvPr>
        </p:nvSpPr>
        <p:spPr/>
        <p:txBody>
          <a:bodyPr/>
          <a:lstStyle>
            <a:lvl1pPr>
              <a:defRPr/>
            </a:lvl1pPr>
          </a:lstStyle>
          <a:p>
            <a:pPr>
              <a:defRPr/>
            </a:pPr>
            <a:r>
              <a:rPr lang="tr-TR"/>
              <a:t>Slide</a:t>
            </a:r>
            <a:r>
              <a:rPr lang="tr-TR" b="0"/>
              <a:t> </a:t>
            </a:r>
            <a:fld id="{46DDF23D-904F-4DBF-A415-AA6098B172E3}" type="slidenum">
              <a:rPr lang="tr-TR"/>
              <a:pPr>
                <a:defRPr/>
              </a:pPr>
              <a:t>‹#›</a:t>
            </a:fld>
            <a:endParaRPr lang="tr-TR"/>
          </a:p>
        </p:txBody>
      </p:sp>
      <p:sp>
        <p:nvSpPr>
          <p:cNvPr id="5" name="Footer Placeholder 4"/>
          <p:cNvSpPr>
            <a:spLocks noGrp="1"/>
          </p:cNvSpPr>
          <p:nvPr>
            <p:ph type="ftr" idx="11"/>
          </p:nvPr>
        </p:nvSpPr>
        <p:spPr/>
        <p:txBody>
          <a:bodyPr/>
          <a:lstStyle>
            <a:lvl1pPr>
              <a:defRPr/>
            </a:lvl1pPr>
          </a:lstStyle>
          <a:p>
            <a:pPr>
              <a:defRPr/>
            </a:pPr>
            <a:r>
              <a:rPr lang="tr-TR"/>
              <a:t>Mohammed Alnaif Ph.D.</a:t>
            </a:r>
          </a:p>
        </p:txBody>
      </p:sp>
    </p:spTree>
    <p:extLst>
      <p:ext uri="{BB962C8B-B14F-4D97-AF65-F5344CB8AC3E}">
        <p14:creationId xmlns:p14="http://schemas.microsoft.com/office/powerpoint/2010/main" val="4193476757"/>
      </p:ext>
    </p:extLst>
  </p:cSld>
  <p:clrMapOvr>
    <a:masterClrMapping/>
  </p:clrMapOvr>
</p:sldLayout>
</file>

<file path=ppt/slideLayouts/slideLayout37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Slide Number Placeholder 3"/>
          <p:cNvSpPr>
            <a:spLocks noGrp="1"/>
          </p:cNvSpPr>
          <p:nvPr>
            <p:ph type="sldNum" idx="10"/>
          </p:nvPr>
        </p:nvSpPr>
        <p:spPr/>
        <p:txBody>
          <a:bodyPr/>
          <a:lstStyle>
            <a:lvl1pPr>
              <a:defRPr/>
            </a:lvl1pPr>
          </a:lstStyle>
          <a:p>
            <a:pPr>
              <a:defRPr/>
            </a:pPr>
            <a:r>
              <a:rPr lang="tr-TR"/>
              <a:t>Slide</a:t>
            </a:r>
            <a:r>
              <a:rPr lang="tr-TR" b="0"/>
              <a:t> </a:t>
            </a:r>
            <a:fld id="{5091A8D8-88FB-4AF5-B512-56350154EE26}" type="slidenum">
              <a:rPr lang="tr-TR"/>
              <a:pPr>
                <a:defRPr/>
              </a:pPr>
              <a:t>‹#›</a:t>
            </a:fld>
            <a:endParaRPr lang="tr-TR"/>
          </a:p>
        </p:txBody>
      </p:sp>
      <p:sp>
        <p:nvSpPr>
          <p:cNvPr id="5" name="Footer Placeholder 4"/>
          <p:cNvSpPr>
            <a:spLocks noGrp="1"/>
          </p:cNvSpPr>
          <p:nvPr>
            <p:ph type="ftr" idx="11"/>
          </p:nvPr>
        </p:nvSpPr>
        <p:spPr/>
        <p:txBody>
          <a:bodyPr/>
          <a:lstStyle>
            <a:lvl1pPr>
              <a:defRPr/>
            </a:lvl1pPr>
          </a:lstStyle>
          <a:p>
            <a:pPr>
              <a:defRPr/>
            </a:pPr>
            <a:r>
              <a:rPr lang="tr-TR"/>
              <a:t>Mohammed Alnaif Ph.D.</a:t>
            </a:r>
          </a:p>
        </p:txBody>
      </p:sp>
    </p:spTree>
    <p:extLst>
      <p:ext uri="{BB962C8B-B14F-4D97-AF65-F5344CB8AC3E}">
        <p14:creationId xmlns:p14="http://schemas.microsoft.com/office/powerpoint/2010/main" val="1809155128"/>
      </p:ext>
    </p:extLst>
  </p:cSld>
  <p:clrMapOvr>
    <a:masterClrMapping/>
  </p:clrMapOvr>
</p:sldLayout>
</file>

<file path=ppt/slideLayouts/slideLayout37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ar-S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idx="10"/>
          </p:nvPr>
        </p:nvSpPr>
        <p:spPr/>
        <p:txBody>
          <a:bodyPr/>
          <a:lstStyle>
            <a:lvl1pPr>
              <a:defRPr/>
            </a:lvl1pPr>
          </a:lstStyle>
          <a:p>
            <a:pPr>
              <a:defRPr/>
            </a:pPr>
            <a:r>
              <a:rPr lang="tr-TR"/>
              <a:t>Slide</a:t>
            </a:r>
            <a:r>
              <a:rPr lang="tr-TR" b="0"/>
              <a:t> </a:t>
            </a:r>
            <a:fld id="{B6084367-7307-4E30-9579-53ED08ECBE13}" type="slidenum">
              <a:rPr lang="tr-TR"/>
              <a:pPr>
                <a:defRPr/>
              </a:pPr>
              <a:t>‹#›</a:t>
            </a:fld>
            <a:endParaRPr lang="tr-TR"/>
          </a:p>
        </p:txBody>
      </p:sp>
      <p:sp>
        <p:nvSpPr>
          <p:cNvPr id="5" name="Footer Placeholder 4"/>
          <p:cNvSpPr>
            <a:spLocks noGrp="1"/>
          </p:cNvSpPr>
          <p:nvPr>
            <p:ph type="ftr" idx="11"/>
          </p:nvPr>
        </p:nvSpPr>
        <p:spPr/>
        <p:txBody>
          <a:bodyPr/>
          <a:lstStyle>
            <a:lvl1pPr>
              <a:defRPr/>
            </a:lvl1pPr>
          </a:lstStyle>
          <a:p>
            <a:pPr>
              <a:defRPr/>
            </a:pPr>
            <a:r>
              <a:rPr lang="tr-TR"/>
              <a:t>Mohammed Alnaif Ph.D.</a:t>
            </a:r>
          </a:p>
        </p:txBody>
      </p:sp>
    </p:spTree>
    <p:extLst>
      <p:ext uri="{BB962C8B-B14F-4D97-AF65-F5344CB8AC3E}">
        <p14:creationId xmlns:p14="http://schemas.microsoft.com/office/powerpoint/2010/main" val="2393663518"/>
      </p:ext>
    </p:extLst>
  </p:cSld>
  <p:clrMapOvr>
    <a:masterClrMapping/>
  </p:clrMapOvr>
</p:sldLayout>
</file>

<file path=ppt/slideLayouts/slideLayout37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Content Placeholder 2"/>
          <p:cNvSpPr>
            <a:spLocks noGrp="1"/>
          </p:cNvSpPr>
          <p:nvPr>
            <p:ph sz="half" idx="1"/>
          </p:nvPr>
        </p:nvSpPr>
        <p:spPr>
          <a:xfrm>
            <a:off x="457200" y="1600200"/>
            <a:ext cx="4037013" cy="4522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Content Placeholder 3"/>
          <p:cNvSpPr>
            <a:spLocks noGrp="1"/>
          </p:cNvSpPr>
          <p:nvPr>
            <p:ph sz="half" idx="2"/>
          </p:nvPr>
        </p:nvSpPr>
        <p:spPr>
          <a:xfrm>
            <a:off x="4646613" y="1600200"/>
            <a:ext cx="4037012" cy="4522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Slide Number Placeholder 4"/>
          <p:cNvSpPr>
            <a:spLocks noGrp="1"/>
          </p:cNvSpPr>
          <p:nvPr>
            <p:ph type="sldNum" idx="10"/>
          </p:nvPr>
        </p:nvSpPr>
        <p:spPr/>
        <p:txBody>
          <a:bodyPr/>
          <a:lstStyle>
            <a:lvl1pPr>
              <a:defRPr/>
            </a:lvl1pPr>
          </a:lstStyle>
          <a:p>
            <a:pPr>
              <a:defRPr/>
            </a:pPr>
            <a:r>
              <a:rPr lang="tr-TR"/>
              <a:t>Slide</a:t>
            </a:r>
            <a:r>
              <a:rPr lang="tr-TR" b="0"/>
              <a:t> </a:t>
            </a:r>
            <a:fld id="{549D65D5-FF95-47F6-8F13-D514D8C4EA36}" type="slidenum">
              <a:rPr lang="tr-TR"/>
              <a:pPr>
                <a:defRPr/>
              </a:pPr>
              <a:t>‹#›</a:t>
            </a:fld>
            <a:endParaRPr lang="tr-TR"/>
          </a:p>
        </p:txBody>
      </p:sp>
      <p:sp>
        <p:nvSpPr>
          <p:cNvPr id="6" name="Footer Placeholder 5"/>
          <p:cNvSpPr>
            <a:spLocks noGrp="1"/>
          </p:cNvSpPr>
          <p:nvPr>
            <p:ph type="ftr" idx="11"/>
          </p:nvPr>
        </p:nvSpPr>
        <p:spPr/>
        <p:txBody>
          <a:bodyPr/>
          <a:lstStyle>
            <a:lvl1pPr>
              <a:defRPr/>
            </a:lvl1pPr>
          </a:lstStyle>
          <a:p>
            <a:pPr>
              <a:defRPr/>
            </a:pPr>
            <a:r>
              <a:rPr lang="tr-TR"/>
              <a:t>Mohammed Alnaif Ph.D.</a:t>
            </a:r>
          </a:p>
        </p:txBody>
      </p:sp>
    </p:spTree>
    <p:extLst>
      <p:ext uri="{BB962C8B-B14F-4D97-AF65-F5344CB8AC3E}">
        <p14:creationId xmlns:p14="http://schemas.microsoft.com/office/powerpoint/2010/main" val="1432495206"/>
      </p:ext>
    </p:extLst>
  </p:cSld>
  <p:clrMapOvr>
    <a:masterClrMapping/>
  </p:clrMapOvr>
</p:sldLayout>
</file>

<file path=ppt/slideLayouts/slideLayout37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ar-S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7" name="Slide Number Placeholder 6"/>
          <p:cNvSpPr>
            <a:spLocks noGrp="1"/>
          </p:cNvSpPr>
          <p:nvPr>
            <p:ph type="sldNum" idx="10"/>
          </p:nvPr>
        </p:nvSpPr>
        <p:spPr/>
        <p:txBody>
          <a:bodyPr/>
          <a:lstStyle>
            <a:lvl1pPr>
              <a:defRPr/>
            </a:lvl1pPr>
          </a:lstStyle>
          <a:p>
            <a:pPr>
              <a:defRPr/>
            </a:pPr>
            <a:r>
              <a:rPr lang="tr-TR"/>
              <a:t>Slide</a:t>
            </a:r>
            <a:r>
              <a:rPr lang="tr-TR" b="0"/>
              <a:t> </a:t>
            </a:r>
            <a:fld id="{8088638B-83FD-4A89-AFE4-A879A6F3A0C1}" type="slidenum">
              <a:rPr lang="tr-TR"/>
              <a:pPr>
                <a:defRPr/>
              </a:pPr>
              <a:t>‹#›</a:t>
            </a:fld>
            <a:endParaRPr lang="tr-TR"/>
          </a:p>
        </p:txBody>
      </p:sp>
      <p:sp>
        <p:nvSpPr>
          <p:cNvPr id="8" name="Footer Placeholder 7"/>
          <p:cNvSpPr>
            <a:spLocks noGrp="1"/>
          </p:cNvSpPr>
          <p:nvPr>
            <p:ph type="ftr" idx="11"/>
          </p:nvPr>
        </p:nvSpPr>
        <p:spPr/>
        <p:txBody>
          <a:bodyPr/>
          <a:lstStyle>
            <a:lvl1pPr>
              <a:defRPr/>
            </a:lvl1pPr>
          </a:lstStyle>
          <a:p>
            <a:pPr>
              <a:defRPr/>
            </a:pPr>
            <a:r>
              <a:rPr lang="tr-TR"/>
              <a:t>Mohammed Alnaif Ph.D.</a:t>
            </a:r>
          </a:p>
        </p:txBody>
      </p:sp>
    </p:spTree>
    <p:extLst>
      <p:ext uri="{BB962C8B-B14F-4D97-AF65-F5344CB8AC3E}">
        <p14:creationId xmlns:p14="http://schemas.microsoft.com/office/powerpoint/2010/main" val="119417133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9CF860D4-347A-4E96-9B48-F1E6576E1180}" type="datetime1">
              <a:rPr lang="ar-SA" altLang="en-US" smtClean="0"/>
              <a:t>30/01/1441</a:t>
            </a:fld>
            <a:endParaRPr lang="en-US" altLang="en-US"/>
          </a:p>
        </p:txBody>
      </p:sp>
      <p:sp>
        <p:nvSpPr>
          <p:cNvPr id="8" name="Rectangle 5"/>
          <p:cNvSpPr>
            <a:spLocks noGrp="1" noChangeArrowheads="1"/>
          </p:cNvSpPr>
          <p:nvPr>
            <p:ph type="sldNum"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ftr" sz="quarter" idx="12"/>
          </p:nvPr>
        </p:nvSpPr>
        <p:spPr>
          <a:ln/>
        </p:spPr>
        <p:txBody>
          <a:bodyPr/>
          <a:lstStyle>
            <a:lvl1pPr>
              <a:defRPr/>
            </a:lvl1pPr>
          </a:lstStyle>
          <a:p>
            <a:pPr>
              <a:defRPr/>
            </a:pPr>
            <a:r>
              <a:rPr lang="en-US" altLang="en-US" smtClean="0"/>
              <a:t>Dr. Mohammed Alnaif</a:t>
            </a:r>
            <a:endParaRPr lang="en-US" altLang="en-US"/>
          </a:p>
        </p:txBody>
      </p:sp>
    </p:spTree>
    <p:extLst>
      <p:ext uri="{BB962C8B-B14F-4D97-AF65-F5344CB8AC3E}">
        <p14:creationId xmlns:p14="http://schemas.microsoft.com/office/powerpoint/2010/main" val="3849945703"/>
      </p:ext>
    </p:extLst>
  </p:cSld>
  <p:clrMapOvr>
    <a:masterClrMapping/>
  </p:clrMapOvr>
</p:sldLayout>
</file>

<file path=ppt/slideLayouts/slideLayout38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Slide Number Placeholder 2"/>
          <p:cNvSpPr>
            <a:spLocks noGrp="1"/>
          </p:cNvSpPr>
          <p:nvPr>
            <p:ph type="sldNum" idx="10"/>
          </p:nvPr>
        </p:nvSpPr>
        <p:spPr/>
        <p:txBody>
          <a:bodyPr/>
          <a:lstStyle>
            <a:lvl1pPr>
              <a:defRPr/>
            </a:lvl1pPr>
          </a:lstStyle>
          <a:p>
            <a:pPr>
              <a:defRPr/>
            </a:pPr>
            <a:r>
              <a:rPr lang="tr-TR"/>
              <a:t>Slide</a:t>
            </a:r>
            <a:r>
              <a:rPr lang="tr-TR" b="0"/>
              <a:t> </a:t>
            </a:r>
            <a:fld id="{D80D9D5C-C815-414F-896E-6C3C4CCB4602}" type="slidenum">
              <a:rPr lang="tr-TR"/>
              <a:pPr>
                <a:defRPr/>
              </a:pPr>
              <a:t>‹#›</a:t>
            </a:fld>
            <a:endParaRPr lang="tr-TR"/>
          </a:p>
        </p:txBody>
      </p:sp>
      <p:sp>
        <p:nvSpPr>
          <p:cNvPr id="4" name="Footer Placeholder 3"/>
          <p:cNvSpPr>
            <a:spLocks noGrp="1"/>
          </p:cNvSpPr>
          <p:nvPr>
            <p:ph type="ftr" idx="11"/>
          </p:nvPr>
        </p:nvSpPr>
        <p:spPr/>
        <p:txBody>
          <a:bodyPr/>
          <a:lstStyle>
            <a:lvl1pPr>
              <a:defRPr/>
            </a:lvl1pPr>
          </a:lstStyle>
          <a:p>
            <a:pPr>
              <a:defRPr/>
            </a:pPr>
            <a:r>
              <a:rPr lang="tr-TR"/>
              <a:t>Mohammed Alnaif Ph.D.</a:t>
            </a:r>
          </a:p>
        </p:txBody>
      </p:sp>
    </p:spTree>
    <p:extLst>
      <p:ext uri="{BB962C8B-B14F-4D97-AF65-F5344CB8AC3E}">
        <p14:creationId xmlns:p14="http://schemas.microsoft.com/office/powerpoint/2010/main" val="2687321845"/>
      </p:ext>
    </p:extLst>
  </p:cSld>
  <p:clrMapOvr>
    <a:masterClrMapping/>
  </p:clrMapOvr>
</p:sldLayout>
</file>

<file path=ppt/slideLayouts/slideLayout38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idx="10"/>
          </p:nvPr>
        </p:nvSpPr>
        <p:spPr/>
        <p:txBody>
          <a:bodyPr/>
          <a:lstStyle>
            <a:lvl1pPr>
              <a:defRPr/>
            </a:lvl1pPr>
          </a:lstStyle>
          <a:p>
            <a:pPr>
              <a:defRPr/>
            </a:pPr>
            <a:r>
              <a:rPr lang="tr-TR"/>
              <a:t>Slide</a:t>
            </a:r>
            <a:r>
              <a:rPr lang="tr-TR" b="0"/>
              <a:t> </a:t>
            </a:r>
            <a:fld id="{075D391A-D0D2-4D32-A96C-7ADD83A92770}" type="slidenum">
              <a:rPr lang="tr-TR"/>
              <a:pPr>
                <a:defRPr/>
              </a:pPr>
              <a:t>‹#›</a:t>
            </a:fld>
            <a:endParaRPr lang="tr-TR"/>
          </a:p>
        </p:txBody>
      </p:sp>
      <p:sp>
        <p:nvSpPr>
          <p:cNvPr id="3" name="Footer Placeholder 2"/>
          <p:cNvSpPr>
            <a:spLocks noGrp="1"/>
          </p:cNvSpPr>
          <p:nvPr>
            <p:ph type="ftr" idx="11"/>
          </p:nvPr>
        </p:nvSpPr>
        <p:spPr/>
        <p:txBody>
          <a:bodyPr/>
          <a:lstStyle>
            <a:lvl1pPr>
              <a:defRPr/>
            </a:lvl1pPr>
          </a:lstStyle>
          <a:p>
            <a:pPr>
              <a:defRPr/>
            </a:pPr>
            <a:r>
              <a:rPr lang="tr-TR"/>
              <a:t>Mohammed Alnaif Ph.D.</a:t>
            </a:r>
          </a:p>
        </p:txBody>
      </p:sp>
    </p:spTree>
    <p:extLst>
      <p:ext uri="{BB962C8B-B14F-4D97-AF65-F5344CB8AC3E}">
        <p14:creationId xmlns:p14="http://schemas.microsoft.com/office/powerpoint/2010/main" val="3559923861"/>
      </p:ext>
    </p:extLst>
  </p:cSld>
  <p:clrMapOvr>
    <a:masterClrMapping/>
  </p:clrMapOvr>
</p:sldLayout>
</file>

<file path=ppt/slideLayouts/slideLayout38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ar-S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idx="10"/>
          </p:nvPr>
        </p:nvSpPr>
        <p:spPr/>
        <p:txBody>
          <a:bodyPr/>
          <a:lstStyle>
            <a:lvl1pPr>
              <a:defRPr/>
            </a:lvl1pPr>
          </a:lstStyle>
          <a:p>
            <a:pPr>
              <a:defRPr/>
            </a:pPr>
            <a:r>
              <a:rPr lang="tr-TR"/>
              <a:t>Slide</a:t>
            </a:r>
            <a:r>
              <a:rPr lang="tr-TR" b="0"/>
              <a:t> </a:t>
            </a:r>
            <a:fld id="{9840D828-D686-42A2-B77F-240D9D1A7F78}" type="slidenum">
              <a:rPr lang="tr-TR"/>
              <a:pPr>
                <a:defRPr/>
              </a:pPr>
              <a:t>‹#›</a:t>
            </a:fld>
            <a:endParaRPr lang="tr-TR"/>
          </a:p>
        </p:txBody>
      </p:sp>
      <p:sp>
        <p:nvSpPr>
          <p:cNvPr id="6" name="Footer Placeholder 5"/>
          <p:cNvSpPr>
            <a:spLocks noGrp="1"/>
          </p:cNvSpPr>
          <p:nvPr>
            <p:ph type="ftr" idx="11"/>
          </p:nvPr>
        </p:nvSpPr>
        <p:spPr/>
        <p:txBody>
          <a:bodyPr/>
          <a:lstStyle>
            <a:lvl1pPr>
              <a:defRPr/>
            </a:lvl1pPr>
          </a:lstStyle>
          <a:p>
            <a:pPr>
              <a:defRPr/>
            </a:pPr>
            <a:r>
              <a:rPr lang="tr-TR"/>
              <a:t>Mohammed Alnaif Ph.D.</a:t>
            </a:r>
          </a:p>
        </p:txBody>
      </p:sp>
    </p:spTree>
    <p:extLst>
      <p:ext uri="{BB962C8B-B14F-4D97-AF65-F5344CB8AC3E}">
        <p14:creationId xmlns:p14="http://schemas.microsoft.com/office/powerpoint/2010/main" val="3357269333"/>
      </p:ext>
    </p:extLst>
  </p:cSld>
  <p:clrMapOvr>
    <a:masterClrMapping/>
  </p:clrMapOvr>
</p:sldLayout>
</file>

<file path=ppt/slideLayouts/slideLayout38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ar-S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ar-S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idx="10"/>
          </p:nvPr>
        </p:nvSpPr>
        <p:spPr/>
        <p:txBody>
          <a:bodyPr/>
          <a:lstStyle>
            <a:lvl1pPr>
              <a:defRPr/>
            </a:lvl1pPr>
          </a:lstStyle>
          <a:p>
            <a:pPr>
              <a:defRPr/>
            </a:pPr>
            <a:r>
              <a:rPr lang="tr-TR"/>
              <a:t>Slide</a:t>
            </a:r>
            <a:r>
              <a:rPr lang="tr-TR" b="0"/>
              <a:t> </a:t>
            </a:r>
            <a:fld id="{9F625058-B620-4E90-BC51-E10FEBD81AA3}" type="slidenum">
              <a:rPr lang="tr-TR"/>
              <a:pPr>
                <a:defRPr/>
              </a:pPr>
              <a:t>‹#›</a:t>
            </a:fld>
            <a:endParaRPr lang="tr-TR"/>
          </a:p>
        </p:txBody>
      </p:sp>
      <p:sp>
        <p:nvSpPr>
          <p:cNvPr id="6" name="Footer Placeholder 5"/>
          <p:cNvSpPr>
            <a:spLocks noGrp="1"/>
          </p:cNvSpPr>
          <p:nvPr>
            <p:ph type="ftr" idx="11"/>
          </p:nvPr>
        </p:nvSpPr>
        <p:spPr/>
        <p:txBody>
          <a:bodyPr/>
          <a:lstStyle>
            <a:lvl1pPr>
              <a:defRPr/>
            </a:lvl1pPr>
          </a:lstStyle>
          <a:p>
            <a:pPr>
              <a:defRPr/>
            </a:pPr>
            <a:r>
              <a:rPr lang="tr-TR"/>
              <a:t>Mohammed Alnaif Ph.D.</a:t>
            </a:r>
          </a:p>
        </p:txBody>
      </p:sp>
    </p:spTree>
    <p:extLst>
      <p:ext uri="{BB962C8B-B14F-4D97-AF65-F5344CB8AC3E}">
        <p14:creationId xmlns:p14="http://schemas.microsoft.com/office/powerpoint/2010/main" val="1894000054"/>
      </p:ext>
    </p:extLst>
  </p:cSld>
  <p:clrMapOvr>
    <a:masterClrMapping/>
  </p:clrMapOvr>
</p:sldLayout>
</file>

<file path=ppt/slideLayouts/slideLayout38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Slide Number Placeholder 3"/>
          <p:cNvSpPr>
            <a:spLocks noGrp="1"/>
          </p:cNvSpPr>
          <p:nvPr>
            <p:ph type="sldNum" idx="10"/>
          </p:nvPr>
        </p:nvSpPr>
        <p:spPr/>
        <p:txBody>
          <a:bodyPr/>
          <a:lstStyle>
            <a:lvl1pPr>
              <a:defRPr/>
            </a:lvl1pPr>
          </a:lstStyle>
          <a:p>
            <a:pPr>
              <a:defRPr/>
            </a:pPr>
            <a:r>
              <a:rPr lang="tr-TR"/>
              <a:t>Slide</a:t>
            </a:r>
            <a:r>
              <a:rPr lang="tr-TR" b="0"/>
              <a:t> </a:t>
            </a:r>
            <a:fld id="{FCCD0F3E-8E87-414C-9F47-B798D75E7150}" type="slidenum">
              <a:rPr lang="tr-TR"/>
              <a:pPr>
                <a:defRPr/>
              </a:pPr>
              <a:t>‹#›</a:t>
            </a:fld>
            <a:endParaRPr lang="tr-TR"/>
          </a:p>
        </p:txBody>
      </p:sp>
      <p:sp>
        <p:nvSpPr>
          <p:cNvPr id="5" name="Footer Placeholder 4"/>
          <p:cNvSpPr>
            <a:spLocks noGrp="1"/>
          </p:cNvSpPr>
          <p:nvPr>
            <p:ph type="ftr" idx="11"/>
          </p:nvPr>
        </p:nvSpPr>
        <p:spPr/>
        <p:txBody>
          <a:bodyPr/>
          <a:lstStyle>
            <a:lvl1pPr>
              <a:defRPr/>
            </a:lvl1pPr>
          </a:lstStyle>
          <a:p>
            <a:pPr>
              <a:defRPr/>
            </a:pPr>
            <a:r>
              <a:rPr lang="tr-TR"/>
              <a:t>Mohammed Alnaif Ph.D.</a:t>
            </a:r>
          </a:p>
        </p:txBody>
      </p:sp>
    </p:spTree>
    <p:extLst>
      <p:ext uri="{BB962C8B-B14F-4D97-AF65-F5344CB8AC3E}">
        <p14:creationId xmlns:p14="http://schemas.microsoft.com/office/powerpoint/2010/main" val="2045144791"/>
      </p:ext>
    </p:extLst>
  </p:cSld>
  <p:clrMapOvr>
    <a:masterClrMapping/>
  </p:clrMapOvr>
</p:sldLayout>
</file>

<file path=ppt/slideLayouts/slideLayout38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7813" y="274638"/>
            <a:ext cx="2055812" cy="5848350"/>
          </a:xfrm>
        </p:spPr>
        <p:txBody>
          <a:bodyPr vert="eaVert"/>
          <a:lstStyle/>
          <a:p>
            <a:r>
              <a:rPr lang="en-US" smtClean="0"/>
              <a:t>Click to edit Master title style</a:t>
            </a:r>
            <a:endParaRPr lang="ar-SA"/>
          </a:p>
        </p:txBody>
      </p:sp>
      <p:sp>
        <p:nvSpPr>
          <p:cNvPr id="3" name="Vertical Text Placeholder 2"/>
          <p:cNvSpPr>
            <a:spLocks noGrp="1"/>
          </p:cNvSpPr>
          <p:nvPr>
            <p:ph type="body" orient="vert" idx="1"/>
          </p:nvPr>
        </p:nvSpPr>
        <p:spPr>
          <a:xfrm>
            <a:off x="457200" y="274638"/>
            <a:ext cx="6018213" cy="58483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Slide Number Placeholder 3"/>
          <p:cNvSpPr>
            <a:spLocks noGrp="1"/>
          </p:cNvSpPr>
          <p:nvPr>
            <p:ph type="sldNum" idx="10"/>
          </p:nvPr>
        </p:nvSpPr>
        <p:spPr/>
        <p:txBody>
          <a:bodyPr/>
          <a:lstStyle>
            <a:lvl1pPr>
              <a:defRPr/>
            </a:lvl1pPr>
          </a:lstStyle>
          <a:p>
            <a:pPr>
              <a:defRPr/>
            </a:pPr>
            <a:r>
              <a:rPr lang="tr-TR"/>
              <a:t>Slide</a:t>
            </a:r>
            <a:r>
              <a:rPr lang="tr-TR" b="0"/>
              <a:t> </a:t>
            </a:r>
            <a:fld id="{225C4397-9A7C-46D3-AE16-DC4AB3ECEEB4}" type="slidenum">
              <a:rPr lang="tr-TR"/>
              <a:pPr>
                <a:defRPr/>
              </a:pPr>
              <a:t>‹#›</a:t>
            </a:fld>
            <a:endParaRPr lang="tr-TR"/>
          </a:p>
        </p:txBody>
      </p:sp>
      <p:sp>
        <p:nvSpPr>
          <p:cNvPr id="5" name="Footer Placeholder 4"/>
          <p:cNvSpPr>
            <a:spLocks noGrp="1"/>
          </p:cNvSpPr>
          <p:nvPr>
            <p:ph type="ftr" idx="11"/>
          </p:nvPr>
        </p:nvSpPr>
        <p:spPr/>
        <p:txBody>
          <a:bodyPr/>
          <a:lstStyle>
            <a:lvl1pPr>
              <a:defRPr/>
            </a:lvl1pPr>
          </a:lstStyle>
          <a:p>
            <a:pPr>
              <a:defRPr/>
            </a:pPr>
            <a:r>
              <a:rPr lang="tr-TR"/>
              <a:t>Mohammed Alnaif Ph.D.</a:t>
            </a:r>
          </a:p>
        </p:txBody>
      </p:sp>
    </p:spTree>
    <p:extLst>
      <p:ext uri="{BB962C8B-B14F-4D97-AF65-F5344CB8AC3E}">
        <p14:creationId xmlns:p14="http://schemas.microsoft.com/office/powerpoint/2010/main" val="1825855538"/>
      </p:ext>
    </p:extLst>
  </p:cSld>
  <p:clrMapOvr>
    <a:masterClrMapping/>
  </p:clrMapOvr>
</p:sldLayout>
</file>

<file path=ppt/slideLayouts/slideLayout38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ar-S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ar-SA"/>
          </a:p>
        </p:txBody>
      </p:sp>
      <p:sp>
        <p:nvSpPr>
          <p:cNvPr id="4" name="Slide Number Placeholder 3"/>
          <p:cNvSpPr>
            <a:spLocks noGrp="1"/>
          </p:cNvSpPr>
          <p:nvPr>
            <p:ph type="sldNum" idx="10"/>
          </p:nvPr>
        </p:nvSpPr>
        <p:spPr/>
        <p:txBody>
          <a:bodyPr/>
          <a:lstStyle>
            <a:lvl1pPr>
              <a:defRPr/>
            </a:lvl1pPr>
          </a:lstStyle>
          <a:p>
            <a:pPr>
              <a:defRPr/>
            </a:pPr>
            <a:r>
              <a:rPr lang="tr-TR"/>
              <a:t>Slide</a:t>
            </a:r>
            <a:r>
              <a:rPr lang="tr-TR" b="0"/>
              <a:t> </a:t>
            </a:r>
            <a:fld id="{49750502-2E1B-4BD2-8092-366AB094B144}" type="slidenum">
              <a:rPr lang="tr-TR"/>
              <a:pPr>
                <a:defRPr/>
              </a:pPr>
              <a:t>‹#›</a:t>
            </a:fld>
            <a:endParaRPr lang="tr-TR"/>
          </a:p>
        </p:txBody>
      </p:sp>
      <p:sp>
        <p:nvSpPr>
          <p:cNvPr id="5" name="Footer Placeholder 4"/>
          <p:cNvSpPr>
            <a:spLocks noGrp="1"/>
          </p:cNvSpPr>
          <p:nvPr>
            <p:ph type="ftr" idx="11"/>
          </p:nvPr>
        </p:nvSpPr>
        <p:spPr/>
        <p:txBody>
          <a:bodyPr/>
          <a:lstStyle>
            <a:lvl1pPr>
              <a:defRPr/>
            </a:lvl1pPr>
          </a:lstStyle>
          <a:p>
            <a:pPr>
              <a:defRPr/>
            </a:pPr>
            <a:r>
              <a:rPr lang="tr-TR"/>
              <a:t>Mohammed Alnaif Ph.D.</a:t>
            </a:r>
          </a:p>
        </p:txBody>
      </p:sp>
    </p:spTree>
    <p:extLst>
      <p:ext uri="{BB962C8B-B14F-4D97-AF65-F5344CB8AC3E}">
        <p14:creationId xmlns:p14="http://schemas.microsoft.com/office/powerpoint/2010/main" val="625532222"/>
      </p:ext>
    </p:extLst>
  </p:cSld>
  <p:clrMapOvr>
    <a:masterClrMapping/>
  </p:clrMapOvr>
</p:sldLayout>
</file>

<file path=ppt/slideLayouts/slideLayout38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Slide Number Placeholder 3"/>
          <p:cNvSpPr>
            <a:spLocks noGrp="1"/>
          </p:cNvSpPr>
          <p:nvPr>
            <p:ph type="sldNum" idx="10"/>
          </p:nvPr>
        </p:nvSpPr>
        <p:spPr/>
        <p:txBody>
          <a:bodyPr/>
          <a:lstStyle>
            <a:lvl1pPr>
              <a:defRPr/>
            </a:lvl1pPr>
          </a:lstStyle>
          <a:p>
            <a:pPr>
              <a:defRPr/>
            </a:pPr>
            <a:r>
              <a:rPr lang="tr-TR"/>
              <a:t>Slide</a:t>
            </a:r>
            <a:r>
              <a:rPr lang="tr-TR" b="0"/>
              <a:t> </a:t>
            </a:r>
            <a:fld id="{5DF9614A-A799-480D-8E17-55521358D788}" type="slidenum">
              <a:rPr lang="tr-TR"/>
              <a:pPr>
                <a:defRPr/>
              </a:pPr>
              <a:t>‹#›</a:t>
            </a:fld>
            <a:endParaRPr lang="tr-TR"/>
          </a:p>
        </p:txBody>
      </p:sp>
      <p:sp>
        <p:nvSpPr>
          <p:cNvPr id="5" name="Footer Placeholder 4"/>
          <p:cNvSpPr>
            <a:spLocks noGrp="1"/>
          </p:cNvSpPr>
          <p:nvPr>
            <p:ph type="ftr" idx="11"/>
          </p:nvPr>
        </p:nvSpPr>
        <p:spPr/>
        <p:txBody>
          <a:bodyPr/>
          <a:lstStyle>
            <a:lvl1pPr>
              <a:defRPr/>
            </a:lvl1pPr>
          </a:lstStyle>
          <a:p>
            <a:pPr>
              <a:defRPr/>
            </a:pPr>
            <a:r>
              <a:rPr lang="tr-TR"/>
              <a:t>Mohammed Alnaif Ph.D.</a:t>
            </a:r>
          </a:p>
        </p:txBody>
      </p:sp>
    </p:spTree>
    <p:extLst>
      <p:ext uri="{BB962C8B-B14F-4D97-AF65-F5344CB8AC3E}">
        <p14:creationId xmlns:p14="http://schemas.microsoft.com/office/powerpoint/2010/main" val="1059522647"/>
      </p:ext>
    </p:extLst>
  </p:cSld>
  <p:clrMapOvr>
    <a:masterClrMapping/>
  </p:clrMapOvr>
</p:sldLayout>
</file>

<file path=ppt/slideLayouts/slideLayout38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ar-S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idx="10"/>
          </p:nvPr>
        </p:nvSpPr>
        <p:spPr/>
        <p:txBody>
          <a:bodyPr/>
          <a:lstStyle>
            <a:lvl1pPr>
              <a:defRPr/>
            </a:lvl1pPr>
          </a:lstStyle>
          <a:p>
            <a:pPr>
              <a:defRPr/>
            </a:pPr>
            <a:r>
              <a:rPr lang="tr-TR"/>
              <a:t>Slide</a:t>
            </a:r>
            <a:r>
              <a:rPr lang="tr-TR" b="0"/>
              <a:t> </a:t>
            </a:r>
            <a:fld id="{4C7DF61F-486D-4895-9855-68DFE55192AA}" type="slidenum">
              <a:rPr lang="tr-TR"/>
              <a:pPr>
                <a:defRPr/>
              </a:pPr>
              <a:t>‹#›</a:t>
            </a:fld>
            <a:endParaRPr lang="tr-TR"/>
          </a:p>
        </p:txBody>
      </p:sp>
      <p:sp>
        <p:nvSpPr>
          <p:cNvPr id="5" name="Footer Placeholder 4"/>
          <p:cNvSpPr>
            <a:spLocks noGrp="1"/>
          </p:cNvSpPr>
          <p:nvPr>
            <p:ph type="ftr" idx="11"/>
          </p:nvPr>
        </p:nvSpPr>
        <p:spPr/>
        <p:txBody>
          <a:bodyPr/>
          <a:lstStyle>
            <a:lvl1pPr>
              <a:defRPr/>
            </a:lvl1pPr>
          </a:lstStyle>
          <a:p>
            <a:pPr>
              <a:defRPr/>
            </a:pPr>
            <a:r>
              <a:rPr lang="tr-TR"/>
              <a:t>Mohammed Alnaif Ph.D.</a:t>
            </a:r>
          </a:p>
        </p:txBody>
      </p:sp>
    </p:spTree>
    <p:extLst>
      <p:ext uri="{BB962C8B-B14F-4D97-AF65-F5344CB8AC3E}">
        <p14:creationId xmlns:p14="http://schemas.microsoft.com/office/powerpoint/2010/main" val="3035813381"/>
      </p:ext>
    </p:extLst>
  </p:cSld>
  <p:clrMapOvr>
    <a:masterClrMapping/>
  </p:clrMapOvr>
</p:sldLayout>
</file>

<file path=ppt/slideLayouts/slideLayout38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Content Placeholder 2"/>
          <p:cNvSpPr>
            <a:spLocks noGrp="1"/>
          </p:cNvSpPr>
          <p:nvPr>
            <p:ph sz="half" idx="1"/>
          </p:nvPr>
        </p:nvSpPr>
        <p:spPr>
          <a:xfrm>
            <a:off x="457200" y="1600200"/>
            <a:ext cx="4037013" cy="4522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Content Placeholder 3"/>
          <p:cNvSpPr>
            <a:spLocks noGrp="1"/>
          </p:cNvSpPr>
          <p:nvPr>
            <p:ph sz="half" idx="2"/>
          </p:nvPr>
        </p:nvSpPr>
        <p:spPr>
          <a:xfrm>
            <a:off x="4646613" y="1600200"/>
            <a:ext cx="4037012" cy="4522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Slide Number Placeholder 4"/>
          <p:cNvSpPr>
            <a:spLocks noGrp="1"/>
          </p:cNvSpPr>
          <p:nvPr>
            <p:ph type="sldNum" idx="10"/>
          </p:nvPr>
        </p:nvSpPr>
        <p:spPr/>
        <p:txBody>
          <a:bodyPr/>
          <a:lstStyle>
            <a:lvl1pPr>
              <a:defRPr/>
            </a:lvl1pPr>
          </a:lstStyle>
          <a:p>
            <a:pPr>
              <a:defRPr/>
            </a:pPr>
            <a:r>
              <a:rPr lang="tr-TR"/>
              <a:t>Slide</a:t>
            </a:r>
            <a:r>
              <a:rPr lang="tr-TR" b="0"/>
              <a:t> </a:t>
            </a:r>
            <a:fld id="{731A607B-2B29-403E-BFDD-260802FC22FD}" type="slidenum">
              <a:rPr lang="tr-TR"/>
              <a:pPr>
                <a:defRPr/>
              </a:pPr>
              <a:t>‹#›</a:t>
            </a:fld>
            <a:endParaRPr lang="tr-TR"/>
          </a:p>
        </p:txBody>
      </p:sp>
      <p:sp>
        <p:nvSpPr>
          <p:cNvPr id="6" name="Footer Placeholder 5"/>
          <p:cNvSpPr>
            <a:spLocks noGrp="1"/>
          </p:cNvSpPr>
          <p:nvPr>
            <p:ph type="ftr" idx="11"/>
          </p:nvPr>
        </p:nvSpPr>
        <p:spPr/>
        <p:txBody>
          <a:bodyPr/>
          <a:lstStyle>
            <a:lvl1pPr>
              <a:defRPr/>
            </a:lvl1pPr>
          </a:lstStyle>
          <a:p>
            <a:pPr>
              <a:defRPr/>
            </a:pPr>
            <a:r>
              <a:rPr lang="tr-TR"/>
              <a:t>Mohammed Alnaif Ph.D.</a:t>
            </a:r>
          </a:p>
        </p:txBody>
      </p:sp>
    </p:spTree>
    <p:extLst>
      <p:ext uri="{BB962C8B-B14F-4D97-AF65-F5344CB8AC3E}">
        <p14:creationId xmlns:p14="http://schemas.microsoft.com/office/powerpoint/2010/main" val="217552142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9F6A95E6-C2F1-4571-8A5C-43813439A81C}" type="datetime1">
              <a:rPr lang="ar-SA" altLang="en-US" smtClean="0"/>
              <a:t>30/01/1441</a:t>
            </a:fld>
            <a:endParaRPr lang="en-US" altLang="en-US"/>
          </a:p>
        </p:txBody>
      </p:sp>
      <p:sp>
        <p:nvSpPr>
          <p:cNvPr id="4" name="Rectangle 5"/>
          <p:cNvSpPr>
            <a:spLocks noGrp="1" noChangeArrowheads="1"/>
          </p:cNvSpPr>
          <p:nvPr>
            <p:ph type="sldNum"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ftr" sz="quarter" idx="12"/>
          </p:nvPr>
        </p:nvSpPr>
        <p:spPr>
          <a:ln/>
        </p:spPr>
        <p:txBody>
          <a:bodyPr/>
          <a:lstStyle>
            <a:lvl1pPr>
              <a:defRPr/>
            </a:lvl1pPr>
          </a:lstStyle>
          <a:p>
            <a:pPr>
              <a:defRPr/>
            </a:pPr>
            <a:r>
              <a:rPr lang="en-US" altLang="en-US" smtClean="0"/>
              <a:t>Dr. Mohammed Alnaif</a:t>
            </a:r>
            <a:endParaRPr lang="en-US" altLang="en-US"/>
          </a:p>
        </p:txBody>
      </p:sp>
    </p:spTree>
    <p:extLst>
      <p:ext uri="{BB962C8B-B14F-4D97-AF65-F5344CB8AC3E}">
        <p14:creationId xmlns:p14="http://schemas.microsoft.com/office/powerpoint/2010/main" val="3540284141"/>
      </p:ext>
    </p:extLst>
  </p:cSld>
  <p:clrMapOvr>
    <a:masterClrMapping/>
  </p:clrMapOvr>
</p:sldLayout>
</file>

<file path=ppt/slideLayouts/slideLayout39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ar-S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7" name="Slide Number Placeholder 6"/>
          <p:cNvSpPr>
            <a:spLocks noGrp="1"/>
          </p:cNvSpPr>
          <p:nvPr>
            <p:ph type="sldNum" idx="10"/>
          </p:nvPr>
        </p:nvSpPr>
        <p:spPr/>
        <p:txBody>
          <a:bodyPr/>
          <a:lstStyle>
            <a:lvl1pPr>
              <a:defRPr/>
            </a:lvl1pPr>
          </a:lstStyle>
          <a:p>
            <a:pPr>
              <a:defRPr/>
            </a:pPr>
            <a:r>
              <a:rPr lang="tr-TR"/>
              <a:t>Slide</a:t>
            </a:r>
            <a:r>
              <a:rPr lang="tr-TR" b="0"/>
              <a:t> </a:t>
            </a:r>
            <a:fld id="{C3943F3D-A80A-47B2-8522-EAA821F1B6E1}" type="slidenum">
              <a:rPr lang="tr-TR"/>
              <a:pPr>
                <a:defRPr/>
              </a:pPr>
              <a:t>‹#›</a:t>
            </a:fld>
            <a:endParaRPr lang="tr-TR"/>
          </a:p>
        </p:txBody>
      </p:sp>
      <p:sp>
        <p:nvSpPr>
          <p:cNvPr id="8" name="Footer Placeholder 7"/>
          <p:cNvSpPr>
            <a:spLocks noGrp="1"/>
          </p:cNvSpPr>
          <p:nvPr>
            <p:ph type="ftr" idx="11"/>
          </p:nvPr>
        </p:nvSpPr>
        <p:spPr/>
        <p:txBody>
          <a:bodyPr/>
          <a:lstStyle>
            <a:lvl1pPr>
              <a:defRPr/>
            </a:lvl1pPr>
          </a:lstStyle>
          <a:p>
            <a:pPr>
              <a:defRPr/>
            </a:pPr>
            <a:r>
              <a:rPr lang="tr-TR"/>
              <a:t>Mohammed Alnaif Ph.D.</a:t>
            </a:r>
          </a:p>
        </p:txBody>
      </p:sp>
    </p:spTree>
    <p:extLst>
      <p:ext uri="{BB962C8B-B14F-4D97-AF65-F5344CB8AC3E}">
        <p14:creationId xmlns:p14="http://schemas.microsoft.com/office/powerpoint/2010/main" val="1665216653"/>
      </p:ext>
    </p:extLst>
  </p:cSld>
  <p:clrMapOvr>
    <a:masterClrMapping/>
  </p:clrMapOvr>
</p:sldLayout>
</file>

<file path=ppt/slideLayouts/slideLayout39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Slide Number Placeholder 2"/>
          <p:cNvSpPr>
            <a:spLocks noGrp="1"/>
          </p:cNvSpPr>
          <p:nvPr>
            <p:ph type="sldNum" idx="10"/>
          </p:nvPr>
        </p:nvSpPr>
        <p:spPr/>
        <p:txBody>
          <a:bodyPr/>
          <a:lstStyle>
            <a:lvl1pPr>
              <a:defRPr/>
            </a:lvl1pPr>
          </a:lstStyle>
          <a:p>
            <a:pPr>
              <a:defRPr/>
            </a:pPr>
            <a:r>
              <a:rPr lang="tr-TR"/>
              <a:t>Slide</a:t>
            </a:r>
            <a:r>
              <a:rPr lang="tr-TR" b="0"/>
              <a:t> </a:t>
            </a:r>
            <a:fld id="{9627006E-085C-484B-8DDA-0BC145052C76}" type="slidenum">
              <a:rPr lang="tr-TR"/>
              <a:pPr>
                <a:defRPr/>
              </a:pPr>
              <a:t>‹#›</a:t>
            </a:fld>
            <a:endParaRPr lang="tr-TR"/>
          </a:p>
        </p:txBody>
      </p:sp>
      <p:sp>
        <p:nvSpPr>
          <p:cNvPr id="4" name="Footer Placeholder 3"/>
          <p:cNvSpPr>
            <a:spLocks noGrp="1"/>
          </p:cNvSpPr>
          <p:nvPr>
            <p:ph type="ftr" idx="11"/>
          </p:nvPr>
        </p:nvSpPr>
        <p:spPr/>
        <p:txBody>
          <a:bodyPr/>
          <a:lstStyle>
            <a:lvl1pPr>
              <a:defRPr/>
            </a:lvl1pPr>
          </a:lstStyle>
          <a:p>
            <a:pPr>
              <a:defRPr/>
            </a:pPr>
            <a:r>
              <a:rPr lang="tr-TR"/>
              <a:t>Mohammed Alnaif Ph.D.</a:t>
            </a:r>
          </a:p>
        </p:txBody>
      </p:sp>
    </p:spTree>
    <p:extLst>
      <p:ext uri="{BB962C8B-B14F-4D97-AF65-F5344CB8AC3E}">
        <p14:creationId xmlns:p14="http://schemas.microsoft.com/office/powerpoint/2010/main" val="1263701333"/>
      </p:ext>
    </p:extLst>
  </p:cSld>
  <p:clrMapOvr>
    <a:masterClrMapping/>
  </p:clrMapOvr>
</p:sldLayout>
</file>

<file path=ppt/slideLayouts/slideLayout39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idx="10"/>
          </p:nvPr>
        </p:nvSpPr>
        <p:spPr/>
        <p:txBody>
          <a:bodyPr/>
          <a:lstStyle>
            <a:lvl1pPr>
              <a:defRPr/>
            </a:lvl1pPr>
          </a:lstStyle>
          <a:p>
            <a:pPr>
              <a:defRPr/>
            </a:pPr>
            <a:r>
              <a:rPr lang="tr-TR"/>
              <a:t>Slide</a:t>
            </a:r>
            <a:r>
              <a:rPr lang="tr-TR" b="0"/>
              <a:t> </a:t>
            </a:r>
            <a:fld id="{E0FB9A90-33B1-4861-A37C-D89191069056}" type="slidenum">
              <a:rPr lang="tr-TR"/>
              <a:pPr>
                <a:defRPr/>
              </a:pPr>
              <a:t>‹#›</a:t>
            </a:fld>
            <a:endParaRPr lang="tr-TR"/>
          </a:p>
        </p:txBody>
      </p:sp>
      <p:sp>
        <p:nvSpPr>
          <p:cNvPr id="3" name="Footer Placeholder 2"/>
          <p:cNvSpPr>
            <a:spLocks noGrp="1"/>
          </p:cNvSpPr>
          <p:nvPr>
            <p:ph type="ftr" idx="11"/>
          </p:nvPr>
        </p:nvSpPr>
        <p:spPr/>
        <p:txBody>
          <a:bodyPr/>
          <a:lstStyle>
            <a:lvl1pPr>
              <a:defRPr/>
            </a:lvl1pPr>
          </a:lstStyle>
          <a:p>
            <a:pPr>
              <a:defRPr/>
            </a:pPr>
            <a:r>
              <a:rPr lang="tr-TR"/>
              <a:t>Mohammed Alnaif Ph.D.</a:t>
            </a:r>
          </a:p>
        </p:txBody>
      </p:sp>
    </p:spTree>
    <p:extLst>
      <p:ext uri="{BB962C8B-B14F-4D97-AF65-F5344CB8AC3E}">
        <p14:creationId xmlns:p14="http://schemas.microsoft.com/office/powerpoint/2010/main" val="755230950"/>
      </p:ext>
    </p:extLst>
  </p:cSld>
  <p:clrMapOvr>
    <a:masterClrMapping/>
  </p:clrMapOvr>
</p:sldLayout>
</file>

<file path=ppt/slideLayouts/slideLayout39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ar-S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idx="10"/>
          </p:nvPr>
        </p:nvSpPr>
        <p:spPr/>
        <p:txBody>
          <a:bodyPr/>
          <a:lstStyle>
            <a:lvl1pPr>
              <a:defRPr/>
            </a:lvl1pPr>
          </a:lstStyle>
          <a:p>
            <a:pPr>
              <a:defRPr/>
            </a:pPr>
            <a:r>
              <a:rPr lang="tr-TR"/>
              <a:t>Slide</a:t>
            </a:r>
            <a:r>
              <a:rPr lang="tr-TR" b="0"/>
              <a:t> </a:t>
            </a:r>
            <a:fld id="{C407C2C1-6536-4DEC-A7F4-99ACB651D5E2}" type="slidenum">
              <a:rPr lang="tr-TR"/>
              <a:pPr>
                <a:defRPr/>
              </a:pPr>
              <a:t>‹#›</a:t>
            </a:fld>
            <a:endParaRPr lang="tr-TR"/>
          </a:p>
        </p:txBody>
      </p:sp>
      <p:sp>
        <p:nvSpPr>
          <p:cNvPr id="6" name="Footer Placeholder 5"/>
          <p:cNvSpPr>
            <a:spLocks noGrp="1"/>
          </p:cNvSpPr>
          <p:nvPr>
            <p:ph type="ftr" idx="11"/>
          </p:nvPr>
        </p:nvSpPr>
        <p:spPr/>
        <p:txBody>
          <a:bodyPr/>
          <a:lstStyle>
            <a:lvl1pPr>
              <a:defRPr/>
            </a:lvl1pPr>
          </a:lstStyle>
          <a:p>
            <a:pPr>
              <a:defRPr/>
            </a:pPr>
            <a:r>
              <a:rPr lang="tr-TR"/>
              <a:t>Mohammed Alnaif Ph.D.</a:t>
            </a:r>
          </a:p>
        </p:txBody>
      </p:sp>
    </p:spTree>
    <p:extLst>
      <p:ext uri="{BB962C8B-B14F-4D97-AF65-F5344CB8AC3E}">
        <p14:creationId xmlns:p14="http://schemas.microsoft.com/office/powerpoint/2010/main" val="3251648791"/>
      </p:ext>
    </p:extLst>
  </p:cSld>
  <p:clrMapOvr>
    <a:masterClrMapping/>
  </p:clrMapOvr>
</p:sldLayout>
</file>

<file path=ppt/slideLayouts/slideLayout39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ar-S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ar-S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idx="10"/>
          </p:nvPr>
        </p:nvSpPr>
        <p:spPr/>
        <p:txBody>
          <a:bodyPr/>
          <a:lstStyle>
            <a:lvl1pPr>
              <a:defRPr/>
            </a:lvl1pPr>
          </a:lstStyle>
          <a:p>
            <a:pPr>
              <a:defRPr/>
            </a:pPr>
            <a:r>
              <a:rPr lang="tr-TR"/>
              <a:t>Slide</a:t>
            </a:r>
            <a:r>
              <a:rPr lang="tr-TR" b="0"/>
              <a:t> </a:t>
            </a:r>
            <a:fld id="{8701066C-54F6-49B3-9324-673127432AAD}" type="slidenum">
              <a:rPr lang="tr-TR"/>
              <a:pPr>
                <a:defRPr/>
              </a:pPr>
              <a:t>‹#›</a:t>
            </a:fld>
            <a:endParaRPr lang="tr-TR"/>
          </a:p>
        </p:txBody>
      </p:sp>
      <p:sp>
        <p:nvSpPr>
          <p:cNvPr id="6" name="Footer Placeholder 5"/>
          <p:cNvSpPr>
            <a:spLocks noGrp="1"/>
          </p:cNvSpPr>
          <p:nvPr>
            <p:ph type="ftr" idx="11"/>
          </p:nvPr>
        </p:nvSpPr>
        <p:spPr/>
        <p:txBody>
          <a:bodyPr/>
          <a:lstStyle>
            <a:lvl1pPr>
              <a:defRPr/>
            </a:lvl1pPr>
          </a:lstStyle>
          <a:p>
            <a:pPr>
              <a:defRPr/>
            </a:pPr>
            <a:r>
              <a:rPr lang="tr-TR"/>
              <a:t>Mohammed Alnaif Ph.D.</a:t>
            </a:r>
          </a:p>
        </p:txBody>
      </p:sp>
    </p:spTree>
    <p:extLst>
      <p:ext uri="{BB962C8B-B14F-4D97-AF65-F5344CB8AC3E}">
        <p14:creationId xmlns:p14="http://schemas.microsoft.com/office/powerpoint/2010/main" val="4221737870"/>
      </p:ext>
    </p:extLst>
  </p:cSld>
  <p:clrMapOvr>
    <a:masterClrMapping/>
  </p:clrMapOvr>
</p:sldLayout>
</file>

<file path=ppt/slideLayouts/slideLayout39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Slide Number Placeholder 3"/>
          <p:cNvSpPr>
            <a:spLocks noGrp="1"/>
          </p:cNvSpPr>
          <p:nvPr>
            <p:ph type="sldNum" idx="10"/>
          </p:nvPr>
        </p:nvSpPr>
        <p:spPr/>
        <p:txBody>
          <a:bodyPr/>
          <a:lstStyle>
            <a:lvl1pPr>
              <a:defRPr/>
            </a:lvl1pPr>
          </a:lstStyle>
          <a:p>
            <a:pPr>
              <a:defRPr/>
            </a:pPr>
            <a:r>
              <a:rPr lang="tr-TR"/>
              <a:t>Slide</a:t>
            </a:r>
            <a:r>
              <a:rPr lang="tr-TR" b="0"/>
              <a:t> </a:t>
            </a:r>
            <a:fld id="{412DB655-E54B-49F1-BE5E-421D5EEAB9D7}" type="slidenum">
              <a:rPr lang="tr-TR"/>
              <a:pPr>
                <a:defRPr/>
              </a:pPr>
              <a:t>‹#›</a:t>
            </a:fld>
            <a:endParaRPr lang="tr-TR"/>
          </a:p>
        </p:txBody>
      </p:sp>
      <p:sp>
        <p:nvSpPr>
          <p:cNvPr id="5" name="Footer Placeholder 4"/>
          <p:cNvSpPr>
            <a:spLocks noGrp="1"/>
          </p:cNvSpPr>
          <p:nvPr>
            <p:ph type="ftr" idx="11"/>
          </p:nvPr>
        </p:nvSpPr>
        <p:spPr/>
        <p:txBody>
          <a:bodyPr/>
          <a:lstStyle>
            <a:lvl1pPr>
              <a:defRPr/>
            </a:lvl1pPr>
          </a:lstStyle>
          <a:p>
            <a:pPr>
              <a:defRPr/>
            </a:pPr>
            <a:r>
              <a:rPr lang="tr-TR"/>
              <a:t>Mohammed Alnaif Ph.D.</a:t>
            </a:r>
          </a:p>
        </p:txBody>
      </p:sp>
    </p:spTree>
    <p:extLst>
      <p:ext uri="{BB962C8B-B14F-4D97-AF65-F5344CB8AC3E}">
        <p14:creationId xmlns:p14="http://schemas.microsoft.com/office/powerpoint/2010/main" val="1224607838"/>
      </p:ext>
    </p:extLst>
  </p:cSld>
  <p:clrMapOvr>
    <a:masterClrMapping/>
  </p:clrMapOvr>
</p:sldLayout>
</file>

<file path=ppt/slideLayouts/slideLayout39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7813" y="274638"/>
            <a:ext cx="2055812" cy="5848350"/>
          </a:xfrm>
        </p:spPr>
        <p:txBody>
          <a:bodyPr vert="eaVert"/>
          <a:lstStyle/>
          <a:p>
            <a:r>
              <a:rPr lang="en-US" smtClean="0"/>
              <a:t>Click to edit Master title style</a:t>
            </a:r>
            <a:endParaRPr lang="ar-SA"/>
          </a:p>
        </p:txBody>
      </p:sp>
      <p:sp>
        <p:nvSpPr>
          <p:cNvPr id="3" name="Vertical Text Placeholder 2"/>
          <p:cNvSpPr>
            <a:spLocks noGrp="1"/>
          </p:cNvSpPr>
          <p:nvPr>
            <p:ph type="body" orient="vert" idx="1"/>
          </p:nvPr>
        </p:nvSpPr>
        <p:spPr>
          <a:xfrm>
            <a:off x="457200" y="274638"/>
            <a:ext cx="6018213" cy="58483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Slide Number Placeholder 3"/>
          <p:cNvSpPr>
            <a:spLocks noGrp="1"/>
          </p:cNvSpPr>
          <p:nvPr>
            <p:ph type="sldNum" idx="10"/>
          </p:nvPr>
        </p:nvSpPr>
        <p:spPr/>
        <p:txBody>
          <a:bodyPr/>
          <a:lstStyle>
            <a:lvl1pPr>
              <a:defRPr/>
            </a:lvl1pPr>
          </a:lstStyle>
          <a:p>
            <a:pPr>
              <a:defRPr/>
            </a:pPr>
            <a:r>
              <a:rPr lang="tr-TR"/>
              <a:t>Slide</a:t>
            </a:r>
            <a:r>
              <a:rPr lang="tr-TR" b="0"/>
              <a:t> </a:t>
            </a:r>
            <a:fld id="{77C45E9F-24BE-420F-A210-8D7E3F58F01D}" type="slidenum">
              <a:rPr lang="tr-TR"/>
              <a:pPr>
                <a:defRPr/>
              </a:pPr>
              <a:t>‹#›</a:t>
            </a:fld>
            <a:endParaRPr lang="tr-TR"/>
          </a:p>
        </p:txBody>
      </p:sp>
      <p:sp>
        <p:nvSpPr>
          <p:cNvPr id="5" name="Footer Placeholder 4"/>
          <p:cNvSpPr>
            <a:spLocks noGrp="1"/>
          </p:cNvSpPr>
          <p:nvPr>
            <p:ph type="ftr" idx="11"/>
          </p:nvPr>
        </p:nvSpPr>
        <p:spPr/>
        <p:txBody>
          <a:bodyPr/>
          <a:lstStyle>
            <a:lvl1pPr>
              <a:defRPr/>
            </a:lvl1pPr>
          </a:lstStyle>
          <a:p>
            <a:pPr>
              <a:defRPr/>
            </a:pPr>
            <a:r>
              <a:rPr lang="tr-TR"/>
              <a:t>Mohammed Alnaif Ph.D.</a:t>
            </a:r>
          </a:p>
        </p:txBody>
      </p:sp>
    </p:spTree>
    <p:extLst>
      <p:ext uri="{BB962C8B-B14F-4D97-AF65-F5344CB8AC3E}">
        <p14:creationId xmlns:p14="http://schemas.microsoft.com/office/powerpoint/2010/main" val="756675699"/>
      </p:ext>
    </p:extLst>
  </p:cSld>
  <p:clrMapOvr>
    <a:masterClrMapping/>
  </p:clrMapOvr>
</p:sldLayout>
</file>

<file path=ppt/slideLayouts/slideLayout39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ar-S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ar-SA"/>
          </a:p>
        </p:txBody>
      </p:sp>
      <p:sp>
        <p:nvSpPr>
          <p:cNvPr id="4" name="Slide Number Placeholder 3"/>
          <p:cNvSpPr>
            <a:spLocks noGrp="1"/>
          </p:cNvSpPr>
          <p:nvPr>
            <p:ph type="sldNum" idx="10"/>
          </p:nvPr>
        </p:nvSpPr>
        <p:spPr/>
        <p:txBody>
          <a:bodyPr/>
          <a:lstStyle>
            <a:lvl1pPr>
              <a:defRPr/>
            </a:lvl1pPr>
          </a:lstStyle>
          <a:p>
            <a:pPr>
              <a:defRPr/>
            </a:pPr>
            <a:r>
              <a:rPr lang="tr-TR"/>
              <a:t>Slide</a:t>
            </a:r>
            <a:r>
              <a:rPr lang="tr-TR" b="0"/>
              <a:t> </a:t>
            </a:r>
            <a:fld id="{B4BA11ED-6573-4D78-82DB-908D65D3A04E}" type="slidenum">
              <a:rPr lang="tr-TR"/>
              <a:pPr>
                <a:defRPr/>
              </a:pPr>
              <a:t>‹#›</a:t>
            </a:fld>
            <a:endParaRPr lang="tr-TR"/>
          </a:p>
        </p:txBody>
      </p:sp>
      <p:sp>
        <p:nvSpPr>
          <p:cNvPr id="5" name="Footer Placeholder 4"/>
          <p:cNvSpPr>
            <a:spLocks noGrp="1"/>
          </p:cNvSpPr>
          <p:nvPr>
            <p:ph type="ftr" idx="11"/>
          </p:nvPr>
        </p:nvSpPr>
        <p:spPr/>
        <p:txBody>
          <a:bodyPr/>
          <a:lstStyle>
            <a:lvl1pPr>
              <a:defRPr/>
            </a:lvl1pPr>
          </a:lstStyle>
          <a:p>
            <a:pPr>
              <a:defRPr/>
            </a:pPr>
            <a:r>
              <a:rPr lang="tr-TR"/>
              <a:t>Mohammed Alnaif Ph.D.</a:t>
            </a:r>
          </a:p>
        </p:txBody>
      </p:sp>
    </p:spTree>
    <p:extLst>
      <p:ext uri="{BB962C8B-B14F-4D97-AF65-F5344CB8AC3E}">
        <p14:creationId xmlns:p14="http://schemas.microsoft.com/office/powerpoint/2010/main" val="884791606"/>
      </p:ext>
    </p:extLst>
  </p:cSld>
  <p:clrMapOvr>
    <a:masterClrMapping/>
  </p:clrMapOvr>
</p:sldLayout>
</file>

<file path=ppt/slideLayouts/slideLayout39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Slide Number Placeholder 3"/>
          <p:cNvSpPr>
            <a:spLocks noGrp="1"/>
          </p:cNvSpPr>
          <p:nvPr>
            <p:ph type="sldNum" idx="10"/>
          </p:nvPr>
        </p:nvSpPr>
        <p:spPr/>
        <p:txBody>
          <a:bodyPr/>
          <a:lstStyle>
            <a:lvl1pPr>
              <a:defRPr/>
            </a:lvl1pPr>
          </a:lstStyle>
          <a:p>
            <a:pPr>
              <a:defRPr/>
            </a:pPr>
            <a:r>
              <a:rPr lang="tr-TR"/>
              <a:t>Slide</a:t>
            </a:r>
            <a:r>
              <a:rPr lang="tr-TR" b="0"/>
              <a:t> </a:t>
            </a:r>
            <a:fld id="{66C15584-08E5-45E0-89EF-99A91C4C9D6E}" type="slidenum">
              <a:rPr lang="tr-TR"/>
              <a:pPr>
                <a:defRPr/>
              </a:pPr>
              <a:t>‹#›</a:t>
            </a:fld>
            <a:endParaRPr lang="tr-TR"/>
          </a:p>
        </p:txBody>
      </p:sp>
      <p:sp>
        <p:nvSpPr>
          <p:cNvPr id="5" name="Footer Placeholder 4"/>
          <p:cNvSpPr>
            <a:spLocks noGrp="1"/>
          </p:cNvSpPr>
          <p:nvPr>
            <p:ph type="ftr" idx="11"/>
          </p:nvPr>
        </p:nvSpPr>
        <p:spPr/>
        <p:txBody>
          <a:bodyPr/>
          <a:lstStyle>
            <a:lvl1pPr>
              <a:defRPr/>
            </a:lvl1pPr>
          </a:lstStyle>
          <a:p>
            <a:pPr>
              <a:defRPr/>
            </a:pPr>
            <a:r>
              <a:rPr lang="tr-TR"/>
              <a:t>Mohammed Alnaif Ph.D.</a:t>
            </a:r>
          </a:p>
        </p:txBody>
      </p:sp>
    </p:spTree>
    <p:extLst>
      <p:ext uri="{BB962C8B-B14F-4D97-AF65-F5344CB8AC3E}">
        <p14:creationId xmlns:p14="http://schemas.microsoft.com/office/powerpoint/2010/main" val="2100929050"/>
      </p:ext>
    </p:extLst>
  </p:cSld>
  <p:clrMapOvr>
    <a:masterClrMapping/>
  </p:clrMapOvr>
</p:sldLayout>
</file>

<file path=ppt/slideLayouts/slideLayout39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ar-S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idx="10"/>
          </p:nvPr>
        </p:nvSpPr>
        <p:spPr/>
        <p:txBody>
          <a:bodyPr/>
          <a:lstStyle>
            <a:lvl1pPr>
              <a:defRPr/>
            </a:lvl1pPr>
          </a:lstStyle>
          <a:p>
            <a:pPr>
              <a:defRPr/>
            </a:pPr>
            <a:r>
              <a:rPr lang="tr-TR"/>
              <a:t>Slide</a:t>
            </a:r>
            <a:r>
              <a:rPr lang="tr-TR" b="0"/>
              <a:t> </a:t>
            </a:r>
            <a:fld id="{B490C542-4E14-45B4-8CB8-256F9E99627E}" type="slidenum">
              <a:rPr lang="tr-TR"/>
              <a:pPr>
                <a:defRPr/>
              </a:pPr>
              <a:t>‹#›</a:t>
            </a:fld>
            <a:endParaRPr lang="tr-TR"/>
          </a:p>
        </p:txBody>
      </p:sp>
      <p:sp>
        <p:nvSpPr>
          <p:cNvPr id="5" name="Footer Placeholder 4"/>
          <p:cNvSpPr>
            <a:spLocks noGrp="1"/>
          </p:cNvSpPr>
          <p:nvPr>
            <p:ph type="ftr" idx="11"/>
          </p:nvPr>
        </p:nvSpPr>
        <p:spPr/>
        <p:txBody>
          <a:bodyPr/>
          <a:lstStyle>
            <a:lvl1pPr>
              <a:defRPr/>
            </a:lvl1pPr>
          </a:lstStyle>
          <a:p>
            <a:pPr>
              <a:defRPr/>
            </a:pPr>
            <a:r>
              <a:rPr lang="tr-TR"/>
              <a:t>Mohammed Alnaif Ph.D.</a:t>
            </a:r>
          </a:p>
        </p:txBody>
      </p:sp>
    </p:spTree>
    <p:extLst>
      <p:ext uri="{BB962C8B-B14F-4D97-AF65-F5344CB8AC3E}">
        <p14:creationId xmlns:p14="http://schemas.microsoft.com/office/powerpoint/2010/main" val="5000070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55663" y="1593850"/>
            <a:ext cx="3976687" cy="4425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84750" y="1593850"/>
            <a:ext cx="3976688" cy="4425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0FE1C113-2F38-4063-86A5-A1ABBD4CB3C1}" type="datetime1">
              <a:rPr lang="ar-SA" smtClean="0"/>
              <a:t>30/01/1441</a:t>
            </a:fld>
            <a:endParaRPr lang="en-US"/>
          </a:p>
        </p:txBody>
      </p:sp>
      <p:sp>
        <p:nvSpPr>
          <p:cNvPr id="6" name="Slide Number Placeholder 5"/>
          <p:cNvSpPr>
            <a:spLocks noGrp="1"/>
          </p:cNvSpPr>
          <p:nvPr>
            <p:ph type="sldNum" sz="quarter" idx="11"/>
          </p:nvPr>
        </p:nvSpPr>
        <p:spPr/>
        <p:txBody>
          <a:bodyPr/>
          <a:lstStyle>
            <a:lvl1pPr>
              <a:defRPr/>
            </a:lvl1pPr>
          </a:lstStyle>
          <a:p>
            <a:fld id="{EEEECDCC-63C2-4492-ADC6-A6890B1EB79E}" type="slidenum">
              <a:rPr lang="en-US" smtClean="0"/>
              <a:t>‹#›</a:t>
            </a:fld>
            <a:endParaRPr lang="en-US"/>
          </a:p>
        </p:txBody>
      </p:sp>
      <p:sp>
        <p:nvSpPr>
          <p:cNvPr id="7" name="Footer Placeholder 6"/>
          <p:cNvSpPr>
            <a:spLocks noGrp="1"/>
          </p:cNvSpPr>
          <p:nvPr>
            <p:ph type="ftr" sz="quarter" idx="12"/>
          </p:nvPr>
        </p:nvSpPr>
        <p:spPr/>
        <p:txBody>
          <a:bodyPr/>
          <a:lstStyle>
            <a:lvl1pPr>
              <a:defRPr/>
            </a:lvl1pPr>
          </a:lstStyle>
          <a:p>
            <a:r>
              <a:rPr lang="en-US" smtClean="0"/>
              <a:t>Dr. Mohammed Alnaif</a:t>
            </a:r>
            <a:endParaRPr lang="en-US"/>
          </a:p>
        </p:txBody>
      </p:sp>
    </p:spTree>
    <p:extLst>
      <p:ext uri="{BB962C8B-B14F-4D97-AF65-F5344CB8AC3E}">
        <p14:creationId xmlns:p14="http://schemas.microsoft.com/office/powerpoint/2010/main" val="423400183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CEB76C64-C325-43AC-A55C-DFD4A5A35978}" type="datetime1">
              <a:rPr lang="ar-SA" altLang="en-US" smtClean="0"/>
              <a:t>30/01/1441</a:t>
            </a:fld>
            <a:endParaRPr lang="en-US" altLang="en-US"/>
          </a:p>
        </p:txBody>
      </p:sp>
      <p:sp>
        <p:nvSpPr>
          <p:cNvPr id="3" name="Rectangle 5"/>
          <p:cNvSpPr>
            <a:spLocks noGrp="1" noChangeArrowheads="1"/>
          </p:cNvSpPr>
          <p:nvPr>
            <p:ph type="sldNum"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ftr" sz="quarter" idx="12"/>
          </p:nvPr>
        </p:nvSpPr>
        <p:spPr>
          <a:ln/>
        </p:spPr>
        <p:txBody>
          <a:bodyPr/>
          <a:lstStyle>
            <a:lvl1pPr>
              <a:defRPr/>
            </a:lvl1pPr>
          </a:lstStyle>
          <a:p>
            <a:pPr>
              <a:defRPr/>
            </a:pPr>
            <a:r>
              <a:rPr lang="en-US" altLang="en-US" smtClean="0"/>
              <a:t>Dr. Mohammed Alnaif</a:t>
            </a:r>
            <a:endParaRPr lang="en-US" altLang="en-US"/>
          </a:p>
        </p:txBody>
      </p:sp>
    </p:spTree>
    <p:extLst>
      <p:ext uri="{BB962C8B-B14F-4D97-AF65-F5344CB8AC3E}">
        <p14:creationId xmlns:p14="http://schemas.microsoft.com/office/powerpoint/2010/main" val="4267370538"/>
      </p:ext>
    </p:extLst>
  </p:cSld>
  <p:clrMapOvr>
    <a:masterClrMapping/>
  </p:clrMapOvr>
</p:sldLayout>
</file>

<file path=ppt/slideLayouts/slideLayout40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Content Placeholder 2"/>
          <p:cNvSpPr>
            <a:spLocks noGrp="1"/>
          </p:cNvSpPr>
          <p:nvPr>
            <p:ph sz="half" idx="1"/>
          </p:nvPr>
        </p:nvSpPr>
        <p:spPr>
          <a:xfrm>
            <a:off x="457200" y="1600200"/>
            <a:ext cx="4037013" cy="4522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Content Placeholder 3"/>
          <p:cNvSpPr>
            <a:spLocks noGrp="1"/>
          </p:cNvSpPr>
          <p:nvPr>
            <p:ph sz="half" idx="2"/>
          </p:nvPr>
        </p:nvSpPr>
        <p:spPr>
          <a:xfrm>
            <a:off x="4646613" y="1600200"/>
            <a:ext cx="4037012" cy="4522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Slide Number Placeholder 4"/>
          <p:cNvSpPr>
            <a:spLocks noGrp="1"/>
          </p:cNvSpPr>
          <p:nvPr>
            <p:ph type="sldNum" idx="10"/>
          </p:nvPr>
        </p:nvSpPr>
        <p:spPr/>
        <p:txBody>
          <a:bodyPr/>
          <a:lstStyle>
            <a:lvl1pPr>
              <a:defRPr/>
            </a:lvl1pPr>
          </a:lstStyle>
          <a:p>
            <a:pPr>
              <a:defRPr/>
            </a:pPr>
            <a:r>
              <a:rPr lang="tr-TR"/>
              <a:t>Slide</a:t>
            </a:r>
            <a:r>
              <a:rPr lang="tr-TR" b="0"/>
              <a:t> </a:t>
            </a:r>
            <a:fld id="{2DC6BDF5-0C54-4368-BC2A-83E88BA9DCC3}" type="slidenum">
              <a:rPr lang="tr-TR"/>
              <a:pPr>
                <a:defRPr/>
              </a:pPr>
              <a:t>‹#›</a:t>
            </a:fld>
            <a:endParaRPr lang="tr-TR"/>
          </a:p>
        </p:txBody>
      </p:sp>
      <p:sp>
        <p:nvSpPr>
          <p:cNvPr id="6" name="Footer Placeholder 5"/>
          <p:cNvSpPr>
            <a:spLocks noGrp="1"/>
          </p:cNvSpPr>
          <p:nvPr>
            <p:ph type="ftr" idx="11"/>
          </p:nvPr>
        </p:nvSpPr>
        <p:spPr/>
        <p:txBody>
          <a:bodyPr/>
          <a:lstStyle>
            <a:lvl1pPr>
              <a:defRPr/>
            </a:lvl1pPr>
          </a:lstStyle>
          <a:p>
            <a:pPr>
              <a:defRPr/>
            </a:pPr>
            <a:r>
              <a:rPr lang="tr-TR"/>
              <a:t>Mohammed Alnaif Ph.D.</a:t>
            </a:r>
          </a:p>
        </p:txBody>
      </p:sp>
    </p:spTree>
    <p:extLst>
      <p:ext uri="{BB962C8B-B14F-4D97-AF65-F5344CB8AC3E}">
        <p14:creationId xmlns:p14="http://schemas.microsoft.com/office/powerpoint/2010/main" val="473346907"/>
      </p:ext>
    </p:extLst>
  </p:cSld>
  <p:clrMapOvr>
    <a:masterClrMapping/>
  </p:clrMapOvr>
</p:sldLayout>
</file>

<file path=ppt/slideLayouts/slideLayout40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ar-S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7" name="Slide Number Placeholder 6"/>
          <p:cNvSpPr>
            <a:spLocks noGrp="1"/>
          </p:cNvSpPr>
          <p:nvPr>
            <p:ph type="sldNum" idx="10"/>
          </p:nvPr>
        </p:nvSpPr>
        <p:spPr/>
        <p:txBody>
          <a:bodyPr/>
          <a:lstStyle>
            <a:lvl1pPr>
              <a:defRPr/>
            </a:lvl1pPr>
          </a:lstStyle>
          <a:p>
            <a:pPr>
              <a:defRPr/>
            </a:pPr>
            <a:r>
              <a:rPr lang="tr-TR"/>
              <a:t>Slide</a:t>
            </a:r>
            <a:r>
              <a:rPr lang="tr-TR" b="0"/>
              <a:t> </a:t>
            </a:r>
            <a:fld id="{D20CD457-220E-4245-A78A-900B652FCECB}" type="slidenum">
              <a:rPr lang="tr-TR"/>
              <a:pPr>
                <a:defRPr/>
              </a:pPr>
              <a:t>‹#›</a:t>
            </a:fld>
            <a:endParaRPr lang="tr-TR"/>
          </a:p>
        </p:txBody>
      </p:sp>
      <p:sp>
        <p:nvSpPr>
          <p:cNvPr id="8" name="Footer Placeholder 7"/>
          <p:cNvSpPr>
            <a:spLocks noGrp="1"/>
          </p:cNvSpPr>
          <p:nvPr>
            <p:ph type="ftr" idx="11"/>
          </p:nvPr>
        </p:nvSpPr>
        <p:spPr/>
        <p:txBody>
          <a:bodyPr/>
          <a:lstStyle>
            <a:lvl1pPr>
              <a:defRPr/>
            </a:lvl1pPr>
          </a:lstStyle>
          <a:p>
            <a:pPr>
              <a:defRPr/>
            </a:pPr>
            <a:r>
              <a:rPr lang="tr-TR"/>
              <a:t>Mohammed Alnaif Ph.D.</a:t>
            </a:r>
          </a:p>
        </p:txBody>
      </p:sp>
    </p:spTree>
    <p:extLst>
      <p:ext uri="{BB962C8B-B14F-4D97-AF65-F5344CB8AC3E}">
        <p14:creationId xmlns:p14="http://schemas.microsoft.com/office/powerpoint/2010/main" val="3813504656"/>
      </p:ext>
    </p:extLst>
  </p:cSld>
  <p:clrMapOvr>
    <a:masterClrMapping/>
  </p:clrMapOvr>
</p:sldLayout>
</file>

<file path=ppt/slideLayouts/slideLayout40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Slide Number Placeholder 2"/>
          <p:cNvSpPr>
            <a:spLocks noGrp="1"/>
          </p:cNvSpPr>
          <p:nvPr>
            <p:ph type="sldNum" idx="10"/>
          </p:nvPr>
        </p:nvSpPr>
        <p:spPr/>
        <p:txBody>
          <a:bodyPr/>
          <a:lstStyle>
            <a:lvl1pPr>
              <a:defRPr/>
            </a:lvl1pPr>
          </a:lstStyle>
          <a:p>
            <a:pPr>
              <a:defRPr/>
            </a:pPr>
            <a:r>
              <a:rPr lang="tr-TR"/>
              <a:t>Slide</a:t>
            </a:r>
            <a:r>
              <a:rPr lang="tr-TR" b="0"/>
              <a:t> </a:t>
            </a:r>
            <a:fld id="{701F4E42-FAE3-4146-9EE2-12D35AE93F7E}" type="slidenum">
              <a:rPr lang="tr-TR"/>
              <a:pPr>
                <a:defRPr/>
              </a:pPr>
              <a:t>‹#›</a:t>
            </a:fld>
            <a:endParaRPr lang="tr-TR"/>
          </a:p>
        </p:txBody>
      </p:sp>
      <p:sp>
        <p:nvSpPr>
          <p:cNvPr id="4" name="Footer Placeholder 3"/>
          <p:cNvSpPr>
            <a:spLocks noGrp="1"/>
          </p:cNvSpPr>
          <p:nvPr>
            <p:ph type="ftr" idx="11"/>
          </p:nvPr>
        </p:nvSpPr>
        <p:spPr/>
        <p:txBody>
          <a:bodyPr/>
          <a:lstStyle>
            <a:lvl1pPr>
              <a:defRPr/>
            </a:lvl1pPr>
          </a:lstStyle>
          <a:p>
            <a:pPr>
              <a:defRPr/>
            </a:pPr>
            <a:r>
              <a:rPr lang="tr-TR"/>
              <a:t>Mohammed Alnaif Ph.D.</a:t>
            </a:r>
          </a:p>
        </p:txBody>
      </p:sp>
    </p:spTree>
    <p:extLst>
      <p:ext uri="{BB962C8B-B14F-4D97-AF65-F5344CB8AC3E}">
        <p14:creationId xmlns:p14="http://schemas.microsoft.com/office/powerpoint/2010/main" val="1776981038"/>
      </p:ext>
    </p:extLst>
  </p:cSld>
  <p:clrMapOvr>
    <a:masterClrMapping/>
  </p:clrMapOvr>
</p:sldLayout>
</file>

<file path=ppt/slideLayouts/slideLayout40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idx="10"/>
          </p:nvPr>
        </p:nvSpPr>
        <p:spPr/>
        <p:txBody>
          <a:bodyPr/>
          <a:lstStyle>
            <a:lvl1pPr>
              <a:defRPr/>
            </a:lvl1pPr>
          </a:lstStyle>
          <a:p>
            <a:pPr>
              <a:defRPr/>
            </a:pPr>
            <a:r>
              <a:rPr lang="tr-TR"/>
              <a:t>Slide</a:t>
            </a:r>
            <a:r>
              <a:rPr lang="tr-TR" b="0"/>
              <a:t> </a:t>
            </a:r>
            <a:fld id="{883D59FD-D0EC-4E1E-8E70-F4880212D1BF}" type="slidenum">
              <a:rPr lang="tr-TR"/>
              <a:pPr>
                <a:defRPr/>
              </a:pPr>
              <a:t>‹#›</a:t>
            </a:fld>
            <a:endParaRPr lang="tr-TR"/>
          </a:p>
        </p:txBody>
      </p:sp>
      <p:sp>
        <p:nvSpPr>
          <p:cNvPr id="3" name="Footer Placeholder 2"/>
          <p:cNvSpPr>
            <a:spLocks noGrp="1"/>
          </p:cNvSpPr>
          <p:nvPr>
            <p:ph type="ftr" idx="11"/>
          </p:nvPr>
        </p:nvSpPr>
        <p:spPr/>
        <p:txBody>
          <a:bodyPr/>
          <a:lstStyle>
            <a:lvl1pPr>
              <a:defRPr/>
            </a:lvl1pPr>
          </a:lstStyle>
          <a:p>
            <a:pPr>
              <a:defRPr/>
            </a:pPr>
            <a:r>
              <a:rPr lang="tr-TR"/>
              <a:t>Mohammed Alnaif Ph.D.</a:t>
            </a:r>
          </a:p>
        </p:txBody>
      </p:sp>
    </p:spTree>
    <p:extLst>
      <p:ext uri="{BB962C8B-B14F-4D97-AF65-F5344CB8AC3E}">
        <p14:creationId xmlns:p14="http://schemas.microsoft.com/office/powerpoint/2010/main" val="28903253"/>
      </p:ext>
    </p:extLst>
  </p:cSld>
  <p:clrMapOvr>
    <a:masterClrMapping/>
  </p:clrMapOvr>
</p:sldLayout>
</file>

<file path=ppt/slideLayouts/slideLayout40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ar-S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idx="10"/>
          </p:nvPr>
        </p:nvSpPr>
        <p:spPr/>
        <p:txBody>
          <a:bodyPr/>
          <a:lstStyle>
            <a:lvl1pPr>
              <a:defRPr/>
            </a:lvl1pPr>
          </a:lstStyle>
          <a:p>
            <a:pPr>
              <a:defRPr/>
            </a:pPr>
            <a:r>
              <a:rPr lang="tr-TR"/>
              <a:t>Slide</a:t>
            </a:r>
            <a:r>
              <a:rPr lang="tr-TR" b="0"/>
              <a:t> </a:t>
            </a:r>
            <a:fld id="{E3836404-1E05-4F60-B4B3-4EC117BD4DE0}" type="slidenum">
              <a:rPr lang="tr-TR"/>
              <a:pPr>
                <a:defRPr/>
              </a:pPr>
              <a:t>‹#›</a:t>
            </a:fld>
            <a:endParaRPr lang="tr-TR"/>
          </a:p>
        </p:txBody>
      </p:sp>
      <p:sp>
        <p:nvSpPr>
          <p:cNvPr id="6" name="Footer Placeholder 5"/>
          <p:cNvSpPr>
            <a:spLocks noGrp="1"/>
          </p:cNvSpPr>
          <p:nvPr>
            <p:ph type="ftr" idx="11"/>
          </p:nvPr>
        </p:nvSpPr>
        <p:spPr/>
        <p:txBody>
          <a:bodyPr/>
          <a:lstStyle>
            <a:lvl1pPr>
              <a:defRPr/>
            </a:lvl1pPr>
          </a:lstStyle>
          <a:p>
            <a:pPr>
              <a:defRPr/>
            </a:pPr>
            <a:r>
              <a:rPr lang="tr-TR"/>
              <a:t>Mohammed Alnaif Ph.D.</a:t>
            </a:r>
          </a:p>
        </p:txBody>
      </p:sp>
    </p:spTree>
    <p:extLst>
      <p:ext uri="{BB962C8B-B14F-4D97-AF65-F5344CB8AC3E}">
        <p14:creationId xmlns:p14="http://schemas.microsoft.com/office/powerpoint/2010/main" val="4128059362"/>
      </p:ext>
    </p:extLst>
  </p:cSld>
  <p:clrMapOvr>
    <a:masterClrMapping/>
  </p:clrMapOvr>
</p:sldLayout>
</file>

<file path=ppt/slideLayouts/slideLayout40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ar-S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ar-S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idx="10"/>
          </p:nvPr>
        </p:nvSpPr>
        <p:spPr/>
        <p:txBody>
          <a:bodyPr/>
          <a:lstStyle>
            <a:lvl1pPr>
              <a:defRPr/>
            </a:lvl1pPr>
          </a:lstStyle>
          <a:p>
            <a:pPr>
              <a:defRPr/>
            </a:pPr>
            <a:r>
              <a:rPr lang="tr-TR"/>
              <a:t>Slide</a:t>
            </a:r>
            <a:r>
              <a:rPr lang="tr-TR" b="0"/>
              <a:t> </a:t>
            </a:r>
            <a:fld id="{A7A238AE-EDE4-4A1E-BE40-51BD252A5A82}" type="slidenum">
              <a:rPr lang="tr-TR"/>
              <a:pPr>
                <a:defRPr/>
              </a:pPr>
              <a:t>‹#›</a:t>
            </a:fld>
            <a:endParaRPr lang="tr-TR"/>
          </a:p>
        </p:txBody>
      </p:sp>
      <p:sp>
        <p:nvSpPr>
          <p:cNvPr id="6" name="Footer Placeholder 5"/>
          <p:cNvSpPr>
            <a:spLocks noGrp="1"/>
          </p:cNvSpPr>
          <p:nvPr>
            <p:ph type="ftr" idx="11"/>
          </p:nvPr>
        </p:nvSpPr>
        <p:spPr/>
        <p:txBody>
          <a:bodyPr/>
          <a:lstStyle>
            <a:lvl1pPr>
              <a:defRPr/>
            </a:lvl1pPr>
          </a:lstStyle>
          <a:p>
            <a:pPr>
              <a:defRPr/>
            </a:pPr>
            <a:r>
              <a:rPr lang="tr-TR"/>
              <a:t>Mohammed Alnaif Ph.D.</a:t>
            </a:r>
          </a:p>
        </p:txBody>
      </p:sp>
    </p:spTree>
    <p:extLst>
      <p:ext uri="{BB962C8B-B14F-4D97-AF65-F5344CB8AC3E}">
        <p14:creationId xmlns:p14="http://schemas.microsoft.com/office/powerpoint/2010/main" val="2897657627"/>
      </p:ext>
    </p:extLst>
  </p:cSld>
  <p:clrMapOvr>
    <a:masterClrMapping/>
  </p:clrMapOvr>
</p:sldLayout>
</file>

<file path=ppt/slideLayouts/slideLayout40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Slide Number Placeholder 3"/>
          <p:cNvSpPr>
            <a:spLocks noGrp="1"/>
          </p:cNvSpPr>
          <p:nvPr>
            <p:ph type="sldNum" idx="10"/>
          </p:nvPr>
        </p:nvSpPr>
        <p:spPr/>
        <p:txBody>
          <a:bodyPr/>
          <a:lstStyle>
            <a:lvl1pPr>
              <a:defRPr/>
            </a:lvl1pPr>
          </a:lstStyle>
          <a:p>
            <a:pPr>
              <a:defRPr/>
            </a:pPr>
            <a:r>
              <a:rPr lang="tr-TR"/>
              <a:t>Slide</a:t>
            </a:r>
            <a:r>
              <a:rPr lang="tr-TR" b="0"/>
              <a:t> </a:t>
            </a:r>
            <a:fld id="{8CA57D9A-BCE1-4362-9F26-6FC534C6D8B6}" type="slidenum">
              <a:rPr lang="tr-TR"/>
              <a:pPr>
                <a:defRPr/>
              </a:pPr>
              <a:t>‹#›</a:t>
            </a:fld>
            <a:endParaRPr lang="tr-TR"/>
          </a:p>
        </p:txBody>
      </p:sp>
      <p:sp>
        <p:nvSpPr>
          <p:cNvPr id="5" name="Footer Placeholder 4"/>
          <p:cNvSpPr>
            <a:spLocks noGrp="1"/>
          </p:cNvSpPr>
          <p:nvPr>
            <p:ph type="ftr" idx="11"/>
          </p:nvPr>
        </p:nvSpPr>
        <p:spPr/>
        <p:txBody>
          <a:bodyPr/>
          <a:lstStyle>
            <a:lvl1pPr>
              <a:defRPr/>
            </a:lvl1pPr>
          </a:lstStyle>
          <a:p>
            <a:pPr>
              <a:defRPr/>
            </a:pPr>
            <a:r>
              <a:rPr lang="tr-TR"/>
              <a:t>Mohammed Alnaif Ph.D.</a:t>
            </a:r>
          </a:p>
        </p:txBody>
      </p:sp>
    </p:spTree>
    <p:extLst>
      <p:ext uri="{BB962C8B-B14F-4D97-AF65-F5344CB8AC3E}">
        <p14:creationId xmlns:p14="http://schemas.microsoft.com/office/powerpoint/2010/main" val="1042989448"/>
      </p:ext>
    </p:extLst>
  </p:cSld>
  <p:clrMapOvr>
    <a:masterClrMapping/>
  </p:clrMapOvr>
</p:sldLayout>
</file>

<file path=ppt/slideLayouts/slideLayout40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7813" y="274638"/>
            <a:ext cx="2055812" cy="5848350"/>
          </a:xfrm>
        </p:spPr>
        <p:txBody>
          <a:bodyPr vert="eaVert"/>
          <a:lstStyle/>
          <a:p>
            <a:r>
              <a:rPr lang="en-US" smtClean="0"/>
              <a:t>Click to edit Master title style</a:t>
            </a:r>
            <a:endParaRPr lang="ar-SA"/>
          </a:p>
        </p:txBody>
      </p:sp>
      <p:sp>
        <p:nvSpPr>
          <p:cNvPr id="3" name="Vertical Text Placeholder 2"/>
          <p:cNvSpPr>
            <a:spLocks noGrp="1"/>
          </p:cNvSpPr>
          <p:nvPr>
            <p:ph type="body" orient="vert" idx="1"/>
          </p:nvPr>
        </p:nvSpPr>
        <p:spPr>
          <a:xfrm>
            <a:off x="457200" y="274638"/>
            <a:ext cx="6018213" cy="58483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Slide Number Placeholder 3"/>
          <p:cNvSpPr>
            <a:spLocks noGrp="1"/>
          </p:cNvSpPr>
          <p:nvPr>
            <p:ph type="sldNum" idx="10"/>
          </p:nvPr>
        </p:nvSpPr>
        <p:spPr/>
        <p:txBody>
          <a:bodyPr/>
          <a:lstStyle>
            <a:lvl1pPr>
              <a:defRPr/>
            </a:lvl1pPr>
          </a:lstStyle>
          <a:p>
            <a:pPr>
              <a:defRPr/>
            </a:pPr>
            <a:r>
              <a:rPr lang="tr-TR"/>
              <a:t>Slide</a:t>
            </a:r>
            <a:r>
              <a:rPr lang="tr-TR" b="0"/>
              <a:t> </a:t>
            </a:r>
            <a:fld id="{589B0E2F-963D-4810-B339-9EABEE8327D3}" type="slidenum">
              <a:rPr lang="tr-TR"/>
              <a:pPr>
                <a:defRPr/>
              </a:pPr>
              <a:t>‹#›</a:t>
            </a:fld>
            <a:endParaRPr lang="tr-TR"/>
          </a:p>
        </p:txBody>
      </p:sp>
      <p:sp>
        <p:nvSpPr>
          <p:cNvPr id="5" name="Footer Placeholder 4"/>
          <p:cNvSpPr>
            <a:spLocks noGrp="1"/>
          </p:cNvSpPr>
          <p:nvPr>
            <p:ph type="ftr" idx="11"/>
          </p:nvPr>
        </p:nvSpPr>
        <p:spPr/>
        <p:txBody>
          <a:bodyPr/>
          <a:lstStyle>
            <a:lvl1pPr>
              <a:defRPr/>
            </a:lvl1pPr>
          </a:lstStyle>
          <a:p>
            <a:pPr>
              <a:defRPr/>
            </a:pPr>
            <a:r>
              <a:rPr lang="tr-TR"/>
              <a:t>Mohammed Alnaif Ph.D.</a:t>
            </a:r>
          </a:p>
        </p:txBody>
      </p:sp>
    </p:spTree>
    <p:extLst>
      <p:ext uri="{BB962C8B-B14F-4D97-AF65-F5344CB8AC3E}">
        <p14:creationId xmlns:p14="http://schemas.microsoft.com/office/powerpoint/2010/main" val="4115230138"/>
      </p:ext>
    </p:extLst>
  </p:cSld>
  <p:clrMapOvr>
    <a:masterClrMapping/>
  </p:clrMapOvr>
</p:sldLayout>
</file>

<file path=ppt/slideLayouts/slideLayout40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ar-S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ar-SA"/>
          </a:p>
        </p:txBody>
      </p:sp>
      <p:sp>
        <p:nvSpPr>
          <p:cNvPr id="4" name="Slide Number Placeholder 3"/>
          <p:cNvSpPr>
            <a:spLocks noGrp="1"/>
          </p:cNvSpPr>
          <p:nvPr>
            <p:ph type="sldNum" idx="10"/>
          </p:nvPr>
        </p:nvSpPr>
        <p:spPr/>
        <p:txBody>
          <a:bodyPr/>
          <a:lstStyle>
            <a:lvl1pPr>
              <a:defRPr/>
            </a:lvl1pPr>
          </a:lstStyle>
          <a:p>
            <a:pPr>
              <a:defRPr/>
            </a:pPr>
            <a:r>
              <a:rPr lang="tr-TR"/>
              <a:t>Slide</a:t>
            </a:r>
            <a:r>
              <a:rPr lang="tr-TR" b="0"/>
              <a:t> </a:t>
            </a:r>
            <a:fld id="{198E5DB1-3CB0-4473-9258-9BEBADF29AAC}" type="slidenum">
              <a:rPr lang="tr-TR"/>
              <a:pPr>
                <a:defRPr/>
              </a:pPr>
              <a:t>‹#›</a:t>
            </a:fld>
            <a:endParaRPr lang="tr-TR"/>
          </a:p>
        </p:txBody>
      </p:sp>
      <p:sp>
        <p:nvSpPr>
          <p:cNvPr id="5" name="Footer Placeholder 4"/>
          <p:cNvSpPr>
            <a:spLocks noGrp="1"/>
          </p:cNvSpPr>
          <p:nvPr>
            <p:ph type="ftr" idx="11"/>
          </p:nvPr>
        </p:nvSpPr>
        <p:spPr/>
        <p:txBody>
          <a:bodyPr/>
          <a:lstStyle>
            <a:lvl1pPr>
              <a:defRPr/>
            </a:lvl1pPr>
          </a:lstStyle>
          <a:p>
            <a:pPr>
              <a:defRPr/>
            </a:pPr>
            <a:r>
              <a:rPr lang="tr-TR"/>
              <a:t>Mohammed Alnaif Ph.D.</a:t>
            </a:r>
          </a:p>
        </p:txBody>
      </p:sp>
    </p:spTree>
    <p:extLst>
      <p:ext uri="{BB962C8B-B14F-4D97-AF65-F5344CB8AC3E}">
        <p14:creationId xmlns:p14="http://schemas.microsoft.com/office/powerpoint/2010/main" val="3818921067"/>
      </p:ext>
    </p:extLst>
  </p:cSld>
  <p:clrMapOvr>
    <a:masterClrMapping/>
  </p:clrMapOvr>
</p:sldLayout>
</file>

<file path=ppt/slideLayouts/slideLayout40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Slide Number Placeholder 3"/>
          <p:cNvSpPr>
            <a:spLocks noGrp="1"/>
          </p:cNvSpPr>
          <p:nvPr>
            <p:ph type="sldNum" idx="10"/>
          </p:nvPr>
        </p:nvSpPr>
        <p:spPr/>
        <p:txBody>
          <a:bodyPr/>
          <a:lstStyle>
            <a:lvl1pPr>
              <a:defRPr/>
            </a:lvl1pPr>
          </a:lstStyle>
          <a:p>
            <a:pPr>
              <a:defRPr/>
            </a:pPr>
            <a:r>
              <a:rPr lang="tr-TR"/>
              <a:t>Slide</a:t>
            </a:r>
            <a:r>
              <a:rPr lang="tr-TR" b="0"/>
              <a:t> </a:t>
            </a:r>
            <a:fld id="{BBD024C7-F4E3-456A-AB94-2D33EFBA31D4}" type="slidenum">
              <a:rPr lang="tr-TR"/>
              <a:pPr>
                <a:defRPr/>
              </a:pPr>
              <a:t>‹#›</a:t>
            </a:fld>
            <a:endParaRPr lang="tr-TR"/>
          </a:p>
        </p:txBody>
      </p:sp>
      <p:sp>
        <p:nvSpPr>
          <p:cNvPr id="5" name="Footer Placeholder 4"/>
          <p:cNvSpPr>
            <a:spLocks noGrp="1"/>
          </p:cNvSpPr>
          <p:nvPr>
            <p:ph type="ftr" idx="11"/>
          </p:nvPr>
        </p:nvSpPr>
        <p:spPr/>
        <p:txBody>
          <a:bodyPr/>
          <a:lstStyle>
            <a:lvl1pPr>
              <a:defRPr/>
            </a:lvl1pPr>
          </a:lstStyle>
          <a:p>
            <a:pPr>
              <a:defRPr/>
            </a:pPr>
            <a:r>
              <a:rPr lang="tr-TR"/>
              <a:t>Mohammed Alnaif Ph.D.</a:t>
            </a:r>
          </a:p>
        </p:txBody>
      </p:sp>
    </p:spTree>
    <p:extLst>
      <p:ext uri="{BB962C8B-B14F-4D97-AF65-F5344CB8AC3E}">
        <p14:creationId xmlns:p14="http://schemas.microsoft.com/office/powerpoint/2010/main" val="197696831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A2A89217-02AB-4E6C-8DD2-B566A9E32B7B}" type="datetime1">
              <a:rPr lang="ar-SA" altLang="en-US" smtClean="0"/>
              <a:t>30/01/1441</a:t>
            </a:fld>
            <a:endParaRPr lang="en-US" altLang="en-US"/>
          </a:p>
        </p:txBody>
      </p:sp>
      <p:sp>
        <p:nvSpPr>
          <p:cNvPr id="6" name="Rectangle 5"/>
          <p:cNvSpPr>
            <a:spLocks noGrp="1" noChangeArrowheads="1"/>
          </p:cNvSpPr>
          <p:nvPr>
            <p:ph type="sldNum"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ftr" sz="quarter" idx="12"/>
          </p:nvPr>
        </p:nvSpPr>
        <p:spPr>
          <a:ln/>
        </p:spPr>
        <p:txBody>
          <a:bodyPr/>
          <a:lstStyle>
            <a:lvl1pPr>
              <a:defRPr/>
            </a:lvl1pPr>
          </a:lstStyle>
          <a:p>
            <a:pPr>
              <a:defRPr/>
            </a:pPr>
            <a:r>
              <a:rPr lang="en-US" altLang="en-US" smtClean="0"/>
              <a:t>Dr. Mohammed Alnaif</a:t>
            </a:r>
            <a:endParaRPr lang="en-US" altLang="en-US"/>
          </a:p>
        </p:txBody>
      </p:sp>
    </p:spTree>
    <p:extLst>
      <p:ext uri="{BB962C8B-B14F-4D97-AF65-F5344CB8AC3E}">
        <p14:creationId xmlns:p14="http://schemas.microsoft.com/office/powerpoint/2010/main" val="1639939704"/>
      </p:ext>
    </p:extLst>
  </p:cSld>
  <p:clrMapOvr>
    <a:masterClrMapping/>
  </p:clrMapOvr>
</p:sldLayout>
</file>

<file path=ppt/slideLayouts/slideLayout4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ar-S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idx="10"/>
          </p:nvPr>
        </p:nvSpPr>
        <p:spPr/>
        <p:txBody>
          <a:bodyPr/>
          <a:lstStyle>
            <a:lvl1pPr>
              <a:defRPr/>
            </a:lvl1pPr>
          </a:lstStyle>
          <a:p>
            <a:pPr>
              <a:defRPr/>
            </a:pPr>
            <a:r>
              <a:rPr lang="tr-TR"/>
              <a:t>Slide</a:t>
            </a:r>
            <a:r>
              <a:rPr lang="tr-TR" b="0"/>
              <a:t> </a:t>
            </a:r>
            <a:fld id="{ADF17AC2-E451-4FEB-8F3D-C62D477FE7A9}" type="slidenum">
              <a:rPr lang="tr-TR"/>
              <a:pPr>
                <a:defRPr/>
              </a:pPr>
              <a:t>‹#›</a:t>
            </a:fld>
            <a:endParaRPr lang="tr-TR"/>
          </a:p>
        </p:txBody>
      </p:sp>
      <p:sp>
        <p:nvSpPr>
          <p:cNvPr id="5" name="Footer Placeholder 4"/>
          <p:cNvSpPr>
            <a:spLocks noGrp="1"/>
          </p:cNvSpPr>
          <p:nvPr>
            <p:ph type="ftr" idx="11"/>
          </p:nvPr>
        </p:nvSpPr>
        <p:spPr/>
        <p:txBody>
          <a:bodyPr/>
          <a:lstStyle>
            <a:lvl1pPr>
              <a:defRPr/>
            </a:lvl1pPr>
          </a:lstStyle>
          <a:p>
            <a:pPr>
              <a:defRPr/>
            </a:pPr>
            <a:r>
              <a:rPr lang="tr-TR"/>
              <a:t>Mohammed Alnaif Ph.D.</a:t>
            </a:r>
          </a:p>
        </p:txBody>
      </p:sp>
    </p:spTree>
    <p:extLst>
      <p:ext uri="{BB962C8B-B14F-4D97-AF65-F5344CB8AC3E}">
        <p14:creationId xmlns:p14="http://schemas.microsoft.com/office/powerpoint/2010/main" val="345155679"/>
      </p:ext>
    </p:extLst>
  </p:cSld>
  <p:clrMapOvr>
    <a:masterClrMapping/>
  </p:clrMapOvr>
</p:sldLayout>
</file>

<file path=ppt/slideLayouts/slideLayout4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Content Placeholder 2"/>
          <p:cNvSpPr>
            <a:spLocks noGrp="1"/>
          </p:cNvSpPr>
          <p:nvPr>
            <p:ph sz="half" idx="1"/>
          </p:nvPr>
        </p:nvSpPr>
        <p:spPr>
          <a:xfrm>
            <a:off x="457200" y="1600200"/>
            <a:ext cx="4037013" cy="4522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Content Placeholder 3"/>
          <p:cNvSpPr>
            <a:spLocks noGrp="1"/>
          </p:cNvSpPr>
          <p:nvPr>
            <p:ph sz="half" idx="2"/>
          </p:nvPr>
        </p:nvSpPr>
        <p:spPr>
          <a:xfrm>
            <a:off x="4646613" y="1600200"/>
            <a:ext cx="4037012" cy="4522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Slide Number Placeholder 4"/>
          <p:cNvSpPr>
            <a:spLocks noGrp="1"/>
          </p:cNvSpPr>
          <p:nvPr>
            <p:ph type="sldNum" idx="10"/>
          </p:nvPr>
        </p:nvSpPr>
        <p:spPr/>
        <p:txBody>
          <a:bodyPr/>
          <a:lstStyle>
            <a:lvl1pPr>
              <a:defRPr/>
            </a:lvl1pPr>
          </a:lstStyle>
          <a:p>
            <a:pPr>
              <a:defRPr/>
            </a:pPr>
            <a:r>
              <a:rPr lang="tr-TR"/>
              <a:t>Slide</a:t>
            </a:r>
            <a:r>
              <a:rPr lang="tr-TR" b="0"/>
              <a:t> </a:t>
            </a:r>
            <a:fld id="{C06F1DF0-95B8-4107-BFEC-896EFB565F08}" type="slidenum">
              <a:rPr lang="tr-TR"/>
              <a:pPr>
                <a:defRPr/>
              </a:pPr>
              <a:t>‹#›</a:t>
            </a:fld>
            <a:endParaRPr lang="tr-TR"/>
          </a:p>
        </p:txBody>
      </p:sp>
      <p:sp>
        <p:nvSpPr>
          <p:cNvPr id="6" name="Footer Placeholder 5"/>
          <p:cNvSpPr>
            <a:spLocks noGrp="1"/>
          </p:cNvSpPr>
          <p:nvPr>
            <p:ph type="ftr" idx="11"/>
          </p:nvPr>
        </p:nvSpPr>
        <p:spPr/>
        <p:txBody>
          <a:bodyPr/>
          <a:lstStyle>
            <a:lvl1pPr>
              <a:defRPr/>
            </a:lvl1pPr>
          </a:lstStyle>
          <a:p>
            <a:pPr>
              <a:defRPr/>
            </a:pPr>
            <a:r>
              <a:rPr lang="tr-TR"/>
              <a:t>Mohammed Alnaif Ph.D.</a:t>
            </a:r>
          </a:p>
        </p:txBody>
      </p:sp>
    </p:spTree>
    <p:extLst>
      <p:ext uri="{BB962C8B-B14F-4D97-AF65-F5344CB8AC3E}">
        <p14:creationId xmlns:p14="http://schemas.microsoft.com/office/powerpoint/2010/main" val="395805288"/>
      </p:ext>
    </p:extLst>
  </p:cSld>
  <p:clrMapOvr>
    <a:masterClrMapping/>
  </p:clrMapOvr>
</p:sldLayout>
</file>

<file path=ppt/slideLayouts/slideLayout4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ar-S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7" name="Slide Number Placeholder 6"/>
          <p:cNvSpPr>
            <a:spLocks noGrp="1"/>
          </p:cNvSpPr>
          <p:nvPr>
            <p:ph type="sldNum" idx="10"/>
          </p:nvPr>
        </p:nvSpPr>
        <p:spPr/>
        <p:txBody>
          <a:bodyPr/>
          <a:lstStyle>
            <a:lvl1pPr>
              <a:defRPr/>
            </a:lvl1pPr>
          </a:lstStyle>
          <a:p>
            <a:pPr>
              <a:defRPr/>
            </a:pPr>
            <a:r>
              <a:rPr lang="tr-TR"/>
              <a:t>Slide</a:t>
            </a:r>
            <a:r>
              <a:rPr lang="tr-TR" b="0"/>
              <a:t> </a:t>
            </a:r>
            <a:fld id="{AB1D7FD1-E898-4006-BE5A-98D21C32FDC1}" type="slidenum">
              <a:rPr lang="tr-TR"/>
              <a:pPr>
                <a:defRPr/>
              </a:pPr>
              <a:t>‹#›</a:t>
            </a:fld>
            <a:endParaRPr lang="tr-TR"/>
          </a:p>
        </p:txBody>
      </p:sp>
      <p:sp>
        <p:nvSpPr>
          <p:cNvPr id="8" name="Footer Placeholder 7"/>
          <p:cNvSpPr>
            <a:spLocks noGrp="1"/>
          </p:cNvSpPr>
          <p:nvPr>
            <p:ph type="ftr" idx="11"/>
          </p:nvPr>
        </p:nvSpPr>
        <p:spPr/>
        <p:txBody>
          <a:bodyPr/>
          <a:lstStyle>
            <a:lvl1pPr>
              <a:defRPr/>
            </a:lvl1pPr>
          </a:lstStyle>
          <a:p>
            <a:pPr>
              <a:defRPr/>
            </a:pPr>
            <a:r>
              <a:rPr lang="tr-TR"/>
              <a:t>Mohammed Alnaif Ph.D.</a:t>
            </a:r>
          </a:p>
        </p:txBody>
      </p:sp>
    </p:spTree>
    <p:extLst>
      <p:ext uri="{BB962C8B-B14F-4D97-AF65-F5344CB8AC3E}">
        <p14:creationId xmlns:p14="http://schemas.microsoft.com/office/powerpoint/2010/main" val="4134780849"/>
      </p:ext>
    </p:extLst>
  </p:cSld>
  <p:clrMapOvr>
    <a:masterClrMapping/>
  </p:clrMapOvr>
</p:sldLayout>
</file>

<file path=ppt/slideLayouts/slideLayout4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Slide Number Placeholder 2"/>
          <p:cNvSpPr>
            <a:spLocks noGrp="1"/>
          </p:cNvSpPr>
          <p:nvPr>
            <p:ph type="sldNum" idx="10"/>
          </p:nvPr>
        </p:nvSpPr>
        <p:spPr/>
        <p:txBody>
          <a:bodyPr/>
          <a:lstStyle>
            <a:lvl1pPr>
              <a:defRPr/>
            </a:lvl1pPr>
          </a:lstStyle>
          <a:p>
            <a:pPr>
              <a:defRPr/>
            </a:pPr>
            <a:r>
              <a:rPr lang="tr-TR"/>
              <a:t>Slide</a:t>
            </a:r>
            <a:r>
              <a:rPr lang="tr-TR" b="0"/>
              <a:t> </a:t>
            </a:r>
            <a:fld id="{32C90173-4195-4FED-9F03-2A198981A70B}" type="slidenum">
              <a:rPr lang="tr-TR"/>
              <a:pPr>
                <a:defRPr/>
              </a:pPr>
              <a:t>‹#›</a:t>
            </a:fld>
            <a:endParaRPr lang="tr-TR"/>
          </a:p>
        </p:txBody>
      </p:sp>
      <p:sp>
        <p:nvSpPr>
          <p:cNvPr id="4" name="Footer Placeholder 3"/>
          <p:cNvSpPr>
            <a:spLocks noGrp="1"/>
          </p:cNvSpPr>
          <p:nvPr>
            <p:ph type="ftr" idx="11"/>
          </p:nvPr>
        </p:nvSpPr>
        <p:spPr/>
        <p:txBody>
          <a:bodyPr/>
          <a:lstStyle>
            <a:lvl1pPr>
              <a:defRPr/>
            </a:lvl1pPr>
          </a:lstStyle>
          <a:p>
            <a:pPr>
              <a:defRPr/>
            </a:pPr>
            <a:r>
              <a:rPr lang="tr-TR"/>
              <a:t>Mohammed Alnaif Ph.D.</a:t>
            </a:r>
          </a:p>
        </p:txBody>
      </p:sp>
    </p:spTree>
    <p:extLst>
      <p:ext uri="{BB962C8B-B14F-4D97-AF65-F5344CB8AC3E}">
        <p14:creationId xmlns:p14="http://schemas.microsoft.com/office/powerpoint/2010/main" val="1168916535"/>
      </p:ext>
    </p:extLst>
  </p:cSld>
  <p:clrMapOvr>
    <a:masterClrMapping/>
  </p:clrMapOvr>
</p:sldLayout>
</file>

<file path=ppt/slideLayouts/slideLayout4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idx="10"/>
          </p:nvPr>
        </p:nvSpPr>
        <p:spPr/>
        <p:txBody>
          <a:bodyPr/>
          <a:lstStyle>
            <a:lvl1pPr>
              <a:defRPr/>
            </a:lvl1pPr>
          </a:lstStyle>
          <a:p>
            <a:pPr>
              <a:defRPr/>
            </a:pPr>
            <a:r>
              <a:rPr lang="tr-TR"/>
              <a:t>Slide</a:t>
            </a:r>
            <a:r>
              <a:rPr lang="tr-TR" b="0"/>
              <a:t> </a:t>
            </a:r>
            <a:fld id="{95946449-A1AC-4DB0-9808-E4AE292118C7}" type="slidenum">
              <a:rPr lang="tr-TR"/>
              <a:pPr>
                <a:defRPr/>
              </a:pPr>
              <a:t>‹#›</a:t>
            </a:fld>
            <a:endParaRPr lang="tr-TR"/>
          </a:p>
        </p:txBody>
      </p:sp>
      <p:sp>
        <p:nvSpPr>
          <p:cNvPr id="3" name="Footer Placeholder 2"/>
          <p:cNvSpPr>
            <a:spLocks noGrp="1"/>
          </p:cNvSpPr>
          <p:nvPr>
            <p:ph type="ftr" idx="11"/>
          </p:nvPr>
        </p:nvSpPr>
        <p:spPr/>
        <p:txBody>
          <a:bodyPr/>
          <a:lstStyle>
            <a:lvl1pPr>
              <a:defRPr/>
            </a:lvl1pPr>
          </a:lstStyle>
          <a:p>
            <a:pPr>
              <a:defRPr/>
            </a:pPr>
            <a:r>
              <a:rPr lang="tr-TR"/>
              <a:t>Mohammed Alnaif Ph.D.</a:t>
            </a:r>
          </a:p>
        </p:txBody>
      </p:sp>
    </p:spTree>
    <p:extLst>
      <p:ext uri="{BB962C8B-B14F-4D97-AF65-F5344CB8AC3E}">
        <p14:creationId xmlns:p14="http://schemas.microsoft.com/office/powerpoint/2010/main" val="1789256829"/>
      </p:ext>
    </p:extLst>
  </p:cSld>
  <p:clrMapOvr>
    <a:masterClrMapping/>
  </p:clrMapOvr>
</p:sldLayout>
</file>

<file path=ppt/slideLayouts/slideLayout4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ar-S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idx="10"/>
          </p:nvPr>
        </p:nvSpPr>
        <p:spPr/>
        <p:txBody>
          <a:bodyPr/>
          <a:lstStyle>
            <a:lvl1pPr>
              <a:defRPr/>
            </a:lvl1pPr>
          </a:lstStyle>
          <a:p>
            <a:pPr>
              <a:defRPr/>
            </a:pPr>
            <a:r>
              <a:rPr lang="tr-TR"/>
              <a:t>Slide</a:t>
            </a:r>
            <a:r>
              <a:rPr lang="tr-TR" b="0"/>
              <a:t> </a:t>
            </a:r>
            <a:fld id="{6D9B0D9F-C0C0-46B7-9CB5-CBAC338DF08F}" type="slidenum">
              <a:rPr lang="tr-TR"/>
              <a:pPr>
                <a:defRPr/>
              </a:pPr>
              <a:t>‹#›</a:t>
            </a:fld>
            <a:endParaRPr lang="tr-TR"/>
          </a:p>
        </p:txBody>
      </p:sp>
      <p:sp>
        <p:nvSpPr>
          <p:cNvPr id="6" name="Footer Placeholder 5"/>
          <p:cNvSpPr>
            <a:spLocks noGrp="1"/>
          </p:cNvSpPr>
          <p:nvPr>
            <p:ph type="ftr" idx="11"/>
          </p:nvPr>
        </p:nvSpPr>
        <p:spPr/>
        <p:txBody>
          <a:bodyPr/>
          <a:lstStyle>
            <a:lvl1pPr>
              <a:defRPr/>
            </a:lvl1pPr>
          </a:lstStyle>
          <a:p>
            <a:pPr>
              <a:defRPr/>
            </a:pPr>
            <a:r>
              <a:rPr lang="tr-TR"/>
              <a:t>Mohammed Alnaif Ph.D.</a:t>
            </a:r>
          </a:p>
        </p:txBody>
      </p:sp>
    </p:spTree>
    <p:extLst>
      <p:ext uri="{BB962C8B-B14F-4D97-AF65-F5344CB8AC3E}">
        <p14:creationId xmlns:p14="http://schemas.microsoft.com/office/powerpoint/2010/main" val="3080800461"/>
      </p:ext>
    </p:extLst>
  </p:cSld>
  <p:clrMapOvr>
    <a:masterClrMapping/>
  </p:clrMapOvr>
</p:sldLayout>
</file>

<file path=ppt/slideLayouts/slideLayout4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ar-S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ar-S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idx="10"/>
          </p:nvPr>
        </p:nvSpPr>
        <p:spPr/>
        <p:txBody>
          <a:bodyPr/>
          <a:lstStyle>
            <a:lvl1pPr>
              <a:defRPr/>
            </a:lvl1pPr>
          </a:lstStyle>
          <a:p>
            <a:pPr>
              <a:defRPr/>
            </a:pPr>
            <a:r>
              <a:rPr lang="tr-TR"/>
              <a:t>Slide</a:t>
            </a:r>
            <a:r>
              <a:rPr lang="tr-TR" b="0"/>
              <a:t> </a:t>
            </a:r>
            <a:fld id="{754F7AA2-0D59-45D9-9356-237D9AAA530D}" type="slidenum">
              <a:rPr lang="tr-TR"/>
              <a:pPr>
                <a:defRPr/>
              </a:pPr>
              <a:t>‹#›</a:t>
            </a:fld>
            <a:endParaRPr lang="tr-TR"/>
          </a:p>
        </p:txBody>
      </p:sp>
      <p:sp>
        <p:nvSpPr>
          <p:cNvPr id="6" name="Footer Placeholder 5"/>
          <p:cNvSpPr>
            <a:spLocks noGrp="1"/>
          </p:cNvSpPr>
          <p:nvPr>
            <p:ph type="ftr" idx="11"/>
          </p:nvPr>
        </p:nvSpPr>
        <p:spPr/>
        <p:txBody>
          <a:bodyPr/>
          <a:lstStyle>
            <a:lvl1pPr>
              <a:defRPr/>
            </a:lvl1pPr>
          </a:lstStyle>
          <a:p>
            <a:pPr>
              <a:defRPr/>
            </a:pPr>
            <a:r>
              <a:rPr lang="tr-TR"/>
              <a:t>Mohammed Alnaif Ph.D.</a:t>
            </a:r>
          </a:p>
        </p:txBody>
      </p:sp>
    </p:spTree>
    <p:extLst>
      <p:ext uri="{BB962C8B-B14F-4D97-AF65-F5344CB8AC3E}">
        <p14:creationId xmlns:p14="http://schemas.microsoft.com/office/powerpoint/2010/main" val="205781895"/>
      </p:ext>
    </p:extLst>
  </p:cSld>
  <p:clrMapOvr>
    <a:masterClrMapping/>
  </p:clrMapOvr>
</p:sldLayout>
</file>

<file path=ppt/slideLayouts/slideLayout4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Slide Number Placeholder 3"/>
          <p:cNvSpPr>
            <a:spLocks noGrp="1"/>
          </p:cNvSpPr>
          <p:nvPr>
            <p:ph type="sldNum" idx="10"/>
          </p:nvPr>
        </p:nvSpPr>
        <p:spPr/>
        <p:txBody>
          <a:bodyPr/>
          <a:lstStyle>
            <a:lvl1pPr>
              <a:defRPr/>
            </a:lvl1pPr>
          </a:lstStyle>
          <a:p>
            <a:pPr>
              <a:defRPr/>
            </a:pPr>
            <a:r>
              <a:rPr lang="tr-TR"/>
              <a:t>Slide</a:t>
            </a:r>
            <a:r>
              <a:rPr lang="tr-TR" b="0"/>
              <a:t> </a:t>
            </a:r>
            <a:fld id="{A2AF8FD1-F8EA-4466-BABF-C5898466CC7E}" type="slidenum">
              <a:rPr lang="tr-TR"/>
              <a:pPr>
                <a:defRPr/>
              </a:pPr>
              <a:t>‹#›</a:t>
            </a:fld>
            <a:endParaRPr lang="tr-TR"/>
          </a:p>
        </p:txBody>
      </p:sp>
      <p:sp>
        <p:nvSpPr>
          <p:cNvPr id="5" name="Footer Placeholder 4"/>
          <p:cNvSpPr>
            <a:spLocks noGrp="1"/>
          </p:cNvSpPr>
          <p:nvPr>
            <p:ph type="ftr" idx="11"/>
          </p:nvPr>
        </p:nvSpPr>
        <p:spPr/>
        <p:txBody>
          <a:bodyPr/>
          <a:lstStyle>
            <a:lvl1pPr>
              <a:defRPr/>
            </a:lvl1pPr>
          </a:lstStyle>
          <a:p>
            <a:pPr>
              <a:defRPr/>
            </a:pPr>
            <a:r>
              <a:rPr lang="tr-TR"/>
              <a:t>Mohammed Alnaif Ph.D.</a:t>
            </a:r>
          </a:p>
        </p:txBody>
      </p:sp>
    </p:spTree>
    <p:extLst>
      <p:ext uri="{BB962C8B-B14F-4D97-AF65-F5344CB8AC3E}">
        <p14:creationId xmlns:p14="http://schemas.microsoft.com/office/powerpoint/2010/main" val="2734141155"/>
      </p:ext>
    </p:extLst>
  </p:cSld>
  <p:clrMapOvr>
    <a:masterClrMapping/>
  </p:clrMapOvr>
</p:sldLayout>
</file>

<file path=ppt/slideLayouts/slideLayout4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7813" y="274638"/>
            <a:ext cx="2055812" cy="5848350"/>
          </a:xfrm>
        </p:spPr>
        <p:txBody>
          <a:bodyPr vert="eaVert"/>
          <a:lstStyle/>
          <a:p>
            <a:r>
              <a:rPr lang="en-US" smtClean="0"/>
              <a:t>Click to edit Master title style</a:t>
            </a:r>
            <a:endParaRPr lang="ar-SA"/>
          </a:p>
        </p:txBody>
      </p:sp>
      <p:sp>
        <p:nvSpPr>
          <p:cNvPr id="3" name="Vertical Text Placeholder 2"/>
          <p:cNvSpPr>
            <a:spLocks noGrp="1"/>
          </p:cNvSpPr>
          <p:nvPr>
            <p:ph type="body" orient="vert" idx="1"/>
          </p:nvPr>
        </p:nvSpPr>
        <p:spPr>
          <a:xfrm>
            <a:off x="457200" y="274638"/>
            <a:ext cx="6018213" cy="58483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Slide Number Placeholder 3"/>
          <p:cNvSpPr>
            <a:spLocks noGrp="1"/>
          </p:cNvSpPr>
          <p:nvPr>
            <p:ph type="sldNum" idx="10"/>
          </p:nvPr>
        </p:nvSpPr>
        <p:spPr/>
        <p:txBody>
          <a:bodyPr/>
          <a:lstStyle>
            <a:lvl1pPr>
              <a:defRPr/>
            </a:lvl1pPr>
          </a:lstStyle>
          <a:p>
            <a:pPr>
              <a:defRPr/>
            </a:pPr>
            <a:r>
              <a:rPr lang="tr-TR"/>
              <a:t>Slide</a:t>
            </a:r>
            <a:r>
              <a:rPr lang="tr-TR" b="0"/>
              <a:t> </a:t>
            </a:r>
            <a:fld id="{E56874A3-E623-4F51-AAEA-FA86F42BAE3D}" type="slidenum">
              <a:rPr lang="tr-TR"/>
              <a:pPr>
                <a:defRPr/>
              </a:pPr>
              <a:t>‹#›</a:t>
            </a:fld>
            <a:endParaRPr lang="tr-TR"/>
          </a:p>
        </p:txBody>
      </p:sp>
      <p:sp>
        <p:nvSpPr>
          <p:cNvPr id="5" name="Footer Placeholder 4"/>
          <p:cNvSpPr>
            <a:spLocks noGrp="1"/>
          </p:cNvSpPr>
          <p:nvPr>
            <p:ph type="ftr" idx="11"/>
          </p:nvPr>
        </p:nvSpPr>
        <p:spPr/>
        <p:txBody>
          <a:bodyPr/>
          <a:lstStyle>
            <a:lvl1pPr>
              <a:defRPr/>
            </a:lvl1pPr>
          </a:lstStyle>
          <a:p>
            <a:pPr>
              <a:defRPr/>
            </a:pPr>
            <a:r>
              <a:rPr lang="tr-TR"/>
              <a:t>Mohammed Alnaif Ph.D.</a:t>
            </a:r>
          </a:p>
        </p:txBody>
      </p:sp>
    </p:spTree>
    <p:extLst>
      <p:ext uri="{BB962C8B-B14F-4D97-AF65-F5344CB8AC3E}">
        <p14:creationId xmlns:p14="http://schemas.microsoft.com/office/powerpoint/2010/main" val="4194310776"/>
      </p:ext>
    </p:extLst>
  </p:cSld>
  <p:clrMapOvr>
    <a:masterClrMapping/>
  </p:clrMapOvr>
</p:sldLayout>
</file>

<file path=ppt/slideLayouts/slideLayout4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ar-S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ar-SA"/>
          </a:p>
        </p:txBody>
      </p:sp>
      <p:sp>
        <p:nvSpPr>
          <p:cNvPr id="4" name="Slide Number Placeholder 3"/>
          <p:cNvSpPr>
            <a:spLocks noGrp="1"/>
          </p:cNvSpPr>
          <p:nvPr>
            <p:ph type="sldNum" idx="10"/>
          </p:nvPr>
        </p:nvSpPr>
        <p:spPr/>
        <p:txBody>
          <a:bodyPr/>
          <a:lstStyle>
            <a:lvl1pPr>
              <a:defRPr/>
            </a:lvl1pPr>
          </a:lstStyle>
          <a:p>
            <a:pPr>
              <a:defRPr/>
            </a:pPr>
            <a:r>
              <a:rPr lang="tr-TR"/>
              <a:t>Slide</a:t>
            </a:r>
            <a:r>
              <a:rPr lang="tr-TR" b="0"/>
              <a:t> </a:t>
            </a:r>
            <a:fld id="{16F70038-2899-4B31-932B-DB408ACAF0D7}" type="slidenum">
              <a:rPr lang="tr-TR"/>
              <a:pPr>
                <a:defRPr/>
              </a:pPr>
              <a:t>‹#›</a:t>
            </a:fld>
            <a:endParaRPr lang="tr-TR"/>
          </a:p>
        </p:txBody>
      </p:sp>
      <p:sp>
        <p:nvSpPr>
          <p:cNvPr id="5" name="Footer Placeholder 4"/>
          <p:cNvSpPr>
            <a:spLocks noGrp="1"/>
          </p:cNvSpPr>
          <p:nvPr>
            <p:ph type="ftr" idx="11"/>
          </p:nvPr>
        </p:nvSpPr>
        <p:spPr/>
        <p:txBody>
          <a:bodyPr/>
          <a:lstStyle>
            <a:lvl1pPr>
              <a:defRPr/>
            </a:lvl1pPr>
          </a:lstStyle>
          <a:p>
            <a:pPr>
              <a:defRPr/>
            </a:pPr>
            <a:r>
              <a:rPr lang="tr-TR"/>
              <a:t>Mohammed Alnaif Ph.D.</a:t>
            </a:r>
          </a:p>
        </p:txBody>
      </p:sp>
    </p:spTree>
    <p:extLst>
      <p:ext uri="{BB962C8B-B14F-4D97-AF65-F5344CB8AC3E}">
        <p14:creationId xmlns:p14="http://schemas.microsoft.com/office/powerpoint/2010/main" val="346058484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E840FD07-D9BA-4A96-A233-D84CD85A9A46}" type="datetime1">
              <a:rPr lang="ar-SA" altLang="en-US" smtClean="0"/>
              <a:t>30/01/1441</a:t>
            </a:fld>
            <a:endParaRPr lang="en-US" altLang="en-US"/>
          </a:p>
        </p:txBody>
      </p:sp>
      <p:sp>
        <p:nvSpPr>
          <p:cNvPr id="6" name="Rectangle 5"/>
          <p:cNvSpPr>
            <a:spLocks noGrp="1" noChangeArrowheads="1"/>
          </p:cNvSpPr>
          <p:nvPr>
            <p:ph type="sldNum"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ftr" sz="quarter" idx="12"/>
          </p:nvPr>
        </p:nvSpPr>
        <p:spPr>
          <a:ln/>
        </p:spPr>
        <p:txBody>
          <a:bodyPr/>
          <a:lstStyle>
            <a:lvl1pPr>
              <a:defRPr/>
            </a:lvl1pPr>
          </a:lstStyle>
          <a:p>
            <a:pPr>
              <a:defRPr/>
            </a:pPr>
            <a:r>
              <a:rPr lang="en-US" altLang="en-US" smtClean="0"/>
              <a:t>Dr. Mohammed Alnaif</a:t>
            </a:r>
            <a:endParaRPr lang="en-US" altLang="en-US"/>
          </a:p>
        </p:txBody>
      </p:sp>
    </p:spTree>
    <p:extLst>
      <p:ext uri="{BB962C8B-B14F-4D97-AF65-F5344CB8AC3E}">
        <p14:creationId xmlns:p14="http://schemas.microsoft.com/office/powerpoint/2010/main" val="3997226642"/>
      </p:ext>
    </p:extLst>
  </p:cSld>
  <p:clrMapOvr>
    <a:masterClrMapping/>
  </p:clrMapOvr>
</p:sldLayout>
</file>

<file path=ppt/slideLayouts/slideLayout4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Slide Number Placeholder 3"/>
          <p:cNvSpPr>
            <a:spLocks noGrp="1"/>
          </p:cNvSpPr>
          <p:nvPr>
            <p:ph type="sldNum" idx="10"/>
          </p:nvPr>
        </p:nvSpPr>
        <p:spPr/>
        <p:txBody>
          <a:bodyPr/>
          <a:lstStyle>
            <a:lvl1pPr>
              <a:defRPr/>
            </a:lvl1pPr>
          </a:lstStyle>
          <a:p>
            <a:pPr>
              <a:defRPr/>
            </a:pPr>
            <a:r>
              <a:rPr lang="tr-TR"/>
              <a:t>Slide</a:t>
            </a:r>
            <a:r>
              <a:rPr lang="tr-TR" b="0"/>
              <a:t> </a:t>
            </a:r>
            <a:fld id="{2CD270EC-EA9D-4B66-A57C-66B42C961D4F}" type="slidenum">
              <a:rPr lang="tr-TR"/>
              <a:pPr>
                <a:defRPr/>
              </a:pPr>
              <a:t>‹#›</a:t>
            </a:fld>
            <a:endParaRPr lang="tr-TR"/>
          </a:p>
        </p:txBody>
      </p:sp>
      <p:sp>
        <p:nvSpPr>
          <p:cNvPr id="5" name="Footer Placeholder 4"/>
          <p:cNvSpPr>
            <a:spLocks noGrp="1"/>
          </p:cNvSpPr>
          <p:nvPr>
            <p:ph type="ftr" idx="11"/>
          </p:nvPr>
        </p:nvSpPr>
        <p:spPr/>
        <p:txBody>
          <a:bodyPr/>
          <a:lstStyle>
            <a:lvl1pPr>
              <a:defRPr/>
            </a:lvl1pPr>
          </a:lstStyle>
          <a:p>
            <a:pPr>
              <a:defRPr/>
            </a:pPr>
            <a:r>
              <a:rPr lang="tr-TR"/>
              <a:t>Mohammed Alnaif Ph.D.</a:t>
            </a:r>
          </a:p>
        </p:txBody>
      </p:sp>
    </p:spTree>
    <p:extLst>
      <p:ext uri="{BB962C8B-B14F-4D97-AF65-F5344CB8AC3E}">
        <p14:creationId xmlns:p14="http://schemas.microsoft.com/office/powerpoint/2010/main" val="1087370634"/>
      </p:ext>
    </p:extLst>
  </p:cSld>
  <p:clrMapOvr>
    <a:masterClrMapping/>
  </p:clrMapOvr>
</p:sldLayout>
</file>

<file path=ppt/slideLayouts/slideLayout4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ar-S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idx="10"/>
          </p:nvPr>
        </p:nvSpPr>
        <p:spPr/>
        <p:txBody>
          <a:bodyPr/>
          <a:lstStyle>
            <a:lvl1pPr>
              <a:defRPr/>
            </a:lvl1pPr>
          </a:lstStyle>
          <a:p>
            <a:pPr>
              <a:defRPr/>
            </a:pPr>
            <a:r>
              <a:rPr lang="tr-TR"/>
              <a:t>Slide</a:t>
            </a:r>
            <a:r>
              <a:rPr lang="tr-TR" b="0"/>
              <a:t> </a:t>
            </a:r>
            <a:fld id="{A64E24C8-FCE2-47A1-B999-C9114F21A21D}" type="slidenum">
              <a:rPr lang="tr-TR"/>
              <a:pPr>
                <a:defRPr/>
              </a:pPr>
              <a:t>‹#›</a:t>
            </a:fld>
            <a:endParaRPr lang="tr-TR"/>
          </a:p>
        </p:txBody>
      </p:sp>
      <p:sp>
        <p:nvSpPr>
          <p:cNvPr id="5" name="Footer Placeholder 4"/>
          <p:cNvSpPr>
            <a:spLocks noGrp="1"/>
          </p:cNvSpPr>
          <p:nvPr>
            <p:ph type="ftr" idx="11"/>
          </p:nvPr>
        </p:nvSpPr>
        <p:spPr/>
        <p:txBody>
          <a:bodyPr/>
          <a:lstStyle>
            <a:lvl1pPr>
              <a:defRPr/>
            </a:lvl1pPr>
          </a:lstStyle>
          <a:p>
            <a:pPr>
              <a:defRPr/>
            </a:pPr>
            <a:r>
              <a:rPr lang="tr-TR"/>
              <a:t>Mohammed Alnaif Ph.D.</a:t>
            </a:r>
          </a:p>
        </p:txBody>
      </p:sp>
    </p:spTree>
    <p:extLst>
      <p:ext uri="{BB962C8B-B14F-4D97-AF65-F5344CB8AC3E}">
        <p14:creationId xmlns:p14="http://schemas.microsoft.com/office/powerpoint/2010/main" val="86937925"/>
      </p:ext>
    </p:extLst>
  </p:cSld>
  <p:clrMapOvr>
    <a:masterClrMapping/>
  </p:clrMapOvr>
</p:sldLayout>
</file>

<file path=ppt/slideLayouts/slideLayout4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Content Placeholder 2"/>
          <p:cNvSpPr>
            <a:spLocks noGrp="1"/>
          </p:cNvSpPr>
          <p:nvPr>
            <p:ph sz="half" idx="1"/>
          </p:nvPr>
        </p:nvSpPr>
        <p:spPr>
          <a:xfrm>
            <a:off x="457200" y="1600200"/>
            <a:ext cx="4037013" cy="4522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Content Placeholder 3"/>
          <p:cNvSpPr>
            <a:spLocks noGrp="1"/>
          </p:cNvSpPr>
          <p:nvPr>
            <p:ph sz="half" idx="2"/>
          </p:nvPr>
        </p:nvSpPr>
        <p:spPr>
          <a:xfrm>
            <a:off x="4646613" y="1600200"/>
            <a:ext cx="4037012" cy="4522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Slide Number Placeholder 4"/>
          <p:cNvSpPr>
            <a:spLocks noGrp="1"/>
          </p:cNvSpPr>
          <p:nvPr>
            <p:ph type="sldNum" idx="10"/>
          </p:nvPr>
        </p:nvSpPr>
        <p:spPr/>
        <p:txBody>
          <a:bodyPr/>
          <a:lstStyle>
            <a:lvl1pPr>
              <a:defRPr/>
            </a:lvl1pPr>
          </a:lstStyle>
          <a:p>
            <a:pPr>
              <a:defRPr/>
            </a:pPr>
            <a:r>
              <a:rPr lang="tr-TR"/>
              <a:t>Slide</a:t>
            </a:r>
            <a:r>
              <a:rPr lang="tr-TR" b="0"/>
              <a:t> </a:t>
            </a:r>
            <a:fld id="{893DB5E3-D190-4159-95D2-BCDF5F1F9231}" type="slidenum">
              <a:rPr lang="tr-TR"/>
              <a:pPr>
                <a:defRPr/>
              </a:pPr>
              <a:t>‹#›</a:t>
            </a:fld>
            <a:endParaRPr lang="tr-TR"/>
          </a:p>
        </p:txBody>
      </p:sp>
      <p:sp>
        <p:nvSpPr>
          <p:cNvPr id="6" name="Footer Placeholder 5"/>
          <p:cNvSpPr>
            <a:spLocks noGrp="1"/>
          </p:cNvSpPr>
          <p:nvPr>
            <p:ph type="ftr" idx="11"/>
          </p:nvPr>
        </p:nvSpPr>
        <p:spPr/>
        <p:txBody>
          <a:bodyPr/>
          <a:lstStyle>
            <a:lvl1pPr>
              <a:defRPr/>
            </a:lvl1pPr>
          </a:lstStyle>
          <a:p>
            <a:pPr>
              <a:defRPr/>
            </a:pPr>
            <a:r>
              <a:rPr lang="tr-TR"/>
              <a:t>Mohammed Alnaif Ph.D.</a:t>
            </a:r>
          </a:p>
        </p:txBody>
      </p:sp>
    </p:spTree>
    <p:extLst>
      <p:ext uri="{BB962C8B-B14F-4D97-AF65-F5344CB8AC3E}">
        <p14:creationId xmlns:p14="http://schemas.microsoft.com/office/powerpoint/2010/main" val="2207861579"/>
      </p:ext>
    </p:extLst>
  </p:cSld>
  <p:clrMapOvr>
    <a:masterClrMapping/>
  </p:clrMapOvr>
</p:sldLayout>
</file>

<file path=ppt/slideLayouts/slideLayout4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ar-S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7" name="Slide Number Placeholder 6"/>
          <p:cNvSpPr>
            <a:spLocks noGrp="1"/>
          </p:cNvSpPr>
          <p:nvPr>
            <p:ph type="sldNum" idx="10"/>
          </p:nvPr>
        </p:nvSpPr>
        <p:spPr/>
        <p:txBody>
          <a:bodyPr/>
          <a:lstStyle>
            <a:lvl1pPr>
              <a:defRPr/>
            </a:lvl1pPr>
          </a:lstStyle>
          <a:p>
            <a:pPr>
              <a:defRPr/>
            </a:pPr>
            <a:r>
              <a:rPr lang="tr-TR"/>
              <a:t>Slide</a:t>
            </a:r>
            <a:r>
              <a:rPr lang="tr-TR" b="0"/>
              <a:t> </a:t>
            </a:r>
            <a:fld id="{F8B77C2A-5E8C-4EC5-8C3E-B88C46F92B85}" type="slidenum">
              <a:rPr lang="tr-TR"/>
              <a:pPr>
                <a:defRPr/>
              </a:pPr>
              <a:t>‹#›</a:t>
            </a:fld>
            <a:endParaRPr lang="tr-TR"/>
          </a:p>
        </p:txBody>
      </p:sp>
      <p:sp>
        <p:nvSpPr>
          <p:cNvPr id="8" name="Footer Placeholder 7"/>
          <p:cNvSpPr>
            <a:spLocks noGrp="1"/>
          </p:cNvSpPr>
          <p:nvPr>
            <p:ph type="ftr" idx="11"/>
          </p:nvPr>
        </p:nvSpPr>
        <p:spPr/>
        <p:txBody>
          <a:bodyPr/>
          <a:lstStyle>
            <a:lvl1pPr>
              <a:defRPr/>
            </a:lvl1pPr>
          </a:lstStyle>
          <a:p>
            <a:pPr>
              <a:defRPr/>
            </a:pPr>
            <a:r>
              <a:rPr lang="tr-TR"/>
              <a:t>Mohammed Alnaif Ph.D.</a:t>
            </a:r>
          </a:p>
        </p:txBody>
      </p:sp>
    </p:spTree>
    <p:extLst>
      <p:ext uri="{BB962C8B-B14F-4D97-AF65-F5344CB8AC3E}">
        <p14:creationId xmlns:p14="http://schemas.microsoft.com/office/powerpoint/2010/main" val="1475664810"/>
      </p:ext>
    </p:extLst>
  </p:cSld>
  <p:clrMapOvr>
    <a:masterClrMapping/>
  </p:clrMapOvr>
</p:sldLayout>
</file>

<file path=ppt/slideLayouts/slideLayout4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Slide Number Placeholder 2"/>
          <p:cNvSpPr>
            <a:spLocks noGrp="1"/>
          </p:cNvSpPr>
          <p:nvPr>
            <p:ph type="sldNum" idx="10"/>
          </p:nvPr>
        </p:nvSpPr>
        <p:spPr/>
        <p:txBody>
          <a:bodyPr/>
          <a:lstStyle>
            <a:lvl1pPr>
              <a:defRPr/>
            </a:lvl1pPr>
          </a:lstStyle>
          <a:p>
            <a:pPr>
              <a:defRPr/>
            </a:pPr>
            <a:r>
              <a:rPr lang="tr-TR"/>
              <a:t>Slide</a:t>
            </a:r>
            <a:r>
              <a:rPr lang="tr-TR" b="0"/>
              <a:t> </a:t>
            </a:r>
            <a:fld id="{DF7013E4-E291-401C-87E8-B0B21F7AD52B}" type="slidenum">
              <a:rPr lang="tr-TR"/>
              <a:pPr>
                <a:defRPr/>
              </a:pPr>
              <a:t>‹#›</a:t>
            </a:fld>
            <a:endParaRPr lang="tr-TR"/>
          </a:p>
        </p:txBody>
      </p:sp>
      <p:sp>
        <p:nvSpPr>
          <p:cNvPr id="4" name="Footer Placeholder 3"/>
          <p:cNvSpPr>
            <a:spLocks noGrp="1"/>
          </p:cNvSpPr>
          <p:nvPr>
            <p:ph type="ftr" idx="11"/>
          </p:nvPr>
        </p:nvSpPr>
        <p:spPr/>
        <p:txBody>
          <a:bodyPr/>
          <a:lstStyle>
            <a:lvl1pPr>
              <a:defRPr/>
            </a:lvl1pPr>
          </a:lstStyle>
          <a:p>
            <a:pPr>
              <a:defRPr/>
            </a:pPr>
            <a:r>
              <a:rPr lang="tr-TR"/>
              <a:t>Mohammed Alnaif Ph.D.</a:t>
            </a:r>
          </a:p>
        </p:txBody>
      </p:sp>
    </p:spTree>
    <p:extLst>
      <p:ext uri="{BB962C8B-B14F-4D97-AF65-F5344CB8AC3E}">
        <p14:creationId xmlns:p14="http://schemas.microsoft.com/office/powerpoint/2010/main" val="3396580220"/>
      </p:ext>
    </p:extLst>
  </p:cSld>
  <p:clrMapOvr>
    <a:masterClrMapping/>
  </p:clrMapOvr>
</p:sldLayout>
</file>

<file path=ppt/slideLayouts/slideLayout4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idx="10"/>
          </p:nvPr>
        </p:nvSpPr>
        <p:spPr/>
        <p:txBody>
          <a:bodyPr/>
          <a:lstStyle>
            <a:lvl1pPr>
              <a:defRPr/>
            </a:lvl1pPr>
          </a:lstStyle>
          <a:p>
            <a:pPr>
              <a:defRPr/>
            </a:pPr>
            <a:r>
              <a:rPr lang="tr-TR"/>
              <a:t>Slide</a:t>
            </a:r>
            <a:r>
              <a:rPr lang="tr-TR" b="0"/>
              <a:t> </a:t>
            </a:r>
            <a:fld id="{273B9EA2-B106-40A4-9A11-1C7A4A1CD0F7}" type="slidenum">
              <a:rPr lang="tr-TR"/>
              <a:pPr>
                <a:defRPr/>
              </a:pPr>
              <a:t>‹#›</a:t>
            </a:fld>
            <a:endParaRPr lang="tr-TR"/>
          </a:p>
        </p:txBody>
      </p:sp>
      <p:sp>
        <p:nvSpPr>
          <p:cNvPr id="3" name="Footer Placeholder 2"/>
          <p:cNvSpPr>
            <a:spLocks noGrp="1"/>
          </p:cNvSpPr>
          <p:nvPr>
            <p:ph type="ftr" idx="11"/>
          </p:nvPr>
        </p:nvSpPr>
        <p:spPr/>
        <p:txBody>
          <a:bodyPr/>
          <a:lstStyle>
            <a:lvl1pPr>
              <a:defRPr/>
            </a:lvl1pPr>
          </a:lstStyle>
          <a:p>
            <a:pPr>
              <a:defRPr/>
            </a:pPr>
            <a:r>
              <a:rPr lang="tr-TR"/>
              <a:t>Mohammed Alnaif Ph.D.</a:t>
            </a:r>
          </a:p>
        </p:txBody>
      </p:sp>
    </p:spTree>
    <p:extLst>
      <p:ext uri="{BB962C8B-B14F-4D97-AF65-F5344CB8AC3E}">
        <p14:creationId xmlns:p14="http://schemas.microsoft.com/office/powerpoint/2010/main" val="1918432741"/>
      </p:ext>
    </p:extLst>
  </p:cSld>
  <p:clrMapOvr>
    <a:masterClrMapping/>
  </p:clrMapOvr>
</p:sldLayout>
</file>

<file path=ppt/slideLayouts/slideLayout4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ar-S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idx="10"/>
          </p:nvPr>
        </p:nvSpPr>
        <p:spPr/>
        <p:txBody>
          <a:bodyPr/>
          <a:lstStyle>
            <a:lvl1pPr>
              <a:defRPr/>
            </a:lvl1pPr>
          </a:lstStyle>
          <a:p>
            <a:pPr>
              <a:defRPr/>
            </a:pPr>
            <a:r>
              <a:rPr lang="tr-TR"/>
              <a:t>Slide</a:t>
            </a:r>
            <a:r>
              <a:rPr lang="tr-TR" b="0"/>
              <a:t> </a:t>
            </a:r>
            <a:fld id="{76451289-A87C-4F43-9812-0C3ED089528D}" type="slidenum">
              <a:rPr lang="tr-TR"/>
              <a:pPr>
                <a:defRPr/>
              </a:pPr>
              <a:t>‹#›</a:t>
            </a:fld>
            <a:endParaRPr lang="tr-TR"/>
          </a:p>
        </p:txBody>
      </p:sp>
      <p:sp>
        <p:nvSpPr>
          <p:cNvPr id="6" name="Footer Placeholder 5"/>
          <p:cNvSpPr>
            <a:spLocks noGrp="1"/>
          </p:cNvSpPr>
          <p:nvPr>
            <p:ph type="ftr" idx="11"/>
          </p:nvPr>
        </p:nvSpPr>
        <p:spPr/>
        <p:txBody>
          <a:bodyPr/>
          <a:lstStyle>
            <a:lvl1pPr>
              <a:defRPr/>
            </a:lvl1pPr>
          </a:lstStyle>
          <a:p>
            <a:pPr>
              <a:defRPr/>
            </a:pPr>
            <a:r>
              <a:rPr lang="tr-TR"/>
              <a:t>Mohammed Alnaif Ph.D.</a:t>
            </a:r>
          </a:p>
        </p:txBody>
      </p:sp>
    </p:spTree>
    <p:extLst>
      <p:ext uri="{BB962C8B-B14F-4D97-AF65-F5344CB8AC3E}">
        <p14:creationId xmlns:p14="http://schemas.microsoft.com/office/powerpoint/2010/main" val="1459177912"/>
      </p:ext>
    </p:extLst>
  </p:cSld>
  <p:clrMapOvr>
    <a:masterClrMapping/>
  </p:clrMapOvr>
</p:sldLayout>
</file>

<file path=ppt/slideLayouts/slideLayout4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ar-S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ar-S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idx="10"/>
          </p:nvPr>
        </p:nvSpPr>
        <p:spPr/>
        <p:txBody>
          <a:bodyPr/>
          <a:lstStyle>
            <a:lvl1pPr>
              <a:defRPr/>
            </a:lvl1pPr>
          </a:lstStyle>
          <a:p>
            <a:pPr>
              <a:defRPr/>
            </a:pPr>
            <a:r>
              <a:rPr lang="tr-TR"/>
              <a:t>Slide</a:t>
            </a:r>
            <a:r>
              <a:rPr lang="tr-TR" b="0"/>
              <a:t> </a:t>
            </a:r>
            <a:fld id="{8D1E0958-45BF-40BC-BF46-4F83C0C8CB1F}" type="slidenum">
              <a:rPr lang="tr-TR"/>
              <a:pPr>
                <a:defRPr/>
              </a:pPr>
              <a:t>‹#›</a:t>
            </a:fld>
            <a:endParaRPr lang="tr-TR"/>
          </a:p>
        </p:txBody>
      </p:sp>
      <p:sp>
        <p:nvSpPr>
          <p:cNvPr id="6" name="Footer Placeholder 5"/>
          <p:cNvSpPr>
            <a:spLocks noGrp="1"/>
          </p:cNvSpPr>
          <p:nvPr>
            <p:ph type="ftr" idx="11"/>
          </p:nvPr>
        </p:nvSpPr>
        <p:spPr/>
        <p:txBody>
          <a:bodyPr/>
          <a:lstStyle>
            <a:lvl1pPr>
              <a:defRPr/>
            </a:lvl1pPr>
          </a:lstStyle>
          <a:p>
            <a:pPr>
              <a:defRPr/>
            </a:pPr>
            <a:r>
              <a:rPr lang="tr-TR"/>
              <a:t>Mohammed Alnaif Ph.D.</a:t>
            </a:r>
          </a:p>
        </p:txBody>
      </p:sp>
    </p:spTree>
    <p:extLst>
      <p:ext uri="{BB962C8B-B14F-4D97-AF65-F5344CB8AC3E}">
        <p14:creationId xmlns:p14="http://schemas.microsoft.com/office/powerpoint/2010/main" val="1052430210"/>
      </p:ext>
    </p:extLst>
  </p:cSld>
  <p:clrMapOvr>
    <a:masterClrMapping/>
  </p:clrMapOvr>
</p:sldLayout>
</file>

<file path=ppt/slideLayouts/slideLayout4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Slide Number Placeholder 3"/>
          <p:cNvSpPr>
            <a:spLocks noGrp="1"/>
          </p:cNvSpPr>
          <p:nvPr>
            <p:ph type="sldNum" idx="10"/>
          </p:nvPr>
        </p:nvSpPr>
        <p:spPr/>
        <p:txBody>
          <a:bodyPr/>
          <a:lstStyle>
            <a:lvl1pPr>
              <a:defRPr/>
            </a:lvl1pPr>
          </a:lstStyle>
          <a:p>
            <a:pPr>
              <a:defRPr/>
            </a:pPr>
            <a:r>
              <a:rPr lang="tr-TR"/>
              <a:t>Slide</a:t>
            </a:r>
            <a:r>
              <a:rPr lang="tr-TR" b="0"/>
              <a:t> </a:t>
            </a:r>
            <a:fld id="{7C3043C5-27B2-40E3-8F44-980524C91E8E}" type="slidenum">
              <a:rPr lang="tr-TR"/>
              <a:pPr>
                <a:defRPr/>
              </a:pPr>
              <a:t>‹#›</a:t>
            </a:fld>
            <a:endParaRPr lang="tr-TR"/>
          </a:p>
        </p:txBody>
      </p:sp>
      <p:sp>
        <p:nvSpPr>
          <p:cNvPr id="5" name="Footer Placeholder 4"/>
          <p:cNvSpPr>
            <a:spLocks noGrp="1"/>
          </p:cNvSpPr>
          <p:nvPr>
            <p:ph type="ftr" idx="11"/>
          </p:nvPr>
        </p:nvSpPr>
        <p:spPr/>
        <p:txBody>
          <a:bodyPr/>
          <a:lstStyle>
            <a:lvl1pPr>
              <a:defRPr/>
            </a:lvl1pPr>
          </a:lstStyle>
          <a:p>
            <a:pPr>
              <a:defRPr/>
            </a:pPr>
            <a:r>
              <a:rPr lang="tr-TR"/>
              <a:t>Mohammed Alnaif Ph.D.</a:t>
            </a:r>
          </a:p>
        </p:txBody>
      </p:sp>
    </p:spTree>
    <p:extLst>
      <p:ext uri="{BB962C8B-B14F-4D97-AF65-F5344CB8AC3E}">
        <p14:creationId xmlns:p14="http://schemas.microsoft.com/office/powerpoint/2010/main" val="501514887"/>
      </p:ext>
    </p:extLst>
  </p:cSld>
  <p:clrMapOvr>
    <a:masterClrMapping/>
  </p:clrMapOvr>
</p:sldLayout>
</file>

<file path=ppt/slideLayouts/slideLayout4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7813" y="274638"/>
            <a:ext cx="2055812" cy="5848350"/>
          </a:xfrm>
        </p:spPr>
        <p:txBody>
          <a:bodyPr vert="eaVert"/>
          <a:lstStyle/>
          <a:p>
            <a:r>
              <a:rPr lang="en-US" smtClean="0"/>
              <a:t>Click to edit Master title style</a:t>
            </a:r>
            <a:endParaRPr lang="ar-SA"/>
          </a:p>
        </p:txBody>
      </p:sp>
      <p:sp>
        <p:nvSpPr>
          <p:cNvPr id="3" name="Vertical Text Placeholder 2"/>
          <p:cNvSpPr>
            <a:spLocks noGrp="1"/>
          </p:cNvSpPr>
          <p:nvPr>
            <p:ph type="body" orient="vert" idx="1"/>
          </p:nvPr>
        </p:nvSpPr>
        <p:spPr>
          <a:xfrm>
            <a:off x="457200" y="274638"/>
            <a:ext cx="6018213" cy="58483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Slide Number Placeholder 3"/>
          <p:cNvSpPr>
            <a:spLocks noGrp="1"/>
          </p:cNvSpPr>
          <p:nvPr>
            <p:ph type="sldNum" idx="10"/>
          </p:nvPr>
        </p:nvSpPr>
        <p:spPr/>
        <p:txBody>
          <a:bodyPr/>
          <a:lstStyle>
            <a:lvl1pPr>
              <a:defRPr/>
            </a:lvl1pPr>
          </a:lstStyle>
          <a:p>
            <a:pPr>
              <a:defRPr/>
            </a:pPr>
            <a:r>
              <a:rPr lang="tr-TR"/>
              <a:t>Slide</a:t>
            </a:r>
            <a:r>
              <a:rPr lang="tr-TR" b="0"/>
              <a:t> </a:t>
            </a:r>
            <a:fld id="{3599B6AC-098D-4090-8D96-6B5486C618F8}" type="slidenum">
              <a:rPr lang="tr-TR"/>
              <a:pPr>
                <a:defRPr/>
              </a:pPr>
              <a:t>‹#›</a:t>
            </a:fld>
            <a:endParaRPr lang="tr-TR"/>
          </a:p>
        </p:txBody>
      </p:sp>
      <p:sp>
        <p:nvSpPr>
          <p:cNvPr id="5" name="Footer Placeholder 4"/>
          <p:cNvSpPr>
            <a:spLocks noGrp="1"/>
          </p:cNvSpPr>
          <p:nvPr>
            <p:ph type="ftr" idx="11"/>
          </p:nvPr>
        </p:nvSpPr>
        <p:spPr/>
        <p:txBody>
          <a:bodyPr/>
          <a:lstStyle>
            <a:lvl1pPr>
              <a:defRPr/>
            </a:lvl1pPr>
          </a:lstStyle>
          <a:p>
            <a:pPr>
              <a:defRPr/>
            </a:pPr>
            <a:r>
              <a:rPr lang="tr-TR"/>
              <a:t>Mohammed Alnaif Ph.D.</a:t>
            </a:r>
          </a:p>
        </p:txBody>
      </p:sp>
    </p:spTree>
    <p:extLst>
      <p:ext uri="{BB962C8B-B14F-4D97-AF65-F5344CB8AC3E}">
        <p14:creationId xmlns:p14="http://schemas.microsoft.com/office/powerpoint/2010/main" val="298548254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05F9C256-D9E8-46DD-8AF8-EC2045517D2B}" type="datetime1">
              <a:rPr lang="ar-SA" altLang="en-US" smtClean="0"/>
              <a:t>30/01/1441</a:t>
            </a:fld>
            <a:endParaRPr lang="en-US" altLang="en-US"/>
          </a:p>
        </p:txBody>
      </p:sp>
      <p:sp>
        <p:nvSpPr>
          <p:cNvPr id="5" name="Rectangle 5"/>
          <p:cNvSpPr>
            <a:spLocks noGrp="1" noChangeArrowheads="1"/>
          </p:cNvSpPr>
          <p:nvPr>
            <p:ph type="sldNum"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ftr" sz="quarter" idx="12"/>
          </p:nvPr>
        </p:nvSpPr>
        <p:spPr>
          <a:ln/>
        </p:spPr>
        <p:txBody>
          <a:bodyPr/>
          <a:lstStyle>
            <a:lvl1pPr>
              <a:defRPr/>
            </a:lvl1pPr>
          </a:lstStyle>
          <a:p>
            <a:pPr>
              <a:defRPr/>
            </a:pPr>
            <a:r>
              <a:rPr lang="en-US" altLang="en-US" smtClean="0"/>
              <a:t>Dr. Mohammed Alnaif</a:t>
            </a:r>
            <a:endParaRPr lang="en-US" altLang="en-US"/>
          </a:p>
        </p:txBody>
      </p:sp>
    </p:spTree>
    <p:extLst>
      <p:ext uri="{BB962C8B-B14F-4D97-AF65-F5344CB8AC3E}">
        <p14:creationId xmlns:p14="http://schemas.microsoft.com/office/powerpoint/2010/main" val="3834083927"/>
      </p:ext>
    </p:extLst>
  </p:cSld>
  <p:clrMapOvr>
    <a:masterClrMapping/>
  </p:clrMapOvr>
</p:sldLayout>
</file>

<file path=ppt/slideLayouts/slideLayout4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ar-S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ar-SA"/>
          </a:p>
        </p:txBody>
      </p:sp>
      <p:sp>
        <p:nvSpPr>
          <p:cNvPr id="4" name="Slide Number Placeholder 3"/>
          <p:cNvSpPr>
            <a:spLocks noGrp="1"/>
          </p:cNvSpPr>
          <p:nvPr>
            <p:ph type="sldNum" idx="10"/>
          </p:nvPr>
        </p:nvSpPr>
        <p:spPr/>
        <p:txBody>
          <a:bodyPr/>
          <a:lstStyle>
            <a:lvl1pPr>
              <a:defRPr/>
            </a:lvl1pPr>
          </a:lstStyle>
          <a:p>
            <a:pPr>
              <a:defRPr/>
            </a:pPr>
            <a:r>
              <a:rPr lang="tr-TR"/>
              <a:t>Slide</a:t>
            </a:r>
            <a:r>
              <a:rPr lang="tr-TR" b="0"/>
              <a:t> </a:t>
            </a:r>
            <a:fld id="{61F402EB-BC05-4371-9038-228480433DEF}" type="slidenum">
              <a:rPr lang="tr-TR"/>
              <a:pPr>
                <a:defRPr/>
              </a:pPr>
              <a:t>‹#›</a:t>
            </a:fld>
            <a:endParaRPr lang="tr-TR"/>
          </a:p>
        </p:txBody>
      </p:sp>
      <p:sp>
        <p:nvSpPr>
          <p:cNvPr id="5" name="Footer Placeholder 4"/>
          <p:cNvSpPr>
            <a:spLocks noGrp="1"/>
          </p:cNvSpPr>
          <p:nvPr>
            <p:ph type="ftr" idx="11"/>
          </p:nvPr>
        </p:nvSpPr>
        <p:spPr/>
        <p:txBody>
          <a:bodyPr/>
          <a:lstStyle>
            <a:lvl1pPr>
              <a:defRPr/>
            </a:lvl1pPr>
          </a:lstStyle>
          <a:p>
            <a:pPr>
              <a:defRPr/>
            </a:pPr>
            <a:r>
              <a:rPr lang="tr-TR"/>
              <a:t>Mohammed Alnaif Ph.D.</a:t>
            </a:r>
          </a:p>
        </p:txBody>
      </p:sp>
    </p:spTree>
    <p:extLst>
      <p:ext uri="{BB962C8B-B14F-4D97-AF65-F5344CB8AC3E}">
        <p14:creationId xmlns:p14="http://schemas.microsoft.com/office/powerpoint/2010/main" val="509883141"/>
      </p:ext>
    </p:extLst>
  </p:cSld>
  <p:clrMapOvr>
    <a:masterClrMapping/>
  </p:clrMapOvr>
</p:sldLayout>
</file>

<file path=ppt/slideLayouts/slideLayout4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Slide Number Placeholder 3"/>
          <p:cNvSpPr>
            <a:spLocks noGrp="1"/>
          </p:cNvSpPr>
          <p:nvPr>
            <p:ph type="sldNum" idx="10"/>
          </p:nvPr>
        </p:nvSpPr>
        <p:spPr/>
        <p:txBody>
          <a:bodyPr/>
          <a:lstStyle>
            <a:lvl1pPr>
              <a:defRPr/>
            </a:lvl1pPr>
          </a:lstStyle>
          <a:p>
            <a:pPr>
              <a:defRPr/>
            </a:pPr>
            <a:r>
              <a:rPr lang="tr-TR"/>
              <a:t>Slide</a:t>
            </a:r>
            <a:r>
              <a:rPr lang="tr-TR" b="0"/>
              <a:t> </a:t>
            </a:r>
            <a:fld id="{2659C1A5-86AA-44C9-8423-9E9E88730520}" type="slidenum">
              <a:rPr lang="tr-TR"/>
              <a:pPr>
                <a:defRPr/>
              </a:pPr>
              <a:t>‹#›</a:t>
            </a:fld>
            <a:endParaRPr lang="tr-TR"/>
          </a:p>
        </p:txBody>
      </p:sp>
      <p:sp>
        <p:nvSpPr>
          <p:cNvPr id="5" name="Footer Placeholder 4"/>
          <p:cNvSpPr>
            <a:spLocks noGrp="1"/>
          </p:cNvSpPr>
          <p:nvPr>
            <p:ph type="ftr" idx="11"/>
          </p:nvPr>
        </p:nvSpPr>
        <p:spPr/>
        <p:txBody>
          <a:bodyPr/>
          <a:lstStyle>
            <a:lvl1pPr>
              <a:defRPr/>
            </a:lvl1pPr>
          </a:lstStyle>
          <a:p>
            <a:pPr>
              <a:defRPr/>
            </a:pPr>
            <a:r>
              <a:rPr lang="tr-TR"/>
              <a:t>Mohammed Alnaif Ph.D.</a:t>
            </a:r>
          </a:p>
        </p:txBody>
      </p:sp>
    </p:spTree>
    <p:extLst>
      <p:ext uri="{BB962C8B-B14F-4D97-AF65-F5344CB8AC3E}">
        <p14:creationId xmlns:p14="http://schemas.microsoft.com/office/powerpoint/2010/main" val="978737529"/>
      </p:ext>
    </p:extLst>
  </p:cSld>
  <p:clrMapOvr>
    <a:masterClrMapping/>
  </p:clrMapOvr>
</p:sldLayout>
</file>

<file path=ppt/slideLayouts/slideLayout4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ar-S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idx="10"/>
          </p:nvPr>
        </p:nvSpPr>
        <p:spPr/>
        <p:txBody>
          <a:bodyPr/>
          <a:lstStyle>
            <a:lvl1pPr>
              <a:defRPr/>
            </a:lvl1pPr>
          </a:lstStyle>
          <a:p>
            <a:pPr>
              <a:defRPr/>
            </a:pPr>
            <a:r>
              <a:rPr lang="tr-TR"/>
              <a:t>Slide</a:t>
            </a:r>
            <a:r>
              <a:rPr lang="tr-TR" b="0"/>
              <a:t> </a:t>
            </a:r>
            <a:fld id="{CBBB74D6-AEC9-49A3-A50C-F41505D40606}" type="slidenum">
              <a:rPr lang="tr-TR"/>
              <a:pPr>
                <a:defRPr/>
              </a:pPr>
              <a:t>‹#›</a:t>
            </a:fld>
            <a:endParaRPr lang="tr-TR"/>
          </a:p>
        </p:txBody>
      </p:sp>
      <p:sp>
        <p:nvSpPr>
          <p:cNvPr id="5" name="Footer Placeholder 4"/>
          <p:cNvSpPr>
            <a:spLocks noGrp="1"/>
          </p:cNvSpPr>
          <p:nvPr>
            <p:ph type="ftr" idx="11"/>
          </p:nvPr>
        </p:nvSpPr>
        <p:spPr/>
        <p:txBody>
          <a:bodyPr/>
          <a:lstStyle>
            <a:lvl1pPr>
              <a:defRPr/>
            </a:lvl1pPr>
          </a:lstStyle>
          <a:p>
            <a:pPr>
              <a:defRPr/>
            </a:pPr>
            <a:r>
              <a:rPr lang="tr-TR"/>
              <a:t>Mohammed Alnaif Ph.D.</a:t>
            </a:r>
          </a:p>
        </p:txBody>
      </p:sp>
    </p:spTree>
    <p:extLst>
      <p:ext uri="{BB962C8B-B14F-4D97-AF65-F5344CB8AC3E}">
        <p14:creationId xmlns:p14="http://schemas.microsoft.com/office/powerpoint/2010/main" val="1293920544"/>
      </p:ext>
    </p:extLst>
  </p:cSld>
  <p:clrMapOvr>
    <a:masterClrMapping/>
  </p:clrMapOvr>
</p:sldLayout>
</file>

<file path=ppt/slideLayouts/slideLayout4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Content Placeholder 2"/>
          <p:cNvSpPr>
            <a:spLocks noGrp="1"/>
          </p:cNvSpPr>
          <p:nvPr>
            <p:ph sz="half" idx="1"/>
          </p:nvPr>
        </p:nvSpPr>
        <p:spPr>
          <a:xfrm>
            <a:off x="457200" y="1600200"/>
            <a:ext cx="4037013" cy="4522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Content Placeholder 3"/>
          <p:cNvSpPr>
            <a:spLocks noGrp="1"/>
          </p:cNvSpPr>
          <p:nvPr>
            <p:ph sz="half" idx="2"/>
          </p:nvPr>
        </p:nvSpPr>
        <p:spPr>
          <a:xfrm>
            <a:off x="4646613" y="1600200"/>
            <a:ext cx="4037012" cy="4522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Slide Number Placeholder 4"/>
          <p:cNvSpPr>
            <a:spLocks noGrp="1"/>
          </p:cNvSpPr>
          <p:nvPr>
            <p:ph type="sldNum" idx="10"/>
          </p:nvPr>
        </p:nvSpPr>
        <p:spPr/>
        <p:txBody>
          <a:bodyPr/>
          <a:lstStyle>
            <a:lvl1pPr>
              <a:defRPr/>
            </a:lvl1pPr>
          </a:lstStyle>
          <a:p>
            <a:pPr>
              <a:defRPr/>
            </a:pPr>
            <a:r>
              <a:rPr lang="tr-TR"/>
              <a:t>Slide</a:t>
            </a:r>
            <a:r>
              <a:rPr lang="tr-TR" b="0"/>
              <a:t> </a:t>
            </a:r>
            <a:fld id="{F7575788-9B57-4BFC-BDEE-3209469A9BFB}" type="slidenum">
              <a:rPr lang="tr-TR"/>
              <a:pPr>
                <a:defRPr/>
              </a:pPr>
              <a:t>‹#›</a:t>
            </a:fld>
            <a:endParaRPr lang="tr-TR"/>
          </a:p>
        </p:txBody>
      </p:sp>
      <p:sp>
        <p:nvSpPr>
          <p:cNvPr id="6" name="Footer Placeholder 5"/>
          <p:cNvSpPr>
            <a:spLocks noGrp="1"/>
          </p:cNvSpPr>
          <p:nvPr>
            <p:ph type="ftr" idx="11"/>
          </p:nvPr>
        </p:nvSpPr>
        <p:spPr/>
        <p:txBody>
          <a:bodyPr/>
          <a:lstStyle>
            <a:lvl1pPr>
              <a:defRPr/>
            </a:lvl1pPr>
          </a:lstStyle>
          <a:p>
            <a:pPr>
              <a:defRPr/>
            </a:pPr>
            <a:r>
              <a:rPr lang="tr-TR"/>
              <a:t>Mohammed Alnaif Ph.D.</a:t>
            </a:r>
          </a:p>
        </p:txBody>
      </p:sp>
    </p:spTree>
    <p:extLst>
      <p:ext uri="{BB962C8B-B14F-4D97-AF65-F5344CB8AC3E}">
        <p14:creationId xmlns:p14="http://schemas.microsoft.com/office/powerpoint/2010/main" val="2306958340"/>
      </p:ext>
    </p:extLst>
  </p:cSld>
  <p:clrMapOvr>
    <a:masterClrMapping/>
  </p:clrMapOvr>
</p:sldLayout>
</file>

<file path=ppt/slideLayouts/slideLayout4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ar-S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7" name="Slide Number Placeholder 6"/>
          <p:cNvSpPr>
            <a:spLocks noGrp="1"/>
          </p:cNvSpPr>
          <p:nvPr>
            <p:ph type="sldNum" idx="10"/>
          </p:nvPr>
        </p:nvSpPr>
        <p:spPr/>
        <p:txBody>
          <a:bodyPr/>
          <a:lstStyle>
            <a:lvl1pPr>
              <a:defRPr/>
            </a:lvl1pPr>
          </a:lstStyle>
          <a:p>
            <a:pPr>
              <a:defRPr/>
            </a:pPr>
            <a:r>
              <a:rPr lang="tr-TR"/>
              <a:t>Slide</a:t>
            </a:r>
            <a:r>
              <a:rPr lang="tr-TR" b="0"/>
              <a:t> </a:t>
            </a:r>
            <a:fld id="{B1C35744-A895-4A77-AE91-B38D37C0C2CC}" type="slidenum">
              <a:rPr lang="tr-TR"/>
              <a:pPr>
                <a:defRPr/>
              </a:pPr>
              <a:t>‹#›</a:t>
            </a:fld>
            <a:endParaRPr lang="tr-TR"/>
          </a:p>
        </p:txBody>
      </p:sp>
      <p:sp>
        <p:nvSpPr>
          <p:cNvPr id="8" name="Footer Placeholder 7"/>
          <p:cNvSpPr>
            <a:spLocks noGrp="1"/>
          </p:cNvSpPr>
          <p:nvPr>
            <p:ph type="ftr" idx="11"/>
          </p:nvPr>
        </p:nvSpPr>
        <p:spPr/>
        <p:txBody>
          <a:bodyPr/>
          <a:lstStyle>
            <a:lvl1pPr>
              <a:defRPr/>
            </a:lvl1pPr>
          </a:lstStyle>
          <a:p>
            <a:pPr>
              <a:defRPr/>
            </a:pPr>
            <a:r>
              <a:rPr lang="tr-TR"/>
              <a:t>Mohammed Alnaif Ph.D.</a:t>
            </a:r>
          </a:p>
        </p:txBody>
      </p:sp>
    </p:spTree>
    <p:extLst>
      <p:ext uri="{BB962C8B-B14F-4D97-AF65-F5344CB8AC3E}">
        <p14:creationId xmlns:p14="http://schemas.microsoft.com/office/powerpoint/2010/main" val="3935867961"/>
      </p:ext>
    </p:extLst>
  </p:cSld>
  <p:clrMapOvr>
    <a:masterClrMapping/>
  </p:clrMapOvr>
</p:sldLayout>
</file>

<file path=ppt/slideLayouts/slideLayout4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Slide Number Placeholder 2"/>
          <p:cNvSpPr>
            <a:spLocks noGrp="1"/>
          </p:cNvSpPr>
          <p:nvPr>
            <p:ph type="sldNum" idx="10"/>
          </p:nvPr>
        </p:nvSpPr>
        <p:spPr/>
        <p:txBody>
          <a:bodyPr/>
          <a:lstStyle>
            <a:lvl1pPr>
              <a:defRPr/>
            </a:lvl1pPr>
          </a:lstStyle>
          <a:p>
            <a:pPr>
              <a:defRPr/>
            </a:pPr>
            <a:r>
              <a:rPr lang="tr-TR"/>
              <a:t>Slide</a:t>
            </a:r>
            <a:r>
              <a:rPr lang="tr-TR" b="0"/>
              <a:t> </a:t>
            </a:r>
            <a:fld id="{12162563-C41D-4D42-9347-400178D56C30}" type="slidenum">
              <a:rPr lang="tr-TR"/>
              <a:pPr>
                <a:defRPr/>
              </a:pPr>
              <a:t>‹#›</a:t>
            </a:fld>
            <a:endParaRPr lang="tr-TR"/>
          </a:p>
        </p:txBody>
      </p:sp>
      <p:sp>
        <p:nvSpPr>
          <p:cNvPr id="4" name="Footer Placeholder 3"/>
          <p:cNvSpPr>
            <a:spLocks noGrp="1"/>
          </p:cNvSpPr>
          <p:nvPr>
            <p:ph type="ftr" idx="11"/>
          </p:nvPr>
        </p:nvSpPr>
        <p:spPr/>
        <p:txBody>
          <a:bodyPr/>
          <a:lstStyle>
            <a:lvl1pPr>
              <a:defRPr/>
            </a:lvl1pPr>
          </a:lstStyle>
          <a:p>
            <a:pPr>
              <a:defRPr/>
            </a:pPr>
            <a:r>
              <a:rPr lang="tr-TR"/>
              <a:t>Mohammed Alnaif Ph.D.</a:t>
            </a:r>
          </a:p>
        </p:txBody>
      </p:sp>
    </p:spTree>
    <p:extLst>
      <p:ext uri="{BB962C8B-B14F-4D97-AF65-F5344CB8AC3E}">
        <p14:creationId xmlns:p14="http://schemas.microsoft.com/office/powerpoint/2010/main" val="2666213544"/>
      </p:ext>
    </p:extLst>
  </p:cSld>
  <p:clrMapOvr>
    <a:masterClrMapping/>
  </p:clrMapOvr>
</p:sldLayout>
</file>

<file path=ppt/slideLayouts/slideLayout4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idx="10"/>
          </p:nvPr>
        </p:nvSpPr>
        <p:spPr/>
        <p:txBody>
          <a:bodyPr/>
          <a:lstStyle>
            <a:lvl1pPr>
              <a:defRPr/>
            </a:lvl1pPr>
          </a:lstStyle>
          <a:p>
            <a:pPr>
              <a:defRPr/>
            </a:pPr>
            <a:r>
              <a:rPr lang="tr-TR"/>
              <a:t>Slide</a:t>
            </a:r>
            <a:r>
              <a:rPr lang="tr-TR" b="0"/>
              <a:t> </a:t>
            </a:r>
            <a:fld id="{02A7915B-1B52-43D1-BA0C-CC2D74384740}" type="slidenum">
              <a:rPr lang="tr-TR"/>
              <a:pPr>
                <a:defRPr/>
              </a:pPr>
              <a:t>‹#›</a:t>
            </a:fld>
            <a:endParaRPr lang="tr-TR"/>
          </a:p>
        </p:txBody>
      </p:sp>
      <p:sp>
        <p:nvSpPr>
          <p:cNvPr id="3" name="Footer Placeholder 2"/>
          <p:cNvSpPr>
            <a:spLocks noGrp="1"/>
          </p:cNvSpPr>
          <p:nvPr>
            <p:ph type="ftr" idx="11"/>
          </p:nvPr>
        </p:nvSpPr>
        <p:spPr/>
        <p:txBody>
          <a:bodyPr/>
          <a:lstStyle>
            <a:lvl1pPr>
              <a:defRPr/>
            </a:lvl1pPr>
          </a:lstStyle>
          <a:p>
            <a:pPr>
              <a:defRPr/>
            </a:pPr>
            <a:r>
              <a:rPr lang="tr-TR"/>
              <a:t>Mohammed Alnaif Ph.D.</a:t>
            </a:r>
          </a:p>
        </p:txBody>
      </p:sp>
    </p:spTree>
    <p:extLst>
      <p:ext uri="{BB962C8B-B14F-4D97-AF65-F5344CB8AC3E}">
        <p14:creationId xmlns:p14="http://schemas.microsoft.com/office/powerpoint/2010/main" val="1804130530"/>
      </p:ext>
    </p:extLst>
  </p:cSld>
  <p:clrMapOvr>
    <a:masterClrMapping/>
  </p:clrMapOvr>
</p:sldLayout>
</file>

<file path=ppt/slideLayouts/slideLayout4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ar-S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idx="10"/>
          </p:nvPr>
        </p:nvSpPr>
        <p:spPr/>
        <p:txBody>
          <a:bodyPr/>
          <a:lstStyle>
            <a:lvl1pPr>
              <a:defRPr/>
            </a:lvl1pPr>
          </a:lstStyle>
          <a:p>
            <a:pPr>
              <a:defRPr/>
            </a:pPr>
            <a:r>
              <a:rPr lang="tr-TR"/>
              <a:t>Slide</a:t>
            </a:r>
            <a:r>
              <a:rPr lang="tr-TR" b="0"/>
              <a:t> </a:t>
            </a:r>
            <a:fld id="{5D30EE6B-FA5C-4893-9399-429E5E7137A4}" type="slidenum">
              <a:rPr lang="tr-TR"/>
              <a:pPr>
                <a:defRPr/>
              </a:pPr>
              <a:t>‹#›</a:t>
            </a:fld>
            <a:endParaRPr lang="tr-TR"/>
          </a:p>
        </p:txBody>
      </p:sp>
      <p:sp>
        <p:nvSpPr>
          <p:cNvPr id="6" name="Footer Placeholder 5"/>
          <p:cNvSpPr>
            <a:spLocks noGrp="1"/>
          </p:cNvSpPr>
          <p:nvPr>
            <p:ph type="ftr" idx="11"/>
          </p:nvPr>
        </p:nvSpPr>
        <p:spPr/>
        <p:txBody>
          <a:bodyPr/>
          <a:lstStyle>
            <a:lvl1pPr>
              <a:defRPr/>
            </a:lvl1pPr>
          </a:lstStyle>
          <a:p>
            <a:pPr>
              <a:defRPr/>
            </a:pPr>
            <a:r>
              <a:rPr lang="tr-TR"/>
              <a:t>Mohammed Alnaif Ph.D.</a:t>
            </a:r>
          </a:p>
        </p:txBody>
      </p:sp>
    </p:spTree>
    <p:extLst>
      <p:ext uri="{BB962C8B-B14F-4D97-AF65-F5344CB8AC3E}">
        <p14:creationId xmlns:p14="http://schemas.microsoft.com/office/powerpoint/2010/main" val="2815550242"/>
      </p:ext>
    </p:extLst>
  </p:cSld>
  <p:clrMapOvr>
    <a:masterClrMapping/>
  </p:clrMapOvr>
</p:sldLayout>
</file>

<file path=ppt/slideLayouts/slideLayout4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ar-S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ar-S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idx="10"/>
          </p:nvPr>
        </p:nvSpPr>
        <p:spPr/>
        <p:txBody>
          <a:bodyPr/>
          <a:lstStyle>
            <a:lvl1pPr>
              <a:defRPr/>
            </a:lvl1pPr>
          </a:lstStyle>
          <a:p>
            <a:pPr>
              <a:defRPr/>
            </a:pPr>
            <a:r>
              <a:rPr lang="tr-TR"/>
              <a:t>Slide</a:t>
            </a:r>
            <a:r>
              <a:rPr lang="tr-TR" b="0"/>
              <a:t> </a:t>
            </a:r>
            <a:fld id="{7BD69C99-1E84-4C3A-AA59-E440CF950AD4}" type="slidenum">
              <a:rPr lang="tr-TR"/>
              <a:pPr>
                <a:defRPr/>
              </a:pPr>
              <a:t>‹#›</a:t>
            </a:fld>
            <a:endParaRPr lang="tr-TR"/>
          </a:p>
        </p:txBody>
      </p:sp>
      <p:sp>
        <p:nvSpPr>
          <p:cNvPr id="6" name="Footer Placeholder 5"/>
          <p:cNvSpPr>
            <a:spLocks noGrp="1"/>
          </p:cNvSpPr>
          <p:nvPr>
            <p:ph type="ftr" idx="11"/>
          </p:nvPr>
        </p:nvSpPr>
        <p:spPr/>
        <p:txBody>
          <a:bodyPr/>
          <a:lstStyle>
            <a:lvl1pPr>
              <a:defRPr/>
            </a:lvl1pPr>
          </a:lstStyle>
          <a:p>
            <a:pPr>
              <a:defRPr/>
            </a:pPr>
            <a:r>
              <a:rPr lang="tr-TR"/>
              <a:t>Mohammed Alnaif Ph.D.</a:t>
            </a:r>
          </a:p>
        </p:txBody>
      </p:sp>
    </p:spTree>
    <p:extLst>
      <p:ext uri="{BB962C8B-B14F-4D97-AF65-F5344CB8AC3E}">
        <p14:creationId xmlns:p14="http://schemas.microsoft.com/office/powerpoint/2010/main" val="556799402"/>
      </p:ext>
    </p:extLst>
  </p:cSld>
  <p:clrMapOvr>
    <a:masterClrMapping/>
  </p:clrMapOvr>
</p:sldLayout>
</file>

<file path=ppt/slideLayouts/slideLayout4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Slide Number Placeholder 3"/>
          <p:cNvSpPr>
            <a:spLocks noGrp="1"/>
          </p:cNvSpPr>
          <p:nvPr>
            <p:ph type="sldNum" idx="10"/>
          </p:nvPr>
        </p:nvSpPr>
        <p:spPr/>
        <p:txBody>
          <a:bodyPr/>
          <a:lstStyle>
            <a:lvl1pPr>
              <a:defRPr/>
            </a:lvl1pPr>
          </a:lstStyle>
          <a:p>
            <a:pPr>
              <a:defRPr/>
            </a:pPr>
            <a:r>
              <a:rPr lang="tr-TR"/>
              <a:t>Slide</a:t>
            </a:r>
            <a:r>
              <a:rPr lang="tr-TR" b="0"/>
              <a:t> </a:t>
            </a:r>
            <a:fld id="{852022E8-DEF3-4B07-AD04-BA1718FB55E3}" type="slidenum">
              <a:rPr lang="tr-TR"/>
              <a:pPr>
                <a:defRPr/>
              </a:pPr>
              <a:t>‹#›</a:t>
            </a:fld>
            <a:endParaRPr lang="tr-TR"/>
          </a:p>
        </p:txBody>
      </p:sp>
      <p:sp>
        <p:nvSpPr>
          <p:cNvPr id="5" name="Footer Placeholder 4"/>
          <p:cNvSpPr>
            <a:spLocks noGrp="1"/>
          </p:cNvSpPr>
          <p:nvPr>
            <p:ph type="ftr" idx="11"/>
          </p:nvPr>
        </p:nvSpPr>
        <p:spPr/>
        <p:txBody>
          <a:bodyPr/>
          <a:lstStyle>
            <a:lvl1pPr>
              <a:defRPr/>
            </a:lvl1pPr>
          </a:lstStyle>
          <a:p>
            <a:pPr>
              <a:defRPr/>
            </a:pPr>
            <a:r>
              <a:rPr lang="tr-TR"/>
              <a:t>Mohammed Alnaif Ph.D.</a:t>
            </a:r>
          </a:p>
        </p:txBody>
      </p:sp>
    </p:spTree>
    <p:extLst>
      <p:ext uri="{BB962C8B-B14F-4D97-AF65-F5344CB8AC3E}">
        <p14:creationId xmlns:p14="http://schemas.microsoft.com/office/powerpoint/2010/main" val="77448387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35788" y="288925"/>
            <a:ext cx="2025650" cy="57308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55663" y="288925"/>
            <a:ext cx="5927725" cy="57308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D15E9919-5516-4A7A-A4B9-5A3EC0CCDA4A}" type="datetime1">
              <a:rPr lang="ar-SA" altLang="en-US" smtClean="0"/>
              <a:t>30/01/1441</a:t>
            </a:fld>
            <a:endParaRPr lang="en-US" altLang="en-US"/>
          </a:p>
        </p:txBody>
      </p:sp>
      <p:sp>
        <p:nvSpPr>
          <p:cNvPr id="5" name="Rectangle 5"/>
          <p:cNvSpPr>
            <a:spLocks noGrp="1" noChangeArrowheads="1"/>
          </p:cNvSpPr>
          <p:nvPr>
            <p:ph type="sldNum"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ftr" sz="quarter" idx="12"/>
          </p:nvPr>
        </p:nvSpPr>
        <p:spPr>
          <a:ln/>
        </p:spPr>
        <p:txBody>
          <a:bodyPr/>
          <a:lstStyle>
            <a:lvl1pPr>
              <a:defRPr/>
            </a:lvl1pPr>
          </a:lstStyle>
          <a:p>
            <a:pPr>
              <a:defRPr/>
            </a:pPr>
            <a:r>
              <a:rPr lang="en-US" altLang="en-US" smtClean="0"/>
              <a:t>Dr. Mohammed Alnaif</a:t>
            </a:r>
            <a:endParaRPr lang="en-US" altLang="en-US"/>
          </a:p>
        </p:txBody>
      </p:sp>
    </p:spTree>
    <p:extLst>
      <p:ext uri="{BB962C8B-B14F-4D97-AF65-F5344CB8AC3E}">
        <p14:creationId xmlns:p14="http://schemas.microsoft.com/office/powerpoint/2010/main" val="961403252"/>
      </p:ext>
    </p:extLst>
  </p:cSld>
  <p:clrMapOvr>
    <a:masterClrMapping/>
  </p:clrMapOvr>
</p:sldLayout>
</file>

<file path=ppt/slideLayouts/slideLayout4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7813" y="274638"/>
            <a:ext cx="2055812" cy="5848350"/>
          </a:xfrm>
        </p:spPr>
        <p:txBody>
          <a:bodyPr vert="eaVert"/>
          <a:lstStyle/>
          <a:p>
            <a:r>
              <a:rPr lang="en-US" smtClean="0"/>
              <a:t>Click to edit Master title style</a:t>
            </a:r>
            <a:endParaRPr lang="ar-SA"/>
          </a:p>
        </p:txBody>
      </p:sp>
      <p:sp>
        <p:nvSpPr>
          <p:cNvPr id="3" name="Vertical Text Placeholder 2"/>
          <p:cNvSpPr>
            <a:spLocks noGrp="1"/>
          </p:cNvSpPr>
          <p:nvPr>
            <p:ph type="body" orient="vert" idx="1"/>
          </p:nvPr>
        </p:nvSpPr>
        <p:spPr>
          <a:xfrm>
            <a:off x="457200" y="274638"/>
            <a:ext cx="6018213" cy="58483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Slide Number Placeholder 3"/>
          <p:cNvSpPr>
            <a:spLocks noGrp="1"/>
          </p:cNvSpPr>
          <p:nvPr>
            <p:ph type="sldNum" idx="10"/>
          </p:nvPr>
        </p:nvSpPr>
        <p:spPr/>
        <p:txBody>
          <a:bodyPr/>
          <a:lstStyle>
            <a:lvl1pPr>
              <a:defRPr/>
            </a:lvl1pPr>
          </a:lstStyle>
          <a:p>
            <a:pPr>
              <a:defRPr/>
            </a:pPr>
            <a:r>
              <a:rPr lang="tr-TR"/>
              <a:t>Slide</a:t>
            </a:r>
            <a:r>
              <a:rPr lang="tr-TR" b="0"/>
              <a:t> </a:t>
            </a:r>
            <a:fld id="{E62E7C68-AA98-4BDD-8631-07B56D003D69}" type="slidenum">
              <a:rPr lang="tr-TR"/>
              <a:pPr>
                <a:defRPr/>
              </a:pPr>
              <a:t>‹#›</a:t>
            </a:fld>
            <a:endParaRPr lang="tr-TR"/>
          </a:p>
        </p:txBody>
      </p:sp>
      <p:sp>
        <p:nvSpPr>
          <p:cNvPr id="5" name="Footer Placeholder 4"/>
          <p:cNvSpPr>
            <a:spLocks noGrp="1"/>
          </p:cNvSpPr>
          <p:nvPr>
            <p:ph type="ftr" idx="11"/>
          </p:nvPr>
        </p:nvSpPr>
        <p:spPr/>
        <p:txBody>
          <a:bodyPr/>
          <a:lstStyle>
            <a:lvl1pPr>
              <a:defRPr/>
            </a:lvl1pPr>
          </a:lstStyle>
          <a:p>
            <a:pPr>
              <a:defRPr/>
            </a:pPr>
            <a:r>
              <a:rPr lang="tr-TR"/>
              <a:t>Mohammed Alnaif Ph.D.</a:t>
            </a:r>
          </a:p>
        </p:txBody>
      </p:sp>
    </p:spTree>
    <p:extLst>
      <p:ext uri="{BB962C8B-B14F-4D97-AF65-F5344CB8AC3E}">
        <p14:creationId xmlns:p14="http://schemas.microsoft.com/office/powerpoint/2010/main" val="2466952675"/>
      </p:ext>
    </p:extLst>
  </p:cSld>
  <p:clrMapOvr>
    <a:masterClrMapping/>
  </p:clrMapOvr>
</p:sldLayout>
</file>

<file path=ppt/slideLayouts/slideLayout4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ar-S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ar-SA"/>
          </a:p>
        </p:txBody>
      </p:sp>
      <p:sp>
        <p:nvSpPr>
          <p:cNvPr id="4" name="Slide Number Placeholder 3"/>
          <p:cNvSpPr>
            <a:spLocks noGrp="1"/>
          </p:cNvSpPr>
          <p:nvPr>
            <p:ph type="sldNum" idx="10"/>
          </p:nvPr>
        </p:nvSpPr>
        <p:spPr/>
        <p:txBody>
          <a:bodyPr/>
          <a:lstStyle>
            <a:lvl1pPr>
              <a:defRPr/>
            </a:lvl1pPr>
          </a:lstStyle>
          <a:p>
            <a:pPr>
              <a:defRPr/>
            </a:pPr>
            <a:r>
              <a:rPr lang="tr-TR"/>
              <a:t>Slide</a:t>
            </a:r>
            <a:r>
              <a:rPr lang="tr-TR" b="0"/>
              <a:t> </a:t>
            </a:r>
            <a:fld id="{21E62690-80E6-4201-996D-FC9B0485CD1E}" type="slidenum">
              <a:rPr lang="tr-TR"/>
              <a:pPr>
                <a:defRPr/>
              </a:pPr>
              <a:t>‹#›</a:t>
            </a:fld>
            <a:endParaRPr lang="tr-TR"/>
          </a:p>
        </p:txBody>
      </p:sp>
      <p:sp>
        <p:nvSpPr>
          <p:cNvPr id="5" name="Footer Placeholder 4"/>
          <p:cNvSpPr>
            <a:spLocks noGrp="1"/>
          </p:cNvSpPr>
          <p:nvPr>
            <p:ph type="ftr" idx="11"/>
          </p:nvPr>
        </p:nvSpPr>
        <p:spPr/>
        <p:txBody>
          <a:bodyPr/>
          <a:lstStyle>
            <a:lvl1pPr>
              <a:defRPr/>
            </a:lvl1pPr>
          </a:lstStyle>
          <a:p>
            <a:pPr>
              <a:defRPr/>
            </a:pPr>
            <a:r>
              <a:rPr lang="tr-TR"/>
              <a:t>Mohammed Alnaif Ph.D.</a:t>
            </a:r>
          </a:p>
        </p:txBody>
      </p:sp>
    </p:spTree>
    <p:extLst>
      <p:ext uri="{BB962C8B-B14F-4D97-AF65-F5344CB8AC3E}">
        <p14:creationId xmlns:p14="http://schemas.microsoft.com/office/powerpoint/2010/main" val="3289732277"/>
      </p:ext>
    </p:extLst>
  </p:cSld>
  <p:clrMapOvr>
    <a:masterClrMapping/>
  </p:clrMapOvr>
</p:sldLayout>
</file>

<file path=ppt/slideLayouts/slideLayout4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Slide Number Placeholder 3"/>
          <p:cNvSpPr>
            <a:spLocks noGrp="1"/>
          </p:cNvSpPr>
          <p:nvPr>
            <p:ph type="sldNum" idx="10"/>
          </p:nvPr>
        </p:nvSpPr>
        <p:spPr/>
        <p:txBody>
          <a:bodyPr/>
          <a:lstStyle>
            <a:lvl1pPr>
              <a:defRPr/>
            </a:lvl1pPr>
          </a:lstStyle>
          <a:p>
            <a:pPr>
              <a:defRPr/>
            </a:pPr>
            <a:r>
              <a:rPr lang="tr-TR"/>
              <a:t>Slide</a:t>
            </a:r>
            <a:r>
              <a:rPr lang="tr-TR" b="0"/>
              <a:t> </a:t>
            </a:r>
            <a:fld id="{D7C43FBD-44A6-4B1E-B216-3C5B24CBDD56}" type="slidenum">
              <a:rPr lang="tr-TR"/>
              <a:pPr>
                <a:defRPr/>
              </a:pPr>
              <a:t>‹#›</a:t>
            </a:fld>
            <a:endParaRPr lang="tr-TR"/>
          </a:p>
        </p:txBody>
      </p:sp>
      <p:sp>
        <p:nvSpPr>
          <p:cNvPr id="5" name="Footer Placeholder 4"/>
          <p:cNvSpPr>
            <a:spLocks noGrp="1"/>
          </p:cNvSpPr>
          <p:nvPr>
            <p:ph type="ftr" idx="11"/>
          </p:nvPr>
        </p:nvSpPr>
        <p:spPr/>
        <p:txBody>
          <a:bodyPr/>
          <a:lstStyle>
            <a:lvl1pPr>
              <a:defRPr/>
            </a:lvl1pPr>
          </a:lstStyle>
          <a:p>
            <a:pPr>
              <a:defRPr/>
            </a:pPr>
            <a:r>
              <a:rPr lang="tr-TR"/>
              <a:t>Mohammed Alnaif Ph.D.</a:t>
            </a:r>
          </a:p>
        </p:txBody>
      </p:sp>
    </p:spTree>
    <p:extLst>
      <p:ext uri="{BB962C8B-B14F-4D97-AF65-F5344CB8AC3E}">
        <p14:creationId xmlns:p14="http://schemas.microsoft.com/office/powerpoint/2010/main" val="85412454"/>
      </p:ext>
    </p:extLst>
  </p:cSld>
  <p:clrMapOvr>
    <a:masterClrMapping/>
  </p:clrMapOvr>
</p:sldLayout>
</file>

<file path=ppt/slideLayouts/slideLayout4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ar-S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idx="10"/>
          </p:nvPr>
        </p:nvSpPr>
        <p:spPr/>
        <p:txBody>
          <a:bodyPr/>
          <a:lstStyle>
            <a:lvl1pPr>
              <a:defRPr/>
            </a:lvl1pPr>
          </a:lstStyle>
          <a:p>
            <a:pPr>
              <a:defRPr/>
            </a:pPr>
            <a:r>
              <a:rPr lang="tr-TR"/>
              <a:t>Slide</a:t>
            </a:r>
            <a:r>
              <a:rPr lang="tr-TR" b="0"/>
              <a:t> </a:t>
            </a:r>
            <a:fld id="{32F80DC7-CD51-45EC-8122-B8D344A6253D}" type="slidenum">
              <a:rPr lang="tr-TR"/>
              <a:pPr>
                <a:defRPr/>
              </a:pPr>
              <a:t>‹#›</a:t>
            </a:fld>
            <a:endParaRPr lang="tr-TR"/>
          </a:p>
        </p:txBody>
      </p:sp>
      <p:sp>
        <p:nvSpPr>
          <p:cNvPr id="5" name="Footer Placeholder 4"/>
          <p:cNvSpPr>
            <a:spLocks noGrp="1"/>
          </p:cNvSpPr>
          <p:nvPr>
            <p:ph type="ftr" idx="11"/>
          </p:nvPr>
        </p:nvSpPr>
        <p:spPr/>
        <p:txBody>
          <a:bodyPr/>
          <a:lstStyle>
            <a:lvl1pPr>
              <a:defRPr/>
            </a:lvl1pPr>
          </a:lstStyle>
          <a:p>
            <a:pPr>
              <a:defRPr/>
            </a:pPr>
            <a:r>
              <a:rPr lang="tr-TR"/>
              <a:t>Mohammed Alnaif Ph.D.</a:t>
            </a:r>
          </a:p>
        </p:txBody>
      </p:sp>
    </p:spTree>
    <p:extLst>
      <p:ext uri="{BB962C8B-B14F-4D97-AF65-F5344CB8AC3E}">
        <p14:creationId xmlns:p14="http://schemas.microsoft.com/office/powerpoint/2010/main" val="2668966273"/>
      </p:ext>
    </p:extLst>
  </p:cSld>
  <p:clrMapOvr>
    <a:masterClrMapping/>
  </p:clrMapOvr>
</p:sldLayout>
</file>

<file path=ppt/slideLayouts/slideLayout4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Content Placeholder 2"/>
          <p:cNvSpPr>
            <a:spLocks noGrp="1"/>
          </p:cNvSpPr>
          <p:nvPr>
            <p:ph sz="half" idx="1"/>
          </p:nvPr>
        </p:nvSpPr>
        <p:spPr>
          <a:xfrm>
            <a:off x="457200" y="1600200"/>
            <a:ext cx="4037013" cy="4522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Content Placeholder 3"/>
          <p:cNvSpPr>
            <a:spLocks noGrp="1"/>
          </p:cNvSpPr>
          <p:nvPr>
            <p:ph sz="half" idx="2"/>
          </p:nvPr>
        </p:nvSpPr>
        <p:spPr>
          <a:xfrm>
            <a:off x="4646613" y="1600200"/>
            <a:ext cx="4037012" cy="4522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Slide Number Placeholder 4"/>
          <p:cNvSpPr>
            <a:spLocks noGrp="1"/>
          </p:cNvSpPr>
          <p:nvPr>
            <p:ph type="sldNum" idx="10"/>
          </p:nvPr>
        </p:nvSpPr>
        <p:spPr/>
        <p:txBody>
          <a:bodyPr/>
          <a:lstStyle>
            <a:lvl1pPr>
              <a:defRPr/>
            </a:lvl1pPr>
          </a:lstStyle>
          <a:p>
            <a:pPr>
              <a:defRPr/>
            </a:pPr>
            <a:r>
              <a:rPr lang="tr-TR"/>
              <a:t>Slide</a:t>
            </a:r>
            <a:r>
              <a:rPr lang="tr-TR" b="0"/>
              <a:t> </a:t>
            </a:r>
            <a:fld id="{4572F232-8E96-4DEA-A0E6-62680C26C127}" type="slidenum">
              <a:rPr lang="tr-TR"/>
              <a:pPr>
                <a:defRPr/>
              </a:pPr>
              <a:t>‹#›</a:t>
            </a:fld>
            <a:endParaRPr lang="tr-TR"/>
          </a:p>
        </p:txBody>
      </p:sp>
      <p:sp>
        <p:nvSpPr>
          <p:cNvPr id="6" name="Footer Placeholder 5"/>
          <p:cNvSpPr>
            <a:spLocks noGrp="1"/>
          </p:cNvSpPr>
          <p:nvPr>
            <p:ph type="ftr" idx="11"/>
          </p:nvPr>
        </p:nvSpPr>
        <p:spPr/>
        <p:txBody>
          <a:bodyPr/>
          <a:lstStyle>
            <a:lvl1pPr>
              <a:defRPr/>
            </a:lvl1pPr>
          </a:lstStyle>
          <a:p>
            <a:pPr>
              <a:defRPr/>
            </a:pPr>
            <a:r>
              <a:rPr lang="tr-TR"/>
              <a:t>Mohammed Alnaif Ph.D.</a:t>
            </a:r>
          </a:p>
        </p:txBody>
      </p:sp>
    </p:spTree>
    <p:extLst>
      <p:ext uri="{BB962C8B-B14F-4D97-AF65-F5344CB8AC3E}">
        <p14:creationId xmlns:p14="http://schemas.microsoft.com/office/powerpoint/2010/main" val="3690745911"/>
      </p:ext>
    </p:extLst>
  </p:cSld>
  <p:clrMapOvr>
    <a:masterClrMapping/>
  </p:clrMapOvr>
</p:sldLayout>
</file>

<file path=ppt/slideLayouts/slideLayout4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ar-S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7" name="Slide Number Placeholder 6"/>
          <p:cNvSpPr>
            <a:spLocks noGrp="1"/>
          </p:cNvSpPr>
          <p:nvPr>
            <p:ph type="sldNum" idx="10"/>
          </p:nvPr>
        </p:nvSpPr>
        <p:spPr/>
        <p:txBody>
          <a:bodyPr/>
          <a:lstStyle>
            <a:lvl1pPr>
              <a:defRPr/>
            </a:lvl1pPr>
          </a:lstStyle>
          <a:p>
            <a:pPr>
              <a:defRPr/>
            </a:pPr>
            <a:r>
              <a:rPr lang="tr-TR"/>
              <a:t>Slide</a:t>
            </a:r>
            <a:r>
              <a:rPr lang="tr-TR" b="0"/>
              <a:t> </a:t>
            </a:r>
            <a:fld id="{CAA0A358-9C0D-46DB-97A1-156CE247A7F4}" type="slidenum">
              <a:rPr lang="tr-TR"/>
              <a:pPr>
                <a:defRPr/>
              </a:pPr>
              <a:t>‹#›</a:t>
            </a:fld>
            <a:endParaRPr lang="tr-TR"/>
          </a:p>
        </p:txBody>
      </p:sp>
      <p:sp>
        <p:nvSpPr>
          <p:cNvPr id="8" name="Footer Placeholder 7"/>
          <p:cNvSpPr>
            <a:spLocks noGrp="1"/>
          </p:cNvSpPr>
          <p:nvPr>
            <p:ph type="ftr" idx="11"/>
          </p:nvPr>
        </p:nvSpPr>
        <p:spPr/>
        <p:txBody>
          <a:bodyPr/>
          <a:lstStyle>
            <a:lvl1pPr>
              <a:defRPr/>
            </a:lvl1pPr>
          </a:lstStyle>
          <a:p>
            <a:pPr>
              <a:defRPr/>
            </a:pPr>
            <a:r>
              <a:rPr lang="tr-TR"/>
              <a:t>Mohammed Alnaif Ph.D.</a:t>
            </a:r>
          </a:p>
        </p:txBody>
      </p:sp>
    </p:spTree>
    <p:extLst>
      <p:ext uri="{BB962C8B-B14F-4D97-AF65-F5344CB8AC3E}">
        <p14:creationId xmlns:p14="http://schemas.microsoft.com/office/powerpoint/2010/main" val="1034068566"/>
      </p:ext>
    </p:extLst>
  </p:cSld>
  <p:clrMapOvr>
    <a:masterClrMapping/>
  </p:clrMapOvr>
</p:sldLayout>
</file>

<file path=ppt/slideLayouts/slideLayout4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Slide Number Placeholder 2"/>
          <p:cNvSpPr>
            <a:spLocks noGrp="1"/>
          </p:cNvSpPr>
          <p:nvPr>
            <p:ph type="sldNum" idx="10"/>
          </p:nvPr>
        </p:nvSpPr>
        <p:spPr/>
        <p:txBody>
          <a:bodyPr/>
          <a:lstStyle>
            <a:lvl1pPr>
              <a:defRPr/>
            </a:lvl1pPr>
          </a:lstStyle>
          <a:p>
            <a:pPr>
              <a:defRPr/>
            </a:pPr>
            <a:r>
              <a:rPr lang="tr-TR"/>
              <a:t>Slide</a:t>
            </a:r>
            <a:r>
              <a:rPr lang="tr-TR" b="0"/>
              <a:t> </a:t>
            </a:r>
            <a:fld id="{233FC44F-A3DF-48FF-B621-B65A234CDCED}" type="slidenum">
              <a:rPr lang="tr-TR"/>
              <a:pPr>
                <a:defRPr/>
              </a:pPr>
              <a:t>‹#›</a:t>
            </a:fld>
            <a:endParaRPr lang="tr-TR"/>
          </a:p>
        </p:txBody>
      </p:sp>
      <p:sp>
        <p:nvSpPr>
          <p:cNvPr id="4" name="Footer Placeholder 3"/>
          <p:cNvSpPr>
            <a:spLocks noGrp="1"/>
          </p:cNvSpPr>
          <p:nvPr>
            <p:ph type="ftr" idx="11"/>
          </p:nvPr>
        </p:nvSpPr>
        <p:spPr/>
        <p:txBody>
          <a:bodyPr/>
          <a:lstStyle>
            <a:lvl1pPr>
              <a:defRPr/>
            </a:lvl1pPr>
          </a:lstStyle>
          <a:p>
            <a:pPr>
              <a:defRPr/>
            </a:pPr>
            <a:r>
              <a:rPr lang="tr-TR"/>
              <a:t>Mohammed Alnaif Ph.D.</a:t>
            </a:r>
          </a:p>
        </p:txBody>
      </p:sp>
    </p:spTree>
    <p:extLst>
      <p:ext uri="{BB962C8B-B14F-4D97-AF65-F5344CB8AC3E}">
        <p14:creationId xmlns:p14="http://schemas.microsoft.com/office/powerpoint/2010/main" val="2299027687"/>
      </p:ext>
    </p:extLst>
  </p:cSld>
  <p:clrMapOvr>
    <a:masterClrMapping/>
  </p:clrMapOvr>
</p:sldLayout>
</file>

<file path=ppt/slideLayouts/slideLayout4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idx="10"/>
          </p:nvPr>
        </p:nvSpPr>
        <p:spPr/>
        <p:txBody>
          <a:bodyPr/>
          <a:lstStyle>
            <a:lvl1pPr>
              <a:defRPr/>
            </a:lvl1pPr>
          </a:lstStyle>
          <a:p>
            <a:pPr>
              <a:defRPr/>
            </a:pPr>
            <a:r>
              <a:rPr lang="tr-TR"/>
              <a:t>Slide</a:t>
            </a:r>
            <a:r>
              <a:rPr lang="tr-TR" b="0"/>
              <a:t> </a:t>
            </a:r>
            <a:fld id="{87B47456-DAE6-44ED-B1EE-BBD745A271C1}" type="slidenum">
              <a:rPr lang="tr-TR"/>
              <a:pPr>
                <a:defRPr/>
              </a:pPr>
              <a:t>‹#›</a:t>
            </a:fld>
            <a:endParaRPr lang="tr-TR"/>
          </a:p>
        </p:txBody>
      </p:sp>
      <p:sp>
        <p:nvSpPr>
          <p:cNvPr id="3" name="Footer Placeholder 2"/>
          <p:cNvSpPr>
            <a:spLocks noGrp="1"/>
          </p:cNvSpPr>
          <p:nvPr>
            <p:ph type="ftr" idx="11"/>
          </p:nvPr>
        </p:nvSpPr>
        <p:spPr/>
        <p:txBody>
          <a:bodyPr/>
          <a:lstStyle>
            <a:lvl1pPr>
              <a:defRPr/>
            </a:lvl1pPr>
          </a:lstStyle>
          <a:p>
            <a:pPr>
              <a:defRPr/>
            </a:pPr>
            <a:r>
              <a:rPr lang="tr-TR"/>
              <a:t>Mohammed Alnaif Ph.D.</a:t>
            </a:r>
          </a:p>
        </p:txBody>
      </p:sp>
    </p:spTree>
    <p:extLst>
      <p:ext uri="{BB962C8B-B14F-4D97-AF65-F5344CB8AC3E}">
        <p14:creationId xmlns:p14="http://schemas.microsoft.com/office/powerpoint/2010/main" val="2290758811"/>
      </p:ext>
    </p:extLst>
  </p:cSld>
  <p:clrMapOvr>
    <a:masterClrMapping/>
  </p:clrMapOvr>
</p:sldLayout>
</file>

<file path=ppt/slideLayouts/slideLayout4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ar-S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idx="10"/>
          </p:nvPr>
        </p:nvSpPr>
        <p:spPr/>
        <p:txBody>
          <a:bodyPr/>
          <a:lstStyle>
            <a:lvl1pPr>
              <a:defRPr/>
            </a:lvl1pPr>
          </a:lstStyle>
          <a:p>
            <a:pPr>
              <a:defRPr/>
            </a:pPr>
            <a:r>
              <a:rPr lang="tr-TR"/>
              <a:t>Slide</a:t>
            </a:r>
            <a:r>
              <a:rPr lang="tr-TR" b="0"/>
              <a:t> </a:t>
            </a:r>
            <a:fld id="{A1F03F3C-236F-4DBE-BC60-51C004677099}" type="slidenum">
              <a:rPr lang="tr-TR"/>
              <a:pPr>
                <a:defRPr/>
              </a:pPr>
              <a:t>‹#›</a:t>
            </a:fld>
            <a:endParaRPr lang="tr-TR"/>
          </a:p>
        </p:txBody>
      </p:sp>
      <p:sp>
        <p:nvSpPr>
          <p:cNvPr id="6" name="Footer Placeholder 5"/>
          <p:cNvSpPr>
            <a:spLocks noGrp="1"/>
          </p:cNvSpPr>
          <p:nvPr>
            <p:ph type="ftr" idx="11"/>
          </p:nvPr>
        </p:nvSpPr>
        <p:spPr/>
        <p:txBody>
          <a:bodyPr/>
          <a:lstStyle>
            <a:lvl1pPr>
              <a:defRPr/>
            </a:lvl1pPr>
          </a:lstStyle>
          <a:p>
            <a:pPr>
              <a:defRPr/>
            </a:pPr>
            <a:r>
              <a:rPr lang="tr-TR"/>
              <a:t>Mohammed Alnaif Ph.D.</a:t>
            </a:r>
          </a:p>
        </p:txBody>
      </p:sp>
    </p:spTree>
    <p:extLst>
      <p:ext uri="{BB962C8B-B14F-4D97-AF65-F5344CB8AC3E}">
        <p14:creationId xmlns:p14="http://schemas.microsoft.com/office/powerpoint/2010/main" val="848275317"/>
      </p:ext>
    </p:extLst>
  </p:cSld>
  <p:clrMapOvr>
    <a:masterClrMapping/>
  </p:clrMapOvr>
</p:sldLayout>
</file>

<file path=ppt/slideLayouts/slideLayout4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ar-S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ar-S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idx="10"/>
          </p:nvPr>
        </p:nvSpPr>
        <p:spPr/>
        <p:txBody>
          <a:bodyPr/>
          <a:lstStyle>
            <a:lvl1pPr>
              <a:defRPr/>
            </a:lvl1pPr>
          </a:lstStyle>
          <a:p>
            <a:pPr>
              <a:defRPr/>
            </a:pPr>
            <a:r>
              <a:rPr lang="tr-TR"/>
              <a:t>Slide</a:t>
            </a:r>
            <a:r>
              <a:rPr lang="tr-TR" b="0"/>
              <a:t> </a:t>
            </a:r>
            <a:fld id="{7BE0D343-623F-47BD-B2D2-FAF5670CD51A}" type="slidenum">
              <a:rPr lang="tr-TR"/>
              <a:pPr>
                <a:defRPr/>
              </a:pPr>
              <a:t>‹#›</a:t>
            </a:fld>
            <a:endParaRPr lang="tr-TR"/>
          </a:p>
        </p:txBody>
      </p:sp>
      <p:sp>
        <p:nvSpPr>
          <p:cNvPr id="6" name="Footer Placeholder 5"/>
          <p:cNvSpPr>
            <a:spLocks noGrp="1"/>
          </p:cNvSpPr>
          <p:nvPr>
            <p:ph type="ftr" idx="11"/>
          </p:nvPr>
        </p:nvSpPr>
        <p:spPr/>
        <p:txBody>
          <a:bodyPr/>
          <a:lstStyle>
            <a:lvl1pPr>
              <a:defRPr/>
            </a:lvl1pPr>
          </a:lstStyle>
          <a:p>
            <a:pPr>
              <a:defRPr/>
            </a:pPr>
            <a:r>
              <a:rPr lang="tr-TR"/>
              <a:t>Mohammed Alnaif Ph.D.</a:t>
            </a:r>
          </a:p>
        </p:txBody>
      </p:sp>
    </p:spTree>
    <p:extLst>
      <p:ext uri="{BB962C8B-B14F-4D97-AF65-F5344CB8AC3E}">
        <p14:creationId xmlns:p14="http://schemas.microsoft.com/office/powerpoint/2010/main" val="54074033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5"/>
          <p:cNvGrpSpPr>
            <a:grpSpLocks/>
          </p:cNvGrpSpPr>
          <p:nvPr/>
        </p:nvGrpSpPr>
        <p:grpSpPr bwMode="auto">
          <a:xfrm>
            <a:off x="0" y="-6350"/>
            <a:ext cx="9142413" cy="6856413"/>
            <a:chOff x="0" y="-4"/>
            <a:chExt cx="5759" cy="4319"/>
          </a:xfrm>
        </p:grpSpPr>
        <p:grpSp>
          <p:nvGrpSpPr>
            <p:cNvPr id="5" name="Group 6"/>
            <p:cNvGrpSpPr>
              <a:grpSpLocks/>
            </p:cNvGrpSpPr>
            <p:nvPr/>
          </p:nvGrpSpPr>
          <p:grpSpPr bwMode="auto">
            <a:xfrm>
              <a:off x="33" y="-4"/>
              <a:ext cx="328" cy="3928"/>
              <a:chOff x="33" y="-4"/>
              <a:chExt cx="328" cy="3928"/>
            </a:xfrm>
          </p:grpSpPr>
          <p:sp>
            <p:nvSpPr>
              <p:cNvPr id="21" name="Rectangle 7"/>
              <p:cNvSpPr>
                <a:spLocks noChangeArrowheads="1"/>
              </p:cNvSpPr>
              <p:nvPr/>
            </p:nvSpPr>
            <p:spPr bwMode="auto">
              <a:xfrm>
                <a:off x="33" y="110"/>
                <a:ext cx="106" cy="3814"/>
              </a:xfrm>
              <a:prstGeom prst="rect">
                <a:avLst/>
              </a:prstGeom>
              <a:gradFill rotWithShape="0">
                <a:gsLst>
                  <a:gs pos="0">
                    <a:schemeClr val="hlink"/>
                  </a:gs>
                  <a:gs pos="100000">
                    <a:schemeClr val="accent2"/>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grpSp>
            <p:nvGrpSpPr>
              <p:cNvPr id="22" name="Group 8"/>
              <p:cNvGrpSpPr>
                <a:grpSpLocks/>
              </p:cNvGrpSpPr>
              <p:nvPr/>
            </p:nvGrpSpPr>
            <p:grpSpPr bwMode="auto">
              <a:xfrm>
                <a:off x="41" y="-4"/>
                <a:ext cx="320" cy="205"/>
                <a:chOff x="41" y="-4"/>
                <a:chExt cx="320" cy="205"/>
              </a:xfrm>
            </p:grpSpPr>
            <p:sp>
              <p:nvSpPr>
                <p:cNvPr id="23" name="Oval 9"/>
                <p:cNvSpPr>
                  <a:spLocks noChangeArrowheads="1"/>
                </p:cNvSpPr>
                <p:nvPr/>
              </p:nvSpPr>
              <p:spPr bwMode="auto">
                <a:xfrm>
                  <a:off x="41" y="48"/>
                  <a:ext cx="113" cy="107"/>
                </a:xfrm>
                <a:prstGeom prst="ellipse">
                  <a:avLst/>
                </a:pr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sp>
              <p:nvSpPr>
                <p:cNvPr id="24" name="AutoShape 10"/>
                <p:cNvSpPr>
                  <a:spLocks noChangeArrowheads="1"/>
                </p:cNvSpPr>
                <p:nvPr/>
              </p:nvSpPr>
              <p:spPr bwMode="auto">
                <a:xfrm>
                  <a:off x="104" y="-4"/>
                  <a:ext cx="257" cy="205"/>
                </a:xfrm>
                <a:prstGeom prst="rightArrow">
                  <a:avLst>
                    <a:gd name="adj1" fmla="val 50000"/>
                    <a:gd name="adj2" fmla="val 62689"/>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grpSp>
        </p:grpSp>
        <p:grpSp>
          <p:nvGrpSpPr>
            <p:cNvPr id="6" name="Group 11"/>
            <p:cNvGrpSpPr>
              <a:grpSpLocks/>
            </p:cNvGrpSpPr>
            <p:nvPr/>
          </p:nvGrpSpPr>
          <p:grpSpPr bwMode="auto">
            <a:xfrm>
              <a:off x="411" y="44"/>
              <a:ext cx="5348" cy="322"/>
              <a:chOff x="411" y="44"/>
              <a:chExt cx="5348" cy="322"/>
            </a:xfrm>
          </p:grpSpPr>
          <p:sp>
            <p:nvSpPr>
              <p:cNvPr id="17" name="Rectangle 12"/>
              <p:cNvSpPr>
                <a:spLocks noChangeArrowheads="1"/>
              </p:cNvSpPr>
              <p:nvPr/>
            </p:nvSpPr>
            <p:spPr bwMode="auto">
              <a:xfrm>
                <a:off x="411" y="44"/>
                <a:ext cx="5256" cy="103"/>
              </a:xfrm>
              <a:prstGeom prst="rect">
                <a:avLst/>
              </a:prstGeom>
              <a:gradFill rotWithShape="0">
                <a:gsLst>
                  <a:gs pos="0">
                    <a:schemeClr val="hlink"/>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grpSp>
            <p:nvGrpSpPr>
              <p:cNvPr id="18" name="Group 13"/>
              <p:cNvGrpSpPr>
                <a:grpSpLocks/>
              </p:cNvGrpSpPr>
              <p:nvPr/>
            </p:nvGrpSpPr>
            <p:grpSpPr bwMode="auto">
              <a:xfrm>
                <a:off x="5563" y="45"/>
                <a:ext cx="196" cy="321"/>
                <a:chOff x="5563" y="45"/>
                <a:chExt cx="196" cy="321"/>
              </a:xfrm>
            </p:grpSpPr>
            <p:sp>
              <p:nvSpPr>
                <p:cNvPr id="19" name="Oval 14"/>
                <p:cNvSpPr>
                  <a:spLocks noChangeArrowheads="1"/>
                </p:cNvSpPr>
                <p:nvPr/>
              </p:nvSpPr>
              <p:spPr bwMode="auto">
                <a:xfrm>
                  <a:off x="5607" y="45"/>
                  <a:ext cx="104" cy="113"/>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sp>
              <p:nvSpPr>
                <p:cNvPr id="20" name="AutoShape 15"/>
                <p:cNvSpPr>
                  <a:spLocks noChangeArrowheads="1"/>
                </p:cNvSpPr>
                <p:nvPr/>
              </p:nvSpPr>
              <p:spPr bwMode="auto">
                <a:xfrm>
                  <a:off x="5563" y="107"/>
                  <a:ext cx="196" cy="259"/>
                </a:xfrm>
                <a:prstGeom prst="downArrow">
                  <a:avLst>
                    <a:gd name="adj1" fmla="val 50000"/>
                    <a:gd name="adj2" fmla="val 66078"/>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grpSp>
        </p:grpSp>
        <p:grpSp>
          <p:nvGrpSpPr>
            <p:cNvPr id="7" name="Group 16"/>
            <p:cNvGrpSpPr>
              <a:grpSpLocks/>
            </p:cNvGrpSpPr>
            <p:nvPr/>
          </p:nvGrpSpPr>
          <p:grpSpPr bwMode="auto">
            <a:xfrm>
              <a:off x="0" y="3958"/>
              <a:ext cx="5347" cy="323"/>
              <a:chOff x="0" y="3958"/>
              <a:chExt cx="5347" cy="323"/>
            </a:xfrm>
          </p:grpSpPr>
          <p:sp>
            <p:nvSpPr>
              <p:cNvPr id="13" name="Rectangle 17"/>
              <p:cNvSpPr>
                <a:spLocks noChangeArrowheads="1"/>
              </p:cNvSpPr>
              <p:nvPr/>
            </p:nvSpPr>
            <p:spPr bwMode="auto">
              <a:xfrm>
                <a:off x="94" y="4178"/>
                <a:ext cx="5253" cy="103"/>
              </a:xfrm>
              <a:prstGeom prst="rect">
                <a:avLst/>
              </a:pr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grpSp>
            <p:nvGrpSpPr>
              <p:cNvPr id="14" name="Group 18"/>
              <p:cNvGrpSpPr>
                <a:grpSpLocks/>
              </p:cNvGrpSpPr>
              <p:nvPr/>
            </p:nvGrpSpPr>
            <p:grpSpPr bwMode="auto">
              <a:xfrm>
                <a:off x="0" y="3958"/>
                <a:ext cx="195" cy="322"/>
                <a:chOff x="0" y="3958"/>
                <a:chExt cx="195" cy="322"/>
              </a:xfrm>
            </p:grpSpPr>
            <p:sp>
              <p:nvSpPr>
                <p:cNvPr id="15" name="Oval 19"/>
                <p:cNvSpPr>
                  <a:spLocks noChangeArrowheads="1"/>
                </p:cNvSpPr>
                <p:nvPr/>
              </p:nvSpPr>
              <p:spPr bwMode="auto">
                <a:xfrm>
                  <a:off x="48" y="4166"/>
                  <a:ext cx="104" cy="114"/>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sp>
              <p:nvSpPr>
                <p:cNvPr id="16" name="AutoShape 20"/>
                <p:cNvSpPr>
                  <a:spLocks noChangeArrowheads="1"/>
                </p:cNvSpPr>
                <p:nvPr/>
              </p:nvSpPr>
              <p:spPr bwMode="auto">
                <a:xfrm>
                  <a:off x="0" y="3958"/>
                  <a:ext cx="195" cy="259"/>
                </a:xfrm>
                <a:prstGeom prst="upArrow">
                  <a:avLst>
                    <a:gd name="adj1" fmla="val 50000"/>
                    <a:gd name="adj2" fmla="val 66404"/>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grpSp>
        </p:grpSp>
        <p:grpSp>
          <p:nvGrpSpPr>
            <p:cNvPr id="8" name="Group 21"/>
            <p:cNvGrpSpPr>
              <a:grpSpLocks/>
            </p:cNvGrpSpPr>
            <p:nvPr/>
          </p:nvGrpSpPr>
          <p:grpSpPr bwMode="auto">
            <a:xfrm>
              <a:off x="5398" y="401"/>
              <a:ext cx="320" cy="3914"/>
              <a:chOff x="5398" y="401"/>
              <a:chExt cx="320" cy="3914"/>
            </a:xfrm>
          </p:grpSpPr>
          <p:sp>
            <p:nvSpPr>
              <p:cNvPr id="9" name="Rectangle 22"/>
              <p:cNvSpPr>
                <a:spLocks noChangeArrowheads="1"/>
              </p:cNvSpPr>
              <p:nvPr/>
            </p:nvSpPr>
            <p:spPr bwMode="auto">
              <a:xfrm>
                <a:off x="5612" y="401"/>
                <a:ext cx="106" cy="3800"/>
              </a:xfrm>
              <a:prstGeom prst="rect">
                <a:avLst/>
              </a:prstGeom>
              <a:gradFill rotWithShape="0">
                <a:gsLst>
                  <a:gs pos="0">
                    <a:schemeClr val="accent1"/>
                  </a:gs>
                  <a:gs pos="100000">
                    <a:schemeClr val="folHlink"/>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grpSp>
            <p:nvGrpSpPr>
              <p:cNvPr id="10" name="Group 23"/>
              <p:cNvGrpSpPr>
                <a:grpSpLocks/>
              </p:cNvGrpSpPr>
              <p:nvPr/>
            </p:nvGrpSpPr>
            <p:grpSpPr bwMode="auto">
              <a:xfrm>
                <a:off x="5398" y="4111"/>
                <a:ext cx="320" cy="204"/>
                <a:chOff x="5398" y="4111"/>
                <a:chExt cx="320" cy="204"/>
              </a:xfrm>
            </p:grpSpPr>
            <p:sp>
              <p:nvSpPr>
                <p:cNvPr id="11" name="Oval 24"/>
                <p:cNvSpPr>
                  <a:spLocks noChangeArrowheads="1"/>
                </p:cNvSpPr>
                <p:nvPr/>
              </p:nvSpPr>
              <p:spPr bwMode="auto">
                <a:xfrm>
                  <a:off x="5605" y="4157"/>
                  <a:ext cx="113" cy="106"/>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sp>
              <p:nvSpPr>
                <p:cNvPr id="12" name="AutoShape 25"/>
                <p:cNvSpPr>
                  <a:spLocks noChangeArrowheads="1"/>
                </p:cNvSpPr>
                <p:nvPr/>
              </p:nvSpPr>
              <p:spPr bwMode="auto">
                <a:xfrm>
                  <a:off x="5398" y="4111"/>
                  <a:ext cx="257" cy="204"/>
                </a:xfrm>
                <a:prstGeom prst="leftArrow">
                  <a:avLst>
                    <a:gd name="adj1" fmla="val 50000"/>
                    <a:gd name="adj2" fmla="val 62984"/>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grpSp>
        </p:grpSp>
      </p:grpSp>
      <p:sp>
        <p:nvSpPr>
          <p:cNvPr id="5146" name="Rectangle 26"/>
          <p:cNvSpPr>
            <a:spLocks noGrp="1" noChangeArrowheads="1"/>
          </p:cNvSpPr>
          <p:nvPr>
            <p:ph type="ctrTitle" sz="quarter"/>
          </p:nvPr>
        </p:nvSpPr>
        <p:spPr>
          <a:xfrm>
            <a:off x="685800" y="2286000"/>
            <a:ext cx="7772400" cy="1143000"/>
          </a:xfrm>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40" tIns="45720" rIns="91440" bIns="45720"/>
          <a:lstStyle>
            <a:lvl1pPr>
              <a:defRPr/>
            </a:lvl1pPr>
          </a:lstStyle>
          <a:p>
            <a:pPr lvl="0"/>
            <a:r>
              <a:rPr lang="en-US" altLang="en-US" noProof="0" smtClean="0"/>
              <a:t>Click to edit Master title style</a:t>
            </a:r>
          </a:p>
        </p:txBody>
      </p:sp>
      <p:sp>
        <p:nvSpPr>
          <p:cNvPr id="5147" name="Rectangle 27"/>
          <p:cNvSpPr>
            <a:spLocks noGrp="1" noChangeArrowheads="1"/>
          </p:cNvSpPr>
          <p:nvPr>
            <p:ph type="subTitle" sz="quarter" idx="1"/>
          </p:nvPr>
        </p:nvSpPr>
        <p:spPr>
          <a:xfrm>
            <a:off x="1371600" y="3886200"/>
            <a:ext cx="6400800" cy="1752600"/>
          </a:xfrm>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40" tIns="45720" rIns="91440" bIns="45720"/>
          <a:lstStyle>
            <a:lvl1pPr marL="0" indent="0" algn="ctr">
              <a:buFontTx/>
              <a:buNone/>
              <a:defRPr/>
            </a:lvl1pPr>
          </a:lstStyle>
          <a:p>
            <a:pPr lvl="0"/>
            <a:r>
              <a:rPr lang="en-US" altLang="en-US" noProof="0" smtClean="0"/>
              <a:t>Click to edit Master subtitle style</a:t>
            </a:r>
          </a:p>
        </p:txBody>
      </p:sp>
      <p:sp>
        <p:nvSpPr>
          <p:cNvPr id="25" name="Rectangle 2"/>
          <p:cNvSpPr>
            <a:spLocks noGrp="1" noChangeArrowheads="1"/>
          </p:cNvSpPr>
          <p:nvPr>
            <p:ph type="dt" sz="quarter" idx="10"/>
          </p:nvPr>
        </p:nvSpPr>
        <p:spPr>
          <a:xfrm>
            <a:off x="344488" y="6035675"/>
            <a:ext cx="2474912" cy="457200"/>
          </a:xfrm>
        </p:spPr>
        <p:txBody>
          <a:bodyPr/>
          <a:lstStyle>
            <a:lvl1pPr>
              <a:defRPr/>
            </a:lvl1pPr>
          </a:lstStyle>
          <a:p>
            <a:pPr>
              <a:defRPr/>
            </a:pPr>
            <a:fld id="{261EFAF9-916C-4442-8509-91DB02112D7D}" type="datetime1">
              <a:rPr lang="ar-SA" smtClean="0"/>
              <a:t>30/01/1441</a:t>
            </a:fld>
            <a:endParaRPr lang="en-US"/>
          </a:p>
        </p:txBody>
      </p:sp>
      <p:sp>
        <p:nvSpPr>
          <p:cNvPr id="26" name="Rectangle 3"/>
          <p:cNvSpPr>
            <a:spLocks noGrp="1" noChangeArrowheads="1"/>
          </p:cNvSpPr>
          <p:nvPr>
            <p:ph type="ftr" sz="quarter" idx="11"/>
          </p:nvPr>
        </p:nvSpPr>
        <p:spPr>
          <a:xfrm>
            <a:off x="2895600" y="6035675"/>
            <a:ext cx="3657600" cy="457200"/>
          </a:xfrm>
        </p:spPr>
        <p:txBody>
          <a:bodyPr/>
          <a:lstStyle>
            <a:lvl1pPr>
              <a:defRPr/>
            </a:lvl1pPr>
          </a:lstStyle>
          <a:p>
            <a:pPr>
              <a:defRPr/>
            </a:pPr>
            <a:r>
              <a:rPr lang="en-US" smtClean="0"/>
              <a:t>Dr. Mohammed Alnaif</a:t>
            </a:r>
            <a:endParaRPr lang="en-US"/>
          </a:p>
        </p:txBody>
      </p:sp>
      <p:sp>
        <p:nvSpPr>
          <p:cNvPr id="27" name="Rectangle 4"/>
          <p:cNvSpPr>
            <a:spLocks noGrp="1" noChangeArrowheads="1"/>
          </p:cNvSpPr>
          <p:nvPr>
            <p:ph type="sldNum" sz="quarter" idx="12"/>
          </p:nvPr>
        </p:nvSpPr>
        <p:spPr>
          <a:xfrm>
            <a:off x="6629400" y="6035675"/>
            <a:ext cx="2170113" cy="444500"/>
          </a:xfrm>
        </p:spPr>
        <p:txBody>
          <a:bodyPr/>
          <a:lstStyle>
            <a:lvl1pPr>
              <a:defRPr/>
            </a:lvl1pPr>
          </a:lstStyle>
          <a:p>
            <a:pPr>
              <a:defRPr/>
            </a:pPr>
            <a:fld id="{B247E3C3-277A-4B8D-B8B6-61279A7722CF}" type="slidenum">
              <a:rPr lang="en-US"/>
              <a:pPr>
                <a:defRPr/>
              </a:pPr>
              <a:t>‹#›</a:t>
            </a:fld>
            <a:endParaRPr lang="en-US"/>
          </a:p>
        </p:txBody>
      </p:sp>
    </p:spTree>
    <p:extLst>
      <p:ext uri="{BB962C8B-B14F-4D97-AF65-F5344CB8AC3E}">
        <p14:creationId xmlns:p14="http://schemas.microsoft.com/office/powerpoint/2010/main" val="1228669679"/>
      </p:ext>
    </p:extLst>
  </p:cSld>
  <p:clrMapOvr>
    <a:masterClrMapping/>
  </p:clrMapOvr>
</p:sldLayout>
</file>

<file path=ppt/slideLayouts/slideLayout4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Slide Number Placeholder 3"/>
          <p:cNvSpPr>
            <a:spLocks noGrp="1"/>
          </p:cNvSpPr>
          <p:nvPr>
            <p:ph type="sldNum" idx="10"/>
          </p:nvPr>
        </p:nvSpPr>
        <p:spPr/>
        <p:txBody>
          <a:bodyPr/>
          <a:lstStyle>
            <a:lvl1pPr>
              <a:defRPr/>
            </a:lvl1pPr>
          </a:lstStyle>
          <a:p>
            <a:pPr>
              <a:defRPr/>
            </a:pPr>
            <a:r>
              <a:rPr lang="tr-TR"/>
              <a:t>Slide</a:t>
            </a:r>
            <a:r>
              <a:rPr lang="tr-TR" b="0"/>
              <a:t> </a:t>
            </a:r>
            <a:fld id="{DB0CBD82-9F69-40B1-8C4C-0A931703583F}" type="slidenum">
              <a:rPr lang="tr-TR"/>
              <a:pPr>
                <a:defRPr/>
              </a:pPr>
              <a:t>‹#›</a:t>
            </a:fld>
            <a:endParaRPr lang="tr-TR"/>
          </a:p>
        </p:txBody>
      </p:sp>
      <p:sp>
        <p:nvSpPr>
          <p:cNvPr id="5" name="Footer Placeholder 4"/>
          <p:cNvSpPr>
            <a:spLocks noGrp="1"/>
          </p:cNvSpPr>
          <p:nvPr>
            <p:ph type="ftr" idx="11"/>
          </p:nvPr>
        </p:nvSpPr>
        <p:spPr/>
        <p:txBody>
          <a:bodyPr/>
          <a:lstStyle>
            <a:lvl1pPr>
              <a:defRPr/>
            </a:lvl1pPr>
          </a:lstStyle>
          <a:p>
            <a:pPr>
              <a:defRPr/>
            </a:pPr>
            <a:r>
              <a:rPr lang="tr-TR"/>
              <a:t>Mohammed Alnaif Ph.D.</a:t>
            </a:r>
          </a:p>
        </p:txBody>
      </p:sp>
    </p:spTree>
    <p:extLst>
      <p:ext uri="{BB962C8B-B14F-4D97-AF65-F5344CB8AC3E}">
        <p14:creationId xmlns:p14="http://schemas.microsoft.com/office/powerpoint/2010/main" val="2511728933"/>
      </p:ext>
    </p:extLst>
  </p:cSld>
  <p:clrMapOvr>
    <a:masterClrMapping/>
  </p:clrMapOvr>
</p:sldLayout>
</file>

<file path=ppt/slideLayouts/slideLayout4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7813" y="274638"/>
            <a:ext cx="2055812" cy="5848350"/>
          </a:xfrm>
        </p:spPr>
        <p:txBody>
          <a:bodyPr vert="eaVert"/>
          <a:lstStyle/>
          <a:p>
            <a:r>
              <a:rPr lang="en-US" smtClean="0"/>
              <a:t>Click to edit Master title style</a:t>
            </a:r>
            <a:endParaRPr lang="ar-SA"/>
          </a:p>
        </p:txBody>
      </p:sp>
      <p:sp>
        <p:nvSpPr>
          <p:cNvPr id="3" name="Vertical Text Placeholder 2"/>
          <p:cNvSpPr>
            <a:spLocks noGrp="1"/>
          </p:cNvSpPr>
          <p:nvPr>
            <p:ph type="body" orient="vert" idx="1"/>
          </p:nvPr>
        </p:nvSpPr>
        <p:spPr>
          <a:xfrm>
            <a:off x="457200" y="274638"/>
            <a:ext cx="6018213" cy="58483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Slide Number Placeholder 3"/>
          <p:cNvSpPr>
            <a:spLocks noGrp="1"/>
          </p:cNvSpPr>
          <p:nvPr>
            <p:ph type="sldNum" idx="10"/>
          </p:nvPr>
        </p:nvSpPr>
        <p:spPr/>
        <p:txBody>
          <a:bodyPr/>
          <a:lstStyle>
            <a:lvl1pPr>
              <a:defRPr/>
            </a:lvl1pPr>
          </a:lstStyle>
          <a:p>
            <a:pPr>
              <a:defRPr/>
            </a:pPr>
            <a:r>
              <a:rPr lang="tr-TR"/>
              <a:t>Slide</a:t>
            </a:r>
            <a:r>
              <a:rPr lang="tr-TR" b="0"/>
              <a:t> </a:t>
            </a:r>
            <a:fld id="{7115F8C7-FDAA-409A-9F58-C8A53AD79FDC}" type="slidenum">
              <a:rPr lang="tr-TR"/>
              <a:pPr>
                <a:defRPr/>
              </a:pPr>
              <a:t>‹#›</a:t>
            </a:fld>
            <a:endParaRPr lang="tr-TR"/>
          </a:p>
        </p:txBody>
      </p:sp>
      <p:sp>
        <p:nvSpPr>
          <p:cNvPr id="5" name="Footer Placeholder 4"/>
          <p:cNvSpPr>
            <a:spLocks noGrp="1"/>
          </p:cNvSpPr>
          <p:nvPr>
            <p:ph type="ftr" idx="11"/>
          </p:nvPr>
        </p:nvSpPr>
        <p:spPr/>
        <p:txBody>
          <a:bodyPr/>
          <a:lstStyle>
            <a:lvl1pPr>
              <a:defRPr/>
            </a:lvl1pPr>
          </a:lstStyle>
          <a:p>
            <a:pPr>
              <a:defRPr/>
            </a:pPr>
            <a:r>
              <a:rPr lang="tr-TR"/>
              <a:t>Mohammed Alnaif Ph.D.</a:t>
            </a:r>
          </a:p>
        </p:txBody>
      </p:sp>
    </p:spTree>
    <p:extLst>
      <p:ext uri="{BB962C8B-B14F-4D97-AF65-F5344CB8AC3E}">
        <p14:creationId xmlns:p14="http://schemas.microsoft.com/office/powerpoint/2010/main" val="3277804454"/>
      </p:ext>
    </p:extLst>
  </p:cSld>
  <p:clrMapOvr>
    <a:masterClrMapping/>
  </p:clrMapOvr>
</p:sldLayout>
</file>

<file path=ppt/slideLayouts/slideLayout4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ar-S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ar-SA"/>
          </a:p>
        </p:txBody>
      </p:sp>
      <p:sp>
        <p:nvSpPr>
          <p:cNvPr id="4" name="Slide Number Placeholder 3"/>
          <p:cNvSpPr>
            <a:spLocks noGrp="1"/>
          </p:cNvSpPr>
          <p:nvPr>
            <p:ph type="sldNum" idx="10"/>
          </p:nvPr>
        </p:nvSpPr>
        <p:spPr/>
        <p:txBody>
          <a:bodyPr/>
          <a:lstStyle>
            <a:lvl1pPr>
              <a:defRPr/>
            </a:lvl1pPr>
          </a:lstStyle>
          <a:p>
            <a:pPr>
              <a:defRPr/>
            </a:pPr>
            <a:r>
              <a:rPr lang="tr-TR"/>
              <a:t>Slide</a:t>
            </a:r>
            <a:r>
              <a:rPr lang="tr-TR" b="0"/>
              <a:t> </a:t>
            </a:r>
            <a:fld id="{13156491-83BD-47F1-9713-60B0BDC83F90}" type="slidenum">
              <a:rPr lang="tr-TR"/>
              <a:pPr>
                <a:defRPr/>
              </a:pPr>
              <a:t>‹#›</a:t>
            </a:fld>
            <a:endParaRPr lang="tr-TR"/>
          </a:p>
        </p:txBody>
      </p:sp>
      <p:sp>
        <p:nvSpPr>
          <p:cNvPr id="5" name="Footer Placeholder 4"/>
          <p:cNvSpPr>
            <a:spLocks noGrp="1"/>
          </p:cNvSpPr>
          <p:nvPr>
            <p:ph type="ftr" idx="11"/>
          </p:nvPr>
        </p:nvSpPr>
        <p:spPr/>
        <p:txBody>
          <a:bodyPr/>
          <a:lstStyle>
            <a:lvl1pPr>
              <a:defRPr/>
            </a:lvl1pPr>
          </a:lstStyle>
          <a:p>
            <a:pPr>
              <a:defRPr/>
            </a:pPr>
            <a:r>
              <a:rPr lang="tr-TR"/>
              <a:t>Mohammed Alnaif Ph.D.</a:t>
            </a:r>
          </a:p>
        </p:txBody>
      </p:sp>
    </p:spTree>
    <p:extLst>
      <p:ext uri="{BB962C8B-B14F-4D97-AF65-F5344CB8AC3E}">
        <p14:creationId xmlns:p14="http://schemas.microsoft.com/office/powerpoint/2010/main" val="358995949"/>
      </p:ext>
    </p:extLst>
  </p:cSld>
  <p:clrMapOvr>
    <a:masterClrMapping/>
  </p:clrMapOvr>
</p:sldLayout>
</file>

<file path=ppt/slideLayouts/slideLayout4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Slide Number Placeholder 3"/>
          <p:cNvSpPr>
            <a:spLocks noGrp="1"/>
          </p:cNvSpPr>
          <p:nvPr>
            <p:ph type="sldNum" idx="10"/>
          </p:nvPr>
        </p:nvSpPr>
        <p:spPr/>
        <p:txBody>
          <a:bodyPr/>
          <a:lstStyle>
            <a:lvl1pPr>
              <a:defRPr/>
            </a:lvl1pPr>
          </a:lstStyle>
          <a:p>
            <a:pPr>
              <a:defRPr/>
            </a:pPr>
            <a:r>
              <a:rPr lang="tr-TR"/>
              <a:t>Slide</a:t>
            </a:r>
            <a:r>
              <a:rPr lang="tr-TR" b="0"/>
              <a:t> </a:t>
            </a:r>
            <a:fld id="{96A062AC-85BE-4BF7-B625-97F1B96C21A7}" type="slidenum">
              <a:rPr lang="tr-TR"/>
              <a:pPr>
                <a:defRPr/>
              </a:pPr>
              <a:t>‹#›</a:t>
            </a:fld>
            <a:endParaRPr lang="tr-TR"/>
          </a:p>
        </p:txBody>
      </p:sp>
      <p:sp>
        <p:nvSpPr>
          <p:cNvPr id="5" name="Footer Placeholder 4"/>
          <p:cNvSpPr>
            <a:spLocks noGrp="1"/>
          </p:cNvSpPr>
          <p:nvPr>
            <p:ph type="ftr" idx="11"/>
          </p:nvPr>
        </p:nvSpPr>
        <p:spPr/>
        <p:txBody>
          <a:bodyPr/>
          <a:lstStyle>
            <a:lvl1pPr>
              <a:defRPr/>
            </a:lvl1pPr>
          </a:lstStyle>
          <a:p>
            <a:pPr>
              <a:defRPr/>
            </a:pPr>
            <a:r>
              <a:rPr lang="tr-TR"/>
              <a:t>Mohammed Alnaif Ph.D.</a:t>
            </a:r>
          </a:p>
        </p:txBody>
      </p:sp>
    </p:spTree>
    <p:extLst>
      <p:ext uri="{BB962C8B-B14F-4D97-AF65-F5344CB8AC3E}">
        <p14:creationId xmlns:p14="http://schemas.microsoft.com/office/powerpoint/2010/main" val="1543542223"/>
      </p:ext>
    </p:extLst>
  </p:cSld>
  <p:clrMapOvr>
    <a:masterClrMapping/>
  </p:clrMapOvr>
</p:sldLayout>
</file>

<file path=ppt/slideLayouts/slideLayout4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ar-S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idx="10"/>
          </p:nvPr>
        </p:nvSpPr>
        <p:spPr/>
        <p:txBody>
          <a:bodyPr/>
          <a:lstStyle>
            <a:lvl1pPr>
              <a:defRPr/>
            </a:lvl1pPr>
          </a:lstStyle>
          <a:p>
            <a:pPr>
              <a:defRPr/>
            </a:pPr>
            <a:r>
              <a:rPr lang="tr-TR"/>
              <a:t>Slide</a:t>
            </a:r>
            <a:r>
              <a:rPr lang="tr-TR" b="0"/>
              <a:t> </a:t>
            </a:r>
            <a:fld id="{47CB866E-981F-471C-8DFC-34E3CFAFF9EB}" type="slidenum">
              <a:rPr lang="tr-TR"/>
              <a:pPr>
                <a:defRPr/>
              </a:pPr>
              <a:t>‹#›</a:t>
            </a:fld>
            <a:endParaRPr lang="tr-TR"/>
          </a:p>
        </p:txBody>
      </p:sp>
      <p:sp>
        <p:nvSpPr>
          <p:cNvPr id="5" name="Footer Placeholder 4"/>
          <p:cNvSpPr>
            <a:spLocks noGrp="1"/>
          </p:cNvSpPr>
          <p:nvPr>
            <p:ph type="ftr" idx="11"/>
          </p:nvPr>
        </p:nvSpPr>
        <p:spPr/>
        <p:txBody>
          <a:bodyPr/>
          <a:lstStyle>
            <a:lvl1pPr>
              <a:defRPr/>
            </a:lvl1pPr>
          </a:lstStyle>
          <a:p>
            <a:pPr>
              <a:defRPr/>
            </a:pPr>
            <a:r>
              <a:rPr lang="tr-TR"/>
              <a:t>Mohammed Alnaif Ph.D.</a:t>
            </a:r>
          </a:p>
        </p:txBody>
      </p:sp>
    </p:spTree>
    <p:extLst>
      <p:ext uri="{BB962C8B-B14F-4D97-AF65-F5344CB8AC3E}">
        <p14:creationId xmlns:p14="http://schemas.microsoft.com/office/powerpoint/2010/main" val="556597012"/>
      </p:ext>
    </p:extLst>
  </p:cSld>
  <p:clrMapOvr>
    <a:masterClrMapping/>
  </p:clrMapOvr>
</p:sldLayout>
</file>

<file path=ppt/slideLayouts/slideLayout4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Content Placeholder 2"/>
          <p:cNvSpPr>
            <a:spLocks noGrp="1"/>
          </p:cNvSpPr>
          <p:nvPr>
            <p:ph sz="half" idx="1"/>
          </p:nvPr>
        </p:nvSpPr>
        <p:spPr>
          <a:xfrm>
            <a:off x="457200" y="1600200"/>
            <a:ext cx="4037013" cy="4522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Content Placeholder 3"/>
          <p:cNvSpPr>
            <a:spLocks noGrp="1"/>
          </p:cNvSpPr>
          <p:nvPr>
            <p:ph sz="half" idx="2"/>
          </p:nvPr>
        </p:nvSpPr>
        <p:spPr>
          <a:xfrm>
            <a:off x="4646613" y="1600200"/>
            <a:ext cx="4037012" cy="4522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Slide Number Placeholder 4"/>
          <p:cNvSpPr>
            <a:spLocks noGrp="1"/>
          </p:cNvSpPr>
          <p:nvPr>
            <p:ph type="sldNum" idx="10"/>
          </p:nvPr>
        </p:nvSpPr>
        <p:spPr/>
        <p:txBody>
          <a:bodyPr/>
          <a:lstStyle>
            <a:lvl1pPr>
              <a:defRPr/>
            </a:lvl1pPr>
          </a:lstStyle>
          <a:p>
            <a:pPr>
              <a:defRPr/>
            </a:pPr>
            <a:r>
              <a:rPr lang="tr-TR"/>
              <a:t>Slide</a:t>
            </a:r>
            <a:r>
              <a:rPr lang="tr-TR" b="0"/>
              <a:t> </a:t>
            </a:r>
            <a:fld id="{192E1FAB-E6A3-4A7F-A4FE-247120328AC8}" type="slidenum">
              <a:rPr lang="tr-TR"/>
              <a:pPr>
                <a:defRPr/>
              </a:pPr>
              <a:t>‹#›</a:t>
            </a:fld>
            <a:endParaRPr lang="tr-TR"/>
          </a:p>
        </p:txBody>
      </p:sp>
      <p:sp>
        <p:nvSpPr>
          <p:cNvPr id="6" name="Footer Placeholder 5"/>
          <p:cNvSpPr>
            <a:spLocks noGrp="1"/>
          </p:cNvSpPr>
          <p:nvPr>
            <p:ph type="ftr" idx="11"/>
          </p:nvPr>
        </p:nvSpPr>
        <p:spPr/>
        <p:txBody>
          <a:bodyPr/>
          <a:lstStyle>
            <a:lvl1pPr>
              <a:defRPr/>
            </a:lvl1pPr>
          </a:lstStyle>
          <a:p>
            <a:pPr>
              <a:defRPr/>
            </a:pPr>
            <a:r>
              <a:rPr lang="tr-TR"/>
              <a:t>Mohammed Alnaif Ph.D.</a:t>
            </a:r>
          </a:p>
        </p:txBody>
      </p:sp>
    </p:spTree>
    <p:extLst>
      <p:ext uri="{BB962C8B-B14F-4D97-AF65-F5344CB8AC3E}">
        <p14:creationId xmlns:p14="http://schemas.microsoft.com/office/powerpoint/2010/main" val="3809696656"/>
      </p:ext>
    </p:extLst>
  </p:cSld>
  <p:clrMapOvr>
    <a:masterClrMapping/>
  </p:clrMapOvr>
</p:sldLayout>
</file>

<file path=ppt/slideLayouts/slideLayout4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ar-S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7" name="Slide Number Placeholder 6"/>
          <p:cNvSpPr>
            <a:spLocks noGrp="1"/>
          </p:cNvSpPr>
          <p:nvPr>
            <p:ph type="sldNum" idx="10"/>
          </p:nvPr>
        </p:nvSpPr>
        <p:spPr/>
        <p:txBody>
          <a:bodyPr/>
          <a:lstStyle>
            <a:lvl1pPr>
              <a:defRPr/>
            </a:lvl1pPr>
          </a:lstStyle>
          <a:p>
            <a:pPr>
              <a:defRPr/>
            </a:pPr>
            <a:r>
              <a:rPr lang="tr-TR"/>
              <a:t>Slide</a:t>
            </a:r>
            <a:r>
              <a:rPr lang="tr-TR" b="0"/>
              <a:t> </a:t>
            </a:r>
            <a:fld id="{DAB54CC4-8A19-4469-AEC2-2FC928DAC4A9}" type="slidenum">
              <a:rPr lang="tr-TR"/>
              <a:pPr>
                <a:defRPr/>
              </a:pPr>
              <a:t>‹#›</a:t>
            </a:fld>
            <a:endParaRPr lang="tr-TR"/>
          </a:p>
        </p:txBody>
      </p:sp>
      <p:sp>
        <p:nvSpPr>
          <p:cNvPr id="8" name="Footer Placeholder 7"/>
          <p:cNvSpPr>
            <a:spLocks noGrp="1"/>
          </p:cNvSpPr>
          <p:nvPr>
            <p:ph type="ftr" idx="11"/>
          </p:nvPr>
        </p:nvSpPr>
        <p:spPr/>
        <p:txBody>
          <a:bodyPr/>
          <a:lstStyle>
            <a:lvl1pPr>
              <a:defRPr/>
            </a:lvl1pPr>
          </a:lstStyle>
          <a:p>
            <a:pPr>
              <a:defRPr/>
            </a:pPr>
            <a:r>
              <a:rPr lang="tr-TR"/>
              <a:t>Mohammed Alnaif Ph.D.</a:t>
            </a:r>
          </a:p>
        </p:txBody>
      </p:sp>
    </p:spTree>
    <p:extLst>
      <p:ext uri="{BB962C8B-B14F-4D97-AF65-F5344CB8AC3E}">
        <p14:creationId xmlns:p14="http://schemas.microsoft.com/office/powerpoint/2010/main" val="1140236187"/>
      </p:ext>
    </p:extLst>
  </p:cSld>
  <p:clrMapOvr>
    <a:masterClrMapping/>
  </p:clrMapOvr>
</p:sldLayout>
</file>

<file path=ppt/slideLayouts/slideLayout4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Slide Number Placeholder 2"/>
          <p:cNvSpPr>
            <a:spLocks noGrp="1"/>
          </p:cNvSpPr>
          <p:nvPr>
            <p:ph type="sldNum" idx="10"/>
          </p:nvPr>
        </p:nvSpPr>
        <p:spPr/>
        <p:txBody>
          <a:bodyPr/>
          <a:lstStyle>
            <a:lvl1pPr>
              <a:defRPr/>
            </a:lvl1pPr>
          </a:lstStyle>
          <a:p>
            <a:pPr>
              <a:defRPr/>
            </a:pPr>
            <a:r>
              <a:rPr lang="tr-TR"/>
              <a:t>Slide</a:t>
            </a:r>
            <a:r>
              <a:rPr lang="tr-TR" b="0"/>
              <a:t> </a:t>
            </a:r>
            <a:fld id="{6266D037-BA6D-43D5-9535-60C64A152A93}" type="slidenum">
              <a:rPr lang="tr-TR"/>
              <a:pPr>
                <a:defRPr/>
              </a:pPr>
              <a:t>‹#›</a:t>
            </a:fld>
            <a:endParaRPr lang="tr-TR"/>
          </a:p>
        </p:txBody>
      </p:sp>
      <p:sp>
        <p:nvSpPr>
          <p:cNvPr id="4" name="Footer Placeholder 3"/>
          <p:cNvSpPr>
            <a:spLocks noGrp="1"/>
          </p:cNvSpPr>
          <p:nvPr>
            <p:ph type="ftr" idx="11"/>
          </p:nvPr>
        </p:nvSpPr>
        <p:spPr/>
        <p:txBody>
          <a:bodyPr/>
          <a:lstStyle>
            <a:lvl1pPr>
              <a:defRPr/>
            </a:lvl1pPr>
          </a:lstStyle>
          <a:p>
            <a:pPr>
              <a:defRPr/>
            </a:pPr>
            <a:r>
              <a:rPr lang="tr-TR"/>
              <a:t>Mohammed Alnaif Ph.D.</a:t>
            </a:r>
          </a:p>
        </p:txBody>
      </p:sp>
    </p:spTree>
    <p:extLst>
      <p:ext uri="{BB962C8B-B14F-4D97-AF65-F5344CB8AC3E}">
        <p14:creationId xmlns:p14="http://schemas.microsoft.com/office/powerpoint/2010/main" val="444766725"/>
      </p:ext>
    </p:extLst>
  </p:cSld>
  <p:clrMapOvr>
    <a:masterClrMapping/>
  </p:clrMapOvr>
</p:sldLayout>
</file>

<file path=ppt/slideLayouts/slideLayout4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idx="10"/>
          </p:nvPr>
        </p:nvSpPr>
        <p:spPr/>
        <p:txBody>
          <a:bodyPr/>
          <a:lstStyle>
            <a:lvl1pPr>
              <a:defRPr/>
            </a:lvl1pPr>
          </a:lstStyle>
          <a:p>
            <a:pPr>
              <a:defRPr/>
            </a:pPr>
            <a:r>
              <a:rPr lang="tr-TR"/>
              <a:t>Slide</a:t>
            </a:r>
            <a:r>
              <a:rPr lang="tr-TR" b="0"/>
              <a:t> </a:t>
            </a:r>
            <a:fld id="{4DE443D1-C59D-47B5-B00C-10D349E14C89}" type="slidenum">
              <a:rPr lang="tr-TR"/>
              <a:pPr>
                <a:defRPr/>
              </a:pPr>
              <a:t>‹#›</a:t>
            </a:fld>
            <a:endParaRPr lang="tr-TR"/>
          </a:p>
        </p:txBody>
      </p:sp>
      <p:sp>
        <p:nvSpPr>
          <p:cNvPr id="3" name="Footer Placeholder 2"/>
          <p:cNvSpPr>
            <a:spLocks noGrp="1"/>
          </p:cNvSpPr>
          <p:nvPr>
            <p:ph type="ftr" idx="11"/>
          </p:nvPr>
        </p:nvSpPr>
        <p:spPr/>
        <p:txBody>
          <a:bodyPr/>
          <a:lstStyle>
            <a:lvl1pPr>
              <a:defRPr/>
            </a:lvl1pPr>
          </a:lstStyle>
          <a:p>
            <a:pPr>
              <a:defRPr/>
            </a:pPr>
            <a:r>
              <a:rPr lang="tr-TR"/>
              <a:t>Mohammed Alnaif Ph.D.</a:t>
            </a:r>
          </a:p>
        </p:txBody>
      </p:sp>
    </p:spTree>
    <p:extLst>
      <p:ext uri="{BB962C8B-B14F-4D97-AF65-F5344CB8AC3E}">
        <p14:creationId xmlns:p14="http://schemas.microsoft.com/office/powerpoint/2010/main" val="1807099801"/>
      </p:ext>
    </p:extLst>
  </p:cSld>
  <p:clrMapOvr>
    <a:masterClrMapping/>
  </p:clrMapOvr>
</p:sldLayout>
</file>

<file path=ppt/slideLayouts/slideLayout4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ar-S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idx="10"/>
          </p:nvPr>
        </p:nvSpPr>
        <p:spPr/>
        <p:txBody>
          <a:bodyPr/>
          <a:lstStyle>
            <a:lvl1pPr>
              <a:defRPr/>
            </a:lvl1pPr>
          </a:lstStyle>
          <a:p>
            <a:pPr>
              <a:defRPr/>
            </a:pPr>
            <a:r>
              <a:rPr lang="tr-TR"/>
              <a:t>Slide</a:t>
            </a:r>
            <a:r>
              <a:rPr lang="tr-TR" b="0"/>
              <a:t> </a:t>
            </a:r>
            <a:fld id="{F40C95A2-9EA2-4C41-8ACB-FC7F3B69C25A}" type="slidenum">
              <a:rPr lang="tr-TR"/>
              <a:pPr>
                <a:defRPr/>
              </a:pPr>
              <a:t>‹#›</a:t>
            </a:fld>
            <a:endParaRPr lang="tr-TR"/>
          </a:p>
        </p:txBody>
      </p:sp>
      <p:sp>
        <p:nvSpPr>
          <p:cNvPr id="6" name="Footer Placeholder 5"/>
          <p:cNvSpPr>
            <a:spLocks noGrp="1"/>
          </p:cNvSpPr>
          <p:nvPr>
            <p:ph type="ftr" idx="11"/>
          </p:nvPr>
        </p:nvSpPr>
        <p:spPr/>
        <p:txBody>
          <a:bodyPr/>
          <a:lstStyle>
            <a:lvl1pPr>
              <a:defRPr/>
            </a:lvl1pPr>
          </a:lstStyle>
          <a:p>
            <a:pPr>
              <a:defRPr/>
            </a:pPr>
            <a:r>
              <a:rPr lang="tr-TR"/>
              <a:t>Mohammed Alnaif Ph.D.</a:t>
            </a:r>
          </a:p>
        </p:txBody>
      </p:sp>
    </p:spTree>
    <p:extLst>
      <p:ext uri="{BB962C8B-B14F-4D97-AF65-F5344CB8AC3E}">
        <p14:creationId xmlns:p14="http://schemas.microsoft.com/office/powerpoint/2010/main" val="417594095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B1D83CBB-C8FE-475A-A78A-B77847DC0CF0}" type="datetime1">
              <a:rPr lang="ar-SA" smtClean="0"/>
              <a:t>30/01/1441</a:t>
            </a:fld>
            <a:endParaRPr lang="en-US"/>
          </a:p>
        </p:txBody>
      </p:sp>
      <p:sp>
        <p:nvSpPr>
          <p:cNvPr id="5" name="Rectangle 5"/>
          <p:cNvSpPr>
            <a:spLocks noGrp="1" noChangeArrowheads="1"/>
          </p:cNvSpPr>
          <p:nvPr>
            <p:ph type="sldNum" sz="quarter" idx="11"/>
          </p:nvPr>
        </p:nvSpPr>
        <p:spPr>
          <a:ln/>
        </p:spPr>
        <p:txBody>
          <a:bodyPr/>
          <a:lstStyle>
            <a:lvl1pPr>
              <a:defRPr/>
            </a:lvl1pPr>
          </a:lstStyle>
          <a:p>
            <a:pPr>
              <a:defRPr/>
            </a:pPr>
            <a:fld id="{A7DB7AAF-1A14-4F79-B26F-A552975F471E}" type="slidenum">
              <a:rPr lang="en-US"/>
              <a:pPr>
                <a:defRPr/>
              </a:pPr>
              <a:t>‹#›</a:t>
            </a:fld>
            <a:endParaRPr lang="en-US"/>
          </a:p>
        </p:txBody>
      </p:sp>
      <p:sp>
        <p:nvSpPr>
          <p:cNvPr id="6" name="Rectangle 6"/>
          <p:cNvSpPr>
            <a:spLocks noGrp="1" noChangeArrowheads="1"/>
          </p:cNvSpPr>
          <p:nvPr>
            <p:ph type="ftr" sz="quarter" idx="12"/>
          </p:nvPr>
        </p:nvSpPr>
        <p:spPr>
          <a:ln/>
        </p:spPr>
        <p:txBody>
          <a:bodyPr/>
          <a:lstStyle>
            <a:lvl1pPr>
              <a:defRPr/>
            </a:lvl1pPr>
          </a:lstStyle>
          <a:p>
            <a:pPr>
              <a:defRPr/>
            </a:pPr>
            <a:r>
              <a:rPr lang="en-US" smtClean="0"/>
              <a:t>Dr. Mohammed Alnaif</a:t>
            </a:r>
            <a:endParaRPr lang="en-US"/>
          </a:p>
        </p:txBody>
      </p:sp>
    </p:spTree>
    <p:extLst>
      <p:ext uri="{BB962C8B-B14F-4D97-AF65-F5344CB8AC3E}">
        <p14:creationId xmlns:p14="http://schemas.microsoft.com/office/powerpoint/2010/main" val="3276904643"/>
      </p:ext>
    </p:extLst>
  </p:cSld>
  <p:clrMapOvr>
    <a:masterClrMapping/>
  </p:clrMapOvr>
</p:sldLayout>
</file>

<file path=ppt/slideLayouts/slideLayout4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ar-S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ar-S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idx="10"/>
          </p:nvPr>
        </p:nvSpPr>
        <p:spPr/>
        <p:txBody>
          <a:bodyPr/>
          <a:lstStyle>
            <a:lvl1pPr>
              <a:defRPr/>
            </a:lvl1pPr>
          </a:lstStyle>
          <a:p>
            <a:pPr>
              <a:defRPr/>
            </a:pPr>
            <a:r>
              <a:rPr lang="tr-TR"/>
              <a:t>Slide</a:t>
            </a:r>
            <a:r>
              <a:rPr lang="tr-TR" b="0"/>
              <a:t> </a:t>
            </a:r>
            <a:fld id="{6630B77A-97D4-48E1-9E7B-02EE728A86B5}" type="slidenum">
              <a:rPr lang="tr-TR"/>
              <a:pPr>
                <a:defRPr/>
              </a:pPr>
              <a:t>‹#›</a:t>
            </a:fld>
            <a:endParaRPr lang="tr-TR"/>
          </a:p>
        </p:txBody>
      </p:sp>
      <p:sp>
        <p:nvSpPr>
          <p:cNvPr id="6" name="Footer Placeholder 5"/>
          <p:cNvSpPr>
            <a:spLocks noGrp="1"/>
          </p:cNvSpPr>
          <p:nvPr>
            <p:ph type="ftr" idx="11"/>
          </p:nvPr>
        </p:nvSpPr>
        <p:spPr/>
        <p:txBody>
          <a:bodyPr/>
          <a:lstStyle>
            <a:lvl1pPr>
              <a:defRPr/>
            </a:lvl1pPr>
          </a:lstStyle>
          <a:p>
            <a:pPr>
              <a:defRPr/>
            </a:pPr>
            <a:r>
              <a:rPr lang="tr-TR"/>
              <a:t>Mohammed Alnaif Ph.D.</a:t>
            </a:r>
          </a:p>
        </p:txBody>
      </p:sp>
    </p:spTree>
    <p:extLst>
      <p:ext uri="{BB962C8B-B14F-4D97-AF65-F5344CB8AC3E}">
        <p14:creationId xmlns:p14="http://schemas.microsoft.com/office/powerpoint/2010/main" val="581963775"/>
      </p:ext>
    </p:extLst>
  </p:cSld>
  <p:clrMapOvr>
    <a:masterClrMapping/>
  </p:clrMapOvr>
</p:sldLayout>
</file>

<file path=ppt/slideLayouts/slideLayout4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Slide Number Placeholder 3"/>
          <p:cNvSpPr>
            <a:spLocks noGrp="1"/>
          </p:cNvSpPr>
          <p:nvPr>
            <p:ph type="sldNum" idx="10"/>
          </p:nvPr>
        </p:nvSpPr>
        <p:spPr/>
        <p:txBody>
          <a:bodyPr/>
          <a:lstStyle>
            <a:lvl1pPr>
              <a:defRPr/>
            </a:lvl1pPr>
          </a:lstStyle>
          <a:p>
            <a:pPr>
              <a:defRPr/>
            </a:pPr>
            <a:r>
              <a:rPr lang="tr-TR"/>
              <a:t>Slide</a:t>
            </a:r>
            <a:r>
              <a:rPr lang="tr-TR" b="0"/>
              <a:t> </a:t>
            </a:r>
            <a:fld id="{DBCE62B3-76A2-479E-A763-B42BF45690F7}" type="slidenum">
              <a:rPr lang="tr-TR"/>
              <a:pPr>
                <a:defRPr/>
              </a:pPr>
              <a:t>‹#›</a:t>
            </a:fld>
            <a:endParaRPr lang="tr-TR"/>
          </a:p>
        </p:txBody>
      </p:sp>
      <p:sp>
        <p:nvSpPr>
          <p:cNvPr id="5" name="Footer Placeholder 4"/>
          <p:cNvSpPr>
            <a:spLocks noGrp="1"/>
          </p:cNvSpPr>
          <p:nvPr>
            <p:ph type="ftr" idx="11"/>
          </p:nvPr>
        </p:nvSpPr>
        <p:spPr/>
        <p:txBody>
          <a:bodyPr/>
          <a:lstStyle>
            <a:lvl1pPr>
              <a:defRPr/>
            </a:lvl1pPr>
          </a:lstStyle>
          <a:p>
            <a:pPr>
              <a:defRPr/>
            </a:pPr>
            <a:r>
              <a:rPr lang="tr-TR"/>
              <a:t>Mohammed Alnaif Ph.D.</a:t>
            </a:r>
          </a:p>
        </p:txBody>
      </p:sp>
    </p:spTree>
    <p:extLst>
      <p:ext uri="{BB962C8B-B14F-4D97-AF65-F5344CB8AC3E}">
        <p14:creationId xmlns:p14="http://schemas.microsoft.com/office/powerpoint/2010/main" val="2615154728"/>
      </p:ext>
    </p:extLst>
  </p:cSld>
  <p:clrMapOvr>
    <a:masterClrMapping/>
  </p:clrMapOvr>
</p:sldLayout>
</file>

<file path=ppt/slideLayouts/slideLayout4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7813" y="274638"/>
            <a:ext cx="2055812" cy="5848350"/>
          </a:xfrm>
        </p:spPr>
        <p:txBody>
          <a:bodyPr vert="eaVert"/>
          <a:lstStyle/>
          <a:p>
            <a:r>
              <a:rPr lang="en-US" smtClean="0"/>
              <a:t>Click to edit Master title style</a:t>
            </a:r>
            <a:endParaRPr lang="ar-SA"/>
          </a:p>
        </p:txBody>
      </p:sp>
      <p:sp>
        <p:nvSpPr>
          <p:cNvPr id="3" name="Vertical Text Placeholder 2"/>
          <p:cNvSpPr>
            <a:spLocks noGrp="1"/>
          </p:cNvSpPr>
          <p:nvPr>
            <p:ph type="body" orient="vert" idx="1"/>
          </p:nvPr>
        </p:nvSpPr>
        <p:spPr>
          <a:xfrm>
            <a:off x="457200" y="274638"/>
            <a:ext cx="6018213" cy="58483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Slide Number Placeholder 3"/>
          <p:cNvSpPr>
            <a:spLocks noGrp="1"/>
          </p:cNvSpPr>
          <p:nvPr>
            <p:ph type="sldNum" idx="10"/>
          </p:nvPr>
        </p:nvSpPr>
        <p:spPr/>
        <p:txBody>
          <a:bodyPr/>
          <a:lstStyle>
            <a:lvl1pPr>
              <a:defRPr/>
            </a:lvl1pPr>
          </a:lstStyle>
          <a:p>
            <a:pPr>
              <a:defRPr/>
            </a:pPr>
            <a:r>
              <a:rPr lang="tr-TR"/>
              <a:t>Slide</a:t>
            </a:r>
            <a:r>
              <a:rPr lang="tr-TR" b="0"/>
              <a:t> </a:t>
            </a:r>
            <a:fld id="{89491B18-BE5B-4C5A-A952-6498B8690110}" type="slidenum">
              <a:rPr lang="tr-TR"/>
              <a:pPr>
                <a:defRPr/>
              </a:pPr>
              <a:t>‹#›</a:t>
            </a:fld>
            <a:endParaRPr lang="tr-TR"/>
          </a:p>
        </p:txBody>
      </p:sp>
      <p:sp>
        <p:nvSpPr>
          <p:cNvPr id="5" name="Footer Placeholder 4"/>
          <p:cNvSpPr>
            <a:spLocks noGrp="1"/>
          </p:cNvSpPr>
          <p:nvPr>
            <p:ph type="ftr" idx="11"/>
          </p:nvPr>
        </p:nvSpPr>
        <p:spPr/>
        <p:txBody>
          <a:bodyPr/>
          <a:lstStyle>
            <a:lvl1pPr>
              <a:defRPr/>
            </a:lvl1pPr>
          </a:lstStyle>
          <a:p>
            <a:pPr>
              <a:defRPr/>
            </a:pPr>
            <a:r>
              <a:rPr lang="tr-TR"/>
              <a:t>Mohammed Alnaif Ph.D.</a:t>
            </a:r>
          </a:p>
        </p:txBody>
      </p:sp>
    </p:spTree>
    <p:extLst>
      <p:ext uri="{BB962C8B-B14F-4D97-AF65-F5344CB8AC3E}">
        <p14:creationId xmlns:p14="http://schemas.microsoft.com/office/powerpoint/2010/main" val="3624713837"/>
      </p:ext>
    </p:extLst>
  </p:cSld>
  <p:clrMapOvr>
    <a:masterClrMapping/>
  </p:clrMapOvr>
</p:sldLayout>
</file>

<file path=ppt/slideLayouts/slideLayout46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ar-S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ar-SA"/>
          </a:p>
        </p:txBody>
      </p:sp>
      <p:sp>
        <p:nvSpPr>
          <p:cNvPr id="4" name="Slide Number Placeholder 3"/>
          <p:cNvSpPr>
            <a:spLocks noGrp="1"/>
          </p:cNvSpPr>
          <p:nvPr>
            <p:ph type="sldNum" idx="10"/>
          </p:nvPr>
        </p:nvSpPr>
        <p:spPr/>
        <p:txBody>
          <a:bodyPr/>
          <a:lstStyle>
            <a:lvl1pPr>
              <a:defRPr/>
            </a:lvl1pPr>
          </a:lstStyle>
          <a:p>
            <a:pPr>
              <a:defRPr/>
            </a:pPr>
            <a:r>
              <a:rPr lang="tr-TR"/>
              <a:t>Slide</a:t>
            </a:r>
            <a:r>
              <a:rPr lang="tr-TR" b="0"/>
              <a:t> </a:t>
            </a:r>
            <a:fld id="{4283FB12-669E-4EF7-8CBB-0A24F974B00E}" type="slidenum">
              <a:rPr lang="tr-TR"/>
              <a:pPr>
                <a:defRPr/>
              </a:pPr>
              <a:t>‹#›</a:t>
            </a:fld>
            <a:endParaRPr lang="tr-TR"/>
          </a:p>
        </p:txBody>
      </p:sp>
      <p:sp>
        <p:nvSpPr>
          <p:cNvPr id="5" name="Footer Placeholder 4"/>
          <p:cNvSpPr>
            <a:spLocks noGrp="1"/>
          </p:cNvSpPr>
          <p:nvPr>
            <p:ph type="ftr" idx="11"/>
          </p:nvPr>
        </p:nvSpPr>
        <p:spPr/>
        <p:txBody>
          <a:bodyPr/>
          <a:lstStyle>
            <a:lvl1pPr>
              <a:defRPr/>
            </a:lvl1pPr>
          </a:lstStyle>
          <a:p>
            <a:pPr>
              <a:defRPr/>
            </a:pPr>
            <a:r>
              <a:rPr lang="tr-TR"/>
              <a:t>Mohammed Alnaif Ph.D.</a:t>
            </a:r>
          </a:p>
        </p:txBody>
      </p:sp>
    </p:spTree>
    <p:extLst>
      <p:ext uri="{BB962C8B-B14F-4D97-AF65-F5344CB8AC3E}">
        <p14:creationId xmlns:p14="http://schemas.microsoft.com/office/powerpoint/2010/main" val="6590505"/>
      </p:ext>
    </p:extLst>
  </p:cSld>
  <p:clrMapOvr>
    <a:masterClrMapping/>
  </p:clrMapOvr>
</p:sldLayout>
</file>

<file path=ppt/slideLayouts/slideLayout4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Slide Number Placeholder 3"/>
          <p:cNvSpPr>
            <a:spLocks noGrp="1"/>
          </p:cNvSpPr>
          <p:nvPr>
            <p:ph type="sldNum" idx="10"/>
          </p:nvPr>
        </p:nvSpPr>
        <p:spPr/>
        <p:txBody>
          <a:bodyPr/>
          <a:lstStyle>
            <a:lvl1pPr>
              <a:defRPr/>
            </a:lvl1pPr>
          </a:lstStyle>
          <a:p>
            <a:pPr>
              <a:defRPr/>
            </a:pPr>
            <a:r>
              <a:rPr lang="tr-TR"/>
              <a:t>Slide</a:t>
            </a:r>
            <a:r>
              <a:rPr lang="tr-TR" b="0"/>
              <a:t> </a:t>
            </a:r>
            <a:fld id="{1BC54B15-909C-4859-8DA5-866606163874}" type="slidenum">
              <a:rPr lang="tr-TR"/>
              <a:pPr>
                <a:defRPr/>
              </a:pPr>
              <a:t>‹#›</a:t>
            </a:fld>
            <a:endParaRPr lang="tr-TR"/>
          </a:p>
        </p:txBody>
      </p:sp>
      <p:sp>
        <p:nvSpPr>
          <p:cNvPr id="5" name="Footer Placeholder 4"/>
          <p:cNvSpPr>
            <a:spLocks noGrp="1"/>
          </p:cNvSpPr>
          <p:nvPr>
            <p:ph type="ftr" idx="11"/>
          </p:nvPr>
        </p:nvSpPr>
        <p:spPr/>
        <p:txBody>
          <a:bodyPr/>
          <a:lstStyle>
            <a:lvl1pPr>
              <a:defRPr/>
            </a:lvl1pPr>
          </a:lstStyle>
          <a:p>
            <a:pPr>
              <a:defRPr/>
            </a:pPr>
            <a:r>
              <a:rPr lang="tr-TR"/>
              <a:t>Mohammed Alnaif Ph.D.</a:t>
            </a:r>
          </a:p>
        </p:txBody>
      </p:sp>
    </p:spTree>
    <p:extLst>
      <p:ext uri="{BB962C8B-B14F-4D97-AF65-F5344CB8AC3E}">
        <p14:creationId xmlns:p14="http://schemas.microsoft.com/office/powerpoint/2010/main" val="63600803"/>
      </p:ext>
    </p:extLst>
  </p:cSld>
  <p:clrMapOvr>
    <a:masterClrMapping/>
  </p:clrMapOvr>
</p:sldLayout>
</file>

<file path=ppt/slideLayouts/slideLayout4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ar-S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idx="10"/>
          </p:nvPr>
        </p:nvSpPr>
        <p:spPr/>
        <p:txBody>
          <a:bodyPr/>
          <a:lstStyle>
            <a:lvl1pPr>
              <a:defRPr/>
            </a:lvl1pPr>
          </a:lstStyle>
          <a:p>
            <a:pPr>
              <a:defRPr/>
            </a:pPr>
            <a:r>
              <a:rPr lang="tr-TR"/>
              <a:t>Slide</a:t>
            </a:r>
            <a:r>
              <a:rPr lang="tr-TR" b="0"/>
              <a:t> </a:t>
            </a:r>
            <a:fld id="{DF8C9726-AEE4-4FEF-A821-26CE2692FCAB}" type="slidenum">
              <a:rPr lang="tr-TR"/>
              <a:pPr>
                <a:defRPr/>
              </a:pPr>
              <a:t>‹#›</a:t>
            </a:fld>
            <a:endParaRPr lang="tr-TR"/>
          </a:p>
        </p:txBody>
      </p:sp>
      <p:sp>
        <p:nvSpPr>
          <p:cNvPr id="5" name="Footer Placeholder 4"/>
          <p:cNvSpPr>
            <a:spLocks noGrp="1"/>
          </p:cNvSpPr>
          <p:nvPr>
            <p:ph type="ftr" idx="11"/>
          </p:nvPr>
        </p:nvSpPr>
        <p:spPr/>
        <p:txBody>
          <a:bodyPr/>
          <a:lstStyle>
            <a:lvl1pPr>
              <a:defRPr/>
            </a:lvl1pPr>
          </a:lstStyle>
          <a:p>
            <a:pPr>
              <a:defRPr/>
            </a:pPr>
            <a:r>
              <a:rPr lang="tr-TR"/>
              <a:t>Mohammed Alnaif Ph.D.</a:t>
            </a:r>
          </a:p>
        </p:txBody>
      </p:sp>
    </p:spTree>
    <p:extLst>
      <p:ext uri="{BB962C8B-B14F-4D97-AF65-F5344CB8AC3E}">
        <p14:creationId xmlns:p14="http://schemas.microsoft.com/office/powerpoint/2010/main" val="1599312617"/>
      </p:ext>
    </p:extLst>
  </p:cSld>
  <p:clrMapOvr>
    <a:masterClrMapping/>
  </p:clrMapOvr>
</p:sldLayout>
</file>

<file path=ppt/slideLayouts/slideLayout4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Content Placeholder 2"/>
          <p:cNvSpPr>
            <a:spLocks noGrp="1"/>
          </p:cNvSpPr>
          <p:nvPr>
            <p:ph sz="half" idx="1"/>
          </p:nvPr>
        </p:nvSpPr>
        <p:spPr>
          <a:xfrm>
            <a:off x="457200" y="1600200"/>
            <a:ext cx="4037013" cy="4522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Content Placeholder 3"/>
          <p:cNvSpPr>
            <a:spLocks noGrp="1"/>
          </p:cNvSpPr>
          <p:nvPr>
            <p:ph sz="half" idx="2"/>
          </p:nvPr>
        </p:nvSpPr>
        <p:spPr>
          <a:xfrm>
            <a:off x="4646613" y="1600200"/>
            <a:ext cx="4037012" cy="4522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Slide Number Placeholder 4"/>
          <p:cNvSpPr>
            <a:spLocks noGrp="1"/>
          </p:cNvSpPr>
          <p:nvPr>
            <p:ph type="sldNum" idx="10"/>
          </p:nvPr>
        </p:nvSpPr>
        <p:spPr/>
        <p:txBody>
          <a:bodyPr/>
          <a:lstStyle>
            <a:lvl1pPr>
              <a:defRPr/>
            </a:lvl1pPr>
          </a:lstStyle>
          <a:p>
            <a:pPr>
              <a:defRPr/>
            </a:pPr>
            <a:r>
              <a:rPr lang="tr-TR"/>
              <a:t>Slide</a:t>
            </a:r>
            <a:r>
              <a:rPr lang="tr-TR" b="0"/>
              <a:t> </a:t>
            </a:r>
            <a:fld id="{124D3213-259D-4CEC-B46E-5C0D51EB9B1C}" type="slidenum">
              <a:rPr lang="tr-TR"/>
              <a:pPr>
                <a:defRPr/>
              </a:pPr>
              <a:t>‹#›</a:t>
            </a:fld>
            <a:endParaRPr lang="tr-TR"/>
          </a:p>
        </p:txBody>
      </p:sp>
      <p:sp>
        <p:nvSpPr>
          <p:cNvPr id="6" name="Footer Placeholder 5"/>
          <p:cNvSpPr>
            <a:spLocks noGrp="1"/>
          </p:cNvSpPr>
          <p:nvPr>
            <p:ph type="ftr" idx="11"/>
          </p:nvPr>
        </p:nvSpPr>
        <p:spPr/>
        <p:txBody>
          <a:bodyPr/>
          <a:lstStyle>
            <a:lvl1pPr>
              <a:defRPr/>
            </a:lvl1pPr>
          </a:lstStyle>
          <a:p>
            <a:pPr>
              <a:defRPr/>
            </a:pPr>
            <a:r>
              <a:rPr lang="tr-TR"/>
              <a:t>Mohammed Alnaif Ph.D.</a:t>
            </a:r>
          </a:p>
        </p:txBody>
      </p:sp>
    </p:spTree>
    <p:extLst>
      <p:ext uri="{BB962C8B-B14F-4D97-AF65-F5344CB8AC3E}">
        <p14:creationId xmlns:p14="http://schemas.microsoft.com/office/powerpoint/2010/main" val="582020210"/>
      </p:ext>
    </p:extLst>
  </p:cSld>
  <p:clrMapOvr>
    <a:masterClrMapping/>
  </p:clrMapOvr>
</p:sldLayout>
</file>

<file path=ppt/slideLayouts/slideLayout4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ar-S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7" name="Slide Number Placeholder 6"/>
          <p:cNvSpPr>
            <a:spLocks noGrp="1"/>
          </p:cNvSpPr>
          <p:nvPr>
            <p:ph type="sldNum" idx="10"/>
          </p:nvPr>
        </p:nvSpPr>
        <p:spPr/>
        <p:txBody>
          <a:bodyPr/>
          <a:lstStyle>
            <a:lvl1pPr>
              <a:defRPr/>
            </a:lvl1pPr>
          </a:lstStyle>
          <a:p>
            <a:pPr>
              <a:defRPr/>
            </a:pPr>
            <a:r>
              <a:rPr lang="tr-TR"/>
              <a:t>Slide</a:t>
            </a:r>
            <a:r>
              <a:rPr lang="tr-TR" b="0"/>
              <a:t> </a:t>
            </a:r>
            <a:fld id="{FB529D56-21FA-4687-AC8B-B7A8F4FB0128}" type="slidenum">
              <a:rPr lang="tr-TR"/>
              <a:pPr>
                <a:defRPr/>
              </a:pPr>
              <a:t>‹#›</a:t>
            </a:fld>
            <a:endParaRPr lang="tr-TR"/>
          </a:p>
        </p:txBody>
      </p:sp>
      <p:sp>
        <p:nvSpPr>
          <p:cNvPr id="8" name="Footer Placeholder 7"/>
          <p:cNvSpPr>
            <a:spLocks noGrp="1"/>
          </p:cNvSpPr>
          <p:nvPr>
            <p:ph type="ftr" idx="11"/>
          </p:nvPr>
        </p:nvSpPr>
        <p:spPr/>
        <p:txBody>
          <a:bodyPr/>
          <a:lstStyle>
            <a:lvl1pPr>
              <a:defRPr/>
            </a:lvl1pPr>
          </a:lstStyle>
          <a:p>
            <a:pPr>
              <a:defRPr/>
            </a:pPr>
            <a:r>
              <a:rPr lang="tr-TR"/>
              <a:t>Mohammed Alnaif Ph.D.</a:t>
            </a:r>
          </a:p>
        </p:txBody>
      </p:sp>
    </p:spTree>
    <p:extLst>
      <p:ext uri="{BB962C8B-B14F-4D97-AF65-F5344CB8AC3E}">
        <p14:creationId xmlns:p14="http://schemas.microsoft.com/office/powerpoint/2010/main" val="268153034"/>
      </p:ext>
    </p:extLst>
  </p:cSld>
  <p:clrMapOvr>
    <a:masterClrMapping/>
  </p:clrMapOvr>
</p:sldLayout>
</file>

<file path=ppt/slideLayouts/slideLayout4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Slide Number Placeholder 2"/>
          <p:cNvSpPr>
            <a:spLocks noGrp="1"/>
          </p:cNvSpPr>
          <p:nvPr>
            <p:ph type="sldNum" idx="10"/>
          </p:nvPr>
        </p:nvSpPr>
        <p:spPr/>
        <p:txBody>
          <a:bodyPr/>
          <a:lstStyle>
            <a:lvl1pPr>
              <a:defRPr/>
            </a:lvl1pPr>
          </a:lstStyle>
          <a:p>
            <a:pPr>
              <a:defRPr/>
            </a:pPr>
            <a:r>
              <a:rPr lang="tr-TR"/>
              <a:t>Slide</a:t>
            </a:r>
            <a:r>
              <a:rPr lang="tr-TR" b="0"/>
              <a:t> </a:t>
            </a:r>
            <a:fld id="{EDA2AA45-91DC-418E-82BB-AC98C8E7A2AF}" type="slidenum">
              <a:rPr lang="tr-TR"/>
              <a:pPr>
                <a:defRPr/>
              </a:pPr>
              <a:t>‹#›</a:t>
            </a:fld>
            <a:endParaRPr lang="tr-TR"/>
          </a:p>
        </p:txBody>
      </p:sp>
      <p:sp>
        <p:nvSpPr>
          <p:cNvPr id="4" name="Footer Placeholder 3"/>
          <p:cNvSpPr>
            <a:spLocks noGrp="1"/>
          </p:cNvSpPr>
          <p:nvPr>
            <p:ph type="ftr" idx="11"/>
          </p:nvPr>
        </p:nvSpPr>
        <p:spPr/>
        <p:txBody>
          <a:bodyPr/>
          <a:lstStyle>
            <a:lvl1pPr>
              <a:defRPr/>
            </a:lvl1pPr>
          </a:lstStyle>
          <a:p>
            <a:pPr>
              <a:defRPr/>
            </a:pPr>
            <a:r>
              <a:rPr lang="tr-TR"/>
              <a:t>Mohammed Alnaif Ph.D.</a:t>
            </a:r>
          </a:p>
        </p:txBody>
      </p:sp>
    </p:spTree>
    <p:extLst>
      <p:ext uri="{BB962C8B-B14F-4D97-AF65-F5344CB8AC3E}">
        <p14:creationId xmlns:p14="http://schemas.microsoft.com/office/powerpoint/2010/main" val="3858410819"/>
      </p:ext>
    </p:extLst>
  </p:cSld>
  <p:clrMapOvr>
    <a:masterClrMapping/>
  </p:clrMapOvr>
</p:sldLayout>
</file>

<file path=ppt/slideLayouts/slideLayout4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idx="10"/>
          </p:nvPr>
        </p:nvSpPr>
        <p:spPr/>
        <p:txBody>
          <a:bodyPr/>
          <a:lstStyle>
            <a:lvl1pPr>
              <a:defRPr/>
            </a:lvl1pPr>
          </a:lstStyle>
          <a:p>
            <a:pPr>
              <a:defRPr/>
            </a:pPr>
            <a:r>
              <a:rPr lang="tr-TR"/>
              <a:t>Slide</a:t>
            </a:r>
            <a:r>
              <a:rPr lang="tr-TR" b="0"/>
              <a:t> </a:t>
            </a:r>
            <a:fld id="{C53CF1B5-7164-4FA2-AF2B-02289DCD3493}" type="slidenum">
              <a:rPr lang="tr-TR"/>
              <a:pPr>
                <a:defRPr/>
              </a:pPr>
              <a:t>‹#›</a:t>
            </a:fld>
            <a:endParaRPr lang="tr-TR"/>
          </a:p>
        </p:txBody>
      </p:sp>
      <p:sp>
        <p:nvSpPr>
          <p:cNvPr id="3" name="Footer Placeholder 2"/>
          <p:cNvSpPr>
            <a:spLocks noGrp="1"/>
          </p:cNvSpPr>
          <p:nvPr>
            <p:ph type="ftr" idx="11"/>
          </p:nvPr>
        </p:nvSpPr>
        <p:spPr/>
        <p:txBody>
          <a:bodyPr/>
          <a:lstStyle>
            <a:lvl1pPr>
              <a:defRPr/>
            </a:lvl1pPr>
          </a:lstStyle>
          <a:p>
            <a:pPr>
              <a:defRPr/>
            </a:pPr>
            <a:r>
              <a:rPr lang="tr-TR"/>
              <a:t>Mohammed Alnaif Ph.D.</a:t>
            </a:r>
          </a:p>
        </p:txBody>
      </p:sp>
    </p:spTree>
    <p:extLst>
      <p:ext uri="{BB962C8B-B14F-4D97-AF65-F5344CB8AC3E}">
        <p14:creationId xmlns:p14="http://schemas.microsoft.com/office/powerpoint/2010/main" val="405461205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03EE0A12-6611-46E7-9B80-64BC6F64F8A3}" type="datetime1">
              <a:rPr lang="ar-SA" smtClean="0"/>
              <a:t>30/01/1441</a:t>
            </a:fld>
            <a:endParaRPr lang="en-US"/>
          </a:p>
        </p:txBody>
      </p:sp>
      <p:sp>
        <p:nvSpPr>
          <p:cNvPr id="5" name="Rectangle 5"/>
          <p:cNvSpPr>
            <a:spLocks noGrp="1" noChangeArrowheads="1"/>
          </p:cNvSpPr>
          <p:nvPr>
            <p:ph type="sldNum" sz="quarter" idx="11"/>
          </p:nvPr>
        </p:nvSpPr>
        <p:spPr>
          <a:ln/>
        </p:spPr>
        <p:txBody>
          <a:bodyPr/>
          <a:lstStyle>
            <a:lvl1pPr>
              <a:defRPr/>
            </a:lvl1pPr>
          </a:lstStyle>
          <a:p>
            <a:pPr>
              <a:defRPr/>
            </a:pPr>
            <a:fld id="{48627334-B44D-420D-A908-980C00EAB3BB}" type="slidenum">
              <a:rPr lang="en-US"/>
              <a:pPr>
                <a:defRPr/>
              </a:pPr>
              <a:t>‹#›</a:t>
            </a:fld>
            <a:endParaRPr lang="en-US"/>
          </a:p>
        </p:txBody>
      </p:sp>
      <p:sp>
        <p:nvSpPr>
          <p:cNvPr id="6" name="Rectangle 6"/>
          <p:cNvSpPr>
            <a:spLocks noGrp="1" noChangeArrowheads="1"/>
          </p:cNvSpPr>
          <p:nvPr>
            <p:ph type="ftr" sz="quarter" idx="12"/>
          </p:nvPr>
        </p:nvSpPr>
        <p:spPr>
          <a:ln/>
        </p:spPr>
        <p:txBody>
          <a:bodyPr/>
          <a:lstStyle>
            <a:lvl1pPr>
              <a:defRPr/>
            </a:lvl1pPr>
          </a:lstStyle>
          <a:p>
            <a:pPr>
              <a:defRPr/>
            </a:pPr>
            <a:r>
              <a:rPr lang="en-US" smtClean="0"/>
              <a:t>Dr. Mohammed Alnaif</a:t>
            </a:r>
            <a:endParaRPr lang="en-US"/>
          </a:p>
        </p:txBody>
      </p:sp>
    </p:spTree>
    <p:extLst>
      <p:ext uri="{BB962C8B-B14F-4D97-AF65-F5344CB8AC3E}">
        <p14:creationId xmlns:p14="http://schemas.microsoft.com/office/powerpoint/2010/main" val="2246471269"/>
      </p:ext>
    </p:extLst>
  </p:cSld>
  <p:clrMapOvr>
    <a:masterClrMapping/>
  </p:clrMapOvr>
</p:sldLayout>
</file>

<file path=ppt/slideLayouts/slideLayout4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ar-S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idx="10"/>
          </p:nvPr>
        </p:nvSpPr>
        <p:spPr/>
        <p:txBody>
          <a:bodyPr/>
          <a:lstStyle>
            <a:lvl1pPr>
              <a:defRPr/>
            </a:lvl1pPr>
          </a:lstStyle>
          <a:p>
            <a:pPr>
              <a:defRPr/>
            </a:pPr>
            <a:r>
              <a:rPr lang="tr-TR"/>
              <a:t>Slide</a:t>
            </a:r>
            <a:r>
              <a:rPr lang="tr-TR" b="0"/>
              <a:t> </a:t>
            </a:r>
            <a:fld id="{32D3E046-2E98-49A2-B213-67332B589840}" type="slidenum">
              <a:rPr lang="tr-TR"/>
              <a:pPr>
                <a:defRPr/>
              </a:pPr>
              <a:t>‹#›</a:t>
            </a:fld>
            <a:endParaRPr lang="tr-TR"/>
          </a:p>
        </p:txBody>
      </p:sp>
      <p:sp>
        <p:nvSpPr>
          <p:cNvPr id="6" name="Footer Placeholder 5"/>
          <p:cNvSpPr>
            <a:spLocks noGrp="1"/>
          </p:cNvSpPr>
          <p:nvPr>
            <p:ph type="ftr" idx="11"/>
          </p:nvPr>
        </p:nvSpPr>
        <p:spPr/>
        <p:txBody>
          <a:bodyPr/>
          <a:lstStyle>
            <a:lvl1pPr>
              <a:defRPr/>
            </a:lvl1pPr>
          </a:lstStyle>
          <a:p>
            <a:pPr>
              <a:defRPr/>
            </a:pPr>
            <a:r>
              <a:rPr lang="tr-TR"/>
              <a:t>Mohammed Alnaif Ph.D.</a:t>
            </a:r>
          </a:p>
        </p:txBody>
      </p:sp>
    </p:spTree>
    <p:extLst>
      <p:ext uri="{BB962C8B-B14F-4D97-AF65-F5344CB8AC3E}">
        <p14:creationId xmlns:p14="http://schemas.microsoft.com/office/powerpoint/2010/main" val="1877705278"/>
      </p:ext>
    </p:extLst>
  </p:cSld>
  <p:clrMapOvr>
    <a:masterClrMapping/>
  </p:clrMapOvr>
</p:sldLayout>
</file>

<file path=ppt/slideLayouts/slideLayout4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ar-S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ar-S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idx="10"/>
          </p:nvPr>
        </p:nvSpPr>
        <p:spPr/>
        <p:txBody>
          <a:bodyPr/>
          <a:lstStyle>
            <a:lvl1pPr>
              <a:defRPr/>
            </a:lvl1pPr>
          </a:lstStyle>
          <a:p>
            <a:pPr>
              <a:defRPr/>
            </a:pPr>
            <a:r>
              <a:rPr lang="tr-TR"/>
              <a:t>Slide</a:t>
            </a:r>
            <a:r>
              <a:rPr lang="tr-TR" b="0"/>
              <a:t> </a:t>
            </a:r>
            <a:fld id="{412621C3-5A28-4087-BD0C-7D3DAC74865B}" type="slidenum">
              <a:rPr lang="tr-TR"/>
              <a:pPr>
                <a:defRPr/>
              </a:pPr>
              <a:t>‹#›</a:t>
            </a:fld>
            <a:endParaRPr lang="tr-TR"/>
          </a:p>
        </p:txBody>
      </p:sp>
      <p:sp>
        <p:nvSpPr>
          <p:cNvPr id="6" name="Footer Placeholder 5"/>
          <p:cNvSpPr>
            <a:spLocks noGrp="1"/>
          </p:cNvSpPr>
          <p:nvPr>
            <p:ph type="ftr" idx="11"/>
          </p:nvPr>
        </p:nvSpPr>
        <p:spPr/>
        <p:txBody>
          <a:bodyPr/>
          <a:lstStyle>
            <a:lvl1pPr>
              <a:defRPr/>
            </a:lvl1pPr>
          </a:lstStyle>
          <a:p>
            <a:pPr>
              <a:defRPr/>
            </a:pPr>
            <a:r>
              <a:rPr lang="tr-TR"/>
              <a:t>Mohammed Alnaif Ph.D.</a:t>
            </a:r>
          </a:p>
        </p:txBody>
      </p:sp>
    </p:spTree>
    <p:extLst>
      <p:ext uri="{BB962C8B-B14F-4D97-AF65-F5344CB8AC3E}">
        <p14:creationId xmlns:p14="http://schemas.microsoft.com/office/powerpoint/2010/main" val="709119828"/>
      </p:ext>
    </p:extLst>
  </p:cSld>
  <p:clrMapOvr>
    <a:masterClrMapping/>
  </p:clrMapOvr>
</p:sldLayout>
</file>

<file path=ppt/slideLayouts/slideLayout4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Slide Number Placeholder 3"/>
          <p:cNvSpPr>
            <a:spLocks noGrp="1"/>
          </p:cNvSpPr>
          <p:nvPr>
            <p:ph type="sldNum" idx="10"/>
          </p:nvPr>
        </p:nvSpPr>
        <p:spPr/>
        <p:txBody>
          <a:bodyPr/>
          <a:lstStyle>
            <a:lvl1pPr>
              <a:defRPr/>
            </a:lvl1pPr>
          </a:lstStyle>
          <a:p>
            <a:pPr>
              <a:defRPr/>
            </a:pPr>
            <a:r>
              <a:rPr lang="tr-TR"/>
              <a:t>Slide</a:t>
            </a:r>
            <a:r>
              <a:rPr lang="tr-TR" b="0"/>
              <a:t> </a:t>
            </a:r>
            <a:fld id="{0D3573B6-D9A4-4F29-BD9E-F2AFDC670284}" type="slidenum">
              <a:rPr lang="tr-TR"/>
              <a:pPr>
                <a:defRPr/>
              </a:pPr>
              <a:t>‹#›</a:t>
            </a:fld>
            <a:endParaRPr lang="tr-TR"/>
          </a:p>
        </p:txBody>
      </p:sp>
      <p:sp>
        <p:nvSpPr>
          <p:cNvPr id="5" name="Footer Placeholder 4"/>
          <p:cNvSpPr>
            <a:spLocks noGrp="1"/>
          </p:cNvSpPr>
          <p:nvPr>
            <p:ph type="ftr" idx="11"/>
          </p:nvPr>
        </p:nvSpPr>
        <p:spPr/>
        <p:txBody>
          <a:bodyPr/>
          <a:lstStyle>
            <a:lvl1pPr>
              <a:defRPr/>
            </a:lvl1pPr>
          </a:lstStyle>
          <a:p>
            <a:pPr>
              <a:defRPr/>
            </a:pPr>
            <a:r>
              <a:rPr lang="tr-TR"/>
              <a:t>Mohammed Alnaif Ph.D.</a:t>
            </a:r>
          </a:p>
        </p:txBody>
      </p:sp>
    </p:spTree>
    <p:extLst>
      <p:ext uri="{BB962C8B-B14F-4D97-AF65-F5344CB8AC3E}">
        <p14:creationId xmlns:p14="http://schemas.microsoft.com/office/powerpoint/2010/main" val="3046251740"/>
      </p:ext>
    </p:extLst>
  </p:cSld>
  <p:clrMapOvr>
    <a:masterClrMapping/>
  </p:clrMapOvr>
</p:sldLayout>
</file>

<file path=ppt/slideLayouts/slideLayout4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7813" y="274638"/>
            <a:ext cx="2055812" cy="5848350"/>
          </a:xfrm>
        </p:spPr>
        <p:txBody>
          <a:bodyPr vert="eaVert"/>
          <a:lstStyle/>
          <a:p>
            <a:r>
              <a:rPr lang="en-US" smtClean="0"/>
              <a:t>Click to edit Master title style</a:t>
            </a:r>
            <a:endParaRPr lang="ar-SA"/>
          </a:p>
        </p:txBody>
      </p:sp>
      <p:sp>
        <p:nvSpPr>
          <p:cNvPr id="3" name="Vertical Text Placeholder 2"/>
          <p:cNvSpPr>
            <a:spLocks noGrp="1"/>
          </p:cNvSpPr>
          <p:nvPr>
            <p:ph type="body" orient="vert" idx="1"/>
          </p:nvPr>
        </p:nvSpPr>
        <p:spPr>
          <a:xfrm>
            <a:off x="457200" y="274638"/>
            <a:ext cx="6018213" cy="58483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Slide Number Placeholder 3"/>
          <p:cNvSpPr>
            <a:spLocks noGrp="1"/>
          </p:cNvSpPr>
          <p:nvPr>
            <p:ph type="sldNum" idx="10"/>
          </p:nvPr>
        </p:nvSpPr>
        <p:spPr/>
        <p:txBody>
          <a:bodyPr/>
          <a:lstStyle>
            <a:lvl1pPr>
              <a:defRPr/>
            </a:lvl1pPr>
          </a:lstStyle>
          <a:p>
            <a:pPr>
              <a:defRPr/>
            </a:pPr>
            <a:r>
              <a:rPr lang="tr-TR"/>
              <a:t>Slide</a:t>
            </a:r>
            <a:r>
              <a:rPr lang="tr-TR" b="0"/>
              <a:t> </a:t>
            </a:r>
            <a:fld id="{9FE7E310-1DE1-4C29-9FD0-9A71E068CCA1}" type="slidenum">
              <a:rPr lang="tr-TR"/>
              <a:pPr>
                <a:defRPr/>
              </a:pPr>
              <a:t>‹#›</a:t>
            </a:fld>
            <a:endParaRPr lang="tr-TR"/>
          </a:p>
        </p:txBody>
      </p:sp>
      <p:sp>
        <p:nvSpPr>
          <p:cNvPr id="5" name="Footer Placeholder 4"/>
          <p:cNvSpPr>
            <a:spLocks noGrp="1"/>
          </p:cNvSpPr>
          <p:nvPr>
            <p:ph type="ftr" idx="11"/>
          </p:nvPr>
        </p:nvSpPr>
        <p:spPr/>
        <p:txBody>
          <a:bodyPr/>
          <a:lstStyle>
            <a:lvl1pPr>
              <a:defRPr/>
            </a:lvl1pPr>
          </a:lstStyle>
          <a:p>
            <a:pPr>
              <a:defRPr/>
            </a:pPr>
            <a:r>
              <a:rPr lang="tr-TR"/>
              <a:t>Mohammed Alnaif Ph.D.</a:t>
            </a:r>
          </a:p>
        </p:txBody>
      </p:sp>
    </p:spTree>
    <p:extLst>
      <p:ext uri="{BB962C8B-B14F-4D97-AF65-F5344CB8AC3E}">
        <p14:creationId xmlns:p14="http://schemas.microsoft.com/office/powerpoint/2010/main" val="776221150"/>
      </p:ext>
    </p:extLst>
  </p:cSld>
  <p:clrMapOvr>
    <a:masterClrMapping/>
  </p:clrMapOvr>
</p:sldLayout>
</file>

<file path=ppt/slideLayouts/slideLayout47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5"/>
          <p:cNvGrpSpPr>
            <a:grpSpLocks/>
          </p:cNvGrpSpPr>
          <p:nvPr/>
        </p:nvGrpSpPr>
        <p:grpSpPr bwMode="auto">
          <a:xfrm>
            <a:off x="0" y="-6350"/>
            <a:ext cx="9142413" cy="6856413"/>
            <a:chOff x="0" y="-4"/>
            <a:chExt cx="5759" cy="4319"/>
          </a:xfrm>
        </p:grpSpPr>
        <p:grpSp>
          <p:nvGrpSpPr>
            <p:cNvPr id="5" name="Group 6"/>
            <p:cNvGrpSpPr>
              <a:grpSpLocks/>
            </p:cNvGrpSpPr>
            <p:nvPr/>
          </p:nvGrpSpPr>
          <p:grpSpPr bwMode="auto">
            <a:xfrm>
              <a:off x="33" y="-4"/>
              <a:ext cx="328" cy="3928"/>
              <a:chOff x="33" y="-4"/>
              <a:chExt cx="328" cy="3928"/>
            </a:xfrm>
          </p:grpSpPr>
          <p:sp>
            <p:nvSpPr>
              <p:cNvPr id="21" name="Rectangle 7"/>
              <p:cNvSpPr>
                <a:spLocks noChangeArrowheads="1"/>
              </p:cNvSpPr>
              <p:nvPr/>
            </p:nvSpPr>
            <p:spPr bwMode="auto">
              <a:xfrm>
                <a:off x="33" y="110"/>
                <a:ext cx="106" cy="3814"/>
              </a:xfrm>
              <a:prstGeom prst="rect">
                <a:avLst/>
              </a:prstGeom>
              <a:gradFill rotWithShape="0">
                <a:gsLst>
                  <a:gs pos="0">
                    <a:schemeClr val="hlink"/>
                  </a:gs>
                  <a:gs pos="100000">
                    <a:schemeClr val="accent2"/>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grpSp>
            <p:nvGrpSpPr>
              <p:cNvPr id="22" name="Group 8"/>
              <p:cNvGrpSpPr>
                <a:grpSpLocks/>
              </p:cNvGrpSpPr>
              <p:nvPr/>
            </p:nvGrpSpPr>
            <p:grpSpPr bwMode="auto">
              <a:xfrm>
                <a:off x="41" y="-4"/>
                <a:ext cx="320" cy="205"/>
                <a:chOff x="41" y="-4"/>
                <a:chExt cx="320" cy="205"/>
              </a:xfrm>
            </p:grpSpPr>
            <p:sp>
              <p:nvSpPr>
                <p:cNvPr id="23" name="Oval 9"/>
                <p:cNvSpPr>
                  <a:spLocks noChangeArrowheads="1"/>
                </p:cNvSpPr>
                <p:nvPr/>
              </p:nvSpPr>
              <p:spPr bwMode="auto">
                <a:xfrm>
                  <a:off x="41" y="48"/>
                  <a:ext cx="113" cy="107"/>
                </a:xfrm>
                <a:prstGeom prst="ellipse">
                  <a:avLst/>
                </a:pr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sp>
              <p:nvSpPr>
                <p:cNvPr id="24" name="AutoShape 10"/>
                <p:cNvSpPr>
                  <a:spLocks noChangeArrowheads="1"/>
                </p:cNvSpPr>
                <p:nvPr/>
              </p:nvSpPr>
              <p:spPr bwMode="auto">
                <a:xfrm>
                  <a:off x="104" y="-4"/>
                  <a:ext cx="257" cy="205"/>
                </a:xfrm>
                <a:prstGeom prst="rightArrow">
                  <a:avLst>
                    <a:gd name="adj1" fmla="val 50000"/>
                    <a:gd name="adj2" fmla="val 62689"/>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grpSp>
        </p:grpSp>
        <p:grpSp>
          <p:nvGrpSpPr>
            <p:cNvPr id="6" name="Group 11"/>
            <p:cNvGrpSpPr>
              <a:grpSpLocks/>
            </p:cNvGrpSpPr>
            <p:nvPr/>
          </p:nvGrpSpPr>
          <p:grpSpPr bwMode="auto">
            <a:xfrm>
              <a:off x="411" y="44"/>
              <a:ext cx="5348" cy="322"/>
              <a:chOff x="411" y="44"/>
              <a:chExt cx="5348" cy="322"/>
            </a:xfrm>
          </p:grpSpPr>
          <p:sp>
            <p:nvSpPr>
              <p:cNvPr id="17" name="Rectangle 12"/>
              <p:cNvSpPr>
                <a:spLocks noChangeArrowheads="1"/>
              </p:cNvSpPr>
              <p:nvPr/>
            </p:nvSpPr>
            <p:spPr bwMode="auto">
              <a:xfrm>
                <a:off x="411" y="44"/>
                <a:ext cx="5256" cy="103"/>
              </a:xfrm>
              <a:prstGeom prst="rect">
                <a:avLst/>
              </a:prstGeom>
              <a:gradFill rotWithShape="0">
                <a:gsLst>
                  <a:gs pos="0">
                    <a:schemeClr val="hlink"/>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grpSp>
            <p:nvGrpSpPr>
              <p:cNvPr id="18" name="Group 13"/>
              <p:cNvGrpSpPr>
                <a:grpSpLocks/>
              </p:cNvGrpSpPr>
              <p:nvPr/>
            </p:nvGrpSpPr>
            <p:grpSpPr bwMode="auto">
              <a:xfrm>
                <a:off x="5563" y="45"/>
                <a:ext cx="196" cy="321"/>
                <a:chOff x="5563" y="45"/>
                <a:chExt cx="196" cy="321"/>
              </a:xfrm>
            </p:grpSpPr>
            <p:sp>
              <p:nvSpPr>
                <p:cNvPr id="19" name="Oval 14"/>
                <p:cNvSpPr>
                  <a:spLocks noChangeArrowheads="1"/>
                </p:cNvSpPr>
                <p:nvPr/>
              </p:nvSpPr>
              <p:spPr bwMode="auto">
                <a:xfrm>
                  <a:off x="5607" y="45"/>
                  <a:ext cx="104" cy="113"/>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sp>
              <p:nvSpPr>
                <p:cNvPr id="20" name="AutoShape 15"/>
                <p:cNvSpPr>
                  <a:spLocks noChangeArrowheads="1"/>
                </p:cNvSpPr>
                <p:nvPr/>
              </p:nvSpPr>
              <p:spPr bwMode="auto">
                <a:xfrm>
                  <a:off x="5563" y="107"/>
                  <a:ext cx="196" cy="259"/>
                </a:xfrm>
                <a:prstGeom prst="downArrow">
                  <a:avLst>
                    <a:gd name="adj1" fmla="val 50000"/>
                    <a:gd name="adj2" fmla="val 66078"/>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grpSp>
        </p:grpSp>
        <p:grpSp>
          <p:nvGrpSpPr>
            <p:cNvPr id="7" name="Group 16"/>
            <p:cNvGrpSpPr>
              <a:grpSpLocks/>
            </p:cNvGrpSpPr>
            <p:nvPr/>
          </p:nvGrpSpPr>
          <p:grpSpPr bwMode="auto">
            <a:xfrm>
              <a:off x="0" y="3958"/>
              <a:ext cx="5347" cy="323"/>
              <a:chOff x="0" y="3958"/>
              <a:chExt cx="5347" cy="323"/>
            </a:xfrm>
          </p:grpSpPr>
          <p:sp>
            <p:nvSpPr>
              <p:cNvPr id="13" name="Rectangle 17"/>
              <p:cNvSpPr>
                <a:spLocks noChangeArrowheads="1"/>
              </p:cNvSpPr>
              <p:nvPr/>
            </p:nvSpPr>
            <p:spPr bwMode="auto">
              <a:xfrm>
                <a:off x="94" y="4178"/>
                <a:ext cx="5253" cy="103"/>
              </a:xfrm>
              <a:prstGeom prst="rect">
                <a:avLst/>
              </a:pr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grpSp>
            <p:nvGrpSpPr>
              <p:cNvPr id="14" name="Group 18"/>
              <p:cNvGrpSpPr>
                <a:grpSpLocks/>
              </p:cNvGrpSpPr>
              <p:nvPr/>
            </p:nvGrpSpPr>
            <p:grpSpPr bwMode="auto">
              <a:xfrm>
                <a:off x="0" y="3958"/>
                <a:ext cx="195" cy="322"/>
                <a:chOff x="0" y="3958"/>
                <a:chExt cx="195" cy="322"/>
              </a:xfrm>
            </p:grpSpPr>
            <p:sp>
              <p:nvSpPr>
                <p:cNvPr id="15" name="Oval 19"/>
                <p:cNvSpPr>
                  <a:spLocks noChangeArrowheads="1"/>
                </p:cNvSpPr>
                <p:nvPr/>
              </p:nvSpPr>
              <p:spPr bwMode="auto">
                <a:xfrm>
                  <a:off x="48" y="4166"/>
                  <a:ext cx="104" cy="114"/>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sp>
              <p:nvSpPr>
                <p:cNvPr id="16" name="AutoShape 20"/>
                <p:cNvSpPr>
                  <a:spLocks noChangeArrowheads="1"/>
                </p:cNvSpPr>
                <p:nvPr/>
              </p:nvSpPr>
              <p:spPr bwMode="auto">
                <a:xfrm>
                  <a:off x="0" y="3958"/>
                  <a:ext cx="195" cy="259"/>
                </a:xfrm>
                <a:prstGeom prst="upArrow">
                  <a:avLst>
                    <a:gd name="adj1" fmla="val 50000"/>
                    <a:gd name="adj2" fmla="val 66404"/>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grpSp>
        </p:grpSp>
        <p:grpSp>
          <p:nvGrpSpPr>
            <p:cNvPr id="8" name="Group 21"/>
            <p:cNvGrpSpPr>
              <a:grpSpLocks/>
            </p:cNvGrpSpPr>
            <p:nvPr/>
          </p:nvGrpSpPr>
          <p:grpSpPr bwMode="auto">
            <a:xfrm>
              <a:off x="5398" y="401"/>
              <a:ext cx="320" cy="3914"/>
              <a:chOff x="5398" y="401"/>
              <a:chExt cx="320" cy="3914"/>
            </a:xfrm>
          </p:grpSpPr>
          <p:sp>
            <p:nvSpPr>
              <p:cNvPr id="9" name="Rectangle 22"/>
              <p:cNvSpPr>
                <a:spLocks noChangeArrowheads="1"/>
              </p:cNvSpPr>
              <p:nvPr/>
            </p:nvSpPr>
            <p:spPr bwMode="auto">
              <a:xfrm>
                <a:off x="5612" y="401"/>
                <a:ext cx="106" cy="3800"/>
              </a:xfrm>
              <a:prstGeom prst="rect">
                <a:avLst/>
              </a:prstGeom>
              <a:gradFill rotWithShape="0">
                <a:gsLst>
                  <a:gs pos="0">
                    <a:schemeClr val="accent1"/>
                  </a:gs>
                  <a:gs pos="100000">
                    <a:schemeClr val="folHlink"/>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grpSp>
            <p:nvGrpSpPr>
              <p:cNvPr id="10" name="Group 23"/>
              <p:cNvGrpSpPr>
                <a:grpSpLocks/>
              </p:cNvGrpSpPr>
              <p:nvPr/>
            </p:nvGrpSpPr>
            <p:grpSpPr bwMode="auto">
              <a:xfrm>
                <a:off x="5398" y="4111"/>
                <a:ext cx="320" cy="204"/>
                <a:chOff x="5398" y="4111"/>
                <a:chExt cx="320" cy="204"/>
              </a:xfrm>
            </p:grpSpPr>
            <p:sp>
              <p:nvSpPr>
                <p:cNvPr id="11" name="Oval 24"/>
                <p:cNvSpPr>
                  <a:spLocks noChangeArrowheads="1"/>
                </p:cNvSpPr>
                <p:nvPr/>
              </p:nvSpPr>
              <p:spPr bwMode="auto">
                <a:xfrm>
                  <a:off x="5605" y="4157"/>
                  <a:ext cx="113" cy="106"/>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sp>
              <p:nvSpPr>
                <p:cNvPr id="12" name="AutoShape 25"/>
                <p:cNvSpPr>
                  <a:spLocks noChangeArrowheads="1"/>
                </p:cNvSpPr>
                <p:nvPr/>
              </p:nvSpPr>
              <p:spPr bwMode="auto">
                <a:xfrm>
                  <a:off x="5398" y="4111"/>
                  <a:ext cx="257" cy="204"/>
                </a:xfrm>
                <a:prstGeom prst="leftArrow">
                  <a:avLst>
                    <a:gd name="adj1" fmla="val 50000"/>
                    <a:gd name="adj2" fmla="val 62984"/>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grpSp>
        </p:grpSp>
      </p:grpSp>
      <p:sp>
        <p:nvSpPr>
          <p:cNvPr id="67610" name="Rectangle 26"/>
          <p:cNvSpPr>
            <a:spLocks noGrp="1" noChangeArrowheads="1"/>
          </p:cNvSpPr>
          <p:nvPr>
            <p:ph type="ctrTitle" sz="quarter"/>
          </p:nvPr>
        </p:nvSpPr>
        <p:spPr>
          <a:xfrm>
            <a:off x="685800" y="2286000"/>
            <a:ext cx="7772400" cy="1143000"/>
          </a:xfrm>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40" tIns="45720" rIns="91440" bIns="45720"/>
          <a:lstStyle>
            <a:lvl1pPr>
              <a:defRPr/>
            </a:lvl1pPr>
          </a:lstStyle>
          <a:p>
            <a:pPr lvl="0"/>
            <a:r>
              <a:rPr lang="en-US" altLang="en-US" noProof="0" smtClean="0"/>
              <a:t>Click to edit Master title style</a:t>
            </a:r>
          </a:p>
        </p:txBody>
      </p:sp>
      <p:sp>
        <p:nvSpPr>
          <p:cNvPr id="67611" name="Rectangle 27"/>
          <p:cNvSpPr>
            <a:spLocks noGrp="1" noChangeArrowheads="1"/>
          </p:cNvSpPr>
          <p:nvPr>
            <p:ph type="subTitle" sz="quarter" idx="1"/>
          </p:nvPr>
        </p:nvSpPr>
        <p:spPr>
          <a:xfrm>
            <a:off x="1371600" y="3886200"/>
            <a:ext cx="6400800" cy="1752600"/>
          </a:xfrm>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40" tIns="45720" rIns="91440" bIns="45720"/>
          <a:lstStyle>
            <a:lvl1pPr marL="0" indent="0" algn="ctr">
              <a:buFontTx/>
              <a:buNone/>
              <a:defRPr/>
            </a:lvl1pPr>
          </a:lstStyle>
          <a:p>
            <a:pPr lvl="0"/>
            <a:r>
              <a:rPr lang="en-US" altLang="en-US" noProof="0" smtClean="0"/>
              <a:t>Click to edit Master subtitle style</a:t>
            </a:r>
          </a:p>
        </p:txBody>
      </p:sp>
      <p:sp>
        <p:nvSpPr>
          <p:cNvPr id="25" name="Rectangle 2"/>
          <p:cNvSpPr>
            <a:spLocks noGrp="1" noChangeArrowheads="1"/>
          </p:cNvSpPr>
          <p:nvPr>
            <p:ph type="dt" sz="quarter" idx="10"/>
          </p:nvPr>
        </p:nvSpPr>
        <p:spPr>
          <a:xfrm>
            <a:off x="344488" y="6035675"/>
            <a:ext cx="2474912" cy="457200"/>
          </a:xfrm>
        </p:spPr>
        <p:txBody>
          <a:bodyPr/>
          <a:lstStyle>
            <a:lvl1pPr>
              <a:defRPr/>
            </a:lvl1pPr>
          </a:lstStyle>
          <a:p>
            <a:pPr>
              <a:defRPr/>
            </a:pPr>
            <a:fld id="{75744A6D-A00A-4A1F-B0B7-541CA6B22FEE}" type="datetime1">
              <a:rPr lang="en-US" altLang="en-US"/>
              <a:pPr>
                <a:defRPr/>
              </a:pPr>
              <a:t>9/29/2019</a:t>
            </a:fld>
            <a:endParaRPr lang="en-US" altLang="en-US"/>
          </a:p>
        </p:txBody>
      </p:sp>
      <p:sp>
        <p:nvSpPr>
          <p:cNvPr id="26" name="Rectangle 3"/>
          <p:cNvSpPr>
            <a:spLocks noGrp="1" noChangeArrowheads="1"/>
          </p:cNvSpPr>
          <p:nvPr>
            <p:ph type="ftr" sz="quarter" idx="11"/>
          </p:nvPr>
        </p:nvSpPr>
        <p:spPr>
          <a:xfrm>
            <a:off x="2895600" y="6035675"/>
            <a:ext cx="3657600" cy="457200"/>
          </a:xfrm>
        </p:spPr>
        <p:txBody>
          <a:bodyPr/>
          <a:lstStyle>
            <a:lvl1pPr>
              <a:defRPr/>
            </a:lvl1pPr>
          </a:lstStyle>
          <a:p>
            <a:pPr>
              <a:defRPr/>
            </a:pPr>
            <a:r>
              <a:rPr lang="en-US" altLang="en-US"/>
              <a:t>Mohammed Alnaif Ph.D.</a:t>
            </a:r>
          </a:p>
        </p:txBody>
      </p:sp>
      <p:sp>
        <p:nvSpPr>
          <p:cNvPr id="27" name="Rectangle 4"/>
          <p:cNvSpPr>
            <a:spLocks noGrp="1" noChangeArrowheads="1"/>
          </p:cNvSpPr>
          <p:nvPr>
            <p:ph type="sldNum" sz="quarter" idx="12"/>
          </p:nvPr>
        </p:nvSpPr>
        <p:spPr>
          <a:xfrm>
            <a:off x="6629400" y="6035675"/>
            <a:ext cx="2170113" cy="444500"/>
          </a:xfrm>
        </p:spPr>
        <p:txBody>
          <a:bodyPr/>
          <a:lstStyle>
            <a:lvl1pPr>
              <a:defRPr/>
            </a:lvl1pPr>
          </a:lstStyle>
          <a:p>
            <a:pPr>
              <a:defRPr/>
            </a:pPr>
            <a:endParaRPr lang="en-US" altLang="en-US"/>
          </a:p>
        </p:txBody>
      </p:sp>
    </p:spTree>
    <p:extLst>
      <p:ext uri="{BB962C8B-B14F-4D97-AF65-F5344CB8AC3E}">
        <p14:creationId xmlns:p14="http://schemas.microsoft.com/office/powerpoint/2010/main" val="3208817218"/>
      </p:ext>
    </p:extLst>
  </p:cSld>
  <p:clrMapOvr>
    <a:masterClrMapping/>
  </p:clrMapOvr>
</p:sldLayout>
</file>

<file path=ppt/slideLayouts/slideLayout47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B45B096D-C687-4AF6-A715-10C1246C8F0D}" type="datetime1">
              <a:rPr lang="en-US" altLang="en-US"/>
              <a:pPr>
                <a:defRPr/>
              </a:pPr>
              <a:t>9/29/2019</a:t>
            </a:fld>
            <a:endParaRPr lang="en-US" altLang="en-US"/>
          </a:p>
        </p:txBody>
      </p:sp>
      <p:sp>
        <p:nvSpPr>
          <p:cNvPr id="5" name="Rectangle 5"/>
          <p:cNvSpPr>
            <a:spLocks noGrp="1" noChangeArrowheads="1"/>
          </p:cNvSpPr>
          <p:nvPr>
            <p:ph type="sldNum"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ftr" sz="quarter" idx="12"/>
          </p:nvPr>
        </p:nvSpPr>
        <p:spPr>
          <a:ln/>
        </p:spPr>
        <p:txBody>
          <a:bodyPr/>
          <a:lstStyle>
            <a:lvl1pPr>
              <a:defRPr/>
            </a:lvl1pPr>
          </a:lstStyle>
          <a:p>
            <a:pPr>
              <a:defRPr/>
            </a:pPr>
            <a:r>
              <a:rPr lang="en-US" altLang="en-US"/>
              <a:t>Mohammed Alnaif Ph.D.</a:t>
            </a:r>
          </a:p>
        </p:txBody>
      </p:sp>
    </p:spTree>
    <p:extLst>
      <p:ext uri="{BB962C8B-B14F-4D97-AF65-F5344CB8AC3E}">
        <p14:creationId xmlns:p14="http://schemas.microsoft.com/office/powerpoint/2010/main" val="1241175226"/>
      </p:ext>
    </p:extLst>
  </p:cSld>
  <p:clrMapOvr>
    <a:masterClrMapping/>
  </p:clrMapOvr>
</p:sldLayout>
</file>

<file path=ppt/slideLayouts/slideLayout47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2B27A1C0-AA75-4154-AF43-ED52FE5FF416}" type="datetime1">
              <a:rPr lang="en-US" altLang="en-US"/>
              <a:pPr>
                <a:defRPr/>
              </a:pPr>
              <a:t>9/29/2019</a:t>
            </a:fld>
            <a:endParaRPr lang="en-US" altLang="en-US"/>
          </a:p>
        </p:txBody>
      </p:sp>
      <p:sp>
        <p:nvSpPr>
          <p:cNvPr id="5" name="Rectangle 5"/>
          <p:cNvSpPr>
            <a:spLocks noGrp="1" noChangeArrowheads="1"/>
          </p:cNvSpPr>
          <p:nvPr>
            <p:ph type="sldNum"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ftr" sz="quarter" idx="12"/>
          </p:nvPr>
        </p:nvSpPr>
        <p:spPr>
          <a:ln/>
        </p:spPr>
        <p:txBody>
          <a:bodyPr/>
          <a:lstStyle>
            <a:lvl1pPr>
              <a:defRPr/>
            </a:lvl1pPr>
          </a:lstStyle>
          <a:p>
            <a:pPr>
              <a:defRPr/>
            </a:pPr>
            <a:r>
              <a:rPr lang="en-US" altLang="en-US"/>
              <a:t>Mohammed Alnaif Ph.D.</a:t>
            </a:r>
          </a:p>
        </p:txBody>
      </p:sp>
    </p:spTree>
    <p:extLst>
      <p:ext uri="{BB962C8B-B14F-4D97-AF65-F5344CB8AC3E}">
        <p14:creationId xmlns:p14="http://schemas.microsoft.com/office/powerpoint/2010/main" val="2204475314"/>
      </p:ext>
    </p:extLst>
  </p:cSld>
  <p:clrMapOvr>
    <a:masterClrMapping/>
  </p:clrMapOvr>
</p:sldLayout>
</file>

<file path=ppt/slideLayouts/slideLayout47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55663" y="1593850"/>
            <a:ext cx="3976687" cy="4425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84750" y="1593850"/>
            <a:ext cx="3976688" cy="4425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2FBB9763-24B2-4B89-A309-BCFA665A12D3}" type="datetime1">
              <a:rPr lang="en-US" altLang="en-US"/>
              <a:pPr>
                <a:defRPr/>
              </a:pPr>
              <a:t>9/29/2019</a:t>
            </a:fld>
            <a:endParaRPr lang="en-US" altLang="en-US"/>
          </a:p>
        </p:txBody>
      </p:sp>
      <p:sp>
        <p:nvSpPr>
          <p:cNvPr id="6" name="Rectangle 5"/>
          <p:cNvSpPr>
            <a:spLocks noGrp="1" noChangeArrowheads="1"/>
          </p:cNvSpPr>
          <p:nvPr>
            <p:ph type="sldNum"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ftr" sz="quarter" idx="12"/>
          </p:nvPr>
        </p:nvSpPr>
        <p:spPr>
          <a:ln/>
        </p:spPr>
        <p:txBody>
          <a:bodyPr/>
          <a:lstStyle>
            <a:lvl1pPr>
              <a:defRPr/>
            </a:lvl1pPr>
          </a:lstStyle>
          <a:p>
            <a:pPr>
              <a:defRPr/>
            </a:pPr>
            <a:r>
              <a:rPr lang="en-US" altLang="en-US"/>
              <a:t>Mohammed Alnaif Ph.D.</a:t>
            </a:r>
          </a:p>
        </p:txBody>
      </p:sp>
    </p:spTree>
    <p:extLst>
      <p:ext uri="{BB962C8B-B14F-4D97-AF65-F5344CB8AC3E}">
        <p14:creationId xmlns:p14="http://schemas.microsoft.com/office/powerpoint/2010/main" val="1922190372"/>
      </p:ext>
    </p:extLst>
  </p:cSld>
  <p:clrMapOvr>
    <a:masterClrMapping/>
  </p:clrMapOvr>
</p:sldLayout>
</file>

<file path=ppt/slideLayouts/slideLayout47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31351A62-ABFE-4613-9900-4EA8230C549F}" type="datetime1">
              <a:rPr lang="en-US" altLang="en-US"/>
              <a:pPr>
                <a:defRPr/>
              </a:pPr>
              <a:t>9/29/2019</a:t>
            </a:fld>
            <a:endParaRPr lang="en-US" altLang="en-US"/>
          </a:p>
        </p:txBody>
      </p:sp>
      <p:sp>
        <p:nvSpPr>
          <p:cNvPr id="8" name="Rectangle 5"/>
          <p:cNvSpPr>
            <a:spLocks noGrp="1" noChangeArrowheads="1"/>
          </p:cNvSpPr>
          <p:nvPr>
            <p:ph type="sldNum"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ftr" sz="quarter" idx="12"/>
          </p:nvPr>
        </p:nvSpPr>
        <p:spPr>
          <a:ln/>
        </p:spPr>
        <p:txBody>
          <a:bodyPr/>
          <a:lstStyle>
            <a:lvl1pPr>
              <a:defRPr/>
            </a:lvl1pPr>
          </a:lstStyle>
          <a:p>
            <a:pPr>
              <a:defRPr/>
            </a:pPr>
            <a:r>
              <a:rPr lang="en-US" altLang="en-US"/>
              <a:t>Mohammed Alnaif Ph.D.</a:t>
            </a:r>
          </a:p>
        </p:txBody>
      </p:sp>
    </p:spTree>
    <p:extLst>
      <p:ext uri="{BB962C8B-B14F-4D97-AF65-F5344CB8AC3E}">
        <p14:creationId xmlns:p14="http://schemas.microsoft.com/office/powerpoint/2010/main" val="2827819347"/>
      </p:ext>
    </p:extLst>
  </p:cSld>
  <p:clrMapOvr>
    <a:masterClrMapping/>
  </p:clrMapOvr>
</p:sldLayout>
</file>

<file path=ppt/slideLayouts/slideLayout4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436B75F3-90EB-44D0-B63D-97E66E5EC999}" type="datetime1">
              <a:rPr lang="en-US" altLang="en-US"/>
              <a:pPr>
                <a:defRPr/>
              </a:pPr>
              <a:t>9/29/2019</a:t>
            </a:fld>
            <a:endParaRPr lang="en-US" altLang="en-US"/>
          </a:p>
        </p:txBody>
      </p:sp>
      <p:sp>
        <p:nvSpPr>
          <p:cNvPr id="4" name="Rectangle 5"/>
          <p:cNvSpPr>
            <a:spLocks noGrp="1" noChangeArrowheads="1"/>
          </p:cNvSpPr>
          <p:nvPr>
            <p:ph type="sldNum"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ftr" sz="quarter" idx="12"/>
          </p:nvPr>
        </p:nvSpPr>
        <p:spPr>
          <a:ln/>
        </p:spPr>
        <p:txBody>
          <a:bodyPr/>
          <a:lstStyle>
            <a:lvl1pPr>
              <a:defRPr/>
            </a:lvl1pPr>
          </a:lstStyle>
          <a:p>
            <a:pPr>
              <a:defRPr/>
            </a:pPr>
            <a:r>
              <a:rPr lang="en-US" altLang="en-US"/>
              <a:t>Mohammed Alnaif Ph.D.</a:t>
            </a:r>
          </a:p>
        </p:txBody>
      </p:sp>
    </p:spTree>
    <p:extLst>
      <p:ext uri="{BB962C8B-B14F-4D97-AF65-F5344CB8AC3E}">
        <p14:creationId xmlns:p14="http://schemas.microsoft.com/office/powerpoint/2010/main" val="373979698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55663" y="1593850"/>
            <a:ext cx="3976687" cy="4425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84750" y="1593850"/>
            <a:ext cx="3976688" cy="4425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1A280BB3-15D8-4A07-BC3E-AC0E0C59442C}" type="datetime1">
              <a:rPr lang="ar-SA" smtClean="0"/>
              <a:t>30/01/1441</a:t>
            </a:fld>
            <a:endParaRPr lang="en-US"/>
          </a:p>
        </p:txBody>
      </p:sp>
      <p:sp>
        <p:nvSpPr>
          <p:cNvPr id="6" name="Rectangle 5"/>
          <p:cNvSpPr>
            <a:spLocks noGrp="1" noChangeArrowheads="1"/>
          </p:cNvSpPr>
          <p:nvPr>
            <p:ph type="sldNum" sz="quarter" idx="11"/>
          </p:nvPr>
        </p:nvSpPr>
        <p:spPr>
          <a:ln/>
        </p:spPr>
        <p:txBody>
          <a:bodyPr/>
          <a:lstStyle>
            <a:lvl1pPr>
              <a:defRPr/>
            </a:lvl1pPr>
          </a:lstStyle>
          <a:p>
            <a:pPr>
              <a:defRPr/>
            </a:pPr>
            <a:fld id="{51D1EF32-170D-4B85-948F-3C58D73194F4}" type="slidenum">
              <a:rPr lang="en-US"/>
              <a:pPr>
                <a:defRPr/>
              </a:pPr>
              <a:t>‹#›</a:t>
            </a:fld>
            <a:endParaRPr lang="en-US"/>
          </a:p>
        </p:txBody>
      </p:sp>
      <p:sp>
        <p:nvSpPr>
          <p:cNvPr id="7" name="Rectangle 6"/>
          <p:cNvSpPr>
            <a:spLocks noGrp="1" noChangeArrowheads="1"/>
          </p:cNvSpPr>
          <p:nvPr>
            <p:ph type="ftr" sz="quarter" idx="12"/>
          </p:nvPr>
        </p:nvSpPr>
        <p:spPr>
          <a:ln/>
        </p:spPr>
        <p:txBody>
          <a:bodyPr/>
          <a:lstStyle>
            <a:lvl1pPr>
              <a:defRPr/>
            </a:lvl1pPr>
          </a:lstStyle>
          <a:p>
            <a:pPr>
              <a:defRPr/>
            </a:pPr>
            <a:r>
              <a:rPr lang="en-US" smtClean="0"/>
              <a:t>Dr. Mohammed Alnaif</a:t>
            </a:r>
            <a:endParaRPr lang="en-US"/>
          </a:p>
        </p:txBody>
      </p:sp>
    </p:spTree>
    <p:extLst>
      <p:ext uri="{BB962C8B-B14F-4D97-AF65-F5344CB8AC3E}">
        <p14:creationId xmlns:p14="http://schemas.microsoft.com/office/powerpoint/2010/main" val="709948398"/>
      </p:ext>
    </p:extLst>
  </p:cSld>
  <p:clrMapOvr>
    <a:masterClrMapping/>
  </p:clrMapOvr>
</p:sldLayout>
</file>

<file path=ppt/slideLayouts/slideLayout4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C6DE6EFA-B5A5-4FE2-ACA0-EB50D46B1287}" type="datetime1">
              <a:rPr lang="en-US" altLang="en-US"/>
              <a:pPr>
                <a:defRPr/>
              </a:pPr>
              <a:t>9/29/2019</a:t>
            </a:fld>
            <a:endParaRPr lang="en-US" altLang="en-US"/>
          </a:p>
        </p:txBody>
      </p:sp>
      <p:sp>
        <p:nvSpPr>
          <p:cNvPr id="3" name="Rectangle 5"/>
          <p:cNvSpPr>
            <a:spLocks noGrp="1" noChangeArrowheads="1"/>
          </p:cNvSpPr>
          <p:nvPr>
            <p:ph type="sldNum"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ftr" sz="quarter" idx="12"/>
          </p:nvPr>
        </p:nvSpPr>
        <p:spPr>
          <a:ln/>
        </p:spPr>
        <p:txBody>
          <a:bodyPr/>
          <a:lstStyle>
            <a:lvl1pPr>
              <a:defRPr/>
            </a:lvl1pPr>
          </a:lstStyle>
          <a:p>
            <a:pPr>
              <a:defRPr/>
            </a:pPr>
            <a:r>
              <a:rPr lang="en-US" altLang="en-US"/>
              <a:t>Mohammed Alnaif Ph.D.</a:t>
            </a:r>
          </a:p>
        </p:txBody>
      </p:sp>
    </p:spTree>
    <p:extLst>
      <p:ext uri="{BB962C8B-B14F-4D97-AF65-F5344CB8AC3E}">
        <p14:creationId xmlns:p14="http://schemas.microsoft.com/office/powerpoint/2010/main" val="982785088"/>
      </p:ext>
    </p:extLst>
  </p:cSld>
  <p:clrMapOvr>
    <a:masterClrMapping/>
  </p:clrMapOvr>
</p:sldLayout>
</file>

<file path=ppt/slideLayouts/slideLayout48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D4256868-C65D-4AE1-8CC9-6484073D4D0E}" type="datetime1">
              <a:rPr lang="en-US" altLang="en-US"/>
              <a:pPr>
                <a:defRPr/>
              </a:pPr>
              <a:t>9/29/2019</a:t>
            </a:fld>
            <a:endParaRPr lang="en-US" altLang="en-US"/>
          </a:p>
        </p:txBody>
      </p:sp>
      <p:sp>
        <p:nvSpPr>
          <p:cNvPr id="6" name="Rectangle 5"/>
          <p:cNvSpPr>
            <a:spLocks noGrp="1" noChangeArrowheads="1"/>
          </p:cNvSpPr>
          <p:nvPr>
            <p:ph type="sldNum"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ftr" sz="quarter" idx="12"/>
          </p:nvPr>
        </p:nvSpPr>
        <p:spPr>
          <a:ln/>
        </p:spPr>
        <p:txBody>
          <a:bodyPr/>
          <a:lstStyle>
            <a:lvl1pPr>
              <a:defRPr/>
            </a:lvl1pPr>
          </a:lstStyle>
          <a:p>
            <a:pPr>
              <a:defRPr/>
            </a:pPr>
            <a:r>
              <a:rPr lang="en-US" altLang="en-US"/>
              <a:t>Mohammed Alnaif Ph.D.</a:t>
            </a:r>
          </a:p>
        </p:txBody>
      </p:sp>
    </p:spTree>
    <p:extLst>
      <p:ext uri="{BB962C8B-B14F-4D97-AF65-F5344CB8AC3E}">
        <p14:creationId xmlns:p14="http://schemas.microsoft.com/office/powerpoint/2010/main" val="3605442474"/>
      </p:ext>
    </p:extLst>
  </p:cSld>
  <p:clrMapOvr>
    <a:masterClrMapping/>
  </p:clrMapOvr>
</p:sldLayout>
</file>

<file path=ppt/slideLayouts/slideLayout48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172418AF-621F-4D81-98CC-D12932E21246}" type="datetime1">
              <a:rPr lang="en-US" altLang="en-US"/>
              <a:pPr>
                <a:defRPr/>
              </a:pPr>
              <a:t>9/29/2019</a:t>
            </a:fld>
            <a:endParaRPr lang="en-US" altLang="en-US"/>
          </a:p>
        </p:txBody>
      </p:sp>
      <p:sp>
        <p:nvSpPr>
          <p:cNvPr id="6" name="Rectangle 5"/>
          <p:cNvSpPr>
            <a:spLocks noGrp="1" noChangeArrowheads="1"/>
          </p:cNvSpPr>
          <p:nvPr>
            <p:ph type="sldNum"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ftr" sz="quarter" idx="12"/>
          </p:nvPr>
        </p:nvSpPr>
        <p:spPr>
          <a:ln/>
        </p:spPr>
        <p:txBody>
          <a:bodyPr/>
          <a:lstStyle>
            <a:lvl1pPr>
              <a:defRPr/>
            </a:lvl1pPr>
          </a:lstStyle>
          <a:p>
            <a:pPr>
              <a:defRPr/>
            </a:pPr>
            <a:r>
              <a:rPr lang="en-US" altLang="en-US"/>
              <a:t>Mohammed Alnaif Ph.D.</a:t>
            </a:r>
          </a:p>
        </p:txBody>
      </p:sp>
    </p:spTree>
    <p:extLst>
      <p:ext uri="{BB962C8B-B14F-4D97-AF65-F5344CB8AC3E}">
        <p14:creationId xmlns:p14="http://schemas.microsoft.com/office/powerpoint/2010/main" val="1374459482"/>
      </p:ext>
    </p:extLst>
  </p:cSld>
  <p:clrMapOvr>
    <a:masterClrMapping/>
  </p:clrMapOvr>
</p:sldLayout>
</file>

<file path=ppt/slideLayouts/slideLayout48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6E9C4C45-8992-4A87-AAF8-BB70807C8AFB}" type="datetime1">
              <a:rPr lang="en-US" altLang="en-US"/>
              <a:pPr>
                <a:defRPr/>
              </a:pPr>
              <a:t>9/29/2019</a:t>
            </a:fld>
            <a:endParaRPr lang="en-US" altLang="en-US"/>
          </a:p>
        </p:txBody>
      </p:sp>
      <p:sp>
        <p:nvSpPr>
          <p:cNvPr id="5" name="Rectangle 5"/>
          <p:cNvSpPr>
            <a:spLocks noGrp="1" noChangeArrowheads="1"/>
          </p:cNvSpPr>
          <p:nvPr>
            <p:ph type="sldNum"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ftr" sz="quarter" idx="12"/>
          </p:nvPr>
        </p:nvSpPr>
        <p:spPr>
          <a:ln/>
        </p:spPr>
        <p:txBody>
          <a:bodyPr/>
          <a:lstStyle>
            <a:lvl1pPr>
              <a:defRPr/>
            </a:lvl1pPr>
          </a:lstStyle>
          <a:p>
            <a:pPr>
              <a:defRPr/>
            </a:pPr>
            <a:r>
              <a:rPr lang="en-US" altLang="en-US"/>
              <a:t>Mohammed Alnaif Ph.D.</a:t>
            </a:r>
          </a:p>
        </p:txBody>
      </p:sp>
    </p:spTree>
    <p:extLst>
      <p:ext uri="{BB962C8B-B14F-4D97-AF65-F5344CB8AC3E}">
        <p14:creationId xmlns:p14="http://schemas.microsoft.com/office/powerpoint/2010/main" val="2099152460"/>
      </p:ext>
    </p:extLst>
  </p:cSld>
  <p:clrMapOvr>
    <a:masterClrMapping/>
  </p:clrMapOvr>
</p:sldLayout>
</file>

<file path=ppt/slideLayouts/slideLayout48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35788" y="288925"/>
            <a:ext cx="2025650" cy="57308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55663" y="288925"/>
            <a:ext cx="5927725" cy="57308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FC53AC26-8526-4B78-A2F5-A847CCBAF634}" type="datetime1">
              <a:rPr lang="en-US" altLang="en-US"/>
              <a:pPr>
                <a:defRPr/>
              </a:pPr>
              <a:t>9/29/2019</a:t>
            </a:fld>
            <a:endParaRPr lang="en-US" altLang="en-US"/>
          </a:p>
        </p:txBody>
      </p:sp>
      <p:sp>
        <p:nvSpPr>
          <p:cNvPr id="5" name="Rectangle 5"/>
          <p:cNvSpPr>
            <a:spLocks noGrp="1" noChangeArrowheads="1"/>
          </p:cNvSpPr>
          <p:nvPr>
            <p:ph type="sldNum"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ftr" sz="quarter" idx="12"/>
          </p:nvPr>
        </p:nvSpPr>
        <p:spPr>
          <a:ln/>
        </p:spPr>
        <p:txBody>
          <a:bodyPr/>
          <a:lstStyle>
            <a:lvl1pPr>
              <a:defRPr/>
            </a:lvl1pPr>
          </a:lstStyle>
          <a:p>
            <a:pPr>
              <a:defRPr/>
            </a:pPr>
            <a:r>
              <a:rPr lang="en-US" altLang="en-US"/>
              <a:t>Mohammed Alnaif Ph.D.</a:t>
            </a:r>
          </a:p>
        </p:txBody>
      </p:sp>
    </p:spTree>
    <p:extLst>
      <p:ext uri="{BB962C8B-B14F-4D97-AF65-F5344CB8AC3E}">
        <p14:creationId xmlns:p14="http://schemas.microsoft.com/office/powerpoint/2010/main" val="1357992643"/>
      </p:ext>
    </p:extLst>
  </p:cSld>
  <p:clrMapOvr>
    <a:masterClrMapping/>
  </p:clrMapOvr>
</p:sldLayout>
</file>

<file path=ppt/slideLayouts/slideLayout48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5"/>
          <p:cNvGrpSpPr>
            <a:grpSpLocks/>
          </p:cNvGrpSpPr>
          <p:nvPr/>
        </p:nvGrpSpPr>
        <p:grpSpPr bwMode="auto">
          <a:xfrm>
            <a:off x="0" y="-6350"/>
            <a:ext cx="9142413" cy="6856413"/>
            <a:chOff x="0" y="-4"/>
            <a:chExt cx="5759" cy="4319"/>
          </a:xfrm>
        </p:grpSpPr>
        <p:grpSp>
          <p:nvGrpSpPr>
            <p:cNvPr id="5" name="Group 6"/>
            <p:cNvGrpSpPr>
              <a:grpSpLocks/>
            </p:cNvGrpSpPr>
            <p:nvPr/>
          </p:nvGrpSpPr>
          <p:grpSpPr bwMode="auto">
            <a:xfrm>
              <a:off x="33" y="-4"/>
              <a:ext cx="328" cy="3928"/>
              <a:chOff x="33" y="-4"/>
              <a:chExt cx="328" cy="3928"/>
            </a:xfrm>
          </p:grpSpPr>
          <p:sp>
            <p:nvSpPr>
              <p:cNvPr id="21" name="Rectangle 7"/>
              <p:cNvSpPr>
                <a:spLocks noChangeArrowheads="1"/>
              </p:cNvSpPr>
              <p:nvPr/>
            </p:nvSpPr>
            <p:spPr bwMode="auto">
              <a:xfrm>
                <a:off x="33" y="110"/>
                <a:ext cx="106" cy="3814"/>
              </a:xfrm>
              <a:prstGeom prst="rect">
                <a:avLst/>
              </a:prstGeom>
              <a:gradFill rotWithShape="0">
                <a:gsLst>
                  <a:gs pos="0">
                    <a:schemeClr val="hlink"/>
                  </a:gs>
                  <a:gs pos="100000">
                    <a:schemeClr val="accent2"/>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grpSp>
            <p:nvGrpSpPr>
              <p:cNvPr id="22" name="Group 8"/>
              <p:cNvGrpSpPr>
                <a:grpSpLocks/>
              </p:cNvGrpSpPr>
              <p:nvPr/>
            </p:nvGrpSpPr>
            <p:grpSpPr bwMode="auto">
              <a:xfrm>
                <a:off x="41" y="-4"/>
                <a:ext cx="320" cy="205"/>
                <a:chOff x="41" y="-4"/>
                <a:chExt cx="320" cy="205"/>
              </a:xfrm>
            </p:grpSpPr>
            <p:sp>
              <p:nvSpPr>
                <p:cNvPr id="23" name="Oval 9"/>
                <p:cNvSpPr>
                  <a:spLocks noChangeArrowheads="1"/>
                </p:cNvSpPr>
                <p:nvPr/>
              </p:nvSpPr>
              <p:spPr bwMode="auto">
                <a:xfrm>
                  <a:off x="41" y="48"/>
                  <a:ext cx="113" cy="107"/>
                </a:xfrm>
                <a:prstGeom prst="ellipse">
                  <a:avLst/>
                </a:pr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sp>
              <p:nvSpPr>
                <p:cNvPr id="24" name="AutoShape 10"/>
                <p:cNvSpPr>
                  <a:spLocks noChangeArrowheads="1"/>
                </p:cNvSpPr>
                <p:nvPr/>
              </p:nvSpPr>
              <p:spPr bwMode="auto">
                <a:xfrm>
                  <a:off x="104" y="-4"/>
                  <a:ext cx="257" cy="205"/>
                </a:xfrm>
                <a:prstGeom prst="rightArrow">
                  <a:avLst>
                    <a:gd name="adj1" fmla="val 50000"/>
                    <a:gd name="adj2" fmla="val 62689"/>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grpSp>
        </p:grpSp>
        <p:grpSp>
          <p:nvGrpSpPr>
            <p:cNvPr id="6" name="Group 11"/>
            <p:cNvGrpSpPr>
              <a:grpSpLocks/>
            </p:cNvGrpSpPr>
            <p:nvPr/>
          </p:nvGrpSpPr>
          <p:grpSpPr bwMode="auto">
            <a:xfrm>
              <a:off x="411" y="44"/>
              <a:ext cx="5348" cy="322"/>
              <a:chOff x="411" y="44"/>
              <a:chExt cx="5348" cy="322"/>
            </a:xfrm>
          </p:grpSpPr>
          <p:sp>
            <p:nvSpPr>
              <p:cNvPr id="17" name="Rectangle 12"/>
              <p:cNvSpPr>
                <a:spLocks noChangeArrowheads="1"/>
              </p:cNvSpPr>
              <p:nvPr/>
            </p:nvSpPr>
            <p:spPr bwMode="auto">
              <a:xfrm>
                <a:off x="411" y="44"/>
                <a:ext cx="5256" cy="103"/>
              </a:xfrm>
              <a:prstGeom prst="rect">
                <a:avLst/>
              </a:prstGeom>
              <a:gradFill rotWithShape="0">
                <a:gsLst>
                  <a:gs pos="0">
                    <a:schemeClr val="hlink"/>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grpSp>
            <p:nvGrpSpPr>
              <p:cNvPr id="18" name="Group 13"/>
              <p:cNvGrpSpPr>
                <a:grpSpLocks/>
              </p:cNvGrpSpPr>
              <p:nvPr/>
            </p:nvGrpSpPr>
            <p:grpSpPr bwMode="auto">
              <a:xfrm>
                <a:off x="5563" y="45"/>
                <a:ext cx="196" cy="321"/>
                <a:chOff x="5563" y="45"/>
                <a:chExt cx="196" cy="321"/>
              </a:xfrm>
            </p:grpSpPr>
            <p:sp>
              <p:nvSpPr>
                <p:cNvPr id="19" name="Oval 14"/>
                <p:cNvSpPr>
                  <a:spLocks noChangeArrowheads="1"/>
                </p:cNvSpPr>
                <p:nvPr/>
              </p:nvSpPr>
              <p:spPr bwMode="auto">
                <a:xfrm>
                  <a:off x="5607" y="45"/>
                  <a:ext cx="104" cy="113"/>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sp>
              <p:nvSpPr>
                <p:cNvPr id="20" name="AutoShape 15"/>
                <p:cNvSpPr>
                  <a:spLocks noChangeArrowheads="1"/>
                </p:cNvSpPr>
                <p:nvPr/>
              </p:nvSpPr>
              <p:spPr bwMode="auto">
                <a:xfrm>
                  <a:off x="5563" y="107"/>
                  <a:ext cx="196" cy="259"/>
                </a:xfrm>
                <a:prstGeom prst="downArrow">
                  <a:avLst>
                    <a:gd name="adj1" fmla="val 50000"/>
                    <a:gd name="adj2" fmla="val 66078"/>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grpSp>
        </p:grpSp>
        <p:grpSp>
          <p:nvGrpSpPr>
            <p:cNvPr id="7" name="Group 16"/>
            <p:cNvGrpSpPr>
              <a:grpSpLocks/>
            </p:cNvGrpSpPr>
            <p:nvPr/>
          </p:nvGrpSpPr>
          <p:grpSpPr bwMode="auto">
            <a:xfrm>
              <a:off x="0" y="3958"/>
              <a:ext cx="5347" cy="323"/>
              <a:chOff x="0" y="3958"/>
              <a:chExt cx="5347" cy="323"/>
            </a:xfrm>
          </p:grpSpPr>
          <p:sp>
            <p:nvSpPr>
              <p:cNvPr id="13" name="Rectangle 17"/>
              <p:cNvSpPr>
                <a:spLocks noChangeArrowheads="1"/>
              </p:cNvSpPr>
              <p:nvPr/>
            </p:nvSpPr>
            <p:spPr bwMode="auto">
              <a:xfrm>
                <a:off x="94" y="4178"/>
                <a:ext cx="5253" cy="103"/>
              </a:xfrm>
              <a:prstGeom prst="rect">
                <a:avLst/>
              </a:pr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grpSp>
            <p:nvGrpSpPr>
              <p:cNvPr id="14" name="Group 18"/>
              <p:cNvGrpSpPr>
                <a:grpSpLocks/>
              </p:cNvGrpSpPr>
              <p:nvPr/>
            </p:nvGrpSpPr>
            <p:grpSpPr bwMode="auto">
              <a:xfrm>
                <a:off x="0" y="3958"/>
                <a:ext cx="195" cy="322"/>
                <a:chOff x="0" y="3958"/>
                <a:chExt cx="195" cy="322"/>
              </a:xfrm>
            </p:grpSpPr>
            <p:sp>
              <p:nvSpPr>
                <p:cNvPr id="15" name="Oval 19"/>
                <p:cNvSpPr>
                  <a:spLocks noChangeArrowheads="1"/>
                </p:cNvSpPr>
                <p:nvPr/>
              </p:nvSpPr>
              <p:spPr bwMode="auto">
                <a:xfrm>
                  <a:off x="48" y="4166"/>
                  <a:ext cx="104" cy="114"/>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sp>
              <p:nvSpPr>
                <p:cNvPr id="16" name="AutoShape 20"/>
                <p:cNvSpPr>
                  <a:spLocks noChangeArrowheads="1"/>
                </p:cNvSpPr>
                <p:nvPr/>
              </p:nvSpPr>
              <p:spPr bwMode="auto">
                <a:xfrm>
                  <a:off x="0" y="3958"/>
                  <a:ext cx="195" cy="259"/>
                </a:xfrm>
                <a:prstGeom prst="upArrow">
                  <a:avLst>
                    <a:gd name="adj1" fmla="val 50000"/>
                    <a:gd name="adj2" fmla="val 66404"/>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grpSp>
        </p:grpSp>
        <p:grpSp>
          <p:nvGrpSpPr>
            <p:cNvPr id="8" name="Group 21"/>
            <p:cNvGrpSpPr>
              <a:grpSpLocks/>
            </p:cNvGrpSpPr>
            <p:nvPr/>
          </p:nvGrpSpPr>
          <p:grpSpPr bwMode="auto">
            <a:xfrm>
              <a:off x="5398" y="401"/>
              <a:ext cx="320" cy="3914"/>
              <a:chOff x="5398" y="401"/>
              <a:chExt cx="320" cy="3914"/>
            </a:xfrm>
          </p:grpSpPr>
          <p:sp>
            <p:nvSpPr>
              <p:cNvPr id="9" name="Rectangle 22"/>
              <p:cNvSpPr>
                <a:spLocks noChangeArrowheads="1"/>
              </p:cNvSpPr>
              <p:nvPr/>
            </p:nvSpPr>
            <p:spPr bwMode="auto">
              <a:xfrm>
                <a:off x="5612" y="401"/>
                <a:ext cx="106" cy="3800"/>
              </a:xfrm>
              <a:prstGeom prst="rect">
                <a:avLst/>
              </a:prstGeom>
              <a:gradFill rotWithShape="0">
                <a:gsLst>
                  <a:gs pos="0">
                    <a:schemeClr val="accent1"/>
                  </a:gs>
                  <a:gs pos="100000">
                    <a:schemeClr val="folHlink"/>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grpSp>
            <p:nvGrpSpPr>
              <p:cNvPr id="10" name="Group 23"/>
              <p:cNvGrpSpPr>
                <a:grpSpLocks/>
              </p:cNvGrpSpPr>
              <p:nvPr/>
            </p:nvGrpSpPr>
            <p:grpSpPr bwMode="auto">
              <a:xfrm>
                <a:off x="5398" y="4111"/>
                <a:ext cx="320" cy="204"/>
                <a:chOff x="5398" y="4111"/>
                <a:chExt cx="320" cy="204"/>
              </a:xfrm>
            </p:grpSpPr>
            <p:sp>
              <p:nvSpPr>
                <p:cNvPr id="11" name="Oval 24"/>
                <p:cNvSpPr>
                  <a:spLocks noChangeArrowheads="1"/>
                </p:cNvSpPr>
                <p:nvPr/>
              </p:nvSpPr>
              <p:spPr bwMode="auto">
                <a:xfrm>
                  <a:off x="5605" y="4157"/>
                  <a:ext cx="113" cy="106"/>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sp>
              <p:nvSpPr>
                <p:cNvPr id="12" name="AutoShape 25"/>
                <p:cNvSpPr>
                  <a:spLocks noChangeArrowheads="1"/>
                </p:cNvSpPr>
                <p:nvPr/>
              </p:nvSpPr>
              <p:spPr bwMode="auto">
                <a:xfrm>
                  <a:off x="5398" y="4111"/>
                  <a:ext cx="257" cy="204"/>
                </a:xfrm>
                <a:prstGeom prst="leftArrow">
                  <a:avLst>
                    <a:gd name="adj1" fmla="val 50000"/>
                    <a:gd name="adj2" fmla="val 62984"/>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grpSp>
        </p:grpSp>
      </p:grpSp>
      <p:sp>
        <p:nvSpPr>
          <p:cNvPr id="5146" name="Rectangle 26"/>
          <p:cNvSpPr>
            <a:spLocks noGrp="1" noChangeArrowheads="1"/>
          </p:cNvSpPr>
          <p:nvPr>
            <p:ph type="ctrTitle" sz="quarter"/>
          </p:nvPr>
        </p:nvSpPr>
        <p:spPr>
          <a:xfrm>
            <a:off x="685800" y="2286000"/>
            <a:ext cx="7772400" cy="1143000"/>
          </a:xfrm>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40" tIns="45720" rIns="91440" bIns="45720"/>
          <a:lstStyle>
            <a:lvl1pPr>
              <a:defRPr/>
            </a:lvl1pPr>
          </a:lstStyle>
          <a:p>
            <a:pPr lvl="0"/>
            <a:r>
              <a:rPr lang="en-US" altLang="en-US" noProof="0" smtClean="0"/>
              <a:t>Click to edit Master title style</a:t>
            </a:r>
          </a:p>
        </p:txBody>
      </p:sp>
      <p:sp>
        <p:nvSpPr>
          <p:cNvPr id="5147" name="Rectangle 27"/>
          <p:cNvSpPr>
            <a:spLocks noGrp="1" noChangeArrowheads="1"/>
          </p:cNvSpPr>
          <p:nvPr>
            <p:ph type="subTitle" sz="quarter" idx="1"/>
          </p:nvPr>
        </p:nvSpPr>
        <p:spPr>
          <a:xfrm>
            <a:off x="1371600" y="3886200"/>
            <a:ext cx="6400800" cy="1752600"/>
          </a:xfrm>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40" tIns="45720" rIns="91440" bIns="45720"/>
          <a:lstStyle>
            <a:lvl1pPr marL="0" indent="0" algn="ctr">
              <a:buFontTx/>
              <a:buNone/>
              <a:defRPr/>
            </a:lvl1pPr>
          </a:lstStyle>
          <a:p>
            <a:pPr lvl="0"/>
            <a:r>
              <a:rPr lang="en-US" altLang="en-US" noProof="0" smtClean="0"/>
              <a:t>Click to edit Master subtitle style</a:t>
            </a:r>
          </a:p>
        </p:txBody>
      </p:sp>
      <p:sp>
        <p:nvSpPr>
          <p:cNvPr id="25" name="Rectangle 2"/>
          <p:cNvSpPr>
            <a:spLocks noGrp="1" noChangeArrowheads="1"/>
          </p:cNvSpPr>
          <p:nvPr>
            <p:ph type="dt" sz="quarter" idx="10"/>
          </p:nvPr>
        </p:nvSpPr>
        <p:spPr>
          <a:xfrm>
            <a:off x="344488" y="6035675"/>
            <a:ext cx="2474912" cy="457200"/>
          </a:xfrm>
        </p:spPr>
        <p:txBody>
          <a:bodyPr/>
          <a:lstStyle>
            <a:lvl1pPr>
              <a:defRPr/>
            </a:lvl1pPr>
          </a:lstStyle>
          <a:p>
            <a:pPr>
              <a:defRPr/>
            </a:pPr>
            <a:fld id="{7403C171-2CEB-4490-BA44-5B11EB18F670}" type="datetime1">
              <a:rPr lang="en-US"/>
              <a:pPr>
                <a:defRPr/>
              </a:pPr>
              <a:t>9/29/2019</a:t>
            </a:fld>
            <a:endParaRPr lang="en-US"/>
          </a:p>
        </p:txBody>
      </p:sp>
      <p:sp>
        <p:nvSpPr>
          <p:cNvPr id="26" name="Rectangle 3"/>
          <p:cNvSpPr>
            <a:spLocks noGrp="1" noChangeArrowheads="1"/>
          </p:cNvSpPr>
          <p:nvPr>
            <p:ph type="ftr" sz="quarter" idx="11"/>
          </p:nvPr>
        </p:nvSpPr>
        <p:spPr>
          <a:xfrm>
            <a:off x="2895600" y="6035675"/>
            <a:ext cx="3657600" cy="457200"/>
          </a:xfrm>
        </p:spPr>
        <p:txBody>
          <a:bodyPr/>
          <a:lstStyle>
            <a:lvl1pPr>
              <a:defRPr/>
            </a:lvl1pPr>
          </a:lstStyle>
          <a:p>
            <a:pPr>
              <a:defRPr/>
            </a:pPr>
            <a:r>
              <a:rPr lang="en-US"/>
              <a:t>Dr. Mohammed Alnaif</a:t>
            </a:r>
          </a:p>
        </p:txBody>
      </p:sp>
      <p:sp>
        <p:nvSpPr>
          <p:cNvPr id="27" name="Rectangle 4"/>
          <p:cNvSpPr>
            <a:spLocks noGrp="1" noChangeArrowheads="1"/>
          </p:cNvSpPr>
          <p:nvPr>
            <p:ph type="sldNum" sz="quarter" idx="12"/>
          </p:nvPr>
        </p:nvSpPr>
        <p:spPr>
          <a:xfrm>
            <a:off x="6629400" y="6035675"/>
            <a:ext cx="2170113" cy="444500"/>
          </a:xfrm>
        </p:spPr>
        <p:txBody>
          <a:bodyPr/>
          <a:lstStyle>
            <a:lvl1pPr>
              <a:defRPr/>
            </a:lvl1pPr>
          </a:lstStyle>
          <a:p>
            <a:pPr>
              <a:defRPr/>
            </a:pPr>
            <a:fld id="{46A45DE3-02CF-469A-B02E-1185EB1CE5ED}" type="slidenum">
              <a:rPr lang="en-US"/>
              <a:pPr>
                <a:defRPr/>
              </a:pPr>
              <a:t>‹#›</a:t>
            </a:fld>
            <a:endParaRPr lang="en-US"/>
          </a:p>
        </p:txBody>
      </p:sp>
    </p:spTree>
    <p:extLst>
      <p:ext uri="{BB962C8B-B14F-4D97-AF65-F5344CB8AC3E}">
        <p14:creationId xmlns:p14="http://schemas.microsoft.com/office/powerpoint/2010/main" val="3971414027"/>
      </p:ext>
    </p:extLst>
  </p:cSld>
  <p:clrMapOvr>
    <a:masterClrMapping/>
  </p:clrMapOvr>
</p:sldLayout>
</file>

<file path=ppt/slideLayouts/slideLayout4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7CE9C918-A733-46BE-BD57-B6FA03764627}" type="datetime1">
              <a:rPr lang="en-US"/>
              <a:pPr>
                <a:defRPr/>
              </a:pPr>
              <a:t>9/29/2019</a:t>
            </a:fld>
            <a:endParaRPr lang="en-US"/>
          </a:p>
        </p:txBody>
      </p:sp>
      <p:sp>
        <p:nvSpPr>
          <p:cNvPr id="5" name="Rectangle 5"/>
          <p:cNvSpPr>
            <a:spLocks noGrp="1" noChangeArrowheads="1"/>
          </p:cNvSpPr>
          <p:nvPr>
            <p:ph type="sldNum" sz="quarter" idx="11"/>
          </p:nvPr>
        </p:nvSpPr>
        <p:spPr>
          <a:ln/>
        </p:spPr>
        <p:txBody>
          <a:bodyPr/>
          <a:lstStyle>
            <a:lvl1pPr>
              <a:defRPr/>
            </a:lvl1pPr>
          </a:lstStyle>
          <a:p>
            <a:pPr>
              <a:defRPr/>
            </a:pPr>
            <a:fld id="{0AECA15B-BC50-41C0-8A4E-7C5A7BF77A88}" type="slidenum">
              <a:rPr lang="en-US"/>
              <a:pPr>
                <a:defRPr/>
              </a:pPr>
              <a:t>‹#›</a:t>
            </a:fld>
            <a:endParaRPr lang="en-US"/>
          </a:p>
        </p:txBody>
      </p:sp>
      <p:sp>
        <p:nvSpPr>
          <p:cNvPr id="6" name="Rectangle 6"/>
          <p:cNvSpPr>
            <a:spLocks noGrp="1" noChangeArrowheads="1"/>
          </p:cNvSpPr>
          <p:nvPr>
            <p:ph type="ftr" sz="quarter" idx="12"/>
          </p:nvPr>
        </p:nvSpPr>
        <p:spPr>
          <a:ln/>
        </p:spPr>
        <p:txBody>
          <a:bodyPr/>
          <a:lstStyle>
            <a:lvl1pPr>
              <a:defRPr/>
            </a:lvl1pPr>
          </a:lstStyle>
          <a:p>
            <a:pPr>
              <a:defRPr/>
            </a:pPr>
            <a:r>
              <a:rPr lang="en-US"/>
              <a:t>Dr. Mohammed Alnaif</a:t>
            </a:r>
          </a:p>
        </p:txBody>
      </p:sp>
    </p:spTree>
    <p:extLst>
      <p:ext uri="{BB962C8B-B14F-4D97-AF65-F5344CB8AC3E}">
        <p14:creationId xmlns:p14="http://schemas.microsoft.com/office/powerpoint/2010/main" val="3856866660"/>
      </p:ext>
    </p:extLst>
  </p:cSld>
  <p:clrMapOvr>
    <a:masterClrMapping/>
  </p:clrMapOvr>
</p:sldLayout>
</file>

<file path=ppt/slideLayouts/slideLayout48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E73BF6B6-0F76-4D0A-BE7D-4319A7127C29}" type="datetime1">
              <a:rPr lang="en-US"/>
              <a:pPr>
                <a:defRPr/>
              </a:pPr>
              <a:t>9/29/2019</a:t>
            </a:fld>
            <a:endParaRPr lang="en-US"/>
          </a:p>
        </p:txBody>
      </p:sp>
      <p:sp>
        <p:nvSpPr>
          <p:cNvPr id="5" name="Rectangle 5"/>
          <p:cNvSpPr>
            <a:spLocks noGrp="1" noChangeArrowheads="1"/>
          </p:cNvSpPr>
          <p:nvPr>
            <p:ph type="sldNum" sz="quarter" idx="11"/>
          </p:nvPr>
        </p:nvSpPr>
        <p:spPr>
          <a:ln/>
        </p:spPr>
        <p:txBody>
          <a:bodyPr/>
          <a:lstStyle>
            <a:lvl1pPr>
              <a:defRPr/>
            </a:lvl1pPr>
          </a:lstStyle>
          <a:p>
            <a:pPr>
              <a:defRPr/>
            </a:pPr>
            <a:fld id="{1B9F8216-7FDD-4EE6-A304-EA038FB10CBC}" type="slidenum">
              <a:rPr lang="en-US"/>
              <a:pPr>
                <a:defRPr/>
              </a:pPr>
              <a:t>‹#›</a:t>
            </a:fld>
            <a:endParaRPr lang="en-US"/>
          </a:p>
        </p:txBody>
      </p:sp>
      <p:sp>
        <p:nvSpPr>
          <p:cNvPr id="6" name="Rectangle 6"/>
          <p:cNvSpPr>
            <a:spLocks noGrp="1" noChangeArrowheads="1"/>
          </p:cNvSpPr>
          <p:nvPr>
            <p:ph type="ftr" sz="quarter" idx="12"/>
          </p:nvPr>
        </p:nvSpPr>
        <p:spPr>
          <a:ln/>
        </p:spPr>
        <p:txBody>
          <a:bodyPr/>
          <a:lstStyle>
            <a:lvl1pPr>
              <a:defRPr/>
            </a:lvl1pPr>
          </a:lstStyle>
          <a:p>
            <a:pPr>
              <a:defRPr/>
            </a:pPr>
            <a:r>
              <a:rPr lang="en-US"/>
              <a:t>Dr. Mohammed Alnaif</a:t>
            </a:r>
          </a:p>
        </p:txBody>
      </p:sp>
    </p:spTree>
    <p:extLst>
      <p:ext uri="{BB962C8B-B14F-4D97-AF65-F5344CB8AC3E}">
        <p14:creationId xmlns:p14="http://schemas.microsoft.com/office/powerpoint/2010/main" val="2262885618"/>
      </p:ext>
    </p:extLst>
  </p:cSld>
  <p:clrMapOvr>
    <a:masterClrMapping/>
  </p:clrMapOvr>
</p:sldLayout>
</file>

<file path=ppt/slideLayouts/slideLayout48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55663" y="1593850"/>
            <a:ext cx="3976687" cy="4425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84750" y="1593850"/>
            <a:ext cx="3976688" cy="4425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24613054-B1F2-426A-A5F3-D332240EB6E8}" type="datetime1">
              <a:rPr lang="en-US"/>
              <a:pPr>
                <a:defRPr/>
              </a:pPr>
              <a:t>9/29/2019</a:t>
            </a:fld>
            <a:endParaRPr lang="en-US"/>
          </a:p>
        </p:txBody>
      </p:sp>
      <p:sp>
        <p:nvSpPr>
          <p:cNvPr id="6" name="Rectangle 5"/>
          <p:cNvSpPr>
            <a:spLocks noGrp="1" noChangeArrowheads="1"/>
          </p:cNvSpPr>
          <p:nvPr>
            <p:ph type="sldNum" sz="quarter" idx="11"/>
          </p:nvPr>
        </p:nvSpPr>
        <p:spPr>
          <a:ln/>
        </p:spPr>
        <p:txBody>
          <a:bodyPr/>
          <a:lstStyle>
            <a:lvl1pPr>
              <a:defRPr/>
            </a:lvl1pPr>
          </a:lstStyle>
          <a:p>
            <a:pPr>
              <a:defRPr/>
            </a:pPr>
            <a:fld id="{E8ABB54F-74EC-48E9-B37D-1A10D2816B68}" type="slidenum">
              <a:rPr lang="en-US"/>
              <a:pPr>
                <a:defRPr/>
              </a:pPr>
              <a:t>‹#›</a:t>
            </a:fld>
            <a:endParaRPr lang="en-US"/>
          </a:p>
        </p:txBody>
      </p:sp>
      <p:sp>
        <p:nvSpPr>
          <p:cNvPr id="7" name="Rectangle 6"/>
          <p:cNvSpPr>
            <a:spLocks noGrp="1" noChangeArrowheads="1"/>
          </p:cNvSpPr>
          <p:nvPr>
            <p:ph type="ftr" sz="quarter" idx="12"/>
          </p:nvPr>
        </p:nvSpPr>
        <p:spPr>
          <a:ln/>
        </p:spPr>
        <p:txBody>
          <a:bodyPr/>
          <a:lstStyle>
            <a:lvl1pPr>
              <a:defRPr/>
            </a:lvl1pPr>
          </a:lstStyle>
          <a:p>
            <a:pPr>
              <a:defRPr/>
            </a:pPr>
            <a:r>
              <a:rPr lang="en-US"/>
              <a:t>Dr. Mohammed Alnaif</a:t>
            </a:r>
          </a:p>
        </p:txBody>
      </p:sp>
    </p:spTree>
    <p:extLst>
      <p:ext uri="{BB962C8B-B14F-4D97-AF65-F5344CB8AC3E}">
        <p14:creationId xmlns:p14="http://schemas.microsoft.com/office/powerpoint/2010/main" val="1376827903"/>
      </p:ext>
    </p:extLst>
  </p:cSld>
  <p:clrMapOvr>
    <a:masterClrMapping/>
  </p:clrMapOvr>
</p:sldLayout>
</file>

<file path=ppt/slideLayouts/slideLayout48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EAF134D4-77FB-44A5-B7DD-97958A01EFDE}" type="datetime1">
              <a:rPr lang="en-US"/>
              <a:pPr>
                <a:defRPr/>
              </a:pPr>
              <a:t>9/29/2019</a:t>
            </a:fld>
            <a:endParaRPr lang="en-US"/>
          </a:p>
        </p:txBody>
      </p:sp>
      <p:sp>
        <p:nvSpPr>
          <p:cNvPr id="8" name="Rectangle 5"/>
          <p:cNvSpPr>
            <a:spLocks noGrp="1" noChangeArrowheads="1"/>
          </p:cNvSpPr>
          <p:nvPr>
            <p:ph type="sldNum" sz="quarter" idx="11"/>
          </p:nvPr>
        </p:nvSpPr>
        <p:spPr>
          <a:ln/>
        </p:spPr>
        <p:txBody>
          <a:bodyPr/>
          <a:lstStyle>
            <a:lvl1pPr>
              <a:defRPr/>
            </a:lvl1pPr>
          </a:lstStyle>
          <a:p>
            <a:pPr>
              <a:defRPr/>
            </a:pPr>
            <a:fld id="{ADBF7237-65F2-47B4-9EB0-EFCCB60D80BA}" type="slidenum">
              <a:rPr lang="en-US"/>
              <a:pPr>
                <a:defRPr/>
              </a:pPr>
              <a:t>‹#›</a:t>
            </a:fld>
            <a:endParaRPr lang="en-US"/>
          </a:p>
        </p:txBody>
      </p:sp>
      <p:sp>
        <p:nvSpPr>
          <p:cNvPr id="9" name="Rectangle 6"/>
          <p:cNvSpPr>
            <a:spLocks noGrp="1" noChangeArrowheads="1"/>
          </p:cNvSpPr>
          <p:nvPr>
            <p:ph type="ftr" sz="quarter" idx="12"/>
          </p:nvPr>
        </p:nvSpPr>
        <p:spPr>
          <a:ln/>
        </p:spPr>
        <p:txBody>
          <a:bodyPr/>
          <a:lstStyle>
            <a:lvl1pPr>
              <a:defRPr/>
            </a:lvl1pPr>
          </a:lstStyle>
          <a:p>
            <a:pPr>
              <a:defRPr/>
            </a:pPr>
            <a:r>
              <a:rPr lang="en-US"/>
              <a:t>Dr. Mohammed Alnaif</a:t>
            </a:r>
          </a:p>
        </p:txBody>
      </p:sp>
    </p:spTree>
    <p:extLst>
      <p:ext uri="{BB962C8B-B14F-4D97-AF65-F5344CB8AC3E}">
        <p14:creationId xmlns:p14="http://schemas.microsoft.com/office/powerpoint/2010/main" val="26921698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AF816CDF-B3FE-4D5F-B1B3-4649FC87EB09}" type="datetime1">
              <a:rPr lang="ar-SA" smtClean="0"/>
              <a:t>30/01/1441</a:t>
            </a:fld>
            <a:endParaRPr lang="en-US"/>
          </a:p>
        </p:txBody>
      </p:sp>
      <p:sp>
        <p:nvSpPr>
          <p:cNvPr id="8" name="Rectangle 5"/>
          <p:cNvSpPr>
            <a:spLocks noGrp="1" noChangeArrowheads="1"/>
          </p:cNvSpPr>
          <p:nvPr>
            <p:ph type="sldNum" sz="quarter" idx="11"/>
          </p:nvPr>
        </p:nvSpPr>
        <p:spPr>
          <a:ln/>
        </p:spPr>
        <p:txBody>
          <a:bodyPr/>
          <a:lstStyle>
            <a:lvl1pPr>
              <a:defRPr/>
            </a:lvl1pPr>
          </a:lstStyle>
          <a:p>
            <a:pPr>
              <a:defRPr/>
            </a:pPr>
            <a:fld id="{1282CEDC-C66E-441E-B9B3-E9D99B538A9D}" type="slidenum">
              <a:rPr lang="en-US"/>
              <a:pPr>
                <a:defRPr/>
              </a:pPr>
              <a:t>‹#›</a:t>
            </a:fld>
            <a:endParaRPr lang="en-US"/>
          </a:p>
        </p:txBody>
      </p:sp>
      <p:sp>
        <p:nvSpPr>
          <p:cNvPr id="9" name="Rectangle 6"/>
          <p:cNvSpPr>
            <a:spLocks noGrp="1" noChangeArrowheads="1"/>
          </p:cNvSpPr>
          <p:nvPr>
            <p:ph type="ftr" sz="quarter" idx="12"/>
          </p:nvPr>
        </p:nvSpPr>
        <p:spPr>
          <a:ln/>
        </p:spPr>
        <p:txBody>
          <a:bodyPr/>
          <a:lstStyle>
            <a:lvl1pPr>
              <a:defRPr/>
            </a:lvl1pPr>
          </a:lstStyle>
          <a:p>
            <a:pPr>
              <a:defRPr/>
            </a:pPr>
            <a:r>
              <a:rPr lang="en-US" smtClean="0"/>
              <a:t>Dr. Mohammed Alnaif</a:t>
            </a:r>
            <a:endParaRPr lang="en-US"/>
          </a:p>
        </p:txBody>
      </p:sp>
    </p:spTree>
    <p:extLst>
      <p:ext uri="{BB962C8B-B14F-4D97-AF65-F5344CB8AC3E}">
        <p14:creationId xmlns:p14="http://schemas.microsoft.com/office/powerpoint/2010/main" val="2163277357"/>
      </p:ext>
    </p:extLst>
  </p:cSld>
  <p:clrMapOvr>
    <a:masterClrMapping/>
  </p:clrMapOvr>
</p:sldLayout>
</file>

<file path=ppt/slideLayouts/slideLayout49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813DC162-3F62-48BA-A7F6-E73296B7D7F7}" type="datetime1">
              <a:rPr lang="en-US"/>
              <a:pPr>
                <a:defRPr/>
              </a:pPr>
              <a:t>9/29/2019</a:t>
            </a:fld>
            <a:endParaRPr lang="en-US"/>
          </a:p>
        </p:txBody>
      </p:sp>
      <p:sp>
        <p:nvSpPr>
          <p:cNvPr id="4" name="Rectangle 5"/>
          <p:cNvSpPr>
            <a:spLocks noGrp="1" noChangeArrowheads="1"/>
          </p:cNvSpPr>
          <p:nvPr>
            <p:ph type="sldNum" sz="quarter" idx="11"/>
          </p:nvPr>
        </p:nvSpPr>
        <p:spPr>
          <a:ln/>
        </p:spPr>
        <p:txBody>
          <a:bodyPr/>
          <a:lstStyle>
            <a:lvl1pPr>
              <a:defRPr/>
            </a:lvl1pPr>
          </a:lstStyle>
          <a:p>
            <a:pPr>
              <a:defRPr/>
            </a:pPr>
            <a:fld id="{AB4340EF-68E5-4F69-BA72-65EBD467E8A6}" type="slidenum">
              <a:rPr lang="en-US"/>
              <a:pPr>
                <a:defRPr/>
              </a:pPr>
              <a:t>‹#›</a:t>
            </a:fld>
            <a:endParaRPr lang="en-US"/>
          </a:p>
        </p:txBody>
      </p:sp>
      <p:sp>
        <p:nvSpPr>
          <p:cNvPr id="5" name="Rectangle 6"/>
          <p:cNvSpPr>
            <a:spLocks noGrp="1" noChangeArrowheads="1"/>
          </p:cNvSpPr>
          <p:nvPr>
            <p:ph type="ftr" sz="quarter" idx="12"/>
          </p:nvPr>
        </p:nvSpPr>
        <p:spPr>
          <a:ln/>
        </p:spPr>
        <p:txBody>
          <a:bodyPr/>
          <a:lstStyle>
            <a:lvl1pPr>
              <a:defRPr/>
            </a:lvl1pPr>
          </a:lstStyle>
          <a:p>
            <a:pPr>
              <a:defRPr/>
            </a:pPr>
            <a:r>
              <a:rPr lang="en-US"/>
              <a:t>Dr. Mohammed Alnaif</a:t>
            </a:r>
          </a:p>
        </p:txBody>
      </p:sp>
    </p:spTree>
    <p:extLst>
      <p:ext uri="{BB962C8B-B14F-4D97-AF65-F5344CB8AC3E}">
        <p14:creationId xmlns:p14="http://schemas.microsoft.com/office/powerpoint/2010/main" val="976380960"/>
      </p:ext>
    </p:extLst>
  </p:cSld>
  <p:clrMapOvr>
    <a:masterClrMapping/>
  </p:clrMapOvr>
</p:sldLayout>
</file>

<file path=ppt/slideLayouts/slideLayout49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141E15A8-ED06-4135-8B60-8D42E573D6E4}" type="datetime1">
              <a:rPr lang="en-US"/>
              <a:pPr>
                <a:defRPr/>
              </a:pPr>
              <a:t>9/29/2019</a:t>
            </a:fld>
            <a:endParaRPr lang="en-US"/>
          </a:p>
        </p:txBody>
      </p:sp>
      <p:sp>
        <p:nvSpPr>
          <p:cNvPr id="3" name="Rectangle 5"/>
          <p:cNvSpPr>
            <a:spLocks noGrp="1" noChangeArrowheads="1"/>
          </p:cNvSpPr>
          <p:nvPr>
            <p:ph type="sldNum" sz="quarter" idx="11"/>
          </p:nvPr>
        </p:nvSpPr>
        <p:spPr>
          <a:ln/>
        </p:spPr>
        <p:txBody>
          <a:bodyPr/>
          <a:lstStyle>
            <a:lvl1pPr>
              <a:defRPr/>
            </a:lvl1pPr>
          </a:lstStyle>
          <a:p>
            <a:pPr>
              <a:defRPr/>
            </a:pPr>
            <a:fld id="{8DA92DA0-D5C3-4DE0-AA15-9AFE401B05B7}" type="slidenum">
              <a:rPr lang="en-US"/>
              <a:pPr>
                <a:defRPr/>
              </a:pPr>
              <a:t>‹#›</a:t>
            </a:fld>
            <a:endParaRPr lang="en-US"/>
          </a:p>
        </p:txBody>
      </p:sp>
      <p:sp>
        <p:nvSpPr>
          <p:cNvPr id="4" name="Rectangle 6"/>
          <p:cNvSpPr>
            <a:spLocks noGrp="1" noChangeArrowheads="1"/>
          </p:cNvSpPr>
          <p:nvPr>
            <p:ph type="ftr" sz="quarter" idx="12"/>
          </p:nvPr>
        </p:nvSpPr>
        <p:spPr>
          <a:ln/>
        </p:spPr>
        <p:txBody>
          <a:bodyPr/>
          <a:lstStyle>
            <a:lvl1pPr>
              <a:defRPr/>
            </a:lvl1pPr>
          </a:lstStyle>
          <a:p>
            <a:pPr>
              <a:defRPr/>
            </a:pPr>
            <a:r>
              <a:rPr lang="en-US"/>
              <a:t>Dr. Mohammed Alnaif</a:t>
            </a:r>
          </a:p>
        </p:txBody>
      </p:sp>
    </p:spTree>
    <p:extLst>
      <p:ext uri="{BB962C8B-B14F-4D97-AF65-F5344CB8AC3E}">
        <p14:creationId xmlns:p14="http://schemas.microsoft.com/office/powerpoint/2010/main" val="3997764978"/>
      </p:ext>
    </p:extLst>
  </p:cSld>
  <p:clrMapOvr>
    <a:masterClrMapping/>
  </p:clrMapOvr>
</p:sldLayout>
</file>

<file path=ppt/slideLayouts/slideLayout49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7F5FE0F8-578B-47EC-AAC1-FD6A160C56F6}" type="datetime1">
              <a:rPr lang="en-US"/>
              <a:pPr>
                <a:defRPr/>
              </a:pPr>
              <a:t>9/29/2019</a:t>
            </a:fld>
            <a:endParaRPr lang="en-US"/>
          </a:p>
        </p:txBody>
      </p:sp>
      <p:sp>
        <p:nvSpPr>
          <p:cNvPr id="6" name="Rectangle 5"/>
          <p:cNvSpPr>
            <a:spLocks noGrp="1" noChangeArrowheads="1"/>
          </p:cNvSpPr>
          <p:nvPr>
            <p:ph type="sldNum" sz="quarter" idx="11"/>
          </p:nvPr>
        </p:nvSpPr>
        <p:spPr>
          <a:ln/>
        </p:spPr>
        <p:txBody>
          <a:bodyPr/>
          <a:lstStyle>
            <a:lvl1pPr>
              <a:defRPr/>
            </a:lvl1pPr>
          </a:lstStyle>
          <a:p>
            <a:pPr>
              <a:defRPr/>
            </a:pPr>
            <a:fld id="{E4EC14A1-5698-429B-9487-5BA274BA389E}" type="slidenum">
              <a:rPr lang="en-US"/>
              <a:pPr>
                <a:defRPr/>
              </a:pPr>
              <a:t>‹#›</a:t>
            </a:fld>
            <a:endParaRPr lang="en-US"/>
          </a:p>
        </p:txBody>
      </p:sp>
      <p:sp>
        <p:nvSpPr>
          <p:cNvPr id="7" name="Rectangle 6"/>
          <p:cNvSpPr>
            <a:spLocks noGrp="1" noChangeArrowheads="1"/>
          </p:cNvSpPr>
          <p:nvPr>
            <p:ph type="ftr" sz="quarter" idx="12"/>
          </p:nvPr>
        </p:nvSpPr>
        <p:spPr>
          <a:ln/>
        </p:spPr>
        <p:txBody>
          <a:bodyPr/>
          <a:lstStyle>
            <a:lvl1pPr>
              <a:defRPr/>
            </a:lvl1pPr>
          </a:lstStyle>
          <a:p>
            <a:pPr>
              <a:defRPr/>
            </a:pPr>
            <a:r>
              <a:rPr lang="en-US"/>
              <a:t>Dr. Mohammed Alnaif</a:t>
            </a:r>
          </a:p>
        </p:txBody>
      </p:sp>
    </p:spTree>
    <p:extLst>
      <p:ext uri="{BB962C8B-B14F-4D97-AF65-F5344CB8AC3E}">
        <p14:creationId xmlns:p14="http://schemas.microsoft.com/office/powerpoint/2010/main" val="3822481092"/>
      </p:ext>
    </p:extLst>
  </p:cSld>
  <p:clrMapOvr>
    <a:masterClrMapping/>
  </p:clrMapOvr>
</p:sldLayout>
</file>

<file path=ppt/slideLayouts/slideLayout49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ED0666CE-B9C4-423D-BC23-77AECD2EB988}" type="datetime1">
              <a:rPr lang="en-US"/>
              <a:pPr>
                <a:defRPr/>
              </a:pPr>
              <a:t>9/29/2019</a:t>
            </a:fld>
            <a:endParaRPr lang="en-US"/>
          </a:p>
        </p:txBody>
      </p:sp>
      <p:sp>
        <p:nvSpPr>
          <p:cNvPr id="6" name="Rectangle 5"/>
          <p:cNvSpPr>
            <a:spLocks noGrp="1" noChangeArrowheads="1"/>
          </p:cNvSpPr>
          <p:nvPr>
            <p:ph type="sldNum" sz="quarter" idx="11"/>
          </p:nvPr>
        </p:nvSpPr>
        <p:spPr>
          <a:ln/>
        </p:spPr>
        <p:txBody>
          <a:bodyPr/>
          <a:lstStyle>
            <a:lvl1pPr>
              <a:defRPr/>
            </a:lvl1pPr>
          </a:lstStyle>
          <a:p>
            <a:pPr>
              <a:defRPr/>
            </a:pPr>
            <a:fld id="{3FC55259-C696-415F-AE46-D8493F7D9280}" type="slidenum">
              <a:rPr lang="en-US"/>
              <a:pPr>
                <a:defRPr/>
              </a:pPr>
              <a:t>‹#›</a:t>
            </a:fld>
            <a:endParaRPr lang="en-US"/>
          </a:p>
        </p:txBody>
      </p:sp>
      <p:sp>
        <p:nvSpPr>
          <p:cNvPr id="7" name="Rectangle 6"/>
          <p:cNvSpPr>
            <a:spLocks noGrp="1" noChangeArrowheads="1"/>
          </p:cNvSpPr>
          <p:nvPr>
            <p:ph type="ftr" sz="quarter" idx="12"/>
          </p:nvPr>
        </p:nvSpPr>
        <p:spPr>
          <a:ln/>
        </p:spPr>
        <p:txBody>
          <a:bodyPr/>
          <a:lstStyle>
            <a:lvl1pPr>
              <a:defRPr/>
            </a:lvl1pPr>
          </a:lstStyle>
          <a:p>
            <a:pPr>
              <a:defRPr/>
            </a:pPr>
            <a:r>
              <a:rPr lang="en-US"/>
              <a:t>Dr. Mohammed Alnaif</a:t>
            </a:r>
          </a:p>
        </p:txBody>
      </p:sp>
    </p:spTree>
    <p:extLst>
      <p:ext uri="{BB962C8B-B14F-4D97-AF65-F5344CB8AC3E}">
        <p14:creationId xmlns:p14="http://schemas.microsoft.com/office/powerpoint/2010/main" val="532065588"/>
      </p:ext>
    </p:extLst>
  </p:cSld>
  <p:clrMapOvr>
    <a:masterClrMapping/>
  </p:clrMapOvr>
</p:sldLayout>
</file>

<file path=ppt/slideLayouts/slideLayout49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2D5DF017-1034-464B-BD20-8021F249BAB4}" type="datetime1">
              <a:rPr lang="en-US"/>
              <a:pPr>
                <a:defRPr/>
              </a:pPr>
              <a:t>9/29/2019</a:t>
            </a:fld>
            <a:endParaRPr lang="en-US"/>
          </a:p>
        </p:txBody>
      </p:sp>
      <p:sp>
        <p:nvSpPr>
          <p:cNvPr id="5" name="Rectangle 5"/>
          <p:cNvSpPr>
            <a:spLocks noGrp="1" noChangeArrowheads="1"/>
          </p:cNvSpPr>
          <p:nvPr>
            <p:ph type="sldNum" sz="quarter" idx="11"/>
          </p:nvPr>
        </p:nvSpPr>
        <p:spPr>
          <a:ln/>
        </p:spPr>
        <p:txBody>
          <a:bodyPr/>
          <a:lstStyle>
            <a:lvl1pPr>
              <a:defRPr/>
            </a:lvl1pPr>
          </a:lstStyle>
          <a:p>
            <a:pPr>
              <a:defRPr/>
            </a:pPr>
            <a:fld id="{910915F3-7C25-4FF5-8E6E-1E65EC529DE7}" type="slidenum">
              <a:rPr lang="en-US"/>
              <a:pPr>
                <a:defRPr/>
              </a:pPr>
              <a:t>‹#›</a:t>
            </a:fld>
            <a:endParaRPr lang="en-US"/>
          </a:p>
        </p:txBody>
      </p:sp>
      <p:sp>
        <p:nvSpPr>
          <p:cNvPr id="6" name="Rectangle 6"/>
          <p:cNvSpPr>
            <a:spLocks noGrp="1" noChangeArrowheads="1"/>
          </p:cNvSpPr>
          <p:nvPr>
            <p:ph type="ftr" sz="quarter" idx="12"/>
          </p:nvPr>
        </p:nvSpPr>
        <p:spPr>
          <a:ln/>
        </p:spPr>
        <p:txBody>
          <a:bodyPr/>
          <a:lstStyle>
            <a:lvl1pPr>
              <a:defRPr/>
            </a:lvl1pPr>
          </a:lstStyle>
          <a:p>
            <a:pPr>
              <a:defRPr/>
            </a:pPr>
            <a:r>
              <a:rPr lang="en-US"/>
              <a:t>Dr. Mohammed Alnaif</a:t>
            </a:r>
          </a:p>
        </p:txBody>
      </p:sp>
    </p:spTree>
    <p:extLst>
      <p:ext uri="{BB962C8B-B14F-4D97-AF65-F5344CB8AC3E}">
        <p14:creationId xmlns:p14="http://schemas.microsoft.com/office/powerpoint/2010/main" val="2855101449"/>
      </p:ext>
    </p:extLst>
  </p:cSld>
  <p:clrMapOvr>
    <a:masterClrMapping/>
  </p:clrMapOvr>
</p:sldLayout>
</file>

<file path=ppt/slideLayouts/slideLayout49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35788" y="288925"/>
            <a:ext cx="2025650" cy="57308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55663" y="288925"/>
            <a:ext cx="5927725" cy="57308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ADD8DAAD-C60B-4950-BC2E-599FA269C473}" type="datetime1">
              <a:rPr lang="en-US"/>
              <a:pPr>
                <a:defRPr/>
              </a:pPr>
              <a:t>9/29/2019</a:t>
            </a:fld>
            <a:endParaRPr lang="en-US"/>
          </a:p>
        </p:txBody>
      </p:sp>
      <p:sp>
        <p:nvSpPr>
          <p:cNvPr id="5" name="Rectangle 5"/>
          <p:cNvSpPr>
            <a:spLocks noGrp="1" noChangeArrowheads="1"/>
          </p:cNvSpPr>
          <p:nvPr>
            <p:ph type="sldNum" sz="quarter" idx="11"/>
          </p:nvPr>
        </p:nvSpPr>
        <p:spPr>
          <a:ln/>
        </p:spPr>
        <p:txBody>
          <a:bodyPr/>
          <a:lstStyle>
            <a:lvl1pPr>
              <a:defRPr/>
            </a:lvl1pPr>
          </a:lstStyle>
          <a:p>
            <a:pPr>
              <a:defRPr/>
            </a:pPr>
            <a:fld id="{86AF0302-CABB-4847-91DE-5FD7D476DE8E}" type="slidenum">
              <a:rPr lang="en-US"/>
              <a:pPr>
                <a:defRPr/>
              </a:pPr>
              <a:t>‹#›</a:t>
            </a:fld>
            <a:endParaRPr lang="en-US"/>
          </a:p>
        </p:txBody>
      </p:sp>
      <p:sp>
        <p:nvSpPr>
          <p:cNvPr id="6" name="Rectangle 6"/>
          <p:cNvSpPr>
            <a:spLocks noGrp="1" noChangeArrowheads="1"/>
          </p:cNvSpPr>
          <p:nvPr>
            <p:ph type="ftr" sz="quarter" idx="12"/>
          </p:nvPr>
        </p:nvSpPr>
        <p:spPr>
          <a:ln/>
        </p:spPr>
        <p:txBody>
          <a:bodyPr/>
          <a:lstStyle>
            <a:lvl1pPr>
              <a:defRPr/>
            </a:lvl1pPr>
          </a:lstStyle>
          <a:p>
            <a:pPr>
              <a:defRPr/>
            </a:pPr>
            <a:r>
              <a:rPr lang="en-US"/>
              <a:t>Dr. Mohammed Alnaif</a:t>
            </a:r>
          </a:p>
        </p:txBody>
      </p:sp>
    </p:spTree>
    <p:extLst>
      <p:ext uri="{BB962C8B-B14F-4D97-AF65-F5344CB8AC3E}">
        <p14:creationId xmlns:p14="http://schemas.microsoft.com/office/powerpoint/2010/main" val="481565624"/>
      </p:ext>
    </p:extLst>
  </p:cSld>
  <p:clrMapOvr>
    <a:masterClrMapping/>
  </p:clrMapOvr>
</p:sldLayout>
</file>

<file path=ppt/slideLayouts/slideLayout49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5"/>
          <p:cNvGrpSpPr>
            <a:grpSpLocks/>
          </p:cNvGrpSpPr>
          <p:nvPr/>
        </p:nvGrpSpPr>
        <p:grpSpPr bwMode="auto">
          <a:xfrm>
            <a:off x="0" y="-6350"/>
            <a:ext cx="9142413" cy="6856413"/>
            <a:chOff x="0" y="-4"/>
            <a:chExt cx="5759" cy="4319"/>
          </a:xfrm>
        </p:grpSpPr>
        <p:grpSp>
          <p:nvGrpSpPr>
            <p:cNvPr id="5" name="Group 6"/>
            <p:cNvGrpSpPr>
              <a:grpSpLocks/>
            </p:cNvGrpSpPr>
            <p:nvPr/>
          </p:nvGrpSpPr>
          <p:grpSpPr bwMode="auto">
            <a:xfrm>
              <a:off x="33" y="-4"/>
              <a:ext cx="328" cy="3928"/>
              <a:chOff x="33" y="-4"/>
              <a:chExt cx="328" cy="3928"/>
            </a:xfrm>
          </p:grpSpPr>
          <p:sp>
            <p:nvSpPr>
              <p:cNvPr id="21" name="Rectangle 7"/>
              <p:cNvSpPr>
                <a:spLocks noChangeArrowheads="1"/>
              </p:cNvSpPr>
              <p:nvPr/>
            </p:nvSpPr>
            <p:spPr bwMode="auto">
              <a:xfrm>
                <a:off x="33" y="110"/>
                <a:ext cx="106" cy="3814"/>
              </a:xfrm>
              <a:prstGeom prst="rect">
                <a:avLst/>
              </a:prstGeom>
              <a:gradFill rotWithShape="0">
                <a:gsLst>
                  <a:gs pos="0">
                    <a:schemeClr val="hlink"/>
                  </a:gs>
                  <a:gs pos="100000">
                    <a:schemeClr val="accent2"/>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grpSp>
            <p:nvGrpSpPr>
              <p:cNvPr id="22" name="Group 8"/>
              <p:cNvGrpSpPr>
                <a:grpSpLocks/>
              </p:cNvGrpSpPr>
              <p:nvPr/>
            </p:nvGrpSpPr>
            <p:grpSpPr bwMode="auto">
              <a:xfrm>
                <a:off x="41" y="-4"/>
                <a:ext cx="320" cy="205"/>
                <a:chOff x="41" y="-4"/>
                <a:chExt cx="320" cy="205"/>
              </a:xfrm>
            </p:grpSpPr>
            <p:sp>
              <p:nvSpPr>
                <p:cNvPr id="23" name="Oval 9"/>
                <p:cNvSpPr>
                  <a:spLocks noChangeArrowheads="1"/>
                </p:cNvSpPr>
                <p:nvPr/>
              </p:nvSpPr>
              <p:spPr bwMode="auto">
                <a:xfrm>
                  <a:off x="41" y="48"/>
                  <a:ext cx="113" cy="107"/>
                </a:xfrm>
                <a:prstGeom prst="ellipse">
                  <a:avLst/>
                </a:pr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sp>
              <p:nvSpPr>
                <p:cNvPr id="24" name="AutoShape 10"/>
                <p:cNvSpPr>
                  <a:spLocks noChangeArrowheads="1"/>
                </p:cNvSpPr>
                <p:nvPr/>
              </p:nvSpPr>
              <p:spPr bwMode="auto">
                <a:xfrm>
                  <a:off x="104" y="-4"/>
                  <a:ext cx="257" cy="205"/>
                </a:xfrm>
                <a:prstGeom prst="rightArrow">
                  <a:avLst>
                    <a:gd name="adj1" fmla="val 50000"/>
                    <a:gd name="adj2" fmla="val 62689"/>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grpSp>
        </p:grpSp>
        <p:grpSp>
          <p:nvGrpSpPr>
            <p:cNvPr id="6" name="Group 11"/>
            <p:cNvGrpSpPr>
              <a:grpSpLocks/>
            </p:cNvGrpSpPr>
            <p:nvPr/>
          </p:nvGrpSpPr>
          <p:grpSpPr bwMode="auto">
            <a:xfrm>
              <a:off x="411" y="44"/>
              <a:ext cx="5348" cy="322"/>
              <a:chOff x="411" y="44"/>
              <a:chExt cx="5348" cy="322"/>
            </a:xfrm>
          </p:grpSpPr>
          <p:sp>
            <p:nvSpPr>
              <p:cNvPr id="17" name="Rectangle 12"/>
              <p:cNvSpPr>
                <a:spLocks noChangeArrowheads="1"/>
              </p:cNvSpPr>
              <p:nvPr/>
            </p:nvSpPr>
            <p:spPr bwMode="auto">
              <a:xfrm>
                <a:off x="411" y="44"/>
                <a:ext cx="5256" cy="103"/>
              </a:xfrm>
              <a:prstGeom prst="rect">
                <a:avLst/>
              </a:prstGeom>
              <a:gradFill rotWithShape="0">
                <a:gsLst>
                  <a:gs pos="0">
                    <a:schemeClr val="hlink"/>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grpSp>
            <p:nvGrpSpPr>
              <p:cNvPr id="18" name="Group 13"/>
              <p:cNvGrpSpPr>
                <a:grpSpLocks/>
              </p:cNvGrpSpPr>
              <p:nvPr/>
            </p:nvGrpSpPr>
            <p:grpSpPr bwMode="auto">
              <a:xfrm>
                <a:off x="5563" y="45"/>
                <a:ext cx="196" cy="321"/>
                <a:chOff x="5563" y="45"/>
                <a:chExt cx="196" cy="321"/>
              </a:xfrm>
            </p:grpSpPr>
            <p:sp>
              <p:nvSpPr>
                <p:cNvPr id="19" name="Oval 14"/>
                <p:cNvSpPr>
                  <a:spLocks noChangeArrowheads="1"/>
                </p:cNvSpPr>
                <p:nvPr/>
              </p:nvSpPr>
              <p:spPr bwMode="auto">
                <a:xfrm>
                  <a:off x="5607" y="45"/>
                  <a:ext cx="104" cy="113"/>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sp>
              <p:nvSpPr>
                <p:cNvPr id="20" name="AutoShape 15"/>
                <p:cNvSpPr>
                  <a:spLocks noChangeArrowheads="1"/>
                </p:cNvSpPr>
                <p:nvPr/>
              </p:nvSpPr>
              <p:spPr bwMode="auto">
                <a:xfrm>
                  <a:off x="5563" y="107"/>
                  <a:ext cx="196" cy="259"/>
                </a:xfrm>
                <a:prstGeom prst="downArrow">
                  <a:avLst>
                    <a:gd name="adj1" fmla="val 50000"/>
                    <a:gd name="adj2" fmla="val 66078"/>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grpSp>
        </p:grpSp>
        <p:grpSp>
          <p:nvGrpSpPr>
            <p:cNvPr id="7" name="Group 16"/>
            <p:cNvGrpSpPr>
              <a:grpSpLocks/>
            </p:cNvGrpSpPr>
            <p:nvPr/>
          </p:nvGrpSpPr>
          <p:grpSpPr bwMode="auto">
            <a:xfrm>
              <a:off x="0" y="3958"/>
              <a:ext cx="5347" cy="323"/>
              <a:chOff x="0" y="3958"/>
              <a:chExt cx="5347" cy="323"/>
            </a:xfrm>
          </p:grpSpPr>
          <p:sp>
            <p:nvSpPr>
              <p:cNvPr id="13" name="Rectangle 17"/>
              <p:cNvSpPr>
                <a:spLocks noChangeArrowheads="1"/>
              </p:cNvSpPr>
              <p:nvPr/>
            </p:nvSpPr>
            <p:spPr bwMode="auto">
              <a:xfrm>
                <a:off x="94" y="4178"/>
                <a:ext cx="5253" cy="103"/>
              </a:xfrm>
              <a:prstGeom prst="rect">
                <a:avLst/>
              </a:pr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grpSp>
            <p:nvGrpSpPr>
              <p:cNvPr id="14" name="Group 18"/>
              <p:cNvGrpSpPr>
                <a:grpSpLocks/>
              </p:cNvGrpSpPr>
              <p:nvPr/>
            </p:nvGrpSpPr>
            <p:grpSpPr bwMode="auto">
              <a:xfrm>
                <a:off x="0" y="3958"/>
                <a:ext cx="195" cy="322"/>
                <a:chOff x="0" y="3958"/>
                <a:chExt cx="195" cy="322"/>
              </a:xfrm>
            </p:grpSpPr>
            <p:sp>
              <p:nvSpPr>
                <p:cNvPr id="15" name="Oval 19"/>
                <p:cNvSpPr>
                  <a:spLocks noChangeArrowheads="1"/>
                </p:cNvSpPr>
                <p:nvPr/>
              </p:nvSpPr>
              <p:spPr bwMode="auto">
                <a:xfrm>
                  <a:off x="48" y="4166"/>
                  <a:ext cx="104" cy="114"/>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sp>
              <p:nvSpPr>
                <p:cNvPr id="16" name="AutoShape 20"/>
                <p:cNvSpPr>
                  <a:spLocks noChangeArrowheads="1"/>
                </p:cNvSpPr>
                <p:nvPr/>
              </p:nvSpPr>
              <p:spPr bwMode="auto">
                <a:xfrm>
                  <a:off x="0" y="3958"/>
                  <a:ext cx="195" cy="259"/>
                </a:xfrm>
                <a:prstGeom prst="upArrow">
                  <a:avLst>
                    <a:gd name="adj1" fmla="val 50000"/>
                    <a:gd name="adj2" fmla="val 66404"/>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grpSp>
        </p:grpSp>
        <p:grpSp>
          <p:nvGrpSpPr>
            <p:cNvPr id="8" name="Group 21"/>
            <p:cNvGrpSpPr>
              <a:grpSpLocks/>
            </p:cNvGrpSpPr>
            <p:nvPr/>
          </p:nvGrpSpPr>
          <p:grpSpPr bwMode="auto">
            <a:xfrm>
              <a:off x="5398" y="401"/>
              <a:ext cx="320" cy="3914"/>
              <a:chOff x="5398" y="401"/>
              <a:chExt cx="320" cy="3914"/>
            </a:xfrm>
          </p:grpSpPr>
          <p:sp>
            <p:nvSpPr>
              <p:cNvPr id="9" name="Rectangle 22"/>
              <p:cNvSpPr>
                <a:spLocks noChangeArrowheads="1"/>
              </p:cNvSpPr>
              <p:nvPr/>
            </p:nvSpPr>
            <p:spPr bwMode="auto">
              <a:xfrm>
                <a:off x="5612" y="401"/>
                <a:ext cx="106" cy="3800"/>
              </a:xfrm>
              <a:prstGeom prst="rect">
                <a:avLst/>
              </a:prstGeom>
              <a:gradFill rotWithShape="0">
                <a:gsLst>
                  <a:gs pos="0">
                    <a:schemeClr val="accent1"/>
                  </a:gs>
                  <a:gs pos="100000">
                    <a:schemeClr val="folHlink"/>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grpSp>
            <p:nvGrpSpPr>
              <p:cNvPr id="10" name="Group 23"/>
              <p:cNvGrpSpPr>
                <a:grpSpLocks/>
              </p:cNvGrpSpPr>
              <p:nvPr/>
            </p:nvGrpSpPr>
            <p:grpSpPr bwMode="auto">
              <a:xfrm>
                <a:off x="5398" y="4111"/>
                <a:ext cx="320" cy="204"/>
                <a:chOff x="5398" y="4111"/>
                <a:chExt cx="320" cy="204"/>
              </a:xfrm>
            </p:grpSpPr>
            <p:sp>
              <p:nvSpPr>
                <p:cNvPr id="11" name="Oval 24"/>
                <p:cNvSpPr>
                  <a:spLocks noChangeArrowheads="1"/>
                </p:cNvSpPr>
                <p:nvPr/>
              </p:nvSpPr>
              <p:spPr bwMode="auto">
                <a:xfrm>
                  <a:off x="5605" y="4157"/>
                  <a:ext cx="113" cy="106"/>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sp>
              <p:nvSpPr>
                <p:cNvPr id="12" name="AutoShape 25"/>
                <p:cNvSpPr>
                  <a:spLocks noChangeArrowheads="1"/>
                </p:cNvSpPr>
                <p:nvPr/>
              </p:nvSpPr>
              <p:spPr bwMode="auto">
                <a:xfrm>
                  <a:off x="5398" y="4111"/>
                  <a:ext cx="257" cy="204"/>
                </a:xfrm>
                <a:prstGeom prst="leftArrow">
                  <a:avLst>
                    <a:gd name="adj1" fmla="val 50000"/>
                    <a:gd name="adj2" fmla="val 62984"/>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grpSp>
        </p:grpSp>
      </p:grpSp>
      <p:sp>
        <p:nvSpPr>
          <p:cNvPr id="67610" name="Rectangle 26"/>
          <p:cNvSpPr>
            <a:spLocks noGrp="1" noChangeArrowheads="1"/>
          </p:cNvSpPr>
          <p:nvPr>
            <p:ph type="ctrTitle" sz="quarter"/>
          </p:nvPr>
        </p:nvSpPr>
        <p:spPr>
          <a:xfrm>
            <a:off x="685800" y="2286000"/>
            <a:ext cx="7772400" cy="1143000"/>
          </a:xfrm>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40" tIns="45720" rIns="91440" bIns="45720"/>
          <a:lstStyle>
            <a:lvl1pPr>
              <a:defRPr/>
            </a:lvl1pPr>
          </a:lstStyle>
          <a:p>
            <a:pPr lvl="0"/>
            <a:r>
              <a:rPr lang="en-US" altLang="en-US" noProof="0" smtClean="0"/>
              <a:t>Click to edit Master title style</a:t>
            </a:r>
          </a:p>
        </p:txBody>
      </p:sp>
      <p:sp>
        <p:nvSpPr>
          <p:cNvPr id="67611" name="Rectangle 27"/>
          <p:cNvSpPr>
            <a:spLocks noGrp="1" noChangeArrowheads="1"/>
          </p:cNvSpPr>
          <p:nvPr>
            <p:ph type="subTitle" sz="quarter" idx="1"/>
          </p:nvPr>
        </p:nvSpPr>
        <p:spPr>
          <a:xfrm>
            <a:off x="1371600" y="3886200"/>
            <a:ext cx="6400800" cy="1752600"/>
          </a:xfrm>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40" tIns="45720" rIns="91440" bIns="45720"/>
          <a:lstStyle>
            <a:lvl1pPr marL="0" indent="0" algn="ctr">
              <a:buFontTx/>
              <a:buNone/>
              <a:defRPr/>
            </a:lvl1pPr>
          </a:lstStyle>
          <a:p>
            <a:pPr lvl="0"/>
            <a:r>
              <a:rPr lang="en-US" altLang="en-US" noProof="0" smtClean="0"/>
              <a:t>Click to edit Master subtitle style</a:t>
            </a:r>
          </a:p>
        </p:txBody>
      </p:sp>
      <p:sp>
        <p:nvSpPr>
          <p:cNvPr id="25" name="Rectangle 2"/>
          <p:cNvSpPr>
            <a:spLocks noGrp="1" noChangeArrowheads="1"/>
          </p:cNvSpPr>
          <p:nvPr>
            <p:ph type="dt" sz="quarter" idx="10"/>
          </p:nvPr>
        </p:nvSpPr>
        <p:spPr>
          <a:xfrm>
            <a:off x="344488" y="6035675"/>
            <a:ext cx="2474912" cy="457200"/>
          </a:xfrm>
        </p:spPr>
        <p:txBody>
          <a:bodyPr/>
          <a:lstStyle>
            <a:lvl1pPr>
              <a:defRPr/>
            </a:lvl1pPr>
          </a:lstStyle>
          <a:p>
            <a:pPr>
              <a:defRPr/>
            </a:pPr>
            <a:fld id="{CC770AC0-C8AF-438D-B2B0-1D4144C96B24}" type="datetime1">
              <a:rPr lang="en-US" altLang="en-US"/>
              <a:pPr>
                <a:defRPr/>
              </a:pPr>
              <a:t>9/29/2019</a:t>
            </a:fld>
            <a:endParaRPr lang="en-US" altLang="en-US"/>
          </a:p>
        </p:txBody>
      </p:sp>
      <p:sp>
        <p:nvSpPr>
          <p:cNvPr id="26" name="Rectangle 3"/>
          <p:cNvSpPr>
            <a:spLocks noGrp="1" noChangeArrowheads="1"/>
          </p:cNvSpPr>
          <p:nvPr>
            <p:ph type="ftr" sz="quarter" idx="11"/>
          </p:nvPr>
        </p:nvSpPr>
        <p:spPr>
          <a:xfrm>
            <a:off x="2895600" y="6035675"/>
            <a:ext cx="3657600" cy="457200"/>
          </a:xfrm>
        </p:spPr>
        <p:txBody>
          <a:bodyPr/>
          <a:lstStyle>
            <a:lvl1pPr>
              <a:defRPr/>
            </a:lvl1pPr>
          </a:lstStyle>
          <a:p>
            <a:pPr>
              <a:defRPr/>
            </a:pPr>
            <a:r>
              <a:rPr lang="en-US" altLang="en-US"/>
              <a:t>Mohammed S Alnaif</a:t>
            </a:r>
          </a:p>
        </p:txBody>
      </p:sp>
      <p:sp>
        <p:nvSpPr>
          <p:cNvPr id="27" name="Rectangle 4"/>
          <p:cNvSpPr>
            <a:spLocks noGrp="1" noChangeArrowheads="1"/>
          </p:cNvSpPr>
          <p:nvPr>
            <p:ph type="sldNum" sz="quarter" idx="12"/>
          </p:nvPr>
        </p:nvSpPr>
        <p:spPr>
          <a:xfrm>
            <a:off x="6629400" y="6035675"/>
            <a:ext cx="2170113" cy="444500"/>
          </a:xfrm>
        </p:spPr>
        <p:txBody>
          <a:bodyPr/>
          <a:lstStyle>
            <a:lvl1pPr>
              <a:defRPr/>
            </a:lvl1pPr>
          </a:lstStyle>
          <a:p>
            <a:pPr>
              <a:defRPr/>
            </a:pPr>
            <a:endParaRPr lang="en-US" altLang="en-US"/>
          </a:p>
        </p:txBody>
      </p:sp>
    </p:spTree>
    <p:extLst>
      <p:ext uri="{BB962C8B-B14F-4D97-AF65-F5344CB8AC3E}">
        <p14:creationId xmlns:p14="http://schemas.microsoft.com/office/powerpoint/2010/main" val="793549110"/>
      </p:ext>
    </p:extLst>
  </p:cSld>
  <p:clrMapOvr>
    <a:masterClrMapping/>
  </p:clrMapOvr>
</p:sldLayout>
</file>

<file path=ppt/slideLayouts/slideLayout49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10706F57-C7B1-4D73-BACB-25C82EAE8152}" type="datetime1">
              <a:rPr lang="en-US" altLang="en-US"/>
              <a:pPr>
                <a:defRPr/>
              </a:pPr>
              <a:t>9/29/2019</a:t>
            </a:fld>
            <a:endParaRPr lang="en-US" altLang="en-US"/>
          </a:p>
        </p:txBody>
      </p:sp>
      <p:sp>
        <p:nvSpPr>
          <p:cNvPr id="5" name="Rectangle 5"/>
          <p:cNvSpPr>
            <a:spLocks noGrp="1" noChangeArrowheads="1"/>
          </p:cNvSpPr>
          <p:nvPr>
            <p:ph type="sldNum"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ftr" sz="quarter" idx="12"/>
          </p:nvPr>
        </p:nvSpPr>
        <p:spPr>
          <a:ln/>
        </p:spPr>
        <p:txBody>
          <a:bodyPr/>
          <a:lstStyle>
            <a:lvl1pPr>
              <a:defRPr/>
            </a:lvl1pPr>
          </a:lstStyle>
          <a:p>
            <a:pPr>
              <a:defRPr/>
            </a:pPr>
            <a:r>
              <a:rPr lang="en-US" altLang="en-US"/>
              <a:t>Mohammed S Alnaif</a:t>
            </a:r>
          </a:p>
        </p:txBody>
      </p:sp>
    </p:spTree>
    <p:extLst>
      <p:ext uri="{BB962C8B-B14F-4D97-AF65-F5344CB8AC3E}">
        <p14:creationId xmlns:p14="http://schemas.microsoft.com/office/powerpoint/2010/main" val="906551084"/>
      </p:ext>
    </p:extLst>
  </p:cSld>
  <p:clrMapOvr>
    <a:masterClrMapping/>
  </p:clrMapOvr>
</p:sldLayout>
</file>

<file path=ppt/slideLayouts/slideLayout49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39515D27-938B-4352-A74A-70854C058ABD}" type="datetime1">
              <a:rPr lang="en-US" altLang="en-US"/>
              <a:pPr>
                <a:defRPr/>
              </a:pPr>
              <a:t>9/29/2019</a:t>
            </a:fld>
            <a:endParaRPr lang="en-US" altLang="en-US"/>
          </a:p>
        </p:txBody>
      </p:sp>
      <p:sp>
        <p:nvSpPr>
          <p:cNvPr id="5" name="Rectangle 5"/>
          <p:cNvSpPr>
            <a:spLocks noGrp="1" noChangeArrowheads="1"/>
          </p:cNvSpPr>
          <p:nvPr>
            <p:ph type="sldNum"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ftr" sz="quarter" idx="12"/>
          </p:nvPr>
        </p:nvSpPr>
        <p:spPr>
          <a:ln/>
        </p:spPr>
        <p:txBody>
          <a:bodyPr/>
          <a:lstStyle>
            <a:lvl1pPr>
              <a:defRPr/>
            </a:lvl1pPr>
          </a:lstStyle>
          <a:p>
            <a:pPr>
              <a:defRPr/>
            </a:pPr>
            <a:r>
              <a:rPr lang="en-US" altLang="en-US"/>
              <a:t>Mohammed S Alnaif</a:t>
            </a:r>
          </a:p>
        </p:txBody>
      </p:sp>
    </p:spTree>
    <p:extLst>
      <p:ext uri="{BB962C8B-B14F-4D97-AF65-F5344CB8AC3E}">
        <p14:creationId xmlns:p14="http://schemas.microsoft.com/office/powerpoint/2010/main" val="4049280259"/>
      </p:ext>
    </p:extLst>
  </p:cSld>
  <p:clrMapOvr>
    <a:masterClrMapping/>
  </p:clrMapOvr>
</p:sldLayout>
</file>

<file path=ppt/slideLayouts/slideLayout49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55663" y="1593850"/>
            <a:ext cx="3976687" cy="4425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84750" y="1593850"/>
            <a:ext cx="3976688" cy="4425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7B3E49E0-93DD-4985-8BC5-29FEB1DC0295}" type="datetime1">
              <a:rPr lang="en-US" altLang="en-US"/>
              <a:pPr>
                <a:defRPr/>
              </a:pPr>
              <a:t>9/29/2019</a:t>
            </a:fld>
            <a:endParaRPr lang="en-US" altLang="en-US"/>
          </a:p>
        </p:txBody>
      </p:sp>
      <p:sp>
        <p:nvSpPr>
          <p:cNvPr id="6" name="Rectangle 5"/>
          <p:cNvSpPr>
            <a:spLocks noGrp="1" noChangeArrowheads="1"/>
          </p:cNvSpPr>
          <p:nvPr>
            <p:ph type="sldNum"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ftr" sz="quarter" idx="12"/>
          </p:nvPr>
        </p:nvSpPr>
        <p:spPr>
          <a:ln/>
        </p:spPr>
        <p:txBody>
          <a:bodyPr/>
          <a:lstStyle>
            <a:lvl1pPr>
              <a:defRPr/>
            </a:lvl1pPr>
          </a:lstStyle>
          <a:p>
            <a:pPr>
              <a:defRPr/>
            </a:pPr>
            <a:r>
              <a:rPr lang="en-US" altLang="en-US"/>
              <a:t>Mohammed S Alnaif</a:t>
            </a:r>
          </a:p>
        </p:txBody>
      </p:sp>
    </p:spTree>
    <p:extLst>
      <p:ext uri="{BB962C8B-B14F-4D97-AF65-F5344CB8AC3E}">
        <p14:creationId xmlns:p14="http://schemas.microsoft.com/office/powerpoint/2010/main" val="2702801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0B548255-9185-48E4-9727-366E946FF01E}" type="datetime1">
              <a:rPr lang="ar-SA" smtClean="0"/>
              <a:t>30/01/1441</a:t>
            </a:fld>
            <a:endParaRPr lang="en-US"/>
          </a:p>
        </p:txBody>
      </p:sp>
      <p:sp>
        <p:nvSpPr>
          <p:cNvPr id="8" name="Slide Number Placeholder 7"/>
          <p:cNvSpPr>
            <a:spLocks noGrp="1"/>
          </p:cNvSpPr>
          <p:nvPr>
            <p:ph type="sldNum" sz="quarter" idx="11"/>
          </p:nvPr>
        </p:nvSpPr>
        <p:spPr/>
        <p:txBody>
          <a:bodyPr/>
          <a:lstStyle>
            <a:lvl1pPr>
              <a:defRPr/>
            </a:lvl1pPr>
          </a:lstStyle>
          <a:p>
            <a:fld id="{EEEECDCC-63C2-4492-ADC6-A6890B1EB79E}" type="slidenum">
              <a:rPr lang="en-US" smtClean="0"/>
              <a:t>‹#›</a:t>
            </a:fld>
            <a:endParaRPr lang="en-US"/>
          </a:p>
        </p:txBody>
      </p:sp>
      <p:sp>
        <p:nvSpPr>
          <p:cNvPr id="9" name="Footer Placeholder 8"/>
          <p:cNvSpPr>
            <a:spLocks noGrp="1"/>
          </p:cNvSpPr>
          <p:nvPr>
            <p:ph type="ftr" sz="quarter" idx="12"/>
          </p:nvPr>
        </p:nvSpPr>
        <p:spPr/>
        <p:txBody>
          <a:bodyPr/>
          <a:lstStyle>
            <a:lvl1pPr>
              <a:defRPr/>
            </a:lvl1pPr>
          </a:lstStyle>
          <a:p>
            <a:r>
              <a:rPr lang="en-US" smtClean="0"/>
              <a:t>Dr. Mohammed Alnaif</a:t>
            </a:r>
            <a:endParaRPr lang="en-US"/>
          </a:p>
        </p:txBody>
      </p:sp>
    </p:spTree>
    <p:extLst>
      <p:ext uri="{BB962C8B-B14F-4D97-AF65-F5344CB8AC3E}">
        <p14:creationId xmlns:p14="http://schemas.microsoft.com/office/powerpoint/2010/main" val="354339331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DD8CBB95-B0F9-4882-A461-B30A52E4B9BE}" type="datetime1">
              <a:rPr lang="ar-SA" smtClean="0"/>
              <a:t>30/01/1441</a:t>
            </a:fld>
            <a:endParaRPr lang="en-US"/>
          </a:p>
        </p:txBody>
      </p:sp>
      <p:sp>
        <p:nvSpPr>
          <p:cNvPr id="4" name="Rectangle 5"/>
          <p:cNvSpPr>
            <a:spLocks noGrp="1" noChangeArrowheads="1"/>
          </p:cNvSpPr>
          <p:nvPr>
            <p:ph type="sldNum" sz="quarter" idx="11"/>
          </p:nvPr>
        </p:nvSpPr>
        <p:spPr>
          <a:ln/>
        </p:spPr>
        <p:txBody>
          <a:bodyPr/>
          <a:lstStyle>
            <a:lvl1pPr>
              <a:defRPr/>
            </a:lvl1pPr>
          </a:lstStyle>
          <a:p>
            <a:pPr>
              <a:defRPr/>
            </a:pPr>
            <a:fld id="{C71F8FEF-60C1-4B6B-8F0E-AC34DA1D6725}" type="slidenum">
              <a:rPr lang="en-US"/>
              <a:pPr>
                <a:defRPr/>
              </a:pPr>
              <a:t>‹#›</a:t>
            </a:fld>
            <a:endParaRPr lang="en-US"/>
          </a:p>
        </p:txBody>
      </p:sp>
      <p:sp>
        <p:nvSpPr>
          <p:cNvPr id="5" name="Rectangle 6"/>
          <p:cNvSpPr>
            <a:spLocks noGrp="1" noChangeArrowheads="1"/>
          </p:cNvSpPr>
          <p:nvPr>
            <p:ph type="ftr" sz="quarter" idx="12"/>
          </p:nvPr>
        </p:nvSpPr>
        <p:spPr>
          <a:ln/>
        </p:spPr>
        <p:txBody>
          <a:bodyPr/>
          <a:lstStyle>
            <a:lvl1pPr>
              <a:defRPr/>
            </a:lvl1pPr>
          </a:lstStyle>
          <a:p>
            <a:pPr>
              <a:defRPr/>
            </a:pPr>
            <a:r>
              <a:rPr lang="en-US" smtClean="0"/>
              <a:t>Dr. Mohammed Alnaif</a:t>
            </a:r>
            <a:endParaRPr lang="en-US"/>
          </a:p>
        </p:txBody>
      </p:sp>
    </p:spTree>
    <p:extLst>
      <p:ext uri="{BB962C8B-B14F-4D97-AF65-F5344CB8AC3E}">
        <p14:creationId xmlns:p14="http://schemas.microsoft.com/office/powerpoint/2010/main" val="187024274"/>
      </p:ext>
    </p:extLst>
  </p:cSld>
  <p:clrMapOvr>
    <a:masterClrMapping/>
  </p:clrMapOvr>
</p:sldLayout>
</file>

<file path=ppt/slideLayouts/slideLayout50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748C301C-3BC0-4E12-A533-CA20A0F0B34A}" type="datetime1">
              <a:rPr lang="en-US" altLang="en-US"/>
              <a:pPr>
                <a:defRPr/>
              </a:pPr>
              <a:t>9/29/2019</a:t>
            </a:fld>
            <a:endParaRPr lang="en-US" altLang="en-US"/>
          </a:p>
        </p:txBody>
      </p:sp>
      <p:sp>
        <p:nvSpPr>
          <p:cNvPr id="8" name="Rectangle 5"/>
          <p:cNvSpPr>
            <a:spLocks noGrp="1" noChangeArrowheads="1"/>
          </p:cNvSpPr>
          <p:nvPr>
            <p:ph type="sldNum"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ftr" sz="quarter" idx="12"/>
          </p:nvPr>
        </p:nvSpPr>
        <p:spPr>
          <a:ln/>
        </p:spPr>
        <p:txBody>
          <a:bodyPr/>
          <a:lstStyle>
            <a:lvl1pPr>
              <a:defRPr/>
            </a:lvl1pPr>
          </a:lstStyle>
          <a:p>
            <a:pPr>
              <a:defRPr/>
            </a:pPr>
            <a:r>
              <a:rPr lang="en-US" altLang="en-US"/>
              <a:t>Mohammed S Alnaif</a:t>
            </a:r>
          </a:p>
        </p:txBody>
      </p:sp>
    </p:spTree>
    <p:extLst>
      <p:ext uri="{BB962C8B-B14F-4D97-AF65-F5344CB8AC3E}">
        <p14:creationId xmlns:p14="http://schemas.microsoft.com/office/powerpoint/2010/main" val="1026812608"/>
      </p:ext>
    </p:extLst>
  </p:cSld>
  <p:clrMapOvr>
    <a:masterClrMapping/>
  </p:clrMapOvr>
</p:sldLayout>
</file>

<file path=ppt/slideLayouts/slideLayout50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B01EA8CC-305E-4BED-92DE-5FB366812854}" type="datetime1">
              <a:rPr lang="en-US" altLang="en-US"/>
              <a:pPr>
                <a:defRPr/>
              </a:pPr>
              <a:t>9/29/2019</a:t>
            </a:fld>
            <a:endParaRPr lang="en-US" altLang="en-US"/>
          </a:p>
        </p:txBody>
      </p:sp>
      <p:sp>
        <p:nvSpPr>
          <p:cNvPr id="4" name="Rectangle 5"/>
          <p:cNvSpPr>
            <a:spLocks noGrp="1" noChangeArrowheads="1"/>
          </p:cNvSpPr>
          <p:nvPr>
            <p:ph type="sldNum"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ftr" sz="quarter" idx="12"/>
          </p:nvPr>
        </p:nvSpPr>
        <p:spPr>
          <a:ln/>
        </p:spPr>
        <p:txBody>
          <a:bodyPr/>
          <a:lstStyle>
            <a:lvl1pPr>
              <a:defRPr/>
            </a:lvl1pPr>
          </a:lstStyle>
          <a:p>
            <a:pPr>
              <a:defRPr/>
            </a:pPr>
            <a:r>
              <a:rPr lang="en-US" altLang="en-US"/>
              <a:t>Mohammed S Alnaif</a:t>
            </a:r>
          </a:p>
        </p:txBody>
      </p:sp>
    </p:spTree>
    <p:extLst>
      <p:ext uri="{BB962C8B-B14F-4D97-AF65-F5344CB8AC3E}">
        <p14:creationId xmlns:p14="http://schemas.microsoft.com/office/powerpoint/2010/main" val="523392025"/>
      </p:ext>
    </p:extLst>
  </p:cSld>
  <p:clrMapOvr>
    <a:masterClrMapping/>
  </p:clrMapOvr>
</p:sldLayout>
</file>

<file path=ppt/slideLayouts/slideLayout50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17B564D8-6F5C-4617-852B-7AE9CDD3698D}" type="datetime1">
              <a:rPr lang="en-US" altLang="en-US"/>
              <a:pPr>
                <a:defRPr/>
              </a:pPr>
              <a:t>9/29/2019</a:t>
            </a:fld>
            <a:endParaRPr lang="en-US" altLang="en-US"/>
          </a:p>
        </p:txBody>
      </p:sp>
      <p:sp>
        <p:nvSpPr>
          <p:cNvPr id="3" name="Rectangle 5"/>
          <p:cNvSpPr>
            <a:spLocks noGrp="1" noChangeArrowheads="1"/>
          </p:cNvSpPr>
          <p:nvPr>
            <p:ph type="sldNum"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ftr" sz="quarter" idx="12"/>
          </p:nvPr>
        </p:nvSpPr>
        <p:spPr>
          <a:ln/>
        </p:spPr>
        <p:txBody>
          <a:bodyPr/>
          <a:lstStyle>
            <a:lvl1pPr>
              <a:defRPr/>
            </a:lvl1pPr>
          </a:lstStyle>
          <a:p>
            <a:pPr>
              <a:defRPr/>
            </a:pPr>
            <a:r>
              <a:rPr lang="en-US" altLang="en-US"/>
              <a:t>Mohammed S Alnaif</a:t>
            </a:r>
          </a:p>
        </p:txBody>
      </p:sp>
    </p:spTree>
    <p:extLst>
      <p:ext uri="{BB962C8B-B14F-4D97-AF65-F5344CB8AC3E}">
        <p14:creationId xmlns:p14="http://schemas.microsoft.com/office/powerpoint/2010/main" val="2988671979"/>
      </p:ext>
    </p:extLst>
  </p:cSld>
  <p:clrMapOvr>
    <a:masterClrMapping/>
  </p:clrMapOvr>
</p:sldLayout>
</file>

<file path=ppt/slideLayouts/slideLayout50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D742BA3A-D095-4CB7-82C2-BF28123FD6CC}" type="datetime1">
              <a:rPr lang="en-US" altLang="en-US"/>
              <a:pPr>
                <a:defRPr/>
              </a:pPr>
              <a:t>9/29/2019</a:t>
            </a:fld>
            <a:endParaRPr lang="en-US" altLang="en-US"/>
          </a:p>
        </p:txBody>
      </p:sp>
      <p:sp>
        <p:nvSpPr>
          <p:cNvPr id="6" name="Rectangle 5"/>
          <p:cNvSpPr>
            <a:spLocks noGrp="1" noChangeArrowheads="1"/>
          </p:cNvSpPr>
          <p:nvPr>
            <p:ph type="sldNum"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ftr" sz="quarter" idx="12"/>
          </p:nvPr>
        </p:nvSpPr>
        <p:spPr>
          <a:ln/>
        </p:spPr>
        <p:txBody>
          <a:bodyPr/>
          <a:lstStyle>
            <a:lvl1pPr>
              <a:defRPr/>
            </a:lvl1pPr>
          </a:lstStyle>
          <a:p>
            <a:pPr>
              <a:defRPr/>
            </a:pPr>
            <a:r>
              <a:rPr lang="en-US" altLang="en-US"/>
              <a:t>Mohammed S Alnaif</a:t>
            </a:r>
          </a:p>
        </p:txBody>
      </p:sp>
    </p:spTree>
    <p:extLst>
      <p:ext uri="{BB962C8B-B14F-4D97-AF65-F5344CB8AC3E}">
        <p14:creationId xmlns:p14="http://schemas.microsoft.com/office/powerpoint/2010/main" val="1071536365"/>
      </p:ext>
    </p:extLst>
  </p:cSld>
  <p:clrMapOvr>
    <a:masterClrMapping/>
  </p:clrMapOvr>
</p:sldLayout>
</file>

<file path=ppt/slideLayouts/slideLayout50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97642C7D-75EA-4A7F-93B0-3F7B93AE1B9E}" type="datetime1">
              <a:rPr lang="en-US" altLang="en-US"/>
              <a:pPr>
                <a:defRPr/>
              </a:pPr>
              <a:t>9/29/2019</a:t>
            </a:fld>
            <a:endParaRPr lang="en-US" altLang="en-US"/>
          </a:p>
        </p:txBody>
      </p:sp>
      <p:sp>
        <p:nvSpPr>
          <p:cNvPr id="6" name="Rectangle 5"/>
          <p:cNvSpPr>
            <a:spLocks noGrp="1" noChangeArrowheads="1"/>
          </p:cNvSpPr>
          <p:nvPr>
            <p:ph type="sldNum"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ftr" sz="quarter" idx="12"/>
          </p:nvPr>
        </p:nvSpPr>
        <p:spPr>
          <a:ln/>
        </p:spPr>
        <p:txBody>
          <a:bodyPr/>
          <a:lstStyle>
            <a:lvl1pPr>
              <a:defRPr/>
            </a:lvl1pPr>
          </a:lstStyle>
          <a:p>
            <a:pPr>
              <a:defRPr/>
            </a:pPr>
            <a:r>
              <a:rPr lang="en-US" altLang="en-US"/>
              <a:t>Mohammed S Alnaif</a:t>
            </a:r>
          </a:p>
        </p:txBody>
      </p:sp>
    </p:spTree>
    <p:extLst>
      <p:ext uri="{BB962C8B-B14F-4D97-AF65-F5344CB8AC3E}">
        <p14:creationId xmlns:p14="http://schemas.microsoft.com/office/powerpoint/2010/main" val="2401080785"/>
      </p:ext>
    </p:extLst>
  </p:cSld>
  <p:clrMapOvr>
    <a:masterClrMapping/>
  </p:clrMapOvr>
</p:sldLayout>
</file>

<file path=ppt/slideLayouts/slideLayout50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E1B3C97A-68B1-4F33-8271-56BC5466A905}" type="datetime1">
              <a:rPr lang="en-US" altLang="en-US"/>
              <a:pPr>
                <a:defRPr/>
              </a:pPr>
              <a:t>9/29/2019</a:t>
            </a:fld>
            <a:endParaRPr lang="en-US" altLang="en-US"/>
          </a:p>
        </p:txBody>
      </p:sp>
      <p:sp>
        <p:nvSpPr>
          <p:cNvPr id="5" name="Rectangle 5"/>
          <p:cNvSpPr>
            <a:spLocks noGrp="1" noChangeArrowheads="1"/>
          </p:cNvSpPr>
          <p:nvPr>
            <p:ph type="sldNum"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ftr" sz="quarter" idx="12"/>
          </p:nvPr>
        </p:nvSpPr>
        <p:spPr>
          <a:ln/>
        </p:spPr>
        <p:txBody>
          <a:bodyPr/>
          <a:lstStyle>
            <a:lvl1pPr>
              <a:defRPr/>
            </a:lvl1pPr>
          </a:lstStyle>
          <a:p>
            <a:pPr>
              <a:defRPr/>
            </a:pPr>
            <a:r>
              <a:rPr lang="en-US" altLang="en-US"/>
              <a:t>Mohammed S Alnaif</a:t>
            </a:r>
          </a:p>
        </p:txBody>
      </p:sp>
    </p:spTree>
    <p:extLst>
      <p:ext uri="{BB962C8B-B14F-4D97-AF65-F5344CB8AC3E}">
        <p14:creationId xmlns:p14="http://schemas.microsoft.com/office/powerpoint/2010/main" val="3519718558"/>
      </p:ext>
    </p:extLst>
  </p:cSld>
  <p:clrMapOvr>
    <a:masterClrMapping/>
  </p:clrMapOvr>
</p:sldLayout>
</file>

<file path=ppt/slideLayouts/slideLayout50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35788" y="288925"/>
            <a:ext cx="2025650" cy="57308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55663" y="288925"/>
            <a:ext cx="5927725" cy="57308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77E9163C-0E32-4E3C-8C21-FDEC3EFABE93}" type="datetime1">
              <a:rPr lang="en-US" altLang="en-US"/>
              <a:pPr>
                <a:defRPr/>
              </a:pPr>
              <a:t>9/29/2019</a:t>
            </a:fld>
            <a:endParaRPr lang="en-US" altLang="en-US"/>
          </a:p>
        </p:txBody>
      </p:sp>
      <p:sp>
        <p:nvSpPr>
          <p:cNvPr id="5" name="Rectangle 5"/>
          <p:cNvSpPr>
            <a:spLocks noGrp="1" noChangeArrowheads="1"/>
          </p:cNvSpPr>
          <p:nvPr>
            <p:ph type="sldNum"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ftr" sz="quarter" idx="12"/>
          </p:nvPr>
        </p:nvSpPr>
        <p:spPr>
          <a:ln/>
        </p:spPr>
        <p:txBody>
          <a:bodyPr/>
          <a:lstStyle>
            <a:lvl1pPr>
              <a:defRPr/>
            </a:lvl1pPr>
          </a:lstStyle>
          <a:p>
            <a:pPr>
              <a:defRPr/>
            </a:pPr>
            <a:r>
              <a:rPr lang="en-US" altLang="en-US"/>
              <a:t>Mohammed S Alnaif</a:t>
            </a:r>
          </a:p>
        </p:txBody>
      </p:sp>
    </p:spTree>
    <p:extLst>
      <p:ext uri="{BB962C8B-B14F-4D97-AF65-F5344CB8AC3E}">
        <p14:creationId xmlns:p14="http://schemas.microsoft.com/office/powerpoint/2010/main" val="3479142705"/>
      </p:ext>
    </p:extLst>
  </p:cSld>
  <p:clrMapOvr>
    <a:masterClrMapping/>
  </p:clrMapOvr>
</p:sldLayout>
</file>

<file path=ppt/slideLayouts/slideLayout50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5"/>
          <p:cNvGrpSpPr>
            <a:grpSpLocks/>
          </p:cNvGrpSpPr>
          <p:nvPr/>
        </p:nvGrpSpPr>
        <p:grpSpPr bwMode="auto">
          <a:xfrm>
            <a:off x="0" y="-6350"/>
            <a:ext cx="9142413" cy="6856413"/>
            <a:chOff x="0" y="-4"/>
            <a:chExt cx="5759" cy="4319"/>
          </a:xfrm>
        </p:grpSpPr>
        <p:grpSp>
          <p:nvGrpSpPr>
            <p:cNvPr id="5" name="Group 6"/>
            <p:cNvGrpSpPr>
              <a:grpSpLocks/>
            </p:cNvGrpSpPr>
            <p:nvPr/>
          </p:nvGrpSpPr>
          <p:grpSpPr bwMode="auto">
            <a:xfrm>
              <a:off x="33" y="-4"/>
              <a:ext cx="328" cy="3928"/>
              <a:chOff x="33" y="-4"/>
              <a:chExt cx="328" cy="3928"/>
            </a:xfrm>
          </p:grpSpPr>
          <p:sp>
            <p:nvSpPr>
              <p:cNvPr id="21" name="Rectangle 7"/>
              <p:cNvSpPr>
                <a:spLocks noChangeArrowheads="1"/>
              </p:cNvSpPr>
              <p:nvPr/>
            </p:nvSpPr>
            <p:spPr bwMode="auto">
              <a:xfrm>
                <a:off x="33" y="110"/>
                <a:ext cx="106" cy="3814"/>
              </a:xfrm>
              <a:prstGeom prst="rect">
                <a:avLst/>
              </a:prstGeom>
              <a:gradFill rotWithShape="0">
                <a:gsLst>
                  <a:gs pos="0">
                    <a:schemeClr val="hlink"/>
                  </a:gs>
                  <a:gs pos="100000">
                    <a:schemeClr val="accent2"/>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grpSp>
            <p:nvGrpSpPr>
              <p:cNvPr id="22" name="Group 8"/>
              <p:cNvGrpSpPr>
                <a:grpSpLocks/>
              </p:cNvGrpSpPr>
              <p:nvPr/>
            </p:nvGrpSpPr>
            <p:grpSpPr bwMode="auto">
              <a:xfrm>
                <a:off x="41" y="-4"/>
                <a:ext cx="320" cy="205"/>
                <a:chOff x="41" y="-4"/>
                <a:chExt cx="320" cy="205"/>
              </a:xfrm>
            </p:grpSpPr>
            <p:sp>
              <p:nvSpPr>
                <p:cNvPr id="23" name="Oval 9"/>
                <p:cNvSpPr>
                  <a:spLocks noChangeArrowheads="1"/>
                </p:cNvSpPr>
                <p:nvPr/>
              </p:nvSpPr>
              <p:spPr bwMode="auto">
                <a:xfrm>
                  <a:off x="41" y="48"/>
                  <a:ext cx="113" cy="107"/>
                </a:xfrm>
                <a:prstGeom prst="ellipse">
                  <a:avLst/>
                </a:pr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sp>
              <p:nvSpPr>
                <p:cNvPr id="24" name="AutoShape 10"/>
                <p:cNvSpPr>
                  <a:spLocks noChangeArrowheads="1"/>
                </p:cNvSpPr>
                <p:nvPr/>
              </p:nvSpPr>
              <p:spPr bwMode="auto">
                <a:xfrm>
                  <a:off x="104" y="-4"/>
                  <a:ext cx="257" cy="205"/>
                </a:xfrm>
                <a:prstGeom prst="rightArrow">
                  <a:avLst>
                    <a:gd name="adj1" fmla="val 50000"/>
                    <a:gd name="adj2" fmla="val 62689"/>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grpSp>
        </p:grpSp>
        <p:grpSp>
          <p:nvGrpSpPr>
            <p:cNvPr id="6" name="Group 11"/>
            <p:cNvGrpSpPr>
              <a:grpSpLocks/>
            </p:cNvGrpSpPr>
            <p:nvPr/>
          </p:nvGrpSpPr>
          <p:grpSpPr bwMode="auto">
            <a:xfrm>
              <a:off x="411" y="44"/>
              <a:ext cx="5348" cy="322"/>
              <a:chOff x="411" y="44"/>
              <a:chExt cx="5348" cy="322"/>
            </a:xfrm>
          </p:grpSpPr>
          <p:sp>
            <p:nvSpPr>
              <p:cNvPr id="17" name="Rectangle 12"/>
              <p:cNvSpPr>
                <a:spLocks noChangeArrowheads="1"/>
              </p:cNvSpPr>
              <p:nvPr/>
            </p:nvSpPr>
            <p:spPr bwMode="auto">
              <a:xfrm>
                <a:off x="411" y="44"/>
                <a:ext cx="5256" cy="103"/>
              </a:xfrm>
              <a:prstGeom prst="rect">
                <a:avLst/>
              </a:prstGeom>
              <a:gradFill rotWithShape="0">
                <a:gsLst>
                  <a:gs pos="0">
                    <a:schemeClr val="hlink"/>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grpSp>
            <p:nvGrpSpPr>
              <p:cNvPr id="18" name="Group 13"/>
              <p:cNvGrpSpPr>
                <a:grpSpLocks/>
              </p:cNvGrpSpPr>
              <p:nvPr/>
            </p:nvGrpSpPr>
            <p:grpSpPr bwMode="auto">
              <a:xfrm>
                <a:off x="5563" y="45"/>
                <a:ext cx="196" cy="321"/>
                <a:chOff x="5563" y="45"/>
                <a:chExt cx="196" cy="321"/>
              </a:xfrm>
            </p:grpSpPr>
            <p:sp>
              <p:nvSpPr>
                <p:cNvPr id="19" name="Oval 14"/>
                <p:cNvSpPr>
                  <a:spLocks noChangeArrowheads="1"/>
                </p:cNvSpPr>
                <p:nvPr/>
              </p:nvSpPr>
              <p:spPr bwMode="auto">
                <a:xfrm>
                  <a:off x="5607" y="45"/>
                  <a:ext cx="104" cy="113"/>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sp>
              <p:nvSpPr>
                <p:cNvPr id="20" name="AutoShape 15"/>
                <p:cNvSpPr>
                  <a:spLocks noChangeArrowheads="1"/>
                </p:cNvSpPr>
                <p:nvPr/>
              </p:nvSpPr>
              <p:spPr bwMode="auto">
                <a:xfrm>
                  <a:off x="5563" y="107"/>
                  <a:ext cx="196" cy="259"/>
                </a:xfrm>
                <a:prstGeom prst="downArrow">
                  <a:avLst>
                    <a:gd name="adj1" fmla="val 50000"/>
                    <a:gd name="adj2" fmla="val 66078"/>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grpSp>
        </p:grpSp>
        <p:grpSp>
          <p:nvGrpSpPr>
            <p:cNvPr id="7" name="Group 16"/>
            <p:cNvGrpSpPr>
              <a:grpSpLocks/>
            </p:cNvGrpSpPr>
            <p:nvPr/>
          </p:nvGrpSpPr>
          <p:grpSpPr bwMode="auto">
            <a:xfrm>
              <a:off x="0" y="3958"/>
              <a:ext cx="5347" cy="323"/>
              <a:chOff x="0" y="3958"/>
              <a:chExt cx="5347" cy="323"/>
            </a:xfrm>
          </p:grpSpPr>
          <p:sp>
            <p:nvSpPr>
              <p:cNvPr id="13" name="Rectangle 17"/>
              <p:cNvSpPr>
                <a:spLocks noChangeArrowheads="1"/>
              </p:cNvSpPr>
              <p:nvPr/>
            </p:nvSpPr>
            <p:spPr bwMode="auto">
              <a:xfrm>
                <a:off x="94" y="4178"/>
                <a:ext cx="5253" cy="103"/>
              </a:xfrm>
              <a:prstGeom prst="rect">
                <a:avLst/>
              </a:pr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grpSp>
            <p:nvGrpSpPr>
              <p:cNvPr id="14" name="Group 18"/>
              <p:cNvGrpSpPr>
                <a:grpSpLocks/>
              </p:cNvGrpSpPr>
              <p:nvPr/>
            </p:nvGrpSpPr>
            <p:grpSpPr bwMode="auto">
              <a:xfrm>
                <a:off x="0" y="3958"/>
                <a:ext cx="195" cy="322"/>
                <a:chOff x="0" y="3958"/>
                <a:chExt cx="195" cy="322"/>
              </a:xfrm>
            </p:grpSpPr>
            <p:sp>
              <p:nvSpPr>
                <p:cNvPr id="15" name="Oval 19"/>
                <p:cNvSpPr>
                  <a:spLocks noChangeArrowheads="1"/>
                </p:cNvSpPr>
                <p:nvPr/>
              </p:nvSpPr>
              <p:spPr bwMode="auto">
                <a:xfrm>
                  <a:off x="48" y="4166"/>
                  <a:ext cx="104" cy="114"/>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sp>
              <p:nvSpPr>
                <p:cNvPr id="16" name="AutoShape 20"/>
                <p:cNvSpPr>
                  <a:spLocks noChangeArrowheads="1"/>
                </p:cNvSpPr>
                <p:nvPr/>
              </p:nvSpPr>
              <p:spPr bwMode="auto">
                <a:xfrm>
                  <a:off x="0" y="3958"/>
                  <a:ext cx="195" cy="259"/>
                </a:xfrm>
                <a:prstGeom prst="upArrow">
                  <a:avLst>
                    <a:gd name="adj1" fmla="val 50000"/>
                    <a:gd name="adj2" fmla="val 66404"/>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grpSp>
        </p:grpSp>
        <p:grpSp>
          <p:nvGrpSpPr>
            <p:cNvPr id="8" name="Group 21"/>
            <p:cNvGrpSpPr>
              <a:grpSpLocks/>
            </p:cNvGrpSpPr>
            <p:nvPr/>
          </p:nvGrpSpPr>
          <p:grpSpPr bwMode="auto">
            <a:xfrm>
              <a:off x="5398" y="401"/>
              <a:ext cx="320" cy="3914"/>
              <a:chOff x="5398" y="401"/>
              <a:chExt cx="320" cy="3914"/>
            </a:xfrm>
          </p:grpSpPr>
          <p:sp>
            <p:nvSpPr>
              <p:cNvPr id="9" name="Rectangle 22"/>
              <p:cNvSpPr>
                <a:spLocks noChangeArrowheads="1"/>
              </p:cNvSpPr>
              <p:nvPr/>
            </p:nvSpPr>
            <p:spPr bwMode="auto">
              <a:xfrm>
                <a:off x="5612" y="401"/>
                <a:ext cx="106" cy="3800"/>
              </a:xfrm>
              <a:prstGeom prst="rect">
                <a:avLst/>
              </a:prstGeom>
              <a:gradFill rotWithShape="0">
                <a:gsLst>
                  <a:gs pos="0">
                    <a:schemeClr val="accent1"/>
                  </a:gs>
                  <a:gs pos="100000">
                    <a:schemeClr val="folHlink"/>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grpSp>
            <p:nvGrpSpPr>
              <p:cNvPr id="10" name="Group 23"/>
              <p:cNvGrpSpPr>
                <a:grpSpLocks/>
              </p:cNvGrpSpPr>
              <p:nvPr/>
            </p:nvGrpSpPr>
            <p:grpSpPr bwMode="auto">
              <a:xfrm>
                <a:off x="5398" y="4111"/>
                <a:ext cx="320" cy="204"/>
                <a:chOff x="5398" y="4111"/>
                <a:chExt cx="320" cy="204"/>
              </a:xfrm>
            </p:grpSpPr>
            <p:sp>
              <p:nvSpPr>
                <p:cNvPr id="11" name="Oval 24"/>
                <p:cNvSpPr>
                  <a:spLocks noChangeArrowheads="1"/>
                </p:cNvSpPr>
                <p:nvPr/>
              </p:nvSpPr>
              <p:spPr bwMode="auto">
                <a:xfrm>
                  <a:off x="5605" y="4157"/>
                  <a:ext cx="113" cy="106"/>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sp>
              <p:nvSpPr>
                <p:cNvPr id="12" name="AutoShape 25"/>
                <p:cNvSpPr>
                  <a:spLocks noChangeArrowheads="1"/>
                </p:cNvSpPr>
                <p:nvPr/>
              </p:nvSpPr>
              <p:spPr bwMode="auto">
                <a:xfrm>
                  <a:off x="5398" y="4111"/>
                  <a:ext cx="257" cy="204"/>
                </a:xfrm>
                <a:prstGeom prst="leftArrow">
                  <a:avLst>
                    <a:gd name="adj1" fmla="val 50000"/>
                    <a:gd name="adj2" fmla="val 62984"/>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grpSp>
        </p:grpSp>
      </p:grpSp>
      <p:sp>
        <p:nvSpPr>
          <p:cNvPr id="5146" name="Rectangle 26"/>
          <p:cNvSpPr>
            <a:spLocks noGrp="1" noChangeArrowheads="1"/>
          </p:cNvSpPr>
          <p:nvPr>
            <p:ph type="ctrTitle" sz="quarter"/>
          </p:nvPr>
        </p:nvSpPr>
        <p:spPr>
          <a:xfrm>
            <a:off x="685800" y="2286000"/>
            <a:ext cx="7772400" cy="1143000"/>
          </a:xfrm>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40" tIns="45720" rIns="91440" bIns="45720"/>
          <a:lstStyle>
            <a:lvl1pPr>
              <a:defRPr/>
            </a:lvl1pPr>
          </a:lstStyle>
          <a:p>
            <a:pPr lvl="0"/>
            <a:r>
              <a:rPr lang="en-US" altLang="en-US" noProof="0" smtClean="0"/>
              <a:t>Click to edit Master title style</a:t>
            </a:r>
          </a:p>
        </p:txBody>
      </p:sp>
      <p:sp>
        <p:nvSpPr>
          <p:cNvPr id="5147" name="Rectangle 27"/>
          <p:cNvSpPr>
            <a:spLocks noGrp="1" noChangeArrowheads="1"/>
          </p:cNvSpPr>
          <p:nvPr>
            <p:ph type="subTitle" sz="quarter" idx="1"/>
          </p:nvPr>
        </p:nvSpPr>
        <p:spPr>
          <a:xfrm>
            <a:off x="1371600" y="3886200"/>
            <a:ext cx="6400800" cy="1752600"/>
          </a:xfrm>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40" tIns="45720" rIns="91440" bIns="45720"/>
          <a:lstStyle>
            <a:lvl1pPr marL="0" indent="0" algn="ctr">
              <a:buFontTx/>
              <a:buNone/>
              <a:defRPr/>
            </a:lvl1pPr>
          </a:lstStyle>
          <a:p>
            <a:pPr lvl="0"/>
            <a:r>
              <a:rPr lang="en-US" altLang="en-US" noProof="0" smtClean="0"/>
              <a:t>Click to edit Master subtitle style</a:t>
            </a:r>
          </a:p>
        </p:txBody>
      </p:sp>
      <p:sp>
        <p:nvSpPr>
          <p:cNvPr id="25" name="Rectangle 2"/>
          <p:cNvSpPr>
            <a:spLocks noGrp="1" noChangeArrowheads="1"/>
          </p:cNvSpPr>
          <p:nvPr>
            <p:ph type="dt" sz="quarter" idx="10"/>
          </p:nvPr>
        </p:nvSpPr>
        <p:spPr>
          <a:xfrm>
            <a:off x="344488" y="6035675"/>
            <a:ext cx="2474912" cy="457200"/>
          </a:xfrm>
        </p:spPr>
        <p:txBody>
          <a:bodyPr/>
          <a:lstStyle>
            <a:lvl1pPr>
              <a:defRPr/>
            </a:lvl1pPr>
          </a:lstStyle>
          <a:p>
            <a:pPr>
              <a:defRPr/>
            </a:pPr>
            <a:fld id="{4F34CE98-A95B-468E-BBF5-CCFA827BFEF8}" type="datetime1">
              <a:rPr lang="en-US"/>
              <a:pPr>
                <a:defRPr/>
              </a:pPr>
              <a:t>9/29/2019</a:t>
            </a:fld>
            <a:endParaRPr lang="en-US"/>
          </a:p>
        </p:txBody>
      </p:sp>
      <p:sp>
        <p:nvSpPr>
          <p:cNvPr id="26" name="Rectangle 3"/>
          <p:cNvSpPr>
            <a:spLocks noGrp="1" noChangeArrowheads="1"/>
          </p:cNvSpPr>
          <p:nvPr>
            <p:ph type="ftr" sz="quarter" idx="11"/>
          </p:nvPr>
        </p:nvSpPr>
        <p:spPr>
          <a:xfrm>
            <a:off x="2895600" y="6035675"/>
            <a:ext cx="3657600" cy="457200"/>
          </a:xfrm>
        </p:spPr>
        <p:txBody>
          <a:bodyPr/>
          <a:lstStyle>
            <a:lvl1pPr>
              <a:defRPr/>
            </a:lvl1pPr>
          </a:lstStyle>
          <a:p>
            <a:pPr>
              <a:defRPr/>
            </a:pPr>
            <a:r>
              <a:rPr lang="en-US"/>
              <a:t>Dr. Mohammed Alnaif</a:t>
            </a:r>
          </a:p>
        </p:txBody>
      </p:sp>
      <p:sp>
        <p:nvSpPr>
          <p:cNvPr id="27" name="Rectangle 4"/>
          <p:cNvSpPr>
            <a:spLocks noGrp="1" noChangeArrowheads="1"/>
          </p:cNvSpPr>
          <p:nvPr>
            <p:ph type="sldNum" sz="quarter" idx="12"/>
          </p:nvPr>
        </p:nvSpPr>
        <p:spPr>
          <a:xfrm>
            <a:off x="6629400" y="6035675"/>
            <a:ext cx="2170113" cy="444500"/>
          </a:xfrm>
        </p:spPr>
        <p:txBody>
          <a:bodyPr/>
          <a:lstStyle>
            <a:lvl1pPr>
              <a:defRPr/>
            </a:lvl1pPr>
          </a:lstStyle>
          <a:p>
            <a:pPr>
              <a:defRPr/>
            </a:pPr>
            <a:fld id="{8BA07D91-273A-44F4-BAF8-ECF9A940C35B}" type="slidenum">
              <a:rPr lang="en-US"/>
              <a:pPr>
                <a:defRPr/>
              </a:pPr>
              <a:t>‹#›</a:t>
            </a:fld>
            <a:endParaRPr lang="en-US"/>
          </a:p>
        </p:txBody>
      </p:sp>
    </p:spTree>
    <p:extLst>
      <p:ext uri="{BB962C8B-B14F-4D97-AF65-F5344CB8AC3E}">
        <p14:creationId xmlns:p14="http://schemas.microsoft.com/office/powerpoint/2010/main" val="947789032"/>
      </p:ext>
    </p:extLst>
  </p:cSld>
  <p:clrMapOvr>
    <a:masterClrMapping/>
  </p:clrMapOvr>
</p:sldLayout>
</file>

<file path=ppt/slideLayouts/slideLayout50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9678A2CC-4ED2-4C2B-9E77-F059B39CFEA8}" type="datetime1">
              <a:rPr lang="en-US"/>
              <a:pPr>
                <a:defRPr/>
              </a:pPr>
              <a:t>9/29/2019</a:t>
            </a:fld>
            <a:endParaRPr lang="en-US"/>
          </a:p>
        </p:txBody>
      </p:sp>
      <p:sp>
        <p:nvSpPr>
          <p:cNvPr id="5" name="Rectangle 5"/>
          <p:cNvSpPr>
            <a:spLocks noGrp="1" noChangeArrowheads="1"/>
          </p:cNvSpPr>
          <p:nvPr>
            <p:ph type="sldNum" sz="quarter" idx="11"/>
          </p:nvPr>
        </p:nvSpPr>
        <p:spPr>
          <a:ln/>
        </p:spPr>
        <p:txBody>
          <a:bodyPr/>
          <a:lstStyle>
            <a:lvl1pPr>
              <a:defRPr/>
            </a:lvl1pPr>
          </a:lstStyle>
          <a:p>
            <a:pPr>
              <a:defRPr/>
            </a:pPr>
            <a:fld id="{73C5AAD9-BEA3-4C23-828F-9AB72EAB164A}" type="slidenum">
              <a:rPr lang="en-US"/>
              <a:pPr>
                <a:defRPr/>
              </a:pPr>
              <a:t>‹#›</a:t>
            </a:fld>
            <a:endParaRPr lang="en-US"/>
          </a:p>
        </p:txBody>
      </p:sp>
      <p:sp>
        <p:nvSpPr>
          <p:cNvPr id="6" name="Rectangle 6"/>
          <p:cNvSpPr>
            <a:spLocks noGrp="1" noChangeArrowheads="1"/>
          </p:cNvSpPr>
          <p:nvPr>
            <p:ph type="ftr" sz="quarter" idx="12"/>
          </p:nvPr>
        </p:nvSpPr>
        <p:spPr>
          <a:ln/>
        </p:spPr>
        <p:txBody>
          <a:bodyPr/>
          <a:lstStyle>
            <a:lvl1pPr>
              <a:defRPr/>
            </a:lvl1pPr>
          </a:lstStyle>
          <a:p>
            <a:pPr>
              <a:defRPr/>
            </a:pPr>
            <a:r>
              <a:rPr lang="en-US"/>
              <a:t>Dr. Mohammed Alnaif</a:t>
            </a:r>
          </a:p>
        </p:txBody>
      </p:sp>
    </p:spTree>
    <p:extLst>
      <p:ext uri="{BB962C8B-B14F-4D97-AF65-F5344CB8AC3E}">
        <p14:creationId xmlns:p14="http://schemas.microsoft.com/office/powerpoint/2010/main" val="4105110045"/>
      </p:ext>
    </p:extLst>
  </p:cSld>
  <p:clrMapOvr>
    <a:masterClrMapping/>
  </p:clrMapOvr>
</p:sldLayout>
</file>

<file path=ppt/slideLayouts/slideLayout50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5504EDD7-4B76-48E3-91F2-C83B5CFB7714}" type="datetime1">
              <a:rPr lang="en-US"/>
              <a:pPr>
                <a:defRPr/>
              </a:pPr>
              <a:t>9/29/2019</a:t>
            </a:fld>
            <a:endParaRPr lang="en-US"/>
          </a:p>
        </p:txBody>
      </p:sp>
      <p:sp>
        <p:nvSpPr>
          <p:cNvPr id="5" name="Rectangle 5"/>
          <p:cNvSpPr>
            <a:spLocks noGrp="1" noChangeArrowheads="1"/>
          </p:cNvSpPr>
          <p:nvPr>
            <p:ph type="sldNum" sz="quarter" idx="11"/>
          </p:nvPr>
        </p:nvSpPr>
        <p:spPr>
          <a:ln/>
        </p:spPr>
        <p:txBody>
          <a:bodyPr/>
          <a:lstStyle>
            <a:lvl1pPr>
              <a:defRPr/>
            </a:lvl1pPr>
          </a:lstStyle>
          <a:p>
            <a:pPr>
              <a:defRPr/>
            </a:pPr>
            <a:fld id="{CCFE2020-75E2-41AD-AFDB-EB1051C8E387}" type="slidenum">
              <a:rPr lang="en-US"/>
              <a:pPr>
                <a:defRPr/>
              </a:pPr>
              <a:t>‹#›</a:t>
            </a:fld>
            <a:endParaRPr lang="en-US"/>
          </a:p>
        </p:txBody>
      </p:sp>
      <p:sp>
        <p:nvSpPr>
          <p:cNvPr id="6" name="Rectangle 6"/>
          <p:cNvSpPr>
            <a:spLocks noGrp="1" noChangeArrowheads="1"/>
          </p:cNvSpPr>
          <p:nvPr>
            <p:ph type="ftr" sz="quarter" idx="12"/>
          </p:nvPr>
        </p:nvSpPr>
        <p:spPr>
          <a:ln/>
        </p:spPr>
        <p:txBody>
          <a:bodyPr/>
          <a:lstStyle>
            <a:lvl1pPr>
              <a:defRPr/>
            </a:lvl1pPr>
          </a:lstStyle>
          <a:p>
            <a:pPr>
              <a:defRPr/>
            </a:pPr>
            <a:r>
              <a:rPr lang="en-US"/>
              <a:t>Dr. Mohammed Alnaif</a:t>
            </a:r>
          </a:p>
        </p:txBody>
      </p:sp>
    </p:spTree>
    <p:extLst>
      <p:ext uri="{BB962C8B-B14F-4D97-AF65-F5344CB8AC3E}">
        <p14:creationId xmlns:p14="http://schemas.microsoft.com/office/powerpoint/2010/main" val="408319206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27AF990F-8F38-4ABA-9C4C-5EBB31B0965A}" type="datetime1">
              <a:rPr lang="ar-SA" smtClean="0"/>
              <a:t>30/01/1441</a:t>
            </a:fld>
            <a:endParaRPr lang="en-US"/>
          </a:p>
        </p:txBody>
      </p:sp>
      <p:sp>
        <p:nvSpPr>
          <p:cNvPr id="3" name="Rectangle 5"/>
          <p:cNvSpPr>
            <a:spLocks noGrp="1" noChangeArrowheads="1"/>
          </p:cNvSpPr>
          <p:nvPr>
            <p:ph type="sldNum" sz="quarter" idx="11"/>
          </p:nvPr>
        </p:nvSpPr>
        <p:spPr>
          <a:ln/>
        </p:spPr>
        <p:txBody>
          <a:bodyPr/>
          <a:lstStyle>
            <a:lvl1pPr>
              <a:defRPr/>
            </a:lvl1pPr>
          </a:lstStyle>
          <a:p>
            <a:pPr>
              <a:defRPr/>
            </a:pPr>
            <a:fld id="{E8C672F3-EF10-4750-B036-C82891A855C4}" type="slidenum">
              <a:rPr lang="en-US"/>
              <a:pPr>
                <a:defRPr/>
              </a:pPr>
              <a:t>‹#›</a:t>
            </a:fld>
            <a:endParaRPr lang="en-US"/>
          </a:p>
        </p:txBody>
      </p:sp>
      <p:sp>
        <p:nvSpPr>
          <p:cNvPr id="4" name="Rectangle 6"/>
          <p:cNvSpPr>
            <a:spLocks noGrp="1" noChangeArrowheads="1"/>
          </p:cNvSpPr>
          <p:nvPr>
            <p:ph type="ftr" sz="quarter" idx="12"/>
          </p:nvPr>
        </p:nvSpPr>
        <p:spPr>
          <a:ln/>
        </p:spPr>
        <p:txBody>
          <a:bodyPr/>
          <a:lstStyle>
            <a:lvl1pPr>
              <a:defRPr/>
            </a:lvl1pPr>
          </a:lstStyle>
          <a:p>
            <a:pPr>
              <a:defRPr/>
            </a:pPr>
            <a:r>
              <a:rPr lang="en-US" smtClean="0"/>
              <a:t>Dr. Mohammed Alnaif</a:t>
            </a:r>
            <a:endParaRPr lang="en-US"/>
          </a:p>
        </p:txBody>
      </p:sp>
    </p:spTree>
    <p:extLst>
      <p:ext uri="{BB962C8B-B14F-4D97-AF65-F5344CB8AC3E}">
        <p14:creationId xmlns:p14="http://schemas.microsoft.com/office/powerpoint/2010/main" val="1012856659"/>
      </p:ext>
    </p:extLst>
  </p:cSld>
  <p:clrMapOvr>
    <a:masterClrMapping/>
  </p:clrMapOvr>
</p:sldLayout>
</file>

<file path=ppt/slideLayouts/slideLayout5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55663" y="1593850"/>
            <a:ext cx="3976687" cy="4425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84750" y="1593850"/>
            <a:ext cx="3976688" cy="4425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A81E2659-1246-469E-BD5A-68BC8D079D9B}" type="datetime1">
              <a:rPr lang="en-US"/>
              <a:pPr>
                <a:defRPr/>
              </a:pPr>
              <a:t>9/29/2019</a:t>
            </a:fld>
            <a:endParaRPr lang="en-US"/>
          </a:p>
        </p:txBody>
      </p:sp>
      <p:sp>
        <p:nvSpPr>
          <p:cNvPr id="6" name="Rectangle 5"/>
          <p:cNvSpPr>
            <a:spLocks noGrp="1" noChangeArrowheads="1"/>
          </p:cNvSpPr>
          <p:nvPr>
            <p:ph type="sldNum" sz="quarter" idx="11"/>
          </p:nvPr>
        </p:nvSpPr>
        <p:spPr>
          <a:ln/>
        </p:spPr>
        <p:txBody>
          <a:bodyPr/>
          <a:lstStyle>
            <a:lvl1pPr>
              <a:defRPr/>
            </a:lvl1pPr>
          </a:lstStyle>
          <a:p>
            <a:pPr>
              <a:defRPr/>
            </a:pPr>
            <a:fld id="{B11B0740-CD0F-4406-B362-F527BAAFF868}" type="slidenum">
              <a:rPr lang="en-US"/>
              <a:pPr>
                <a:defRPr/>
              </a:pPr>
              <a:t>‹#›</a:t>
            </a:fld>
            <a:endParaRPr lang="en-US"/>
          </a:p>
        </p:txBody>
      </p:sp>
      <p:sp>
        <p:nvSpPr>
          <p:cNvPr id="7" name="Rectangle 6"/>
          <p:cNvSpPr>
            <a:spLocks noGrp="1" noChangeArrowheads="1"/>
          </p:cNvSpPr>
          <p:nvPr>
            <p:ph type="ftr" sz="quarter" idx="12"/>
          </p:nvPr>
        </p:nvSpPr>
        <p:spPr>
          <a:ln/>
        </p:spPr>
        <p:txBody>
          <a:bodyPr/>
          <a:lstStyle>
            <a:lvl1pPr>
              <a:defRPr/>
            </a:lvl1pPr>
          </a:lstStyle>
          <a:p>
            <a:pPr>
              <a:defRPr/>
            </a:pPr>
            <a:r>
              <a:rPr lang="en-US"/>
              <a:t>Dr. Mohammed Alnaif</a:t>
            </a:r>
          </a:p>
        </p:txBody>
      </p:sp>
    </p:spTree>
    <p:extLst>
      <p:ext uri="{BB962C8B-B14F-4D97-AF65-F5344CB8AC3E}">
        <p14:creationId xmlns:p14="http://schemas.microsoft.com/office/powerpoint/2010/main" val="760313594"/>
      </p:ext>
    </p:extLst>
  </p:cSld>
  <p:clrMapOvr>
    <a:masterClrMapping/>
  </p:clrMapOvr>
</p:sldLayout>
</file>

<file path=ppt/slideLayouts/slideLayout5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32937447-90EF-4B02-8533-A813CD578933}" type="datetime1">
              <a:rPr lang="en-US"/>
              <a:pPr>
                <a:defRPr/>
              </a:pPr>
              <a:t>9/29/2019</a:t>
            </a:fld>
            <a:endParaRPr lang="en-US"/>
          </a:p>
        </p:txBody>
      </p:sp>
      <p:sp>
        <p:nvSpPr>
          <p:cNvPr id="8" name="Rectangle 5"/>
          <p:cNvSpPr>
            <a:spLocks noGrp="1" noChangeArrowheads="1"/>
          </p:cNvSpPr>
          <p:nvPr>
            <p:ph type="sldNum" sz="quarter" idx="11"/>
          </p:nvPr>
        </p:nvSpPr>
        <p:spPr>
          <a:ln/>
        </p:spPr>
        <p:txBody>
          <a:bodyPr/>
          <a:lstStyle>
            <a:lvl1pPr>
              <a:defRPr/>
            </a:lvl1pPr>
          </a:lstStyle>
          <a:p>
            <a:pPr>
              <a:defRPr/>
            </a:pPr>
            <a:fld id="{6CCE38A7-6E73-49D3-A761-2F50F99C76B9}" type="slidenum">
              <a:rPr lang="en-US"/>
              <a:pPr>
                <a:defRPr/>
              </a:pPr>
              <a:t>‹#›</a:t>
            </a:fld>
            <a:endParaRPr lang="en-US"/>
          </a:p>
        </p:txBody>
      </p:sp>
      <p:sp>
        <p:nvSpPr>
          <p:cNvPr id="9" name="Rectangle 6"/>
          <p:cNvSpPr>
            <a:spLocks noGrp="1" noChangeArrowheads="1"/>
          </p:cNvSpPr>
          <p:nvPr>
            <p:ph type="ftr" sz="quarter" idx="12"/>
          </p:nvPr>
        </p:nvSpPr>
        <p:spPr>
          <a:ln/>
        </p:spPr>
        <p:txBody>
          <a:bodyPr/>
          <a:lstStyle>
            <a:lvl1pPr>
              <a:defRPr/>
            </a:lvl1pPr>
          </a:lstStyle>
          <a:p>
            <a:pPr>
              <a:defRPr/>
            </a:pPr>
            <a:r>
              <a:rPr lang="en-US"/>
              <a:t>Dr. Mohammed Alnaif</a:t>
            </a:r>
          </a:p>
        </p:txBody>
      </p:sp>
    </p:spTree>
    <p:extLst>
      <p:ext uri="{BB962C8B-B14F-4D97-AF65-F5344CB8AC3E}">
        <p14:creationId xmlns:p14="http://schemas.microsoft.com/office/powerpoint/2010/main" val="1080050946"/>
      </p:ext>
    </p:extLst>
  </p:cSld>
  <p:clrMapOvr>
    <a:masterClrMapping/>
  </p:clrMapOvr>
</p:sldLayout>
</file>

<file path=ppt/slideLayouts/slideLayout5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EA27C56A-C30F-40C6-801E-2F2375183864}" type="datetime1">
              <a:rPr lang="en-US"/>
              <a:pPr>
                <a:defRPr/>
              </a:pPr>
              <a:t>9/29/2019</a:t>
            </a:fld>
            <a:endParaRPr lang="en-US"/>
          </a:p>
        </p:txBody>
      </p:sp>
      <p:sp>
        <p:nvSpPr>
          <p:cNvPr id="4" name="Rectangle 5"/>
          <p:cNvSpPr>
            <a:spLocks noGrp="1" noChangeArrowheads="1"/>
          </p:cNvSpPr>
          <p:nvPr>
            <p:ph type="sldNum" sz="quarter" idx="11"/>
          </p:nvPr>
        </p:nvSpPr>
        <p:spPr>
          <a:ln/>
        </p:spPr>
        <p:txBody>
          <a:bodyPr/>
          <a:lstStyle>
            <a:lvl1pPr>
              <a:defRPr/>
            </a:lvl1pPr>
          </a:lstStyle>
          <a:p>
            <a:pPr>
              <a:defRPr/>
            </a:pPr>
            <a:fld id="{10EDFEFE-6DEB-463C-A57B-1B74A00475E6}" type="slidenum">
              <a:rPr lang="en-US"/>
              <a:pPr>
                <a:defRPr/>
              </a:pPr>
              <a:t>‹#›</a:t>
            </a:fld>
            <a:endParaRPr lang="en-US"/>
          </a:p>
        </p:txBody>
      </p:sp>
      <p:sp>
        <p:nvSpPr>
          <p:cNvPr id="5" name="Rectangle 6"/>
          <p:cNvSpPr>
            <a:spLocks noGrp="1" noChangeArrowheads="1"/>
          </p:cNvSpPr>
          <p:nvPr>
            <p:ph type="ftr" sz="quarter" idx="12"/>
          </p:nvPr>
        </p:nvSpPr>
        <p:spPr>
          <a:ln/>
        </p:spPr>
        <p:txBody>
          <a:bodyPr/>
          <a:lstStyle>
            <a:lvl1pPr>
              <a:defRPr/>
            </a:lvl1pPr>
          </a:lstStyle>
          <a:p>
            <a:pPr>
              <a:defRPr/>
            </a:pPr>
            <a:r>
              <a:rPr lang="en-US"/>
              <a:t>Dr. Mohammed Alnaif</a:t>
            </a:r>
          </a:p>
        </p:txBody>
      </p:sp>
    </p:spTree>
    <p:extLst>
      <p:ext uri="{BB962C8B-B14F-4D97-AF65-F5344CB8AC3E}">
        <p14:creationId xmlns:p14="http://schemas.microsoft.com/office/powerpoint/2010/main" val="1099242576"/>
      </p:ext>
    </p:extLst>
  </p:cSld>
  <p:clrMapOvr>
    <a:masterClrMapping/>
  </p:clrMapOvr>
</p:sldLayout>
</file>

<file path=ppt/slideLayouts/slideLayout5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70186AD0-667F-4E4A-8A6A-FA321550AB0E}" type="datetime1">
              <a:rPr lang="en-US"/>
              <a:pPr>
                <a:defRPr/>
              </a:pPr>
              <a:t>9/29/2019</a:t>
            </a:fld>
            <a:endParaRPr lang="en-US"/>
          </a:p>
        </p:txBody>
      </p:sp>
      <p:sp>
        <p:nvSpPr>
          <p:cNvPr id="3" name="Rectangle 5"/>
          <p:cNvSpPr>
            <a:spLocks noGrp="1" noChangeArrowheads="1"/>
          </p:cNvSpPr>
          <p:nvPr>
            <p:ph type="sldNum" sz="quarter" idx="11"/>
          </p:nvPr>
        </p:nvSpPr>
        <p:spPr>
          <a:ln/>
        </p:spPr>
        <p:txBody>
          <a:bodyPr/>
          <a:lstStyle>
            <a:lvl1pPr>
              <a:defRPr/>
            </a:lvl1pPr>
          </a:lstStyle>
          <a:p>
            <a:pPr>
              <a:defRPr/>
            </a:pPr>
            <a:fld id="{E00ECBDC-174F-4DAC-ACE4-705FBA4983C7}" type="slidenum">
              <a:rPr lang="en-US"/>
              <a:pPr>
                <a:defRPr/>
              </a:pPr>
              <a:t>‹#›</a:t>
            </a:fld>
            <a:endParaRPr lang="en-US"/>
          </a:p>
        </p:txBody>
      </p:sp>
      <p:sp>
        <p:nvSpPr>
          <p:cNvPr id="4" name="Rectangle 6"/>
          <p:cNvSpPr>
            <a:spLocks noGrp="1" noChangeArrowheads="1"/>
          </p:cNvSpPr>
          <p:nvPr>
            <p:ph type="ftr" sz="quarter" idx="12"/>
          </p:nvPr>
        </p:nvSpPr>
        <p:spPr>
          <a:ln/>
        </p:spPr>
        <p:txBody>
          <a:bodyPr/>
          <a:lstStyle>
            <a:lvl1pPr>
              <a:defRPr/>
            </a:lvl1pPr>
          </a:lstStyle>
          <a:p>
            <a:pPr>
              <a:defRPr/>
            </a:pPr>
            <a:r>
              <a:rPr lang="en-US"/>
              <a:t>Dr. Mohammed Alnaif</a:t>
            </a:r>
          </a:p>
        </p:txBody>
      </p:sp>
    </p:spTree>
    <p:extLst>
      <p:ext uri="{BB962C8B-B14F-4D97-AF65-F5344CB8AC3E}">
        <p14:creationId xmlns:p14="http://schemas.microsoft.com/office/powerpoint/2010/main" val="3818964220"/>
      </p:ext>
    </p:extLst>
  </p:cSld>
  <p:clrMapOvr>
    <a:masterClrMapping/>
  </p:clrMapOvr>
</p:sldLayout>
</file>

<file path=ppt/slideLayouts/slideLayout5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A3A8E86D-598E-4ABE-B0A6-69E27B7FD159}" type="datetime1">
              <a:rPr lang="en-US"/>
              <a:pPr>
                <a:defRPr/>
              </a:pPr>
              <a:t>9/29/2019</a:t>
            </a:fld>
            <a:endParaRPr lang="en-US"/>
          </a:p>
        </p:txBody>
      </p:sp>
      <p:sp>
        <p:nvSpPr>
          <p:cNvPr id="6" name="Rectangle 5"/>
          <p:cNvSpPr>
            <a:spLocks noGrp="1" noChangeArrowheads="1"/>
          </p:cNvSpPr>
          <p:nvPr>
            <p:ph type="sldNum" sz="quarter" idx="11"/>
          </p:nvPr>
        </p:nvSpPr>
        <p:spPr>
          <a:ln/>
        </p:spPr>
        <p:txBody>
          <a:bodyPr/>
          <a:lstStyle>
            <a:lvl1pPr>
              <a:defRPr/>
            </a:lvl1pPr>
          </a:lstStyle>
          <a:p>
            <a:pPr>
              <a:defRPr/>
            </a:pPr>
            <a:fld id="{FD32DC1F-1D20-406C-B32A-A9189650032C}" type="slidenum">
              <a:rPr lang="en-US"/>
              <a:pPr>
                <a:defRPr/>
              </a:pPr>
              <a:t>‹#›</a:t>
            </a:fld>
            <a:endParaRPr lang="en-US"/>
          </a:p>
        </p:txBody>
      </p:sp>
      <p:sp>
        <p:nvSpPr>
          <p:cNvPr id="7" name="Rectangle 6"/>
          <p:cNvSpPr>
            <a:spLocks noGrp="1" noChangeArrowheads="1"/>
          </p:cNvSpPr>
          <p:nvPr>
            <p:ph type="ftr" sz="quarter" idx="12"/>
          </p:nvPr>
        </p:nvSpPr>
        <p:spPr>
          <a:ln/>
        </p:spPr>
        <p:txBody>
          <a:bodyPr/>
          <a:lstStyle>
            <a:lvl1pPr>
              <a:defRPr/>
            </a:lvl1pPr>
          </a:lstStyle>
          <a:p>
            <a:pPr>
              <a:defRPr/>
            </a:pPr>
            <a:r>
              <a:rPr lang="en-US"/>
              <a:t>Dr. Mohammed Alnaif</a:t>
            </a:r>
          </a:p>
        </p:txBody>
      </p:sp>
    </p:spTree>
    <p:extLst>
      <p:ext uri="{BB962C8B-B14F-4D97-AF65-F5344CB8AC3E}">
        <p14:creationId xmlns:p14="http://schemas.microsoft.com/office/powerpoint/2010/main" val="1049943824"/>
      </p:ext>
    </p:extLst>
  </p:cSld>
  <p:clrMapOvr>
    <a:masterClrMapping/>
  </p:clrMapOvr>
</p:sldLayout>
</file>

<file path=ppt/slideLayouts/slideLayout5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B16D9806-D2EC-4A4E-AD20-9BD0CF0EDB45}" type="datetime1">
              <a:rPr lang="en-US"/>
              <a:pPr>
                <a:defRPr/>
              </a:pPr>
              <a:t>9/29/2019</a:t>
            </a:fld>
            <a:endParaRPr lang="en-US"/>
          </a:p>
        </p:txBody>
      </p:sp>
      <p:sp>
        <p:nvSpPr>
          <p:cNvPr id="6" name="Rectangle 5"/>
          <p:cNvSpPr>
            <a:spLocks noGrp="1" noChangeArrowheads="1"/>
          </p:cNvSpPr>
          <p:nvPr>
            <p:ph type="sldNum" sz="quarter" idx="11"/>
          </p:nvPr>
        </p:nvSpPr>
        <p:spPr>
          <a:ln/>
        </p:spPr>
        <p:txBody>
          <a:bodyPr/>
          <a:lstStyle>
            <a:lvl1pPr>
              <a:defRPr/>
            </a:lvl1pPr>
          </a:lstStyle>
          <a:p>
            <a:pPr>
              <a:defRPr/>
            </a:pPr>
            <a:fld id="{DE5DA267-E503-4417-81FF-05B2CC9BBD11}" type="slidenum">
              <a:rPr lang="en-US"/>
              <a:pPr>
                <a:defRPr/>
              </a:pPr>
              <a:t>‹#›</a:t>
            </a:fld>
            <a:endParaRPr lang="en-US"/>
          </a:p>
        </p:txBody>
      </p:sp>
      <p:sp>
        <p:nvSpPr>
          <p:cNvPr id="7" name="Rectangle 6"/>
          <p:cNvSpPr>
            <a:spLocks noGrp="1" noChangeArrowheads="1"/>
          </p:cNvSpPr>
          <p:nvPr>
            <p:ph type="ftr" sz="quarter" idx="12"/>
          </p:nvPr>
        </p:nvSpPr>
        <p:spPr>
          <a:ln/>
        </p:spPr>
        <p:txBody>
          <a:bodyPr/>
          <a:lstStyle>
            <a:lvl1pPr>
              <a:defRPr/>
            </a:lvl1pPr>
          </a:lstStyle>
          <a:p>
            <a:pPr>
              <a:defRPr/>
            </a:pPr>
            <a:r>
              <a:rPr lang="en-US"/>
              <a:t>Dr. Mohammed Alnaif</a:t>
            </a:r>
          </a:p>
        </p:txBody>
      </p:sp>
    </p:spTree>
    <p:extLst>
      <p:ext uri="{BB962C8B-B14F-4D97-AF65-F5344CB8AC3E}">
        <p14:creationId xmlns:p14="http://schemas.microsoft.com/office/powerpoint/2010/main" val="3663870808"/>
      </p:ext>
    </p:extLst>
  </p:cSld>
  <p:clrMapOvr>
    <a:masterClrMapping/>
  </p:clrMapOvr>
</p:sldLayout>
</file>

<file path=ppt/slideLayouts/slideLayout5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4D4F1530-F1B3-4508-BE7B-6A65800FC512}" type="datetime1">
              <a:rPr lang="en-US"/>
              <a:pPr>
                <a:defRPr/>
              </a:pPr>
              <a:t>9/29/2019</a:t>
            </a:fld>
            <a:endParaRPr lang="en-US"/>
          </a:p>
        </p:txBody>
      </p:sp>
      <p:sp>
        <p:nvSpPr>
          <p:cNvPr id="5" name="Rectangle 5"/>
          <p:cNvSpPr>
            <a:spLocks noGrp="1" noChangeArrowheads="1"/>
          </p:cNvSpPr>
          <p:nvPr>
            <p:ph type="sldNum" sz="quarter" idx="11"/>
          </p:nvPr>
        </p:nvSpPr>
        <p:spPr>
          <a:ln/>
        </p:spPr>
        <p:txBody>
          <a:bodyPr/>
          <a:lstStyle>
            <a:lvl1pPr>
              <a:defRPr/>
            </a:lvl1pPr>
          </a:lstStyle>
          <a:p>
            <a:pPr>
              <a:defRPr/>
            </a:pPr>
            <a:fld id="{506FD623-E487-4420-8B06-9B217F2C3283}" type="slidenum">
              <a:rPr lang="en-US"/>
              <a:pPr>
                <a:defRPr/>
              </a:pPr>
              <a:t>‹#›</a:t>
            </a:fld>
            <a:endParaRPr lang="en-US"/>
          </a:p>
        </p:txBody>
      </p:sp>
      <p:sp>
        <p:nvSpPr>
          <p:cNvPr id="6" name="Rectangle 6"/>
          <p:cNvSpPr>
            <a:spLocks noGrp="1" noChangeArrowheads="1"/>
          </p:cNvSpPr>
          <p:nvPr>
            <p:ph type="ftr" sz="quarter" idx="12"/>
          </p:nvPr>
        </p:nvSpPr>
        <p:spPr>
          <a:ln/>
        </p:spPr>
        <p:txBody>
          <a:bodyPr/>
          <a:lstStyle>
            <a:lvl1pPr>
              <a:defRPr/>
            </a:lvl1pPr>
          </a:lstStyle>
          <a:p>
            <a:pPr>
              <a:defRPr/>
            </a:pPr>
            <a:r>
              <a:rPr lang="en-US"/>
              <a:t>Dr. Mohammed Alnaif</a:t>
            </a:r>
          </a:p>
        </p:txBody>
      </p:sp>
    </p:spTree>
    <p:extLst>
      <p:ext uri="{BB962C8B-B14F-4D97-AF65-F5344CB8AC3E}">
        <p14:creationId xmlns:p14="http://schemas.microsoft.com/office/powerpoint/2010/main" val="3664469410"/>
      </p:ext>
    </p:extLst>
  </p:cSld>
  <p:clrMapOvr>
    <a:masterClrMapping/>
  </p:clrMapOvr>
</p:sldLayout>
</file>

<file path=ppt/slideLayouts/slideLayout5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35788" y="288925"/>
            <a:ext cx="2025650" cy="57308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55663" y="288925"/>
            <a:ext cx="5927725" cy="57308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9A497AD9-817F-49C2-92F1-02E4967398C7}" type="datetime1">
              <a:rPr lang="en-US"/>
              <a:pPr>
                <a:defRPr/>
              </a:pPr>
              <a:t>9/29/2019</a:t>
            </a:fld>
            <a:endParaRPr lang="en-US"/>
          </a:p>
        </p:txBody>
      </p:sp>
      <p:sp>
        <p:nvSpPr>
          <p:cNvPr id="5" name="Rectangle 5"/>
          <p:cNvSpPr>
            <a:spLocks noGrp="1" noChangeArrowheads="1"/>
          </p:cNvSpPr>
          <p:nvPr>
            <p:ph type="sldNum" sz="quarter" idx="11"/>
          </p:nvPr>
        </p:nvSpPr>
        <p:spPr>
          <a:ln/>
        </p:spPr>
        <p:txBody>
          <a:bodyPr/>
          <a:lstStyle>
            <a:lvl1pPr>
              <a:defRPr/>
            </a:lvl1pPr>
          </a:lstStyle>
          <a:p>
            <a:pPr>
              <a:defRPr/>
            </a:pPr>
            <a:fld id="{17D41886-0D07-4417-9FD5-1C52D1B8ECF4}" type="slidenum">
              <a:rPr lang="en-US"/>
              <a:pPr>
                <a:defRPr/>
              </a:pPr>
              <a:t>‹#›</a:t>
            </a:fld>
            <a:endParaRPr lang="en-US"/>
          </a:p>
        </p:txBody>
      </p:sp>
      <p:sp>
        <p:nvSpPr>
          <p:cNvPr id="6" name="Rectangle 6"/>
          <p:cNvSpPr>
            <a:spLocks noGrp="1" noChangeArrowheads="1"/>
          </p:cNvSpPr>
          <p:nvPr>
            <p:ph type="ftr" sz="quarter" idx="12"/>
          </p:nvPr>
        </p:nvSpPr>
        <p:spPr>
          <a:ln/>
        </p:spPr>
        <p:txBody>
          <a:bodyPr/>
          <a:lstStyle>
            <a:lvl1pPr>
              <a:defRPr/>
            </a:lvl1pPr>
          </a:lstStyle>
          <a:p>
            <a:pPr>
              <a:defRPr/>
            </a:pPr>
            <a:r>
              <a:rPr lang="en-US"/>
              <a:t>Dr. Mohammed Alnaif</a:t>
            </a:r>
          </a:p>
        </p:txBody>
      </p:sp>
    </p:spTree>
    <p:extLst>
      <p:ext uri="{BB962C8B-B14F-4D97-AF65-F5344CB8AC3E}">
        <p14:creationId xmlns:p14="http://schemas.microsoft.com/office/powerpoint/2010/main" val="2629928030"/>
      </p:ext>
    </p:extLst>
  </p:cSld>
  <p:clrMapOvr>
    <a:masterClrMapping/>
  </p:clrMapOvr>
</p:sldLayout>
</file>

<file path=ppt/slideLayouts/slideLayout51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5"/>
          <p:cNvGrpSpPr>
            <a:grpSpLocks/>
          </p:cNvGrpSpPr>
          <p:nvPr/>
        </p:nvGrpSpPr>
        <p:grpSpPr bwMode="auto">
          <a:xfrm>
            <a:off x="0" y="-6350"/>
            <a:ext cx="9142413" cy="6856413"/>
            <a:chOff x="0" y="-4"/>
            <a:chExt cx="5759" cy="4319"/>
          </a:xfrm>
        </p:grpSpPr>
        <p:grpSp>
          <p:nvGrpSpPr>
            <p:cNvPr id="5" name="Group 6"/>
            <p:cNvGrpSpPr>
              <a:grpSpLocks/>
            </p:cNvGrpSpPr>
            <p:nvPr/>
          </p:nvGrpSpPr>
          <p:grpSpPr bwMode="auto">
            <a:xfrm>
              <a:off x="33" y="-4"/>
              <a:ext cx="328" cy="3928"/>
              <a:chOff x="33" y="-4"/>
              <a:chExt cx="328" cy="3928"/>
            </a:xfrm>
          </p:grpSpPr>
          <p:sp>
            <p:nvSpPr>
              <p:cNvPr id="21" name="Rectangle 7"/>
              <p:cNvSpPr>
                <a:spLocks noChangeArrowheads="1"/>
              </p:cNvSpPr>
              <p:nvPr/>
            </p:nvSpPr>
            <p:spPr bwMode="auto">
              <a:xfrm>
                <a:off x="33" y="110"/>
                <a:ext cx="106" cy="3814"/>
              </a:xfrm>
              <a:prstGeom prst="rect">
                <a:avLst/>
              </a:prstGeom>
              <a:gradFill rotWithShape="0">
                <a:gsLst>
                  <a:gs pos="0">
                    <a:schemeClr val="hlink"/>
                  </a:gs>
                  <a:gs pos="100000">
                    <a:schemeClr val="accent2"/>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grpSp>
            <p:nvGrpSpPr>
              <p:cNvPr id="22" name="Group 8"/>
              <p:cNvGrpSpPr>
                <a:grpSpLocks/>
              </p:cNvGrpSpPr>
              <p:nvPr/>
            </p:nvGrpSpPr>
            <p:grpSpPr bwMode="auto">
              <a:xfrm>
                <a:off x="41" y="-4"/>
                <a:ext cx="320" cy="205"/>
                <a:chOff x="41" y="-4"/>
                <a:chExt cx="320" cy="205"/>
              </a:xfrm>
            </p:grpSpPr>
            <p:sp>
              <p:nvSpPr>
                <p:cNvPr id="23" name="Oval 9"/>
                <p:cNvSpPr>
                  <a:spLocks noChangeArrowheads="1"/>
                </p:cNvSpPr>
                <p:nvPr/>
              </p:nvSpPr>
              <p:spPr bwMode="auto">
                <a:xfrm>
                  <a:off x="41" y="48"/>
                  <a:ext cx="113" cy="107"/>
                </a:xfrm>
                <a:prstGeom prst="ellipse">
                  <a:avLst/>
                </a:pr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sp>
              <p:nvSpPr>
                <p:cNvPr id="24" name="AutoShape 10"/>
                <p:cNvSpPr>
                  <a:spLocks noChangeArrowheads="1"/>
                </p:cNvSpPr>
                <p:nvPr/>
              </p:nvSpPr>
              <p:spPr bwMode="auto">
                <a:xfrm>
                  <a:off x="104" y="-4"/>
                  <a:ext cx="257" cy="205"/>
                </a:xfrm>
                <a:prstGeom prst="rightArrow">
                  <a:avLst>
                    <a:gd name="adj1" fmla="val 50000"/>
                    <a:gd name="adj2" fmla="val 62689"/>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grpSp>
        </p:grpSp>
        <p:grpSp>
          <p:nvGrpSpPr>
            <p:cNvPr id="6" name="Group 11"/>
            <p:cNvGrpSpPr>
              <a:grpSpLocks/>
            </p:cNvGrpSpPr>
            <p:nvPr/>
          </p:nvGrpSpPr>
          <p:grpSpPr bwMode="auto">
            <a:xfrm>
              <a:off x="411" y="44"/>
              <a:ext cx="5348" cy="322"/>
              <a:chOff x="411" y="44"/>
              <a:chExt cx="5348" cy="322"/>
            </a:xfrm>
          </p:grpSpPr>
          <p:sp>
            <p:nvSpPr>
              <p:cNvPr id="17" name="Rectangle 12"/>
              <p:cNvSpPr>
                <a:spLocks noChangeArrowheads="1"/>
              </p:cNvSpPr>
              <p:nvPr/>
            </p:nvSpPr>
            <p:spPr bwMode="auto">
              <a:xfrm>
                <a:off x="411" y="44"/>
                <a:ext cx="5256" cy="103"/>
              </a:xfrm>
              <a:prstGeom prst="rect">
                <a:avLst/>
              </a:prstGeom>
              <a:gradFill rotWithShape="0">
                <a:gsLst>
                  <a:gs pos="0">
                    <a:schemeClr val="hlink"/>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grpSp>
            <p:nvGrpSpPr>
              <p:cNvPr id="18" name="Group 13"/>
              <p:cNvGrpSpPr>
                <a:grpSpLocks/>
              </p:cNvGrpSpPr>
              <p:nvPr/>
            </p:nvGrpSpPr>
            <p:grpSpPr bwMode="auto">
              <a:xfrm>
                <a:off x="5563" y="45"/>
                <a:ext cx="196" cy="321"/>
                <a:chOff x="5563" y="45"/>
                <a:chExt cx="196" cy="321"/>
              </a:xfrm>
            </p:grpSpPr>
            <p:sp>
              <p:nvSpPr>
                <p:cNvPr id="19" name="Oval 14"/>
                <p:cNvSpPr>
                  <a:spLocks noChangeArrowheads="1"/>
                </p:cNvSpPr>
                <p:nvPr/>
              </p:nvSpPr>
              <p:spPr bwMode="auto">
                <a:xfrm>
                  <a:off x="5607" y="45"/>
                  <a:ext cx="104" cy="113"/>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sp>
              <p:nvSpPr>
                <p:cNvPr id="20" name="AutoShape 15"/>
                <p:cNvSpPr>
                  <a:spLocks noChangeArrowheads="1"/>
                </p:cNvSpPr>
                <p:nvPr/>
              </p:nvSpPr>
              <p:spPr bwMode="auto">
                <a:xfrm>
                  <a:off x="5563" y="107"/>
                  <a:ext cx="196" cy="259"/>
                </a:xfrm>
                <a:prstGeom prst="downArrow">
                  <a:avLst>
                    <a:gd name="adj1" fmla="val 50000"/>
                    <a:gd name="adj2" fmla="val 66078"/>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grpSp>
        </p:grpSp>
        <p:grpSp>
          <p:nvGrpSpPr>
            <p:cNvPr id="7" name="Group 16"/>
            <p:cNvGrpSpPr>
              <a:grpSpLocks/>
            </p:cNvGrpSpPr>
            <p:nvPr/>
          </p:nvGrpSpPr>
          <p:grpSpPr bwMode="auto">
            <a:xfrm>
              <a:off x="0" y="3958"/>
              <a:ext cx="5347" cy="323"/>
              <a:chOff x="0" y="3958"/>
              <a:chExt cx="5347" cy="323"/>
            </a:xfrm>
          </p:grpSpPr>
          <p:sp>
            <p:nvSpPr>
              <p:cNvPr id="13" name="Rectangle 17"/>
              <p:cNvSpPr>
                <a:spLocks noChangeArrowheads="1"/>
              </p:cNvSpPr>
              <p:nvPr/>
            </p:nvSpPr>
            <p:spPr bwMode="auto">
              <a:xfrm>
                <a:off x="94" y="4178"/>
                <a:ext cx="5253" cy="103"/>
              </a:xfrm>
              <a:prstGeom prst="rect">
                <a:avLst/>
              </a:pr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grpSp>
            <p:nvGrpSpPr>
              <p:cNvPr id="14" name="Group 18"/>
              <p:cNvGrpSpPr>
                <a:grpSpLocks/>
              </p:cNvGrpSpPr>
              <p:nvPr/>
            </p:nvGrpSpPr>
            <p:grpSpPr bwMode="auto">
              <a:xfrm>
                <a:off x="0" y="3958"/>
                <a:ext cx="195" cy="322"/>
                <a:chOff x="0" y="3958"/>
                <a:chExt cx="195" cy="322"/>
              </a:xfrm>
            </p:grpSpPr>
            <p:sp>
              <p:nvSpPr>
                <p:cNvPr id="15" name="Oval 19"/>
                <p:cNvSpPr>
                  <a:spLocks noChangeArrowheads="1"/>
                </p:cNvSpPr>
                <p:nvPr/>
              </p:nvSpPr>
              <p:spPr bwMode="auto">
                <a:xfrm>
                  <a:off x="48" y="4166"/>
                  <a:ext cx="104" cy="114"/>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sp>
              <p:nvSpPr>
                <p:cNvPr id="16" name="AutoShape 20"/>
                <p:cNvSpPr>
                  <a:spLocks noChangeArrowheads="1"/>
                </p:cNvSpPr>
                <p:nvPr/>
              </p:nvSpPr>
              <p:spPr bwMode="auto">
                <a:xfrm>
                  <a:off x="0" y="3958"/>
                  <a:ext cx="195" cy="259"/>
                </a:xfrm>
                <a:prstGeom prst="upArrow">
                  <a:avLst>
                    <a:gd name="adj1" fmla="val 50000"/>
                    <a:gd name="adj2" fmla="val 66404"/>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grpSp>
        </p:grpSp>
        <p:grpSp>
          <p:nvGrpSpPr>
            <p:cNvPr id="8" name="Group 21"/>
            <p:cNvGrpSpPr>
              <a:grpSpLocks/>
            </p:cNvGrpSpPr>
            <p:nvPr/>
          </p:nvGrpSpPr>
          <p:grpSpPr bwMode="auto">
            <a:xfrm>
              <a:off x="5398" y="401"/>
              <a:ext cx="320" cy="3914"/>
              <a:chOff x="5398" y="401"/>
              <a:chExt cx="320" cy="3914"/>
            </a:xfrm>
          </p:grpSpPr>
          <p:sp>
            <p:nvSpPr>
              <p:cNvPr id="9" name="Rectangle 22"/>
              <p:cNvSpPr>
                <a:spLocks noChangeArrowheads="1"/>
              </p:cNvSpPr>
              <p:nvPr/>
            </p:nvSpPr>
            <p:spPr bwMode="auto">
              <a:xfrm>
                <a:off x="5612" y="401"/>
                <a:ext cx="106" cy="3800"/>
              </a:xfrm>
              <a:prstGeom prst="rect">
                <a:avLst/>
              </a:prstGeom>
              <a:gradFill rotWithShape="0">
                <a:gsLst>
                  <a:gs pos="0">
                    <a:schemeClr val="accent1"/>
                  </a:gs>
                  <a:gs pos="100000">
                    <a:schemeClr val="folHlink"/>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grpSp>
            <p:nvGrpSpPr>
              <p:cNvPr id="10" name="Group 23"/>
              <p:cNvGrpSpPr>
                <a:grpSpLocks/>
              </p:cNvGrpSpPr>
              <p:nvPr/>
            </p:nvGrpSpPr>
            <p:grpSpPr bwMode="auto">
              <a:xfrm>
                <a:off x="5398" y="4111"/>
                <a:ext cx="320" cy="204"/>
                <a:chOff x="5398" y="4111"/>
                <a:chExt cx="320" cy="204"/>
              </a:xfrm>
            </p:grpSpPr>
            <p:sp>
              <p:nvSpPr>
                <p:cNvPr id="11" name="Oval 24"/>
                <p:cNvSpPr>
                  <a:spLocks noChangeArrowheads="1"/>
                </p:cNvSpPr>
                <p:nvPr/>
              </p:nvSpPr>
              <p:spPr bwMode="auto">
                <a:xfrm>
                  <a:off x="5605" y="4157"/>
                  <a:ext cx="113" cy="106"/>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sp>
              <p:nvSpPr>
                <p:cNvPr id="12" name="AutoShape 25"/>
                <p:cNvSpPr>
                  <a:spLocks noChangeArrowheads="1"/>
                </p:cNvSpPr>
                <p:nvPr/>
              </p:nvSpPr>
              <p:spPr bwMode="auto">
                <a:xfrm>
                  <a:off x="5398" y="4111"/>
                  <a:ext cx="257" cy="204"/>
                </a:xfrm>
                <a:prstGeom prst="leftArrow">
                  <a:avLst>
                    <a:gd name="adj1" fmla="val 50000"/>
                    <a:gd name="adj2" fmla="val 62984"/>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grpSp>
        </p:grpSp>
      </p:grpSp>
      <p:sp>
        <p:nvSpPr>
          <p:cNvPr id="67610" name="Rectangle 26"/>
          <p:cNvSpPr>
            <a:spLocks noGrp="1" noChangeArrowheads="1"/>
          </p:cNvSpPr>
          <p:nvPr>
            <p:ph type="ctrTitle" sz="quarter"/>
          </p:nvPr>
        </p:nvSpPr>
        <p:spPr>
          <a:xfrm>
            <a:off x="685800" y="2286000"/>
            <a:ext cx="7772400" cy="1143000"/>
          </a:xfrm>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40" tIns="45720" rIns="91440" bIns="45720"/>
          <a:lstStyle>
            <a:lvl1pPr>
              <a:defRPr/>
            </a:lvl1pPr>
          </a:lstStyle>
          <a:p>
            <a:pPr lvl="0"/>
            <a:r>
              <a:rPr lang="en-US" altLang="en-US" noProof="0" smtClean="0"/>
              <a:t>Click to edit Master title style</a:t>
            </a:r>
          </a:p>
        </p:txBody>
      </p:sp>
      <p:sp>
        <p:nvSpPr>
          <p:cNvPr id="67611" name="Rectangle 27"/>
          <p:cNvSpPr>
            <a:spLocks noGrp="1" noChangeArrowheads="1"/>
          </p:cNvSpPr>
          <p:nvPr>
            <p:ph type="subTitle" sz="quarter" idx="1"/>
          </p:nvPr>
        </p:nvSpPr>
        <p:spPr>
          <a:xfrm>
            <a:off x="1371600" y="3886200"/>
            <a:ext cx="6400800" cy="1752600"/>
          </a:xfrm>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40" tIns="45720" rIns="91440" bIns="45720"/>
          <a:lstStyle>
            <a:lvl1pPr marL="0" indent="0" algn="ctr">
              <a:buFontTx/>
              <a:buNone/>
              <a:defRPr/>
            </a:lvl1pPr>
          </a:lstStyle>
          <a:p>
            <a:pPr lvl="0"/>
            <a:r>
              <a:rPr lang="en-US" altLang="en-US" noProof="0" smtClean="0"/>
              <a:t>Click to edit Master subtitle style</a:t>
            </a:r>
          </a:p>
        </p:txBody>
      </p:sp>
      <p:sp>
        <p:nvSpPr>
          <p:cNvPr id="25" name="Rectangle 2"/>
          <p:cNvSpPr>
            <a:spLocks noGrp="1" noChangeArrowheads="1"/>
          </p:cNvSpPr>
          <p:nvPr>
            <p:ph type="dt" sz="quarter" idx="10"/>
          </p:nvPr>
        </p:nvSpPr>
        <p:spPr>
          <a:xfrm>
            <a:off x="344488" y="6035675"/>
            <a:ext cx="2474912" cy="457200"/>
          </a:xfrm>
        </p:spPr>
        <p:txBody>
          <a:bodyPr/>
          <a:lstStyle>
            <a:lvl1pPr>
              <a:defRPr/>
            </a:lvl1pPr>
          </a:lstStyle>
          <a:p>
            <a:pPr>
              <a:defRPr/>
            </a:pPr>
            <a:fld id="{D5680581-C699-4C2D-AA6A-3675C468B841}" type="datetime1">
              <a:rPr lang="en-US" altLang="en-US"/>
              <a:pPr>
                <a:defRPr/>
              </a:pPr>
              <a:t>9/29/2019</a:t>
            </a:fld>
            <a:endParaRPr lang="en-US" altLang="en-US"/>
          </a:p>
        </p:txBody>
      </p:sp>
      <p:sp>
        <p:nvSpPr>
          <p:cNvPr id="26" name="Rectangle 3"/>
          <p:cNvSpPr>
            <a:spLocks noGrp="1" noChangeArrowheads="1"/>
          </p:cNvSpPr>
          <p:nvPr>
            <p:ph type="ftr" sz="quarter" idx="11"/>
          </p:nvPr>
        </p:nvSpPr>
        <p:spPr>
          <a:xfrm>
            <a:off x="2895600" y="6035675"/>
            <a:ext cx="3657600" cy="457200"/>
          </a:xfrm>
        </p:spPr>
        <p:txBody>
          <a:bodyPr/>
          <a:lstStyle>
            <a:lvl1pPr>
              <a:defRPr/>
            </a:lvl1pPr>
          </a:lstStyle>
          <a:p>
            <a:pPr>
              <a:defRPr/>
            </a:pPr>
            <a:r>
              <a:rPr lang="en-US" altLang="en-US"/>
              <a:t>Mohammed S Alnaif</a:t>
            </a:r>
          </a:p>
        </p:txBody>
      </p:sp>
      <p:sp>
        <p:nvSpPr>
          <p:cNvPr id="27" name="Rectangle 4"/>
          <p:cNvSpPr>
            <a:spLocks noGrp="1" noChangeArrowheads="1"/>
          </p:cNvSpPr>
          <p:nvPr>
            <p:ph type="sldNum" sz="quarter" idx="12"/>
          </p:nvPr>
        </p:nvSpPr>
        <p:spPr>
          <a:xfrm>
            <a:off x="6629400" y="6035675"/>
            <a:ext cx="2170113" cy="444500"/>
          </a:xfrm>
        </p:spPr>
        <p:txBody>
          <a:bodyPr/>
          <a:lstStyle>
            <a:lvl1pPr>
              <a:defRPr/>
            </a:lvl1pPr>
          </a:lstStyle>
          <a:p>
            <a:pPr>
              <a:defRPr/>
            </a:pPr>
            <a:endParaRPr lang="en-US" altLang="en-US"/>
          </a:p>
        </p:txBody>
      </p:sp>
    </p:spTree>
    <p:extLst>
      <p:ext uri="{BB962C8B-B14F-4D97-AF65-F5344CB8AC3E}">
        <p14:creationId xmlns:p14="http://schemas.microsoft.com/office/powerpoint/2010/main" val="3949074125"/>
      </p:ext>
    </p:extLst>
  </p:cSld>
  <p:clrMapOvr>
    <a:masterClrMapping/>
  </p:clrMapOvr>
</p:sldLayout>
</file>

<file path=ppt/slideLayouts/slideLayout5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224410D0-9CEA-4942-8468-4C6846704A1C}" type="datetime1">
              <a:rPr lang="en-US" altLang="en-US"/>
              <a:pPr>
                <a:defRPr/>
              </a:pPr>
              <a:t>9/29/2019</a:t>
            </a:fld>
            <a:endParaRPr lang="en-US" altLang="en-US"/>
          </a:p>
        </p:txBody>
      </p:sp>
      <p:sp>
        <p:nvSpPr>
          <p:cNvPr id="5" name="Rectangle 5"/>
          <p:cNvSpPr>
            <a:spLocks noGrp="1" noChangeArrowheads="1"/>
          </p:cNvSpPr>
          <p:nvPr>
            <p:ph type="sldNum"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ftr" sz="quarter" idx="12"/>
          </p:nvPr>
        </p:nvSpPr>
        <p:spPr>
          <a:ln/>
        </p:spPr>
        <p:txBody>
          <a:bodyPr/>
          <a:lstStyle>
            <a:lvl1pPr>
              <a:defRPr/>
            </a:lvl1pPr>
          </a:lstStyle>
          <a:p>
            <a:pPr>
              <a:defRPr/>
            </a:pPr>
            <a:r>
              <a:rPr lang="en-US" altLang="en-US"/>
              <a:t>Mohammed S Alnaif</a:t>
            </a:r>
          </a:p>
        </p:txBody>
      </p:sp>
    </p:spTree>
    <p:extLst>
      <p:ext uri="{BB962C8B-B14F-4D97-AF65-F5344CB8AC3E}">
        <p14:creationId xmlns:p14="http://schemas.microsoft.com/office/powerpoint/2010/main" val="384868020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8871E499-F557-4F1B-86F8-AC1E65012045}" type="datetime1">
              <a:rPr lang="ar-SA" smtClean="0"/>
              <a:t>30/01/1441</a:t>
            </a:fld>
            <a:endParaRPr lang="en-US"/>
          </a:p>
        </p:txBody>
      </p:sp>
      <p:sp>
        <p:nvSpPr>
          <p:cNvPr id="6" name="Rectangle 5"/>
          <p:cNvSpPr>
            <a:spLocks noGrp="1" noChangeArrowheads="1"/>
          </p:cNvSpPr>
          <p:nvPr>
            <p:ph type="sldNum" sz="quarter" idx="11"/>
          </p:nvPr>
        </p:nvSpPr>
        <p:spPr>
          <a:ln/>
        </p:spPr>
        <p:txBody>
          <a:bodyPr/>
          <a:lstStyle>
            <a:lvl1pPr>
              <a:defRPr/>
            </a:lvl1pPr>
          </a:lstStyle>
          <a:p>
            <a:pPr>
              <a:defRPr/>
            </a:pPr>
            <a:fld id="{7D6A6665-1005-44F8-99B0-A9D173B59CFC}" type="slidenum">
              <a:rPr lang="en-US"/>
              <a:pPr>
                <a:defRPr/>
              </a:pPr>
              <a:t>‹#›</a:t>
            </a:fld>
            <a:endParaRPr lang="en-US"/>
          </a:p>
        </p:txBody>
      </p:sp>
      <p:sp>
        <p:nvSpPr>
          <p:cNvPr id="7" name="Rectangle 6"/>
          <p:cNvSpPr>
            <a:spLocks noGrp="1" noChangeArrowheads="1"/>
          </p:cNvSpPr>
          <p:nvPr>
            <p:ph type="ftr" sz="quarter" idx="12"/>
          </p:nvPr>
        </p:nvSpPr>
        <p:spPr>
          <a:ln/>
        </p:spPr>
        <p:txBody>
          <a:bodyPr/>
          <a:lstStyle>
            <a:lvl1pPr>
              <a:defRPr/>
            </a:lvl1pPr>
          </a:lstStyle>
          <a:p>
            <a:pPr>
              <a:defRPr/>
            </a:pPr>
            <a:r>
              <a:rPr lang="en-US" smtClean="0"/>
              <a:t>Dr. Mohammed Alnaif</a:t>
            </a:r>
            <a:endParaRPr lang="en-US"/>
          </a:p>
        </p:txBody>
      </p:sp>
    </p:spTree>
    <p:extLst>
      <p:ext uri="{BB962C8B-B14F-4D97-AF65-F5344CB8AC3E}">
        <p14:creationId xmlns:p14="http://schemas.microsoft.com/office/powerpoint/2010/main" val="2229626800"/>
      </p:ext>
    </p:extLst>
  </p:cSld>
  <p:clrMapOvr>
    <a:masterClrMapping/>
  </p:clrMapOvr>
</p:sldLayout>
</file>

<file path=ppt/slideLayouts/slideLayout5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A111CDA1-410A-4658-9D99-C684181F5200}" type="datetime1">
              <a:rPr lang="en-US" altLang="en-US"/>
              <a:pPr>
                <a:defRPr/>
              </a:pPr>
              <a:t>9/29/2019</a:t>
            </a:fld>
            <a:endParaRPr lang="en-US" altLang="en-US"/>
          </a:p>
        </p:txBody>
      </p:sp>
      <p:sp>
        <p:nvSpPr>
          <p:cNvPr id="5" name="Rectangle 5"/>
          <p:cNvSpPr>
            <a:spLocks noGrp="1" noChangeArrowheads="1"/>
          </p:cNvSpPr>
          <p:nvPr>
            <p:ph type="sldNum"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ftr" sz="quarter" idx="12"/>
          </p:nvPr>
        </p:nvSpPr>
        <p:spPr>
          <a:ln/>
        </p:spPr>
        <p:txBody>
          <a:bodyPr/>
          <a:lstStyle>
            <a:lvl1pPr>
              <a:defRPr/>
            </a:lvl1pPr>
          </a:lstStyle>
          <a:p>
            <a:pPr>
              <a:defRPr/>
            </a:pPr>
            <a:r>
              <a:rPr lang="en-US" altLang="en-US"/>
              <a:t>Mohammed S Alnaif</a:t>
            </a:r>
          </a:p>
        </p:txBody>
      </p:sp>
    </p:spTree>
    <p:extLst>
      <p:ext uri="{BB962C8B-B14F-4D97-AF65-F5344CB8AC3E}">
        <p14:creationId xmlns:p14="http://schemas.microsoft.com/office/powerpoint/2010/main" val="771087620"/>
      </p:ext>
    </p:extLst>
  </p:cSld>
  <p:clrMapOvr>
    <a:masterClrMapping/>
  </p:clrMapOvr>
</p:sldLayout>
</file>

<file path=ppt/slideLayouts/slideLayout5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55663" y="1593850"/>
            <a:ext cx="3976687" cy="4425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84750" y="1593850"/>
            <a:ext cx="3976688" cy="4425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E0E7E927-8A34-49C6-BA58-BF47E3341601}" type="datetime1">
              <a:rPr lang="en-US" altLang="en-US"/>
              <a:pPr>
                <a:defRPr/>
              </a:pPr>
              <a:t>9/29/2019</a:t>
            </a:fld>
            <a:endParaRPr lang="en-US" altLang="en-US"/>
          </a:p>
        </p:txBody>
      </p:sp>
      <p:sp>
        <p:nvSpPr>
          <p:cNvPr id="6" name="Rectangle 5"/>
          <p:cNvSpPr>
            <a:spLocks noGrp="1" noChangeArrowheads="1"/>
          </p:cNvSpPr>
          <p:nvPr>
            <p:ph type="sldNum"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ftr" sz="quarter" idx="12"/>
          </p:nvPr>
        </p:nvSpPr>
        <p:spPr>
          <a:ln/>
        </p:spPr>
        <p:txBody>
          <a:bodyPr/>
          <a:lstStyle>
            <a:lvl1pPr>
              <a:defRPr/>
            </a:lvl1pPr>
          </a:lstStyle>
          <a:p>
            <a:pPr>
              <a:defRPr/>
            </a:pPr>
            <a:r>
              <a:rPr lang="en-US" altLang="en-US"/>
              <a:t>Mohammed S Alnaif</a:t>
            </a:r>
          </a:p>
        </p:txBody>
      </p:sp>
    </p:spTree>
    <p:extLst>
      <p:ext uri="{BB962C8B-B14F-4D97-AF65-F5344CB8AC3E}">
        <p14:creationId xmlns:p14="http://schemas.microsoft.com/office/powerpoint/2010/main" val="2428025886"/>
      </p:ext>
    </p:extLst>
  </p:cSld>
  <p:clrMapOvr>
    <a:masterClrMapping/>
  </p:clrMapOvr>
</p:sldLayout>
</file>

<file path=ppt/slideLayouts/slideLayout5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327C7510-3A28-4094-B38A-DCE6494163DF}" type="datetime1">
              <a:rPr lang="en-US" altLang="en-US"/>
              <a:pPr>
                <a:defRPr/>
              </a:pPr>
              <a:t>9/29/2019</a:t>
            </a:fld>
            <a:endParaRPr lang="en-US" altLang="en-US"/>
          </a:p>
        </p:txBody>
      </p:sp>
      <p:sp>
        <p:nvSpPr>
          <p:cNvPr id="8" name="Rectangle 5"/>
          <p:cNvSpPr>
            <a:spLocks noGrp="1" noChangeArrowheads="1"/>
          </p:cNvSpPr>
          <p:nvPr>
            <p:ph type="sldNum"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ftr" sz="quarter" idx="12"/>
          </p:nvPr>
        </p:nvSpPr>
        <p:spPr>
          <a:ln/>
        </p:spPr>
        <p:txBody>
          <a:bodyPr/>
          <a:lstStyle>
            <a:lvl1pPr>
              <a:defRPr/>
            </a:lvl1pPr>
          </a:lstStyle>
          <a:p>
            <a:pPr>
              <a:defRPr/>
            </a:pPr>
            <a:r>
              <a:rPr lang="en-US" altLang="en-US"/>
              <a:t>Mohammed S Alnaif</a:t>
            </a:r>
          </a:p>
        </p:txBody>
      </p:sp>
    </p:spTree>
    <p:extLst>
      <p:ext uri="{BB962C8B-B14F-4D97-AF65-F5344CB8AC3E}">
        <p14:creationId xmlns:p14="http://schemas.microsoft.com/office/powerpoint/2010/main" val="849378430"/>
      </p:ext>
    </p:extLst>
  </p:cSld>
  <p:clrMapOvr>
    <a:masterClrMapping/>
  </p:clrMapOvr>
</p:sldLayout>
</file>

<file path=ppt/slideLayouts/slideLayout5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A418C1E8-020E-4576-9E84-60BC3A73A023}" type="datetime1">
              <a:rPr lang="en-US" altLang="en-US"/>
              <a:pPr>
                <a:defRPr/>
              </a:pPr>
              <a:t>9/29/2019</a:t>
            </a:fld>
            <a:endParaRPr lang="en-US" altLang="en-US"/>
          </a:p>
        </p:txBody>
      </p:sp>
      <p:sp>
        <p:nvSpPr>
          <p:cNvPr id="4" name="Rectangle 5"/>
          <p:cNvSpPr>
            <a:spLocks noGrp="1" noChangeArrowheads="1"/>
          </p:cNvSpPr>
          <p:nvPr>
            <p:ph type="sldNum"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ftr" sz="quarter" idx="12"/>
          </p:nvPr>
        </p:nvSpPr>
        <p:spPr>
          <a:ln/>
        </p:spPr>
        <p:txBody>
          <a:bodyPr/>
          <a:lstStyle>
            <a:lvl1pPr>
              <a:defRPr/>
            </a:lvl1pPr>
          </a:lstStyle>
          <a:p>
            <a:pPr>
              <a:defRPr/>
            </a:pPr>
            <a:r>
              <a:rPr lang="en-US" altLang="en-US"/>
              <a:t>Mohammed S Alnaif</a:t>
            </a:r>
          </a:p>
        </p:txBody>
      </p:sp>
    </p:spTree>
    <p:extLst>
      <p:ext uri="{BB962C8B-B14F-4D97-AF65-F5344CB8AC3E}">
        <p14:creationId xmlns:p14="http://schemas.microsoft.com/office/powerpoint/2010/main" val="3211588644"/>
      </p:ext>
    </p:extLst>
  </p:cSld>
  <p:clrMapOvr>
    <a:masterClrMapping/>
  </p:clrMapOvr>
</p:sldLayout>
</file>

<file path=ppt/slideLayouts/slideLayout5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D808EB20-37F1-4A9D-AEAB-95AA484BCF05}" type="datetime1">
              <a:rPr lang="en-US" altLang="en-US"/>
              <a:pPr>
                <a:defRPr/>
              </a:pPr>
              <a:t>9/29/2019</a:t>
            </a:fld>
            <a:endParaRPr lang="en-US" altLang="en-US"/>
          </a:p>
        </p:txBody>
      </p:sp>
      <p:sp>
        <p:nvSpPr>
          <p:cNvPr id="3" name="Rectangle 5"/>
          <p:cNvSpPr>
            <a:spLocks noGrp="1" noChangeArrowheads="1"/>
          </p:cNvSpPr>
          <p:nvPr>
            <p:ph type="sldNum"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ftr" sz="quarter" idx="12"/>
          </p:nvPr>
        </p:nvSpPr>
        <p:spPr>
          <a:ln/>
        </p:spPr>
        <p:txBody>
          <a:bodyPr/>
          <a:lstStyle>
            <a:lvl1pPr>
              <a:defRPr/>
            </a:lvl1pPr>
          </a:lstStyle>
          <a:p>
            <a:pPr>
              <a:defRPr/>
            </a:pPr>
            <a:r>
              <a:rPr lang="en-US" altLang="en-US"/>
              <a:t>Mohammed S Alnaif</a:t>
            </a:r>
          </a:p>
        </p:txBody>
      </p:sp>
    </p:spTree>
    <p:extLst>
      <p:ext uri="{BB962C8B-B14F-4D97-AF65-F5344CB8AC3E}">
        <p14:creationId xmlns:p14="http://schemas.microsoft.com/office/powerpoint/2010/main" val="1295551699"/>
      </p:ext>
    </p:extLst>
  </p:cSld>
  <p:clrMapOvr>
    <a:masterClrMapping/>
  </p:clrMapOvr>
</p:sldLayout>
</file>

<file path=ppt/slideLayouts/slideLayout5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6E11DE11-F2CE-4EE3-8DDF-F949629800BA}" type="datetime1">
              <a:rPr lang="en-US" altLang="en-US"/>
              <a:pPr>
                <a:defRPr/>
              </a:pPr>
              <a:t>9/29/2019</a:t>
            </a:fld>
            <a:endParaRPr lang="en-US" altLang="en-US"/>
          </a:p>
        </p:txBody>
      </p:sp>
      <p:sp>
        <p:nvSpPr>
          <p:cNvPr id="6" name="Rectangle 5"/>
          <p:cNvSpPr>
            <a:spLocks noGrp="1" noChangeArrowheads="1"/>
          </p:cNvSpPr>
          <p:nvPr>
            <p:ph type="sldNum"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ftr" sz="quarter" idx="12"/>
          </p:nvPr>
        </p:nvSpPr>
        <p:spPr>
          <a:ln/>
        </p:spPr>
        <p:txBody>
          <a:bodyPr/>
          <a:lstStyle>
            <a:lvl1pPr>
              <a:defRPr/>
            </a:lvl1pPr>
          </a:lstStyle>
          <a:p>
            <a:pPr>
              <a:defRPr/>
            </a:pPr>
            <a:r>
              <a:rPr lang="en-US" altLang="en-US"/>
              <a:t>Mohammed S Alnaif</a:t>
            </a:r>
          </a:p>
        </p:txBody>
      </p:sp>
    </p:spTree>
    <p:extLst>
      <p:ext uri="{BB962C8B-B14F-4D97-AF65-F5344CB8AC3E}">
        <p14:creationId xmlns:p14="http://schemas.microsoft.com/office/powerpoint/2010/main" val="2508161184"/>
      </p:ext>
    </p:extLst>
  </p:cSld>
  <p:clrMapOvr>
    <a:masterClrMapping/>
  </p:clrMapOvr>
</p:sldLayout>
</file>

<file path=ppt/slideLayouts/slideLayout5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CA854405-E1F0-4317-81E6-DC1B127DE37F}" type="datetime1">
              <a:rPr lang="en-US" altLang="en-US"/>
              <a:pPr>
                <a:defRPr/>
              </a:pPr>
              <a:t>9/29/2019</a:t>
            </a:fld>
            <a:endParaRPr lang="en-US" altLang="en-US"/>
          </a:p>
        </p:txBody>
      </p:sp>
      <p:sp>
        <p:nvSpPr>
          <p:cNvPr id="6" name="Rectangle 5"/>
          <p:cNvSpPr>
            <a:spLocks noGrp="1" noChangeArrowheads="1"/>
          </p:cNvSpPr>
          <p:nvPr>
            <p:ph type="sldNum"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ftr" sz="quarter" idx="12"/>
          </p:nvPr>
        </p:nvSpPr>
        <p:spPr>
          <a:ln/>
        </p:spPr>
        <p:txBody>
          <a:bodyPr/>
          <a:lstStyle>
            <a:lvl1pPr>
              <a:defRPr/>
            </a:lvl1pPr>
          </a:lstStyle>
          <a:p>
            <a:pPr>
              <a:defRPr/>
            </a:pPr>
            <a:r>
              <a:rPr lang="en-US" altLang="en-US"/>
              <a:t>Mohammed S Alnaif</a:t>
            </a:r>
          </a:p>
        </p:txBody>
      </p:sp>
    </p:spTree>
    <p:extLst>
      <p:ext uri="{BB962C8B-B14F-4D97-AF65-F5344CB8AC3E}">
        <p14:creationId xmlns:p14="http://schemas.microsoft.com/office/powerpoint/2010/main" val="1908340632"/>
      </p:ext>
    </p:extLst>
  </p:cSld>
  <p:clrMapOvr>
    <a:masterClrMapping/>
  </p:clrMapOvr>
</p:sldLayout>
</file>

<file path=ppt/slideLayouts/slideLayout5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8FADE30D-FABD-4E73-9057-C3CE8BC70EB1}" type="datetime1">
              <a:rPr lang="en-US" altLang="en-US"/>
              <a:pPr>
                <a:defRPr/>
              </a:pPr>
              <a:t>9/29/2019</a:t>
            </a:fld>
            <a:endParaRPr lang="en-US" altLang="en-US"/>
          </a:p>
        </p:txBody>
      </p:sp>
      <p:sp>
        <p:nvSpPr>
          <p:cNvPr id="5" name="Rectangle 5"/>
          <p:cNvSpPr>
            <a:spLocks noGrp="1" noChangeArrowheads="1"/>
          </p:cNvSpPr>
          <p:nvPr>
            <p:ph type="sldNum"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ftr" sz="quarter" idx="12"/>
          </p:nvPr>
        </p:nvSpPr>
        <p:spPr>
          <a:ln/>
        </p:spPr>
        <p:txBody>
          <a:bodyPr/>
          <a:lstStyle>
            <a:lvl1pPr>
              <a:defRPr/>
            </a:lvl1pPr>
          </a:lstStyle>
          <a:p>
            <a:pPr>
              <a:defRPr/>
            </a:pPr>
            <a:r>
              <a:rPr lang="en-US" altLang="en-US"/>
              <a:t>Mohammed S Alnaif</a:t>
            </a:r>
          </a:p>
        </p:txBody>
      </p:sp>
    </p:spTree>
    <p:extLst>
      <p:ext uri="{BB962C8B-B14F-4D97-AF65-F5344CB8AC3E}">
        <p14:creationId xmlns:p14="http://schemas.microsoft.com/office/powerpoint/2010/main" val="848867109"/>
      </p:ext>
    </p:extLst>
  </p:cSld>
  <p:clrMapOvr>
    <a:masterClrMapping/>
  </p:clrMapOvr>
</p:sldLayout>
</file>

<file path=ppt/slideLayouts/slideLayout5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35788" y="288925"/>
            <a:ext cx="2025650" cy="57308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55663" y="288925"/>
            <a:ext cx="5927725" cy="57308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1EEC3C7A-B586-4EF2-A22D-F0394A977779}" type="datetime1">
              <a:rPr lang="en-US" altLang="en-US"/>
              <a:pPr>
                <a:defRPr/>
              </a:pPr>
              <a:t>9/29/2019</a:t>
            </a:fld>
            <a:endParaRPr lang="en-US" altLang="en-US"/>
          </a:p>
        </p:txBody>
      </p:sp>
      <p:sp>
        <p:nvSpPr>
          <p:cNvPr id="5" name="Rectangle 5"/>
          <p:cNvSpPr>
            <a:spLocks noGrp="1" noChangeArrowheads="1"/>
          </p:cNvSpPr>
          <p:nvPr>
            <p:ph type="sldNum"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ftr" sz="quarter" idx="12"/>
          </p:nvPr>
        </p:nvSpPr>
        <p:spPr>
          <a:ln/>
        </p:spPr>
        <p:txBody>
          <a:bodyPr/>
          <a:lstStyle>
            <a:lvl1pPr>
              <a:defRPr/>
            </a:lvl1pPr>
          </a:lstStyle>
          <a:p>
            <a:pPr>
              <a:defRPr/>
            </a:pPr>
            <a:r>
              <a:rPr lang="en-US" altLang="en-US"/>
              <a:t>Mohammed S Alnaif</a:t>
            </a:r>
          </a:p>
        </p:txBody>
      </p:sp>
    </p:spTree>
    <p:extLst>
      <p:ext uri="{BB962C8B-B14F-4D97-AF65-F5344CB8AC3E}">
        <p14:creationId xmlns:p14="http://schemas.microsoft.com/office/powerpoint/2010/main" val="1167787376"/>
      </p:ext>
    </p:extLst>
  </p:cSld>
  <p:clrMapOvr>
    <a:masterClrMapping/>
  </p:clrMapOvr>
</p:sldLayout>
</file>

<file path=ppt/slideLayouts/slideLayout52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67586" name="Rectangle 2"/>
          <p:cNvSpPr>
            <a:spLocks noGrp="1" noChangeArrowheads="1"/>
          </p:cNvSpPr>
          <p:nvPr>
            <p:ph type="dt" sz="quarter" idx="2"/>
          </p:nvPr>
        </p:nvSpPr>
        <p:spPr>
          <a:xfrm>
            <a:off x="344488" y="6035675"/>
            <a:ext cx="2474912" cy="457200"/>
          </a:xfrm>
        </p:spPr>
        <p:txBody>
          <a:bodyPr/>
          <a:lstStyle>
            <a:lvl1pPr>
              <a:defRPr/>
            </a:lvl1pPr>
          </a:lstStyle>
          <a:p>
            <a:fld id="{217F95B4-2D38-49A3-8448-4A29A88A7F34}" type="datetime1">
              <a:rPr lang="en-US" altLang="en-US" smtClean="0"/>
              <a:t>9/29/2019</a:t>
            </a:fld>
            <a:endParaRPr lang="en-US" altLang="en-US"/>
          </a:p>
        </p:txBody>
      </p:sp>
      <p:sp>
        <p:nvSpPr>
          <p:cNvPr id="67587" name="Rectangle 3"/>
          <p:cNvSpPr>
            <a:spLocks noGrp="1" noChangeArrowheads="1"/>
          </p:cNvSpPr>
          <p:nvPr>
            <p:ph type="ftr" sz="quarter" idx="3"/>
          </p:nvPr>
        </p:nvSpPr>
        <p:spPr>
          <a:xfrm>
            <a:off x="2895600" y="6035675"/>
            <a:ext cx="3657600" cy="457200"/>
          </a:xfrm>
        </p:spPr>
        <p:txBody>
          <a:bodyPr/>
          <a:lstStyle>
            <a:lvl1pPr>
              <a:defRPr/>
            </a:lvl1pPr>
          </a:lstStyle>
          <a:p>
            <a:r>
              <a:rPr lang="en-US" altLang="en-US" smtClean="0"/>
              <a:t>Dr. Mohammed Alnaif</a:t>
            </a:r>
            <a:endParaRPr lang="en-US" altLang="en-US"/>
          </a:p>
        </p:txBody>
      </p:sp>
      <p:sp>
        <p:nvSpPr>
          <p:cNvPr id="67588" name="Rectangle 4"/>
          <p:cNvSpPr>
            <a:spLocks noGrp="1" noChangeArrowheads="1"/>
          </p:cNvSpPr>
          <p:nvPr>
            <p:ph type="sldNum" sz="quarter" idx="4"/>
          </p:nvPr>
        </p:nvSpPr>
        <p:spPr>
          <a:xfrm>
            <a:off x="6629400" y="6035675"/>
            <a:ext cx="2170113" cy="444500"/>
          </a:xfrm>
        </p:spPr>
        <p:txBody>
          <a:bodyPr/>
          <a:lstStyle>
            <a:lvl1pPr>
              <a:defRPr/>
            </a:lvl1pPr>
          </a:lstStyle>
          <a:p>
            <a:endParaRPr lang="en-US" altLang="en-US"/>
          </a:p>
        </p:txBody>
      </p:sp>
      <p:grpSp>
        <p:nvGrpSpPr>
          <p:cNvPr id="67589" name="Group 5"/>
          <p:cNvGrpSpPr>
            <a:grpSpLocks/>
          </p:cNvGrpSpPr>
          <p:nvPr/>
        </p:nvGrpSpPr>
        <p:grpSpPr bwMode="auto">
          <a:xfrm>
            <a:off x="0" y="-6350"/>
            <a:ext cx="9142413" cy="6856413"/>
            <a:chOff x="0" y="-4"/>
            <a:chExt cx="5759" cy="4319"/>
          </a:xfrm>
        </p:grpSpPr>
        <p:grpSp>
          <p:nvGrpSpPr>
            <p:cNvPr id="67590" name="Group 6"/>
            <p:cNvGrpSpPr>
              <a:grpSpLocks/>
            </p:cNvGrpSpPr>
            <p:nvPr/>
          </p:nvGrpSpPr>
          <p:grpSpPr bwMode="auto">
            <a:xfrm>
              <a:off x="33" y="-4"/>
              <a:ext cx="328" cy="3928"/>
              <a:chOff x="33" y="-4"/>
              <a:chExt cx="328" cy="3928"/>
            </a:xfrm>
          </p:grpSpPr>
          <p:sp>
            <p:nvSpPr>
              <p:cNvPr id="67591" name="Rectangle 7"/>
              <p:cNvSpPr>
                <a:spLocks noChangeArrowheads="1"/>
              </p:cNvSpPr>
              <p:nvPr/>
            </p:nvSpPr>
            <p:spPr bwMode="auto">
              <a:xfrm>
                <a:off x="33" y="110"/>
                <a:ext cx="106" cy="3814"/>
              </a:xfrm>
              <a:prstGeom prst="rect">
                <a:avLst/>
              </a:prstGeom>
              <a:gradFill rotWithShape="0">
                <a:gsLst>
                  <a:gs pos="0">
                    <a:schemeClr val="hlink"/>
                  </a:gs>
                  <a:gs pos="100000">
                    <a:schemeClr val="accent2"/>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nvGrpSpPr>
              <p:cNvPr id="67592" name="Group 8"/>
              <p:cNvGrpSpPr>
                <a:grpSpLocks/>
              </p:cNvGrpSpPr>
              <p:nvPr/>
            </p:nvGrpSpPr>
            <p:grpSpPr bwMode="auto">
              <a:xfrm>
                <a:off x="41" y="-4"/>
                <a:ext cx="320" cy="205"/>
                <a:chOff x="41" y="-4"/>
                <a:chExt cx="320" cy="205"/>
              </a:xfrm>
            </p:grpSpPr>
            <p:sp>
              <p:nvSpPr>
                <p:cNvPr id="67593" name="Oval 9"/>
                <p:cNvSpPr>
                  <a:spLocks noChangeArrowheads="1"/>
                </p:cNvSpPr>
                <p:nvPr/>
              </p:nvSpPr>
              <p:spPr bwMode="auto">
                <a:xfrm>
                  <a:off x="41" y="48"/>
                  <a:ext cx="113" cy="107"/>
                </a:xfrm>
                <a:prstGeom prst="ellipse">
                  <a:avLst/>
                </a:pr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594" name="AutoShape 10"/>
                <p:cNvSpPr>
                  <a:spLocks noChangeArrowheads="1"/>
                </p:cNvSpPr>
                <p:nvPr/>
              </p:nvSpPr>
              <p:spPr bwMode="auto">
                <a:xfrm>
                  <a:off x="104" y="-4"/>
                  <a:ext cx="257" cy="205"/>
                </a:xfrm>
                <a:prstGeom prst="rightArrow">
                  <a:avLst>
                    <a:gd name="adj1" fmla="val 50000"/>
                    <a:gd name="adj2" fmla="val 62689"/>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grpSp>
        <p:grpSp>
          <p:nvGrpSpPr>
            <p:cNvPr id="67595" name="Group 11"/>
            <p:cNvGrpSpPr>
              <a:grpSpLocks/>
            </p:cNvGrpSpPr>
            <p:nvPr/>
          </p:nvGrpSpPr>
          <p:grpSpPr bwMode="auto">
            <a:xfrm>
              <a:off x="411" y="44"/>
              <a:ext cx="5348" cy="322"/>
              <a:chOff x="411" y="44"/>
              <a:chExt cx="5348" cy="322"/>
            </a:xfrm>
          </p:grpSpPr>
          <p:sp>
            <p:nvSpPr>
              <p:cNvPr id="67596" name="Rectangle 12"/>
              <p:cNvSpPr>
                <a:spLocks noChangeArrowheads="1"/>
              </p:cNvSpPr>
              <p:nvPr/>
            </p:nvSpPr>
            <p:spPr bwMode="auto">
              <a:xfrm>
                <a:off x="411" y="44"/>
                <a:ext cx="5256" cy="103"/>
              </a:xfrm>
              <a:prstGeom prst="rect">
                <a:avLst/>
              </a:prstGeom>
              <a:gradFill rotWithShape="0">
                <a:gsLst>
                  <a:gs pos="0">
                    <a:schemeClr val="hlink"/>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nvGrpSpPr>
              <p:cNvPr id="67597" name="Group 13"/>
              <p:cNvGrpSpPr>
                <a:grpSpLocks/>
              </p:cNvGrpSpPr>
              <p:nvPr/>
            </p:nvGrpSpPr>
            <p:grpSpPr bwMode="auto">
              <a:xfrm>
                <a:off x="5563" y="45"/>
                <a:ext cx="196" cy="321"/>
                <a:chOff x="5563" y="45"/>
                <a:chExt cx="196" cy="321"/>
              </a:xfrm>
            </p:grpSpPr>
            <p:sp>
              <p:nvSpPr>
                <p:cNvPr id="67598" name="Oval 14"/>
                <p:cNvSpPr>
                  <a:spLocks noChangeArrowheads="1"/>
                </p:cNvSpPr>
                <p:nvPr/>
              </p:nvSpPr>
              <p:spPr bwMode="auto">
                <a:xfrm>
                  <a:off x="5607" y="45"/>
                  <a:ext cx="104" cy="113"/>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599" name="AutoShape 15"/>
                <p:cNvSpPr>
                  <a:spLocks noChangeArrowheads="1"/>
                </p:cNvSpPr>
                <p:nvPr/>
              </p:nvSpPr>
              <p:spPr bwMode="auto">
                <a:xfrm>
                  <a:off x="5563" y="107"/>
                  <a:ext cx="196" cy="259"/>
                </a:xfrm>
                <a:prstGeom prst="downArrow">
                  <a:avLst>
                    <a:gd name="adj1" fmla="val 50000"/>
                    <a:gd name="adj2" fmla="val 66078"/>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grpSp>
        <p:grpSp>
          <p:nvGrpSpPr>
            <p:cNvPr id="67600" name="Group 16"/>
            <p:cNvGrpSpPr>
              <a:grpSpLocks/>
            </p:cNvGrpSpPr>
            <p:nvPr/>
          </p:nvGrpSpPr>
          <p:grpSpPr bwMode="auto">
            <a:xfrm>
              <a:off x="0" y="3958"/>
              <a:ext cx="5347" cy="323"/>
              <a:chOff x="0" y="3958"/>
              <a:chExt cx="5347" cy="323"/>
            </a:xfrm>
          </p:grpSpPr>
          <p:sp>
            <p:nvSpPr>
              <p:cNvPr id="67601" name="Rectangle 17"/>
              <p:cNvSpPr>
                <a:spLocks noChangeArrowheads="1"/>
              </p:cNvSpPr>
              <p:nvPr/>
            </p:nvSpPr>
            <p:spPr bwMode="auto">
              <a:xfrm>
                <a:off x="94" y="4178"/>
                <a:ext cx="5253" cy="103"/>
              </a:xfrm>
              <a:prstGeom prst="rect">
                <a:avLst/>
              </a:pr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nvGrpSpPr>
              <p:cNvPr id="67602" name="Group 18"/>
              <p:cNvGrpSpPr>
                <a:grpSpLocks/>
              </p:cNvGrpSpPr>
              <p:nvPr/>
            </p:nvGrpSpPr>
            <p:grpSpPr bwMode="auto">
              <a:xfrm>
                <a:off x="0" y="3958"/>
                <a:ext cx="195" cy="322"/>
                <a:chOff x="0" y="3958"/>
                <a:chExt cx="195" cy="322"/>
              </a:xfrm>
            </p:grpSpPr>
            <p:sp>
              <p:nvSpPr>
                <p:cNvPr id="67603" name="Oval 19"/>
                <p:cNvSpPr>
                  <a:spLocks noChangeArrowheads="1"/>
                </p:cNvSpPr>
                <p:nvPr/>
              </p:nvSpPr>
              <p:spPr bwMode="auto">
                <a:xfrm>
                  <a:off x="48" y="4166"/>
                  <a:ext cx="104" cy="114"/>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604" name="AutoShape 20"/>
                <p:cNvSpPr>
                  <a:spLocks noChangeArrowheads="1"/>
                </p:cNvSpPr>
                <p:nvPr/>
              </p:nvSpPr>
              <p:spPr bwMode="auto">
                <a:xfrm>
                  <a:off x="0" y="3958"/>
                  <a:ext cx="195" cy="259"/>
                </a:xfrm>
                <a:prstGeom prst="upArrow">
                  <a:avLst>
                    <a:gd name="adj1" fmla="val 50000"/>
                    <a:gd name="adj2" fmla="val 66404"/>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grpSp>
        <p:grpSp>
          <p:nvGrpSpPr>
            <p:cNvPr id="67605" name="Group 21"/>
            <p:cNvGrpSpPr>
              <a:grpSpLocks/>
            </p:cNvGrpSpPr>
            <p:nvPr/>
          </p:nvGrpSpPr>
          <p:grpSpPr bwMode="auto">
            <a:xfrm>
              <a:off x="5398" y="401"/>
              <a:ext cx="320" cy="3914"/>
              <a:chOff x="5398" y="401"/>
              <a:chExt cx="320" cy="3914"/>
            </a:xfrm>
          </p:grpSpPr>
          <p:sp>
            <p:nvSpPr>
              <p:cNvPr id="67606" name="Rectangle 22"/>
              <p:cNvSpPr>
                <a:spLocks noChangeArrowheads="1"/>
              </p:cNvSpPr>
              <p:nvPr/>
            </p:nvSpPr>
            <p:spPr bwMode="auto">
              <a:xfrm>
                <a:off x="5612" y="401"/>
                <a:ext cx="106" cy="3800"/>
              </a:xfrm>
              <a:prstGeom prst="rect">
                <a:avLst/>
              </a:prstGeom>
              <a:gradFill rotWithShape="0">
                <a:gsLst>
                  <a:gs pos="0">
                    <a:schemeClr val="accent1"/>
                  </a:gs>
                  <a:gs pos="100000">
                    <a:schemeClr val="folHlink"/>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nvGrpSpPr>
              <p:cNvPr id="67607" name="Group 23"/>
              <p:cNvGrpSpPr>
                <a:grpSpLocks/>
              </p:cNvGrpSpPr>
              <p:nvPr/>
            </p:nvGrpSpPr>
            <p:grpSpPr bwMode="auto">
              <a:xfrm>
                <a:off x="5398" y="4111"/>
                <a:ext cx="320" cy="204"/>
                <a:chOff x="5398" y="4111"/>
                <a:chExt cx="320" cy="204"/>
              </a:xfrm>
            </p:grpSpPr>
            <p:sp>
              <p:nvSpPr>
                <p:cNvPr id="67608" name="Oval 24"/>
                <p:cNvSpPr>
                  <a:spLocks noChangeArrowheads="1"/>
                </p:cNvSpPr>
                <p:nvPr/>
              </p:nvSpPr>
              <p:spPr bwMode="auto">
                <a:xfrm>
                  <a:off x="5605" y="4157"/>
                  <a:ext cx="113" cy="106"/>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609" name="AutoShape 25"/>
                <p:cNvSpPr>
                  <a:spLocks noChangeArrowheads="1"/>
                </p:cNvSpPr>
                <p:nvPr/>
              </p:nvSpPr>
              <p:spPr bwMode="auto">
                <a:xfrm>
                  <a:off x="5398" y="4111"/>
                  <a:ext cx="257" cy="204"/>
                </a:xfrm>
                <a:prstGeom prst="leftArrow">
                  <a:avLst>
                    <a:gd name="adj1" fmla="val 50000"/>
                    <a:gd name="adj2" fmla="val 62984"/>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grpSp>
      </p:grpSp>
      <p:sp>
        <p:nvSpPr>
          <p:cNvPr id="67610" name="Rectangle 26"/>
          <p:cNvSpPr>
            <a:spLocks noGrp="1" noChangeArrowheads="1"/>
          </p:cNvSpPr>
          <p:nvPr>
            <p:ph type="ctrTitle" sz="quarter"/>
          </p:nvPr>
        </p:nvSpPr>
        <p:spPr>
          <a:xfrm>
            <a:off x="685800" y="2286000"/>
            <a:ext cx="7772400" cy="1143000"/>
          </a:xfrm>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40" tIns="45720" rIns="91440" bIns="45720"/>
          <a:lstStyle>
            <a:lvl1pPr>
              <a:defRPr/>
            </a:lvl1pPr>
          </a:lstStyle>
          <a:p>
            <a:pPr lvl="0"/>
            <a:r>
              <a:rPr lang="en-US" altLang="en-US" noProof="0" smtClean="0"/>
              <a:t>Click to edit Master title style</a:t>
            </a:r>
          </a:p>
        </p:txBody>
      </p:sp>
      <p:sp>
        <p:nvSpPr>
          <p:cNvPr id="67611" name="Rectangle 27"/>
          <p:cNvSpPr>
            <a:spLocks noGrp="1" noChangeArrowheads="1"/>
          </p:cNvSpPr>
          <p:nvPr>
            <p:ph type="subTitle" sz="quarter" idx="1"/>
          </p:nvPr>
        </p:nvSpPr>
        <p:spPr>
          <a:xfrm>
            <a:off x="1371600" y="3886200"/>
            <a:ext cx="6400800" cy="1752600"/>
          </a:xfrm>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40" tIns="45720" rIns="91440" bIns="45720"/>
          <a:lstStyle>
            <a:lvl1pPr marL="0" indent="0" algn="ctr">
              <a:buFontTx/>
              <a:buNone/>
              <a:defRPr/>
            </a:lvl1pPr>
          </a:lstStyle>
          <a:p>
            <a:pPr lvl="0"/>
            <a:r>
              <a:rPr lang="en-US" altLang="en-US" noProof="0" smtClean="0"/>
              <a:t>Click to edit Master subtitle style</a:t>
            </a: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AE6AFFEB-B581-43D9-BD56-04E5FF709019}" type="datetime1">
              <a:rPr lang="ar-SA" smtClean="0"/>
              <a:t>30/01/1441</a:t>
            </a:fld>
            <a:endParaRPr lang="en-US"/>
          </a:p>
        </p:txBody>
      </p:sp>
      <p:sp>
        <p:nvSpPr>
          <p:cNvPr id="6" name="Rectangle 5"/>
          <p:cNvSpPr>
            <a:spLocks noGrp="1" noChangeArrowheads="1"/>
          </p:cNvSpPr>
          <p:nvPr>
            <p:ph type="sldNum" sz="quarter" idx="11"/>
          </p:nvPr>
        </p:nvSpPr>
        <p:spPr>
          <a:ln/>
        </p:spPr>
        <p:txBody>
          <a:bodyPr/>
          <a:lstStyle>
            <a:lvl1pPr>
              <a:defRPr/>
            </a:lvl1pPr>
          </a:lstStyle>
          <a:p>
            <a:pPr>
              <a:defRPr/>
            </a:pPr>
            <a:fld id="{08CBC4FF-7C0E-4D2A-8D47-9257AAD70F79}" type="slidenum">
              <a:rPr lang="en-US"/>
              <a:pPr>
                <a:defRPr/>
              </a:pPr>
              <a:t>‹#›</a:t>
            </a:fld>
            <a:endParaRPr lang="en-US"/>
          </a:p>
        </p:txBody>
      </p:sp>
      <p:sp>
        <p:nvSpPr>
          <p:cNvPr id="7" name="Rectangle 6"/>
          <p:cNvSpPr>
            <a:spLocks noGrp="1" noChangeArrowheads="1"/>
          </p:cNvSpPr>
          <p:nvPr>
            <p:ph type="ftr" sz="quarter" idx="12"/>
          </p:nvPr>
        </p:nvSpPr>
        <p:spPr>
          <a:ln/>
        </p:spPr>
        <p:txBody>
          <a:bodyPr/>
          <a:lstStyle>
            <a:lvl1pPr>
              <a:defRPr/>
            </a:lvl1pPr>
          </a:lstStyle>
          <a:p>
            <a:pPr>
              <a:defRPr/>
            </a:pPr>
            <a:r>
              <a:rPr lang="en-US" smtClean="0"/>
              <a:t>Dr. Mohammed Alnaif</a:t>
            </a:r>
            <a:endParaRPr lang="en-US"/>
          </a:p>
        </p:txBody>
      </p:sp>
    </p:spTree>
    <p:extLst>
      <p:ext uri="{BB962C8B-B14F-4D97-AF65-F5344CB8AC3E}">
        <p14:creationId xmlns:p14="http://schemas.microsoft.com/office/powerpoint/2010/main" val="1995230824"/>
      </p:ext>
    </p:extLst>
  </p:cSld>
  <p:clrMapOvr>
    <a:masterClrMapping/>
  </p:clrMapOvr>
</p:sldLayout>
</file>

<file path=ppt/slideLayouts/slideLayout5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D1076FEF-A67F-4424-A561-AA1846EB2AA8}" type="datetime1">
              <a:rPr lang="en-US" altLang="en-US" smtClean="0"/>
              <a:t>9/29/2019</a:t>
            </a:fld>
            <a:endParaRPr lang="en-US" altLang="en-US"/>
          </a:p>
        </p:txBody>
      </p:sp>
      <p:sp>
        <p:nvSpPr>
          <p:cNvPr id="5" name="Slide Number Placeholder 4"/>
          <p:cNvSpPr>
            <a:spLocks noGrp="1"/>
          </p:cNvSpPr>
          <p:nvPr>
            <p:ph type="sldNum" sz="quarter" idx="11"/>
          </p:nvPr>
        </p:nvSpPr>
        <p:spPr/>
        <p:txBody>
          <a:bodyPr/>
          <a:lstStyle>
            <a:lvl1pPr>
              <a:defRPr/>
            </a:lvl1pPr>
          </a:lstStyle>
          <a:p>
            <a:endParaRPr lang="en-US" altLang="en-US"/>
          </a:p>
        </p:txBody>
      </p:sp>
      <p:sp>
        <p:nvSpPr>
          <p:cNvPr id="6" name="Footer Placeholder 5"/>
          <p:cNvSpPr>
            <a:spLocks noGrp="1"/>
          </p:cNvSpPr>
          <p:nvPr>
            <p:ph type="ftr" sz="quarter" idx="12"/>
          </p:nvPr>
        </p:nvSpPr>
        <p:spPr/>
        <p:txBody>
          <a:bodyPr/>
          <a:lstStyle>
            <a:lvl1pPr>
              <a:defRPr/>
            </a:lvl1pPr>
          </a:lstStyle>
          <a:p>
            <a:r>
              <a:rPr lang="en-US" altLang="en-US" smtClean="0"/>
              <a:t>Dr. Mohammed Alnaif</a:t>
            </a:r>
            <a:endParaRPr lang="en-US" altLang="en-US"/>
          </a:p>
        </p:txBody>
      </p:sp>
    </p:spTree>
    <p:extLst>
      <p:ext uri="{BB962C8B-B14F-4D97-AF65-F5344CB8AC3E}">
        <p14:creationId xmlns:p14="http://schemas.microsoft.com/office/powerpoint/2010/main" val="4248400704"/>
      </p:ext>
    </p:extLst>
  </p:cSld>
  <p:clrMapOvr>
    <a:masterClrMapping/>
  </p:clrMapOvr>
</p:sldLayout>
</file>

<file path=ppt/slideLayouts/slideLayout5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CB613533-183F-4256-900F-88E8F1C1CBC0}" type="datetime1">
              <a:rPr lang="en-US" altLang="en-US" smtClean="0"/>
              <a:t>9/29/2019</a:t>
            </a:fld>
            <a:endParaRPr lang="en-US" altLang="en-US"/>
          </a:p>
        </p:txBody>
      </p:sp>
      <p:sp>
        <p:nvSpPr>
          <p:cNvPr id="5" name="Slide Number Placeholder 4"/>
          <p:cNvSpPr>
            <a:spLocks noGrp="1"/>
          </p:cNvSpPr>
          <p:nvPr>
            <p:ph type="sldNum" sz="quarter" idx="11"/>
          </p:nvPr>
        </p:nvSpPr>
        <p:spPr/>
        <p:txBody>
          <a:bodyPr/>
          <a:lstStyle>
            <a:lvl1pPr>
              <a:defRPr/>
            </a:lvl1pPr>
          </a:lstStyle>
          <a:p>
            <a:endParaRPr lang="en-US" altLang="en-US"/>
          </a:p>
        </p:txBody>
      </p:sp>
      <p:sp>
        <p:nvSpPr>
          <p:cNvPr id="6" name="Footer Placeholder 5"/>
          <p:cNvSpPr>
            <a:spLocks noGrp="1"/>
          </p:cNvSpPr>
          <p:nvPr>
            <p:ph type="ftr" sz="quarter" idx="12"/>
          </p:nvPr>
        </p:nvSpPr>
        <p:spPr/>
        <p:txBody>
          <a:bodyPr/>
          <a:lstStyle>
            <a:lvl1pPr>
              <a:defRPr/>
            </a:lvl1pPr>
          </a:lstStyle>
          <a:p>
            <a:r>
              <a:rPr lang="en-US" altLang="en-US" smtClean="0"/>
              <a:t>Dr. Mohammed Alnaif</a:t>
            </a:r>
            <a:endParaRPr lang="en-US" altLang="en-US"/>
          </a:p>
        </p:txBody>
      </p:sp>
    </p:spTree>
    <p:extLst>
      <p:ext uri="{BB962C8B-B14F-4D97-AF65-F5344CB8AC3E}">
        <p14:creationId xmlns:p14="http://schemas.microsoft.com/office/powerpoint/2010/main" val="2906449667"/>
      </p:ext>
    </p:extLst>
  </p:cSld>
  <p:clrMapOvr>
    <a:masterClrMapping/>
  </p:clrMapOvr>
</p:sldLayout>
</file>

<file path=ppt/slideLayouts/slideLayout5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55663" y="1593850"/>
            <a:ext cx="3976687" cy="4425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84750" y="1593850"/>
            <a:ext cx="3976688" cy="4425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2CFC1508-55AC-4FDA-9ADF-83F99661281A}" type="datetime1">
              <a:rPr lang="en-US" altLang="en-US" smtClean="0"/>
              <a:t>9/29/2019</a:t>
            </a:fld>
            <a:endParaRPr lang="en-US" altLang="en-US"/>
          </a:p>
        </p:txBody>
      </p:sp>
      <p:sp>
        <p:nvSpPr>
          <p:cNvPr id="6" name="Slide Number Placeholder 5"/>
          <p:cNvSpPr>
            <a:spLocks noGrp="1"/>
          </p:cNvSpPr>
          <p:nvPr>
            <p:ph type="sldNum" sz="quarter" idx="11"/>
          </p:nvPr>
        </p:nvSpPr>
        <p:spPr/>
        <p:txBody>
          <a:bodyPr/>
          <a:lstStyle>
            <a:lvl1pPr>
              <a:defRPr/>
            </a:lvl1pPr>
          </a:lstStyle>
          <a:p>
            <a:endParaRPr lang="en-US" altLang="en-US"/>
          </a:p>
        </p:txBody>
      </p:sp>
      <p:sp>
        <p:nvSpPr>
          <p:cNvPr id="7" name="Footer Placeholder 6"/>
          <p:cNvSpPr>
            <a:spLocks noGrp="1"/>
          </p:cNvSpPr>
          <p:nvPr>
            <p:ph type="ftr" sz="quarter" idx="12"/>
          </p:nvPr>
        </p:nvSpPr>
        <p:spPr/>
        <p:txBody>
          <a:bodyPr/>
          <a:lstStyle>
            <a:lvl1pPr>
              <a:defRPr/>
            </a:lvl1pPr>
          </a:lstStyle>
          <a:p>
            <a:r>
              <a:rPr lang="en-US" altLang="en-US" smtClean="0"/>
              <a:t>Dr. Mohammed Alnaif</a:t>
            </a:r>
            <a:endParaRPr lang="en-US" altLang="en-US"/>
          </a:p>
        </p:txBody>
      </p:sp>
    </p:spTree>
    <p:extLst>
      <p:ext uri="{BB962C8B-B14F-4D97-AF65-F5344CB8AC3E}">
        <p14:creationId xmlns:p14="http://schemas.microsoft.com/office/powerpoint/2010/main" val="4041849024"/>
      </p:ext>
    </p:extLst>
  </p:cSld>
  <p:clrMapOvr>
    <a:masterClrMapping/>
  </p:clrMapOvr>
</p:sldLayout>
</file>

<file path=ppt/slideLayouts/slideLayout5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CAF262D3-0DEB-4F22-BE87-2D9BDD5EF15B}" type="datetime1">
              <a:rPr lang="en-US" altLang="en-US" smtClean="0"/>
              <a:t>9/29/2019</a:t>
            </a:fld>
            <a:endParaRPr lang="en-US" altLang="en-US"/>
          </a:p>
        </p:txBody>
      </p:sp>
      <p:sp>
        <p:nvSpPr>
          <p:cNvPr id="8" name="Slide Number Placeholder 7"/>
          <p:cNvSpPr>
            <a:spLocks noGrp="1"/>
          </p:cNvSpPr>
          <p:nvPr>
            <p:ph type="sldNum" sz="quarter" idx="11"/>
          </p:nvPr>
        </p:nvSpPr>
        <p:spPr/>
        <p:txBody>
          <a:bodyPr/>
          <a:lstStyle>
            <a:lvl1pPr>
              <a:defRPr/>
            </a:lvl1pPr>
          </a:lstStyle>
          <a:p>
            <a:endParaRPr lang="en-US" altLang="en-US"/>
          </a:p>
        </p:txBody>
      </p:sp>
      <p:sp>
        <p:nvSpPr>
          <p:cNvPr id="9" name="Footer Placeholder 8"/>
          <p:cNvSpPr>
            <a:spLocks noGrp="1"/>
          </p:cNvSpPr>
          <p:nvPr>
            <p:ph type="ftr" sz="quarter" idx="12"/>
          </p:nvPr>
        </p:nvSpPr>
        <p:spPr/>
        <p:txBody>
          <a:bodyPr/>
          <a:lstStyle>
            <a:lvl1pPr>
              <a:defRPr/>
            </a:lvl1pPr>
          </a:lstStyle>
          <a:p>
            <a:r>
              <a:rPr lang="en-US" altLang="en-US" smtClean="0"/>
              <a:t>Dr. Mohammed Alnaif</a:t>
            </a:r>
            <a:endParaRPr lang="en-US" altLang="en-US"/>
          </a:p>
        </p:txBody>
      </p:sp>
    </p:spTree>
    <p:extLst>
      <p:ext uri="{BB962C8B-B14F-4D97-AF65-F5344CB8AC3E}">
        <p14:creationId xmlns:p14="http://schemas.microsoft.com/office/powerpoint/2010/main" val="3351377674"/>
      </p:ext>
    </p:extLst>
  </p:cSld>
  <p:clrMapOvr>
    <a:masterClrMapping/>
  </p:clrMapOvr>
</p:sldLayout>
</file>

<file path=ppt/slideLayouts/slideLayout5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6A5EC776-8CD6-403A-94A3-B45411BEE1D5}" type="datetime1">
              <a:rPr lang="en-US" altLang="en-US" smtClean="0"/>
              <a:t>9/29/2019</a:t>
            </a:fld>
            <a:endParaRPr lang="en-US" altLang="en-US"/>
          </a:p>
        </p:txBody>
      </p:sp>
      <p:sp>
        <p:nvSpPr>
          <p:cNvPr id="4" name="Slide Number Placeholder 3"/>
          <p:cNvSpPr>
            <a:spLocks noGrp="1"/>
          </p:cNvSpPr>
          <p:nvPr>
            <p:ph type="sldNum" sz="quarter" idx="11"/>
          </p:nvPr>
        </p:nvSpPr>
        <p:spPr/>
        <p:txBody>
          <a:bodyPr/>
          <a:lstStyle>
            <a:lvl1pPr>
              <a:defRPr/>
            </a:lvl1pPr>
          </a:lstStyle>
          <a:p>
            <a:endParaRPr lang="en-US" altLang="en-US"/>
          </a:p>
        </p:txBody>
      </p:sp>
      <p:sp>
        <p:nvSpPr>
          <p:cNvPr id="5" name="Footer Placeholder 4"/>
          <p:cNvSpPr>
            <a:spLocks noGrp="1"/>
          </p:cNvSpPr>
          <p:nvPr>
            <p:ph type="ftr" sz="quarter" idx="12"/>
          </p:nvPr>
        </p:nvSpPr>
        <p:spPr/>
        <p:txBody>
          <a:bodyPr/>
          <a:lstStyle>
            <a:lvl1pPr>
              <a:defRPr/>
            </a:lvl1pPr>
          </a:lstStyle>
          <a:p>
            <a:r>
              <a:rPr lang="en-US" altLang="en-US" smtClean="0"/>
              <a:t>Dr. Mohammed Alnaif</a:t>
            </a:r>
            <a:endParaRPr lang="en-US" altLang="en-US"/>
          </a:p>
        </p:txBody>
      </p:sp>
    </p:spTree>
    <p:extLst>
      <p:ext uri="{BB962C8B-B14F-4D97-AF65-F5344CB8AC3E}">
        <p14:creationId xmlns:p14="http://schemas.microsoft.com/office/powerpoint/2010/main" val="524274303"/>
      </p:ext>
    </p:extLst>
  </p:cSld>
  <p:clrMapOvr>
    <a:masterClrMapping/>
  </p:clrMapOvr>
</p:sldLayout>
</file>

<file path=ppt/slideLayouts/slideLayout5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D06B9EB7-8E97-4F74-9D89-50C4F6C34830}" type="datetime1">
              <a:rPr lang="en-US" altLang="en-US" smtClean="0"/>
              <a:t>9/29/2019</a:t>
            </a:fld>
            <a:endParaRPr lang="en-US" altLang="en-US"/>
          </a:p>
        </p:txBody>
      </p:sp>
      <p:sp>
        <p:nvSpPr>
          <p:cNvPr id="3" name="Slide Number Placeholder 2"/>
          <p:cNvSpPr>
            <a:spLocks noGrp="1"/>
          </p:cNvSpPr>
          <p:nvPr>
            <p:ph type="sldNum" sz="quarter" idx="11"/>
          </p:nvPr>
        </p:nvSpPr>
        <p:spPr/>
        <p:txBody>
          <a:bodyPr/>
          <a:lstStyle>
            <a:lvl1pPr>
              <a:defRPr/>
            </a:lvl1pPr>
          </a:lstStyle>
          <a:p>
            <a:endParaRPr lang="en-US" altLang="en-US"/>
          </a:p>
        </p:txBody>
      </p:sp>
      <p:sp>
        <p:nvSpPr>
          <p:cNvPr id="4" name="Footer Placeholder 3"/>
          <p:cNvSpPr>
            <a:spLocks noGrp="1"/>
          </p:cNvSpPr>
          <p:nvPr>
            <p:ph type="ftr" sz="quarter" idx="12"/>
          </p:nvPr>
        </p:nvSpPr>
        <p:spPr/>
        <p:txBody>
          <a:bodyPr/>
          <a:lstStyle>
            <a:lvl1pPr>
              <a:defRPr/>
            </a:lvl1pPr>
          </a:lstStyle>
          <a:p>
            <a:r>
              <a:rPr lang="en-US" altLang="en-US" smtClean="0"/>
              <a:t>Dr. Mohammed Alnaif</a:t>
            </a:r>
            <a:endParaRPr lang="en-US" altLang="en-US"/>
          </a:p>
        </p:txBody>
      </p:sp>
    </p:spTree>
    <p:extLst>
      <p:ext uri="{BB962C8B-B14F-4D97-AF65-F5344CB8AC3E}">
        <p14:creationId xmlns:p14="http://schemas.microsoft.com/office/powerpoint/2010/main" val="3937734995"/>
      </p:ext>
    </p:extLst>
  </p:cSld>
  <p:clrMapOvr>
    <a:masterClrMapping/>
  </p:clrMapOvr>
</p:sldLayout>
</file>

<file path=ppt/slideLayouts/slideLayout5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5A945B99-4163-403E-B6DA-D4BF60272A56}" type="datetime1">
              <a:rPr lang="en-US" altLang="en-US" smtClean="0"/>
              <a:t>9/29/2019</a:t>
            </a:fld>
            <a:endParaRPr lang="en-US" altLang="en-US"/>
          </a:p>
        </p:txBody>
      </p:sp>
      <p:sp>
        <p:nvSpPr>
          <p:cNvPr id="6" name="Slide Number Placeholder 5"/>
          <p:cNvSpPr>
            <a:spLocks noGrp="1"/>
          </p:cNvSpPr>
          <p:nvPr>
            <p:ph type="sldNum" sz="quarter" idx="11"/>
          </p:nvPr>
        </p:nvSpPr>
        <p:spPr/>
        <p:txBody>
          <a:bodyPr/>
          <a:lstStyle>
            <a:lvl1pPr>
              <a:defRPr/>
            </a:lvl1pPr>
          </a:lstStyle>
          <a:p>
            <a:endParaRPr lang="en-US" altLang="en-US"/>
          </a:p>
        </p:txBody>
      </p:sp>
      <p:sp>
        <p:nvSpPr>
          <p:cNvPr id="7" name="Footer Placeholder 6"/>
          <p:cNvSpPr>
            <a:spLocks noGrp="1"/>
          </p:cNvSpPr>
          <p:nvPr>
            <p:ph type="ftr" sz="quarter" idx="12"/>
          </p:nvPr>
        </p:nvSpPr>
        <p:spPr/>
        <p:txBody>
          <a:bodyPr/>
          <a:lstStyle>
            <a:lvl1pPr>
              <a:defRPr/>
            </a:lvl1pPr>
          </a:lstStyle>
          <a:p>
            <a:r>
              <a:rPr lang="en-US" altLang="en-US" smtClean="0"/>
              <a:t>Dr. Mohammed Alnaif</a:t>
            </a:r>
            <a:endParaRPr lang="en-US" altLang="en-US"/>
          </a:p>
        </p:txBody>
      </p:sp>
    </p:spTree>
    <p:extLst>
      <p:ext uri="{BB962C8B-B14F-4D97-AF65-F5344CB8AC3E}">
        <p14:creationId xmlns:p14="http://schemas.microsoft.com/office/powerpoint/2010/main" val="1857864568"/>
      </p:ext>
    </p:extLst>
  </p:cSld>
  <p:clrMapOvr>
    <a:masterClrMapping/>
  </p:clrMapOvr>
</p:sldLayout>
</file>

<file path=ppt/slideLayouts/slideLayout5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21F2DEA1-6D32-4BAD-91D4-536CDB944135}" type="datetime1">
              <a:rPr lang="en-US" altLang="en-US" smtClean="0"/>
              <a:t>9/29/2019</a:t>
            </a:fld>
            <a:endParaRPr lang="en-US" altLang="en-US"/>
          </a:p>
        </p:txBody>
      </p:sp>
      <p:sp>
        <p:nvSpPr>
          <p:cNvPr id="6" name="Slide Number Placeholder 5"/>
          <p:cNvSpPr>
            <a:spLocks noGrp="1"/>
          </p:cNvSpPr>
          <p:nvPr>
            <p:ph type="sldNum" sz="quarter" idx="11"/>
          </p:nvPr>
        </p:nvSpPr>
        <p:spPr/>
        <p:txBody>
          <a:bodyPr/>
          <a:lstStyle>
            <a:lvl1pPr>
              <a:defRPr/>
            </a:lvl1pPr>
          </a:lstStyle>
          <a:p>
            <a:endParaRPr lang="en-US" altLang="en-US"/>
          </a:p>
        </p:txBody>
      </p:sp>
      <p:sp>
        <p:nvSpPr>
          <p:cNvPr id="7" name="Footer Placeholder 6"/>
          <p:cNvSpPr>
            <a:spLocks noGrp="1"/>
          </p:cNvSpPr>
          <p:nvPr>
            <p:ph type="ftr" sz="quarter" idx="12"/>
          </p:nvPr>
        </p:nvSpPr>
        <p:spPr/>
        <p:txBody>
          <a:bodyPr/>
          <a:lstStyle>
            <a:lvl1pPr>
              <a:defRPr/>
            </a:lvl1pPr>
          </a:lstStyle>
          <a:p>
            <a:r>
              <a:rPr lang="en-US" altLang="en-US" smtClean="0"/>
              <a:t>Dr. Mohammed Alnaif</a:t>
            </a:r>
            <a:endParaRPr lang="en-US" altLang="en-US"/>
          </a:p>
        </p:txBody>
      </p:sp>
    </p:spTree>
    <p:extLst>
      <p:ext uri="{BB962C8B-B14F-4D97-AF65-F5344CB8AC3E}">
        <p14:creationId xmlns:p14="http://schemas.microsoft.com/office/powerpoint/2010/main" val="2899463588"/>
      </p:ext>
    </p:extLst>
  </p:cSld>
  <p:clrMapOvr>
    <a:masterClrMapping/>
  </p:clrMapOvr>
</p:sldLayout>
</file>

<file path=ppt/slideLayouts/slideLayout5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E20F71AD-B92A-4AA0-983F-BC43F5AD307A}" type="datetime1">
              <a:rPr lang="en-US" altLang="en-US" smtClean="0"/>
              <a:t>9/29/2019</a:t>
            </a:fld>
            <a:endParaRPr lang="en-US" altLang="en-US"/>
          </a:p>
        </p:txBody>
      </p:sp>
      <p:sp>
        <p:nvSpPr>
          <p:cNvPr id="5" name="Slide Number Placeholder 4"/>
          <p:cNvSpPr>
            <a:spLocks noGrp="1"/>
          </p:cNvSpPr>
          <p:nvPr>
            <p:ph type="sldNum" sz="quarter" idx="11"/>
          </p:nvPr>
        </p:nvSpPr>
        <p:spPr/>
        <p:txBody>
          <a:bodyPr/>
          <a:lstStyle>
            <a:lvl1pPr>
              <a:defRPr/>
            </a:lvl1pPr>
          </a:lstStyle>
          <a:p>
            <a:endParaRPr lang="en-US" altLang="en-US"/>
          </a:p>
        </p:txBody>
      </p:sp>
      <p:sp>
        <p:nvSpPr>
          <p:cNvPr id="6" name="Footer Placeholder 5"/>
          <p:cNvSpPr>
            <a:spLocks noGrp="1"/>
          </p:cNvSpPr>
          <p:nvPr>
            <p:ph type="ftr" sz="quarter" idx="12"/>
          </p:nvPr>
        </p:nvSpPr>
        <p:spPr/>
        <p:txBody>
          <a:bodyPr/>
          <a:lstStyle>
            <a:lvl1pPr>
              <a:defRPr/>
            </a:lvl1pPr>
          </a:lstStyle>
          <a:p>
            <a:r>
              <a:rPr lang="en-US" altLang="en-US" smtClean="0"/>
              <a:t>Dr. Mohammed Alnaif</a:t>
            </a:r>
            <a:endParaRPr lang="en-US" altLang="en-US"/>
          </a:p>
        </p:txBody>
      </p:sp>
    </p:spTree>
    <p:extLst>
      <p:ext uri="{BB962C8B-B14F-4D97-AF65-F5344CB8AC3E}">
        <p14:creationId xmlns:p14="http://schemas.microsoft.com/office/powerpoint/2010/main" val="1456531237"/>
      </p:ext>
    </p:extLst>
  </p:cSld>
  <p:clrMapOvr>
    <a:masterClrMapping/>
  </p:clrMapOvr>
</p:sldLayout>
</file>

<file path=ppt/slideLayouts/slideLayout5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35788" y="288925"/>
            <a:ext cx="2025650" cy="57308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55663" y="288925"/>
            <a:ext cx="5927725" cy="57308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4EEDA039-37F8-45A2-8EBF-E44AD7C24F3C}" type="datetime1">
              <a:rPr lang="en-US" altLang="en-US" smtClean="0"/>
              <a:t>9/29/2019</a:t>
            </a:fld>
            <a:endParaRPr lang="en-US" altLang="en-US"/>
          </a:p>
        </p:txBody>
      </p:sp>
      <p:sp>
        <p:nvSpPr>
          <p:cNvPr id="5" name="Slide Number Placeholder 4"/>
          <p:cNvSpPr>
            <a:spLocks noGrp="1"/>
          </p:cNvSpPr>
          <p:nvPr>
            <p:ph type="sldNum" sz="quarter" idx="11"/>
          </p:nvPr>
        </p:nvSpPr>
        <p:spPr/>
        <p:txBody>
          <a:bodyPr/>
          <a:lstStyle>
            <a:lvl1pPr>
              <a:defRPr/>
            </a:lvl1pPr>
          </a:lstStyle>
          <a:p>
            <a:endParaRPr lang="en-US" altLang="en-US"/>
          </a:p>
        </p:txBody>
      </p:sp>
      <p:sp>
        <p:nvSpPr>
          <p:cNvPr id="6" name="Footer Placeholder 5"/>
          <p:cNvSpPr>
            <a:spLocks noGrp="1"/>
          </p:cNvSpPr>
          <p:nvPr>
            <p:ph type="ftr" sz="quarter" idx="12"/>
          </p:nvPr>
        </p:nvSpPr>
        <p:spPr/>
        <p:txBody>
          <a:bodyPr/>
          <a:lstStyle>
            <a:lvl1pPr>
              <a:defRPr/>
            </a:lvl1pPr>
          </a:lstStyle>
          <a:p>
            <a:r>
              <a:rPr lang="en-US" altLang="en-US" smtClean="0"/>
              <a:t>Dr. Mohammed Alnaif</a:t>
            </a:r>
            <a:endParaRPr lang="en-US" altLang="en-US"/>
          </a:p>
        </p:txBody>
      </p:sp>
    </p:spTree>
    <p:extLst>
      <p:ext uri="{BB962C8B-B14F-4D97-AF65-F5344CB8AC3E}">
        <p14:creationId xmlns:p14="http://schemas.microsoft.com/office/powerpoint/2010/main" val="371492205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F7449657-4088-48C7-818D-7A9931FF4F91}" type="datetime1">
              <a:rPr lang="ar-SA" smtClean="0"/>
              <a:t>30/01/1441</a:t>
            </a:fld>
            <a:endParaRPr lang="en-US"/>
          </a:p>
        </p:txBody>
      </p:sp>
      <p:sp>
        <p:nvSpPr>
          <p:cNvPr id="5" name="Rectangle 5"/>
          <p:cNvSpPr>
            <a:spLocks noGrp="1" noChangeArrowheads="1"/>
          </p:cNvSpPr>
          <p:nvPr>
            <p:ph type="sldNum" sz="quarter" idx="11"/>
          </p:nvPr>
        </p:nvSpPr>
        <p:spPr>
          <a:ln/>
        </p:spPr>
        <p:txBody>
          <a:bodyPr/>
          <a:lstStyle>
            <a:lvl1pPr>
              <a:defRPr/>
            </a:lvl1pPr>
          </a:lstStyle>
          <a:p>
            <a:pPr>
              <a:defRPr/>
            </a:pPr>
            <a:fld id="{C3FD231E-8269-4A85-BE93-E37C099ADBAB}" type="slidenum">
              <a:rPr lang="en-US"/>
              <a:pPr>
                <a:defRPr/>
              </a:pPr>
              <a:t>‹#›</a:t>
            </a:fld>
            <a:endParaRPr lang="en-US"/>
          </a:p>
        </p:txBody>
      </p:sp>
      <p:sp>
        <p:nvSpPr>
          <p:cNvPr id="6" name="Rectangle 6"/>
          <p:cNvSpPr>
            <a:spLocks noGrp="1" noChangeArrowheads="1"/>
          </p:cNvSpPr>
          <p:nvPr>
            <p:ph type="ftr" sz="quarter" idx="12"/>
          </p:nvPr>
        </p:nvSpPr>
        <p:spPr>
          <a:ln/>
        </p:spPr>
        <p:txBody>
          <a:bodyPr/>
          <a:lstStyle>
            <a:lvl1pPr>
              <a:defRPr/>
            </a:lvl1pPr>
          </a:lstStyle>
          <a:p>
            <a:pPr>
              <a:defRPr/>
            </a:pPr>
            <a:r>
              <a:rPr lang="en-US" smtClean="0"/>
              <a:t>Dr. Mohammed Alnaif</a:t>
            </a:r>
            <a:endParaRPr lang="en-US"/>
          </a:p>
        </p:txBody>
      </p:sp>
    </p:spTree>
    <p:extLst>
      <p:ext uri="{BB962C8B-B14F-4D97-AF65-F5344CB8AC3E}">
        <p14:creationId xmlns:p14="http://schemas.microsoft.com/office/powerpoint/2010/main" val="215657399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35788" y="288925"/>
            <a:ext cx="2025650" cy="57308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55663" y="288925"/>
            <a:ext cx="5927725" cy="57308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F3E226C5-6EE4-467B-9099-A116F0F50134}" type="datetime1">
              <a:rPr lang="ar-SA" smtClean="0"/>
              <a:t>30/01/1441</a:t>
            </a:fld>
            <a:endParaRPr lang="en-US"/>
          </a:p>
        </p:txBody>
      </p:sp>
      <p:sp>
        <p:nvSpPr>
          <p:cNvPr id="5" name="Rectangle 5"/>
          <p:cNvSpPr>
            <a:spLocks noGrp="1" noChangeArrowheads="1"/>
          </p:cNvSpPr>
          <p:nvPr>
            <p:ph type="sldNum" sz="quarter" idx="11"/>
          </p:nvPr>
        </p:nvSpPr>
        <p:spPr>
          <a:ln/>
        </p:spPr>
        <p:txBody>
          <a:bodyPr/>
          <a:lstStyle>
            <a:lvl1pPr>
              <a:defRPr/>
            </a:lvl1pPr>
          </a:lstStyle>
          <a:p>
            <a:pPr>
              <a:defRPr/>
            </a:pPr>
            <a:fld id="{7502EFC2-0953-46A1-9AAB-446D46773F58}" type="slidenum">
              <a:rPr lang="en-US"/>
              <a:pPr>
                <a:defRPr/>
              </a:pPr>
              <a:t>‹#›</a:t>
            </a:fld>
            <a:endParaRPr lang="en-US"/>
          </a:p>
        </p:txBody>
      </p:sp>
      <p:sp>
        <p:nvSpPr>
          <p:cNvPr id="6" name="Rectangle 6"/>
          <p:cNvSpPr>
            <a:spLocks noGrp="1" noChangeArrowheads="1"/>
          </p:cNvSpPr>
          <p:nvPr>
            <p:ph type="ftr" sz="quarter" idx="12"/>
          </p:nvPr>
        </p:nvSpPr>
        <p:spPr>
          <a:ln/>
        </p:spPr>
        <p:txBody>
          <a:bodyPr/>
          <a:lstStyle>
            <a:lvl1pPr>
              <a:defRPr/>
            </a:lvl1pPr>
          </a:lstStyle>
          <a:p>
            <a:pPr>
              <a:defRPr/>
            </a:pPr>
            <a:r>
              <a:rPr lang="en-US" smtClean="0"/>
              <a:t>Dr. Mohammed Alnaif</a:t>
            </a:r>
            <a:endParaRPr lang="en-US"/>
          </a:p>
        </p:txBody>
      </p:sp>
    </p:spTree>
    <p:extLst>
      <p:ext uri="{BB962C8B-B14F-4D97-AF65-F5344CB8AC3E}">
        <p14:creationId xmlns:p14="http://schemas.microsoft.com/office/powerpoint/2010/main" val="416925750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ar-S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ar-SA"/>
          </a:p>
        </p:txBody>
      </p:sp>
      <p:sp>
        <p:nvSpPr>
          <p:cNvPr id="4" name="Rectangle 2"/>
          <p:cNvSpPr>
            <a:spLocks noGrp="1" noChangeArrowheads="1"/>
          </p:cNvSpPr>
          <p:nvPr>
            <p:ph type="sldNum" idx="10"/>
          </p:nvPr>
        </p:nvSpPr>
        <p:spPr>
          <a:ln/>
        </p:spPr>
        <p:txBody>
          <a:bodyPr/>
          <a:lstStyle>
            <a:lvl1pPr>
              <a:defRPr/>
            </a:lvl1pPr>
          </a:lstStyle>
          <a:p>
            <a:pPr>
              <a:defRPr/>
            </a:pPr>
            <a:fld id="{BE32E6DD-366C-446C-9540-DC66DA4B6A86}" type="slidenum">
              <a:rPr lang="en-US"/>
              <a:pPr>
                <a:defRPr/>
              </a:pPr>
              <a:t>‹#›</a:t>
            </a:fld>
            <a:endParaRPr lang="en-US"/>
          </a:p>
        </p:txBody>
      </p:sp>
      <p:sp>
        <p:nvSpPr>
          <p:cNvPr id="5" name="Rectangle 3"/>
          <p:cNvSpPr>
            <a:spLocks noGrp="1" noChangeArrowheads="1"/>
          </p:cNvSpPr>
          <p:nvPr>
            <p:ph type="ftr" idx="11"/>
          </p:nvPr>
        </p:nvSpPr>
        <p:spPr>
          <a:ln/>
        </p:spPr>
        <p:txBody>
          <a:bodyPr/>
          <a:lstStyle>
            <a:lvl1pPr>
              <a:defRPr/>
            </a:lvl1pPr>
          </a:lstStyle>
          <a:p>
            <a:pPr>
              <a:defRPr/>
            </a:pPr>
            <a:r>
              <a:rPr lang="en-US" smtClean="0"/>
              <a:t>Dr. Mohammed Alnaif</a:t>
            </a:r>
            <a:endParaRPr lang="en-US"/>
          </a:p>
        </p:txBody>
      </p:sp>
    </p:spTree>
    <p:extLst>
      <p:ext uri="{BB962C8B-B14F-4D97-AF65-F5344CB8AC3E}">
        <p14:creationId xmlns:p14="http://schemas.microsoft.com/office/powerpoint/2010/main" val="356956225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Rectangle 2"/>
          <p:cNvSpPr>
            <a:spLocks noGrp="1" noChangeArrowheads="1"/>
          </p:cNvSpPr>
          <p:nvPr>
            <p:ph type="sldNum" idx="10"/>
          </p:nvPr>
        </p:nvSpPr>
        <p:spPr>
          <a:ln/>
        </p:spPr>
        <p:txBody>
          <a:bodyPr/>
          <a:lstStyle>
            <a:lvl1pPr>
              <a:defRPr/>
            </a:lvl1pPr>
          </a:lstStyle>
          <a:p>
            <a:pPr>
              <a:defRPr/>
            </a:pPr>
            <a:fld id="{0C88B23D-61DD-40CA-80B1-4F227F2362C9}" type="slidenum">
              <a:rPr lang="en-US"/>
              <a:pPr>
                <a:defRPr/>
              </a:pPr>
              <a:t>‹#›</a:t>
            </a:fld>
            <a:endParaRPr lang="en-US"/>
          </a:p>
        </p:txBody>
      </p:sp>
      <p:sp>
        <p:nvSpPr>
          <p:cNvPr id="5" name="Rectangle 3"/>
          <p:cNvSpPr>
            <a:spLocks noGrp="1" noChangeArrowheads="1"/>
          </p:cNvSpPr>
          <p:nvPr>
            <p:ph type="ftr" idx="11"/>
          </p:nvPr>
        </p:nvSpPr>
        <p:spPr>
          <a:ln/>
        </p:spPr>
        <p:txBody>
          <a:bodyPr/>
          <a:lstStyle>
            <a:lvl1pPr>
              <a:defRPr/>
            </a:lvl1pPr>
          </a:lstStyle>
          <a:p>
            <a:pPr>
              <a:defRPr/>
            </a:pPr>
            <a:r>
              <a:rPr lang="en-US" smtClean="0"/>
              <a:t>Dr. Mohammed Alnaif</a:t>
            </a:r>
            <a:endParaRPr lang="en-US"/>
          </a:p>
        </p:txBody>
      </p:sp>
    </p:spTree>
    <p:extLst>
      <p:ext uri="{BB962C8B-B14F-4D97-AF65-F5344CB8AC3E}">
        <p14:creationId xmlns:p14="http://schemas.microsoft.com/office/powerpoint/2010/main" val="168617071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ar-S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sldNum" idx="10"/>
          </p:nvPr>
        </p:nvSpPr>
        <p:spPr>
          <a:ln/>
        </p:spPr>
        <p:txBody>
          <a:bodyPr/>
          <a:lstStyle>
            <a:lvl1pPr>
              <a:defRPr/>
            </a:lvl1pPr>
          </a:lstStyle>
          <a:p>
            <a:pPr>
              <a:defRPr/>
            </a:pPr>
            <a:fld id="{FC6E28B9-9B1B-4641-AA79-5791CCD7E974}" type="slidenum">
              <a:rPr lang="en-US"/>
              <a:pPr>
                <a:defRPr/>
              </a:pPr>
              <a:t>‹#›</a:t>
            </a:fld>
            <a:endParaRPr lang="en-US"/>
          </a:p>
        </p:txBody>
      </p:sp>
      <p:sp>
        <p:nvSpPr>
          <p:cNvPr id="5" name="Rectangle 3"/>
          <p:cNvSpPr>
            <a:spLocks noGrp="1" noChangeArrowheads="1"/>
          </p:cNvSpPr>
          <p:nvPr>
            <p:ph type="ftr" idx="11"/>
          </p:nvPr>
        </p:nvSpPr>
        <p:spPr>
          <a:ln/>
        </p:spPr>
        <p:txBody>
          <a:bodyPr/>
          <a:lstStyle>
            <a:lvl1pPr>
              <a:defRPr/>
            </a:lvl1pPr>
          </a:lstStyle>
          <a:p>
            <a:pPr>
              <a:defRPr/>
            </a:pPr>
            <a:r>
              <a:rPr lang="en-US" smtClean="0"/>
              <a:t>Dr. Mohammed Alnaif</a:t>
            </a:r>
            <a:endParaRPr lang="en-US"/>
          </a:p>
        </p:txBody>
      </p:sp>
    </p:spTree>
    <p:extLst>
      <p:ext uri="{BB962C8B-B14F-4D97-AF65-F5344CB8AC3E}">
        <p14:creationId xmlns:p14="http://schemas.microsoft.com/office/powerpoint/2010/main" val="152924918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Content Placeholder 2"/>
          <p:cNvSpPr>
            <a:spLocks noGrp="1"/>
          </p:cNvSpPr>
          <p:nvPr>
            <p:ph sz="half" idx="1"/>
          </p:nvPr>
        </p:nvSpPr>
        <p:spPr>
          <a:xfrm>
            <a:off x="457200" y="1604963"/>
            <a:ext cx="4037013" cy="45227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Content Placeholder 3"/>
          <p:cNvSpPr>
            <a:spLocks noGrp="1"/>
          </p:cNvSpPr>
          <p:nvPr>
            <p:ph sz="half" idx="2"/>
          </p:nvPr>
        </p:nvSpPr>
        <p:spPr>
          <a:xfrm>
            <a:off x="4646613" y="1604963"/>
            <a:ext cx="4037012" cy="45227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Rectangle 2"/>
          <p:cNvSpPr>
            <a:spLocks noGrp="1" noChangeArrowheads="1"/>
          </p:cNvSpPr>
          <p:nvPr>
            <p:ph type="sldNum" idx="10"/>
          </p:nvPr>
        </p:nvSpPr>
        <p:spPr>
          <a:ln/>
        </p:spPr>
        <p:txBody>
          <a:bodyPr/>
          <a:lstStyle>
            <a:lvl1pPr>
              <a:defRPr/>
            </a:lvl1pPr>
          </a:lstStyle>
          <a:p>
            <a:pPr>
              <a:defRPr/>
            </a:pPr>
            <a:fld id="{9CB1211D-AF54-4DAF-9682-CDF9D0B85F31}" type="slidenum">
              <a:rPr lang="en-US"/>
              <a:pPr>
                <a:defRPr/>
              </a:pPr>
              <a:t>‹#›</a:t>
            </a:fld>
            <a:endParaRPr lang="en-US"/>
          </a:p>
        </p:txBody>
      </p:sp>
      <p:sp>
        <p:nvSpPr>
          <p:cNvPr id="6" name="Rectangle 3"/>
          <p:cNvSpPr>
            <a:spLocks noGrp="1" noChangeArrowheads="1"/>
          </p:cNvSpPr>
          <p:nvPr>
            <p:ph type="ftr" idx="11"/>
          </p:nvPr>
        </p:nvSpPr>
        <p:spPr>
          <a:ln/>
        </p:spPr>
        <p:txBody>
          <a:bodyPr/>
          <a:lstStyle>
            <a:lvl1pPr>
              <a:defRPr/>
            </a:lvl1pPr>
          </a:lstStyle>
          <a:p>
            <a:pPr>
              <a:defRPr/>
            </a:pPr>
            <a:r>
              <a:rPr lang="en-US" smtClean="0"/>
              <a:t>Dr. Mohammed Alnaif</a:t>
            </a:r>
            <a:endParaRPr lang="en-US"/>
          </a:p>
        </p:txBody>
      </p:sp>
    </p:spTree>
    <p:extLst>
      <p:ext uri="{BB962C8B-B14F-4D97-AF65-F5344CB8AC3E}">
        <p14:creationId xmlns:p14="http://schemas.microsoft.com/office/powerpoint/2010/main" val="35573270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B1544794-D3EF-4A54-AA2E-380E4D0F4DCD}" type="datetime1">
              <a:rPr lang="ar-SA" smtClean="0"/>
              <a:t>30/01/1441</a:t>
            </a:fld>
            <a:endParaRPr lang="en-US"/>
          </a:p>
        </p:txBody>
      </p:sp>
      <p:sp>
        <p:nvSpPr>
          <p:cNvPr id="4" name="Slide Number Placeholder 3"/>
          <p:cNvSpPr>
            <a:spLocks noGrp="1"/>
          </p:cNvSpPr>
          <p:nvPr>
            <p:ph type="sldNum" sz="quarter" idx="11"/>
          </p:nvPr>
        </p:nvSpPr>
        <p:spPr/>
        <p:txBody>
          <a:bodyPr/>
          <a:lstStyle>
            <a:lvl1pPr>
              <a:defRPr/>
            </a:lvl1pPr>
          </a:lstStyle>
          <a:p>
            <a:fld id="{EEEECDCC-63C2-4492-ADC6-A6890B1EB79E}" type="slidenum">
              <a:rPr lang="en-US" smtClean="0"/>
              <a:t>‹#›</a:t>
            </a:fld>
            <a:endParaRPr lang="en-US"/>
          </a:p>
        </p:txBody>
      </p:sp>
      <p:sp>
        <p:nvSpPr>
          <p:cNvPr id="5" name="Footer Placeholder 4"/>
          <p:cNvSpPr>
            <a:spLocks noGrp="1"/>
          </p:cNvSpPr>
          <p:nvPr>
            <p:ph type="ftr" sz="quarter" idx="12"/>
          </p:nvPr>
        </p:nvSpPr>
        <p:spPr/>
        <p:txBody>
          <a:bodyPr/>
          <a:lstStyle>
            <a:lvl1pPr>
              <a:defRPr/>
            </a:lvl1pPr>
          </a:lstStyle>
          <a:p>
            <a:r>
              <a:rPr lang="en-US" smtClean="0"/>
              <a:t>Dr. Mohammed Alnaif</a:t>
            </a:r>
            <a:endParaRPr lang="en-US"/>
          </a:p>
        </p:txBody>
      </p:sp>
    </p:spTree>
    <p:extLst>
      <p:ext uri="{BB962C8B-B14F-4D97-AF65-F5344CB8AC3E}">
        <p14:creationId xmlns:p14="http://schemas.microsoft.com/office/powerpoint/2010/main" val="392789069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ar-S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7" name="Rectangle 2"/>
          <p:cNvSpPr>
            <a:spLocks noGrp="1" noChangeArrowheads="1"/>
          </p:cNvSpPr>
          <p:nvPr>
            <p:ph type="sldNum" idx="10"/>
          </p:nvPr>
        </p:nvSpPr>
        <p:spPr>
          <a:ln/>
        </p:spPr>
        <p:txBody>
          <a:bodyPr/>
          <a:lstStyle>
            <a:lvl1pPr>
              <a:defRPr/>
            </a:lvl1pPr>
          </a:lstStyle>
          <a:p>
            <a:pPr>
              <a:defRPr/>
            </a:pPr>
            <a:fld id="{9E53B234-1103-4408-ADAA-5FA01F9601BF}" type="slidenum">
              <a:rPr lang="en-US"/>
              <a:pPr>
                <a:defRPr/>
              </a:pPr>
              <a:t>‹#›</a:t>
            </a:fld>
            <a:endParaRPr lang="en-US"/>
          </a:p>
        </p:txBody>
      </p:sp>
      <p:sp>
        <p:nvSpPr>
          <p:cNvPr id="8" name="Rectangle 3"/>
          <p:cNvSpPr>
            <a:spLocks noGrp="1" noChangeArrowheads="1"/>
          </p:cNvSpPr>
          <p:nvPr>
            <p:ph type="ftr" idx="11"/>
          </p:nvPr>
        </p:nvSpPr>
        <p:spPr>
          <a:ln/>
        </p:spPr>
        <p:txBody>
          <a:bodyPr/>
          <a:lstStyle>
            <a:lvl1pPr>
              <a:defRPr/>
            </a:lvl1pPr>
          </a:lstStyle>
          <a:p>
            <a:pPr>
              <a:defRPr/>
            </a:pPr>
            <a:r>
              <a:rPr lang="en-US" smtClean="0"/>
              <a:t>Dr. Mohammed Alnaif</a:t>
            </a:r>
            <a:endParaRPr lang="en-US"/>
          </a:p>
        </p:txBody>
      </p:sp>
    </p:spTree>
    <p:extLst>
      <p:ext uri="{BB962C8B-B14F-4D97-AF65-F5344CB8AC3E}">
        <p14:creationId xmlns:p14="http://schemas.microsoft.com/office/powerpoint/2010/main" val="190580768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Rectangle 2"/>
          <p:cNvSpPr>
            <a:spLocks noGrp="1" noChangeArrowheads="1"/>
          </p:cNvSpPr>
          <p:nvPr>
            <p:ph type="sldNum" idx="10"/>
          </p:nvPr>
        </p:nvSpPr>
        <p:spPr>
          <a:ln/>
        </p:spPr>
        <p:txBody>
          <a:bodyPr/>
          <a:lstStyle>
            <a:lvl1pPr>
              <a:defRPr/>
            </a:lvl1pPr>
          </a:lstStyle>
          <a:p>
            <a:pPr>
              <a:defRPr/>
            </a:pPr>
            <a:fld id="{B256245F-235E-4F07-992B-A1D262446B10}" type="slidenum">
              <a:rPr lang="en-US"/>
              <a:pPr>
                <a:defRPr/>
              </a:pPr>
              <a:t>‹#›</a:t>
            </a:fld>
            <a:endParaRPr lang="en-US"/>
          </a:p>
        </p:txBody>
      </p:sp>
      <p:sp>
        <p:nvSpPr>
          <p:cNvPr id="4" name="Rectangle 3"/>
          <p:cNvSpPr>
            <a:spLocks noGrp="1" noChangeArrowheads="1"/>
          </p:cNvSpPr>
          <p:nvPr>
            <p:ph type="ftr" idx="11"/>
          </p:nvPr>
        </p:nvSpPr>
        <p:spPr>
          <a:ln/>
        </p:spPr>
        <p:txBody>
          <a:bodyPr/>
          <a:lstStyle>
            <a:lvl1pPr>
              <a:defRPr/>
            </a:lvl1pPr>
          </a:lstStyle>
          <a:p>
            <a:pPr>
              <a:defRPr/>
            </a:pPr>
            <a:r>
              <a:rPr lang="en-US" smtClean="0"/>
              <a:t>Dr. Mohammed Alnaif</a:t>
            </a:r>
            <a:endParaRPr lang="en-US"/>
          </a:p>
        </p:txBody>
      </p:sp>
    </p:spTree>
    <p:extLst>
      <p:ext uri="{BB962C8B-B14F-4D97-AF65-F5344CB8AC3E}">
        <p14:creationId xmlns:p14="http://schemas.microsoft.com/office/powerpoint/2010/main" val="295154469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sldNum" idx="10"/>
          </p:nvPr>
        </p:nvSpPr>
        <p:spPr>
          <a:ln/>
        </p:spPr>
        <p:txBody>
          <a:bodyPr/>
          <a:lstStyle>
            <a:lvl1pPr>
              <a:defRPr/>
            </a:lvl1pPr>
          </a:lstStyle>
          <a:p>
            <a:pPr>
              <a:defRPr/>
            </a:pPr>
            <a:fld id="{ED292EE9-E5B0-4B43-A78D-B8A6F7FB9021}" type="slidenum">
              <a:rPr lang="en-US"/>
              <a:pPr>
                <a:defRPr/>
              </a:pPr>
              <a:t>‹#›</a:t>
            </a:fld>
            <a:endParaRPr lang="en-US"/>
          </a:p>
        </p:txBody>
      </p:sp>
      <p:sp>
        <p:nvSpPr>
          <p:cNvPr id="3" name="Rectangle 3"/>
          <p:cNvSpPr>
            <a:spLocks noGrp="1" noChangeArrowheads="1"/>
          </p:cNvSpPr>
          <p:nvPr>
            <p:ph type="ftr" idx="11"/>
          </p:nvPr>
        </p:nvSpPr>
        <p:spPr>
          <a:ln/>
        </p:spPr>
        <p:txBody>
          <a:bodyPr/>
          <a:lstStyle>
            <a:lvl1pPr>
              <a:defRPr/>
            </a:lvl1pPr>
          </a:lstStyle>
          <a:p>
            <a:pPr>
              <a:defRPr/>
            </a:pPr>
            <a:r>
              <a:rPr lang="en-US" smtClean="0"/>
              <a:t>Dr. Mohammed Alnaif</a:t>
            </a:r>
            <a:endParaRPr lang="en-US"/>
          </a:p>
        </p:txBody>
      </p:sp>
    </p:spTree>
    <p:extLst>
      <p:ext uri="{BB962C8B-B14F-4D97-AF65-F5344CB8AC3E}">
        <p14:creationId xmlns:p14="http://schemas.microsoft.com/office/powerpoint/2010/main" val="118386009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ar-S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sldNum" idx="10"/>
          </p:nvPr>
        </p:nvSpPr>
        <p:spPr>
          <a:ln/>
        </p:spPr>
        <p:txBody>
          <a:bodyPr/>
          <a:lstStyle>
            <a:lvl1pPr>
              <a:defRPr/>
            </a:lvl1pPr>
          </a:lstStyle>
          <a:p>
            <a:pPr>
              <a:defRPr/>
            </a:pPr>
            <a:fld id="{A89F5FB8-8E45-4FC4-8848-7930245B3D50}" type="slidenum">
              <a:rPr lang="en-US"/>
              <a:pPr>
                <a:defRPr/>
              </a:pPr>
              <a:t>‹#›</a:t>
            </a:fld>
            <a:endParaRPr lang="en-US"/>
          </a:p>
        </p:txBody>
      </p:sp>
      <p:sp>
        <p:nvSpPr>
          <p:cNvPr id="6" name="Rectangle 3"/>
          <p:cNvSpPr>
            <a:spLocks noGrp="1" noChangeArrowheads="1"/>
          </p:cNvSpPr>
          <p:nvPr>
            <p:ph type="ftr" idx="11"/>
          </p:nvPr>
        </p:nvSpPr>
        <p:spPr>
          <a:ln/>
        </p:spPr>
        <p:txBody>
          <a:bodyPr/>
          <a:lstStyle>
            <a:lvl1pPr>
              <a:defRPr/>
            </a:lvl1pPr>
          </a:lstStyle>
          <a:p>
            <a:pPr>
              <a:defRPr/>
            </a:pPr>
            <a:r>
              <a:rPr lang="en-US" smtClean="0"/>
              <a:t>Dr. Mohammed Alnaif</a:t>
            </a:r>
            <a:endParaRPr lang="en-US"/>
          </a:p>
        </p:txBody>
      </p:sp>
    </p:spTree>
    <p:extLst>
      <p:ext uri="{BB962C8B-B14F-4D97-AF65-F5344CB8AC3E}">
        <p14:creationId xmlns:p14="http://schemas.microsoft.com/office/powerpoint/2010/main" val="243455112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ar-S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ar-S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sldNum" idx="10"/>
          </p:nvPr>
        </p:nvSpPr>
        <p:spPr>
          <a:ln/>
        </p:spPr>
        <p:txBody>
          <a:bodyPr/>
          <a:lstStyle>
            <a:lvl1pPr>
              <a:defRPr/>
            </a:lvl1pPr>
          </a:lstStyle>
          <a:p>
            <a:pPr>
              <a:defRPr/>
            </a:pPr>
            <a:fld id="{19610E5E-F8FB-449B-8181-41E5A019393B}" type="slidenum">
              <a:rPr lang="en-US"/>
              <a:pPr>
                <a:defRPr/>
              </a:pPr>
              <a:t>‹#›</a:t>
            </a:fld>
            <a:endParaRPr lang="en-US"/>
          </a:p>
        </p:txBody>
      </p:sp>
      <p:sp>
        <p:nvSpPr>
          <p:cNvPr id="6" name="Rectangle 3"/>
          <p:cNvSpPr>
            <a:spLocks noGrp="1" noChangeArrowheads="1"/>
          </p:cNvSpPr>
          <p:nvPr>
            <p:ph type="ftr" idx="11"/>
          </p:nvPr>
        </p:nvSpPr>
        <p:spPr>
          <a:ln/>
        </p:spPr>
        <p:txBody>
          <a:bodyPr/>
          <a:lstStyle>
            <a:lvl1pPr>
              <a:defRPr/>
            </a:lvl1pPr>
          </a:lstStyle>
          <a:p>
            <a:pPr>
              <a:defRPr/>
            </a:pPr>
            <a:r>
              <a:rPr lang="en-US" smtClean="0"/>
              <a:t>Dr. Mohammed Alnaif</a:t>
            </a:r>
            <a:endParaRPr lang="en-US"/>
          </a:p>
        </p:txBody>
      </p:sp>
    </p:spTree>
    <p:extLst>
      <p:ext uri="{BB962C8B-B14F-4D97-AF65-F5344CB8AC3E}">
        <p14:creationId xmlns:p14="http://schemas.microsoft.com/office/powerpoint/2010/main" val="70981317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Rectangle 2"/>
          <p:cNvSpPr>
            <a:spLocks noGrp="1" noChangeArrowheads="1"/>
          </p:cNvSpPr>
          <p:nvPr>
            <p:ph type="sldNum" idx="10"/>
          </p:nvPr>
        </p:nvSpPr>
        <p:spPr>
          <a:ln/>
        </p:spPr>
        <p:txBody>
          <a:bodyPr/>
          <a:lstStyle>
            <a:lvl1pPr>
              <a:defRPr/>
            </a:lvl1pPr>
          </a:lstStyle>
          <a:p>
            <a:pPr>
              <a:defRPr/>
            </a:pPr>
            <a:fld id="{72833FAC-F1F7-4FFA-B5CD-0BAD8144E56D}" type="slidenum">
              <a:rPr lang="en-US"/>
              <a:pPr>
                <a:defRPr/>
              </a:pPr>
              <a:t>‹#›</a:t>
            </a:fld>
            <a:endParaRPr lang="en-US"/>
          </a:p>
        </p:txBody>
      </p:sp>
      <p:sp>
        <p:nvSpPr>
          <p:cNvPr id="5" name="Rectangle 3"/>
          <p:cNvSpPr>
            <a:spLocks noGrp="1" noChangeArrowheads="1"/>
          </p:cNvSpPr>
          <p:nvPr>
            <p:ph type="ftr" idx="11"/>
          </p:nvPr>
        </p:nvSpPr>
        <p:spPr>
          <a:ln/>
        </p:spPr>
        <p:txBody>
          <a:bodyPr/>
          <a:lstStyle>
            <a:lvl1pPr>
              <a:defRPr/>
            </a:lvl1pPr>
          </a:lstStyle>
          <a:p>
            <a:pPr>
              <a:defRPr/>
            </a:pPr>
            <a:r>
              <a:rPr lang="en-US" smtClean="0"/>
              <a:t>Dr. Mohammed Alnaif</a:t>
            </a:r>
            <a:endParaRPr lang="en-US"/>
          </a:p>
        </p:txBody>
      </p:sp>
    </p:spTree>
    <p:extLst>
      <p:ext uri="{BB962C8B-B14F-4D97-AF65-F5344CB8AC3E}">
        <p14:creationId xmlns:p14="http://schemas.microsoft.com/office/powerpoint/2010/main" val="420610060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7813" y="1604963"/>
            <a:ext cx="2055812" cy="4522787"/>
          </a:xfrm>
        </p:spPr>
        <p:txBody>
          <a:bodyPr vert="eaVert"/>
          <a:lstStyle/>
          <a:p>
            <a:r>
              <a:rPr lang="en-US" smtClean="0"/>
              <a:t>Click to edit Master title style</a:t>
            </a:r>
            <a:endParaRPr lang="ar-SA"/>
          </a:p>
        </p:txBody>
      </p:sp>
      <p:sp>
        <p:nvSpPr>
          <p:cNvPr id="3" name="Vertical Text Placeholder 2"/>
          <p:cNvSpPr>
            <a:spLocks noGrp="1"/>
          </p:cNvSpPr>
          <p:nvPr>
            <p:ph type="body" orient="vert" idx="1"/>
          </p:nvPr>
        </p:nvSpPr>
        <p:spPr>
          <a:xfrm>
            <a:off x="457200" y="1604963"/>
            <a:ext cx="6018213" cy="45227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Rectangle 2"/>
          <p:cNvSpPr>
            <a:spLocks noGrp="1" noChangeArrowheads="1"/>
          </p:cNvSpPr>
          <p:nvPr>
            <p:ph type="sldNum" idx="10"/>
          </p:nvPr>
        </p:nvSpPr>
        <p:spPr>
          <a:ln/>
        </p:spPr>
        <p:txBody>
          <a:bodyPr/>
          <a:lstStyle>
            <a:lvl1pPr>
              <a:defRPr/>
            </a:lvl1pPr>
          </a:lstStyle>
          <a:p>
            <a:pPr>
              <a:defRPr/>
            </a:pPr>
            <a:fld id="{8DE5A619-91F5-40BD-9BBE-8EB50CF4A90F}" type="slidenum">
              <a:rPr lang="en-US"/>
              <a:pPr>
                <a:defRPr/>
              </a:pPr>
              <a:t>‹#›</a:t>
            </a:fld>
            <a:endParaRPr lang="en-US"/>
          </a:p>
        </p:txBody>
      </p:sp>
      <p:sp>
        <p:nvSpPr>
          <p:cNvPr id="5" name="Rectangle 3"/>
          <p:cNvSpPr>
            <a:spLocks noGrp="1" noChangeArrowheads="1"/>
          </p:cNvSpPr>
          <p:nvPr>
            <p:ph type="ftr" idx="11"/>
          </p:nvPr>
        </p:nvSpPr>
        <p:spPr>
          <a:ln/>
        </p:spPr>
        <p:txBody>
          <a:bodyPr/>
          <a:lstStyle>
            <a:lvl1pPr>
              <a:defRPr/>
            </a:lvl1pPr>
          </a:lstStyle>
          <a:p>
            <a:pPr>
              <a:defRPr/>
            </a:pPr>
            <a:r>
              <a:rPr lang="en-US" smtClean="0"/>
              <a:t>Dr. Mohammed Alnaif</a:t>
            </a:r>
            <a:endParaRPr lang="en-US"/>
          </a:p>
        </p:txBody>
      </p:sp>
    </p:spTree>
    <p:extLst>
      <p:ext uri="{BB962C8B-B14F-4D97-AF65-F5344CB8AC3E}">
        <p14:creationId xmlns:p14="http://schemas.microsoft.com/office/powerpoint/2010/main" val="272453740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ar-S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ar-SA"/>
          </a:p>
        </p:txBody>
      </p:sp>
      <p:sp>
        <p:nvSpPr>
          <p:cNvPr id="4" name="Rectangle 3"/>
          <p:cNvSpPr>
            <a:spLocks noGrp="1" noChangeArrowheads="1"/>
          </p:cNvSpPr>
          <p:nvPr>
            <p:ph type="sldNum" idx="10"/>
          </p:nvPr>
        </p:nvSpPr>
        <p:spPr>
          <a:ln/>
        </p:spPr>
        <p:txBody>
          <a:bodyPr/>
          <a:lstStyle>
            <a:lvl1pPr>
              <a:defRPr/>
            </a:lvl1pPr>
          </a:lstStyle>
          <a:p>
            <a:pPr>
              <a:defRPr/>
            </a:pPr>
            <a:r>
              <a:rPr lang="tr-TR"/>
              <a:t>Slide </a:t>
            </a:r>
            <a:fld id="{857E66BD-10E8-4EB2-9AED-7EF1FD24DB82}" type="slidenum">
              <a:rPr lang="tr-TR"/>
              <a:pPr>
                <a:defRPr/>
              </a:pPr>
              <a:t>‹#›</a:t>
            </a:fld>
            <a:endParaRPr lang="tr-TR"/>
          </a:p>
        </p:txBody>
      </p:sp>
      <p:sp>
        <p:nvSpPr>
          <p:cNvPr id="5" name="Rectangle 10"/>
          <p:cNvSpPr>
            <a:spLocks noGrp="1" noChangeArrowheads="1"/>
          </p:cNvSpPr>
          <p:nvPr>
            <p:ph type="ftr" idx="11"/>
          </p:nvPr>
        </p:nvSpPr>
        <p:spPr>
          <a:ln/>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382724769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Rectangle 3"/>
          <p:cNvSpPr>
            <a:spLocks noGrp="1" noChangeArrowheads="1"/>
          </p:cNvSpPr>
          <p:nvPr>
            <p:ph type="sldNum" idx="10"/>
          </p:nvPr>
        </p:nvSpPr>
        <p:spPr>
          <a:ln/>
        </p:spPr>
        <p:txBody>
          <a:bodyPr/>
          <a:lstStyle>
            <a:lvl1pPr>
              <a:defRPr/>
            </a:lvl1pPr>
          </a:lstStyle>
          <a:p>
            <a:pPr>
              <a:defRPr/>
            </a:pPr>
            <a:r>
              <a:rPr lang="tr-TR"/>
              <a:t>Slide </a:t>
            </a:r>
            <a:fld id="{CADA0D40-156C-41E1-8362-9D8E15A9324A}" type="slidenum">
              <a:rPr lang="tr-TR"/>
              <a:pPr>
                <a:defRPr/>
              </a:pPr>
              <a:t>‹#›</a:t>
            </a:fld>
            <a:endParaRPr lang="tr-TR"/>
          </a:p>
        </p:txBody>
      </p:sp>
      <p:sp>
        <p:nvSpPr>
          <p:cNvPr id="5" name="Rectangle 10"/>
          <p:cNvSpPr>
            <a:spLocks noGrp="1" noChangeArrowheads="1"/>
          </p:cNvSpPr>
          <p:nvPr>
            <p:ph type="ftr" idx="11"/>
          </p:nvPr>
        </p:nvSpPr>
        <p:spPr>
          <a:ln/>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60538718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ar-S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sldNum" idx="10"/>
          </p:nvPr>
        </p:nvSpPr>
        <p:spPr>
          <a:ln/>
        </p:spPr>
        <p:txBody>
          <a:bodyPr/>
          <a:lstStyle>
            <a:lvl1pPr>
              <a:defRPr/>
            </a:lvl1pPr>
          </a:lstStyle>
          <a:p>
            <a:pPr>
              <a:defRPr/>
            </a:pPr>
            <a:r>
              <a:rPr lang="tr-TR"/>
              <a:t>Slide </a:t>
            </a:r>
            <a:fld id="{E459DE04-0800-4F33-AD0D-42E0F3E0AAB2}" type="slidenum">
              <a:rPr lang="tr-TR"/>
              <a:pPr>
                <a:defRPr/>
              </a:pPr>
              <a:t>‹#›</a:t>
            </a:fld>
            <a:endParaRPr lang="tr-TR"/>
          </a:p>
        </p:txBody>
      </p:sp>
      <p:sp>
        <p:nvSpPr>
          <p:cNvPr id="5" name="Rectangle 10"/>
          <p:cNvSpPr>
            <a:spLocks noGrp="1" noChangeArrowheads="1"/>
          </p:cNvSpPr>
          <p:nvPr>
            <p:ph type="ftr" idx="11"/>
          </p:nvPr>
        </p:nvSpPr>
        <p:spPr>
          <a:ln/>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40355077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0643D60F-51F6-48A0-B7DB-DC9FC130AECC}" type="datetime1">
              <a:rPr lang="ar-SA" smtClean="0"/>
              <a:t>30/01/1441</a:t>
            </a:fld>
            <a:endParaRPr lang="en-US"/>
          </a:p>
        </p:txBody>
      </p:sp>
      <p:sp>
        <p:nvSpPr>
          <p:cNvPr id="3" name="Slide Number Placeholder 2"/>
          <p:cNvSpPr>
            <a:spLocks noGrp="1"/>
          </p:cNvSpPr>
          <p:nvPr>
            <p:ph type="sldNum" sz="quarter" idx="11"/>
          </p:nvPr>
        </p:nvSpPr>
        <p:spPr/>
        <p:txBody>
          <a:bodyPr/>
          <a:lstStyle>
            <a:lvl1pPr>
              <a:defRPr/>
            </a:lvl1pPr>
          </a:lstStyle>
          <a:p>
            <a:fld id="{EEEECDCC-63C2-4492-ADC6-A6890B1EB79E}" type="slidenum">
              <a:rPr lang="en-US" smtClean="0"/>
              <a:t>‹#›</a:t>
            </a:fld>
            <a:endParaRPr lang="en-US"/>
          </a:p>
        </p:txBody>
      </p:sp>
      <p:sp>
        <p:nvSpPr>
          <p:cNvPr id="4" name="Footer Placeholder 3"/>
          <p:cNvSpPr>
            <a:spLocks noGrp="1"/>
          </p:cNvSpPr>
          <p:nvPr>
            <p:ph type="ftr" sz="quarter" idx="12"/>
          </p:nvPr>
        </p:nvSpPr>
        <p:spPr/>
        <p:txBody>
          <a:bodyPr/>
          <a:lstStyle>
            <a:lvl1pPr>
              <a:defRPr/>
            </a:lvl1pPr>
          </a:lstStyle>
          <a:p>
            <a:r>
              <a:rPr lang="en-US" smtClean="0"/>
              <a:t>Dr. Mohammed Alnaif</a:t>
            </a:r>
            <a:endParaRPr lang="en-US"/>
          </a:p>
        </p:txBody>
      </p:sp>
    </p:spTree>
    <p:extLst>
      <p:ext uri="{BB962C8B-B14F-4D97-AF65-F5344CB8AC3E}">
        <p14:creationId xmlns:p14="http://schemas.microsoft.com/office/powerpoint/2010/main" val="27137890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Content Placeholder 2"/>
          <p:cNvSpPr>
            <a:spLocks noGrp="1"/>
          </p:cNvSpPr>
          <p:nvPr>
            <p:ph sz="half" idx="1"/>
          </p:nvPr>
        </p:nvSpPr>
        <p:spPr>
          <a:xfrm>
            <a:off x="457200" y="1600200"/>
            <a:ext cx="4037013" cy="4522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Content Placeholder 3"/>
          <p:cNvSpPr>
            <a:spLocks noGrp="1"/>
          </p:cNvSpPr>
          <p:nvPr>
            <p:ph sz="half" idx="2"/>
          </p:nvPr>
        </p:nvSpPr>
        <p:spPr>
          <a:xfrm>
            <a:off x="4646613" y="1600200"/>
            <a:ext cx="4037012" cy="4522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Rectangle 3"/>
          <p:cNvSpPr>
            <a:spLocks noGrp="1" noChangeArrowheads="1"/>
          </p:cNvSpPr>
          <p:nvPr>
            <p:ph type="sldNum" idx="10"/>
          </p:nvPr>
        </p:nvSpPr>
        <p:spPr>
          <a:ln/>
        </p:spPr>
        <p:txBody>
          <a:bodyPr/>
          <a:lstStyle>
            <a:lvl1pPr>
              <a:defRPr/>
            </a:lvl1pPr>
          </a:lstStyle>
          <a:p>
            <a:pPr>
              <a:defRPr/>
            </a:pPr>
            <a:r>
              <a:rPr lang="tr-TR"/>
              <a:t>Slide </a:t>
            </a:r>
            <a:fld id="{CFF6B18D-F571-4A2F-9FC3-995FC94F8F36}" type="slidenum">
              <a:rPr lang="tr-TR"/>
              <a:pPr>
                <a:defRPr/>
              </a:pPr>
              <a:t>‹#›</a:t>
            </a:fld>
            <a:endParaRPr lang="tr-TR"/>
          </a:p>
        </p:txBody>
      </p:sp>
      <p:sp>
        <p:nvSpPr>
          <p:cNvPr id="6" name="Rectangle 10"/>
          <p:cNvSpPr>
            <a:spLocks noGrp="1" noChangeArrowheads="1"/>
          </p:cNvSpPr>
          <p:nvPr>
            <p:ph type="ftr" idx="11"/>
          </p:nvPr>
        </p:nvSpPr>
        <p:spPr>
          <a:ln/>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396835640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ar-S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7" name="Rectangle 3"/>
          <p:cNvSpPr>
            <a:spLocks noGrp="1" noChangeArrowheads="1"/>
          </p:cNvSpPr>
          <p:nvPr>
            <p:ph type="sldNum" idx="10"/>
          </p:nvPr>
        </p:nvSpPr>
        <p:spPr>
          <a:ln/>
        </p:spPr>
        <p:txBody>
          <a:bodyPr/>
          <a:lstStyle>
            <a:lvl1pPr>
              <a:defRPr/>
            </a:lvl1pPr>
          </a:lstStyle>
          <a:p>
            <a:pPr>
              <a:defRPr/>
            </a:pPr>
            <a:r>
              <a:rPr lang="tr-TR"/>
              <a:t>Slide </a:t>
            </a:r>
            <a:fld id="{EEC2E114-8F5F-41AD-BF60-F67A6D8BC485}" type="slidenum">
              <a:rPr lang="tr-TR"/>
              <a:pPr>
                <a:defRPr/>
              </a:pPr>
              <a:t>‹#›</a:t>
            </a:fld>
            <a:endParaRPr lang="tr-TR"/>
          </a:p>
        </p:txBody>
      </p:sp>
      <p:sp>
        <p:nvSpPr>
          <p:cNvPr id="8" name="Rectangle 10"/>
          <p:cNvSpPr>
            <a:spLocks noGrp="1" noChangeArrowheads="1"/>
          </p:cNvSpPr>
          <p:nvPr>
            <p:ph type="ftr" idx="11"/>
          </p:nvPr>
        </p:nvSpPr>
        <p:spPr>
          <a:ln/>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347271669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Rectangle 3"/>
          <p:cNvSpPr>
            <a:spLocks noGrp="1" noChangeArrowheads="1"/>
          </p:cNvSpPr>
          <p:nvPr>
            <p:ph type="sldNum" idx="10"/>
          </p:nvPr>
        </p:nvSpPr>
        <p:spPr>
          <a:ln/>
        </p:spPr>
        <p:txBody>
          <a:bodyPr/>
          <a:lstStyle>
            <a:lvl1pPr>
              <a:defRPr/>
            </a:lvl1pPr>
          </a:lstStyle>
          <a:p>
            <a:pPr>
              <a:defRPr/>
            </a:pPr>
            <a:r>
              <a:rPr lang="tr-TR"/>
              <a:t>Slide </a:t>
            </a:r>
            <a:fld id="{745F88B1-680C-4BB1-9E28-F11994D89849}" type="slidenum">
              <a:rPr lang="tr-TR"/>
              <a:pPr>
                <a:defRPr/>
              </a:pPr>
              <a:t>‹#›</a:t>
            </a:fld>
            <a:endParaRPr lang="tr-TR"/>
          </a:p>
        </p:txBody>
      </p:sp>
      <p:sp>
        <p:nvSpPr>
          <p:cNvPr id="4" name="Rectangle 10"/>
          <p:cNvSpPr>
            <a:spLocks noGrp="1" noChangeArrowheads="1"/>
          </p:cNvSpPr>
          <p:nvPr>
            <p:ph type="ftr" idx="11"/>
          </p:nvPr>
        </p:nvSpPr>
        <p:spPr>
          <a:ln/>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62896094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sldNum" idx="10"/>
          </p:nvPr>
        </p:nvSpPr>
        <p:spPr>
          <a:ln/>
        </p:spPr>
        <p:txBody>
          <a:bodyPr/>
          <a:lstStyle>
            <a:lvl1pPr>
              <a:defRPr/>
            </a:lvl1pPr>
          </a:lstStyle>
          <a:p>
            <a:pPr>
              <a:defRPr/>
            </a:pPr>
            <a:r>
              <a:rPr lang="tr-TR"/>
              <a:t>Slide </a:t>
            </a:r>
            <a:fld id="{36707951-626C-4676-A6F6-88802899C452}" type="slidenum">
              <a:rPr lang="tr-TR"/>
              <a:pPr>
                <a:defRPr/>
              </a:pPr>
              <a:t>‹#›</a:t>
            </a:fld>
            <a:endParaRPr lang="tr-TR"/>
          </a:p>
        </p:txBody>
      </p:sp>
      <p:sp>
        <p:nvSpPr>
          <p:cNvPr id="3" name="Rectangle 10"/>
          <p:cNvSpPr>
            <a:spLocks noGrp="1" noChangeArrowheads="1"/>
          </p:cNvSpPr>
          <p:nvPr>
            <p:ph type="ftr" idx="11"/>
          </p:nvPr>
        </p:nvSpPr>
        <p:spPr>
          <a:ln/>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11725384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ar-S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sldNum" idx="10"/>
          </p:nvPr>
        </p:nvSpPr>
        <p:spPr>
          <a:ln/>
        </p:spPr>
        <p:txBody>
          <a:bodyPr/>
          <a:lstStyle>
            <a:lvl1pPr>
              <a:defRPr/>
            </a:lvl1pPr>
          </a:lstStyle>
          <a:p>
            <a:pPr>
              <a:defRPr/>
            </a:pPr>
            <a:r>
              <a:rPr lang="tr-TR"/>
              <a:t>Slide </a:t>
            </a:r>
            <a:fld id="{4CB88F36-FA25-44BC-934E-2ECB836005B3}" type="slidenum">
              <a:rPr lang="tr-TR"/>
              <a:pPr>
                <a:defRPr/>
              </a:pPr>
              <a:t>‹#›</a:t>
            </a:fld>
            <a:endParaRPr lang="tr-TR"/>
          </a:p>
        </p:txBody>
      </p:sp>
      <p:sp>
        <p:nvSpPr>
          <p:cNvPr id="6" name="Rectangle 10"/>
          <p:cNvSpPr>
            <a:spLocks noGrp="1" noChangeArrowheads="1"/>
          </p:cNvSpPr>
          <p:nvPr>
            <p:ph type="ftr" idx="11"/>
          </p:nvPr>
        </p:nvSpPr>
        <p:spPr>
          <a:ln/>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297964899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ar-S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ar-S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sldNum" idx="10"/>
          </p:nvPr>
        </p:nvSpPr>
        <p:spPr>
          <a:ln/>
        </p:spPr>
        <p:txBody>
          <a:bodyPr/>
          <a:lstStyle>
            <a:lvl1pPr>
              <a:defRPr/>
            </a:lvl1pPr>
          </a:lstStyle>
          <a:p>
            <a:pPr>
              <a:defRPr/>
            </a:pPr>
            <a:r>
              <a:rPr lang="tr-TR"/>
              <a:t>Slide </a:t>
            </a:r>
            <a:fld id="{0385D7C4-DCE2-4196-AA32-48A474806868}" type="slidenum">
              <a:rPr lang="tr-TR"/>
              <a:pPr>
                <a:defRPr/>
              </a:pPr>
              <a:t>‹#›</a:t>
            </a:fld>
            <a:endParaRPr lang="tr-TR"/>
          </a:p>
        </p:txBody>
      </p:sp>
      <p:sp>
        <p:nvSpPr>
          <p:cNvPr id="6" name="Rectangle 10"/>
          <p:cNvSpPr>
            <a:spLocks noGrp="1" noChangeArrowheads="1"/>
          </p:cNvSpPr>
          <p:nvPr>
            <p:ph type="ftr" idx="11"/>
          </p:nvPr>
        </p:nvSpPr>
        <p:spPr>
          <a:ln/>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217728427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Rectangle 3"/>
          <p:cNvSpPr>
            <a:spLocks noGrp="1" noChangeArrowheads="1"/>
          </p:cNvSpPr>
          <p:nvPr>
            <p:ph type="sldNum" idx="10"/>
          </p:nvPr>
        </p:nvSpPr>
        <p:spPr>
          <a:ln/>
        </p:spPr>
        <p:txBody>
          <a:bodyPr/>
          <a:lstStyle>
            <a:lvl1pPr>
              <a:defRPr/>
            </a:lvl1pPr>
          </a:lstStyle>
          <a:p>
            <a:pPr>
              <a:defRPr/>
            </a:pPr>
            <a:r>
              <a:rPr lang="tr-TR"/>
              <a:t>Slide </a:t>
            </a:r>
            <a:fld id="{E90000AC-C0E8-45F4-8634-FC2F17804E56}" type="slidenum">
              <a:rPr lang="tr-TR"/>
              <a:pPr>
                <a:defRPr/>
              </a:pPr>
              <a:t>‹#›</a:t>
            </a:fld>
            <a:endParaRPr lang="tr-TR"/>
          </a:p>
        </p:txBody>
      </p:sp>
      <p:sp>
        <p:nvSpPr>
          <p:cNvPr id="5" name="Rectangle 10"/>
          <p:cNvSpPr>
            <a:spLocks noGrp="1" noChangeArrowheads="1"/>
          </p:cNvSpPr>
          <p:nvPr>
            <p:ph type="ftr" idx="11"/>
          </p:nvPr>
        </p:nvSpPr>
        <p:spPr>
          <a:ln/>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236550158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7813" y="274638"/>
            <a:ext cx="2055812" cy="5848350"/>
          </a:xfrm>
        </p:spPr>
        <p:txBody>
          <a:bodyPr vert="eaVert"/>
          <a:lstStyle/>
          <a:p>
            <a:r>
              <a:rPr lang="en-US" smtClean="0"/>
              <a:t>Click to edit Master title style</a:t>
            </a:r>
            <a:endParaRPr lang="ar-SA"/>
          </a:p>
        </p:txBody>
      </p:sp>
      <p:sp>
        <p:nvSpPr>
          <p:cNvPr id="3" name="Vertical Text Placeholder 2"/>
          <p:cNvSpPr>
            <a:spLocks noGrp="1"/>
          </p:cNvSpPr>
          <p:nvPr>
            <p:ph type="body" orient="vert" idx="1"/>
          </p:nvPr>
        </p:nvSpPr>
        <p:spPr>
          <a:xfrm>
            <a:off x="457200" y="274638"/>
            <a:ext cx="6018213" cy="58483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Rectangle 3"/>
          <p:cNvSpPr>
            <a:spLocks noGrp="1" noChangeArrowheads="1"/>
          </p:cNvSpPr>
          <p:nvPr>
            <p:ph type="sldNum" idx="10"/>
          </p:nvPr>
        </p:nvSpPr>
        <p:spPr>
          <a:ln/>
        </p:spPr>
        <p:txBody>
          <a:bodyPr/>
          <a:lstStyle>
            <a:lvl1pPr>
              <a:defRPr/>
            </a:lvl1pPr>
          </a:lstStyle>
          <a:p>
            <a:pPr>
              <a:defRPr/>
            </a:pPr>
            <a:r>
              <a:rPr lang="tr-TR"/>
              <a:t>Slide </a:t>
            </a:r>
            <a:fld id="{08CAC519-791B-47FB-A9BA-594B715E2C7C}" type="slidenum">
              <a:rPr lang="tr-TR"/>
              <a:pPr>
                <a:defRPr/>
              </a:pPr>
              <a:t>‹#›</a:t>
            </a:fld>
            <a:endParaRPr lang="tr-TR"/>
          </a:p>
        </p:txBody>
      </p:sp>
      <p:sp>
        <p:nvSpPr>
          <p:cNvPr id="5" name="Rectangle 10"/>
          <p:cNvSpPr>
            <a:spLocks noGrp="1" noChangeArrowheads="1"/>
          </p:cNvSpPr>
          <p:nvPr>
            <p:ph type="ftr" idx="11"/>
          </p:nvPr>
        </p:nvSpPr>
        <p:spPr>
          <a:ln/>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396443320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ar-S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ar-SA"/>
          </a:p>
        </p:txBody>
      </p:sp>
      <p:sp>
        <p:nvSpPr>
          <p:cNvPr id="4" name="Slide Number Placeholder 3"/>
          <p:cNvSpPr>
            <a:spLocks noGrp="1"/>
          </p:cNvSpPr>
          <p:nvPr>
            <p:ph type="sldNum" idx="10"/>
          </p:nvPr>
        </p:nvSpPr>
        <p:spPr/>
        <p:txBody>
          <a:bodyPr/>
          <a:lstStyle>
            <a:lvl1pPr>
              <a:defRPr/>
            </a:lvl1pPr>
          </a:lstStyle>
          <a:p>
            <a:pPr>
              <a:defRPr/>
            </a:pPr>
            <a:r>
              <a:rPr lang="tr-TR"/>
              <a:t>Slide</a:t>
            </a:r>
            <a:r>
              <a:rPr lang="tr-TR" b="0"/>
              <a:t> </a:t>
            </a:r>
            <a:fld id="{313B3A91-7AEF-4F3D-9433-B33C2DBD76FB}" type="slidenum">
              <a:rPr lang="tr-TR"/>
              <a:pPr>
                <a:defRPr/>
              </a:pPr>
              <a:t>‹#›</a:t>
            </a:fld>
            <a:endParaRPr lang="tr-TR"/>
          </a:p>
        </p:txBody>
      </p:sp>
      <p:sp>
        <p:nvSpPr>
          <p:cNvPr id="5" name="Footer Placeholder 4"/>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166262383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Slide Number Placeholder 3"/>
          <p:cNvSpPr>
            <a:spLocks noGrp="1"/>
          </p:cNvSpPr>
          <p:nvPr>
            <p:ph type="sldNum" idx="10"/>
          </p:nvPr>
        </p:nvSpPr>
        <p:spPr/>
        <p:txBody>
          <a:bodyPr/>
          <a:lstStyle>
            <a:lvl1pPr>
              <a:defRPr/>
            </a:lvl1pPr>
          </a:lstStyle>
          <a:p>
            <a:pPr>
              <a:defRPr/>
            </a:pPr>
            <a:r>
              <a:rPr lang="tr-TR"/>
              <a:t>Slide</a:t>
            </a:r>
            <a:r>
              <a:rPr lang="tr-TR" b="0"/>
              <a:t> </a:t>
            </a:r>
            <a:fld id="{FF69BA60-0198-4A66-A430-4E223B73ADD1}" type="slidenum">
              <a:rPr lang="tr-TR"/>
              <a:pPr>
                <a:defRPr/>
              </a:pPr>
              <a:t>‹#›</a:t>
            </a:fld>
            <a:endParaRPr lang="tr-TR"/>
          </a:p>
        </p:txBody>
      </p:sp>
      <p:sp>
        <p:nvSpPr>
          <p:cNvPr id="5" name="Footer Placeholder 4"/>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18001560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0E546C2E-B0EF-4EA6-8C50-E435B9E87A1B}" type="datetime1">
              <a:rPr lang="ar-SA" smtClean="0"/>
              <a:t>30/01/1441</a:t>
            </a:fld>
            <a:endParaRPr lang="en-US"/>
          </a:p>
        </p:txBody>
      </p:sp>
      <p:sp>
        <p:nvSpPr>
          <p:cNvPr id="6" name="Slide Number Placeholder 5"/>
          <p:cNvSpPr>
            <a:spLocks noGrp="1"/>
          </p:cNvSpPr>
          <p:nvPr>
            <p:ph type="sldNum" sz="quarter" idx="11"/>
          </p:nvPr>
        </p:nvSpPr>
        <p:spPr/>
        <p:txBody>
          <a:bodyPr/>
          <a:lstStyle>
            <a:lvl1pPr>
              <a:defRPr/>
            </a:lvl1pPr>
          </a:lstStyle>
          <a:p>
            <a:fld id="{EEEECDCC-63C2-4492-ADC6-A6890B1EB79E}" type="slidenum">
              <a:rPr lang="en-US" smtClean="0"/>
              <a:t>‹#›</a:t>
            </a:fld>
            <a:endParaRPr lang="en-US"/>
          </a:p>
        </p:txBody>
      </p:sp>
      <p:sp>
        <p:nvSpPr>
          <p:cNvPr id="7" name="Footer Placeholder 6"/>
          <p:cNvSpPr>
            <a:spLocks noGrp="1"/>
          </p:cNvSpPr>
          <p:nvPr>
            <p:ph type="ftr" sz="quarter" idx="12"/>
          </p:nvPr>
        </p:nvSpPr>
        <p:spPr/>
        <p:txBody>
          <a:bodyPr/>
          <a:lstStyle>
            <a:lvl1pPr>
              <a:defRPr/>
            </a:lvl1pPr>
          </a:lstStyle>
          <a:p>
            <a:r>
              <a:rPr lang="en-US" smtClean="0"/>
              <a:t>Dr. Mohammed Alnaif</a:t>
            </a:r>
            <a:endParaRPr lang="en-US"/>
          </a:p>
        </p:txBody>
      </p:sp>
    </p:spTree>
    <p:extLst>
      <p:ext uri="{BB962C8B-B14F-4D97-AF65-F5344CB8AC3E}">
        <p14:creationId xmlns:p14="http://schemas.microsoft.com/office/powerpoint/2010/main" val="152066160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ar-S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idx="10"/>
          </p:nvPr>
        </p:nvSpPr>
        <p:spPr/>
        <p:txBody>
          <a:bodyPr/>
          <a:lstStyle>
            <a:lvl1pPr>
              <a:defRPr/>
            </a:lvl1pPr>
          </a:lstStyle>
          <a:p>
            <a:pPr>
              <a:defRPr/>
            </a:pPr>
            <a:r>
              <a:rPr lang="tr-TR"/>
              <a:t>Slide</a:t>
            </a:r>
            <a:r>
              <a:rPr lang="tr-TR" b="0"/>
              <a:t> </a:t>
            </a:r>
            <a:fld id="{3447F494-D9AE-4F27-92C3-57364347B151}" type="slidenum">
              <a:rPr lang="tr-TR"/>
              <a:pPr>
                <a:defRPr/>
              </a:pPr>
              <a:t>‹#›</a:t>
            </a:fld>
            <a:endParaRPr lang="tr-TR"/>
          </a:p>
        </p:txBody>
      </p:sp>
      <p:sp>
        <p:nvSpPr>
          <p:cNvPr id="5" name="Footer Placeholder 4"/>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27143195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Content Placeholder 2"/>
          <p:cNvSpPr>
            <a:spLocks noGrp="1"/>
          </p:cNvSpPr>
          <p:nvPr>
            <p:ph sz="half" idx="1"/>
          </p:nvPr>
        </p:nvSpPr>
        <p:spPr>
          <a:xfrm>
            <a:off x="457200" y="1600200"/>
            <a:ext cx="4037013" cy="4522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Content Placeholder 3"/>
          <p:cNvSpPr>
            <a:spLocks noGrp="1"/>
          </p:cNvSpPr>
          <p:nvPr>
            <p:ph sz="half" idx="2"/>
          </p:nvPr>
        </p:nvSpPr>
        <p:spPr>
          <a:xfrm>
            <a:off x="4646613" y="1600200"/>
            <a:ext cx="4037012" cy="4522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Slide Number Placeholder 4"/>
          <p:cNvSpPr>
            <a:spLocks noGrp="1"/>
          </p:cNvSpPr>
          <p:nvPr>
            <p:ph type="sldNum" idx="10"/>
          </p:nvPr>
        </p:nvSpPr>
        <p:spPr/>
        <p:txBody>
          <a:bodyPr/>
          <a:lstStyle>
            <a:lvl1pPr>
              <a:defRPr/>
            </a:lvl1pPr>
          </a:lstStyle>
          <a:p>
            <a:pPr>
              <a:defRPr/>
            </a:pPr>
            <a:r>
              <a:rPr lang="tr-TR"/>
              <a:t>Slide</a:t>
            </a:r>
            <a:r>
              <a:rPr lang="tr-TR" b="0"/>
              <a:t> </a:t>
            </a:r>
            <a:fld id="{082D8AA5-821A-4E71-ABFD-3BBC21790217}" type="slidenum">
              <a:rPr lang="tr-TR"/>
              <a:pPr>
                <a:defRPr/>
              </a:pPr>
              <a:t>‹#›</a:t>
            </a:fld>
            <a:endParaRPr lang="tr-TR"/>
          </a:p>
        </p:txBody>
      </p:sp>
      <p:sp>
        <p:nvSpPr>
          <p:cNvPr id="6" name="Footer Placeholder 5"/>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245980675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ar-S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7" name="Slide Number Placeholder 6"/>
          <p:cNvSpPr>
            <a:spLocks noGrp="1"/>
          </p:cNvSpPr>
          <p:nvPr>
            <p:ph type="sldNum" idx="10"/>
          </p:nvPr>
        </p:nvSpPr>
        <p:spPr/>
        <p:txBody>
          <a:bodyPr/>
          <a:lstStyle>
            <a:lvl1pPr>
              <a:defRPr/>
            </a:lvl1pPr>
          </a:lstStyle>
          <a:p>
            <a:pPr>
              <a:defRPr/>
            </a:pPr>
            <a:r>
              <a:rPr lang="tr-TR"/>
              <a:t>Slide</a:t>
            </a:r>
            <a:r>
              <a:rPr lang="tr-TR" b="0"/>
              <a:t> </a:t>
            </a:r>
            <a:fld id="{51D257BF-9BD6-4D3F-83D7-740FF2A04FD4}" type="slidenum">
              <a:rPr lang="tr-TR"/>
              <a:pPr>
                <a:defRPr/>
              </a:pPr>
              <a:t>‹#›</a:t>
            </a:fld>
            <a:endParaRPr lang="tr-TR"/>
          </a:p>
        </p:txBody>
      </p:sp>
      <p:sp>
        <p:nvSpPr>
          <p:cNvPr id="8" name="Footer Placeholder 7"/>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34509661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Slide Number Placeholder 2"/>
          <p:cNvSpPr>
            <a:spLocks noGrp="1"/>
          </p:cNvSpPr>
          <p:nvPr>
            <p:ph type="sldNum" idx="10"/>
          </p:nvPr>
        </p:nvSpPr>
        <p:spPr/>
        <p:txBody>
          <a:bodyPr/>
          <a:lstStyle>
            <a:lvl1pPr>
              <a:defRPr/>
            </a:lvl1pPr>
          </a:lstStyle>
          <a:p>
            <a:pPr>
              <a:defRPr/>
            </a:pPr>
            <a:r>
              <a:rPr lang="tr-TR"/>
              <a:t>Slide</a:t>
            </a:r>
            <a:r>
              <a:rPr lang="tr-TR" b="0"/>
              <a:t> </a:t>
            </a:r>
            <a:fld id="{78D64072-3495-420C-9F67-6B600BE8E1C2}" type="slidenum">
              <a:rPr lang="tr-TR"/>
              <a:pPr>
                <a:defRPr/>
              </a:pPr>
              <a:t>‹#›</a:t>
            </a:fld>
            <a:endParaRPr lang="tr-TR"/>
          </a:p>
        </p:txBody>
      </p:sp>
      <p:sp>
        <p:nvSpPr>
          <p:cNvPr id="4" name="Footer Placeholder 3"/>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158257345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idx="10"/>
          </p:nvPr>
        </p:nvSpPr>
        <p:spPr/>
        <p:txBody>
          <a:bodyPr/>
          <a:lstStyle>
            <a:lvl1pPr>
              <a:defRPr/>
            </a:lvl1pPr>
          </a:lstStyle>
          <a:p>
            <a:pPr>
              <a:defRPr/>
            </a:pPr>
            <a:r>
              <a:rPr lang="tr-TR"/>
              <a:t>Slide</a:t>
            </a:r>
            <a:r>
              <a:rPr lang="tr-TR" b="0"/>
              <a:t> </a:t>
            </a:r>
            <a:fld id="{C7898123-B75F-4DEC-96C9-B7BEE084A2B0}" type="slidenum">
              <a:rPr lang="tr-TR"/>
              <a:pPr>
                <a:defRPr/>
              </a:pPr>
              <a:t>‹#›</a:t>
            </a:fld>
            <a:endParaRPr lang="tr-TR"/>
          </a:p>
        </p:txBody>
      </p:sp>
      <p:sp>
        <p:nvSpPr>
          <p:cNvPr id="3" name="Footer Placeholder 2"/>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150082791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ar-S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idx="10"/>
          </p:nvPr>
        </p:nvSpPr>
        <p:spPr/>
        <p:txBody>
          <a:bodyPr/>
          <a:lstStyle>
            <a:lvl1pPr>
              <a:defRPr/>
            </a:lvl1pPr>
          </a:lstStyle>
          <a:p>
            <a:pPr>
              <a:defRPr/>
            </a:pPr>
            <a:r>
              <a:rPr lang="tr-TR"/>
              <a:t>Slide</a:t>
            </a:r>
            <a:r>
              <a:rPr lang="tr-TR" b="0"/>
              <a:t> </a:t>
            </a:r>
            <a:fld id="{E0394C0B-1244-4555-87AC-299ABBE53227}" type="slidenum">
              <a:rPr lang="tr-TR"/>
              <a:pPr>
                <a:defRPr/>
              </a:pPr>
              <a:t>‹#›</a:t>
            </a:fld>
            <a:endParaRPr lang="tr-TR"/>
          </a:p>
        </p:txBody>
      </p:sp>
      <p:sp>
        <p:nvSpPr>
          <p:cNvPr id="6" name="Footer Placeholder 5"/>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346432347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ar-S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ar-S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idx="10"/>
          </p:nvPr>
        </p:nvSpPr>
        <p:spPr/>
        <p:txBody>
          <a:bodyPr/>
          <a:lstStyle>
            <a:lvl1pPr>
              <a:defRPr/>
            </a:lvl1pPr>
          </a:lstStyle>
          <a:p>
            <a:pPr>
              <a:defRPr/>
            </a:pPr>
            <a:r>
              <a:rPr lang="tr-TR"/>
              <a:t>Slide</a:t>
            </a:r>
            <a:r>
              <a:rPr lang="tr-TR" b="0"/>
              <a:t> </a:t>
            </a:r>
            <a:fld id="{30BD611B-A1E1-4420-87BA-8DC6D4823F8B}" type="slidenum">
              <a:rPr lang="tr-TR"/>
              <a:pPr>
                <a:defRPr/>
              </a:pPr>
              <a:t>‹#›</a:t>
            </a:fld>
            <a:endParaRPr lang="tr-TR"/>
          </a:p>
        </p:txBody>
      </p:sp>
      <p:sp>
        <p:nvSpPr>
          <p:cNvPr id="6" name="Footer Placeholder 5"/>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136626323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Slide Number Placeholder 3"/>
          <p:cNvSpPr>
            <a:spLocks noGrp="1"/>
          </p:cNvSpPr>
          <p:nvPr>
            <p:ph type="sldNum" idx="10"/>
          </p:nvPr>
        </p:nvSpPr>
        <p:spPr/>
        <p:txBody>
          <a:bodyPr/>
          <a:lstStyle>
            <a:lvl1pPr>
              <a:defRPr/>
            </a:lvl1pPr>
          </a:lstStyle>
          <a:p>
            <a:pPr>
              <a:defRPr/>
            </a:pPr>
            <a:r>
              <a:rPr lang="tr-TR"/>
              <a:t>Slide</a:t>
            </a:r>
            <a:r>
              <a:rPr lang="tr-TR" b="0"/>
              <a:t> </a:t>
            </a:r>
            <a:fld id="{651EE62E-C8E5-4AE0-844E-D4CE01C091F9}" type="slidenum">
              <a:rPr lang="tr-TR"/>
              <a:pPr>
                <a:defRPr/>
              </a:pPr>
              <a:t>‹#›</a:t>
            </a:fld>
            <a:endParaRPr lang="tr-TR"/>
          </a:p>
        </p:txBody>
      </p:sp>
      <p:sp>
        <p:nvSpPr>
          <p:cNvPr id="5" name="Footer Placeholder 4"/>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56751903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7813" y="274638"/>
            <a:ext cx="2055812" cy="5848350"/>
          </a:xfrm>
        </p:spPr>
        <p:txBody>
          <a:bodyPr vert="eaVert"/>
          <a:lstStyle/>
          <a:p>
            <a:r>
              <a:rPr lang="en-US" smtClean="0"/>
              <a:t>Click to edit Master title style</a:t>
            </a:r>
            <a:endParaRPr lang="ar-SA"/>
          </a:p>
        </p:txBody>
      </p:sp>
      <p:sp>
        <p:nvSpPr>
          <p:cNvPr id="3" name="Vertical Text Placeholder 2"/>
          <p:cNvSpPr>
            <a:spLocks noGrp="1"/>
          </p:cNvSpPr>
          <p:nvPr>
            <p:ph type="body" orient="vert" idx="1"/>
          </p:nvPr>
        </p:nvSpPr>
        <p:spPr>
          <a:xfrm>
            <a:off x="457200" y="274638"/>
            <a:ext cx="6018213" cy="58483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Slide Number Placeholder 3"/>
          <p:cNvSpPr>
            <a:spLocks noGrp="1"/>
          </p:cNvSpPr>
          <p:nvPr>
            <p:ph type="sldNum" idx="10"/>
          </p:nvPr>
        </p:nvSpPr>
        <p:spPr/>
        <p:txBody>
          <a:bodyPr/>
          <a:lstStyle>
            <a:lvl1pPr>
              <a:defRPr/>
            </a:lvl1pPr>
          </a:lstStyle>
          <a:p>
            <a:pPr>
              <a:defRPr/>
            </a:pPr>
            <a:r>
              <a:rPr lang="tr-TR"/>
              <a:t>Slide</a:t>
            </a:r>
            <a:r>
              <a:rPr lang="tr-TR" b="0"/>
              <a:t> </a:t>
            </a:r>
            <a:fld id="{FB9A7F56-213A-42E6-93D3-575A9ECC8199}" type="slidenum">
              <a:rPr lang="tr-TR"/>
              <a:pPr>
                <a:defRPr/>
              </a:pPr>
              <a:t>‹#›</a:t>
            </a:fld>
            <a:endParaRPr lang="tr-TR"/>
          </a:p>
        </p:txBody>
      </p:sp>
      <p:sp>
        <p:nvSpPr>
          <p:cNvPr id="5" name="Footer Placeholder 4"/>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264229093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ar-S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ar-SA"/>
          </a:p>
        </p:txBody>
      </p:sp>
      <p:sp>
        <p:nvSpPr>
          <p:cNvPr id="4" name="Slide Number Placeholder 3"/>
          <p:cNvSpPr>
            <a:spLocks noGrp="1"/>
          </p:cNvSpPr>
          <p:nvPr>
            <p:ph type="sldNum" idx="10"/>
          </p:nvPr>
        </p:nvSpPr>
        <p:spPr/>
        <p:txBody>
          <a:bodyPr/>
          <a:lstStyle>
            <a:lvl1pPr>
              <a:defRPr/>
            </a:lvl1pPr>
          </a:lstStyle>
          <a:p>
            <a:pPr>
              <a:defRPr/>
            </a:pPr>
            <a:r>
              <a:rPr lang="tr-TR"/>
              <a:t>Slide</a:t>
            </a:r>
            <a:r>
              <a:rPr lang="tr-TR" b="0"/>
              <a:t> </a:t>
            </a:r>
            <a:fld id="{A9D2A9FA-3B38-441E-8149-E0FE896544F5}" type="slidenum">
              <a:rPr lang="tr-TR"/>
              <a:pPr>
                <a:defRPr/>
              </a:pPr>
              <a:t>‹#›</a:t>
            </a:fld>
            <a:endParaRPr lang="tr-TR"/>
          </a:p>
        </p:txBody>
      </p:sp>
      <p:sp>
        <p:nvSpPr>
          <p:cNvPr id="5" name="Footer Placeholder 4"/>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19003821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AB96FDEA-2157-4844-8EA8-D5466164DA05}" type="datetime1">
              <a:rPr lang="ar-SA" smtClean="0"/>
              <a:t>30/01/1441</a:t>
            </a:fld>
            <a:endParaRPr lang="en-US"/>
          </a:p>
        </p:txBody>
      </p:sp>
      <p:sp>
        <p:nvSpPr>
          <p:cNvPr id="6" name="Slide Number Placeholder 5"/>
          <p:cNvSpPr>
            <a:spLocks noGrp="1"/>
          </p:cNvSpPr>
          <p:nvPr>
            <p:ph type="sldNum" sz="quarter" idx="11"/>
          </p:nvPr>
        </p:nvSpPr>
        <p:spPr/>
        <p:txBody>
          <a:bodyPr/>
          <a:lstStyle>
            <a:lvl1pPr>
              <a:defRPr/>
            </a:lvl1pPr>
          </a:lstStyle>
          <a:p>
            <a:fld id="{EEEECDCC-63C2-4492-ADC6-A6890B1EB79E}" type="slidenum">
              <a:rPr lang="en-US" smtClean="0"/>
              <a:t>‹#›</a:t>
            </a:fld>
            <a:endParaRPr lang="en-US"/>
          </a:p>
        </p:txBody>
      </p:sp>
      <p:sp>
        <p:nvSpPr>
          <p:cNvPr id="7" name="Footer Placeholder 6"/>
          <p:cNvSpPr>
            <a:spLocks noGrp="1"/>
          </p:cNvSpPr>
          <p:nvPr>
            <p:ph type="ftr" sz="quarter" idx="12"/>
          </p:nvPr>
        </p:nvSpPr>
        <p:spPr/>
        <p:txBody>
          <a:bodyPr/>
          <a:lstStyle>
            <a:lvl1pPr>
              <a:defRPr/>
            </a:lvl1pPr>
          </a:lstStyle>
          <a:p>
            <a:r>
              <a:rPr lang="en-US" smtClean="0"/>
              <a:t>Dr. Mohammed Alnaif</a:t>
            </a:r>
            <a:endParaRPr lang="en-US"/>
          </a:p>
        </p:txBody>
      </p:sp>
    </p:spTree>
    <p:extLst>
      <p:ext uri="{BB962C8B-B14F-4D97-AF65-F5344CB8AC3E}">
        <p14:creationId xmlns:p14="http://schemas.microsoft.com/office/powerpoint/2010/main" val="247941560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Slide Number Placeholder 3"/>
          <p:cNvSpPr>
            <a:spLocks noGrp="1"/>
          </p:cNvSpPr>
          <p:nvPr>
            <p:ph type="sldNum" idx="10"/>
          </p:nvPr>
        </p:nvSpPr>
        <p:spPr/>
        <p:txBody>
          <a:bodyPr/>
          <a:lstStyle>
            <a:lvl1pPr>
              <a:defRPr/>
            </a:lvl1pPr>
          </a:lstStyle>
          <a:p>
            <a:pPr>
              <a:defRPr/>
            </a:pPr>
            <a:r>
              <a:rPr lang="tr-TR"/>
              <a:t>Slide</a:t>
            </a:r>
            <a:r>
              <a:rPr lang="tr-TR" b="0"/>
              <a:t> </a:t>
            </a:r>
            <a:fld id="{EAAACC2C-BB82-41C3-9550-CE9F030AAEC7}" type="slidenum">
              <a:rPr lang="tr-TR"/>
              <a:pPr>
                <a:defRPr/>
              </a:pPr>
              <a:t>‹#›</a:t>
            </a:fld>
            <a:endParaRPr lang="tr-TR"/>
          </a:p>
        </p:txBody>
      </p:sp>
      <p:sp>
        <p:nvSpPr>
          <p:cNvPr id="5" name="Footer Placeholder 4"/>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292860278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ar-S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idx="10"/>
          </p:nvPr>
        </p:nvSpPr>
        <p:spPr/>
        <p:txBody>
          <a:bodyPr/>
          <a:lstStyle>
            <a:lvl1pPr>
              <a:defRPr/>
            </a:lvl1pPr>
          </a:lstStyle>
          <a:p>
            <a:pPr>
              <a:defRPr/>
            </a:pPr>
            <a:r>
              <a:rPr lang="tr-TR"/>
              <a:t>Slide</a:t>
            </a:r>
            <a:r>
              <a:rPr lang="tr-TR" b="0"/>
              <a:t> </a:t>
            </a:r>
            <a:fld id="{ECD8F268-5A7E-4782-B75A-BD4259FC85AC}" type="slidenum">
              <a:rPr lang="tr-TR"/>
              <a:pPr>
                <a:defRPr/>
              </a:pPr>
              <a:t>‹#›</a:t>
            </a:fld>
            <a:endParaRPr lang="tr-TR"/>
          </a:p>
        </p:txBody>
      </p:sp>
      <p:sp>
        <p:nvSpPr>
          <p:cNvPr id="5" name="Footer Placeholder 4"/>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306243118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Content Placeholder 2"/>
          <p:cNvSpPr>
            <a:spLocks noGrp="1"/>
          </p:cNvSpPr>
          <p:nvPr>
            <p:ph sz="half" idx="1"/>
          </p:nvPr>
        </p:nvSpPr>
        <p:spPr>
          <a:xfrm>
            <a:off x="457200" y="1600200"/>
            <a:ext cx="4037013" cy="4522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Content Placeholder 3"/>
          <p:cNvSpPr>
            <a:spLocks noGrp="1"/>
          </p:cNvSpPr>
          <p:nvPr>
            <p:ph sz="half" idx="2"/>
          </p:nvPr>
        </p:nvSpPr>
        <p:spPr>
          <a:xfrm>
            <a:off x="4646613" y="1600200"/>
            <a:ext cx="4037012" cy="4522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Slide Number Placeholder 4"/>
          <p:cNvSpPr>
            <a:spLocks noGrp="1"/>
          </p:cNvSpPr>
          <p:nvPr>
            <p:ph type="sldNum" idx="10"/>
          </p:nvPr>
        </p:nvSpPr>
        <p:spPr/>
        <p:txBody>
          <a:bodyPr/>
          <a:lstStyle>
            <a:lvl1pPr>
              <a:defRPr/>
            </a:lvl1pPr>
          </a:lstStyle>
          <a:p>
            <a:pPr>
              <a:defRPr/>
            </a:pPr>
            <a:r>
              <a:rPr lang="tr-TR"/>
              <a:t>Slide</a:t>
            </a:r>
            <a:r>
              <a:rPr lang="tr-TR" b="0"/>
              <a:t> </a:t>
            </a:r>
            <a:fld id="{7DCF3EEC-D8E8-4242-BBD1-4EC24EE9C145}" type="slidenum">
              <a:rPr lang="tr-TR"/>
              <a:pPr>
                <a:defRPr/>
              </a:pPr>
              <a:t>‹#›</a:t>
            </a:fld>
            <a:endParaRPr lang="tr-TR"/>
          </a:p>
        </p:txBody>
      </p:sp>
      <p:sp>
        <p:nvSpPr>
          <p:cNvPr id="6" name="Footer Placeholder 5"/>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659246565"/>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ar-S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7" name="Slide Number Placeholder 6"/>
          <p:cNvSpPr>
            <a:spLocks noGrp="1"/>
          </p:cNvSpPr>
          <p:nvPr>
            <p:ph type="sldNum" idx="10"/>
          </p:nvPr>
        </p:nvSpPr>
        <p:spPr/>
        <p:txBody>
          <a:bodyPr/>
          <a:lstStyle>
            <a:lvl1pPr>
              <a:defRPr/>
            </a:lvl1pPr>
          </a:lstStyle>
          <a:p>
            <a:pPr>
              <a:defRPr/>
            </a:pPr>
            <a:r>
              <a:rPr lang="tr-TR"/>
              <a:t>Slide</a:t>
            </a:r>
            <a:r>
              <a:rPr lang="tr-TR" b="0"/>
              <a:t> </a:t>
            </a:r>
            <a:fld id="{98EA1CEC-8B1D-4E4B-A09C-4FD7A3E2A4DF}" type="slidenum">
              <a:rPr lang="tr-TR"/>
              <a:pPr>
                <a:defRPr/>
              </a:pPr>
              <a:t>‹#›</a:t>
            </a:fld>
            <a:endParaRPr lang="tr-TR"/>
          </a:p>
        </p:txBody>
      </p:sp>
      <p:sp>
        <p:nvSpPr>
          <p:cNvPr id="8" name="Footer Placeholder 7"/>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3937345058"/>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Slide Number Placeholder 2"/>
          <p:cNvSpPr>
            <a:spLocks noGrp="1"/>
          </p:cNvSpPr>
          <p:nvPr>
            <p:ph type="sldNum" idx="10"/>
          </p:nvPr>
        </p:nvSpPr>
        <p:spPr/>
        <p:txBody>
          <a:bodyPr/>
          <a:lstStyle>
            <a:lvl1pPr>
              <a:defRPr/>
            </a:lvl1pPr>
          </a:lstStyle>
          <a:p>
            <a:pPr>
              <a:defRPr/>
            </a:pPr>
            <a:r>
              <a:rPr lang="tr-TR"/>
              <a:t>Slide</a:t>
            </a:r>
            <a:r>
              <a:rPr lang="tr-TR" b="0"/>
              <a:t> </a:t>
            </a:r>
            <a:fld id="{ADDF9875-A299-4DEF-8A4C-39D1658848DC}" type="slidenum">
              <a:rPr lang="tr-TR"/>
              <a:pPr>
                <a:defRPr/>
              </a:pPr>
              <a:t>‹#›</a:t>
            </a:fld>
            <a:endParaRPr lang="tr-TR"/>
          </a:p>
        </p:txBody>
      </p:sp>
      <p:sp>
        <p:nvSpPr>
          <p:cNvPr id="4" name="Footer Placeholder 3"/>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2862008018"/>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idx="10"/>
          </p:nvPr>
        </p:nvSpPr>
        <p:spPr/>
        <p:txBody>
          <a:bodyPr/>
          <a:lstStyle>
            <a:lvl1pPr>
              <a:defRPr/>
            </a:lvl1pPr>
          </a:lstStyle>
          <a:p>
            <a:pPr>
              <a:defRPr/>
            </a:pPr>
            <a:r>
              <a:rPr lang="tr-TR"/>
              <a:t>Slide</a:t>
            </a:r>
            <a:r>
              <a:rPr lang="tr-TR" b="0"/>
              <a:t> </a:t>
            </a:r>
            <a:fld id="{34529590-9FE5-4396-A7DF-C65579E9B732}" type="slidenum">
              <a:rPr lang="tr-TR"/>
              <a:pPr>
                <a:defRPr/>
              </a:pPr>
              <a:t>‹#›</a:t>
            </a:fld>
            <a:endParaRPr lang="tr-TR"/>
          </a:p>
        </p:txBody>
      </p:sp>
      <p:sp>
        <p:nvSpPr>
          <p:cNvPr id="3" name="Footer Placeholder 2"/>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310684551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ar-S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idx="10"/>
          </p:nvPr>
        </p:nvSpPr>
        <p:spPr/>
        <p:txBody>
          <a:bodyPr/>
          <a:lstStyle>
            <a:lvl1pPr>
              <a:defRPr/>
            </a:lvl1pPr>
          </a:lstStyle>
          <a:p>
            <a:pPr>
              <a:defRPr/>
            </a:pPr>
            <a:r>
              <a:rPr lang="tr-TR"/>
              <a:t>Slide</a:t>
            </a:r>
            <a:r>
              <a:rPr lang="tr-TR" b="0"/>
              <a:t> </a:t>
            </a:r>
            <a:fld id="{7461589E-6B92-4253-9377-8E3A9D0D050D}" type="slidenum">
              <a:rPr lang="tr-TR"/>
              <a:pPr>
                <a:defRPr/>
              </a:pPr>
              <a:t>‹#›</a:t>
            </a:fld>
            <a:endParaRPr lang="tr-TR"/>
          </a:p>
        </p:txBody>
      </p:sp>
      <p:sp>
        <p:nvSpPr>
          <p:cNvPr id="6" name="Footer Placeholder 5"/>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36948608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ar-S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ar-S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idx="10"/>
          </p:nvPr>
        </p:nvSpPr>
        <p:spPr/>
        <p:txBody>
          <a:bodyPr/>
          <a:lstStyle>
            <a:lvl1pPr>
              <a:defRPr/>
            </a:lvl1pPr>
          </a:lstStyle>
          <a:p>
            <a:pPr>
              <a:defRPr/>
            </a:pPr>
            <a:r>
              <a:rPr lang="tr-TR"/>
              <a:t>Slide</a:t>
            </a:r>
            <a:r>
              <a:rPr lang="tr-TR" b="0"/>
              <a:t> </a:t>
            </a:r>
            <a:fld id="{BFB41941-05AC-429F-890A-F419B11A6E3D}" type="slidenum">
              <a:rPr lang="tr-TR"/>
              <a:pPr>
                <a:defRPr/>
              </a:pPr>
              <a:t>‹#›</a:t>
            </a:fld>
            <a:endParaRPr lang="tr-TR"/>
          </a:p>
        </p:txBody>
      </p:sp>
      <p:sp>
        <p:nvSpPr>
          <p:cNvPr id="6" name="Footer Placeholder 5"/>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3963371075"/>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Slide Number Placeholder 3"/>
          <p:cNvSpPr>
            <a:spLocks noGrp="1"/>
          </p:cNvSpPr>
          <p:nvPr>
            <p:ph type="sldNum" idx="10"/>
          </p:nvPr>
        </p:nvSpPr>
        <p:spPr/>
        <p:txBody>
          <a:bodyPr/>
          <a:lstStyle>
            <a:lvl1pPr>
              <a:defRPr/>
            </a:lvl1pPr>
          </a:lstStyle>
          <a:p>
            <a:pPr>
              <a:defRPr/>
            </a:pPr>
            <a:r>
              <a:rPr lang="tr-TR"/>
              <a:t>Slide</a:t>
            </a:r>
            <a:r>
              <a:rPr lang="tr-TR" b="0"/>
              <a:t> </a:t>
            </a:r>
            <a:fld id="{222CBE9E-B2B1-4BF2-A9C9-CBFE24246D91}" type="slidenum">
              <a:rPr lang="tr-TR"/>
              <a:pPr>
                <a:defRPr/>
              </a:pPr>
              <a:t>‹#›</a:t>
            </a:fld>
            <a:endParaRPr lang="tr-TR"/>
          </a:p>
        </p:txBody>
      </p:sp>
      <p:sp>
        <p:nvSpPr>
          <p:cNvPr id="5" name="Footer Placeholder 4"/>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200005348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7813" y="274638"/>
            <a:ext cx="2055812" cy="5848350"/>
          </a:xfrm>
        </p:spPr>
        <p:txBody>
          <a:bodyPr vert="eaVert"/>
          <a:lstStyle/>
          <a:p>
            <a:r>
              <a:rPr lang="en-US" smtClean="0"/>
              <a:t>Click to edit Master title style</a:t>
            </a:r>
            <a:endParaRPr lang="ar-SA"/>
          </a:p>
        </p:txBody>
      </p:sp>
      <p:sp>
        <p:nvSpPr>
          <p:cNvPr id="3" name="Vertical Text Placeholder 2"/>
          <p:cNvSpPr>
            <a:spLocks noGrp="1"/>
          </p:cNvSpPr>
          <p:nvPr>
            <p:ph type="body" orient="vert" idx="1"/>
          </p:nvPr>
        </p:nvSpPr>
        <p:spPr>
          <a:xfrm>
            <a:off x="457200" y="274638"/>
            <a:ext cx="6018213" cy="58483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Slide Number Placeholder 3"/>
          <p:cNvSpPr>
            <a:spLocks noGrp="1"/>
          </p:cNvSpPr>
          <p:nvPr>
            <p:ph type="sldNum" idx="10"/>
          </p:nvPr>
        </p:nvSpPr>
        <p:spPr/>
        <p:txBody>
          <a:bodyPr/>
          <a:lstStyle>
            <a:lvl1pPr>
              <a:defRPr/>
            </a:lvl1pPr>
          </a:lstStyle>
          <a:p>
            <a:pPr>
              <a:defRPr/>
            </a:pPr>
            <a:r>
              <a:rPr lang="tr-TR"/>
              <a:t>Slide</a:t>
            </a:r>
            <a:r>
              <a:rPr lang="tr-TR" b="0"/>
              <a:t> </a:t>
            </a:r>
            <a:fld id="{E64F712E-94D8-4EDB-B327-516893E5E5EF}" type="slidenum">
              <a:rPr lang="tr-TR"/>
              <a:pPr>
                <a:defRPr/>
              </a:pPr>
              <a:t>‹#›</a:t>
            </a:fld>
            <a:endParaRPr lang="tr-TR"/>
          </a:p>
        </p:txBody>
      </p:sp>
      <p:sp>
        <p:nvSpPr>
          <p:cNvPr id="5" name="Footer Placeholder 4"/>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23459581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image" Target="../media/image2.png"/><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image" Target="../media/image2.png"/><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13" Type="http://schemas.openxmlformats.org/officeDocument/2006/relationships/image" Target="../media/image2.png"/><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13" Type="http://schemas.openxmlformats.org/officeDocument/2006/relationships/image" Target="../media/image2.png"/><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13" Type="http://schemas.openxmlformats.org/officeDocument/2006/relationships/image" Target="../media/image2.png"/><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2.xml"/><Relationship Id="rId13" Type="http://schemas.openxmlformats.org/officeDocument/2006/relationships/image" Target="../media/image2.png"/><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theme" Target="../theme/theme15.xml"/><Relationship Id="rId2" Type="http://schemas.openxmlformats.org/officeDocument/2006/relationships/slideLayout" Target="../slideLayouts/slideLayout156.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0" Type="http://schemas.openxmlformats.org/officeDocument/2006/relationships/slideLayout" Target="../slideLayouts/slideLayout164.xml"/><Relationship Id="rId4" Type="http://schemas.openxmlformats.org/officeDocument/2006/relationships/slideLayout" Target="../slideLayouts/slideLayout158.xml"/><Relationship Id="rId9" Type="http://schemas.openxmlformats.org/officeDocument/2006/relationships/slideLayout" Target="../slideLayouts/slideLayout163.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3.xml"/><Relationship Id="rId13" Type="http://schemas.openxmlformats.org/officeDocument/2006/relationships/image" Target="../media/image2.png"/><Relationship Id="rId3" Type="http://schemas.openxmlformats.org/officeDocument/2006/relationships/slideLayout" Target="../slideLayouts/slideLayout168.xml"/><Relationship Id="rId7" Type="http://schemas.openxmlformats.org/officeDocument/2006/relationships/slideLayout" Target="../slideLayouts/slideLayout172.xml"/><Relationship Id="rId12" Type="http://schemas.openxmlformats.org/officeDocument/2006/relationships/theme" Target="../theme/theme16.xml"/><Relationship Id="rId2" Type="http://schemas.openxmlformats.org/officeDocument/2006/relationships/slideLayout" Target="../slideLayouts/slideLayout167.xml"/><Relationship Id="rId1" Type="http://schemas.openxmlformats.org/officeDocument/2006/relationships/slideLayout" Target="../slideLayouts/slideLayout166.xml"/><Relationship Id="rId6" Type="http://schemas.openxmlformats.org/officeDocument/2006/relationships/slideLayout" Target="../slideLayouts/slideLayout171.xml"/><Relationship Id="rId11" Type="http://schemas.openxmlformats.org/officeDocument/2006/relationships/slideLayout" Target="../slideLayouts/slideLayout176.xml"/><Relationship Id="rId5" Type="http://schemas.openxmlformats.org/officeDocument/2006/relationships/slideLayout" Target="../slideLayouts/slideLayout170.xml"/><Relationship Id="rId10" Type="http://schemas.openxmlformats.org/officeDocument/2006/relationships/slideLayout" Target="../slideLayouts/slideLayout175.xml"/><Relationship Id="rId4" Type="http://schemas.openxmlformats.org/officeDocument/2006/relationships/slideLayout" Target="../slideLayouts/slideLayout169.xml"/><Relationship Id="rId9" Type="http://schemas.openxmlformats.org/officeDocument/2006/relationships/slideLayout" Target="../slideLayouts/slideLayout174.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84.xml"/><Relationship Id="rId13" Type="http://schemas.openxmlformats.org/officeDocument/2006/relationships/image" Target="../media/image2.png"/><Relationship Id="rId3" Type="http://schemas.openxmlformats.org/officeDocument/2006/relationships/slideLayout" Target="../slideLayouts/slideLayout179.xml"/><Relationship Id="rId7" Type="http://schemas.openxmlformats.org/officeDocument/2006/relationships/slideLayout" Target="../slideLayouts/slideLayout183.xml"/><Relationship Id="rId12" Type="http://schemas.openxmlformats.org/officeDocument/2006/relationships/theme" Target="../theme/theme17.xml"/><Relationship Id="rId2" Type="http://schemas.openxmlformats.org/officeDocument/2006/relationships/slideLayout" Target="../slideLayouts/slideLayout178.xml"/><Relationship Id="rId1" Type="http://schemas.openxmlformats.org/officeDocument/2006/relationships/slideLayout" Target="../slideLayouts/slideLayout177.xml"/><Relationship Id="rId6" Type="http://schemas.openxmlformats.org/officeDocument/2006/relationships/slideLayout" Target="../slideLayouts/slideLayout182.xml"/><Relationship Id="rId11" Type="http://schemas.openxmlformats.org/officeDocument/2006/relationships/slideLayout" Target="../slideLayouts/slideLayout187.xml"/><Relationship Id="rId5" Type="http://schemas.openxmlformats.org/officeDocument/2006/relationships/slideLayout" Target="../slideLayouts/slideLayout181.xml"/><Relationship Id="rId10" Type="http://schemas.openxmlformats.org/officeDocument/2006/relationships/slideLayout" Target="../slideLayouts/slideLayout186.xml"/><Relationship Id="rId4" Type="http://schemas.openxmlformats.org/officeDocument/2006/relationships/slideLayout" Target="../slideLayouts/slideLayout180.xml"/><Relationship Id="rId9" Type="http://schemas.openxmlformats.org/officeDocument/2006/relationships/slideLayout" Target="../slideLayouts/slideLayout185.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95.xml"/><Relationship Id="rId13" Type="http://schemas.openxmlformats.org/officeDocument/2006/relationships/image" Target="../media/image2.png"/><Relationship Id="rId3" Type="http://schemas.openxmlformats.org/officeDocument/2006/relationships/slideLayout" Target="../slideLayouts/slideLayout190.xml"/><Relationship Id="rId7" Type="http://schemas.openxmlformats.org/officeDocument/2006/relationships/slideLayout" Target="../slideLayouts/slideLayout194.xml"/><Relationship Id="rId12" Type="http://schemas.openxmlformats.org/officeDocument/2006/relationships/theme" Target="../theme/theme18.xml"/><Relationship Id="rId2" Type="http://schemas.openxmlformats.org/officeDocument/2006/relationships/slideLayout" Target="../slideLayouts/slideLayout189.xml"/><Relationship Id="rId1" Type="http://schemas.openxmlformats.org/officeDocument/2006/relationships/slideLayout" Target="../slideLayouts/slideLayout188.xml"/><Relationship Id="rId6" Type="http://schemas.openxmlformats.org/officeDocument/2006/relationships/slideLayout" Target="../slideLayouts/slideLayout193.xml"/><Relationship Id="rId11" Type="http://schemas.openxmlformats.org/officeDocument/2006/relationships/slideLayout" Target="../slideLayouts/slideLayout198.xml"/><Relationship Id="rId5" Type="http://schemas.openxmlformats.org/officeDocument/2006/relationships/slideLayout" Target="../slideLayouts/slideLayout192.xml"/><Relationship Id="rId10" Type="http://schemas.openxmlformats.org/officeDocument/2006/relationships/slideLayout" Target="../slideLayouts/slideLayout197.xml"/><Relationship Id="rId4" Type="http://schemas.openxmlformats.org/officeDocument/2006/relationships/slideLayout" Target="../slideLayouts/slideLayout191.xml"/><Relationship Id="rId9" Type="http://schemas.openxmlformats.org/officeDocument/2006/relationships/slideLayout" Target="../slideLayouts/slideLayout196.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06.xml"/><Relationship Id="rId13" Type="http://schemas.openxmlformats.org/officeDocument/2006/relationships/image" Target="../media/image2.png"/><Relationship Id="rId3" Type="http://schemas.openxmlformats.org/officeDocument/2006/relationships/slideLayout" Target="../slideLayouts/slideLayout201.xml"/><Relationship Id="rId7" Type="http://schemas.openxmlformats.org/officeDocument/2006/relationships/slideLayout" Target="../slideLayouts/slideLayout205.xml"/><Relationship Id="rId12" Type="http://schemas.openxmlformats.org/officeDocument/2006/relationships/theme" Target="../theme/theme19.xml"/><Relationship Id="rId2" Type="http://schemas.openxmlformats.org/officeDocument/2006/relationships/slideLayout" Target="../slideLayouts/slideLayout200.xml"/><Relationship Id="rId1" Type="http://schemas.openxmlformats.org/officeDocument/2006/relationships/slideLayout" Target="../slideLayouts/slideLayout199.xml"/><Relationship Id="rId6" Type="http://schemas.openxmlformats.org/officeDocument/2006/relationships/slideLayout" Target="../slideLayouts/slideLayout204.xml"/><Relationship Id="rId11" Type="http://schemas.openxmlformats.org/officeDocument/2006/relationships/slideLayout" Target="../slideLayouts/slideLayout209.xml"/><Relationship Id="rId5" Type="http://schemas.openxmlformats.org/officeDocument/2006/relationships/slideLayout" Target="../slideLayouts/slideLayout203.xml"/><Relationship Id="rId10" Type="http://schemas.openxmlformats.org/officeDocument/2006/relationships/slideLayout" Target="../slideLayouts/slideLayout208.xml"/><Relationship Id="rId4" Type="http://schemas.openxmlformats.org/officeDocument/2006/relationships/slideLayout" Target="../slideLayouts/slideLayout202.xml"/><Relationship Id="rId9" Type="http://schemas.openxmlformats.org/officeDocument/2006/relationships/slideLayout" Target="../slideLayouts/slideLayout20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17.xml"/><Relationship Id="rId13" Type="http://schemas.openxmlformats.org/officeDocument/2006/relationships/image" Target="../media/image2.png"/><Relationship Id="rId3" Type="http://schemas.openxmlformats.org/officeDocument/2006/relationships/slideLayout" Target="../slideLayouts/slideLayout212.xml"/><Relationship Id="rId7" Type="http://schemas.openxmlformats.org/officeDocument/2006/relationships/slideLayout" Target="../slideLayouts/slideLayout216.xml"/><Relationship Id="rId12" Type="http://schemas.openxmlformats.org/officeDocument/2006/relationships/theme" Target="../theme/theme20.xml"/><Relationship Id="rId2" Type="http://schemas.openxmlformats.org/officeDocument/2006/relationships/slideLayout" Target="../slideLayouts/slideLayout211.xml"/><Relationship Id="rId1" Type="http://schemas.openxmlformats.org/officeDocument/2006/relationships/slideLayout" Target="../slideLayouts/slideLayout210.xml"/><Relationship Id="rId6" Type="http://schemas.openxmlformats.org/officeDocument/2006/relationships/slideLayout" Target="../slideLayouts/slideLayout215.xml"/><Relationship Id="rId11" Type="http://schemas.openxmlformats.org/officeDocument/2006/relationships/slideLayout" Target="../slideLayouts/slideLayout220.xml"/><Relationship Id="rId5" Type="http://schemas.openxmlformats.org/officeDocument/2006/relationships/slideLayout" Target="../slideLayouts/slideLayout214.xml"/><Relationship Id="rId10" Type="http://schemas.openxmlformats.org/officeDocument/2006/relationships/slideLayout" Target="../slideLayouts/slideLayout219.xml"/><Relationship Id="rId4" Type="http://schemas.openxmlformats.org/officeDocument/2006/relationships/slideLayout" Target="../slideLayouts/slideLayout213.xml"/><Relationship Id="rId9" Type="http://schemas.openxmlformats.org/officeDocument/2006/relationships/slideLayout" Target="../slideLayouts/slideLayout218.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28.xml"/><Relationship Id="rId3" Type="http://schemas.openxmlformats.org/officeDocument/2006/relationships/slideLayout" Target="../slideLayouts/slideLayout223.xml"/><Relationship Id="rId7" Type="http://schemas.openxmlformats.org/officeDocument/2006/relationships/slideLayout" Target="../slideLayouts/slideLayout227.xml"/><Relationship Id="rId12" Type="http://schemas.openxmlformats.org/officeDocument/2006/relationships/theme" Target="../theme/theme21.xml"/><Relationship Id="rId2" Type="http://schemas.openxmlformats.org/officeDocument/2006/relationships/slideLayout" Target="../slideLayouts/slideLayout222.xml"/><Relationship Id="rId1" Type="http://schemas.openxmlformats.org/officeDocument/2006/relationships/slideLayout" Target="../slideLayouts/slideLayout221.xml"/><Relationship Id="rId6" Type="http://schemas.openxmlformats.org/officeDocument/2006/relationships/slideLayout" Target="../slideLayouts/slideLayout226.xml"/><Relationship Id="rId11" Type="http://schemas.openxmlformats.org/officeDocument/2006/relationships/slideLayout" Target="../slideLayouts/slideLayout231.xml"/><Relationship Id="rId5" Type="http://schemas.openxmlformats.org/officeDocument/2006/relationships/slideLayout" Target="../slideLayouts/slideLayout225.xml"/><Relationship Id="rId10" Type="http://schemas.openxmlformats.org/officeDocument/2006/relationships/slideLayout" Target="../slideLayouts/slideLayout230.xml"/><Relationship Id="rId4" Type="http://schemas.openxmlformats.org/officeDocument/2006/relationships/slideLayout" Target="../slideLayouts/slideLayout224.xml"/><Relationship Id="rId9" Type="http://schemas.openxmlformats.org/officeDocument/2006/relationships/slideLayout" Target="../slideLayouts/slideLayout229.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39.xml"/><Relationship Id="rId3" Type="http://schemas.openxmlformats.org/officeDocument/2006/relationships/slideLayout" Target="../slideLayouts/slideLayout234.xml"/><Relationship Id="rId7" Type="http://schemas.openxmlformats.org/officeDocument/2006/relationships/slideLayout" Target="../slideLayouts/slideLayout238.xml"/><Relationship Id="rId12" Type="http://schemas.openxmlformats.org/officeDocument/2006/relationships/theme" Target="../theme/theme22.xml"/><Relationship Id="rId2" Type="http://schemas.openxmlformats.org/officeDocument/2006/relationships/slideLayout" Target="../slideLayouts/slideLayout233.xml"/><Relationship Id="rId1" Type="http://schemas.openxmlformats.org/officeDocument/2006/relationships/slideLayout" Target="../slideLayouts/slideLayout232.xml"/><Relationship Id="rId6" Type="http://schemas.openxmlformats.org/officeDocument/2006/relationships/slideLayout" Target="../slideLayouts/slideLayout237.xml"/><Relationship Id="rId11" Type="http://schemas.openxmlformats.org/officeDocument/2006/relationships/slideLayout" Target="../slideLayouts/slideLayout242.xml"/><Relationship Id="rId5" Type="http://schemas.openxmlformats.org/officeDocument/2006/relationships/slideLayout" Target="../slideLayouts/slideLayout236.xml"/><Relationship Id="rId10" Type="http://schemas.openxmlformats.org/officeDocument/2006/relationships/slideLayout" Target="../slideLayouts/slideLayout241.xml"/><Relationship Id="rId4" Type="http://schemas.openxmlformats.org/officeDocument/2006/relationships/slideLayout" Target="../slideLayouts/slideLayout235.xml"/><Relationship Id="rId9" Type="http://schemas.openxmlformats.org/officeDocument/2006/relationships/slideLayout" Target="../slideLayouts/slideLayout240.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50.xml"/><Relationship Id="rId3" Type="http://schemas.openxmlformats.org/officeDocument/2006/relationships/slideLayout" Target="../slideLayouts/slideLayout245.xml"/><Relationship Id="rId7" Type="http://schemas.openxmlformats.org/officeDocument/2006/relationships/slideLayout" Target="../slideLayouts/slideLayout249.xml"/><Relationship Id="rId12" Type="http://schemas.openxmlformats.org/officeDocument/2006/relationships/theme" Target="../theme/theme23.xml"/><Relationship Id="rId2" Type="http://schemas.openxmlformats.org/officeDocument/2006/relationships/slideLayout" Target="../slideLayouts/slideLayout244.xml"/><Relationship Id="rId1" Type="http://schemas.openxmlformats.org/officeDocument/2006/relationships/slideLayout" Target="../slideLayouts/slideLayout243.xml"/><Relationship Id="rId6" Type="http://schemas.openxmlformats.org/officeDocument/2006/relationships/slideLayout" Target="../slideLayouts/slideLayout248.xml"/><Relationship Id="rId11" Type="http://schemas.openxmlformats.org/officeDocument/2006/relationships/slideLayout" Target="../slideLayouts/slideLayout253.xml"/><Relationship Id="rId5" Type="http://schemas.openxmlformats.org/officeDocument/2006/relationships/slideLayout" Target="../slideLayouts/slideLayout247.xml"/><Relationship Id="rId10" Type="http://schemas.openxmlformats.org/officeDocument/2006/relationships/slideLayout" Target="../slideLayouts/slideLayout252.xml"/><Relationship Id="rId4" Type="http://schemas.openxmlformats.org/officeDocument/2006/relationships/slideLayout" Target="../slideLayouts/slideLayout246.xml"/><Relationship Id="rId9" Type="http://schemas.openxmlformats.org/officeDocument/2006/relationships/slideLayout" Target="../slideLayouts/slideLayout251.xml"/></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261.xml"/><Relationship Id="rId3" Type="http://schemas.openxmlformats.org/officeDocument/2006/relationships/slideLayout" Target="../slideLayouts/slideLayout256.xml"/><Relationship Id="rId7" Type="http://schemas.openxmlformats.org/officeDocument/2006/relationships/slideLayout" Target="../slideLayouts/slideLayout260.xml"/><Relationship Id="rId12" Type="http://schemas.openxmlformats.org/officeDocument/2006/relationships/theme" Target="../theme/theme24.xml"/><Relationship Id="rId2" Type="http://schemas.openxmlformats.org/officeDocument/2006/relationships/slideLayout" Target="../slideLayouts/slideLayout255.xml"/><Relationship Id="rId1" Type="http://schemas.openxmlformats.org/officeDocument/2006/relationships/slideLayout" Target="../slideLayouts/slideLayout254.xml"/><Relationship Id="rId6" Type="http://schemas.openxmlformats.org/officeDocument/2006/relationships/slideLayout" Target="../slideLayouts/slideLayout259.xml"/><Relationship Id="rId11" Type="http://schemas.openxmlformats.org/officeDocument/2006/relationships/slideLayout" Target="../slideLayouts/slideLayout264.xml"/><Relationship Id="rId5" Type="http://schemas.openxmlformats.org/officeDocument/2006/relationships/slideLayout" Target="../slideLayouts/slideLayout258.xml"/><Relationship Id="rId10" Type="http://schemas.openxmlformats.org/officeDocument/2006/relationships/slideLayout" Target="../slideLayouts/slideLayout263.xml"/><Relationship Id="rId4" Type="http://schemas.openxmlformats.org/officeDocument/2006/relationships/slideLayout" Target="../slideLayouts/slideLayout257.xml"/><Relationship Id="rId9" Type="http://schemas.openxmlformats.org/officeDocument/2006/relationships/slideLayout" Target="../slideLayouts/slideLayout262.xml"/></Relationships>
</file>

<file path=ppt/slideMasters/_rels/slideMaster25.xml.rels><?xml version="1.0" encoding="UTF-8" standalone="yes"?>
<Relationships xmlns="http://schemas.openxmlformats.org/package/2006/relationships"><Relationship Id="rId8" Type="http://schemas.openxmlformats.org/officeDocument/2006/relationships/slideLayout" Target="../slideLayouts/slideLayout272.xml"/><Relationship Id="rId3" Type="http://schemas.openxmlformats.org/officeDocument/2006/relationships/slideLayout" Target="../slideLayouts/slideLayout267.xml"/><Relationship Id="rId7" Type="http://schemas.openxmlformats.org/officeDocument/2006/relationships/slideLayout" Target="../slideLayouts/slideLayout271.xml"/><Relationship Id="rId12" Type="http://schemas.openxmlformats.org/officeDocument/2006/relationships/theme" Target="../theme/theme25.xml"/><Relationship Id="rId2" Type="http://schemas.openxmlformats.org/officeDocument/2006/relationships/slideLayout" Target="../slideLayouts/slideLayout266.xml"/><Relationship Id="rId1" Type="http://schemas.openxmlformats.org/officeDocument/2006/relationships/slideLayout" Target="../slideLayouts/slideLayout265.xml"/><Relationship Id="rId6" Type="http://schemas.openxmlformats.org/officeDocument/2006/relationships/slideLayout" Target="../slideLayouts/slideLayout270.xml"/><Relationship Id="rId11" Type="http://schemas.openxmlformats.org/officeDocument/2006/relationships/slideLayout" Target="../slideLayouts/slideLayout275.xml"/><Relationship Id="rId5" Type="http://schemas.openxmlformats.org/officeDocument/2006/relationships/slideLayout" Target="../slideLayouts/slideLayout269.xml"/><Relationship Id="rId10" Type="http://schemas.openxmlformats.org/officeDocument/2006/relationships/slideLayout" Target="../slideLayouts/slideLayout274.xml"/><Relationship Id="rId4" Type="http://schemas.openxmlformats.org/officeDocument/2006/relationships/slideLayout" Target="../slideLayouts/slideLayout268.xml"/><Relationship Id="rId9" Type="http://schemas.openxmlformats.org/officeDocument/2006/relationships/slideLayout" Target="../slideLayouts/slideLayout273.xml"/></Relationships>
</file>

<file path=ppt/slideMasters/_rels/slideMaster26.xml.rels><?xml version="1.0" encoding="UTF-8" standalone="yes"?>
<Relationships xmlns="http://schemas.openxmlformats.org/package/2006/relationships"><Relationship Id="rId8" Type="http://schemas.openxmlformats.org/officeDocument/2006/relationships/slideLayout" Target="../slideLayouts/slideLayout283.xml"/><Relationship Id="rId3" Type="http://schemas.openxmlformats.org/officeDocument/2006/relationships/slideLayout" Target="../slideLayouts/slideLayout278.xml"/><Relationship Id="rId7" Type="http://schemas.openxmlformats.org/officeDocument/2006/relationships/slideLayout" Target="../slideLayouts/slideLayout282.xml"/><Relationship Id="rId12" Type="http://schemas.openxmlformats.org/officeDocument/2006/relationships/theme" Target="../theme/theme26.xml"/><Relationship Id="rId2" Type="http://schemas.openxmlformats.org/officeDocument/2006/relationships/slideLayout" Target="../slideLayouts/slideLayout277.xml"/><Relationship Id="rId1" Type="http://schemas.openxmlformats.org/officeDocument/2006/relationships/slideLayout" Target="../slideLayouts/slideLayout276.xml"/><Relationship Id="rId6" Type="http://schemas.openxmlformats.org/officeDocument/2006/relationships/slideLayout" Target="../slideLayouts/slideLayout281.xml"/><Relationship Id="rId11" Type="http://schemas.openxmlformats.org/officeDocument/2006/relationships/slideLayout" Target="../slideLayouts/slideLayout286.xml"/><Relationship Id="rId5" Type="http://schemas.openxmlformats.org/officeDocument/2006/relationships/slideLayout" Target="../slideLayouts/slideLayout280.xml"/><Relationship Id="rId10" Type="http://schemas.openxmlformats.org/officeDocument/2006/relationships/slideLayout" Target="../slideLayouts/slideLayout285.xml"/><Relationship Id="rId4" Type="http://schemas.openxmlformats.org/officeDocument/2006/relationships/slideLayout" Target="../slideLayouts/slideLayout279.xml"/><Relationship Id="rId9" Type="http://schemas.openxmlformats.org/officeDocument/2006/relationships/slideLayout" Target="../slideLayouts/slideLayout284.xml"/></Relationships>
</file>

<file path=ppt/slideMasters/_rels/slideMaster27.xml.rels><?xml version="1.0" encoding="UTF-8" standalone="yes"?>
<Relationships xmlns="http://schemas.openxmlformats.org/package/2006/relationships"><Relationship Id="rId8" Type="http://schemas.openxmlformats.org/officeDocument/2006/relationships/slideLayout" Target="../slideLayouts/slideLayout294.xml"/><Relationship Id="rId3" Type="http://schemas.openxmlformats.org/officeDocument/2006/relationships/slideLayout" Target="../slideLayouts/slideLayout289.xml"/><Relationship Id="rId7" Type="http://schemas.openxmlformats.org/officeDocument/2006/relationships/slideLayout" Target="../slideLayouts/slideLayout293.xml"/><Relationship Id="rId12" Type="http://schemas.openxmlformats.org/officeDocument/2006/relationships/theme" Target="../theme/theme27.xml"/><Relationship Id="rId2" Type="http://schemas.openxmlformats.org/officeDocument/2006/relationships/slideLayout" Target="../slideLayouts/slideLayout288.xml"/><Relationship Id="rId1" Type="http://schemas.openxmlformats.org/officeDocument/2006/relationships/slideLayout" Target="../slideLayouts/slideLayout287.xml"/><Relationship Id="rId6" Type="http://schemas.openxmlformats.org/officeDocument/2006/relationships/slideLayout" Target="../slideLayouts/slideLayout292.xml"/><Relationship Id="rId11" Type="http://schemas.openxmlformats.org/officeDocument/2006/relationships/slideLayout" Target="../slideLayouts/slideLayout297.xml"/><Relationship Id="rId5" Type="http://schemas.openxmlformats.org/officeDocument/2006/relationships/slideLayout" Target="../slideLayouts/slideLayout291.xml"/><Relationship Id="rId10" Type="http://schemas.openxmlformats.org/officeDocument/2006/relationships/slideLayout" Target="../slideLayouts/slideLayout296.xml"/><Relationship Id="rId4" Type="http://schemas.openxmlformats.org/officeDocument/2006/relationships/slideLayout" Target="../slideLayouts/slideLayout290.xml"/><Relationship Id="rId9" Type="http://schemas.openxmlformats.org/officeDocument/2006/relationships/slideLayout" Target="../slideLayouts/slideLayout295.xml"/></Relationships>
</file>

<file path=ppt/slideMasters/_rels/slideMaster28.xml.rels><?xml version="1.0" encoding="UTF-8" standalone="yes"?>
<Relationships xmlns="http://schemas.openxmlformats.org/package/2006/relationships"><Relationship Id="rId8" Type="http://schemas.openxmlformats.org/officeDocument/2006/relationships/slideLayout" Target="../slideLayouts/slideLayout305.xml"/><Relationship Id="rId3" Type="http://schemas.openxmlformats.org/officeDocument/2006/relationships/slideLayout" Target="../slideLayouts/slideLayout300.xml"/><Relationship Id="rId7" Type="http://schemas.openxmlformats.org/officeDocument/2006/relationships/slideLayout" Target="../slideLayouts/slideLayout304.xml"/><Relationship Id="rId12" Type="http://schemas.openxmlformats.org/officeDocument/2006/relationships/theme" Target="../theme/theme28.xml"/><Relationship Id="rId2" Type="http://schemas.openxmlformats.org/officeDocument/2006/relationships/slideLayout" Target="../slideLayouts/slideLayout299.xml"/><Relationship Id="rId1" Type="http://schemas.openxmlformats.org/officeDocument/2006/relationships/slideLayout" Target="../slideLayouts/slideLayout298.xml"/><Relationship Id="rId6" Type="http://schemas.openxmlformats.org/officeDocument/2006/relationships/slideLayout" Target="../slideLayouts/slideLayout303.xml"/><Relationship Id="rId11" Type="http://schemas.openxmlformats.org/officeDocument/2006/relationships/slideLayout" Target="../slideLayouts/slideLayout308.xml"/><Relationship Id="rId5" Type="http://schemas.openxmlformats.org/officeDocument/2006/relationships/slideLayout" Target="../slideLayouts/slideLayout302.xml"/><Relationship Id="rId10" Type="http://schemas.openxmlformats.org/officeDocument/2006/relationships/slideLayout" Target="../slideLayouts/slideLayout307.xml"/><Relationship Id="rId4" Type="http://schemas.openxmlformats.org/officeDocument/2006/relationships/slideLayout" Target="../slideLayouts/slideLayout301.xml"/><Relationship Id="rId9" Type="http://schemas.openxmlformats.org/officeDocument/2006/relationships/slideLayout" Target="../slideLayouts/slideLayout306.xml"/></Relationships>
</file>

<file path=ppt/slideMasters/_rels/slideMaster29.xml.rels><?xml version="1.0" encoding="UTF-8" standalone="yes"?>
<Relationships xmlns="http://schemas.openxmlformats.org/package/2006/relationships"><Relationship Id="rId8" Type="http://schemas.openxmlformats.org/officeDocument/2006/relationships/slideLayout" Target="../slideLayouts/slideLayout316.xml"/><Relationship Id="rId3" Type="http://schemas.openxmlformats.org/officeDocument/2006/relationships/slideLayout" Target="../slideLayouts/slideLayout311.xml"/><Relationship Id="rId7" Type="http://schemas.openxmlformats.org/officeDocument/2006/relationships/slideLayout" Target="../slideLayouts/slideLayout315.xml"/><Relationship Id="rId12" Type="http://schemas.openxmlformats.org/officeDocument/2006/relationships/theme" Target="../theme/theme29.xml"/><Relationship Id="rId2" Type="http://schemas.openxmlformats.org/officeDocument/2006/relationships/slideLayout" Target="../slideLayouts/slideLayout310.xml"/><Relationship Id="rId1" Type="http://schemas.openxmlformats.org/officeDocument/2006/relationships/slideLayout" Target="../slideLayouts/slideLayout309.xml"/><Relationship Id="rId6" Type="http://schemas.openxmlformats.org/officeDocument/2006/relationships/slideLayout" Target="../slideLayouts/slideLayout314.xml"/><Relationship Id="rId11" Type="http://schemas.openxmlformats.org/officeDocument/2006/relationships/slideLayout" Target="../slideLayouts/slideLayout319.xml"/><Relationship Id="rId5" Type="http://schemas.openxmlformats.org/officeDocument/2006/relationships/slideLayout" Target="../slideLayouts/slideLayout313.xml"/><Relationship Id="rId10" Type="http://schemas.openxmlformats.org/officeDocument/2006/relationships/slideLayout" Target="../slideLayouts/slideLayout318.xml"/><Relationship Id="rId4" Type="http://schemas.openxmlformats.org/officeDocument/2006/relationships/slideLayout" Target="../slideLayouts/slideLayout312.xml"/><Relationship Id="rId9" Type="http://schemas.openxmlformats.org/officeDocument/2006/relationships/slideLayout" Target="../slideLayouts/slideLayout31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30.xml.rels><?xml version="1.0" encoding="UTF-8" standalone="yes"?>
<Relationships xmlns="http://schemas.openxmlformats.org/package/2006/relationships"><Relationship Id="rId8" Type="http://schemas.openxmlformats.org/officeDocument/2006/relationships/slideLayout" Target="../slideLayouts/slideLayout327.xml"/><Relationship Id="rId13" Type="http://schemas.openxmlformats.org/officeDocument/2006/relationships/image" Target="../media/image2.png"/><Relationship Id="rId3" Type="http://schemas.openxmlformats.org/officeDocument/2006/relationships/slideLayout" Target="../slideLayouts/slideLayout322.xml"/><Relationship Id="rId7" Type="http://schemas.openxmlformats.org/officeDocument/2006/relationships/slideLayout" Target="../slideLayouts/slideLayout326.xml"/><Relationship Id="rId12" Type="http://schemas.openxmlformats.org/officeDocument/2006/relationships/theme" Target="../theme/theme30.xml"/><Relationship Id="rId2" Type="http://schemas.openxmlformats.org/officeDocument/2006/relationships/slideLayout" Target="../slideLayouts/slideLayout321.xml"/><Relationship Id="rId1" Type="http://schemas.openxmlformats.org/officeDocument/2006/relationships/slideLayout" Target="../slideLayouts/slideLayout320.xml"/><Relationship Id="rId6" Type="http://schemas.openxmlformats.org/officeDocument/2006/relationships/slideLayout" Target="../slideLayouts/slideLayout325.xml"/><Relationship Id="rId11" Type="http://schemas.openxmlformats.org/officeDocument/2006/relationships/slideLayout" Target="../slideLayouts/slideLayout330.xml"/><Relationship Id="rId5" Type="http://schemas.openxmlformats.org/officeDocument/2006/relationships/slideLayout" Target="../slideLayouts/slideLayout324.xml"/><Relationship Id="rId10" Type="http://schemas.openxmlformats.org/officeDocument/2006/relationships/slideLayout" Target="../slideLayouts/slideLayout329.xml"/><Relationship Id="rId4" Type="http://schemas.openxmlformats.org/officeDocument/2006/relationships/slideLayout" Target="../slideLayouts/slideLayout323.xml"/><Relationship Id="rId9" Type="http://schemas.openxmlformats.org/officeDocument/2006/relationships/slideLayout" Target="../slideLayouts/slideLayout328.xml"/></Relationships>
</file>

<file path=ppt/slideMasters/_rels/slideMaster31.xml.rels><?xml version="1.0" encoding="UTF-8" standalone="yes"?>
<Relationships xmlns="http://schemas.openxmlformats.org/package/2006/relationships"><Relationship Id="rId8" Type="http://schemas.openxmlformats.org/officeDocument/2006/relationships/slideLayout" Target="../slideLayouts/slideLayout338.xml"/><Relationship Id="rId13" Type="http://schemas.openxmlformats.org/officeDocument/2006/relationships/image" Target="../media/image2.png"/><Relationship Id="rId3" Type="http://schemas.openxmlformats.org/officeDocument/2006/relationships/slideLayout" Target="../slideLayouts/slideLayout333.xml"/><Relationship Id="rId7" Type="http://schemas.openxmlformats.org/officeDocument/2006/relationships/slideLayout" Target="../slideLayouts/slideLayout337.xml"/><Relationship Id="rId12" Type="http://schemas.openxmlformats.org/officeDocument/2006/relationships/theme" Target="../theme/theme31.xml"/><Relationship Id="rId2" Type="http://schemas.openxmlformats.org/officeDocument/2006/relationships/slideLayout" Target="../slideLayouts/slideLayout332.xml"/><Relationship Id="rId1" Type="http://schemas.openxmlformats.org/officeDocument/2006/relationships/slideLayout" Target="../slideLayouts/slideLayout331.xml"/><Relationship Id="rId6" Type="http://schemas.openxmlformats.org/officeDocument/2006/relationships/slideLayout" Target="../slideLayouts/slideLayout336.xml"/><Relationship Id="rId11" Type="http://schemas.openxmlformats.org/officeDocument/2006/relationships/slideLayout" Target="../slideLayouts/slideLayout341.xml"/><Relationship Id="rId5" Type="http://schemas.openxmlformats.org/officeDocument/2006/relationships/slideLayout" Target="../slideLayouts/slideLayout335.xml"/><Relationship Id="rId10" Type="http://schemas.openxmlformats.org/officeDocument/2006/relationships/slideLayout" Target="../slideLayouts/slideLayout340.xml"/><Relationship Id="rId4" Type="http://schemas.openxmlformats.org/officeDocument/2006/relationships/slideLayout" Target="../slideLayouts/slideLayout334.xml"/><Relationship Id="rId9" Type="http://schemas.openxmlformats.org/officeDocument/2006/relationships/slideLayout" Target="../slideLayouts/slideLayout339.xml"/></Relationships>
</file>

<file path=ppt/slideMasters/_rels/slideMaster32.xml.rels><?xml version="1.0" encoding="UTF-8" standalone="yes"?>
<Relationships xmlns="http://schemas.openxmlformats.org/package/2006/relationships"><Relationship Id="rId8" Type="http://schemas.openxmlformats.org/officeDocument/2006/relationships/slideLayout" Target="../slideLayouts/slideLayout349.xml"/><Relationship Id="rId13" Type="http://schemas.openxmlformats.org/officeDocument/2006/relationships/image" Target="../media/image2.png"/><Relationship Id="rId3" Type="http://schemas.openxmlformats.org/officeDocument/2006/relationships/slideLayout" Target="../slideLayouts/slideLayout344.xml"/><Relationship Id="rId7" Type="http://schemas.openxmlformats.org/officeDocument/2006/relationships/slideLayout" Target="../slideLayouts/slideLayout348.xml"/><Relationship Id="rId12" Type="http://schemas.openxmlformats.org/officeDocument/2006/relationships/theme" Target="../theme/theme32.xml"/><Relationship Id="rId2" Type="http://schemas.openxmlformats.org/officeDocument/2006/relationships/slideLayout" Target="../slideLayouts/slideLayout343.xml"/><Relationship Id="rId1" Type="http://schemas.openxmlformats.org/officeDocument/2006/relationships/slideLayout" Target="../slideLayouts/slideLayout342.xml"/><Relationship Id="rId6" Type="http://schemas.openxmlformats.org/officeDocument/2006/relationships/slideLayout" Target="../slideLayouts/slideLayout347.xml"/><Relationship Id="rId11" Type="http://schemas.openxmlformats.org/officeDocument/2006/relationships/slideLayout" Target="../slideLayouts/slideLayout352.xml"/><Relationship Id="rId5" Type="http://schemas.openxmlformats.org/officeDocument/2006/relationships/slideLayout" Target="../slideLayouts/slideLayout346.xml"/><Relationship Id="rId10" Type="http://schemas.openxmlformats.org/officeDocument/2006/relationships/slideLayout" Target="../slideLayouts/slideLayout351.xml"/><Relationship Id="rId4" Type="http://schemas.openxmlformats.org/officeDocument/2006/relationships/slideLayout" Target="../slideLayouts/slideLayout345.xml"/><Relationship Id="rId9" Type="http://schemas.openxmlformats.org/officeDocument/2006/relationships/slideLayout" Target="../slideLayouts/slideLayout350.xml"/></Relationships>
</file>

<file path=ppt/slideMasters/_rels/slideMaster33.xml.rels><?xml version="1.0" encoding="UTF-8" standalone="yes"?>
<Relationships xmlns="http://schemas.openxmlformats.org/package/2006/relationships"><Relationship Id="rId8" Type="http://schemas.openxmlformats.org/officeDocument/2006/relationships/slideLayout" Target="../slideLayouts/slideLayout360.xml"/><Relationship Id="rId13" Type="http://schemas.openxmlformats.org/officeDocument/2006/relationships/image" Target="../media/image2.png"/><Relationship Id="rId3" Type="http://schemas.openxmlformats.org/officeDocument/2006/relationships/slideLayout" Target="../slideLayouts/slideLayout355.xml"/><Relationship Id="rId7" Type="http://schemas.openxmlformats.org/officeDocument/2006/relationships/slideLayout" Target="../slideLayouts/slideLayout359.xml"/><Relationship Id="rId12" Type="http://schemas.openxmlformats.org/officeDocument/2006/relationships/theme" Target="../theme/theme33.xml"/><Relationship Id="rId2" Type="http://schemas.openxmlformats.org/officeDocument/2006/relationships/slideLayout" Target="../slideLayouts/slideLayout354.xml"/><Relationship Id="rId1" Type="http://schemas.openxmlformats.org/officeDocument/2006/relationships/slideLayout" Target="../slideLayouts/slideLayout353.xml"/><Relationship Id="rId6" Type="http://schemas.openxmlformats.org/officeDocument/2006/relationships/slideLayout" Target="../slideLayouts/slideLayout358.xml"/><Relationship Id="rId11" Type="http://schemas.openxmlformats.org/officeDocument/2006/relationships/slideLayout" Target="../slideLayouts/slideLayout363.xml"/><Relationship Id="rId5" Type="http://schemas.openxmlformats.org/officeDocument/2006/relationships/slideLayout" Target="../slideLayouts/slideLayout357.xml"/><Relationship Id="rId10" Type="http://schemas.openxmlformats.org/officeDocument/2006/relationships/slideLayout" Target="../slideLayouts/slideLayout362.xml"/><Relationship Id="rId4" Type="http://schemas.openxmlformats.org/officeDocument/2006/relationships/slideLayout" Target="../slideLayouts/slideLayout356.xml"/><Relationship Id="rId9" Type="http://schemas.openxmlformats.org/officeDocument/2006/relationships/slideLayout" Target="../slideLayouts/slideLayout361.xml"/></Relationships>
</file>

<file path=ppt/slideMasters/_rels/slideMaster34.xml.rels><?xml version="1.0" encoding="UTF-8" standalone="yes"?>
<Relationships xmlns="http://schemas.openxmlformats.org/package/2006/relationships"><Relationship Id="rId8" Type="http://schemas.openxmlformats.org/officeDocument/2006/relationships/slideLayout" Target="../slideLayouts/slideLayout371.xml"/><Relationship Id="rId13" Type="http://schemas.openxmlformats.org/officeDocument/2006/relationships/image" Target="../media/image2.png"/><Relationship Id="rId3" Type="http://schemas.openxmlformats.org/officeDocument/2006/relationships/slideLayout" Target="../slideLayouts/slideLayout366.xml"/><Relationship Id="rId7" Type="http://schemas.openxmlformats.org/officeDocument/2006/relationships/slideLayout" Target="../slideLayouts/slideLayout370.xml"/><Relationship Id="rId12" Type="http://schemas.openxmlformats.org/officeDocument/2006/relationships/theme" Target="../theme/theme34.xml"/><Relationship Id="rId2" Type="http://schemas.openxmlformats.org/officeDocument/2006/relationships/slideLayout" Target="../slideLayouts/slideLayout365.xml"/><Relationship Id="rId1" Type="http://schemas.openxmlformats.org/officeDocument/2006/relationships/slideLayout" Target="../slideLayouts/slideLayout364.xml"/><Relationship Id="rId6" Type="http://schemas.openxmlformats.org/officeDocument/2006/relationships/slideLayout" Target="../slideLayouts/slideLayout369.xml"/><Relationship Id="rId11" Type="http://schemas.openxmlformats.org/officeDocument/2006/relationships/slideLayout" Target="../slideLayouts/slideLayout374.xml"/><Relationship Id="rId5" Type="http://schemas.openxmlformats.org/officeDocument/2006/relationships/slideLayout" Target="../slideLayouts/slideLayout368.xml"/><Relationship Id="rId10" Type="http://schemas.openxmlformats.org/officeDocument/2006/relationships/slideLayout" Target="../slideLayouts/slideLayout373.xml"/><Relationship Id="rId4" Type="http://schemas.openxmlformats.org/officeDocument/2006/relationships/slideLayout" Target="../slideLayouts/slideLayout367.xml"/><Relationship Id="rId9" Type="http://schemas.openxmlformats.org/officeDocument/2006/relationships/slideLayout" Target="../slideLayouts/slideLayout372.xml"/></Relationships>
</file>

<file path=ppt/slideMasters/_rels/slideMaster35.xml.rels><?xml version="1.0" encoding="UTF-8" standalone="yes"?>
<Relationships xmlns="http://schemas.openxmlformats.org/package/2006/relationships"><Relationship Id="rId8" Type="http://schemas.openxmlformats.org/officeDocument/2006/relationships/slideLayout" Target="../slideLayouts/slideLayout382.xml"/><Relationship Id="rId13" Type="http://schemas.openxmlformats.org/officeDocument/2006/relationships/image" Target="../media/image2.png"/><Relationship Id="rId3" Type="http://schemas.openxmlformats.org/officeDocument/2006/relationships/slideLayout" Target="../slideLayouts/slideLayout377.xml"/><Relationship Id="rId7" Type="http://schemas.openxmlformats.org/officeDocument/2006/relationships/slideLayout" Target="../slideLayouts/slideLayout381.xml"/><Relationship Id="rId12" Type="http://schemas.openxmlformats.org/officeDocument/2006/relationships/theme" Target="../theme/theme35.xml"/><Relationship Id="rId2" Type="http://schemas.openxmlformats.org/officeDocument/2006/relationships/slideLayout" Target="../slideLayouts/slideLayout376.xml"/><Relationship Id="rId1" Type="http://schemas.openxmlformats.org/officeDocument/2006/relationships/slideLayout" Target="../slideLayouts/slideLayout375.xml"/><Relationship Id="rId6" Type="http://schemas.openxmlformats.org/officeDocument/2006/relationships/slideLayout" Target="../slideLayouts/slideLayout380.xml"/><Relationship Id="rId11" Type="http://schemas.openxmlformats.org/officeDocument/2006/relationships/slideLayout" Target="../slideLayouts/slideLayout385.xml"/><Relationship Id="rId5" Type="http://schemas.openxmlformats.org/officeDocument/2006/relationships/slideLayout" Target="../slideLayouts/slideLayout379.xml"/><Relationship Id="rId10" Type="http://schemas.openxmlformats.org/officeDocument/2006/relationships/slideLayout" Target="../slideLayouts/slideLayout384.xml"/><Relationship Id="rId4" Type="http://schemas.openxmlformats.org/officeDocument/2006/relationships/slideLayout" Target="../slideLayouts/slideLayout378.xml"/><Relationship Id="rId9" Type="http://schemas.openxmlformats.org/officeDocument/2006/relationships/slideLayout" Target="../slideLayouts/slideLayout383.xml"/></Relationships>
</file>

<file path=ppt/slideMasters/_rels/slideMaster36.xml.rels><?xml version="1.0" encoding="UTF-8" standalone="yes"?>
<Relationships xmlns="http://schemas.openxmlformats.org/package/2006/relationships"><Relationship Id="rId8" Type="http://schemas.openxmlformats.org/officeDocument/2006/relationships/slideLayout" Target="../slideLayouts/slideLayout393.xml"/><Relationship Id="rId13" Type="http://schemas.openxmlformats.org/officeDocument/2006/relationships/image" Target="../media/image2.png"/><Relationship Id="rId3" Type="http://schemas.openxmlformats.org/officeDocument/2006/relationships/slideLayout" Target="../slideLayouts/slideLayout388.xml"/><Relationship Id="rId7" Type="http://schemas.openxmlformats.org/officeDocument/2006/relationships/slideLayout" Target="../slideLayouts/slideLayout392.xml"/><Relationship Id="rId12" Type="http://schemas.openxmlformats.org/officeDocument/2006/relationships/theme" Target="../theme/theme36.xml"/><Relationship Id="rId2" Type="http://schemas.openxmlformats.org/officeDocument/2006/relationships/slideLayout" Target="../slideLayouts/slideLayout387.xml"/><Relationship Id="rId1" Type="http://schemas.openxmlformats.org/officeDocument/2006/relationships/slideLayout" Target="../slideLayouts/slideLayout386.xml"/><Relationship Id="rId6" Type="http://schemas.openxmlformats.org/officeDocument/2006/relationships/slideLayout" Target="../slideLayouts/slideLayout391.xml"/><Relationship Id="rId11" Type="http://schemas.openxmlformats.org/officeDocument/2006/relationships/slideLayout" Target="../slideLayouts/slideLayout396.xml"/><Relationship Id="rId5" Type="http://schemas.openxmlformats.org/officeDocument/2006/relationships/slideLayout" Target="../slideLayouts/slideLayout390.xml"/><Relationship Id="rId10" Type="http://schemas.openxmlformats.org/officeDocument/2006/relationships/slideLayout" Target="../slideLayouts/slideLayout395.xml"/><Relationship Id="rId4" Type="http://schemas.openxmlformats.org/officeDocument/2006/relationships/slideLayout" Target="../slideLayouts/slideLayout389.xml"/><Relationship Id="rId9" Type="http://schemas.openxmlformats.org/officeDocument/2006/relationships/slideLayout" Target="../slideLayouts/slideLayout394.xml"/></Relationships>
</file>

<file path=ppt/slideMasters/_rels/slideMaster37.xml.rels><?xml version="1.0" encoding="UTF-8" standalone="yes"?>
<Relationships xmlns="http://schemas.openxmlformats.org/package/2006/relationships"><Relationship Id="rId8" Type="http://schemas.openxmlformats.org/officeDocument/2006/relationships/slideLayout" Target="../slideLayouts/slideLayout404.xml"/><Relationship Id="rId13" Type="http://schemas.openxmlformats.org/officeDocument/2006/relationships/image" Target="../media/image2.png"/><Relationship Id="rId3" Type="http://schemas.openxmlformats.org/officeDocument/2006/relationships/slideLayout" Target="../slideLayouts/slideLayout399.xml"/><Relationship Id="rId7" Type="http://schemas.openxmlformats.org/officeDocument/2006/relationships/slideLayout" Target="../slideLayouts/slideLayout403.xml"/><Relationship Id="rId12" Type="http://schemas.openxmlformats.org/officeDocument/2006/relationships/theme" Target="../theme/theme37.xml"/><Relationship Id="rId2" Type="http://schemas.openxmlformats.org/officeDocument/2006/relationships/slideLayout" Target="../slideLayouts/slideLayout398.xml"/><Relationship Id="rId1" Type="http://schemas.openxmlformats.org/officeDocument/2006/relationships/slideLayout" Target="../slideLayouts/slideLayout397.xml"/><Relationship Id="rId6" Type="http://schemas.openxmlformats.org/officeDocument/2006/relationships/slideLayout" Target="../slideLayouts/slideLayout402.xml"/><Relationship Id="rId11" Type="http://schemas.openxmlformats.org/officeDocument/2006/relationships/slideLayout" Target="../slideLayouts/slideLayout407.xml"/><Relationship Id="rId5" Type="http://schemas.openxmlformats.org/officeDocument/2006/relationships/slideLayout" Target="../slideLayouts/slideLayout401.xml"/><Relationship Id="rId10" Type="http://schemas.openxmlformats.org/officeDocument/2006/relationships/slideLayout" Target="../slideLayouts/slideLayout406.xml"/><Relationship Id="rId4" Type="http://schemas.openxmlformats.org/officeDocument/2006/relationships/slideLayout" Target="../slideLayouts/slideLayout400.xml"/><Relationship Id="rId9" Type="http://schemas.openxmlformats.org/officeDocument/2006/relationships/slideLayout" Target="../slideLayouts/slideLayout405.xml"/></Relationships>
</file>

<file path=ppt/slideMasters/_rels/slideMaster38.xml.rels><?xml version="1.0" encoding="UTF-8" standalone="yes"?>
<Relationships xmlns="http://schemas.openxmlformats.org/package/2006/relationships"><Relationship Id="rId8" Type="http://schemas.openxmlformats.org/officeDocument/2006/relationships/slideLayout" Target="../slideLayouts/slideLayout415.xml"/><Relationship Id="rId13" Type="http://schemas.openxmlformats.org/officeDocument/2006/relationships/image" Target="../media/image2.png"/><Relationship Id="rId3" Type="http://schemas.openxmlformats.org/officeDocument/2006/relationships/slideLayout" Target="../slideLayouts/slideLayout410.xml"/><Relationship Id="rId7" Type="http://schemas.openxmlformats.org/officeDocument/2006/relationships/slideLayout" Target="../slideLayouts/slideLayout414.xml"/><Relationship Id="rId12" Type="http://schemas.openxmlformats.org/officeDocument/2006/relationships/theme" Target="../theme/theme38.xml"/><Relationship Id="rId2" Type="http://schemas.openxmlformats.org/officeDocument/2006/relationships/slideLayout" Target="../slideLayouts/slideLayout409.xml"/><Relationship Id="rId1" Type="http://schemas.openxmlformats.org/officeDocument/2006/relationships/slideLayout" Target="../slideLayouts/slideLayout408.xml"/><Relationship Id="rId6" Type="http://schemas.openxmlformats.org/officeDocument/2006/relationships/slideLayout" Target="../slideLayouts/slideLayout413.xml"/><Relationship Id="rId11" Type="http://schemas.openxmlformats.org/officeDocument/2006/relationships/slideLayout" Target="../slideLayouts/slideLayout418.xml"/><Relationship Id="rId5" Type="http://schemas.openxmlformats.org/officeDocument/2006/relationships/slideLayout" Target="../slideLayouts/slideLayout412.xml"/><Relationship Id="rId10" Type="http://schemas.openxmlformats.org/officeDocument/2006/relationships/slideLayout" Target="../slideLayouts/slideLayout417.xml"/><Relationship Id="rId4" Type="http://schemas.openxmlformats.org/officeDocument/2006/relationships/slideLayout" Target="../slideLayouts/slideLayout411.xml"/><Relationship Id="rId9" Type="http://schemas.openxmlformats.org/officeDocument/2006/relationships/slideLayout" Target="../slideLayouts/slideLayout416.xml"/></Relationships>
</file>

<file path=ppt/slideMasters/_rels/slideMaster39.xml.rels><?xml version="1.0" encoding="UTF-8" standalone="yes"?>
<Relationships xmlns="http://schemas.openxmlformats.org/package/2006/relationships"><Relationship Id="rId8" Type="http://schemas.openxmlformats.org/officeDocument/2006/relationships/slideLayout" Target="../slideLayouts/slideLayout426.xml"/><Relationship Id="rId13" Type="http://schemas.openxmlformats.org/officeDocument/2006/relationships/image" Target="../media/image2.png"/><Relationship Id="rId3" Type="http://schemas.openxmlformats.org/officeDocument/2006/relationships/slideLayout" Target="../slideLayouts/slideLayout421.xml"/><Relationship Id="rId7" Type="http://schemas.openxmlformats.org/officeDocument/2006/relationships/slideLayout" Target="../slideLayouts/slideLayout425.xml"/><Relationship Id="rId12" Type="http://schemas.openxmlformats.org/officeDocument/2006/relationships/theme" Target="../theme/theme39.xml"/><Relationship Id="rId2" Type="http://schemas.openxmlformats.org/officeDocument/2006/relationships/slideLayout" Target="../slideLayouts/slideLayout420.xml"/><Relationship Id="rId1" Type="http://schemas.openxmlformats.org/officeDocument/2006/relationships/slideLayout" Target="../slideLayouts/slideLayout419.xml"/><Relationship Id="rId6" Type="http://schemas.openxmlformats.org/officeDocument/2006/relationships/slideLayout" Target="../slideLayouts/slideLayout424.xml"/><Relationship Id="rId11" Type="http://schemas.openxmlformats.org/officeDocument/2006/relationships/slideLayout" Target="../slideLayouts/slideLayout429.xml"/><Relationship Id="rId5" Type="http://schemas.openxmlformats.org/officeDocument/2006/relationships/slideLayout" Target="../slideLayouts/slideLayout423.xml"/><Relationship Id="rId10" Type="http://schemas.openxmlformats.org/officeDocument/2006/relationships/slideLayout" Target="../slideLayouts/slideLayout428.xml"/><Relationship Id="rId4" Type="http://schemas.openxmlformats.org/officeDocument/2006/relationships/slideLayout" Target="../slideLayouts/slideLayout422.xml"/><Relationship Id="rId9" Type="http://schemas.openxmlformats.org/officeDocument/2006/relationships/slideLayout" Target="../slideLayouts/slideLayout42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40.xml.rels><?xml version="1.0" encoding="UTF-8" standalone="yes"?>
<Relationships xmlns="http://schemas.openxmlformats.org/package/2006/relationships"><Relationship Id="rId8" Type="http://schemas.openxmlformats.org/officeDocument/2006/relationships/slideLayout" Target="../slideLayouts/slideLayout437.xml"/><Relationship Id="rId13" Type="http://schemas.openxmlformats.org/officeDocument/2006/relationships/image" Target="../media/image2.png"/><Relationship Id="rId3" Type="http://schemas.openxmlformats.org/officeDocument/2006/relationships/slideLayout" Target="../slideLayouts/slideLayout432.xml"/><Relationship Id="rId7" Type="http://schemas.openxmlformats.org/officeDocument/2006/relationships/slideLayout" Target="../slideLayouts/slideLayout436.xml"/><Relationship Id="rId12" Type="http://schemas.openxmlformats.org/officeDocument/2006/relationships/theme" Target="../theme/theme40.xml"/><Relationship Id="rId2" Type="http://schemas.openxmlformats.org/officeDocument/2006/relationships/slideLayout" Target="../slideLayouts/slideLayout431.xml"/><Relationship Id="rId1" Type="http://schemas.openxmlformats.org/officeDocument/2006/relationships/slideLayout" Target="../slideLayouts/slideLayout430.xml"/><Relationship Id="rId6" Type="http://schemas.openxmlformats.org/officeDocument/2006/relationships/slideLayout" Target="../slideLayouts/slideLayout435.xml"/><Relationship Id="rId11" Type="http://schemas.openxmlformats.org/officeDocument/2006/relationships/slideLayout" Target="../slideLayouts/slideLayout440.xml"/><Relationship Id="rId5" Type="http://schemas.openxmlformats.org/officeDocument/2006/relationships/slideLayout" Target="../slideLayouts/slideLayout434.xml"/><Relationship Id="rId10" Type="http://schemas.openxmlformats.org/officeDocument/2006/relationships/slideLayout" Target="../slideLayouts/slideLayout439.xml"/><Relationship Id="rId4" Type="http://schemas.openxmlformats.org/officeDocument/2006/relationships/slideLayout" Target="../slideLayouts/slideLayout433.xml"/><Relationship Id="rId9" Type="http://schemas.openxmlformats.org/officeDocument/2006/relationships/slideLayout" Target="../slideLayouts/slideLayout438.xml"/></Relationships>
</file>

<file path=ppt/slideMasters/_rels/slideMaster41.xml.rels><?xml version="1.0" encoding="UTF-8" standalone="yes"?>
<Relationships xmlns="http://schemas.openxmlformats.org/package/2006/relationships"><Relationship Id="rId8" Type="http://schemas.openxmlformats.org/officeDocument/2006/relationships/slideLayout" Target="../slideLayouts/slideLayout448.xml"/><Relationship Id="rId13" Type="http://schemas.openxmlformats.org/officeDocument/2006/relationships/image" Target="../media/image2.png"/><Relationship Id="rId3" Type="http://schemas.openxmlformats.org/officeDocument/2006/relationships/slideLayout" Target="../slideLayouts/slideLayout443.xml"/><Relationship Id="rId7" Type="http://schemas.openxmlformats.org/officeDocument/2006/relationships/slideLayout" Target="../slideLayouts/slideLayout447.xml"/><Relationship Id="rId12" Type="http://schemas.openxmlformats.org/officeDocument/2006/relationships/theme" Target="../theme/theme41.xml"/><Relationship Id="rId2" Type="http://schemas.openxmlformats.org/officeDocument/2006/relationships/slideLayout" Target="../slideLayouts/slideLayout442.xml"/><Relationship Id="rId1" Type="http://schemas.openxmlformats.org/officeDocument/2006/relationships/slideLayout" Target="../slideLayouts/slideLayout441.xml"/><Relationship Id="rId6" Type="http://schemas.openxmlformats.org/officeDocument/2006/relationships/slideLayout" Target="../slideLayouts/slideLayout446.xml"/><Relationship Id="rId11" Type="http://schemas.openxmlformats.org/officeDocument/2006/relationships/slideLayout" Target="../slideLayouts/slideLayout451.xml"/><Relationship Id="rId5" Type="http://schemas.openxmlformats.org/officeDocument/2006/relationships/slideLayout" Target="../slideLayouts/slideLayout445.xml"/><Relationship Id="rId10" Type="http://schemas.openxmlformats.org/officeDocument/2006/relationships/slideLayout" Target="../slideLayouts/slideLayout450.xml"/><Relationship Id="rId4" Type="http://schemas.openxmlformats.org/officeDocument/2006/relationships/slideLayout" Target="../slideLayouts/slideLayout444.xml"/><Relationship Id="rId9" Type="http://schemas.openxmlformats.org/officeDocument/2006/relationships/slideLayout" Target="../slideLayouts/slideLayout449.xml"/></Relationships>
</file>

<file path=ppt/slideMasters/_rels/slideMaster42.xml.rels><?xml version="1.0" encoding="UTF-8" standalone="yes"?>
<Relationships xmlns="http://schemas.openxmlformats.org/package/2006/relationships"><Relationship Id="rId8" Type="http://schemas.openxmlformats.org/officeDocument/2006/relationships/slideLayout" Target="../slideLayouts/slideLayout459.xml"/><Relationship Id="rId13" Type="http://schemas.openxmlformats.org/officeDocument/2006/relationships/image" Target="../media/image2.png"/><Relationship Id="rId3" Type="http://schemas.openxmlformats.org/officeDocument/2006/relationships/slideLayout" Target="../slideLayouts/slideLayout454.xml"/><Relationship Id="rId7" Type="http://schemas.openxmlformats.org/officeDocument/2006/relationships/slideLayout" Target="../slideLayouts/slideLayout458.xml"/><Relationship Id="rId12" Type="http://schemas.openxmlformats.org/officeDocument/2006/relationships/theme" Target="../theme/theme42.xml"/><Relationship Id="rId2" Type="http://schemas.openxmlformats.org/officeDocument/2006/relationships/slideLayout" Target="../slideLayouts/slideLayout453.xml"/><Relationship Id="rId1" Type="http://schemas.openxmlformats.org/officeDocument/2006/relationships/slideLayout" Target="../slideLayouts/slideLayout452.xml"/><Relationship Id="rId6" Type="http://schemas.openxmlformats.org/officeDocument/2006/relationships/slideLayout" Target="../slideLayouts/slideLayout457.xml"/><Relationship Id="rId11" Type="http://schemas.openxmlformats.org/officeDocument/2006/relationships/slideLayout" Target="../slideLayouts/slideLayout462.xml"/><Relationship Id="rId5" Type="http://schemas.openxmlformats.org/officeDocument/2006/relationships/slideLayout" Target="../slideLayouts/slideLayout456.xml"/><Relationship Id="rId10" Type="http://schemas.openxmlformats.org/officeDocument/2006/relationships/slideLayout" Target="../slideLayouts/slideLayout461.xml"/><Relationship Id="rId4" Type="http://schemas.openxmlformats.org/officeDocument/2006/relationships/slideLayout" Target="../slideLayouts/slideLayout455.xml"/><Relationship Id="rId9" Type="http://schemas.openxmlformats.org/officeDocument/2006/relationships/slideLayout" Target="../slideLayouts/slideLayout460.xml"/></Relationships>
</file>

<file path=ppt/slideMasters/_rels/slideMaster43.xml.rels><?xml version="1.0" encoding="UTF-8" standalone="yes"?>
<Relationships xmlns="http://schemas.openxmlformats.org/package/2006/relationships"><Relationship Id="rId8" Type="http://schemas.openxmlformats.org/officeDocument/2006/relationships/slideLayout" Target="../slideLayouts/slideLayout470.xml"/><Relationship Id="rId13" Type="http://schemas.openxmlformats.org/officeDocument/2006/relationships/image" Target="../media/image2.png"/><Relationship Id="rId3" Type="http://schemas.openxmlformats.org/officeDocument/2006/relationships/slideLayout" Target="../slideLayouts/slideLayout465.xml"/><Relationship Id="rId7" Type="http://schemas.openxmlformats.org/officeDocument/2006/relationships/slideLayout" Target="../slideLayouts/slideLayout469.xml"/><Relationship Id="rId12" Type="http://schemas.openxmlformats.org/officeDocument/2006/relationships/theme" Target="../theme/theme43.xml"/><Relationship Id="rId2" Type="http://schemas.openxmlformats.org/officeDocument/2006/relationships/slideLayout" Target="../slideLayouts/slideLayout464.xml"/><Relationship Id="rId1" Type="http://schemas.openxmlformats.org/officeDocument/2006/relationships/slideLayout" Target="../slideLayouts/slideLayout463.xml"/><Relationship Id="rId6" Type="http://schemas.openxmlformats.org/officeDocument/2006/relationships/slideLayout" Target="../slideLayouts/slideLayout468.xml"/><Relationship Id="rId11" Type="http://schemas.openxmlformats.org/officeDocument/2006/relationships/slideLayout" Target="../slideLayouts/slideLayout473.xml"/><Relationship Id="rId5" Type="http://schemas.openxmlformats.org/officeDocument/2006/relationships/slideLayout" Target="../slideLayouts/slideLayout467.xml"/><Relationship Id="rId10" Type="http://schemas.openxmlformats.org/officeDocument/2006/relationships/slideLayout" Target="../slideLayouts/slideLayout472.xml"/><Relationship Id="rId4" Type="http://schemas.openxmlformats.org/officeDocument/2006/relationships/slideLayout" Target="../slideLayouts/slideLayout466.xml"/><Relationship Id="rId9" Type="http://schemas.openxmlformats.org/officeDocument/2006/relationships/slideLayout" Target="../slideLayouts/slideLayout471.xml"/></Relationships>
</file>

<file path=ppt/slideMasters/_rels/slideMaster44.xml.rels><?xml version="1.0" encoding="UTF-8" standalone="yes"?>
<Relationships xmlns="http://schemas.openxmlformats.org/package/2006/relationships"><Relationship Id="rId8" Type="http://schemas.openxmlformats.org/officeDocument/2006/relationships/slideLayout" Target="../slideLayouts/slideLayout481.xml"/><Relationship Id="rId3" Type="http://schemas.openxmlformats.org/officeDocument/2006/relationships/slideLayout" Target="../slideLayouts/slideLayout476.xml"/><Relationship Id="rId7" Type="http://schemas.openxmlformats.org/officeDocument/2006/relationships/slideLayout" Target="../slideLayouts/slideLayout480.xml"/><Relationship Id="rId12" Type="http://schemas.openxmlformats.org/officeDocument/2006/relationships/theme" Target="../theme/theme44.xml"/><Relationship Id="rId2" Type="http://schemas.openxmlformats.org/officeDocument/2006/relationships/slideLayout" Target="../slideLayouts/slideLayout475.xml"/><Relationship Id="rId1" Type="http://schemas.openxmlformats.org/officeDocument/2006/relationships/slideLayout" Target="../slideLayouts/slideLayout474.xml"/><Relationship Id="rId6" Type="http://schemas.openxmlformats.org/officeDocument/2006/relationships/slideLayout" Target="../slideLayouts/slideLayout479.xml"/><Relationship Id="rId11" Type="http://schemas.openxmlformats.org/officeDocument/2006/relationships/slideLayout" Target="../slideLayouts/slideLayout484.xml"/><Relationship Id="rId5" Type="http://schemas.openxmlformats.org/officeDocument/2006/relationships/slideLayout" Target="../slideLayouts/slideLayout478.xml"/><Relationship Id="rId10" Type="http://schemas.openxmlformats.org/officeDocument/2006/relationships/slideLayout" Target="../slideLayouts/slideLayout483.xml"/><Relationship Id="rId4" Type="http://schemas.openxmlformats.org/officeDocument/2006/relationships/slideLayout" Target="../slideLayouts/slideLayout477.xml"/><Relationship Id="rId9" Type="http://schemas.openxmlformats.org/officeDocument/2006/relationships/slideLayout" Target="../slideLayouts/slideLayout482.xml"/></Relationships>
</file>

<file path=ppt/slideMasters/_rels/slideMaster45.xml.rels><?xml version="1.0" encoding="UTF-8" standalone="yes"?>
<Relationships xmlns="http://schemas.openxmlformats.org/package/2006/relationships"><Relationship Id="rId8" Type="http://schemas.openxmlformats.org/officeDocument/2006/relationships/slideLayout" Target="../slideLayouts/slideLayout492.xml"/><Relationship Id="rId3" Type="http://schemas.openxmlformats.org/officeDocument/2006/relationships/slideLayout" Target="../slideLayouts/slideLayout487.xml"/><Relationship Id="rId7" Type="http://schemas.openxmlformats.org/officeDocument/2006/relationships/slideLayout" Target="../slideLayouts/slideLayout491.xml"/><Relationship Id="rId12" Type="http://schemas.openxmlformats.org/officeDocument/2006/relationships/theme" Target="../theme/theme45.xml"/><Relationship Id="rId2" Type="http://schemas.openxmlformats.org/officeDocument/2006/relationships/slideLayout" Target="../slideLayouts/slideLayout486.xml"/><Relationship Id="rId1" Type="http://schemas.openxmlformats.org/officeDocument/2006/relationships/slideLayout" Target="../slideLayouts/slideLayout485.xml"/><Relationship Id="rId6" Type="http://schemas.openxmlformats.org/officeDocument/2006/relationships/slideLayout" Target="../slideLayouts/slideLayout490.xml"/><Relationship Id="rId11" Type="http://schemas.openxmlformats.org/officeDocument/2006/relationships/slideLayout" Target="../slideLayouts/slideLayout495.xml"/><Relationship Id="rId5" Type="http://schemas.openxmlformats.org/officeDocument/2006/relationships/slideLayout" Target="../slideLayouts/slideLayout489.xml"/><Relationship Id="rId10" Type="http://schemas.openxmlformats.org/officeDocument/2006/relationships/slideLayout" Target="../slideLayouts/slideLayout494.xml"/><Relationship Id="rId4" Type="http://schemas.openxmlformats.org/officeDocument/2006/relationships/slideLayout" Target="../slideLayouts/slideLayout488.xml"/><Relationship Id="rId9" Type="http://schemas.openxmlformats.org/officeDocument/2006/relationships/slideLayout" Target="../slideLayouts/slideLayout493.xml"/></Relationships>
</file>

<file path=ppt/slideMasters/_rels/slideMaster46.xml.rels><?xml version="1.0" encoding="UTF-8" standalone="yes"?>
<Relationships xmlns="http://schemas.openxmlformats.org/package/2006/relationships"><Relationship Id="rId8" Type="http://schemas.openxmlformats.org/officeDocument/2006/relationships/slideLayout" Target="../slideLayouts/slideLayout503.xml"/><Relationship Id="rId3" Type="http://schemas.openxmlformats.org/officeDocument/2006/relationships/slideLayout" Target="../slideLayouts/slideLayout498.xml"/><Relationship Id="rId7" Type="http://schemas.openxmlformats.org/officeDocument/2006/relationships/slideLayout" Target="../slideLayouts/slideLayout502.xml"/><Relationship Id="rId12" Type="http://schemas.openxmlformats.org/officeDocument/2006/relationships/theme" Target="../theme/theme46.xml"/><Relationship Id="rId2" Type="http://schemas.openxmlformats.org/officeDocument/2006/relationships/slideLayout" Target="../slideLayouts/slideLayout497.xml"/><Relationship Id="rId1" Type="http://schemas.openxmlformats.org/officeDocument/2006/relationships/slideLayout" Target="../slideLayouts/slideLayout496.xml"/><Relationship Id="rId6" Type="http://schemas.openxmlformats.org/officeDocument/2006/relationships/slideLayout" Target="../slideLayouts/slideLayout501.xml"/><Relationship Id="rId11" Type="http://schemas.openxmlformats.org/officeDocument/2006/relationships/slideLayout" Target="../slideLayouts/slideLayout506.xml"/><Relationship Id="rId5" Type="http://schemas.openxmlformats.org/officeDocument/2006/relationships/slideLayout" Target="../slideLayouts/slideLayout500.xml"/><Relationship Id="rId10" Type="http://schemas.openxmlformats.org/officeDocument/2006/relationships/slideLayout" Target="../slideLayouts/slideLayout505.xml"/><Relationship Id="rId4" Type="http://schemas.openxmlformats.org/officeDocument/2006/relationships/slideLayout" Target="../slideLayouts/slideLayout499.xml"/><Relationship Id="rId9" Type="http://schemas.openxmlformats.org/officeDocument/2006/relationships/slideLayout" Target="../slideLayouts/slideLayout504.xml"/></Relationships>
</file>

<file path=ppt/slideMasters/_rels/slideMaster47.xml.rels><?xml version="1.0" encoding="UTF-8" standalone="yes"?>
<Relationships xmlns="http://schemas.openxmlformats.org/package/2006/relationships"><Relationship Id="rId8" Type="http://schemas.openxmlformats.org/officeDocument/2006/relationships/slideLayout" Target="../slideLayouts/slideLayout514.xml"/><Relationship Id="rId3" Type="http://schemas.openxmlformats.org/officeDocument/2006/relationships/slideLayout" Target="../slideLayouts/slideLayout509.xml"/><Relationship Id="rId7" Type="http://schemas.openxmlformats.org/officeDocument/2006/relationships/slideLayout" Target="../slideLayouts/slideLayout513.xml"/><Relationship Id="rId12" Type="http://schemas.openxmlformats.org/officeDocument/2006/relationships/theme" Target="../theme/theme47.xml"/><Relationship Id="rId2" Type="http://schemas.openxmlformats.org/officeDocument/2006/relationships/slideLayout" Target="../slideLayouts/slideLayout508.xml"/><Relationship Id="rId1" Type="http://schemas.openxmlformats.org/officeDocument/2006/relationships/slideLayout" Target="../slideLayouts/slideLayout507.xml"/><Relationship Id="rId6" Type="http://schemas.openxmlformats.org/officeDocument/2006/relationships/slideLayout" Target="../slideLayouts/slideLayout512.xml"/><Relationship Id="rId11" Type="http://schemas.openxmlformats.org/officeDocument/2006/relationships/slideLayout" Target="../slideLayouts/slideLayout517.xml"/><Relationship Id="rId5" Type="http://schemas.openxmlformats.org/officeDocument/2006/relationships/slideLayout" Target="../slideLayouts/slideLayout511.xml"/><Relationship Id="rId10" Type="http://schemas.openxmlformats.org/officeDocument/2006/relationships/slideLayout" Target="../slideLayouts/slideLayout516.xml"/><Relationship Id="rId4" Type="http://schemas.openxmlformats.org/officeDocument/2006/relationships/slideLayout" Target="../slideLayouts/slideLayout510.xml"/><Relationship Id="rId9" Type="http://schemas.openxmlformats.org/officeDocument/2006/relationships/slideLayout" Target="../slideLayouts/slideLayout515.xml"/></Relationships>
</file>

<file path=ppt/slideMasters/_rels/slideMaster48.xml.rels><?xml version="1.0" encoding="UTF-8" standalone="yes"?>
<Relationships xmlns="http://schemas.openxmlformats.org/package/2006/relationships"><Relationship Id="rId8" Type="http://schemas.openxmlformats.org/officeDocument/2006/relationships/slideLayout" Target="../slideLayouts/slideLayout525.xml"/><Relationship Id="rId3" Type="http://schemas.openxmlformats.org/officeDocument/2006/relationships/slideLayout" Target="../slideLayouts/slideLayout520.xml"/><Relationship Id="rId7" Type="http://schemas.openxmlformats.org/officeDocument/2006/relationships/slideLayout" Target="../slideLayouts/slideLayout524.xml"/><Relationship Id="rId12" Type="http://schemas.openxmlformats.org/officeDocument/2006/relationships/theme" Target="../theme/theme48.xml"/><Relationship Id="rId2" Type="http://schemas.openxmlformats.org/officeDocument/2006/relationships/slideLayout" Target="../slideLayouts/slideLayout519.xml"/><Relationship Id="rId1" Type="http://schemas.openxmlformats.org/officeDocument/2006/relationships/slideLayout" Target="../slideLayouts/slideLayout518.xml"/><Relationship Id="rId6" Type="http://schemas.openxmlformats.org/officeDocument/2006/relationships/slideLayout" Target="../slideLayouts/slideLayout523.xml"/><Relationship Id="rId11" Type="http://schemas.openxmlformats.org/officeDocument/2006/relationships/slideLayout" Target="../slideLayouts/slideLayout528.xml"/><Relationship Id="rId5" Type="http://schemas.openxmlformats.org/officeDocument/2006/relationships/slideLayout" Target="../slideLayouts/slideLayout522.xml"/><Relationship Id="rId10" Type="http://schemas.openxmlformats.org/officeDocument/2006/relationships/slideLayout" Target="../slideLayouts/slideLayout527.xml"/><Relationship Id="rId4" Type="http://schemas.openxmlformats.org/officeDocument/2006/relationships/slideLayout" Target="../slideLayouts/slideLayout521.xml"/><Relationship Id="rId9" Type="http://schemas.openxmlformats.org/officeDocument/2006/relationships/slideLayout" Target="../slideLayouts/slideLayout526.xml"/></Relationships>
</file>

<file path=ppt/slideMasters/_rels/slideMaster49.xml.rels><?xml version="1.0" encoding="UTF-8" standalone="yes"?>
<Relationships xmlns="http://schemas.openxmlformats.org/package/2006/relationships"><Relationship Id="rId8" Type="http://schemas.openxmlformats.org/officeDocument/2006/relationships/slideLayout" Target="../slideLayouts/slideLayout536.xml"/><Relationship Id="rId3" Type="http://schemas.openxmlformats.org/officeDocument/2006/relationships/slideLayout" Target="../slideLayouts/slideLayout531.xml"/><Relationship Id="rId7" Type="http://schemas.openxmlformats.org/officeDocument/2006/relationships/slideLayout" Target="../slideLayouts/slideLayout535.xml"/><Relationship Id="rId12" Type="http://schemas.openxmlformats.org/officeDocument/2006/relationships/theme" Target="../theme/theme49.xml"/><Relationship Id="rId2" Type="http://schemas.openxmlformats.org/officeDocument/2006/relationships/slideLayout" Target="../slideLayouts/slideLayout530.xml"/><Relationship Id="rId1" Type="http://schemas.openxmlformats.org/officeDocument/2006/relationships/slideLayout" Target="../slideLayouts/slideLayout529.xml"/><Relationship Id="rId6" Type="http://schemas.openxmlformats.org/officeDocument/2006/relationships/slideLayout" Target="../slideLayouts/slideLayout534.xml"/><Relationship Id="rId11" Type="http://schemas.openxmlformats.org/officeDocument/2006/relationships/slideLayout" Target="../slideLayouts/slideLayout539.xml"/><Relationship Id="rId5" Type="http://schemas.openxmlformats.org/officeDocument/2006/relationships/slideLayout" Target="../slideLayouts/slideLayout533.xml"/><Relationship Id="rId10" Type="http://schemas.openxmlformats.org/officeDocument/2006/relationships/slideLayout" Target="../slideLayouts/slideLayout538.xml"/><Relationship Id="rId4" Type="http://schemas.openxmlformats.org/officeDocument/2006/relationships/slideLayout" Target="../slideLayouts/slideLayout532.xml"/><Relationship Id="rId9" Type="http://schemas.openxmlformats.org/officeDocument/2006/relationships/slideLayout" Target="../slideLayouts/slideLayout53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2.pn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2.pn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2.pn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1079500" y="288925"/>
            <a:ext cx="7726363"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ctr" anchorCtr="0" compatLnSpc="1">
            <a:prstTxWarp prst="textNoShape">
              <a:avLst/>
            </a:prstTxWarp>
          </a:bodyPr>
          <a:lstStyle/>
          <a:p>
            <a:pPr lvl="0"/>
            <a:r>
              <a:rPr lang="en-US" altLang="en-US" smtClean="0"/>
              <a:t>Click to edit Master title style</a:t>
            </a:r>
          </a:p>
        </p:txBody>
      </p:sp>
      <p:sp>
        <p:nvSpPr>
          <p:cNvPr id="4099" name="Rectangle 3"/>
          <p:cNvSpPr>
            <a:spLocks noGrp="1" noChangeArrowheads="1"/>
          </p:cNvSpPr>
          <p:nvPr>
            <p:ph type="body" idx="1"/>
          </p:nvPr>
        </p:nvSpPr>
        <p:spPr bwMode="auto">
          <a:xfrm>
            <a:off x="855663" y="1593850"/>
            <a:ext cx="8105775" cy="4425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100" name="Rectangle 4"/>
          <p:cNvSpPr>
            <a:spLocks noGrp="1" noChangeArrowheads="1"/>
          </p:cNvSpPr>
          <p:nvPr>
            <p:ph type="dt" sz="half" idx="2"/>
          </p:nvPr>
        </p:nvSpPr>
        <p:spPr bwMode="auto">
          <a:xfrm>
            <a:off x="838200" y="6235700"/>
            <a:ext cx="24495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2075" tIns="46038" rIns="92075" bIns="46038" numCol="1" anchor="ctr" anchorCtr="0" compatLnSpc="1">
            <a:prstTxWarp prst="textNoShape">
              <a:avLst/>
            </a:prstTxWarp>
          </a:bodyPr>
          <a:lstStyle>
            <a:lvl1pPr>
              <a:defRPr sz="1400">
                <a:latin typeface="+mn-lt"/>
              </a:defRPr>
            </a:lvl1pPr>
          </a:lstStyle>
          <a:p>
            <a:fld id="{137D0AFF-6DA5-4797-B693-20FF3ACB9D34}" type="datetime1">
              <a:rPr lang="ar-SA" smtClean="0"/>
              <a:t>30/01/1441</a:t>
            </a:fld>
            <a:endParaRPr lang="en-US"/>
          </a:p>
        </p:txBody>
      </p:sp>
      <p:sp>
        <p:nvSpPr>
          <p:cNvPr id="4101" name="Rectangle 5"/>
          <p:cNvSpPr>
            <a:spLocks noGrp="1" noChangeArrowheads="1"/>
          </p:cNvSpPr>
          <p:nvPr>
            <p:ph type="sldNum" sz="quarter" idx="4"/>
          </p:nvPr>
        </p:nvSpPr>
        <p:spPr bwMode="auto">
          <a:xfrm>
            <a:off x="6553200" y="6224588"/>
            <a:ext cx="24209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2075" tIns="46038" rIns="92075" bIns="46038" numCol="1" anchor="ctr" anchorCtr="0" compatLnSpc="1">
            <a:prstTxWarp prst="textNoShape">
              <a:avLst/>
            </a:prstTxWarp>
          </a:bodyPr>
          <a:lstStyle>
            <a:lvl1pPr algn="r">
              <a:defRPr sz="1400">
                <a:latin typeface="+mn-lt"/>
              </a:defRPr>
            </a:lvl1pPr>
          </a:lstStyle>
          <a:p>
            <a:fld id="{EEEECDCC-63C2-4492-ADC6-A6890B1EB79E}" type="slidenum">
              <a:rPr lang="en-US" smtClean="0"/>
              <a:t>‹#›</a:t>
            </a:fld>
            <a:endParaRPr lang="en-US"/>
          </a:p>
        </p:txBody>
      </p:sp>
      <p:sp>
        <p:nvSpPr>
          <p:cNvPr id="4102" name="Rectangle 6"/>
          <p:cNvSpPr>
            <a:spLocks noGrp="1" noChangeArrowheads="1"/>
          </p:cNvSpPr>
          <p:nvPr>
            <p:ph type="ftr" sz="quarter" idx="3"/>
          </p:nvPr>
        </p:nvSpPr>
        <p:spPr bwMode="auto">
          <a:xfrm>
            <a:off x="3484563" y="6237288"/>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2075" tIns="46038" rIns="92075" bIns="46038" numCol="1" anchor="ctr" anchorCtr="0" compatLnSpc="1">
            <a:prstTxWarp prst="textNoShape">
              <a:avLst/>
            </a:prstTxWarp>
          </a:bodyPr>
          <a:lstStyle>
            <a:lvl1pPr algn="ctr">
              <a:defRPr sz="1400">
                <a:latin typeface="+mn-lt"/>
              </a:defRPr>
            </a:lvl1pPr>
          </a:lstStyle>
          <a:p>
            <a:r>
              <a:rPr lang="en-US" smtClean="0"/>
              <a:t>Dr. Mohammed Alnaif</a:t>
            </a:r>
            <a:endParaRPr lang="en-US"/>
          </a:p>
        </p:txBody>
      </p:sp>
      <p:sp>
        <p:nvSpPr>
          <p:cNvPr id="4103" name="Rectangle 7"/>
          <p:cNvSpPr>
            <a:spLocks noChangeArrowheads="1"/>
          </p:cNvSpPr>
          <p:nvPr/>
        </p:nvSpPr>
        <p:spPr bwMode="auto">
          <a:xfrm>
            <a:off x="258763" y="500063"/>
            <a:ext cx="142875" cy="15716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104" name="Freeform 8"/>
          <p:cNvSpPr>
            <a:spLocks/>
          </p:cNvSpPr>
          <p:nvPr/>
        </p:nvSpPr>
        <p:spPr bwMode="auto">
          <a:xfrm>
            <a:off x="406400" y="506413"/>
            <a:ext cx="242888" cy="239712"/>
          </a:xfrm>
          <a:custGeom>
            <a:avLst/>
            <a:gdLst>
              <a:gd name="T0" fmla="*/ 0 w 153"/>
              <a:gd name="T1" fmla="*/ 0 h 151"/>
              <a:gd name="T2" fmla="*/ 0 w 153"/>
              <a:gd name="T3" fmla="*/ 98 h 151"/>
              <a:gd name="T4" fmla="*/ 17 w 153"/>
              <a:gd name="T5" fmla="*/ 98 h 151"/>
              <a:gd name="T6" fmla="*/ 36 w 153"/>
              <a:gd name="T7" fmla="*/ 102 h 151"/>
              <a:gd name="T8" fmla="*/ 51 w 153"/>
              <a:gd name="T9" fmla="*/ 116 h 151"/>
              <a:gd name="T10" fmla="*/ 58 w 153"/>
              <a:gd name="T11" fmla="*/ 133 h 151"/>
              <a:gd name="T12" fmla="*/ 58 w 153"/>
              <a:gd name="T13" fmla="*/ 150 h 151"/>
              <a:gd name="T14" fmla="*/ 152 w 153"/>
              <a:gd name="T15" fmla="*/ 149 h 151"/>
              <a:gd name="T16" fmla="*/ 152 w 153"/>
              <a:gd name="T17" fmla="*/ 131 h 151"/>
              <a:gd name="T18" fmla="*/ 150 w 153"/>
              <a:gd name="T19" fmla="*/ 114 h 151"/>
              <a:gd name="T20" fmla="*/ 147 w 153"/>
              <a:gd name="T21" fmla="*/ 100 h 151"/>
              <a:gd name="T22" fmla="*/ 143 w 153"/>
              <a:gd name="T23" fmla="*/ 88 h 151"/>
              <a:gd name="T24" fmla="*/ 138 w 153"/>
              <a:gd name="T25" fmla="*/ 70 h 151"/>
              <a:gd name="T26" fmla="*/ 133 w 153"/>
              <a:gd name="T27" fmla="*/ 57 h 151"/>
              <a:gd name="T28" fmla="*/ 125 w 153"/>
              <a:gd name="T29" fmla="*/ 47 h 151"/>
              <a:gd name="T30" fmla="*/ 116 w 153"/>
              <a:gd name="T31" fmla="*/ 35 h 151"/>
              <a:gd name="T32" fmla="*/ 102 w 153"/>
              <a:gd name="T33" fmla="*/ 24 h 151"/>
              <a:gd name="T34" fmla="*/ 88 w 153"/>
              <a:gd name="T35" fmla="*/ 15 h 151"/>
              <a:gd name="T36" fmla="*/ 66 w 153"/>
              <a:gd name="T37" fmla="*/ 7 h 151"/>
              <a:gd name="T38" fmla="*/ 39 w 153"/>
              <a:gd name="T39" fmla="*/ 1 h 151"/>
              <a:gd name="T40" fmla="*/ 21 w 153"/>
              <a:gd name="T41" fmla="*/ 0 h 151"/>
              <a:gd name="T42" fmla="*/ 0 w 153"/>
              <a:gd name="T43" fmla="*/ 0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3" h="151">
                <a:moveTo>
                  <a:pt x="0" y="0"/>
                </a:moveTo>
                <a:lnTo>
                  <a:pt x="0" y="98"/>
                </a:lnTo>
                <a:lnTo>
                  <a:pt x="17" y="98"/>
                </a:lnTo>
                <a:lnTo>
                  <a:pt x="36" y="102"/>
                </a:lnTo>
                <a:lnTo>
                  <a:pt x="51" y="116"/>
                </a:lnTo>
                <a:lnTo>
                  <a:pt x="58" y="133"/>
                </a:lnTo>
                <a:lnTo>
                  <a:pt x="58" y="150"/>
                </a:lnTo>
                <a:lnTo>
                  <a:pt x="152" y="149"/>
                </a:lnTo>
                <a:lnTo>
                  <a:pt x="152" y="131"/>
                </a:lnTo>
                <a:lnTo>
                  <a:pt x="150" y="114"/>
                </a:lnTo>
                <a:lnTo>
                  <a:pt x="147" y="100"/>
                </a:lnTo>
                <a:lnTo>
                  <a:pt x="143" y="88"/>
                </a:lnTo>
                <a:lnTo>
                  <a:pt x="138" y="70"/>
                </a:lnTo>
                <a:lnTo>
                  <a:pt x="133" y="57"/>
                </a:lnTo>
                <a:lnTo>
                  <a:pt x="125" y="47"/>
                </a:lnTo>
                <a:lnTo>
                  <a:pt x="116" y="35"/>
                </a:lnTo>
                <a:lnTo>
                  <a:pt x="102" y="24"/>
                </a:lnTo>
                <a:lnTo>
                  <a:pt x="88" y="15"/>
                </a:lnTo>
                <a:lnTo>
                  <a:pt x="66" y="7"/>
                </a:lnTo>
                <a:lnTo>
                  <a:pt x="39" y="1"/>
                </a:lnTo>
                <a:lnTo>
                  <a:pt x="21" y="0"/>
                </a:lnTo>
                <a:lnTo>
                  <a:pt x="0" y="0"/>
                </a:lnTo>
              </a:path>
            </a:pathLst>
          </a:custGeom>
          <a:solidFill>
            <a:schemeClr val="folHlink"/>
          </a:solidFill>
          <a:ln>
            <a:noFill/>
          </a:ln>
          <a:effectLst/>
          <a:extLs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105" name="AutoShape 9"/>
          <p:cNvSpPr>
            <a:spLocks noChangeArrowheads="1"/>
          </p:cNvSpPr>
          <p:nvPr/>
        </p:nvSpPr>
        <p:spPr bwMode="auto">
          <a:xfrm rot="16200000">
            <a:off x="-11112" y="457200"/>
            <a:ext cx="295275" cy="250825"/>
          </a:xfrm>
          <a:prstGeom prst="triangle">
            <a:avLst>
              <a:gd name="adj" fmla="val 49995"/>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106" name="AutoShape 10"/>
          <p:cNvSpPr>
            <a:spLocks noChangeArrowheads="1"/>
          </p:cNvSpPr>
          <p:nvPr/>
        </p:nvSpPr>
        <p:spPr bwMode="auto">
          <a:xfrm>
            <a:off x="300038" y="68263"/>
            <a:ext cx="288925" cy="273050"/>
          </a:xfrm>
          <a:prstGeom prst="triangle">
            <a:avLst>
              <a:gd name="adj" fmla="val 49995"/>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nvGrpSpPr>
          <p:cNvPr id="4107" name="Group 11"/>
          <p:cNvGrpSpPr>
            <a:grpSpLocks/>
          </p:cNvGrpSpPr>
          <p:nvPr/>
        </p:nvGrpSpPr>
        <p:grpSpPr bwMode="auto">
          <a:xfrm>
            <a:off x="276225" y="341313"/>
            <a:ext cx="642938" cy="6516687"/>
            <a:chOff x="174" y="215"/>
            <a:chExt cx="405" cy="4105"/>
          </a:xfrm>
        </p:grpSpPr>
        <p:sp>
          <p:nvSpPr>
            <p:cNvPr id="4108" name="Rectangle 12"/>
            <p:cNvSpPr>
              <a:spLocks noChangeArrowheads="1"/>
            </p:cNvSpPr>
            <p:nvPr/>
          </p:nvSpPr>
          <p:spPr bwMode="auto">
            <a:xfrm>
              <a:off x="315" y="469"/>
              <a:ext cx="94" cy="3851"/>
            </a:xfrm>
            <a:prstGeom prst="rect">
              <a:avLst/>
            </a:pr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nvGrpSpPr>
            <p:cNvPr id="4109" name="Group 13"/>
            <p:cNvGrpSpPr>
              <a:grpSpLocks/>
            </p:cNvGrpSpPr>
            <p:nvPr/>
          </p:nvGrpSpPr>
          <p:grpSpPr bwMode="auto">
            <a:xfrm>
              <a:off x="174" y="468"/>
              <a:ext cx="405" cy="3852"/>
              <a:chOff x="174" y="468"/>
              <a:chExt cx="405" cy="3852"/>
            </a:xfrm>
          </p:grpSpPr>
          <p:grpSp>
            <p:nvGrpSpPr>
              <p:cNvPr id="4110" name="Group 14"/>
              <p:cNvGrpSpPr>
                <a:grpSpLocks/>
              </p:cNvGrpSpPr>
              <p:nvPr/>
            </p:nvGrpSpPr>
            <p:grpSpPr bwMode="auto">
              <a:xfrm>
                <a:off x="175" y="468"/>
                <a:ext cx="404" cy="194"/>
                <a:chOff x="175" y="468"/>
                <a:chExt cx="404" cy="194"/>
              </a:xfrm>
            </p:grpSpPr>
            <p:sp>
              <p:nvSpPr>
                <p:cNvPr id="4111" name="Freeform 15"/>
                <p:cNvSpPr>
                  <a:spLocks/>
                </p:cNvSpPr>
                <p:nvPr/>
              </p:nvSpPr>
              <p:spPr bwMode="auto">
                <a:xfrm>
                  <a:off x="175" y="513"/>
                  <a:ext cx="155" cy="149"/>
                </a:xfrm>
                <a:custGeom>
                  <a:avLst/>
                  <a:gdLst>
                    <a:gd name="T0" fmla="*/ 154 w 155"/>
                    <a:gd name="T1" fmla="*/ 0 h 149"/>
                    <a:gd name="T2" fmla="*/ 154 w 155"/>
                    <a:gd name="T3" fmla="*/ 97 h 149"/>
                    <a:gd name="T4" fmla="*/ 136 w 155"/>
                    <a:gd name="T5" fmla="*/ 97 h 149"/>
                    <a:gd name="T6" fmla="*/ 117 w 155"/>
                    <a:gd name="T7" fmla="*/ 101 h 149"/>
                    <a:gd name="T8" fmla="*/ 102 w 155"/>
                    <a:gd name="T9" fmla="*/ 115 h 149"/>
                    <a:gd name="T10" fmla="*/ 94 w 155"/>
                    <a:gd name="T11" fmla="*/ 132 h 149"/>
                    <a:gd name="T12" fmla="*/ 94 w 155"/>
                    <a:gd name="T13" fmla="*/ 148 h 149"/>
                    <a:gd name="T14" fmla="*/ 0 w 155"/>
                    <a:gd name="T15" fmla="*/ 148 h 149"/>
                    <a:gd name="T16" fmla="*/ 0 w 155"/>
                    <a:gd name="T17" fmla="*/ 129 h 149"/>
                    <a:gd name="T18" fmla="*/ 1 w 155"/>
                    <a:gd name="T19" fmla="*/ 112 h 149"/>
                    <a:gd name="T20" fmla="*/ 4 w 155"/>
                    <a:gd name="T21" fmla="*/ 99 h 149"/>
                    <a:gd name="T22" fmla="*/ 8 w 155"/>
                    <a:gd name="T23" fmla="*/ 87 h 149"/>
                    <a:gd name="T24" fmla="*/ 13 w 155"/>
                    <a:gd name="T25" fmla="*/ 70 h 149"/>
                    <a:gd name="T26" fmla="*/ 18 w 155"/>
                    <a:gd name="T27" fmla="*/ 57 h 149"/>
                    <a:gd name="T28" fmla="*/ 26 w 155"/>
                    <a:gd name="T29" fmla="*/ 47 h 149"/>
                    <a:gd name="T30" fmla="*/ 36 w 155"/>
                    <a:gd name="T31" fmla="*/ 35 h 149"/>
                    <a:gd name="T32" fmla="*/ 49 w 155"/>
                    <a:gd name="T33" fmla="*/ 24 h 149"/>
                    <a:gd name="T34" fmla="*/ 64 w 155"/>
                    <a:gd name="T35" fmla="*/ 15 h 149"/>
                    <a:gd name="T36" fmla="*/ 86 w 155"/>
                    <a:gd name="T37" fmla="*/ 7 h 149"/>
                    <a:gd name="T38" fmla="*/ 113 w 155"/>
                    <a:gd name="T39" fmla="*/ 1 h 149"/>
                    <a:gd name="T40" fmla="*/ 131 w 155"/>
                    <a:gd name="T41" fmla="*/ 0 h 149"/>
                    <a:gd name="T42" fmla="*/ 154 w 155"/>
                    <a:gd name="T43"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5" h="149">
                      <a:moveTo>
                        <a:pt x="154" y="0"/>
                      </a:moveTo>
                      <a:lnTo>
                        <a:pt x="154" y="97"/>
                      </a:lnTo>
                      <a:lnTo>
                        <a:pt x="136" y="97"/>
                      </a:lnTo>
                      <a:lnTo>
                        <a:pt x="117" y="101"/>
                      </a:lnTo>
                      <a:lnTo>
                        <a:pt x="102" y="115"/>
                      </a:lnTo>
                      <a:lnTo>
                        <a:pt x="94" y="132"/>
                      </a:lnTo>
                      <a:lnTo>
                        <a:pt x="94" y="148"/>
                      </a:lnTo>
                      <a:lnTo>
                        <a:pt x="0" y="148"/>
                      </a:lnTo>
                      <a:lnTo>
                        <a:pt x="0" y="129"/>
                      </a:lnTo>
                      <a:lnTo>
                        <a:pt x="1" y="112"/>
                      </a:lnTo>
                      <a:lnTo>
                        <a:pt x="4" y="99"/>
                      </a:lnTo>
                      <a:lnTo>
                        <a:pt x="8" y="87"/>
                      </a:lnTo>
                      <a:lnTo>
                        <a:pt x="13" y="70"/>
                      </a:lnTo>
                      <a:lnTo>
                        <a:pt x="18" y="57"/>
                      </a:lnTo>
                      <a:lnTo>
                        <a:pt x="26" y="47"/>
                      </a:lnTo>
                      <a:lnTo>
                        <a:pt x="36" y="35"/>
                      </a:lnTo>
                      <a:lnTo>
                        <a:pt x="49" y="24"/>
                      </a:lnTo>
                      <a:lnTo>
                        <a:pt x="64" y="15"/>
                      </a:lnTo>
                      <a:lnTo>
                        <a:pt x="86" y="7"/>
                      </a:lnTo>
                      <a:lnTo>
                        <a:pt x="113" y="1"/>
                      </a:lnTo>
                      <a:lnTo>
                        <a:pt x="131" y="0"/>
                      </a:lnTo>
                      <a:lnTo>
                        <a:pt x="154" y="0"/>
                      </a:lnTo>
                    </a:path>
                  </a:pathLst>
                </a:custGeom>
                <a:solidFill>
                  <a:schemeClr val="hlink"/>
                </a:solidFill>
                <a:ln>
                  <a:noFill/>
                </a:ln>
                <a:effectLst/>
                <a:extLs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112" name="AutoShape 16"/>
                <p:cNvSpPr>
                  <a:spLocks noChangeArrowheads="1"/>
                </p:cNvSpPr>
                <p:nvPr/>
              </p:nvSpPr>
              <p:spPr bwMode="auto">
                <a:xfrm rot="5400000" flipH="1">
                  <a:off x="406" y="481"/>
                  <a:ext cx="186" cy="160"/>
                </a:xfrm>
                <a:prstGeom prst="triangle">
                  <a:avLst>
                    <a:gd name="adj" fmla="val 49995"/>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113" name="Rectangle 17"/>
                <p:cNvSpPr>
                  <a:spLocks noChangeArrowheads="1"/>
                </p:cNvSpPr>
                <p:nvPr/>
              </p:nvSpPr>
              <p:spPr bwMode="auto">
                <a:xfrm>
                  <a:off x="329" y="513"/>
                  <a:ext cx="90" cy="98"/>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sp>
            <p:nvSpPr>
              <p:cNvPr id="4114" name="Rectangle 18"/>
              <p:cNvSpPr>
                <a:spLocks noChangeArrowheads="1"/>
              </p:cNvSpPr>
              <p:nvPr/>
            </p:nvSpPr>
            <p:spPr bwMode="auto">
              <a:xfrm>
                <a:off x="174" y="657"/>
                <a:ext cx="90" cy="3663"/>
              </a:xfrm>
              <a:prstGeom prst="rect">
                <a:avLst/>
              </a:prstGeom>
              <a:gradFill rotWithShape="0">
                <a:gsLst>
                  <a:gs pos="0">
                    <a:schemeClr val="hlink"/>
                  </a:gs>
                  <a:gs pos="100000">
                    <a:schemeClr val="bg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sp>
          <p:nvSpPr>
            <p:cNvPr id="4115" name="Rectangle 19"/>
            <p:cNvSpPr>
              <a:spLocks noChangeArrowheads="1"/>
            </p:cNvSpPr>
            <p:nvPr/>
          </p:nvSpPr>
          <p:spPr bwMode="auto">
            <a:xfrm>
              <a:off x="243" y="215"/>
              <a:ext cx="91" cy="4105"/>
            </a:xfrm>
            <a:prstGeom prst="rect">
              <a:avLst/>
            </a:prstGeom>
            <a:gradFill rotWithShape="0">
              <a:gsLst>
                <a:gs pos="0">
                  <a:schemeClr val="accent1"/>
                </a:gs>
                <a:gs pos="100000">
                  <a:schemeClr val="bg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spTree>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hf hdr="0"/>
  <p:txStyles>
    <p:titleStyle>
      <a:lvl1pPr algn="ctr" rtl="0" eaLnBrk="1" fontAlgn="base" hangingPunct="1">
        <a:spcBef>
          <a:spcPct val="0"/>
        </a:spcBef>
        <a:spcAft>
          <a:spcPct val="0"/>
        </a:spcAft>
        <a:defRPr kumimoji="1" sz="4400">
          <a:solidFill>
            <a:schemeClr val="tx2"/>
          </a:solidFill>
          <a:latin typeface="+mj-lt"/>
          <a:ea typeface="+mj-ea"/>
          <a:cs typeface="+mj-cs"/>
        </a:defRPr>
      </a:lvl1pPr>
      <a:lvl2pPr algn="ctr" rtl="0" eaLnBrk="1" fontAlgn="base" hangingPunct="1">
        <a:spcBef>
          <a:spcPct val="0"/>
        </a:spcBef>
        <a:spcAft>
          <a:spcPct val="0"/>
        </a:spcAft>
        <a:defRPr kumimoji="1" sz="4400">
          <a:solidFill>
            <a:schemeClr val="tx2"/>
          </a:solidFill>
          <a:latin typeface="Times New Roman" pitchFamily="18" charset="0"/>
        </a:defRPr>
      </a:lvl2pPr>
      <a:lvl3pPr algn="ctr" rtl="0" eaLnBrk="1" fontAlgn="base" hangingPunct="1">
        <a:spcBef>
          <a:spcPct val="0"/>
        </a:spcBef>
        <a:spcAft>
          <a:spcPct val="0"/>
        </a:spcAft>
        <a:defRPr kumimoji="1" sz="4400">
          <a:solidFill>
            <a:schemeClr val="tx2"/>
          </a:solidFill>
          <a:latin typeface="Times New Roman" pitchFamily="18" charset="0"/>
        </a:defRPr>
      </a:lvl3pPr>
      <a:lvl4pPr algn="ctr" rtl="0" eaLnBrk="1" fontAlgn="base" hangingPunct="1">
        <a:spcBef>
          <a:spcPct val="0"/>
        </a:spcBef>
        <a:spcAft>
          <a:spcPct val="0"/>
        </a:spcAft>
        <a:defRPr kumimoji="1" sz="4400">
          <a:solidFill>
            <a:schemeClr val="tx2"/>
          </a:solidFill>
          <a:latin typeface="Times New Roman" pitchFamily="18" charset="0"/>
        </a:defRPr>
      </a:lvl4pPr>
      <a:lvl5pPr algn="ctr" rtl="0" eaLnBrk="1" fontAlgn="base" hangingPunct="1">
        <a:spcBef>
          <a:spcPct val="0"/>
        </a:spcBef>
        <a:spcAft>
          <a:spcPct val="0"/>
        </a:spcAft>
        <a:defRPr kumimoji="1" sz="4400">
          <a:solidFill>
            <a:schemeClr val="tx2"/>
          </a:solidFill>
          <a:latin typeface="Times New Roman" pitchFamily="18" charset="0"/>
        </a:defRPr>
      </a:lvl5pPr>
      <a:lvl6pPr marL="457200" algn="ctr" rtl="0" eaLnBrk="1" fontAlgn="base" hangingPunct="1">
        <a:spcBef>
          <a:spcPct val="0"/>
        </a:spcBef>
        <a:spcAft>
          <a:spcPct val="0"/>
        </a:spcAft>
        <a:defRPr kumimoji="1" sz="4400">
          <a:solidFill>
            <a:schemeClr val="tx2"/>
          </a:solidFill>
          <a:latin typeface="Times New Roman" pitchFamily="18" charset="0"/>
        </a:defRPr>
      </a:lvl6pPr>
      <a:lvl7pPr marL="914400" algn="ctr" rtl="0" eaLnBrk="1" fontAlgn="base" hangingPunct="1">
        <a:spcBef>
          <a:spcPct val="0"/>
        </a:spcBef>
        <a:spcAft>
          <a:spcPct val="0"/>
        </a:spcAft>
        <a:defRPr kumimoji="1" sz="4400">
          <a:solidFill>
            <a:schemeClr val="tx2"/>
          </a:solidFill>
          <a:latin typeface="Times New Roman" pitchFamily="18" charset="0"/>
        </a:defRPr>
      </a:lvl7pPr>
      <a:lvl8pPr marL="1371600" algn="ctr" rtl="0" eaLnBrk="1" fontAlgn="base" hangingPunct="1">
        <a:spcBef>
          <a:spcPct val="0"/>
        </a:spcBef>
        <a:spcAft>
          <a:spcPct val="0"/>
        </a:spcAft>
        <a:defRPr kumimoji="1" sz="4400">
          <a:solidFill>
            <a:schemeClr val="tx2"/>
          </a:solidFill>
          <a:latin typeface="Times New Roman" pitchFamily="18" charset="0"/>
        </a:defRPr>
      </a:lvl8pPr>
      <a:lvl9pPr marL="1828800" algn="ctr" rtl="0" eaLnBrk="1" fontAlgn="base" hangingPunct="1">
        <a:spcBef>
          <a:spcPct val="0"/>
        </a:spcBef>
        <a:spcAft>
          <a:spcPct val="0"/>
        </a:spcAft>
        <a:defRPr kumimoji="1" sz="4400">
          <a:solidFill>
            <a:schemeClr val="tx2"/>
          </a:solidFill>
          <a:latin typeface="Times New Roman" pitchFamily="18" charset="0"/>
        </a:defRPr>
      </a:lvl9pPr>
    </p:titleStyle>
    <p:bodyStyle>
      <a:lvl1pPr marL="342900" indent="-342900" algn="l" rtl="0" eaLnBrk="1" fontAlgn="base" hangingPunct="1">
        <a:spcBef>
          <a:spcPct val="20000"/>
        </a:spcBef>
        <a:spcAft>
          <a:spcPct val="0"/>
        </a:spcAft>
        <a:buClr>
          <a:schemeClr val="accent1"/>
        </a:buClr>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1"/>
        </a:buClr>
        <a:buChar char="•"/>
        <a:defRPr kumimoji="1" sz="2800">
          <a:solidFill>
            <a:schemeClr val="tx1"/>
          </a:solidFill>
          <a:latin typeface="+mn-lt"/>
        </a:defRPr>
      </a:lvl2pPr>
      <a:lvl3pPr marL="1143000" indent="-228600" algn="l" rtl="0" eaLnBrk="1" fontAlgn="base" hangingPunct="1">
        <a:spcBef>
          <a:spcPct val="20000"/>
        </a:spcBef>
        <a:spcAft>
          <a:spcPct val="0"/>
        </a:spcAft>
        <a:buClr>
          <a:schemeClr val="accent1"/>
        </a:buClr>
        <a:buChar char="•"/>
        <a:defRPr kumimoji="1" sz="2400">
          <a:solidFill>
            <a:schemeClr val="tx1"/>
          </a:solidFill>
          <a:latin typeface="+mn-lt"/>
        </a:defRPr>
      </a:lvl3pPr>
      <a:lvl4pPr marL="1600200" indent="-228600" algn="l" rtl="0" eaLnBrk="1" fontAlgn="base" hangingPunct="1">
        <a:spcBef>
          <a:spcPct val="20000"/>
        </a:spcBef>
        <a:spcAft>
          <a:spcPct val="0"/>
        </a:spcAft>
        <a:buClr>
          <a:schemeClr val="accent1"/>
        </a:buClr>
        <a:buChar char="•"/>
        <a:defRPr kumimoji="1" sz="2000">
          <a:solidFill>
            <a:schemeClr val="tx1"/>
          </a:solidFill>
          <a:latin typeface="+mn-lt"/>
        </a:defRPr>
      </a:lvl4pPr>
      <a:lvl5pPr marL="2057400" indent="-228600" algn="l" rtl="0" eaLnBrk="1" fontAlgn="base" hangingPunct="1">
        <a:spcBef>
          <a:spcPct val="20000"/>
        </a:spcBef>
        <a:spcAft>
          <a:spcPct val="0"/>
        </a:spcAft>
        <a:buClr>
          <a:schemeClr val="accent1"/>
        </a:buClr>
        <a:buChar char="•"/>
        <a:defRPr kumimoji="1" sz="2000">
          <a:solidFill>
            <a:schemeClr val="tx1"/>
          </a:solidFill>
          <a:latin typeface="+mn-lt"/>
        </a:defRPr>
      </a:lvl5pPr>
      <a:lvl6pPr marL="2514600" indent="-228600" algn="l" rtl="0" eaLnBrk="1" fontAlgn="base" hangingPunct="1">
        <a:spcBef>
          <a:spcPct val="20000"/>
        </a:spcBef>
        <a:spcAft>
          <a:spcPct val="0"/>
        </a:spcAft>
        <a:buClr>
          <a:schemeClr val="accent1"/>
        </a:buClr>
        <a:buChar char="•"/>
        <a:defRPr kumimoji="1" sz="2000">
          <a:solidFill>
            <a:schemeClr val="tx1"/>
          </a:solidFill>
          <a:latin typeface="+mn-lt"/>
        </a:defRPr>
      </a:lvl6pPr>
      <a:lvl7pPr marL="2971800" indent="-228600" algn="l" rtl="0" eaLnBrk="1" fontAlgn="base" hangingPunct="1">
        <a:spcBef>
          <a:spcPct val="20000"/>
        </a:spcBef>
        <a:spcAft>
          <a:spcPct val="0"/>
        </a:spcAft>
        <a:buClr>
          <a:schemeClr val="accent1"/>
        </a:buClr>
        <a:buChar char="•"/>
        <a:defRPr kumimoji="1" sz="2000">
          <a:solidFill>
            <a:schemeClr val="tx1"/>
          </a:solidFill>
          <a:latin typeface="+mn-lt"/>
        </a:defRPr>
      </a:lvl7pPr>
      <a:lvl8pPr marL="3429000" indent="-228600" algn="l" rtl="0" eaLnBrk="1" fontAlgn="base" hangingPunct="1">
        <a:spcBef>
          <a:spcPct val="20000"/>
        </a:spcBef>
        <a:spcAft>
          <a:spcPct val="0"/>
        </a:spcAft>
        <a:buClr>
          <a:schemeClr val="accent1"/>
        </a:buClr>
        <a:buChar char="•"/>
        <a:defRPr kumimoji="1" sz="2000">
          <a:solidFill>
            <a:schemeClr val="tx1"/>
          </a:solidFill>
          <a:latin typeface="+mn-lt"/>
        </a:defRPr>
      </a:lvl8pPr>
      <a:lvl9pPr marL="3886200" indent="-228600" algn="l" rtl="0" eaLnBrk="1" fontAlgn="base" hangingPunct="1">
        <a:spcBef>
          <a:spcPct val="20000"/>
        </a:spcBef>
        <a:spcAft>
          <a:spcPct val="0"/>
        </a:spcAft>
        <a:buClr>
          <a:schemeClr val="accent1"/>
        </a:buClr>
        <a:buChar char="•"/>
        <a:defRPr kumimoji="1"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tile tx="0" ty="0" sx="100000" sy="100000" flip="none" algn="tl"/>
        </a:blipFill>
        <a:effectLst/>
      </p:bgPr>
    </p:bg>
    <p:spTree>
      <p:nvGrpSpPr>
        <p:cNvPr id="1" name=""/>
        <p:cNvGrpSpPr/>
        <p:nvPr/>
      </p:nvGrpSpPr>
      <p:grpSpPr>
        <a:xfrm>
          <a:off x="0" y="0"/>
          <a:ext cx="0" cy="0"/>
          <a:chOff x="0" y="0"/>
          <a:chExt cx="0" cy="0"/>
        </a:xfrm>
      </p:grpSpPr>
      <p:grpSp>
        <p:nvGrpSpPr>
          <p:cNvPr id="8194" name="Group 1"/>
          <p:cNvGrpSpPr>
            <a:grpSpLocks/>
          </p:cNvGrpSpPr>
          <p:nvPr/>
        </p:nvGrpSpPr>
        <p:grpSpPr bwMode="auto">
          <a:xfrm>
            <a:off x="5638800" y="6248400"/>
            <a:ext cx="454025" cy="454025"/>
            <a:chOff x="3552" y="3936"/>
            <a:chExt cx="286" cy="286"/>
          </a:xfrm>
        </p:grpSpPr>
        <p:sp>
          <p:nvSpPr>
            <p:cNvPr id="2" name="AutoShape 2">
              <a:hlinkClick r:id="" action="ppaction://hlinkshowjump?jump=endshow"/>
            </p:cNvPr>
            <p:cNvSpPr>
              <a:spLocks noChangeArrowheads="1"/>
            </p:cNvSpPr>
            <p:nvPr/>
          </p:nvSpPr>
          <p:spPr bwMode="auto">
            <a:xfrm>
              <a:off x="3552" y="3936"/>
              <a:ext cx="287" cy="287"/>
            </a:xfrm>
            <a:prstGeom prst="actionButtonBlank">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bg1"/>
                  </a:solidFill>
                  <a:latin typeface="Arial" charset="0"/>
                  <a:ea typeface="DejaVu Sans" charset="0"/>
                  <a:cs typeface="DejaVu Sans" charset="0"/>
                </a:defRPr>
              </a:lvl1pPr>
              <a:lvl2pPr marL="742950" indent="-285750">
                <a:defRPr>
                  <a:solidFill>
                    <a:schemeClr val="bg1"/>
                  </a:solidFill>
                  <a:latin typeface="Arial" charset="0"/>
                  <a:ea typeface="DejaVu Sans" charset="0"/>
                  <a:cs typeface="DejaVu Sans" charset="0"/>
                </a:defRPr>
              </a:lvl2pPr>
              <a:lvl3pPr marL="1143000" indent="-228600">
                <a:defRPr>
                  <a:solidFill>
                    <a:schemeClr val="bg1"/>
                  </a:solidFill>
                  <a:latin typeface="Arial" charset="0"/>
                  <a:ea typeface="DejaVu Sans" charset="0"/>
                  <a:cs typeface="DejaVu Sans" charset="0"/>
                </a:defRPr>
              </a:lvl3pPr>
              <a:lvl4pPr marL="1600200" indent="-228600">
                <a:defRPr>
                  <a:solidFill>
                    <a:schemeClr val="bg1"/>
                  </a:solidFill>
                  <a:latin typeface="Arial" charset="0"/>
                  <a:ea typeface="DejaVu Sans" charset="0"/>
                  <a:cs typeface="DejaVu Sans" charset="0"/>
                </a:defRPr>
              </a:lvl4pPr>
              <a:lvl5pPr marL="2057400" indent="-228600">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9pPr>
            </a:lstStyle>
            <a:p>
              <a:pPr>
                <a:defRPr/>
              </a:pPr>
              <a:endParaRPr lang="ar-SA" altLang="en-US"/>
            </a:p>
          </p:txBody>
        </p:sp>
        <p:sp>
          <p:nvSpPr>
            <p:cNvPr id="5132" name="AutoShape 3"/>
            <p:cNvSpPr>
              <a:spLocks noChangeArrowheads="1"/>
            </p:cNvSpPr>
            <p:nvPr/>
          </p:nvSpPr>
          <p:spPr bwMode="auto">
            <a:xfrm>
              <a:off x="3600" y="3984"/>
              <a:ext cx="191" cy="191"/>
            </a:xfrm>
            <a:prstGeom prst="octagon">
              <a:avLst>
                <a:gd name="adj" fmla="val 23148"/>
              </a:avLst>
            </a:pr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bg1"/>
                  </a:solidFill>
                  <a:latin typeface="Arial" charset="0"/>
                  <a:ea typeface="DejaVu Sans" charset="0"/>
                  <a:cs typeface="DejaVu Sans" charset="0"/>
                </a:defRPr>
              </a:lvl1pPr>
              <a:lvl2pPr marL="742950" indent="-285750">
                <a:defRPr>
                  <a:solidFill>
                    <a:schemeClr val="bg1"/>
                  </a:solidFill>
                  <a:latin typeface="Arial" charset="0"/>
                  <a:ea typeface="DejaVu Sans" charset="0"/>
                  <a:cs typeface="DejaVu Sans" charset="0"/>
                </a:defRPr>
              </a:lvl2pPr>
              <a:lvl3pPr marL="1143000" indent="-228600">
                <a:defRPr>
                  <a:solidFill>
                    <a:schemeClr val="bg1"/>
                  </a:solidFill>
                  <a:latin typeface="Arial" charset="0"/>
                  <a:ea typeface="DejaVu Sans" charset="0"/>
                  <a:cs typeface="DejaVu Sans" charset="0"/>
                </a:defRPr>
              </a:lvl3pPr>
              <a:lvl4pPr marL="1600200" indent="-228600">
                <a:defRPr>
                  <a:solidFill>
                    <a:schemeClr val="bg1"/>
                  </a:solidFill>
                  <a:latin typeface="Arial" charset="0"/>
                  <a:ea typeface="DejaVu Sans" charset="0"/>
                  <a:cs typeface="DejaVu Sans" charset="0"/>
                </a:defRPr>
              </a:lvl4pPr>
              <a:lvl5pPr marL="2057400" indent="-228600">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9pPr>
            </a:lstStyle>
            <a:p>
              <a:pPr>
                <a:defRPr/>
              </a:pPr>
              <a:endParaRPr lang="ar-SA" altLang="en-US"/>
            </a:p>
          </p:txBody>
        </p:sp>
      </p:grpSp>
      <p:sp>
        <p:nvSpPr>
          <p:cNvPr id="5123" name="AutoShape 4">
            <a:hlinkClick r:id="" action="ppaction://hlinkshowjump?jump=nextslide"/>
          </p:cNvPr>
          <p:cNvSpPr>
            <a:spLocks noChangeArrowheads="1"/>
          </p:cNvSpPr>
          <p:nvPr/>
        </p:nvSpPr>
        <p:spPr bwMode="auto">
          <a:xfrm>
            <a:off x="4724400" y="6248400"/>
            <a:ext cx="457200" cy="457200"/>
          </a:xfrm>
          <a:prstGeom prst="actionButtonForwardNext">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bg1"/>
                </a:solidFill>
                <a:latin typeface="Arial" charset="0"/>
                <a:ea typeface="DejaVu Sans" charset="0"/>
                <a:cs typeface="DejaVu Sans" charset="0"/>
              </a:defRPr>
            </a:lvl1pPr>
            <a:lvl2pPr marL="742950" indent="-285750">
              <a:defRPr>
                <a:solidFill>
                  <a:schemeClr val="bg1"/>
                </a:solidFill>
                <a:latin typeface="Arial" charset="0"/>
                <a:ea typeface="DejaVu Sans" charset="0"/>
                <a:cs typeface="DejaVu Sans" charset="0"/>
              </a:defRPr>
            </a:lvl2pPr>
            <a:lvl3pPr marL="1143000" indent="-228600">
              <a:defRPr>
                <a:solidFill>
                  <a:schemeClr val="bg1"/>
                </a:solidFill>
                <a:latin typeface="Arial" charset="0"/>
                <a:ea typeface="DejaVu Sans" charset="0"/>
                <a:cs typeface="DejaVu Sans" charset="0"/>
              </a:defRPr>
            </a:lvl3pPr>
            <a:lvl4pPr marL="1600200" indent="-228600">
              <a:defRPr>
                <a:solidFill>
                  <a:schemeClr val="bg1"/>
                </a:solidFill>
                <a:latin typeface="Arial" charset="0"/>
                <a:ea typeface="DejaVu Sans" charset="0"/>
                <a:cs typeface="DejaVu Sans" charset="0"/>
              </a:defRPr>
            </a:lvl4pPr>
            <a:lvl5pPr marL="2057400" indent="-228600">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9pPr>
          </a:lstStyle>
          <a:p>
            <a:pPr>
              <a:defRPr/>
            </a:pPr>
            <a:endParaRPr lang="ar-SA" altLang="en-US"/>
          </a:p>
        </p:txBody>
      </p:sp>
      <p:sp>
        <p:nvSpPr>
          <p:cNvPr id="5124" name="AutoShape 5">
            <a:hlinkClick r:id="" action="ppaction://hlinkshowjump?jump=previousslide"/>
          </p:cNvPr>
          <p:cNvSpPr>
            <a:spLocks noChangeArrowheads="1"/>
          </p:cNvSpPr>
          <p:nvPr/>
        </p:nvSpPr>
        <p:spPr bwMode="auto">
          <a:xfrm>
            <a:off x="3962400" y="6248400"/>
            <a:ext cx="457200" cy="457200"/>
          </a:xfrm>
          <a:prstGeom prst="actionButtonBackPrevious">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bg1"/>
                </a:solidFill>
                <a:latin typeface="Arial" charset="0"/>
                <a:ea typeface="DejaVu Sans" charset="0"/>
                <a:cs typeface="DejaVu Sans" charset="0"/>
              </a:defRPr>
            </a:lvl1pPr>
            <a:lvl2pPr marL="742950" indent="-285750">
              <a:defRPr>
                <a:solidFill>
                  <a:schemeClr val="bg1"/>
                </a:solidFill>
                <a:latin typeface="Arial" charset="0"/>
                <a:ea typeface="DejaVu Sans" charset="0"/>
                <a:cs typeface="DejaVu Sans" charset="0"/>
              </a:defRPr>
            </a:lvl2pPr>
            <a:lvl3pPr marL="1143000" indent="-228600">
              <a:defRPr>
                <a:solidFill>
                  <a:schemeClr val="bg1"/>
                </a:solidFill>
                <a:latin typeface="Arial" charset="0"/>
                <a:ea typeface="DejaVu Sans" charset="0"/>
                <a:cs typeface="DejaVu Sans" charset="0"/>
              </a:defRPr>
            </a:lvl3pPr>
            <a:lvl4pPr marL="1600200" indent="-228600">
              <a:defRPr>
                <a:solidFill>
                  <a:schemeClr val="bg1"/>
                </a:solidFill>
                <a:latin typeface="Arial" charset="0"/>
                <a:ea typeface="DejaVu Sans" charset="0"/>
                <a:cs typeface="DejaVu Sans" charset="0"/>
              </a:defRPr>
            </a:lvl4pPr>
            <a:lvl5pPr marL="2057400" indent="-228600">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9pPr>
          </a:lstStyle>
          <a:p>
            <a:pPr>
              <a:defRPr/>
            </a:pPr>
            <a:endParaRPr lang="ar-SA" altLang="en-US"/>
          </a:p>
        </p:txBody>
      </p:sp>
      <p:sp>
        <p:nvSpPr>
          <p:cNvPr id="5125" name="AutoShape 6">
            <a:hlinkClick r:id="" action="ppaction://hlinkshowjump?jump=firstslide"/>
          </p:cNvPr>
          <p:cNvSpPr>
            <a:spLocks noChangeArrowheads="1"/>
          </p:cNvSpPr>
          <p:nvPr/>
        </p:nvSpPr>
        <p:spPr bwMode="auto">
          <a:xfrm>
            <a:off x="3048000" y="6248400"/>
            <a:ext cx="457200" cy="457200"/>
          </a:xfrm>
          <a:prstGeom prst="actionButtonHome">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bg1"/>
                </a:solidFill>
                <a:latin typeface="Arial" charset="0"/>
                <a:ea typeface="DejaVu Sans" charset="0"/>
                <a:cs typeface="DejaVu Sans" charset="0"/>
              </a:defRPr>
            </a:lvl1pPr>
            <a:lvl2pPr marL="742950" indent="-285750">
              <a:defRPr>
                <a:solidFill>
                  <a:schemeClr val="bg1"/>
                </a:solidFill>
                <a:latin typeface="Arial" charset="0"/>
                <a:ea typeface="DejaVu Sans" charset="0"/>
                <a:cs typeface="DejaVu Sans" charset="0"/>
              </a:defRPr>
            </a:lvl2pPr>
            <a:lvl3pPr marL="1143000" indent="-228600">
              <a:defRPr>
                <a:solidFill>
                  <a:schemeClr val="bg1"/>
                </a:solidFill>
                <a:latin typeface="Arial" charset="0"/>
                <a:ea typeface="DejaVu Sans" charset="0"/>
                <a:cs typeface="DejaVu Sans" charset="0"/>
              </a:defRPr>
            </a:lvl3pPr>
            <a:lvl4pPr marL="1600200" indent="-228600">
              <a:defRPr>
                <a:solidFill>
                  <a:schemeClr val="bg1"/>
                </a:solidFill>
                <a:latin typeface="Arial" charset="0"/>
                <a:ea typeface="DejaVu Sans" charset="0"/>
                <a:cs typeface="DejaVu Sans" charset="0"/>
              </a:defRPr>
            </a:lvl4pPr>
            <a:lvl5pPr marL="2057400" indent="-228600">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9pPr>
          </a:lstStyle>
          <a:p>
            <a:pPr>
              <a:defRPr/>
            </a:pPr>
            <a:endParaRPr lang="ar-SA" altLang="en-US"/>
          </a:p>
        </p:txBody>
      </p:sp>
      <p:sp>
        <p:nvSpPr>
          <p:cNvPr id="5126" name="Text Box 7"/>
          <p:cNvSpPr txBox="1">
            <a:spLocks noChangeArrowheads="1"/>
          </p:cNvSpPr>
          <p:nvPr/>
        </p:nvSpPr>
        <p:spPr bwMode="auto">
          <a:xfrm>
            <a:off x="2362200" y="0"/>
            <a:ext cx="4495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9pPr>
          </a:lstStyle>
          <a:p>
            <a:pPr>
              <a:spcBef>
                <a:spcPts val="1125"/>
              </a:spcBef>
              <a:buClr>
                <a:srgbClr val="A50021"/>
              </a:buClr>
              <a:defRPr/>
            </a:pPr>
            <a:r>
              <a:rPr lang="tr-TR" altLang="en-US" b="1">
                <a:solidFill>
                  <a:srgbClr val="A50021"/>
                </a:solidFill>
              </a:rPr>
              <a:t>Computers Are Your Future Chapter 1</a:t>
            </a:r>
          </a:p>
        </p:txBody>
      </p:sp>
      <p:sp>
        <p:nvSpPr>
          <p:cNvPr id="8199" name="Rectangle 8"/>
          <p:cNvSpPr>
            <a:spLocks noGrp="1" noChangeArrowheads="1"/>
          </p:cNvSpPr>
          <p:nvPr>
            <p:ph type="title"/>
          </p:nvPr>
        </p:nvSpPr>
        <p:spPr bwMode="auto">
          <a:xfrm>
            <a:off x="457200" y="274638"/>
            <a:ext cx="8226425"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ctr" anchorCtr="0" compatLnSpc="1">
            <a:prstTxWarp prst="textNoShape">
              <a:avLst/>
            </a:prstTxWarp>
          </a:bodyPr>
          <a:lstStyle/>
          <a:p>
            <a:pPr lvl="0"/>
            <a:r>
              <a:rPr lang="en-GB" altLang="en-US" smtClean="0"/>
              <a:t>Ana başlık metnini düzenlemek için tıklayın</a:t>
            </a:r>
          </a:p>
        </p:txBody>
      </p:sp>
      <p:sp>
        <p:nvSpPr>
          <p:cNvPr id="8200" name="Rectangle 9"/>
          <p:cNvSpPr>
            <a:spLocks noGrp="1" noChangeArrowheads="1"/>
          </p:cNvSpPr>
          <p:nvPr>
            <p:ph type="body" idx="1"/>
          </p:nvPr>
        </p:nvSpPr>
        <p:spPr bwMode="auto">
          <a:xfrm>
            <a:off x="457200" y="1600200"/>
            <a:ext cx="8226425" cy="452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t" anchorCtr="0" compatLnSpc="1">
            <a:prstTxWarp prst="textNoShape">
              <a:avLst/>
            </a:prstTxWarp>
          </a:bodyPr>
          <a:lstStyle/>
          <a:p>
            <a:pPr lvl="0"/>
            <a:r>
              <a:rPr lang="en-GB" altLang="en-US" smtClean="0"/>
              <a:t>Anahat metninin biçimini düzenlemek için tıklayın</a:t>
            </a:r>
          </a:p>
          <a:p>
            <a:pPr lvl="1"/>
            <a:r>
              <a:rPr lang="en-GB" altLang="en-US" smtClean="0"/>
              <a:t>İkinci Anahat Düzeyi</a:t>
            </a:r>
          </a:p>
          <a:p>
            <a:pPr lvl="2"/>
            <a:r>
              <a:rPr lang="en-GB" altLang="en-US" smtClean="0"/>
              <a:t>Üçüncü Anahat Düzeyi</a:t>
            </a:r>
          </a:p>
          <a:p>
            <a:pPr lvl="3"/>
            <a:r>
              <a:rPr lang="en-GB" altLang="en-US" smtClean="0"/>
              <a:t>Dördüncü Anahat Düzeyi</a:t>
            </a:r>
          </a:p>
          <a:p>
            <a:pPr lvl="4"/>
            <a:r>
              <a:rPr lang="en-GB" altLang="en-US" smtClean="0"/>
              <a:t>Beşinci Anahat Düzeyi</a:t>
            </a:r>
          </a:p>
          <a:p>
            <a:pPr lvl="4"/>
            <a:r>
              <a:rPr lang="en-GB" altLang="en-US" smtClean="0"/>
              <a:t>Altıncı Anahat Düzeyi</a:t>
            </a:r>
          </a:p>
          <a:p>
            <a:pPr lvl="4"/>
            <a:r>
              <a:rPr lang="en-GB" altLang="en-US" smtClean="0"/>
              <a:t>Yedinci Anahat Düzeyi</a:t>
            </a:r>
          </a:p>
          <a:p>
            <a:pPr lvl="4"/>
            <a:r>
              <a:rPr lang="en-GB" altLang="en-US" smtClean="0"/>
              <a:t>Sekizinci Anahat Düzeyi</a:t>
            </a:r>
          </a:p>
          <a:p>
            <a:pPr lvl="4"/>
            <a:r>
              <a:rPr lang="en-GB" altLang="en-US" smtClean="0"/>
              <a:t>Dokuzuncu Anahat Düzeyi</a:t>
            </a:r>
          </a:p>
        </p:txBody>
      </p:sp>
      <p:sp>
        <p:nvSpPr>
          <p:cNvPr id="5130" name="Rectangle 10"/>
          <p:cNvSpPr>
            <a:spLocks noGrp="1" noChangeArrowheads="1"/>
          </p:cNvSpPr>
          <p:nvPr>
            <p:ph type="sldNum"/>
          </p:nvPr>
        </p:nvSpPr>
        <p:spPr bwMode="auto">
          <a:xfrm>
            <a:off x="6553200" y="6381750"/>
            <a:ext cx="2130425" cy="473075"/>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r" eaLnBrk="1">
              <a:buSzPct val="45000"/>
              <a:buFont typeface="Wingdings" pitchFamily="2" charset="2"/>
              <a:buNone/>
              <a:tabLst>
                <a:tab pos="723900" algn="l"/>
                <a:tab pos="1447800" algn="l"/>
              </a:tabLst>
              <a:defRPr sz="1400" b="1">
                <a:solidFill>
                  <a:srgbClr val="000000"/>
                </a:solidFill>
                <a:latin typeface="+mn-lt"/>
                <a:ea typeface="+mn-ea"/>
                <a:cs typeface="+mn-cs"/>
              </a:defRPr>
            </a:lvl1pPr>
          </a:lstStyle>
          <a:p>
            <a:pPr>
              <a:defRPr/>
            </a:pPr>
            <a:r>
              <a:rPr lang="tr-TR"/>
              <a:t>Slide </a:t>
            </a:r>
            <a:fld id="{4F9F3147-6E85-41FE-B670-B86F7EAE8BEA}" type="slidenum">
              <a:rPr lang="tr-TR"/>
              <a:pPr>
                <a:defRPr/>
              </a:pPr>
              <a:t>‹#›</a:t>
            </a:fld>
            <a:endParaRPr lang="tr-TR"/>
          </a:p>
        </p:txBody>
      </p:sp>
      <p:sp>
        <p:nvSpPr>
          <p:cNvPr id="5131" name="Rectangle 11"/>
          <p:cNvSpPr>
            <a:spLocks noGrp="1" noChangeArrowheads="1"/>
          </p:cNvSpPr>
          <p:nvPr>
            <p:ph type="ftr"/>
          </p:nvPr>
        </p:nvSpPr>
        <p:spPr bwMode="auto">
          <a:xfrm>
            <a:off x="0" y="6381750"/>
            <a:ext cx="2892425" cy="730250"/>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eaLnBrk="1">
              <a:buSzPct val="45000"/>
              <a:buFont typeface="Wingdings" pitchFamily="2" charset="2"/>
              <a:buNone/>
              <a:tabLst>
                <a:tab pos="723900" algn="l"/>
                <a:tab pos="1447800" algn="l"/>
                <a:tab pos="2171700" algn="l"/>
              </a:tabLst>
              <a:defRPr sz="1400" b="1">
                <a:solidFill>
                  <a:srgbClr val="000000"/>
                </a:solidFill>
                <a:latin typeface="+mn-lt"/>
                <a:ea typeface="+mn-ea"/>
                <a:cs typeface="+mn-cs"/>
              </a:defRPr>
            </a:lvl1pPr>
          </a:lstStyle>
          <a:p>
            <a:pPr>
              <a:defRPr/>
            </a:pPr>
            <a:r>
              <a:rPr lang="tr-TR" smtClean="0"/>
              <a:t>Dr. Mohammed Alnaif</a:t>
            </a:r>
            <a:endParaRPr lang="tr-TR"/>
          </a:p>
        </p:txBody>
      </p:sp>
    </p:spTree>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hf hdr="0" dt="0"/>
  <p:txStyles>
    <p:titleStyle>
      <a:lvl1pPr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mj-lt"/>
          <a:ea typeface="+mj-ea"/>
          <a:cs typeface="+mj-cs"/>
        </a:defRPr>
      </a:lvl1pPr>
      <a:lvl2pPr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2pPr>
      <a:lvl3pPr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3pPr>
      <a:lvl4pPr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4pPr>
      <a:lvl5pPr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5pPr>
      <a:lvl6pPr marL="457200"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6pPr>
      <a:lvl7pPr marL="914400"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7pPr>
      <a:lvl8pPr marL="1371600"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8pPr>
      <a:lvl9pPr marL="1828800"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9pPr>
    </p:titleStyle>
    <p:bodyStyle>
      <a:lvl1pPr marL="339725" indent="-339725" algn="l" defTabSz="449263" rtl="0" eaLnBrk="1" fontAlgn="base" hangingPunct="1">
        <a:spcBef>
          <a:spcPts val="700"/>
        </a:spcBef>
        <a:spcAft>
          <a:spcPct val="0"/>
        </a:spcAft>
        <a:buClr>
          <a:srgbClr val="A50021"/>
        </a:buClr>
        <a:buSzPct val="100000"/>
        <a:buFont typeface="Wingdings" pitchFamily="2" charset="2"/>
        <a:buChar char=""/>
        <a:defRPr sz="2800">
          <a:solidFill>
            <a:srgbClr val="A50021"/>
          </a:solidFill>
          <a:latin typeface="+mn-lt"/>
          <a:ea typeface="+mn-ea"/>
          <a:cs typeface="+mn-cs"/>
        </a:defRPr>
      </a:lvl1pPr>
      <a:lvl2pPr marL="739775" indent="-282575" algn="l" defTabSz="449263" rtl="0" eaLnBrk="1" fontAlgn="base" hangingPunct="1">
        <a:spcBef>
          <a:spcPts val="600"/>
        </a:spcBef>
        <a:spcAft>
          <a:spcPct val="0"/>
        </a:spcAft>
        <a:buClr>
          <a:srgbClr val="A50021"/>
        </a:buClr>
        <a:buSzPct val="100000"/>
        <a:buFont typeface="Wingdings" pitchFamily="2" charset="2"/>
        <a:buChar char=""/>
        <a:defRPr sz="2400">
          <a:solidFill>
            <a:srgbClr val="A50021"/>
          </a:solidFill>
          <a:latin typeface="+mn-lt"/>
          <a:ea typeface="+mn-ea"/>
          <a:cs typeface="+mn-cs"/>
        </a:defRPr>
      </a:lvl2pPr>
      <a:lvl3pPr marL="1143000" indent="-228600" algn="l" defTabSz="449263" rtl="0" eaLnBrk="1" fontAlgn="base" hangingPunct="1">
        <a:spcBef>
          <a:spcPts val="500"/>
        </a:spcBef>
        <a:spcAft>
          <a:spcPct val="0"/>
        </a:spcAft>
        <a:buClr>
          <a:srgbClr val="A50021"/>
        </a:buClr>
        <a:buSzPct val="100000"/>
        <a:buFont typeface="Wingdings" pitchFamily="2" charset="2"/>
        <a:buChar char=""/>
        <a:defRPr sz="2000">
          <a:solidFill>
            <a:srgbClr val="A50021"/>
          </a:solidFill>
          <a:latin typeface="+mn-lt"/>
          <a:ea typeface="+mn-ea"/>
          <a:cs typeface="+mn-cs"/>
        </a:defRPr>
      </a:lvl3pPr>
      <a:lvl4pPr marL="16002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4pPr>
      <a:lvl5pPr marL="20574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5pPr>
      <a:lvl6pPr marL="25146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6pPr>
      <a:lvl7pPr marL="29718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7pPr>
      <a:lvl8pPr marL="34290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8pPr>
      <a:lvl9pPr marL="38862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tile tx="0" ty="0" sx="100000" sy="100000" flip="none" algn="tl"/>
        </a:blipFill>
        <a:effectLst/>
      </p:bgPr>
    </p:bg>
    <p:spTree>
      <p:nvGrpSpPr>
        <p:cNvPr id="1" name=""/>
        <p:cNvGrpSpPr/>
        <p:nvPr/>
      </p:nvGrpSpPr>
      <p:grpSpPr>
        <a:xfrm>
          <a:off x="0" y="0"/>
          <a:ext cx="0" cy="0"/>
          <a:chOff x="0" y="0"/>
          <a:chExt cx="0" cy="0"/>
        </a:xfrm>
      </p:grpSpPr>
      <p:grpSp>
        <p:nvGrpSpPr>
          <p:cNvPr id="9218" name="Group 1"/>
          <p:cNvGrpSpPr>
            <a:grpSpLocks/>
          </p:cNvGrpSpPr>
          <p:nvPr/>
        </p:nvGrpSpPr>
        <p:grpSpPr bwMode="auto">
          <a:xfrm>
            <a:off x="5638800" y="6248400"/>
            <a:ext cx="454025" cy="454025"/>
            <a:chOff x="3552" y="3936"/>
            <a:chExt cx="286" cy="286"/>
          </a:xfrm>
        </p:grpSpPr>
        <p:sp>
          <p:nvSpPr>
            <p:cNvPr id="2" name="AutoShape 2">
              <a:hlinkClick r:id="" action="ppaction://hlinkshowjump?jump=endshow"/>
            </p:cNvPr>
            <p:cNvSpPr>
              <a:spLocks noChangeArrowheads="1"/>
            </p:cNvSpPr>
            <p:nvPr/>
          </p:nvSpPr>
          <p:spPr bwMode="auto">
            <a:xfrm>
              <a:off x="3552" y="3936"/>
              <a:ext cx="287" cy="287"/>
            </a:xfrm>
            <a:prstGeom prst="actionButtonBlank">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bg1"/>
                  </a:solidFill>
                  <a:latin typeface="Arial" charset="0"/>
                  <a:ea typeface="DejaVu Sans" charset="0"/>
                  <a:cs typeface="DejaVu Sans" charset="0"/>
                </a:defRPr>
              </a:lvl1pPr>
              <a:lvl2pPr marL="742950" indent="-285750">
                <a:defRPr>
                  <a:solidFill>
                    <a:schemeClr val="bg1"/>
                  </a:solidFill>
                  <a:latin typeface="Arial" charset="0"/>
                  <a:ea typeface="DejaVu Sans" charset="0"/>
                  <a:cs typeface="DejaVu Sans" charset="0"/>
                </a:defRPr>
              </a:lvl2pPr>
              <a:lvl3pPr marL="1143000" indent="-228600">
                <a:defRPr>
                  <a:solidFill>
                    <a:schemeClr val="bg1"/>
                  </a:solidFill>
                  <a:latin typeface="Arial" charset="0"/>
                  <a:ea typeface="DejaVu Sans" charset="0"/>
                  <a:cs typeface="DejaVu Sans" charset="0"/>
                </a:defRPr>
              </a:lvl3pPr>
              <a:lvl4pPr marL="1600200" indent="-228600">
                <a:defRPr>
                  <a:solidFill>
                    <a:schemeClr val="bg1"/>
                  </a:solidFill>
                  <a:latin typeface="Arial" charset="0"/>
                  <a:ea typeface="DejaVu Sans" charset="0"/>
                  <a:cs typeface="DejaVu Sans" charset="0"/>
                </a:defRPr>
              </a:lvl4pPr>
              <a:lvl5pPr marL="2057400" indent="-228600">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9pPr>
            </a:lstStyle>
            <a:p>
              <a:pPr>
                <a:defRPr/>
              </a:pPr>
              <a:endParaRPr lang="ar-SA" altLang="en-US"/>
            </a:p>
          </p:txBody>
        </p:sp>
        <p:sp>
          <p:nvSpPr>
            <p:cNvPr id="6156" name="AutoShape 3"/>
            <p:cNvSpPr>
              <a:spLocks noChangeArrowheads="1"/>
            </p:cNvSpPr>
            <p:nvPr/>
          </p:nvSpPr>
          <p:spPr bwMode="auto">
            <a:xfrm>
              <a:off x="3600" y="3984"/>
              <a:ext cx="191" cy="191"/>
            </a:xfrm>
            <a:prstGeom prst="octagon">
              <a:avLst>
                <a:gd name="adj" fmla="val 23148"/>
              </a:avLst>
            </a:pr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bg1"/>
                  </a:solidFill>
                  <a:latin typeface="Arial" charset="0"/>
                  <a:ea typeface="DejaVu Sans" charset="0"/>
                  <a:cs typeface="DejaVu Sans" charset="0"/>
                </a:defRPr>
              </a:lvl1pPr>
              <a:lvl2pPr marL="742950" indent="-285750">
                <a:defRPr>
                  <a:solidFill>
                    <a:schemeClr val="bg1"/>
                  </a:solidFill>
                  <a:latin typeface="Arial" charset="0"/>
                  <a:ea typeface="DejaVu Sans" charset="0"/>
                  <a:cs typeface="DejaVu Sans" charset="0"/>
                </a:defRPr>
              </a:lvl2pPr>
              <a:lvl3pPr marL="1143000" indent="-228600">
                <a:defRPr>
                  <a:solidFill>
                    <a:schemeClr val="bg1"/>
                  </a:solidFill>
                  <a:latin typeface="Arial" charset="0"/>
                  <a:ea typeface="DejaVu Sans" charset="0"/>
                  <a:cs typeface="DejaVu Sans" charset="0"/>
                </a:defRPr>
              </a:lvl3pPr>
              <a:lvl4pPr marL="1600200" indent="-228600">
                <a:defRPr>
                  <a:solidFill>
                    <a:schemeClr val="bg1"/>
                  </a:solidFill>
                  <a:latin typeface="Arial" charset="0"/>
                  <a:ea typeface="DejaVu Sans" charset="0"/>
                  <a:cs typeface="DejaVu Sans" charset="0"/>
                </a:defRPr>
              </a:lvl4pPr>
              <a:lvl5pPr marL="2057400" indent="-228600">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9pPr>
            </a:lstStyle>
            <a:p>
              <a:pPr>
                <a:defRPr/>
              </a:pPr>
              <a:endParaRPr lang="ar-SA" altLang="en-US"/>
            </a:p>
          </p:txBody>
        </p:sp>
      </p:grpSp>
      <p:sp>
        <p:nvSpPr>
          <p:cNvPr id="6147" name="AutoShape 4">
            <a:hlinkClick r:id="" action="ppaction://hlinkshowjump?jump=nextslide"/>
          </p:cNvPr>
          <p:cNvSpPr>
            <a:spLocks noChangeArrowheads="1"/>
          </p:cNvSpPr>
          <p:nvPr/>
        </p:nvSpPr>
        <p:spPr bwMode="auto">
          <a:xfrm>
            <a:off x="4724400" y="6248400"/>
            <a:ext cx="457200" cy="457200"/>
          </a:xfrm>
          <a:prstGeom prst="actionButtonForwardNext">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bg1"/>
                </a:solidFill>
                <a:latin typeface="Arial" charset="0"/>
                <a:ea typeface="DejaVu Sans" charset="0"/>
                <a:cs typeface="DejaVu Sans" charset="0"/>
              </a:defRPr>
            </a:lvl1pPr>
            <a:lvl2pPr marL="742950" indent="-285750">
              <a:defRPr>
                <a:solidFill>
                  <a:schemeClr val="bg1"/>
                </a:solidFill>
                <a:latin typeface="Arial" charset="0"/>
                <a:ea typeface="DejaVu Sans" charset="0"/>
                <a:cs typeface="DejaVu Sans" charset="0"/>
              </a:defRPr>
            </a:lvl2pPr>
            <a:lvl3pPr marL="1143000" indent="-228600">
              <a:defRPr>
                <a:solidFill>
                  <a:schemeClr val="bg1"/>
                </a:solidFill>
                <a:latin typeface="Arial" charset="0"/>
                <a:ea typeface="DejaVu Sans" charset="0"/>
                <a:cs typeface="DejaVu Sans" charset="0"/>
              </a:defRPr>
            </a:lvl3pPr>
            <a:lvl4pPr marL="1600200" indent="-228600">
              <a:defRPr>
                <a:solidFill>
                  <a:schemeClr val="bg1"/>
                </a:solidFill>
                <a:latin typeface="Arial" charset="0"/>
                <a:ea typeface="DejaVu Sans" charset="0"/>
                <a:cs typeface="DejaVu Sans" charset="0"/>
              </a:defRPr>
            </a:lvl4pPr>
            <a:lvl5pPr marL="2057400" indent="-228600">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9pPr>
          </a:lstStyle>
          <a:p>
            <a:pPr>
              <a:defRPr/>
            </a:pPr>
            <a:endParaRPr lang="ar-SA" altLang="en-US"/>
          </a:p>
        </p:txBody>
      </p:sp>
      <p:sp>
        <p:nvSpPr>
          <p:cNvPr id="6148" name="AutoShape 5">
            <a:hlinkClick r:id="" action="ppaction://hlinkshowjump?jump=previousslide"/>
          </p:cNvPr>
          <p:cNvSpPr>
            <a:spLocks noChangeArrowheads="1"/>
          </p:cNvSpPr>
          <p:nvPr/>
        </p:nvSpPr>
        <p:spPr bwMode="auto">
          <a:xfrm>
            <a:off x="3962400" y="6248400"/>
            <a:ext cx="457200" cy="457200"/>
          </a:xfrm>
          <a:prstGeom prst="actionButtonBackPrevious">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bg1"/>
                </a:solidFill>
                <a:latin typeface="Arial" charset="0"/>
                <a:ea typeface="DejaVu Sans" charset="0"/>
                <a:cs typeface="DejaVu Sans" charset="0"/>
              </a:defRPr>
            </a:lvl1pPr>
            <a:lvl2pPr marL="742950" indent="-285750">
              <a:defRPr>
                <a:solidFill>
                  <a:schemeClr val="bg1"/>
                </a:solidFill>
                <a:latin typeface="Arial" charset="0"/>
                <a:ea typeface="DejaVu Sans" charset="0"/>
                <a:cs typeface="DejaVu Sans" charset="0"/>
              </a:defRPr>
            </a:lvl2pPr>
            <a:lvl3pPr marL="1143000" indent="-228600">
              <a:defRPr>
                <a:solidFill>
                  <a:schemeClr val="bg1"/>
                </a:solidFill>
                <a:latin typeface="Arial" charset="0"/>
                <a:ea typeface="DejaVu Sans" charset="0"/>
                <a:cs typeface="DejaVu Sans" charset="0"/>
              </a:defRPr>
            </a:lvl3pPr>
            <a:lvl4pPr marL="1600200" indent="-228600">
              <a:defRPr>
                <a:solidFill>
                  <a:schemeClr val="bg1"/>
                </a:solidFill>
                <a:latin typeface="Arial" charset="0"/>
                <a:ea typeface="DejaVu Sans" charset="0"/>
                <a:cs typeface="DejaVu Sans" charset="0"/>
              </a:defRPr>
            </a:lvl4pPr>
            <a:lvl5pPr marL="2057400" indent="-228600">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9pPr>
          </a:lstStyle>
          <a:p>
            <a:pPr>
              <a:defRPr/>
            </a:pPr>
            <a:endParaRPr lang="ar-SA" altLang="en-US"/>
          </a:p>
        </p:txBody>
      </p:sp>
      <p:sp>
        <p:nvSpPr>
          <p:cNvPr id="6149" name="AutoShape 6">
            <a:hlinkClick r:id="" action="ppaction://hlinkshowjump?jump=firstslide"/>
          </p:cNvPr>
          <p:cNvSpPr>
            <a:spLocks noChangeArrowheads="1"/>
          </p:cNvSpPr>
          <p:nvPr/>
        </p:nvSpPr>
        <p:spPr bwMode="auto">
          <a:xfrm>
            <a:off x="3048000" y="6248400"/>
            <a:ext cx="457200" cy="457200"/>
          </a:xfrm>
          <a:prstGeom prst="actionButtonHome">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bg1"/>
                </a:solidFill>
                <a:latin typeface="Arial" charset="0"/>
                <a:ea typeface="DejaVu Sans" charset="0"/>
                <a:cs typeface="DejaVu Sans" charset="0"/>
              </a:defRPr>
            </a:lvl1pPr>
            <a:lvl2pPr marL="742950" indent="-285750">
              <a:defRPr>
                <a:solidFill>
                  <a:schemeClr val="bg1"/>
                </a:solidFill>
                <a:latin typeface="Arial" charset="0"/>
                <a:ea typeface="DejaVu Sans" charset="0"/>
                <a:cs typeface="DejaVu Sans" charset="0"/>
              </a:defRPr>
            </a:lvl2pPr>
            <a:lvl3pPr marL="1143000" indent="-228600">
              <a:defRPr>
                <a:solidFill>
                  <a:schemeClr val="bg1"/>
                </a:solidFill>
                <a:latin typeface="Arial" charset="0"/>
                <a:ea typeface="DejaVu Sans" charset="0"/>
                <a:cs typeface="DejaVu Sans" charset="0"/>
              </a:defRPr>
            </a:lvl3pPr>
            <a:lvl4pPr marL="1600200" indent="-228600">
              <a:defRPr>
                <a:solidFill>
                  <a:schemeClr val="bg1"/>
                </a:solidFill>
                <a:latin typeface="Arial" charset="0"/>
                <a:ea typeface="DejaVu Sans" charset="0"/>
                <a:cs typeface="DejaVu Sans" charset="0"/>
              </a:defRPr>
            </a:lvl4pPr>
            <a:lvl5pPr marL="2057400" indent="-228600">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9pPr>
          </a:lstStyle>
          <a:p>
            <a:pPr>
              <a:defRPr/>
            </a:pPr>
            <a:endParaRPr lang="ar-SA" altLang="en-US"/>
          </a:p>
        </p:txBody>
      </p:sp>
      <p:sp>
        <p:nvSpPr>
          <p:cNvPr id="6150" name="Text Box 7"/>
          <p:cNvSpPr txBox="1">
            <a:spLocks noChangeArrowheads="1"/>
          </p:cNvSpPr>
          <p:nvPr/>
        </p:nvSpPr>
        <p:spPr bwMode="auto">
          <a:xfrm>
            <a:off x="2362200" y="0"/>
            <a:ext cx="4495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9pPr>
          </a:lstStyle>
          <a:p>
            <a:pPr>
              <a:spcBef>
                <a:spcPts val="1125"/>
              </a:spcBef>
              <a:buClr>
                <a:srgbClr val="A50021"/>
              </a:buClr>
              <a:defRPr/>
            </a:pPr>
            <a:r>
              <a:rPr lang="tr-TR" altLang="en-US" b="1">
                <a:solidFill>
                  <a:srgbClr val="A50021"/>
                </a:solidFill>
              </a:rPr>
              <a:t>Computers Are Your Future Chapter 1</a:t>
            </a:r>
          </a:p>
        </p:txBody>
      </p:sp>
      <p:sp>
        <p:nvSpPr>
          <p:cNvPr id="9223" name="Rectangle 8"/>
          <p:cNvSpPr>
            <a:spLocks noGrp="1" noChangeArrowheads="1"/>
          </p:cNvSpPr>
          <p:nvPr>
            <p:ph type="title"/>
          </p:nvPr>
        </p:nvSpPr>
        <p:spPr bwMode="auto">
          <a:xfrm>
            <a:off x="457200" y="274638"/>
            <a:ext cx="8226425"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ctr" anchorCtr="0" compatLnSpc="1">
            <a:prstTxWarp prst="textNoShape">
              <a:avLst/>
            </a:prstTxWarp>
          </a:bodyPr>
          <a:lstStyle/>
          <a:p>
            <a:pPr lvl="0"/>
            <a:r>
              <a:rPr lang="en-GB" altLang="en-US" smtClean="0"/>
              <a:t>Ana başlık metnini düzenlemek için tıklayın</a:t>
            </a:r>
          </a:p>
        </p:txBody>
      </p:sp>
      <p:sp>
        <p:nvSpPr>
          <p:cNvPr id="9224" name="Rectangle 9"/>
          <p:cNvSpPr>
            <a:spLocks noGrp="1" noChangeArrowheads="1"/>
          </p:cNvSpPr>
          <p:nvPr>
            <p:ph type="body" idx="1"/>
          </p:nvPr>
        </p:nvSpPr>
        <p:spPr bwMode="auto">
          <a:xfrm>
            <a:off x="457200" y="1600200"/>
            <a:ext cx="8226425" cy="452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t" anchorCtr="0" compatLnSpc="1">
            <a:prstTxWarp prst="textNoShape">
              <a:avLst/>
            </a:prstTxWarp>
          </a:bodyPr>
          <a:lstStyle/>
          <a:p>
            <a:pPr lvl="0"/>
            <a:r>
              <a:rPr lang="en-GB" altLang="en-US" smtClean="0"/>
              <a:t>Anahat metninin biçimini düzenlemek için tıklayın</a:t>
            </a:r>
          </a:p>
          <a:p>
            <a:pPr lvl="1"/>
            <a:r>
              <a:rPr lang="en-GB" altLang="en-US" smtClean="0"/>
              <a:t>İkinci Anahat Düzeyi</a:t>
            </a:r>
          </a:p>
          <a:p>
            <a:pPr lvl="2"/>
            <a:r>
              <a:rPr lang="en-GB" altLang="en-US" smtClean="0"/>
              <a:t>Üçüncü Anahat Düzeyi</a:t>
            </a:r>
          </a:p>
          <a:p>
            <a:pPr lvl="3"/>
            <a:r>
              <a:rPr lang="en-GB" altLang="en-US" smtClean="0"/>
              <a:t>Dördüncü Anahat Düzeyi</a:t>
            </a:r>
          </a:p>
          <a:p>
            <a:pPr lvl="4"/>
            <a:r>
              <a:rPr lang="en-GB" altLang="en-US" smtClean="0"/>
              <a:t>Beşinci Anahat Düzeyi</a:t>
            </a:r>
          </a:p>
          <a:p>
            <a:pPr lvl="4"/>
            <a:r>
              <a:rPr lang="en-GB" altLang="en-US" smtClean="0"/>
              <a:t>Altıncı Anahat Düzeyi</a:t>
            </a:r>
          </a:p>
          <a:p>
            <a:pPr lvl="4"/>
            <a:r>
              <a:rPr lang="en-GB" altLang="en-US" smtClean="0"/>
              <a:t>Yedinci Anahat Düzeyi</a:t>
            </a:r>
          </a:p>
          <a:p>
            <a:pPr lvl="4"/>
            <a:r>
              <a:rPr lang="en-GB" altLang="en-US" smtClean="0"/>
              <a:t>Sekizinci Anahat Düzeyi</a:t>
            </a:r>
          </a:p>
          <a:p>
            <a:pPr lvl="4"/>
            <a:r>
              <a:rPr lang="en-GB" altLang="en-US" smtClean="0"/>
              <a:t>Dokuzuncu Anahat Düzeyi</a:t>
            </a:r>
          </a:p>
        </p:txBody>
      </p:sp>
      <p:sp>
        <p:nvSpPr>
          <p:cNvPr id="6154" name="Rectangle 10"/>
          <p:cNvSpPr>
            <a:spLocks noGrp="1" noChangeArrowheads="1"/>
          </p:cNvSpPr>
          <p:nvPr>
            <p:ph type="sldNum"/>
          </p:nvPr>
        </p:nvSpPr>
        <p:spPr bwMode="auto">
          <a:xfrm>
            <a:off x="6553200" y="6381750"/>
            <a:ext cx="2130425" cy="473075"/>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r" eaLnBrk="1">
              <a:buSzPct val="45000"/>
              <a:buFont typeface="Wingdings" pitchFamily="2" charset="2"/>
              <a:buNone/>
              <a:tabLst>
                <a:tab pos="723900" algn="l"/>
                <a:tab pos="1447800" algn="l"/>
              </a:tabLst>
              <a:defRPr sz="1400" b="1">
                <a:solidFill>
                  <a:srgbClr val="000000"/>
                </a:solidFill>
                <a:latin typeface="+mn-lt"/>
                <a:ea typeface="+mn-ea"/>
                <a:cs typeface="+mn-cs"/>
              </a:defRPr>
            </a:lvl1pPr>
          </a:lstStyle>
          <a:p>
            <a:pPr>
              <a:defRPr/>
            </a:pPr>
            <a:r>
              <a:rPr lang="tr-TR"/>
              <a:t>Slide </a:t>
            </a:r>
            <a:fld id="{487617AC-42BB-4AA9-ACA2-30A24C6880E8}" type="slidenum">
              <a:rPr lang="tr-TR"/>
              <a:pPr>
                <a:defRPr/>
              </a:pPr>
              <a:t>‹#›</a:t>
            </a:fld>
            <a:endParaRPr lang="tr-TR"/>
          </a:p>
        </p:txBody>
      </p:sp>
      <p:sp>
        <p:nvSpPr>
          <p:cNvPr id="6155" name="Rectangle 11"/>
          <p:cNvSpPr>
            <a:spLocks noGrp="1" noChangeArrowheads="1"/>
          </p:cNvSpPr>
          <p:nvPr>
            <p:ph type="ftr"/>
          </p:nvPr>
        </p:nvSpPr>
        <p:spPr bwMode="auto">
          <a:xfrm>
            <a:off x="0" y="6381750"/>
            <a:ext cx="2892425" cy="730250"/>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eaLnBrk="1">
              <a:buSzPct val="45000"/>
              <a:buFont typeface="Wingdings" pitchFamily="2" charset="2"/>
              <a:buNone/>
              <a:tabLst>
                <a:tab pos="723900" algn="l"/>
                <a:tab pos="1447800" algn="l"/>
                <a:tab pos="2171700" algn="l"/>
              </a:tabLst>
              <a:defRPr sz="1400" b="1">
                <a:solidFill>
                  <a:srgbClr val="000000"/>
                </a:solidFill>
                <a:latin typeface="+mn-lt"/>
                <a:ea typeface="+mn-ea"/>
                <a:cs typeface="+mn-cs"/>
              </a:defRPr>
            </a:lvl1pPr>
          </a:lstStyle>
          <a:p>
            <a:pPr>
              <a:defRPr/>
            </a:pPr>
            <a:r>
              <a:rPr lang="tr-TR" smtClean="0"/>
              <a:t>Dr. Mohammed Alnaif</a:t>
            </a:r>
            <a:endParaRPr lang="tr-TR"/>
          </a:p>
        </p:txBody>
      </p:sp>
    </p:spTree>
  </p:cSld>
  <p:clrMap bg1="lt1" tx1="dk1" bg2="lt2" tx2="dk2" accent1="accent1" accent2="accent2" accent3="accent3" accent4="accent4" accent5="accent5" accent6="accent6" hlink="hlink" folHlink="folHlink"/>
  <p:sldLayoutIdLst>
    <p:sldLayoutId id="2147483973" r:id="rId1"/>
    <p:sldLayoutId id="2147483974" r:id="rId2"/>
    <p:sldLayoutId id="2147483975" r:id="rId3"/>
    <p:sldLayoutId id="2147483976" r:id="rId4"/>
    <p:sldLayoutId id="2147483977" r:id="rId5"/>
    <p:sldLayoutId id="2147483978" r:id="rId6"/>
    <p:sldLayoutId id="2147483979" r:id="rId7"/>
    <p:sldLayoutId id="2147483980" r:id="rId8"/>
    <p:sldLayoutId id="2147483981" r:id="rId9"/>
    <p:sldLayoutId id="2147483982" r:id="rId10"/>
    <p:sldLayoutId id="2147483983" r:id="rId11"/>
  </p:sldLayoutIdLst>
  <p:hf hdr="0" dt="0"/>
  <p:txStyles>
    <p:titleStyle>
      <a:lvl1pPr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mj-lt"/>
          <a:ea typeface="+mj-ea"/>
          <a:cs typeface="+mj-cs"/>
        </a:defRPr>
      </a:lvl1pPr>
      <a:lvl2pPr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2pPr>
      <a:lvl3pPr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3pPr>
      <a:lvl4pPr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4pPr>
      <a:lvl5pPr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5pPr>
      <a:lvl6pPr marL="457200"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6pPr>
      <a:lvl7pPr marL="914400"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7pPr>
      <a:lvl8pPr marL="1371600"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8pPr>
      <a:lvl9pPr marL="1828800"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9pPr>
    </p:titleStyle>
    <p:bodyStyle>
      <a:lvl1pPr marL="339725" indent="-339725" algn="l" defTabSz="449263" rtl="0" eaLnBrk="1" fontAlgn="base" hangingPunct="1">
        <a:spcBef>
          <a:spcPts val="700"/>
        </a:spcBef>
        <a:spcAft>
          <a:spcPct val="0"/>
        </a:spcAft>
        <a:buClr>
          <a:srgbClr val="A50021"/>
        </a:buClr>
        <a:buSzPct val="100000"/>
        <a:buFont typeface="Wingdings" pitchFamily="2" charset="2"/>
        <a:buChar char=""/>
        <a:defRPr sz="2800">
          <a:solidFill>
            <a:srgbClr val="A50021"/>
          </a:solidFill>
          <a:latin typeface="+mn-lt"/>
          <a:ea typeface="+mn-ea"/>
          <a:cs typeface="+mn-cs"/>
        </a:defRPr>
      </a:lvl1pPr>
      <a:lvl2pPr marL="739775" indent="-282575" algn="l" defTabSz="449263" rtl="0" eaLnBrk="1" fontAlgn="base" hangingPunct="1">
        <a:spcBef>
          <a:spcPts val="600"/>
        </a:spcBef>
        <a:spcAft>
          <a:spcPct val="0"/>
        </a:spcAft>
        <a:buClr>
          <a:srgbClr val="A50021"/>
        </a:buClr>
        <a:buSzPct val="100000"/>
        <a:buFont typeface="Wingdings" pitchFamily="2" charset="2"/>
        <a:buChar char=""/>
        <a:defRPr sz="2400">
          <a:solidFill>
            <a:srgbClr val="A50021"/>
          </a:solidFill>
          <a:latin typeface="+mn-lt"/>
          <a:ea typeface="+mn-ea"/>
          <a:cs typeface="+mn-cs"/>
        </a:defRPr>
      </a:lvl2pPr>
      <a:lvl3pPr marL="1143000" indent="-228600" algn="l" defTabSz="449263" rtl="0" eaLnBrk="1" fontAlgn="base" hangingPunct="1">
        <a:spcBef>
          <a:spcPts val="500"/>
        </a:spcBef>
        <a:spcAft>
          <a:spcPct val="0"/>
        </a:spcAft>
        <a:buClr>
          <a:srgbClr val="A50021"/>
        </a:buClr>
        <a:buSzPct val="100000"/>
        <a:buFont typeface="Wingdings" pitchFamily="2" charset="2"/>
        <a:buChar char=""/>
        <a:defRPr sz="2000">
          <a:solidFill>
            <a:srgbClr val="A50021"/>
          </a:solidFill>
          <a:latin typeface="+mn-lt"/>
          <a:ea typeface="+mn-ea"/>
          <a:cs typeface="+mn-cs"/>
        </a:defRPr>
      </a:lvl3pPr>
      <a:lvl4pPr marL="16002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4pPr>
      <a:lvl5pPr marL="20574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5pPr>
      <a:lvl6pPr marL="25146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6pPr>
      <a:lvl7pPr marL="29718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7pPr>
      <a:lvl8pPr marL="34290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8pPr>
      <a:lvl9pPr marL="38862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tile tx="0" ty="0" sx="100000" sy="100000" flip="none" algn="tl"/>
        </a:blipFill>
        <a:effectLst/>
      </p:bgPr>
    </p:bg>
    <p:spTree>
      <p:nvGrpSpPr>
        <p:cNvPr id="1" name=""/>
        <p:cNvGrpSpPr/>
        <p:nvPr/>
      </p:nvGrpSpPr>
      <p:grpSpPr>
        <a:xfrm>
          <a:off x="0" y="0"/>
          <a:ext cx="0" cy="0"/>
          <a:chOff x="0" y="0"/>
          <a:chExt cx="0" cy="0"/>
        </a:xfrm>
      </p:grpSpPr>
      <p:grpSp>
        <p:nvGrpSpPr>
          <p:cNvPr id="10242" name="Group 1"/>
          <p:cNvGrpSpPr>
            <a:grpSpLocks/>
          </p:cNvGrpSpPr>
          <p:nvPr/>
        </p:nvGrpSpPr>
        <p:grpSpPr bwMode="auto">
          <a:xfrm>
            <a:off x="5638800" y="6248400"/>
            <a:ext cx="454025" cy="454025"/>
            <a:chOff x="3552" y="3936"/>
            <a:chExt cx="286" cy="286"/>
          </a:xfrm>
        </p:grpSpPr>
        <p:sp>
          <p:nvSpPr>
            <p:cNvPr id="2" name="AutoShape 2">
              <a:hlinkClick r:id="" action="ppaction://hlinkshowjump?jump=endshow"/>
            </p:cNvPr>
            <p:cNvSpPr>
              <a:spLocks noChangeArrowheads="1"/>
            </p:cNvSpPr>
            <p:nvPr/>
          </p:nvSpPr>
          <p:spPr bwMode="auto">
            <a:xfrm>
              <a:off x="3552" y="3936"/>
              <a:ext cx="287" cy="287"/>
            </a:xfrm>
            <a:prstGeom prst="actionButtonBlank">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bg1"/>
                  </a:solidFill>
                  <a:latin typeface="Arial" charset="0"/>
                  <a:ea typeface="DejaVu Sans" charset="0"/>
                  <a:cs typeface="DejaVu Sans" charset="0"/>
                </a:defRPr>
              </a:lvl1pPr>
              <a:lvl2pPr marL="742950" indent="-285750">
                <a:defRPr>
                  <a:solidFill>
                    <a:schemeClr val="bg1"/>
                  </a:solidFill>
                  <a:latin typeface="Arial" charset="0"/>
                  <a:ea typeface="DejaVu Sans" charset="0"/>
                  <a:cs typeface="DejaVu Sans" charset="0"/>
                </a:defRPr>
              </a:lvl2pPr>
              <a:lvl3pPr marL="1143000" indent="-228600">
                <a:defRPr>
                  <a:solidFill>
                    <a:schemeClr val="bg1"/>
                  </a:solidFill>
                  <a:latin typeface="Arial" charset="0"/>
                  <a:ea typeface="DejaVu Sans" charset="0"/>
                  <a:cs typeface="DejaVu Sans" charset="0"/>
                </a:defRPr>
              </a:lvl3pPr>
              <a:lvl4pPr marL="1600200" indent="-228600">
                <a:defRPr>
                  <a:solidFill>
                    <a:schemeClr val="bg1"/>
                  </a:solidFill>
                  <a:latin typeface="Arial" charset="0"/>
                  <a:ea typeface="DejaVu Sans" charset="0"/>
                  <a:cs typeface="DejaVu Sans" charset="0"/>
                </a:defRPr>
              </a:lvl4pPr>
              <a:lvl5pPr marL="2057400" indent="-228600">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9pPr>
            </a:lstStyle>
            <a:p>
              <a:pPr>
                <a:defRPr/>
              </a:pPr>
              <a:endParaRPr lang="ar-SA" altLang="en-US"/>
            </a:p>
          </p:txBody>
        </p:sp>
        <p:sp>
          <p:nvSpPr>
            <p:cNvPr id="7180" name="AutoShape 3"/>
            <p:cNvSpPr>
              <a:spLocks noChangeArrowheads="1"/>
            </p:cNvSpPr>
            <p:nvPr/>
          </p:nvSpPr>
          <p:spPr bwMode="auto">
            <a:xfrm>
              <a:off x="3600" y="3984"/>
              <a:ext cx="191" cy="191"/>
            </a:xfrm>
            <a:prstGeom prst="octagon">
              <a:avLst>
                <a:gd name="adj" fmla="val 23148"/>
              </a:avLst>
            </a:pr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bg1"/>
                  </a:solidFill>
                  <a:latin typeface="Arial" charset="0"/>
                  <a:ea typeface="DejaVu Sans" charset="0"/>
                  <a:cs typeface="DejaVu Sans" charset="0"/>
                </a:defRPr>
              </a:lvl1pPr>
              <a:lvl2pPr marL="742950" indent="-285750">
                <a:defRPr>
                  <a:solidFill>
                    <a:schemeClr val="bg1"/>
                  </a:solidFill>
                  <a:latin typeface="Arial" charset="0"/>
                  <a:ea typeface="DejaVu Sans" charset="0"/>
                  <a:cs typeface="DejaVu Sans" charset="0"/>
                </a:defRPr>
              </a:lvl2pPr>
              <a:lvl3pPr marL="1143000" indent="-228600">
                <a:defRPr>
                  <a:solidFill>
                    <a:schemeClr val="bg1"/>
                  </a:solidFill>
                  <a:latin typeface="Arial" charset="0"/>
                  <a:ea typeface="DejaVu Sans" charset="0"/>
                  <a:cs typeface="DejaVu Sans" charset="0"/>
                </a:defRPr>
              </a:lvl3pPr>
              <a:lvl4pPr marL="1600200" indent="-228600">
                <a:defRPr>
                  <a:solidFill>
                    <a:schemeClr val="bg1"/>
                  </a:solidFill>
                  <a:latin typeface="Arial" charset="0"/>
                  <a:ea typeface="DejaVu Sans" charset="0"/>
                  <a:cs typeface="DejaVu Sans" charset="0"/>
                </a:defRPr>
              </a:lvl4pPr>
              <a:lvl5pPr marL="2057400" indent="-228600">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9pPr>
            </a:lstStyle>
            <a:p>
              <a:pPr>
                <a:defRPr/>
              </a:pPr>
              <a:endParaRPr lang="ar-SA" altLang="en-US"/>
            </a:p>
          </p:txBody>
        </p:sp>
      </p:grpSp>
      <p:sp>
        <p:nvSpPr>
          <p:cNvPr id="7171" name="AutoShape 4">
            <a:hlinkClick r:id="" action="ppaction://hlinkshowjump?jump=nextslide"/>
          </p:cNvPr>
          <p:cNvSpPr>
            <a:spLocks noChangeArrowheads="1"/>
          </p:cNvSpPr>
          <p:nvPr/>
        </p:nvSpPr>
        <p:spPr bwMode="auto">
          <a:xfrm>
            <a:off x="4724400" y="6248400"/>
            <a:ext cx="457200" cy="457200"/>
          </a:xfrm>
          <a:prstGeom prst="actionButtonForwardNext">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bg1"/>
                </a:solidFill>
                <a:latin typeface="Arial" charset="0"/>
                <a:ea typeface="DejaVu Sans" charset="0"/>
                <a:cs typeface="DejaVu Sans" charset="0"/>
              </a:defRPr>
            </a:lvl1pPr>
            <a:lvl2pPr marL="742950" indent="-285750">
              <a:defRPr>
                <a:solidFill>
                  <a:schemeClr val="bg1"/>
                </a:solidFill>
                <a:latin typeface="Arial" charset="0"/>
                <a:ea typeface="DejaVu Sans" charset="0"/>
                <a:cs typeface="DejaVu Sans" charset="0"/>
              </a:defRPr>
            </a:lvl2pPr>
            <a:lvl3pPr marL="1143000" indent="-228600">
              <a:defRPr>
                <a:solidFill>
                  <a:schemeClr val="bg1"/>
                </a:solidFill>
                <a:latin typeface="Arial" charset="0"/>
                <a:ea typeface="DejaVu Sans" charset="0"/>
                <a:cs typeface="DejaVu Sans" charset="0"/>
              </a:defRPr>
            </a:lvl3pPr>
            <a:lvl4pPr marL="1600200" indent="-228600">
              <a:defRPr>
                <a:solidFill>
                  <a:schemeClr val="bg1"/>
                </a:solidFill>
                <a:latin typeface="Arial" charset="0"/>
                <a:ea typeface="DejaVu Sans" charset="0"/>
                <a:cs typeface="DejaVu Sans" charset="0"/>
              </a:defRPr>
            </a:lvl4pPr>
            <a:lvl5pPr marL="2057400" indent="-228600">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9pPr>
          </a:lstStyle>
          <a:p>
            <a:pPr>
              <a:defRPr/>
            </a:pPr>
            <a:endParaRPr lang="ar-SA" altLang="en-US"/>
          </a:p>
        </p:txBody>
      </p:sp>
      <p:sp>
        <p:nvSpPr>
          <p:cNvPr id="7172" name="AutoShape 5">
            <a:hlinkClick r:id="" action="ppaction://hlinkshowjump?jump=previousslide"/>
          </p:cNvPr>
          <p:cNvSpPr>
            <a:spLocks noChangeArrowheads="1"/>
          </p:cNvSpPr>
          <p:nvPr/>
        </p:nvSpPr>
        <p:spPr bwMode="auto">
          <a:xfrm>
            <a:off x="3962400" y="6248400"/>
            <a:ext cx="457200" cy="457200"/>
          </a:xfrm>
          <a:prstGeom prst="actionButtonBackPrevious">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bg1"/>
                </a:solidFill>
                <a:latin typeface="Arial" charset="0"/>
                <a:ea typeface="DejaVu Sans" charset="0"/>
                <a:cs typeface="DejaVu Sans" charset="0"/>
              </a:defRPr>
            </a:lvl1pPr>
            <a:lvl2pPr marL="742950" indent="-285750">
              <a:defRPr>
                <a:solidFill>
                  <a:schemeClr val="bg1"/>
                </a:solidFill>
                <a:latin typeface="Arial" charset="0"/>
                <a:ea typeface="DejaVu Sans" charset="0"/>
                <a:cs typeface="DejaVu Sans" charset="0"/>
              </a:defRPr>
            </a:lvl2pPr>
            <a:lvl3pPr marL="1143000" indent="-228600">
              <a:defRPr>
                <a:solidFill>
                  <a:schemeClr val="bg1"/>
                </a:solidFill>
                <a:latin typeface="Arial" charset="0"/>
                <a:ea typeface="DejaVu Sans" charset="0"/>
                <a:cs typeface="DejaVu Sans" charset="0"/>
              </a:defRPr>
            </a:lvl3pPr>
            <a:lvl4pPr marL="1600200" indent="-228600">
              <a:defRPr>
                <a:solidFill>
                  <a:schemeClr val="bg1"/>
                </a:solidFill>
                <a:latin typeface="Arial" charset="0"/>
                <a:ea typeface="DejaVu Sans" charset="0"/>
                <a:cs typeface="DejaVu Sans" charset="0"/>
              </a:defRPr>
            </a:lvl4pPr>
            <a:lvl5pPr marL="2057400" indent="-228600">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9pPr>
          </a:lstStyle>
          <a:p>
            <a:pPr>
              <a:defRPr/>
            </a:pPr>
            <a:endParaRPr lang="ar-SA" altLang="en-US"/>
          </a:p>
        </p:txBody>
      </p:sp>
      <p:sp>
        <p:nvSpPr>
          <p:cNvPr id="7173" name="AutoShape 6">
            <a:hlinkClick r:id="" action="ppaction://hlinkshowjump?jump=firstslide"/>
          </p:cNvPr>
          <p:cNvSpPr>
            <a:spLocks noChangeArrowheads="1"/>
          </p:cNvSpPr>
          <p:nvPr/>
        </p:nvSpPr>
        <p:spPr bwMode="auto">
          <a:xfrm>
            <a:off x="3048000" y="6248400"/>
            <a:ext cx="457200" cy="457200"/>
          </a:xfrm>
          <a:prstGeom prst="actionButtonHome">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bg1"/>
                </a:solidFill>
                <a:latin typeface="Arial" charset="0"/>
                <a:ea typeface="DejaVu Sans" charset="0"/>
                <a:cs typeface="DejaVu Sans" charset="0"/>
              </a:defRPr>
            </a:lvl1pPr>
            <a:lvl2pPr marL="742950" indent="-285750">
              <a:defRPr>
                <a:solidFill>
                  <a:schemeClr val="bg1"/>
                </a:solidFill>
                <a:latin typeface="Arial" charset="0"/>
                <a:ea typeface="DejaVu Sans" charset="0"/>
                <a:cs typeface="DejaVu Sans" charset="0"/>
              </a:defRPr>
            </a:lvl2pPr>
            <a:lvl3pPr marL="1143000" indent="-228600">
              <a:defRPr>
                <a:solidFill>
                  <a:schemeClr val="bg1"/>
                </a:solidFill>
                <a:latin typeface="Arial" charset="0"/>
                <a:ea typeface="DejaVu Sans" charset="0"/>
                <a:cs typeface="DejaVu Sans" charset="0"/>
              </a:defRPr>
            </a:lvl3pPr>
            <a:lvl4pPr marL="1600200" indent="-228600">
              <a:defRPr>
                <a:solidFill>
                  <a:schemeClr val="bg1"/>
                </a:solidFill>
                <a:latin typeface="Arial" charset="0"/>
                <a:ea typeface="DejaVu Sans" charset="0"/>
                <a:cs typeface="DejaVu Sans" charset="0"/>
              </a:defRPr>
            </a:lvl4pPr>
            <a:lvl5pPr marL="2057400" indent="-228600">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9pPr>
          </a:lstStyle>
          <a:p>
            <a:pPr>
              <a:defRPr/>
            </a:pPr>
            <a:endParaRPr lang="ar-SA" altLang="en-US"/>
          </a:p>
        </p:txBody>
      </p:sp>
      <p:sp>
        <p:nvSpPr>
          <p:cNvPr id="7174" name="Text Box 7"/>
          <p:cNvSpPr txBox="1">
            <a:spLocks noChangeArrowheads="1"/>
          </p:cNvSpPr>
          <p:nvPr/>
        </p:nvSpPr>
        <p:spPr bwMode="auto">
          <a:xfrm>
            <a:off x="2362200" y="0"/>
            <a:ext cx="4495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9pPr>
          </a:lstStyle>
          <a:p>
            <a:pPr>
              <a:spcBef>
                <a:spcPts val="1125"/>
              </a:spcBef>
              <a:buClr>
                <a:srgbClr val="A50021"/>
              </a:buClr>
              <a:defRPr/>
            </a:pPr>
            <a:r>
              <a:rPr lang="tr-TR" altLang="en-US" b="1">
                <a:solidFill>
                  <a:srgbClr val="A50021"/>
                </a:solidFill>
              </a:rPr>
              <a:t>Computers Are Your Future Chapter 1</a:t>
            </a:r>
          </a:p>
        </p:txBody>
      </p:sp>
      <p:sp>
        <p:nvSpPr>
          <p:cNvPr id="10247" name="Rectangle 8"/>
          <p:cNvSpPr>
            <a:spLocks noGrp="1" noChangeArrowheads="1"/>
          </p:cNvSpPr>
          <p:nvPr>
            <p:ph type="title"/>
          </p:nvPr>
        </p:nvSpPr>
        <p:spPr bwMode="auto">
          <a:xfrm>
            <a:off x="457200" y="274638"/>
            <a:ext cx="8226425"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ctr" anchorCtr="0" compatLnSpc="1">
            <a:prstTxWarp prst="textNoShape">
              <a:avLst/>
            </a:prstTxWarp>
          </a:bodyPr>
          <a:lstStyle/>
          <a:p>
            <a:pPr lvl="0"/>
            <a:r>
              <a:rPr lang="en-GB" altLang="en-US" smtClean="0"/>
              <a:t>Ana başlık metnini düzenlemek için tıklayın</a:t>
            </a:r>
          </a:p>
        </p:txBody>
      </p:sp>
      <p:sp>
        <p:nvSpPr>
          <p:cNvPr id="10248" name="Rectangle 9"/>
          <p:cNvSpPr>
            <a:spLocks noGrp="1" noChangeArrowheads="1"/>
          </p:cNvSpPr>
          <p:nvPr>
            <p:ph type="body" idx="1"/>
          </p:nvPr>
        </p:nvSpPr>
        <p:spPr bwMode="auto">
          <a:xfrm>
            <a:off x="457200" y="1600200"/>
            <a:ext cx="8226425" cy="452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t" anchorCtr="0" compatLnSpc="1">
            <a:prstTxWarp prst="textNoShape">
              <a:avLst/>
            </a:prstTxWarp>
          </a:bodyPr>
          <a:lstStyle/>
          <a:p>
            <a:pPr lvl="0"/>
            <a:r>
              <a:rPr lang="en-GB" altLang="en-US" smtClean="0"/>
              <a:t>Anahat metninin biçimini düzenlemek için tıklayın</a:t>
            </a:r>
          </a:p>
          <a:p>
            <a:pPr lvl="1"/>
            <a:r>
              <a:rPr lang="en-GB" altLang="en-US" smtClean="0"/>
              <a:t>İkinci Anahat Düzeyi</a:t>
            </a:r>
          </a:p>
          <a:p>
            <a:pPr lvl="2"/>
            <a:r>
              <a:rPr lang="en-GB" altLang="en-US" smtClean="0"/>
              <a:t>Üçüncü Anahat Düzeyi</a:t>
            </a:r>
          </a:p>
          <a:p>
            <a:pPr lvl="3"/>
            <a:r>
              <a:rPr lang="en-GB" altLang="en-US" smtClean="0"/>
              <a:t>Dördüncü Anahat Düzeyi</a:t>
            </a:r>
          </a:p>
          <a:p>
            <a:pPr lvl="4"/>
            <a:r>
              <a:rPr lang="en-GB" altLang="en-US" smtClean="0"/>
              <a:t>Beşinci Anahat Düzeyi</a:t>
            </a:r>
          </a:p>
          <a:p>
            <a:pPr lvl="4"/>
            <a:r>
              <a:rPr lang="en-GB" altLang="en-US" smtClean="0"/>
              <a:t>Altıncı Anahat Düzeyi</a:t>
            </a:r>
          </a:p>
          <a:p>
            <a:pPr lvl="4"/>
            <a:r>
              <a:rPr lang="en-GB" altLang="en-US" smtClean="0"/>
              <a:t>Yedinci Anahat Düzeyi</a:t>
            </a:r>
          </a:p>
          <a:p>
            <a:pPr lvl="4"/>
            <a:r>
              <a:rPr lang="en-GB" altLang="en-US" smtClean="0"/>
              <a:t>Sekizinci Anahat Düzeyi</a:t>
            </a:r>
          </a:p>
          <a:p>
            <a:pPr lvl="4"/>
            <a:r>
              <a:rPr lang="en-GB" altLang="en-US" smtClean="0"/>
              <a:t>Dokuzuncu Anahat Düzeyi</a:t>
            </a:r>
          </a:p>
        </p:txBody>
      </p:sp>
      <p:sp>
        <p:nvSpPr>
          <p:cNvPr id="7178" name="Rectangle 10"/>
          <p:cNvSpPr>
            <a:spLocks noGrp="1" noChangeArrowheads="1"/>
          </p:cNvSpPr>
          <p:nvPr>
            <p:ph type="sldNum"/>
          </p:nvPr>
        </p:nvSpPr>
        <p:spPr bwMode="auto">
          <a:xfrm>
            <a:off x="6553200" y="6381750"/>
            <a:ext cx="2130425" cy="473075"/>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r" eaLnBrk="1">
              <a:buSzPct val="45000"/>
              <a:buFont typeface="Wingdings" pitchFamily="2" charset="2"/>
              <a:buNone/>
              <a:tabLst>
                <a:tab pos="723900" algn="l"/>
                <a:tab pos="1447800" algn="l"/>
              </a:tabLst>
              <a:defRPr sz="1400" b="1">
                <a:solidFill>
                  <a:srgbClr val="000000"/>
                </a:solidFill>
                <a:latin typeface="+mn-lt"/>
                <a:ea typeface="+mn-ea"/>
                <a:cs typeface="+mn-cs"/>
              </a:defRPr>
            </a:lvl1pPr>
          </a:lstStyle>
          <a:p>
            <a:pPr>
              <a:defRPr/>
            </a:pPr>
            <a:r>
              <a:rPr lang="tr-TR"/>
              <a:t>Slide </a:t>
            </a:r>
            <a:fld id="{25DE51E4-CE06-430E-9023-8B1B72704C0F}" type="slidenum">
              <a:rPr lang="tr-TR"/>
              <a:pPr>
                <a:defRPr/>
              </a:pPr>
              <a:t>‹#›</a:t>
            </a:fld>
            <a:endParaRPr lang="tr-TR"/>
          </a:p>
        </p:txBody>
      </p:sp>
      <p:sp>
        <p:nvSpPr>
          <p:cNvPr id="7179" name="Rectangle 11"/>
          <p:cNvSpPr>
            <a:spLocks noGrp="1" noChangeArrowheads="1"/>
          </p:cNvSpPr>
          <p:nvPr>
            <p:ph type="ftr"/>
          </p:nvPr>
        </p:nvSpPr>
        <p:spPr bwMode="auto">
          <a:xfrm>
            <a:off x="0" y="6381750"/>
            <a:ext cx="2892425" cy="730250"/>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eaLnBrk="1">
              <a:buSzPct val="45000"/>
              <a:buFont typeface="Wingdings" pitchFamily="2" charset="2"/>
              <a:buNone/>
              <a:tabLst>
                <a:tab pos="723900" algn="l"/>
                <a:tab pos="1447800" algn="l"/>
                <a:tab pos="2171700" algn="l"/>
              </a:tabLst>
              <a:defRPr sz="1400" b="1">
                <a:solidFill>
                  <a:srgbClr val="000000"/>
                </a:solidFill>
                <a:latin typeface="+mn-lt"/>
                <a:ea typeface="+mn-ea"/>
                <a:cs typeface="+mn-cs"/>
              </a:defRPr>
            </a:lvl1pPr>
          </a:lstStyle>
          <a:p>
            <a:pPr>
              <a:defRPr/>
            </a:pPr>
            <a:r>
              <a:rPr lang="tr-TR" smtClean="0"/>
              <a:t>Dr. Mohammed Alnaif</a:t>
            </a:r>
            <a:endParaRPr lang="tr-TR"/>
          </a:p>
        </p:txBody>
      </p:sp>
    </p:spTree>
  </p:cSld>
  <p:clrMap bg1="lt1" tx1="dk1" bg2="lt2" tx2="dk2" accent1="accent1" accent2="accent2" accent3="accent3" accent4="accent4" accent5="accent5" accent6="accent6" hlink="hlink" folHlink="folHlink"/>
  <p:sldLayoutIdLst>
    <p:sldLayoutId id="2147483985" r:id="rId1"/>
    <p:sldLayoutId id="2147483986" r:id="rId2"/>
    <p:sldLayoutId id="2147483987" r:id="rId3"/>
    <p:sldLayoutId id="2147483988" r:id="rId4"/>
    <p:sldLayoutId id="2147483989" r:id="rId5"/>
    <p:sldLayoutId id="2147483990" r:id="rId6"/>
    <p:sldLayoutId id="2147483991" r:id="rId7"/>
    <p:sldLayoutId id="2147483992" r:id="rId8"/>
    <p:sldLayoutId id="2147483993" r:id="rId9"/>
    <p:sldLayoutId id="2147483994" r:id="rId10"/>
    <p:sldLayoutId id="2147483995" r:id="rId11"/>
  </p:sldLayoutIdLst>
  <p:hf hdr="0" dt="0"/>
  <p:txStyles>
    <p:titleStyle>
      <a:lvl1pPr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mj-lt"/>
          <a:ea typeface="+mj-ea"/>
          <a:cs typeface="+mj-cs"/>
        </a:defRPr>
      </a:lvl1pPr>
      <a:lvl2pPr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2pPr>
      <a:lvl3pPr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3pPr>
      <a:lvl4pPr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4pPr>
      <a:lvl5pPr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5pPr>
      <a:lvl6pPr marL="457200"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6pPr>
      <a:lvl7pPr marL="914400"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7pPr>
      <a:lvl8pPr marL="1371600"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8pPr>
      <a:lvl9pPr marL="1828800"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9pPr>
    </p:titleStyle>
    <p:bodyStyle>
      <a:lvl1pPr marL="339725" indent="-339725" algn="l" defTabSz="449263" rtl="0" eaLnBrk="1" fontAlgn="base" hangingPunct="1">
        <a:spcBef>
          <a:spcPts val="700"/>
        </a:spcBef>
        <a:spcAft>
          <a:spcPct val="0"/>
        </a:spcAft>
        <a:buClr>
          <a:srgbClr val="A50021"/>
        </a:buClr>
        <a:buSzPct val="100000"/>
        <a:buFont typeface="Wingdings" pitchFamily="2" charset="2"/>
        <a:buChar char=""/>
        <a:defRPr sz="2800">
          <a:solidFill>
            <a:srgbClr val="A50021"/>
          </a:solidFill>
          <a:latin typeface="+mn-lt"/>
          <a:ea typeface="+mn-ea"/>
          <a:cs typeface="+mn-cs"/>
        </a:defRPr>
      </a:lvl1pPr>
      <a:lvl2pPr marL="739775" indent="-282575" algn="l" defTabSz="449263" rtl="0" eaLnBrk="1" fontAlgn="base" hangingPunct="1">
        <a:spcBef>
          <a:spcPts val="600"/>
        </a:spcBef>
        <a:spcAft>
          <a:spcPct val="0"/>
        </a:spcAft>
        <a:buClr>
          <a:srgbClr val="A50021"/>
        </a:buClr>
        <a:buSzPct val="100000"/>
        <a:buFont typeface="Wingdings" pitchFamily="2" charset="2"/>
        <a:buChar char=""/>
        <a:defRPr sz="2400">
          <a:solidFill>
            <a:srgbClr val="A50021"/>
          </a:solidFill>
          <a:latin typeface="+mn-lt"/>
          <a:ea typeface="+mn-ea"/>
          <a:cs typeface="+mn-cs"/>
        </a:defRPr>
      </a:lvl2pPr>
      <a:lvl3pPr marL="1143000" indent="-228600" algn="l" defTabSz="449263" rtl="0" eaLnBrk="1" fontAlgn="base" hangingPunct="1">
        <a:spcBef>
          <a:spcPts val="500"/>
        </a:spcBef>
        <a:spcAft>
          <a:spcPct val="0"/>
        </a:spcAft>
        <a:buClr>
          <a:srgbClr val="A50021"/>
        </a:buClr>
        <a:buSzPct val="100000"/>
        <a:buFont typeface="Wingdings" pitchFamily="2" charset="2"/>
        <a:buChar char=""/>
        <a:defRPr sz="2000">
          <a:solidFill>
            <a:srgbClr val="A50021"/>
          </a:solidFill>
          <a:latin typeface="+mn-lt"/>
          <a:ea typeface="+mn-ea"/>
          <a:cs typeface="+mn-cs"/>
        </a:defRPr>
      </a:lvl3pPr>
      <a:lvl4pPr marL="16002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4pPr>
      <a:lvl5pPr marL="20574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5pPr>
      <a:lvl6pPr marL="25146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6pPr>
      <a:lvl7pPr marL="29718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7pPr>
      <a:lvl8pPr marL="34290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8pPr>
      <a:lvl9pPr marL="38862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tile tx="0" ty="0" sx="100000" sy="100000" flip="none" algn="tl"/>
        </a:blipFill>
        <a:effectLst/>
      </p:bgPr>
    </p:bg>
    <p:spTree>
      <p:nvGrpSpPr>
        <p:cNvPr id="1" name=""/>
        <p:cNvGrpSpPr/>
        <p:nvPr/>
      </p:nvGrpSpPr>
      <p:grpSpPr>
        <a:xfrm>
          <a:off x="0" y="0"/>
          <a:ext cx="0" cy="0"/>
          <a:chOff x="0" y="0"/>
          <a:chExt cx="0" cy="0"/>
        </a:xfrm>
      </p:grpSpPr>
      <p:grpSp>
        <p:nvGrpSpPr>
          <p:cNvPr id="11266" name="Group 1"/>
          <p:cNvGrpSpPr>
            <a:grpSpLocks/>
          </p:cNvGrpSpPr>
          <p:nvPr/>
        </p:nvGrpSpPr>
        <p:grpSpPr bwMode="auto">
          <a:xfrm>
            <a:off x="5638800" y="6248400"/>
            <a:ext cx="454025" cy="454025"/>
            <a:chOff x="3552" y="3936"/>
            <a:chExt cx="286" cy="286"/>
          </a:xfrm>
        </p:grpSpPr>
        <p:sp>
          <p:nvSpPr>
            <p:cNvPr id="2" name="AutoShape 2">
              <a:hlinkClick r:id="" action="ppaction://hlinkshowjump?jump=endshow"/>
            </p:cNvPr>
            <p:cNvSpPr>
              <a:spLocks noChangeArrowheads="1"/>
            </p:cNvSpPr>
            <p:nvPr/>
          </p:nvSpPr>
          <p:spPr bwMode="auto">
            <a:xfrm>
              <a:off x="3552" y="3936"/>
              <a:ext cx="287" cy="287"/>
            </a:xfrm>
            <a:prstGeom prst="actionButtonBlank">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bg1"/>
                  </a:solidFill>
                  <a:latin typeface="Arial" charset="0"/>
                  <a:ea typeface="DejaVu Sans" charset="0"/>
                  <a:cs typeface="DejaVu Sans" charset="0"/>
                </a:defRPr>
              </a:lvl1pPr>
              <a:lvl2pPr marL="742950" indent="-285750">
                <a:defRPr>
                  <a:solidFill>
                    <a:schemeClr val="bg1"/>
                  </a:solidFill>
                  <a:latin typeface="Arial" charset="0"/>
                  <a:ea typeface="DejaVu Sans" charset="0"/>
                  <a:cs typeface="DejaVu Sans" charset="0"/>
                </a:defRPr>
              </a:lvl2pPr>
              <a:lvl3pPr marL="1143000" indent="-228600">
                <a:defRPr>
                  <a:solidFill>
                    <a:schemeClr val="bg1"/>
                  </a:solidFill>
                  <a:latin typeface="Arial" charset="0"/>
                  <a:ea typeface="DejaVu Sans" charset="0"/>
                  <a:cs typeface="DejaVu Sans" charset="0"/>
                </a:defRPr>
              </a:lvl3pPr>
              <a:lvl4pPr marL="1600200" indent="-228600">
                <a:defRPr>
                  <a:solidFill>
                    <a:schemeClr val="bg1"/>
                  </a:solidFill>
                  <a:latin typeface="Arial" charset="0"/>
                  <a:ea typeface="DejaVu Sans" charset="0"/>
                  <a:cs typeface="DejaVu Sans" charset="0"/>
                </a:defRPr>
              </a:lvl4pPr>
              <a:lvl5pPr marL="2057400" indent="-228600">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9pPr>
            </a:lstStyle>
            <a:p>
              <a:pPr>
                <a:defRPr/>
              </a:pPr>
              <a:endParaRPr lang="ar-SA" altLang="en-US"/>
            </a:p>
          </p:txBody>
        </p:sp>
        <p:sp>
          <p:nvSpPr>
            <p:cNvPr id="8204" name="AutoShape 3"/>
            <p:cNvSpPr>
              <a:spLocks noChangeArrowheads="1"/>
            </p:cNvSpPr>
            <p:nvPr/>
          </p:nvSpPr>
          <p:spPr bwMode="auto">
            <a:xfrm>
              <a:off x="3600" y="3984"/>
              <a:ext cx="191" cy="191"/>
            </a:xfrm>
            <a:prstGeom prst="octagon">
              <a:avLst>
                <a:gd name="adj" fmla="val 23148"/>
              </a:avLst>
            </a:pr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bg1"/>
                  </a:solidFill>
                  <a:latin typeface="Arial" charset="0"/>
                  <a:ea typeface="DejaVu Sans" charset="0"/>
                  <a:cs typeface="DejaVu Sans" charset="0"/>
                </a:defRPr>
              </a:lvl1pPr>
              <a:lvl2pPr marL="742950" indent="-285750">
                <a:defRPr>
                  <a:solidFill>
                    <a:schemeClr val="bg1"/>
                  </a:solidFill>
                  <a:latin typeface="Arial" charset="0"/>
                  <a:ea typeface="DejaVu Sans" charset="0"/>
                  <a:cs typeface="DejaVu Sans" charset="0"/>
                </a:defRPr>
              </a:lvl2pPr>
              <a:lvl3pPr marL="1143000" indent="-228600">
                <a:defRPr>
                  <a:solidFill>
                    <a:schemeClr val="bg1"/>
                  </a:solidFill>
                  <a:latin typeface="Arial" charset="0"/>
                  <a:ea typeface="DejaVu Sans" charset="0"/>
                  <a:cs typeface="DejaVu Sans" charset="0"/>
                </a:defRPr>
              </a:lvl3pPr>
              <a:lvl4pPr marL="1600200" indent="-228600">
                <a:defRPr>
                  <a:solidFill>
                    <a:schemeClr val="bg1"/>
                  </a:solidFill>
                  <a:latin typeface="Arial" charset="0"/>
                  <a:ea typeface="DejaVu Sans" charset="0"/>
                  <a:cs typeface="DejaVu Sans" charset="0"/>
                </a:defRPr>
              </a:lvl4pPr>
              <a:lvl5pPr marL="2057400" indent="-228600">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9pPr>
            </a:lstStyle>
            <a:p>
              <a:pPr>
                <a:defRPr/>
              </a:pPr>
              <a:endParaRPr lang="ar-SA" altLang="en-US"/>
            </a:p>
          </p:txBody>
        </p:sp>
      </p:grpSp>
      <p:sp>
        <p:nvSpPr>
          <p:cNvPr id="8195" name="AutoShape 4">
            <a:hlinkClick r:id="" action="ppaction://hlinkshowjump?jump=nextslide"/>
          </p:cNvPr>
          <p:cNvSpPr>
            <a:spLocks noChangeArrowheads="1"/>
          </p:cNvSpPr>
          <p:nvPr/>
        </p:nvSpPr>
        <p:spPr bwMode="auto">
          <a:xfrm>
            <a:off x="4724400" y="6248400"/>
            <a:ext cx="457200" cy="457200"/>
          </a:xfrm>
          <a:prstGeom prst="actionButtonForwardNext">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bg1"/>
                </a:solidFill>
                <a:latin typeface="Arial" charset="0"/>
                <a:ea typeface="DejaVu Sans" charset="0"/>
                <a:cs typeface="DejaVu Sans" charset="0"/>
              </a:defRPr>
            </a:lvl1pPr>
            <a:lvl2pPr marL="742950" indent="-285750">
              <a:defRPr>
                <a:solidFill>
                  <a:schemeClr val="bg1"/>
                </a:solidFill>
                <a:latin typeface="Arial" charset="0"/>
                <a:ea typeface="DejaVu Sans" charset="0"/>
                <a:cs typeface="DejaVu Sans" charset="0"/>
              </a:defRPr>
            </a:lvl2pPr>
            <a:lvl3pPr marL="1143000" indent="-228600">
              <a:defRPr>
                <a:solidFill>
                  <a:schemeClr val="bg1"/>
                </a:solidFill>
                <a:latin typeface="Arial" charset="0"/>
                <a:ea typeface="DejaVu Sans" charset="0"/>
                <a:cs typeface="DejaVu Sans" charset="0"/>
              </a:defRPr>
            </a:lvl3pPr>
            <a:lvl4pPr marL="1600200" indent="-228600">
              <a:defRPr>
                <a:solidFill>
                  <a:schemeClr val="bg1"/>
                </a:solidFill>
                <a:latin typeface="Arial" charset="0"/>
                <a:ea typeface="DejaVu Sans" charset="0"/>
                <a:cs typeface="DejaVu Sans" charset="0"/>
              </a:defRPr>
            </a:lvl4pPr>
            <a:lvl5pPr marL="2057400" indent="-228600">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9pPr>
          </a:lstStyle>
          <a:p>
            <a:pPr>
              <a:defRPr/>
            </a:pPr>
            <a:endParaRPr lang="ar-SA" altLang="en-US"/>
          </a:p>
        </p:txBody>
      </p:sp>
      <p:sp>
        <p:nvSpPr>
          <p:cNvPr id="8196" name="AutoShape 5">
            <a:hlinkClick r:id="" action="ppaction://hlinkshowjump?jump=previousslide"/>
          </p:cNvPr>
          <p:cNvSpPr>
            <a:spLocks noChangeArrowheads="1"/>
          </p:cNvSpPr>
          <p:nvPr/>
        </p:nvSpPr>
        <p:spPr bwMode="auto">
          <a:xfrm>
            <a:off x="3962400" y="6248400"/>
            <a:ext cx="457200" cy="457200"/>
          </a:xfrm>
          <a:prstGeom prst="actionButtonBackPrevious">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bg1"/>
                </a:solidFill>
                <a:latin typeface="Arial" charset="0"/>
                <a:ea typeface="DejaVu Sans" charset="0"/>
                <a:cs typeface="DejaVu Sans" charset="0"/>
              </a:defRPr>
            </a:lvl1pPr>
            <a:lvl2pPr marL="742950" indent="-285750">
              <a:defRPr>
                <a:solidFill>
                  <a:schemeClr val="bg1"/>
                </a:solidFill>
                <a:latin typeface="Arial" charset="0"/>
                <a:ea typeface="DejaVu Sans" charset="0"/>
                <a:cs typeface="DejaVu Sans" charset="0"/>
              </a:defRPr>
            </a:lvl2pPr>
            <a:lvl3pPr marL="1143000" indent="-228600">
              <a:defRPr>
                <a:solidFill>
                  <a:schemeClr val="bg1"/>
                </a:solidFill>
                <a:latin typeface="Arial" charset="0"/>
                <a:ea typeface="DejaVu Sans" charset="0"/>
                <a:cs typeface="DejaVu Sans" charset="0"/>
              </a:defRPr>
            </a:lvl3pPr>
            <a:lvl4pPr marL="1600200" indent="-228600">
              <a:defRPr>
                <a:solidFill>
                  <a:schemeClr val="bg1"/>
                </a:solidFill>
                <a:latin typeface="Arial" charset="0"/>
                <a:ea typeface="DejaVu Sans" charset="0"/>
                <a:cs typeface="DejaVu Sans" charset="0"/>
              </a:defRPr>
            </a:lvl4pPr>
            <a:lvl5pPr marL="2057400" indent="-228600">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9pPr>
          </a:lstStyle>
          <a:p>
            <a:pPr>
              <a:defRPr/>
            </a:pPr>
            <a:endParaRPr lang="ar-SA" altLang="en-US"/>
          </a:p>
        </p:txBody>
      </p:sp>
      <p:sp>
        <p:nvSpPr>
          <p:cNvPr id="8197" name="AutoShape 6">
            <a:hlinkClick r:id="" action="ppaction://hlinkshowjump?jump=firstslide"/>
          </p:cNvPr>
          <p:cNvSpPr>
            <a:spLocks noChangeArrowheads="1"/>
          </p:cNvSpPr>
          <p:nvPr/>
        </p:nvSpPr>
        <p:spPr bwMode="auto">
          <a:xfrm>
            <a:off x="3048000" y="6248400"/>
            <a:ext cx="457200" cy="457200"/>
          </a:xfrm>
          <a:prstGeom prst="actionButtonHome">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bg1"/>
                </a:solidFill>
                <a:latin typeface="Arial" charset="0"/>
                <a:ea typeface="DejaVu Sans" charset="0"/>
                <a:cs typeface="DejaVu Sans" charset="0"/>
              </a:defRPr>
            </a:lvl1pPr>
            <a:lvl2pPr marL="742950" indent="-285750">
              <a:defRPr>
                <a:solidFill>
                  <a:schemeClr val="bg1"/>
                </a:solidFill>
                <a:latin typeface="Arial" charset="0"/>
                <a:ea typeface="DejaVu Sans" charset="0"/>
                <a:cs typeface="DejaVu Sans" charset="0"/>
              </a:defRPr>
            </a:lvl2pPr>
            <a:lvl3pPr marL="1143000" indent="-228600">
              <a:defRPr>
                <a:solidFill>
                  <a:schemeClr val="bg1"/>
                </a:solidFill>
                <a:latin typeface="Arial" charset="0"/>
                <a:ea typeface="DejaVu Sans" charset="0"/>
                <a:cs typeface="DejaVu Sans" charset="0"/>
              </a:defRPr>
            </a:lvl3pPr>
            <a:lvl4pPr marL="1600200" indent="-228600">
              <a:defRPr>
                <a:solidFill>
                  <a:schemeClr val="bg1"/>
                </a:solidFill>
                <a:latin typeface="Arial" charset="0"/>
                <a:ea typeface="DejaVu Sans" charset="0"/>
                <a:cs typeface="DejaVu Sans" charset="0"/>
              </a:defRPr>
            </a:lvl4pPr>
            <a:lvl5pPr marL="2057400" indent="-228600">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9pPr>
          </a:lstStyle>
          <a:p>
            <a:pPr>
              <a:defRPr/>
            </a:pPr>
            <a:endParaRPr lang="ar-SA" altLang="en-US"/>
          </a:p>
        </p:txBody>
      </p:sp>
      <p:sp>
        <p:nvSpPr>
          <p:cNvPr id="8198" name="Text Box 7"/>
          <p:cNvSpPr txBox="1">
            <a:spLocks noChangeArrowheads="1"/>
          </p:cNvSpPr>
          <p:nvPr/>
        </p:nvSpPr>
        <p:spPr bwMode="auto">
          <a:xfrm>
            <a:off x="2362200" y="0"/>
            <a:ext cx="4495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9pPr>
          </a:lstStyle>
          <a:p>
            <a:pPr>
              <a:spcBef>
                <a:spcPts val="1125"/>
              </a:spcBef>
              <a:buClr>
                <a:srgbClr val="A50021"/>
              </a:buClr>
              <a:defRPr/>
            </a:pPr>
            <a:r>
              <a:rPr lang="tr-TR" altLang="en-US" b="1">
                <a:solidFill>
                  <a:srgbClr val="A50021"/>
                </a:solidFill>
              </a:rPr>
              <a:t>Computers Are Your Future Chapter 1</a:t>
            </a:r>
          </a:p>
        </p:txBody>
      </p:sp>
      <p:sp>
        <p:nvSpPr>
          <p:cNvPr id="11271" name="Rectangle 8"/>
          <p:cNvSpPr>
            <a:spLocks noGrp="1" noChangeArrowheads="1"/>
          </p:cNvSpPr>
          <p:nvPr>
            <p:ph type="title"/>
          </p:nvPr>
        </p:nvSpPr>
        <p:spPr bwMode="auto">
          <a:xfrm>
            <a:off x="457200" y="274638"/>
            <a:ext cx="8226425"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ctr" anchorCtr="0" compatLnSpc="1">
            <a:prstTxWarp prst="textNoShape">
              <a:avLst/>
            </a:prstTxWarp>
          </a:bodyPr>
          <a:lstStyle/>
          <a:p>
            <a:pPr lvl="0"/>
            <a:r>
              <a:rPr lang="en-GB" altLang="en-US" smtClean="0"/>
              <a:t>Ana başlık metnini düzenlemek için tıklayın</a:t>
            </a:r>
          </a:p>
        </p:txBody>
      </p:sp>
      <p:sp>
        <p:nvSpPr>
          <p:cNvPr id="11272" name="Rectangle 9"/>
          <p:cNvSpPr>
            <a:spLocks noGrp="1" noChangeArrowheads="1"/>
          </p:cNvSpPr>
          <p:nvPr>
            <p:ph type="body" idx="1"/>
          </p:nvPr>
        </p:nvSpPr>
        <p:spPr bwMode="auto">
          <a:xfrm>
            <a:off x="457200" y="1600200"/>
            <a:ext cx="8226425" cy="452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t" anchorCtr="0" compatLnSpc="1">
            <a:prstTxWarp prst="textNoShape">
              <a:avLst/>
            </a:prstTxWarp>
          </a:bodyPr>
          <a:lstStyle/>
          <a:p>
            <a:pPr lvl="0"/>
            <a:r>
              <a:rPr lang="en-GB" altLang="en-US" smtClean="0"/>
              <a:t>Anahat metninin biçimini düzenlemek için tıklayın</a:t>
            </a:r>
          </a:p>
          <a:p>
            <a:pPr lvl="1"/>
            <a:r>
              <a:rPr lang="en-GB" altLang="en-US" smtClean="0"/>
              <a:t>İkinci Anahat Düzeyi</a:t>
            </a:r>
          </a:p>
          <a:p>
            <a:pPr lvl="2"/>
            <a:r>
              <a:rPr lang="en-GB" altLang="en-US" smtClean="0"/>
              <a:t>Üçüncü Anahat Düzeyi</a:t>
            </a:r>
          </a:p>
          <a:p>
            <a:pPr lvl="3"/>
            <a:r>
              <a:rPr lang="en-GB" altLang="en-US" smtClean="0"/>
              <a:t>Dördüncü Anahat Düzeyi</a:t>
            </a:r>
          </a:p>
          <a:p>
            <a:pPr lvl="4"/>
            <a:r>
              <a:rPr lang="en-GB" altLang="en-US" smtClean="0"/>
              <a:t>Beşinci Anahat Düzeyi</a:t>
            </a:r>
          </a:p>
          <a:p>
            <a:pPr lvl="4"/>
            <a:r>
              <a:rPr lang="en-GB" altLang="en-US" smtClean="0"/>
              <a:t>Altıncı Anahat Düzeyi</a:t>
            </a:r>
          </a:p>
          <a:p>
            <a:pPr lvl="4"/>
            <a:r>
              <a:rPr lang="en-GB" altLang="en-US" smtClean="0"/>
              <a:t>Yedinci Anahat Düzeyi</a:t>
            </a:r>
          </a:p>
          <a:p>
            <a:pPr lvl="4"/>
            <a:r>
              <a:rPr lang="en-GB" altLang="en-US" smtClean="0"/>
              <a:t>Sekizinci Anahat Düzeyi</a:t>
            </a:r>
          </a:p>
          <a:p>
            <a:pPr lvl="4"/>
            <a:r>
              <a:rPr lang="en-GB" altLang="en-US" smtClean="0"/>
              <a:t>Dokuzuncu Anahat Düzeyi</a:t>
            </a:r>
          </a:p>
        </p:txBody>
      </p:sp>
      <p:sp>
        <p:nvSpPr>
          <p:cNvPr id="8202" name="Rectangle 10"/>
          <p:cNvSpPr>
            <a:spLocks noGrp="1" noChangeArrowheads="1"/>
          </p:cNvSpPr>
          <p:nvPr>
            <p:ph type="sldNum"/>
          </p:nvPr>
        </p:nvSpPr>
        <p:spPr bwMode="auto">
          <a:xfrm>
            <a:off x="6553200" y="6381750"/>
            <a:ext cx="2130425" cy="473075"/>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r" eaLnBrk="1">
              <a:buSzPct val="45000"/>
              <a:buFont typeface="Wingdings" pitchFamily="2" charset="2"/>
              <a:buNone/>
              <a:tabLst>
                <a:tab pos="723900" algn="l"/>
                <a:tab pos="1447800" algn="l"/>
              </a:tabLst>
              <a:defRPr sz="1400" b="1">
                <a:solidFill>
                  <a:srgbClr val="000000"/>
                </a:solidFill>
                <a:latin typeface="+mn-lt"/>
                <a:ea typeface="+mn-ea"/>
                <a:cs typeface="+mn-cs"/>
              </a:defRPr>
            </a:lvl1pPr>
          </a:lstStyle>
          <a:p>
            <a:pPr>
              <a:defRPr/>
            </a:pPr>
            <a:r>
              <a:rPr lang="tr-TR"/>
              <a:t>Slide </a:t>
            </a:r>
            <a:fld id="{83E89581-1F14-4159-8F09-C5CDF2115965}" type="slidenum">
              <a:rPr lang="tr-TR"/>
              <a:pPr>
                <a:defRPr/>
              </a:pPr>
              <a:t>‹#›</a:t>
            </a:fld>
            <a:endParaRPr lang="tr-TR"/>
          </a:p>
        </p:txBody>
      </p:sp>
      <p:sp>
        <p:nvSpPr>
          <p:cNvPr id="8203" name="Rectangle 11"/>
          <p:cNvSpPr>
            <a:spLocks noGrp="1" noChangeArrowheads="1"/>
          </p:cNvSpPr>
          <p:nvPr>
            <p:ph type="ftr"/>
          </p:nvPr>
        </p:nvSpPr>
        <p:spPr bwMode="auto">
          <a:xfrm>
            <a:off x="0" y="6381750"/>
            <a:ext cx="2892425" cy="730250"/>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eaLnBrk="1">
              <a:buSzPct val="45000"/>
              <a:buFont typeface="Wingdings" pitchFamily="2" charset="2"/>
              <a:buNone/>
              <a:tabLst>
                <a:tab pos="723900" algn="l"/>
                <a:tab pos="1447800" algn="l"/>
                <a:tab pos="2171700" algn="l"/>
              </a:tabLst>
              <a:defRPr sz="1400" b="1">
                <a:solidFill>
                  <a:srgbClr val="000000"/>
                </a:solidFill>
                <a:latin typeface="+mn-lt"/>
                <a:ea typeface="+mn-ea"/>
                <a:cs typeface="+mn-cs"/>
              </a:defRPr>
            </a:lvl1pPr>
          </a:lstStyle>
          <a:p>
            <a:pPr>
              <a:defRPr/>
            </a:pPr>
            <a:r>
              <a:rPr lang="tr-TR" smtClean="0"/>
              <a:t>Dr. Mohammed Alnaif</a:t>
            </a:r>
            <a:endParaRPr lang="tr-TR"/>
          </a:p>
        </p:txBody>
      </p:sp>
    </p:spTree>
  </p:cSld>
  <p:clrMap bg1="lt1" tx1="dk1" bg2="lt2" tx2="dk2" accent1="accent1" accent2="accent2" accent3="accent3" accent4="accent4" accent5="accent5" accent6="accent6" hlink="hlink" folHlink="folHlink"/>
  <p:sldLayoutIdLst>
    <p:sldLayoutId id="2147483997" r:id="rId1"/>
    <p:sldLayoutId id="2147483998" r:id="rId2"/>
    <p:sldLayoutId id="2147483999" r:id="rId3"/>
    <p:sldLayoutId id="2147484000" r:id="rId4"/>
    <p:sldLayoutId id="2147484001" r:id="rId5"/>
    <p:sldLayoutId id="2147484002" r:id="rId6"/>
    <p:sldLayoutId id="2147484003" r:id="rId7"/>
    <p:sldLayoutId id="2147484004" r:id="rId8"/>
    <p:sldLayoutId id="2147484005" r:id="rId9"/>
    <p:sldLayoutId id="2147484006" r:id="rId10"/>
    <p:sldLayoutId id="2147484007" r:id="rId11"/>
  </p:sldLayoutIdLst>
  <p:hf hdr="0" dt="0"/>
  <p:txStyles>
    <p:titleStyle>
      <a:lvl1pPr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mj-lt"/>
          <a:ea typeface="+mj-ea"/>
          <a:cs typeface="+mj-cs"/>
        </a:defRPr>
      </a:lvl1pPr>
      <a:lvl2pPr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2pPr>
      <a:lvl3pPr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3pPr>
      <a:lvl4pPr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4pPr>
      <a:lvl5pPr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5pPr>
      <a:lvl6pPr marL="457200"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6pPr>
      <a:lvl7pPr marL="914400"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7pPr>
      <a:lvl8pPr marL="1371600"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8pPr>
      <a:lvl9pPr marL="1828800"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9pPr>
    </p:titleStyle>
    <p:bodyStyle>
      <a:lvl1pPr marL="339725" indent="-339725" algn="l" defTabSz="449263" rtl="0" eaLnBrk="1" fontAlgn="base" hangingPunct="1">
        <a:spcBef>
          <a:spcPts val="700"/>
        </a:spcBef>
        <a:spcAft>
          <a:spcPct val="0"/>
        </a:spcAft>
        <a:buClr>
          <a:srgbClr val="A50021"/>
        </a:buClr>
        <a:buSzPct val="100000"/>
        <a:buFont typeface="Wingdings" pitchFamily="2" charset="2"/>
        <a:buChar char=""/>
        <a:defRPr sz="2800">
          <a:solidFill>
            <a:srgbClr val="A50021"/>
          </a:solidFill>
          <a:latin typeface="+mn-lt"/>
          <a:ea typeface="+mn-ea"/>
          <a:cs typeface="+mn-cs"/>
        </a:defRPr>
      </a:lvl1pPr>
      <a:lvl2pPr marL="739775" indent="-282575" algn="l" defTabSz="449263" rtl="0" eaLnBrk="1" fontAlgn="base" hangingPunct="1">
        <a:spcBef>
          <a:spcPts val="600"/>
        </a:spcBef>
        <a:spcAft>
          <a:spcPct val="0"/>
        </a:spcAft>
        <a:buClr>
          <a:srgbClr val="A50021"/>
        </a:buClr>
        <a:buSzPct val="100000"/>
        <a:buFont typeface="Wingdings" pitchFamily="2" charset="2"/>
        <a:buChar char=""/>
        <a:defRPr sz="2400">
          <a:solidFill>
            <a:srgbClr val="A50021"/>
          </a:solidFill>
          <a:latin typeface="+mn-lt"/>
          <a:ea typeface="+mn-ea"/>
          <a:cs typeface="+mn-cs"/>
        </a:defRPr>
      </a:lvl2pPr>
      <a:lvl3pPr marL="1143000" indent="-228600" algn="l" defTabSz="449263" rtl="0" eaLnBrk="1" fontAlgn="base" hangingPunct="1">
        <a:spcBef>
          <a:spcPts val="500"/>
        </a:spcBef>
        <a:spcAft>
          <a:spcPct val="0"/>
        </a:spcAft>
        <a:buClr>
          <a:srgbClr val="A50021"/>
        </a:buClr>
        <a:buSzPct val="100000"/>
        <a:buFont typeface="Wingdings" pitchFamily="2" charset="2"/>
        <a:buChar char=""/>
        <a:defRPr sz="2000">
          <a:solidFill>
            <a:srgbClr val="A50021"/>
          </a:solidFill>
          <a:latin typeface="+mn-lt"/>
          <a:ea typeface="+mn-ea"/>
          <a:cs typeface="+mn-cs"/>
        </a:defRPr>
      </a:lvl3pPr>
      <a:lvl4pPr marL="16002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4pPr>
      <a:lvl5pPr marL="20574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5pPr>
      <a:lvl6pPr marL="25146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6pPr>
      <a:lvl7pPr marL="29718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7pPr>
      <a:lvl8pPr marL="34290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8pPr>
      <a:lvl9pPr marL="38862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tile tx="0" ty="0" sx="100000" sy="100000" flip="none" algn="tl"/>
        </a:blipFill>
        <a:effectLst/>
      </p:bgPr>
    </p:bg>
    <p:spTree>
      <p:nvGrpSpPr>
        <p:cNvPr id="1" name=""/>
        <p:cNvGrpSpPr/>
        <p:nvPr/>
      </p:nvGrpSpPr>
      <p:grpSpPr>
        <a:xfrm>
          <a:off x="0" y="0"/>
          <a:ext cx="0" cy="0"/>
          <a:chOff x="0" y="0"/>
          <a:chExt cx="0" cy="0"/>
        </a:xfrm>
      </p:grpSpPr>
      <p:grpSp>
        <p:nvGrpSpPr>
          <p:cNvPr id="12290" name="Group 1"/>
          <p:cNvGrpSpPr>
            <a:grpSpLocks/>
          </p:cNvGrpSpPr>
          <p:nvPr/>
        </p:nvGrpSpPr>
        <p:grpSpPr bwMode="auto">
          <a:xfrm>
            <a:off x="5638800" y="6248400"/>
            <a:ext cx="454025" cy="454025"/>
            <a:chOff x="3552" y="3936"/>
            <a:chExt cx="286" cy="286"/>
          </a:xfrm>
        </p:grpSpPr>
        <p:sp>
          <p:nvSpPr>
            <p:cNvPr id="2" name="AutoShape 2">
              <a:hlinkClick r:id="" action="ppaction://hlinkshowjump?jump=endshow"/>
            </p:cNvPr>
            <p:cNvSpPr>
              <a:spLocks noChangeArrowheads="1"/>
            </p:cNvSpPr>
            <p:nvPr/>
          </p:nvSpPr>
          <p:spPr bwMode="auto">
            <a:xfrm>
              <a:off x="3552" y="3936"/>
              <a:ext cx="287" cy="287"/>
            </a:xfrm>
            <a:prstGeom prst="actionButtonBlank">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bg1"/>
                  </a:solidFill>
                  <a:latin typeface="Arial" charset="0"/>
                  <a:ea typeface="DejaVu Sans" charset="0"/>
                  <a:cs typeface="DejaVu Sans" charset="0"/>
                </a:defRPr>
              </a:lvl1pPr>
              <a:lvl2pPr marL="742950" indent="-285750">
                <a:defRPr>
                  <a:solidFill>
                    <a:schemeClr val="bg1"/>
                  </a:solidFill>
                  <a:latin typeface="Arial" charset="0"/>
                  <a:ea typeface="DejaVu Sans" charset="0"/>
                  <a:cs typeface="DejaVu Sans" charset="0"/>
                </a:defRPr>
              </a:lvl2pPr>
              <a:lvl3pPr marL="1143000" indent="-228600">
                <a:defRPr>
                  <a:solidFill>
                    <a:schemeClr val="bg1"/>
                  </a:solidFill>
                  <a:latin typeface="Arial" charset="0"/>
                  <a:ea typeface="DejaVu Sans" charset="0"/>
                  <a:cs typeface="DejaVu Sans" charset="0"/>
                </a:defRPr>
              </a:lvl3pPr>
              <a:lvl4pPr marL="1600200" indent="-228600">
                <a:defRPr>
                  <a:solidFill>
                    <a:schemeClr val="bg1"/>
                  </a:solidFill>
                  <a:latin typeface="Arial" charset="0"/>
                  <a:ea typeface="DejaVu Sans" charset="0"/>
                  <a:cs typeface="DejaVu Sans" charset="0"/>
                </a:defRPr>
              </a:lvl4pPr>
              <a:lvl5pPr marL="2057400" indent="-228600">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9pPr>
            </a:lstStyle>
            <a:p>
              <a:pPr>
                <a:defRPr/>
              </a:pPr>
              <a:endParaRPr lang="ar-SA" altLang="en-US"/>
            </a:p>
          </p:txBody>
        </p:sp>
        <p:sp>
          <p:nvSpPr>
            <p:cNvPr id="9228" name="AutoShape 3"/>
            <p:cNvSpPr>
              <a:spLocks noChangeArrowheads="1"/>
            </p:cNvSpPr>
            <p:nvPr/>
          </p:nvSpPr>
          <p:spPr bwMode="auto">
            <a:xfrm>
              <a:off x="3600" y="3984"/>
              <a:ext cx="191" cy="191"/>
            </a:xfrm>
            <a:prstGeom prst="octagon">
              <a:avLst>
                <a:gd name="adj" fmla="val 23148"/>
              </a:avLst>
            </a:pr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bg1"/>
                  </a:solidFill>
                  <a:latin typeface="Arial" charset="0"/>
                  <a:ea typeface="DejaVu Sans" charset="0"/>
                  <a:cs typeface="DejaVu Sans" charset="0"/>
                </a:defRPr>
              </a:lvl1pPr>
              <a:lvl2pPr marL="742950" indent="-285750">
                <a:defRPr>
                  <a:solidFill>
                    <a:schemeClr val="bg1"/>
                  </a:solidFill>
                  <a:latin typeface="Arial" charset="0"/>
                  <a:ea typeface="DejaVu Sans" charset="0"/>
                  <a:cs typeface="DejaVu Sans" charset="0"/>
                </a:defRPr>
              </a:lvl2pPr>
              <a:lvl3pPr marL="1143000" indent="-228600">
                <a:defRPr>
                  <a:solidFill>
                    <a:schemeClr val="bg1"/>
                  </a:solidFill>
                  <a:latin typeface="Arial" charset="0"/>
                  <a:ea typeface="DejaVu Sans" charset="0"/>
                  <a:cs typeface="DejaVu Sans" charset="0"/>
                </a:defRPr>
              </a:lvl3pPr>
              <a:lvl4pPr marL="1600200" indent="-228600">
                <a:defRPr>
                  <a:solidFill>
                    <a:schemeClr val="bg1"/>
                  </a:solidFill>
                  <a:latin typeface="Arial" charset="0"/>
                  <a:ea typeface="DejaVu Sans" charset="0"/>
                  <a:cs typeface="DejaVu Sans" charset="0"/>
                </a:defRPr>
              </a:lvl4pPr>
              <a:lvl5pPr marL="2057400" indent="-228600">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9pPr>
            </a:lstStyle>
            <a:p>
              <a:pPr>
                <a:defRPr/>
              </a:pPr>
              <a:endParaRPr lang="ar-SA" altLang="en-US"/>
            </a:p>
          </p:txBody>
        </p:sp>
      </p:grpSp>
      <p:sp>
        <p:nvSpPr>
          <p:cNvPr id="9219" name="AutoShape 4">
            <a:hlinkClick r:id="" action="ppaction://hlinkshowjump?jump=nextslide"/>
          </p:cNvPr>
          <p:cNvSpPr>
            <a:spLocks noChangeArrowheads="1"/>
          </p:cNvSpPr>
          <p:nvPr/>
        </p:nvSpPr>
        <p:spPr bwMode="auto">
          <a:xfrm>
            <a:off x="4724400" y="6248400"/>
            <a:ext cx="457200" cy="457200"/>
          </a:xfrm>
          <a:prstGeom prst="actionButtonForwardNext">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bg1"/>
                </a:solidFill>
                <a:latin typeface="Arial" charset="0"/>
                <a:ea typeface="DejaVu Sans" charset="0"/>
                <a:cs typeface="DejaVu Sans" charset="0"/>
              </a:defRPr>
            </a:lvl1pPr>
            <a:lvl2pPr marL="742950" indent="-285750">
              <a:defRPr>
                <a:solidFill>
                  <a:schemeClr val="bg1"/>
                </a:solidFill>
                <a:latin typeface="Arial" charset="0"/>
                <a:ea typeface="DejaVu Sans" charset="0"/>
                <a:cs typeface="DejaVu Sans" charset="0"/>
              </a:defRPr>
            </a:lvl2pPr>
            <a:lvl3pPr marL="1143000" indent="-228600">
              <a:defRPr>
                <a:solidFill>
                  <a:schemeClr val="bg1"/>
                </a:solidFill>
                <a:latin typeface="Arial" charset="0"/>
                <a:ea typeface="DejaVu Sans" charset="0"/>
                <a:cs typeface="DejaVu Sans" charset="0"/>
              </a:defRPr>
            </a:lvl3pPr>
            <a:lvl4pPr marL="1600200" indent="-228600">
              <a:defRPr>
                <a:solidFill>
                  <a:schemeClr val="bg1"/>
                </a:solidFill>
                <a:latin typeface="Arial" charset="0"/>
                <a:ea typeface="DejaVu Sans" charset="0"/>
                <a:cs typeface="DejaVu Sans" charset="0"/>
              </a:defRPr>
            </a:lvl4pPr>
            <a:lvl5pPr marL="2057400" indent="-228600">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9pPr>
          </a:lstStyle>
          <a:p>
            <a:pPr>
              <a:defRPr/>
            </a:pPr>
            <a:endParaRPr lang="ar-SA" altLang="en-US"/>
          </a:p>
        </p:txBody>
      </p:sp>
      <p:sp>
        <p:nvSpPr>
          <p:cNvPr id="9220" name="AutoShape 5">
            <a:hlinkClick r:id="" action="ppaction://hlinkshowjump?jump=previousslide"/>
          </p:cNvPr>
          <p:cNvSpPr>
            <a:spLocks noChangeArrowheads="1"/>
          </p:cNvSpPr>
          <p:nvPr/>
        </p:nvSpPr>
        <p:spPr bwMode="auto">
          <a:xfrm>
            <a:off x="3962400" y="6248400"/>
            <a:ext cx="457200" cy="457200"/>
          </a:xfrm>
          <a:prstGeom prst="actionButtonBackPrevious">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bg1"/>
                </a:solidFill>
                <a:latin typeface="Arial" charset="0"/>
                <a:ea typeface="DejaVu Sans" charset="0"/>
                <a:cs typeface="DejaVu Sans" charset="0"/>
              </a:defRPr>
            </a:lvl1pPr>
            <a:lvl2pPr marL="742950" indent="-285750">
              <a:defRPr>
                <a:solidFill>
                  <a:schemeClr val="bg1"/>
                </a:solidFill>
                <a:latin typeface="Arial" charset="0"/>
                <a:ea typeface="DejaVu Sans" charset="0"/>
                <a:cs typeface="DejaVu Sans" charset="0"/>
              </a:defRPr>
            </a:lvl2pPr>
            <a:lvl3pPr marL="1143000" indent="-228600">
              <a:defRPr>
                <a:solidFill>
                  <a:schemeClr val="bg1"/>
                </a:solidFill>
                <a:latin typeface="Arial" charset="0"/>
                <a:ea typeface="DejaVu Sans" charset="0"/>
                <a:cs typeface="DejaVu Sans" charset="0"/>
              </a:defRPr>
            </a:lvl3pPr>
            <a:lvl4pPr marL="1600200" indent="-228600">
              <a:defRPr>
                <a:solidFill>
                  <a:schemeClr val="bg1"/>
                </a:solidFill>
                <a:latin typeface="Arial" charset="0"/>
                <a:ea typeface="DejaVu Sans" charset="0"/>
                <a:cs typeface="DejaVu Sans" charset="0"/>
              </a:defRPr>
            </a:lvl4pPr>
            <a:lvl5pPr marL="2057400" indent="-228600">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9pPr>
          </a:lstStyle>
          <a:p>
            <a:pPr>
              <a:defRPr/>
            </a:pPr>
            <a:endParaRPr lang="ar-SA" altLang="en-US"/>
          </a:p>
        </p:txBody>
      </p:sp>
      <p:sp>
        <p:nvSpPr>
          <p:cNvPr id="9221" name="AutoShape 6">
            <a:hlinkClick r:id="" action="ppaction://hlinkshowjump?jump=firstslide"/>
          </p:cNvPr>
          <p:cNvSpPr>
            <a:spLocks noChangeArrowheads="1"/>
          </p:cNvSpPr>
          <p:nvPr/>
        </p:nvSpPr>
        <p:spPr bwMode="auto">
          <a:xfrm>
            <a:off x="3048000" y="6248400"/>
            <a:ext cx="457200" cy="457200"/>
          </a:xfrm>
          <a:prstGeom prst="actionButtonHome">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bg1"/>
                </a:solidFill>
                <a:latin typeface="Arial" charset="0"/>
                <a:ea typeface="DejaVu Sans" charset="0"/>
                <a:cs typeface="DejaVu Sans" charset="0"/>
              </a:defRPr>
            </a:lvl1pPr>
            <a:lvl2pPr marL="742950" indent="-285750">
              <a:defRPr>
                <a:solidFill>
                  <a:schemeClr val="bg1"/>
                </a:solidFill>
                <a:latin typeface="Arial" charset="0"/>
                <a:ea typeface="DejaVu Sans" charset="0"/>
                <a:cs typeface="DejaVu Sans" charset="0"/>
              </a:defRPr>
            </a:lvl2pPr>
            <a:lvl3pPr marL="1143000" indent="-228600">
              <a:defRPr>
                <a:solidFill>
                  <a:schemeClr val="bg1"/>
                </a:solidFill>
                <a:latin typeface="Arial" charset="0"/>
                <a:ea typeface="DejaVu Sans" charset="0"/>
                <a:cs typeface="DejaVu Sans" charset="0"/>
              </a:defRPr>
            </a:lvl3pPr>
            <a:lvl4pPr marL="1600200" indent="-228600">
              <a:defRPr>
                <a:solidFill>
                  <a:schemeClr val="bg1"/>
                </a:solidFill>
                <a:latin typeface="Arial" charset="0"/>
                <a:ea typeface="DejaVu Sans" charset="0"/>
                <a:cs typeface="DejaVu Sans" charset="0"/>
              </a:defRPr>
            </a:lvl4pPr>
            <a:lvl5pPr marL="2057400" indent="-228600">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9pPr>
          </a:lstStyle>
          <a:p>
            <a:pPr>
              <a:defRPr/>
            </a:pPr>
            <a:endParaRPr lang="ar-SA" altLang="en-US"/>
          </a:p>
        </p:txBody>
      </p:sp>
      <p:sp>
        <p:nvSpPr>
          <p:cNvPr id="9222" name="Text Box 7"/>
          <p:cNvSpPr txBox="1">
            <a:spLocks noChangeArrowheads="1"/>
          </p:cNvSpPr>
          <p:nvPr/>
        </p:nvSpPr>
        <p:spPr bwMode="auto">
          <a:xfrm>
            <a:off x="2362200" y="0"/>
            <a:ext cx="4495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9pPr>
          </a:lstStyle>
          <a:p>
            <a:pPr>
              <a:spcBef>
                <a:spcPts val="1125"/>
              </a:spcBef>
              <a:buClr>
                <a:srgbClr val="A50021"/>
              </a:buClr>
              <a:defRPr/>
            </a:pPr>
            <a:r>
              <a:rPr lang="tr-TR" altLang="en-US" b="1">
                <a:solidFill>
                  <a:srgbClr val="A50021"/>
                </a:solidFill>
              </a:rPr>
              <a:t>Computers Are Your Future Chapter 1</a:t>
            </a:r>
          </a:p>
        </p:txBody>
      </p:sp>
      <p:sp>
        <p:nvSpPr>
          <p:cNvPr id="12295" name="Rectangle 8"/>
          <p:cNvSpPr>
            <a:spLocks noGrp="1" noChangeArrowheads="1"/>
          </p:cNvSpPr>
          <p:nvPr>
            <p:ph type="title"/>
          </p:nvPr>
        </p:nvSpPr>
        <p:spPr bwMode="auto">
          <a:xfrm>
            <a:off x="457200" y="274638"/>
            <a:ext cx="8226425"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ctr" anchorCtr="0" compatLnSpc="1">
            <a:prstTxWarp prst="textNoShape">
              <a:avLst/>
            </a:prstTxWarp>
          </a:bodyPr>
          <a:lstStyle/>
          <a:p>
            <a:pPr lvl="0"/>
            <a:r>
              <a:rPr lang="en-GB" altLang="en-US" smtClean="0"/>
              <a:t>Ana başlık metnini düzenlemek için tıklayın</a:t>
            </a:r>
          </a:p>
        </p:txBody>
      </p:sp>
      <p:sp>
        <p:nvSpPr>
          <p:cNvPr id="12296" name="Rectangle 9"/>
          <p:cNvSpPr>
            <a:spLocks noGrp="1" noChangeArrowheads="1"/>
          </p:cNvSpPr>
          <p:nvPr>
            <p:ph type="body" idx="1"/>
          </p:nvPr>
        </p:nvSpPr>
        <p:spPr bwMode="auto">
          <a:xfrm>
            <a:off x="457200" y="1600200"/>
            <a:ext cx="8226425" cy="452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t" anchorCtr="0" compatLnSpc="1">
            <a:prstTxWarp prst="textNoShape">
              <a:avLst/>
            </a:prstTxWarp>
          </a:bodyPr>
          <a:lstStyle/>
          <a:p>
            <a:pPr lvl="0"/>
            <a:r>
              <a:rPr lang="en-GB" altLang="en-US" smtClean="0"/>
              <a:t>Anahat metninin biçimini düzenlemek için tıklayın</a:t>
            </a:r>
          </a:p>
          <a:p>
            <a:pPr lvl="1"/>
            <a:r>
              <a:rPr lang="en-GB" altLang="en-US" smtClean="0"/>
              <a:t>İkinci Anahat Düzeyi</a:t>
            </a:r>
          </a:p>
          <a:p>
            <a:pPr lvl="2"/>
            <a:r>
              <a:rPr lang="en-GB" altLang="en-US" smtClean="0"/>
              <a:t>Üçüncü Anahat Düzeyi</a:t>
            </a:r>
          </a:p>
          <a:p>
            <a:pPr lvl="3"/>
            <a:r>
              <a:rPr lang="en-GB" altLang="en-US" smtClean="0"/>
              <a:t>Dördüncü Anahat Düzeyi</a:t>
            </a:r>
          </a:p>
          <a:p>
            <a:pPr lvl="4"/>
            <a:r>
              <a:rPr lang="en-GB" altLang="en-US" smtClean="0"/>
              <a:t>Beşinci Anahat Düzeyi</a:t>
            </a:r>
          </a:p>
          <a:p>
            <a:pPr lvl="4"/>
            <a:r>
              <a:rPr lang="en-GB" altLang="en-US" smtClean="0"/>
              <a:t>Altıncı Anahat Düzeyi</a:t>
            </a:r>
          </a:p>
          <a:p>
            <a:pPr lvl="4"/>
            <a:r>
              <a:rPr lang="en-GB" altLang="en-US" smtClean="0"/>
              <a:t>Yedinci Anahat Düzeyi</a:t>
            </a:r>
          </a:p>
          <a:p>
            <a:pPr lvl="4"/>
            <a:r>
              <a:rPr lang="en-GB" altLang="en-US" smtClean="0"/>
              <a:t>Sekizinci Anahat Düzeyi</a:t>
            </a:r>
          </a:p>
          <a:p>
            <a:pPr lvl="4"/>
            <a:r>
              <a:rPr lang="en-GB" altLang="en-US" smtClean="0"/>
              <a:t>Dokuzuncu Anahat Düzeyi</a:t>
            </a:r>
          </a:p>
        </p:txBody>
      </p:sp>
      <p:sp>
        <p:nvSpPr>
          <p:cNvPr id="9226" name="Rectangle 10"/>
          <p:cNvSpPr>
            <a:spLocks noGrp="1" noChangeArrowheads="1"/>
          </p:cNvSpPr>
          <p:nvPr>
            <p:ph type="sldNum"/>
          </p:nvPr>
        </p:nvSpPr>
        <p:spPr bwMode="auto">
          <a:xfrm>
            <a:off x="6553200" y="6381750"/>
            <a:ext cx="2130425" cy="473075"/>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r" eaLnBrk="1">
              <a:buSzPct val="45000"/>
              <a:buFont typeface="Wingdings" pitchFamily="2" charset="2"/>
              <a:buNone/>
              <a:tabLst>
                <a:tab pos="723900" algn="l"/>
                <a:tab pos="1447800" algn="l"/>
              </a:tabLst>
              <a:defRPr sz="1400" b="1">
                <a:solidFill>
                  <a:srgbClr val="000000"/>
                </a:solidFill>
                <a:latin typeface="+mn-lt"/>
                <a:ea typeface="+mn-ea"/>
                <a:cs typeface="+mn-cs"/>
              </a:defRPr>
            </a:lvl1pPr>
          </a:lstStyle>
          <a:p>
            <a:pPr>
              <a:defRPr/>
            </a:pPr>
            <a:r>
              <a:rPr lang="tr-TR"/>
              <a:t>Slide </a:t>
            </a:r>
            <a:fld id="{06DFAD89-7E3C-4E7B-9303-A5CD48263F09}" type="slidenum">
              <a:rPr lang="tr-TR"/>
              <a:pPr>
                <a:defRPr/>
              </a:pPr>
              <a:t>‹#›</a:t>
            </a:fld>
            <a:endParaRPr lang="tr-TR"/>
          </a:p>
        </p:txBody>
      </p:sp>
      <p:sp>
        <p:nvSpPr>
          <p:cNvPr id="9227" name="Rectangle 11"/>
          <p:cNvSpPr>
            <a:spLocks noGrp="1" noChangeArrowheads="1"/>
          </p:cNvSpPr>
          <p:nvPr>
            <p:ph type="ftr"/>
          </p:nvPr>
        </p:nvSpPr>
        <p:spPr bwMode="auto">
          <a:xfrm>
            <a:off x="0" y="6381750"/>
            <a:ext cx="2892425" cy="730250"/>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eaLnBrk="1">
              <a:buSzPct val="45000"/>
              <a:buFont typeface="Wingdings" pitchFamily="2" charset="2"/>
              <a:buNone/>
              <a:tabLst>
                <a:tab pos="723900" algn="l"/>
                <a:tab pos="1447800" algn="l"/>
                <a:tab pos="2171700" algn="l"/>
              </a:tabLst>
              <a:defRPr sz="1400" b="1">
                <a:solidFill>
                  <a:srgbClr val="000000"/>
                </a:solidFill>
                <a:latin typeface="+mn-lt"/>
                <a:ea typeface="+mn-ea"/>
                <a:cs typeface="+mn-cs"/>
              </a:defRPr>
            </a:lvl1pPr>
          </a:lstStyle>
          <a:p>
            <a:pPr>
              <a:defRPr/>
            </a:pPr>
            <a:r>
              <a:rPr lang="tr-TR" smtClean="0"/>
              <a:t>Dr. Mohammed Alnaif</a:t>
            </a:r>
            <a:endParaRPr lang="tr-TR"/>
          </a:p>
        </p:txBody>
      </p:sp>
    </p:spTree>
  </p:cSld>
  <p:clrMap bg1="lt1" tx1="dk1" bg2="lt2" tx2="dk2" accent1="accent1" accent2="accent2" accent3="accent3" accent4="accent4" accent5="accent5" accent6="accent6" hlink="hlink" folHlink="folHlink"/>
  <p:sldLayoutIdLst>
    <p:sldLayoutId id="2147484009" r:id="rId1"/>
    <p:sldLayoutId id="2147484010" r:id="rId2"/>
    <p:sldLayoutId id="2147484011" r:id="rId3"/>
    <p:sldLayoutId id="2147484012" r:id="rId4"/>
    <p:sldLayoutId id="2147484013" r:id="rId5"/>
    <p:sldLayoutId id="2147484014" r:id="rId6"/>
    <p:sldLayoutId id="2147484015" r:id="rId7"/>
    <p:sldLayoutId id="2147484016" r:id="rId8"/>
    <p:sldLayoutId id="2147484017" r:id="rId9"/>
    <p:sldLayoutId id="2147484018" r:id="rId10"/>
    <p:sldLayoutId id="2147484019" r:id="rId11"/>
  </p:sldLayoutIdLst>
  <p:hf hdr="0" dt="0"/>
  <p:txStyles>
    <p:titleStyle>
      <a:lvl1pPr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mj-lt"/>
          <a:ea typeface="+mj-ea"/>
          <a:cs typeface="+mj-cs"/>
        </a:defRPr>
      </a:lvl1pPr>
      <a:lvl2pPr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2pPr>
      <a:lvl3pPr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3pPr>
      <a:lvl4pPr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4pPr>
      <a:lvl5pPr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5pPr>
      <a:lvl6pPr marL="457200"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6pPr>
      <a:lvl7pPr marL="914400"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7pPr>
      <a:lvl8pPr marL="1371600"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8pPr>
      <a:lvl9pPr marL="1828800"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9pPr>
    </p:titleStyle>
    <p:bodyStyle>
      <a:lvl1pPr marL="339725" indent="-339725" algn="l" defTabSz="449263" rtl="0" eaLnBrk="1" fontAlgn="base" hangingPunct="1">
        <a:spcBef>
          <a:spcPts val="700"/>
        </a:spcBef>
        <a:spcAft>
          <a:spcPct val="0"/>
        </a:spcAft>
        <a:buClr>
          <a:srgbClr val="A50021"/>
        </a:buClr>
        <a:buSzPct val="100000"/>
        <a:buFont typeface="Wingdings" pitchFamily="2" charset="2"/>
        <a:buChar char=""/>
        <a:defRPr sz="2800">
          <a:solidFill>
            <a:srgbClr val="A50021"/>
          </a:solidFill>
          <a:latin typeface="+mn-lt"/>
          <a:ea typeface="+mn-ea"/>
          <a:cs typeface="+mn-cs"/>
        </a:defRPr>
      </a:lvl1pPr>
      <a:lvl2pPr marL="739775" indent="-282575" algn="l" defTabSz="449263" rtl="0" eaLnBrk="1" fontAlgn="base" hangingPunct="1">
        <a:spcBef>
          <a:spcPts val="600"/>
        </a:spcBef>
        <a:spcAft>
          <a:spcPct val="0"/>
        </a:spcAft>
        <a:buClr>
          <a:srgbClr val="A50021"/>
        </a:buClr>
        <a:buSzPct val="100000"/>
        <a:buFont typeface="Wingdings" pitchFamily="2" charset="2"/>
        <a:buChar char=""/>
        <a:defRPr sz="2400">
          <a:solidFill>
            <a:srgbClr val="A50021"/>
          </a:solidFill>
          <a:latin typeface="+mn-lt"/>
          <a:ea typeface="+mn-ea"/>
          <a:cs typeface="+mn-cs"/>
        </a:defRPr>
      </a:lvl2pPr>
      <a:lvl3pPr marL="1143000" indent="-228600" algn="l" defTabSz="449263" rtl="0" eaLnBrk="1" fontAlgn="base" hangingPunct="1">
        <a:spcBef>
          <a:spcPts val="500"/>
        </a:spcBef>
        <a:spcAft>
          <a:spcPct val="0"/>
        </a:spcAft>
        <a:buClr>
          <a:srgbClr val="A50021"/>
        </a:buClr>
        <a:buSzPct val="100000"/>
        <a:buFont typeface="Wingdings" pitchFamily="2" charset="2"/>
        <a:buChar char=""/>
        <a:defRPr sz="2000">
          <a:solidFill>
            <a:srgbClr val="A50021"/>
          </a:solidFill>
          <a:latin typeface="+mn-lt"/>
          <a:ea typeface="+mn-ea"/>
          <a:cs typeface="+mn-cs"/>
        </a:defRPr>
      </a:lvl3pPr>
      <a:lvl4pPr marL="16002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4pPr>
      <a:lvl5pPr marL="20574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5pPr>
      <a:lvl6pPr marL="25146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6pPr>
      <a:lvl7pPr marL="29718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7pPr>
      <a:lvl8pPr marL="34290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8pPr>
      <a:lvl9pPr marL="38862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tile tx="0" ty="0" sx="100000" sy="100000" flip="none" algn="tl"/>
        </a:blipFill>
        <a:effectLst/>
      </p:bgPr>
    </p:bg>
    <p:spTree>
      <p:nvGrpSpPr>
        <p:cNvPr id="1" name=""/>
        <p:cNvGrpSpPr/>
        <p:nvPr/>
      </p:nvGrpSpPr>
      <p:grpSpPr>
        <a:xfrm>
          <a:off x="0" y="0"/>
          <a:ext cx="0" cy="0"/>
          <a:chOff x="0" y="0"/>
          <a:chExt cx="0" cy="0"/>
        </a:xfrm>
      </p:grpSpPr>
      <p:grpSp>
        <p:nvGrpSpPr>
          <p:cNvPr id="13314" name="Group 1"/>
          <p:cNvGrpSpPr>
            <a:grpSpLocks/>
          </p:cNvGrpSpPr>
          <p:nvPr/>
        </p:nvGrpSpPr>
        <p:grpSpPr bwMode="auto">
          <a:xfrm>
            <a:off x="5638800" y="6248400"/>
            <a:ext cx="454025" cy="454025"/>
            <a:chOff x="3552" y="3936"/>
            <a:chExt cx="286" cy="286"/>
          </a:xfrm>
        </p:grpSpPr>
        <p:sp>
          <p:nvSpPr>
            <p:cNvPr id="2" name="AutoShape 2">
              <a:hlinkClick r:id="" action="ppaction://hlinkshowjump?jump=endshow"/>
            </p:cNvPr>
            <p:cNvSpPr>
              <a:spLocks noChangeArrowheads="1"/>
            </p:cNvSpPr>
            <p:nvPr/>
          </p:nvSpPr>
          <p:spPr bwMode="auto">
            <a:xfrm>
              <a:off x="3552" y="3936"/>
              <a:ext cx="287" cy="287"/>
            </a:xfrm>
            <a:prstGeom prst="actionButtonBlank">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bg1"/>
                  </a:solidFill>
                  <a:latin typeface="Arial" charset="0"/>
                  <a:ea typeface="DejaVu Sans" charset="0"/>
                  <a:cs typeface="DejaVu Sans" charset="0"/>
                </a:defRPr>
              </a:lvl1pPr>
              <a:lvl2pPr marL="742950" indent="-285750">
                <a:defRPr>
                  <a:solidFill>
                    <a:schemeClr val="bg1"/>
                  </a:solidFill>
                  <a:latin typeface="Arial" charset="0"/>
                  <a:ea typeface="DejaVu Sans" charset="0"/>
                  <a:cs typeface="DejaVu Sans" charset="0"/>
                </a:defRPr>
              </a:lvl2pPr>
              <a:lvl3pPr marL="1143000" indent="-228600">
                <a:defRPr>
                  <a:solidFill>
                    <a:schemeClr val="bg1"/>
                  </a:solidFill>
                  <a:latin typeface="Arial" charset="0"/>
                  <a:ea typeface="DejaVu Sans" charset="0"/>
                  <a:cs typeface="DejaVu Sans" charset="0"/>
                </a:defRPr>
              </a:lvl3pPr>
              <a:lvl4pPr marL="1600200" indent="-228600">
                <a:defRPr>
                  <a:solidFill>
                    <a:schemeClr val="bg1"/>
                  </a:solidFill>
                  <a:latin typeface="Arial" charset="0"/>
                  <a:ea typeface="DejaVu Sans" charset="0"/>
                  <a:cs typeface="DejaVu Sans" charset="0"/>
                </a:defRPr>
              </a:lvl4pPr>
              <a:lvl5pPr marL="2057400" indent="-228600">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9pPr>
            </a:lstStyle>
            <a:p>
              <a:pPr>
                <a:defRPr/>
              </a:pPr>
              <a:endParaRPr lang="ar-SA" altLang="en-US"/>
            </a:p>
          </p:txBody>
        </p:sp>
        <p:sp>
          <p:nvSpPr>
            <p:cNvPr id="10252" name="AutoShape 3"/>
            <p:cNvSpPr>
              <a:spLocks noChangeArrowheads="1"/>
            </p:cNvSpPr>
            <p:nvPr/>
          </p:nvSpPr>
          <p:spPr bwMode="auto">
            <a:xfrm>
              <a:off x="3600" y="3984"/>
              <a:ext cx="191" cy="191"/>
            </a:xfrm>
            <a:prstGeom prst="octagon">
              <a:avLst>
                <a:gd name="adj" fmla="val 23148"/>
              </a:avLst>
            </a:pr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bg1"/>
                  </a:solidFill>
                  <a:latin typeface="Arial" charset="0"/>
                  <a:ea typeface="DejaVu Sans" charset="0"/>
                  <a:cs typeface="DejaVu Sans" charset="0"/>
                </a:defRPr>
              </a:lvl1pPr>
              <a:lvl2pPr marL="742950" indent="-285750">
                <a:defRPr>
                  <a:solidFill>
                    <a:schemeClr val="bg1"/>
                  </a:solidFill>
                  <a:latin typeface="Arial" charset="0"/>
                  <a:ea typeface="DejaVu Sans" charset="0"/>
                  <a:cs typeface="DejaVu Sans" charset="0"/>
                </a:defRPr>
              </a:lvl2pPr>
              <a:lvl3pPr marL="1143000" indent="-228600">
                <a:defRPr>
                  <a:solidFill>
                    <a:schemeClr val="bg1"/>
                  </a:solidFill>
                  <a:latin typeface="Arial" charset="0"/>
                  <a:ea typeface="DejaVu Sans" charset="0"/>
                  <a:cs typeface="DejaVu Sans" charset="0"/>
                </a:defRPr>
              </a:lvl3pPr>
              <a:lvl4pPr marL="1600200" indent="-228600">
                <a:defRPr>
                  <a:solidFill>
                    <a:schemeClr val="bg1"/>
                  </a:solidFill>
                  <a:latin typeface="Arial" charset="0"/>
                  <a:ea typeface="DejaVu Sans" charset="0"/>
                  <a:cs typeface="DejaVu Sans" charset="0"/>
                </a:defRPr>
              </a:lvl4pPr>
              <a:lvl5pPr marL="2057400" indent="-228600">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9pPr>
            </a:lstStyle>
            <a:p>
              <a:pPr>
                <a:defRPr/>
              </a:pPr>
              <a:endParaRPr lang="ar-SA" altLang="en-US"/>
            </a:p>
          </p:txBody>
        </p:sp>
      </p:grpSp>
      <p:sp>
        <p:nvSpPr>
          <p:cNvPr id="10243" name="AutoShape 4">
            <a:hlinkClick r:id="" action="ppaction://hlinkshowjump?jump=nextslide"/>
          </p:cNvPr>
          <p:cNvSpPr>
            <a:spLocks noChangeArrowheads="1"/>
          </p:cNvSpPr>
          <p:nvPr/>
        </p:nvSpPr>
        <p:spPr bwMode="auto">
          <a:xfrm>
            <a:off x="4724400" y="6248400"/>
            <a:ext cx="457200" cy="457200"/>
          </a:xfrm>
          <a:prstGeom prst="actionButtonForwardNext">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bg1"/>
                </a:solidFill>
                <a:latin typeface="Arial" charset="0"/>
                <a:ea typeface="DejaVu Sans" charset="0"/>
                <a:cs typeface="DejaVu Sans" charset="0"/>
              </a:defRPr>
            </a:lvl1pPr>
            <a:lvl2pPr marL="742950" indent="-285750">
              <a:defRPr>
                <a:solidFill>
                  <a:schemeClr val="bg1"/>
                </a:solidFill>
                <a:latin typeface="Arial" charset="0"/>
                <a:ea typeface="DejaVu Sans" charset="0"/>
                <a:cs typeface="DejaVu Sans" charset="0"/>
              </a:defRPr>
            </a:lvl2pPr>
            <a:lvl3pPr marL="1143000" indent="-228600">
              <a:defRPr>
                <a:solidFill>
                  <a:schemeClr val="bg1"/>
                </a:solidFill>
                <a:latin typeface="Arial" charset="0"/>
                <a:ea typeface="DejaVu Sans" charset="0"/>
                <a:cs typeface="DejaVu Sans" charset="0"/>
              </a:defRPr>
            </a:lvl3pPr>
            <a:lvl4pPr marL="1600200" indent="-228600">
              <a:defRPr>
                <a:solidFill>
                  <a:schemeClr val="bg1"/>
                </a:solidFill>
                <a:latin typeface="Arial" charset="0"/>
                <a:ea typeface="DejaVu Sans" charset="0"/>
                <a:cs typeface="DejaVu Sans" charset="0"/>
              </a:defRPr>
            </a:lvl4pPr>
            <a:lvl5pPr marL="2057400" indent="-228600">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9pPr>
          </a:lstStyle>
          <a:p>
            <a:pPr>
              <a:defRPr/>
            </a:pPr>
            <a:endParaRPr lang="ar-SA" altLang="en-US"/>
          </a:p>
        </p:txBody>
      </p:sp>
      <p:sp>
        <p:nvSpPr>
          <p:cNvPr id="10244" name="AutoShape 5">
            <a:hlinkClick r:id="" action="ppaction://hlinkshowjump?jump=previousslide"/>
          </p:cNvPr>
          <p:cNvSpPr>
            <a:spLocks noChangeArrowheads="1"/>
          </p:cNvSpPr>
          <p:nvPr/>
        </p:nvSpPr>
        <p:spPr bwMode="auto">
          <a:xfrm>
            <a:off x="3962400" y="6248400"/>
            <a:ext cx="457200" cy="457200"/>
          </a:xfrm>
          <a:prstGeom prst="actionButtonBackPrevious">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bg1"/>
                </a:solidFill>
                <a:latin typeface="Arial" charset="0"/>
                <a:ea typeface="DejaVu Sans" charset="0"/>
                <a:cs typeface="DejaVu Sans" charset="0"/>
              </a:defRPr>
            </a:lvl1pPr>
            <a:lvl2pPr marL="742950" indent="-285750">
              <a:defRPr>
                <a:solidFill>
                  <a:schemeClr val="bg1"/>
                </a:solidFill>
                <a:latin typeface="Arial" charset="0"/>
                <a:ea typeface="DejaVu Sans" charset="0"/>
                <a:cs typeface="DejaVu Sans" charset="0"/>
              </a:defRPr>
            </a:lvl2pPr>
            <a:lvl3pPr marL="1143000" indent="-228600">
              <a:defRPr>
                <a:solidFill>
                  <a:schemeClr val="bg1"/>
                </a:solidFill>
                <a:latin typeface="Arial" charset="0"/>
                <a:ea typeface="DejaVu Sans" charset="0"/>
                <a:cs typeface="DejaVu Sans" charset="0"/>
              </a:defRPr>
            </a:lvl3pPr>
            <a:lvl4pPr marL="1600200" indent="-228600">
              <a:defRPr>
                <a:solidFill>
                  <a:schemeClr val="bg1"/>
                </a:solidFill>
                <a:latin typeface="Arial" charset="0"/>
                <a:ea typeface="DejaVu Sans" charset="0"/>
                <a:cs typeface="DejaVu Sans" charset="0"/>
              </a:defRPr>
            </a:lvl4pPr>
            <a:lvl5pPr marL="2057400" indent="-228600">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9pPr>
          </a:lstStyle>
          <a:p>
            <a:pPr>
              <a:defRPr/>
            </a:pPr>
            <a:endParaRPr lang="ar-SA" altLang="en-US"/>
          </a:p>
        </p:txBody>
      </p:sp>
      <p:sp>
        <p:nvSpPr>
          <p:cNvPr id="10245" name="AutoShape 6">
            <a:hlinkClick r:id="" action="ppaction://hlinkshowjump?jump=firstslide"/>
          </p:cNvPr>
          <p:cNvSpPr>
            <a:spLocks noChangeArrowheads="1"/>
          </p:cNvSpPr>
          <p:nvPr/>
        </p:nvSpPr>
        <p:spPr bwMode="auto">
          <a:xfrm>
            <a:off x="3048000" y="6248400"/>
            <a:ext cx="457200" cy="457200"/>
          </a:xfrm>
          <a:prstGeom prst="actionButtonHome">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bg1"/>
                </a:solidFill>
                <a:latin typeface="Arial" charset="0"/>
                <a:ea typeface="DejaVu Sans" charset="0"/>
                <a:cs typeface="DejaVu Sans" charset="0"/>
              </a:defRPr>
            </a:lvl1pPr>
            <a:lvl2pPr marL="742950" indent="-285750">
              <a:defRPr>
                <a:solidFill>
                  <a:schemeClr val="bg1"/>
                </a:solidFill>
                <a:latin typeface="Arial" charset="0"/>
                <a:ea typeface="DejaVu Sans" charset="0"/>
                <a:cs typeface="DejaVu Sans" charset="0"/>
              </a:defRPr>
            </a:lvl2pPr>
            <a:lvl3pPr marL="1143000" indent="-228600">
              <a:defRPr>
                <a:solidFill>
                  <a:schemeClr val="bg1"/>
                </a:solidFill>
                <a:latin typeface="Arial" charset="0"/>
                <a:ea typeface="DejaVu Sans" charset="0"/>
                <a:cs typeface="DejaVu Sans" charset="0"/>
              </a:defRPr>
            </a:lvl3pPr>
            <a:lvl4pPr marL="1600200" indent="-228600">
              <a:defRPr>
                <a:solidFill>
                  <a:schemeClr val="bg1"/>
                </a:solidFill>
                <a:latin typeface="Arial" charset="0"/>
                <a:ea typeface="DejaVu Sans" charset="0"/>
                <a:cs typeface="DejaVu Sans" charset="0"/>
              </a:defRPr>
            </a:lvl4pPr>
            <a:lvl5pPr marL="2057400" indent="-228600">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9pPr>
          </a:lstStyle>
          <a:p>
            <a:pPr>
              <a:defRPr/>
            </a:pPr>
            <a:endParaRPr lang="ar-SA" altLang="en-US"/>
          </a:p>
        </p:txBody>
      </p:sp>
      <p:sp>
        <p:nvSpPr>
          <p:cNvPr id="10246" name="Text Box 7"/>
          <p:cNvSpPr txBox="1">
            <a:spLocks noChangeArrowheads="1"/>
          </p:cNvSpPr>
          <p:nvPr/>
        </p:nvSpPr>
        <p:spPr bwMode="auto">
          <a:xfrm>
            <a:off x="2362200" y="0"/>
            <a:ext cx="4495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9pPr>
          </a:lstStyle>
          <a:p>
            <a:pPr>
              <a:spcBef>
                <a:spcPts val="1125"/>
              </a:spcBef>
              <a:buClr>
                <a:srgbClr val="A50021"/>
              </a:buClr>
              <a:defRPr/>
            </a:pPr>
            <a:r>
              <a:rPr lang="tr-TR" altLang="en-US" b="1">
                <a:solidFill>
                  <a:srgbClr val="A50021"/>
                </a:solidFill>
              </a:rPr>
              <a:t>Computers Are Your Future Chapter 1</a:t>
            </a:r>
          </a:p>
        </p:txBody>
      </p:sp>
      <p:sp>
        <p:nvSpPr>
          <p:cNvPr id="13319" name="Rectangle 8"/>
          <p:cNvSpPr>
            <a:spLocks noGrp="1" noChangeArrowheads="1"/>
          </p:cNvSpPr>
          <p:nvPr>
            <p:ph type="title"/>
          </p:nvPr>
        </p:nvSpPr>
        <p:spPr bwMode="auto">
          <a:xfrm>
            <a:off x="457200" y="274638"/>
            <a:ext cx="8226425"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ctr" anchorCtr="0" compatLnSpc="1">
            <a:prstTxWarp prst="textNoShape">
              <a:avLst/>
            </a:prstTxWarp>
          </a:bodyPr>
          <a:lstStyle/>
          <a:p>
            <a:pPr lvl="0"/>
            <a:r>
              <a:rPr lang="en-GB" altLang="en-US" smtClean="0"/>
              <a:t>Ana başlık metnini düzenlemek için tıklayın</a:t>
            </a:r>
          </a:p>
        </p:txBody>
      </p:sp>
      <p:sp>
        <p:nvSpPr>
          <p:cNvPr id="13320" name="Rectangle 9"/>
          <p:cNvSpPr>
            <a:spLocks noGrp="1" noChangeArrowheads="1"/>
          </p:cNvSpPr>
          <p:nvPr>
            <p:ph type="body" idx="1"/>
          </p:nvPr>
        </p:nvSpPr>
        <p:spPr bwMode="auto">
          <a:xfrm>
            <a:off x="457200" y="1600200"/>
            <a:ext cx="8226425" cy="452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t" anchorCtr="0" compatLnSpc="1">
            <a:prstTxWarp prst="textNoShape">
              <a:avLst/>
            </a:prstTxWarp>
          </a:bodyPr>
          <a:lstStyle/>
          <a:p>
            <a:pPr lvl="0"/>
            <a:r>
              <a:rPr lang="en-GB" altLang="en-US" smtClean="0"/>
              <a:t>Anahat metninin biçimini düzenlemek için tıklayın</a:t>
            </a:r>
          </a:p>
          <a:p>
            <a:pPr lvl="1"/>
            <a:r>
              <a:rPr lang="en-GB" altLang="en-US" smtClean="0"/>
              <a:t>İkinci Anahat Düzeyi</a:t>
            </a:r>
          </a:p>
          <a:p>
            <a:pPr lvl="2"/>
            <a:r>
              <a:rPr lang="en-GB" altLang="en-US" smtClean="0"/>
              <a:t>Üçüncü Anahat Düzeyi</a:t>
            </a:r>
          </a:p>
          <a:p>
            <a:pPr lvl="3"/>
            <a:r>
              <a:rPr lang="en-GB" altLang="en-US" smtClean="0"/>
              <a:t>Dördüncü Anahat Düzeyi</a:t>
            </a:r>
          </a:p>
          <a:p>
            <a:pPr lvl="4"/>
            <a:r>
              <a:rPr lang="en-GB" altLang="en-US" smtClean="0"/>
              <a:t>Beşinci Anahat Düzeyi</a:t>
            </a:r>
          </a:p>
          <a:p>
            <a:pPr lvl="4"/>
            <a:r>
              <a:rPr lang="en-GB" altLang="en-US" smtClean="0"/>
              <a:t>Altıncı Anahat Düzeyi</a:t>
            </a:r>
          </a:p>
          <a:p>
            <a:pPr lvl="4"/>
            <a:r>
              <a:rPr lang="en-GB" altLang="en-US" smtClean="0"/>
              <a:t>Yedinci Anahat Düzeyi</a:t>
            </a:r>
          </a:p>
          <a:p>
            <a:pPr lvl="4"/>
            <a:r>
              <a:rPr lang="en-GB" altLang="en-US" smtClean="0"/>
              <a:t>Sekizinci Anahat Düzeyi</a:t>
            </a:r>
          </a:p>
          <a:p>
            <a:pPr lvl="4"/>
            <a:r>
              <a:rPr lang="en-GB" altLang="en-US" smtClean="0"/>
              <a:t>Dokuzuncu Anahat Düzeyi</a:t>
            </a:r>
          </a:p>
        </p:txBody>
      </p:sp>
      <p:sp>
        <p:nvSpPr>
          <p:cNvPr id="10250" name="Rectangle 10"/>
          <p:cNvSpPr>
            <a:spLocks noGrp="1" noChangeArrowheads="1"/>
          </p:cNvSpPr>
          <p:nvPr>
            <p:ph type="sldNum"/>
          </p:nvPr>
        </p:nvSpPr>
        <p:spPr bwMode="auto">
          <a:xfrm>
            <a:off x="6553200" y="6381750"/>
            <a:ext cx="2130425" cy="473075"/>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r" eaLnBrk="1">
              <a:buSzPct val="45000"/>
              <a:buFont typeface="Wingdings" pitchFamily="2" charset="2"/>
              <a:buNone/>
              <a:tabLst>
                <a:tab pos="723900" algn="l"/>
                <a:tab pos="1447800" algn="l"/>
              </a:tabLst>
              <a:defRPr sz="1400" b="1">
                <a:solidFill>
                  <a:srgbClr val="000000"/>
                </a:solidFill>
                <a:latin typeface="+mn-lt"/>
                <a:ea typeface="+mn-ea"/>
                <a:cs typeface="+mn-cs"/>
              </a:defRPr>
            </a:lvl1pPr>
          </a:lstStyle>
          <a:p>
            <a:pPr>
              <a:defRPr/>
            </a:pPr>
            <a:r>
              <a:rPr lang="tr-TR"/>
              <a:t>Slide </a:t>
            </a:r>
            <a:fld id="{8F4F735D-BC71-4277-B041-EBC17BD7C29C}" type="slidenum">
              <a:rPr lang="tr-TR"/>
              <a:pPr>
                <a:defRPr/>
              </a:pPr>
              <a:t>‹#›</a:t>
            </a:fld>
            <a:endParaRPr lang="tr-TR"/>
          </a:p>
        </p:txBody>
      </p:sp>
      <p:sp>
        <p:nvSpPr>
          <p:cNvPr id="10251" name="Rectangle 11"/>
          <p:cNvSpPr>
            <a:spLocks noGrp="1" noChangeArrowheads="1"/>
          </p:cNvSpPr>
          <p:nvPr>
            <p:ph type="ftr"/>
          </p:nvPr>
        </p:nvSpPr>
        <p:spPr bwMode="auto">
          <a:xfrm>
            <a:off x="0" y="6381750"/>
            <a:ext cx="2892425" cy="730250"/>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eaLnBrk="1">
              <a:buSzPct val="45000"/>
              <a:buFont typeface="Wingdings" pitchFamily="2" charset="2"/>
              <a:buNone/>
              <a:tabLst>
                <a:tab pos="723900" algn="l"/>
                <a:tab pos="1447800" algn="l"/>
                <a:tab pos="2171700" algn="l"/>
              </a:tabLst>
              <a:defRPr sz="1400" b="1">
                <a:solidFill>
                  <a:srgbClr val="000000"/>
                </a:solidFill>
                <a:latin typeface="+mn-lt"/>
                <a:ea typeface="+mn-ea"/>
                <a:cs typeface="+mn-cs"/>
              </a:defRPr>
            </a:lvl1pPr>
          </a:lstStyle>
          <a:p>
            <a:pPr>
              <a:defRPr/>
            </a:pPr>
            <a:r>
              <a:rPr lang="tr-TR" smtClean="0"/>
              <a:t>Dr. Mohammed Alnaif</a:t>
            </a:r>
            <a:endParaRPr lang="tr-TR"/>
          </a:p>
        </p:txBody>
      </p:sp>
    </p:spTree>
  </p:cSld>
  <p:clrMap bg1="lt1" tx1="dk1" bg2="lt2" tx2="dk2" accent1="accent1" accent2="accent2" accent3="accent3" accent4="accent4" accent5="accent5" accent6="accent6" hlink="hlink" folHlink="folHlink"/>
  <p:sldLayoutIdLst>
    <p:sldLayoutId id="2147484021" r:id="rId1"/>
    <p:sldLayoutId id="2147484022" r:id="rId2"/>
    <p:sldLayoutId id="2147484023" r:id="rId3"/>
    <p:sldLayoutId id="2147484024" r:id="rId4"/>
    <p:sldLayoutId id="2147484025" r:id="rId5"/>
    <p:sldLayoutId id="2147484026" r:id="rId6"/>
    <p:sldLayoutId id="2147484027" r:id="rId7"/>
    <p:sldLayoutId id="2147484028" r:id="rId8"/>
    <p:sldLayoutId id="2147484029" r:id="rId9"/>
    <p:sldLayoutId id="2147484030" r:id="rId10"/>
    <p:sldLayoutId id="2147484031" r:id="rId11"/>
  </p:sldLayoutIdLst>
  <p:hf hdr="0" dt="0"/>
  <p:txStyles>
    <p:titleStyle>
      <a:lvl1pPr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mj-lt"/>
          <a:ea typeface="+mj-ea"/>
          <a:cs typeface="+mj-cs"/>
        </a:defRPr>
      </a:lvl1pPr>
      <a:lvl2pPr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2pPr>
      <a:lvl3pPr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3pPr>
      <a:lvl4pPr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4pPr>
      <a:lvl5pPr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5pPr>
      <a:lvl6pPr marL="457200"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6pPr>
      <a:lvl7pPr marL="914400"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7pPr>
      <a:lvl8pPr marL="1371600"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8pPr>
      <a:lvl9pPr marL="1828800"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9pPr>
    </p:titleStyle>
    <p:bodyStyle>
      <a:lvl1pPr marL="339725" indent="-339725" algn="l" defTabSz="449263" rtl="0" eaLnBrk="1" fontAlgn="base" hangingPunct="1">
        <a:spcBef>
          <a:spcPts val="700"/>
        </a:spcBef>
        <a:spcAft>
          <a:spcPct val="0"/>
        </a:spcAft>
        <a:buClr>
          <a:srgbClr val="A50021"/>
        </a:buClr>
        <a:buSzPct val="100000"/>
        <a:buFont typeface="Wingdings" pitchFamily="2" charset="2"/>
        <a:buChar char=""/>
        <a:defRPr sz="2800">
          <a:solidFill>
            <a:srgbClr val="A50021"/>
          </a:solidFill>
          <a:latin typeface="+mn-lt"/>
          <a:ea typeface="+mn-ea"/>
          <a:cs typeface="+mn-cs"/>
        </a:defRPr>
      </a:lvl1pPr>
      <a:lvl2pPr marL="739775" indent="-282575" algn="l" defTabSz="449263" rtl="0" eaLnBrk="1" fontAlgn="base" hangingPunct="1">
        <a:spcBef>
          <a:spcPts val="600"/>
        </a:spcBef>
        <a:spcAft>
          <a:spcPct val="0"/>
        </a:spcAft>
        <a:buClr>
          <a:srgbClr val="A50021"/>
        </a:buClr>
        <a:buSzPct val="100000"/>
        <a:buFont typeface="Wingdings" pitchFamily="2" charset="2"/>
        <a:buChar char=""/>
        <a:defRPr sz="2400">
          <a:solidFill>
            <a:srgbClr val="A50021"/>
          </a:solidFill>
          <a:latin typeface="+mn-lt"/>
          <a:ea typeface="+mn-ea"/>
          <a:cs typeface="+mn-cs"/>
        </a:defRPr>
      </a:lvl2pPr>
      <a:lvl3pPr marL="1143000" indent="-228600" algn="l" defTabSz="449263" rtl="0" eaLnBrk="1" fontAlgn="base" hangingPunct="1">
        <a:spcBef>
          <a:spcPts val="500"/>
        </a:spcBef>
        <a:spcAft>
          <a:spcPct val="0"/>
        </a:spcAft>
        <a:buClr>
          <a:srgbClr val="A50021"/>
        </a:buClr>
        <a:buSzPct val="100000"/>
        <a:buFont typeface="Wingdings" pitchFamily="2" charset="2"/>
        <a:buChar char=""/>
        <a:defRPr sz="2000">
          <a:solidFill>
            <a:srgbClr val="A50021"/>
          </a:solidFill>
          <a:latin typeface="+mn-lt"/>
          <a:ea typeface="+mn-ea"/>
          <a:cs typeface="+mn-cs"/>
        </a:defRPr>
      </a:lvl3pPr>
      <a:lvl4pPr marL="16002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4pPr>
      <a:lvl5pPr marL="20574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5pPr>
      <a:lvl6pPr marL="25146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6pPr>
      <a:lvl7pPr marL="29718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7pPr>
      <a:lvl8pPr marL="34290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8pPr>
      <a:lvl9pPr marL="38862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tile tx="0" ty="0" sx="100000" sy="100000" flip="none" algn="tl"/>
        </a:blipFill>
        <a:effectLst/>
      </p:bgPr>
    </p:bg>
    <p:spTree>
      <p:nvGrpSpPr>
        <p:cNvPr id="1" name=""/>
        <p:cNvGrpSpPr/>
        <p:nvPr/>
      </p:nvGrpSpPr>
      <p:grpSpPr>
        <a:xfrm>
          <a:off x="0" y="0"/>
          <a:ext cx="0" cy="0"/>
          <a:chOff x="0" y="0"/>
          <a:chExt cx="0" cy="0"/>
        </a:xfrm>
      </p:grpSpPr>
      <p:grpSp>
        <p:nvGrpSpPr>
          <p:cNvPr id="14338" name="Group 1"/>
          <p:cNvGrpSpPr>
            <a:grpSpLocks/>
          </p:cNvGrpSpPr>
          <p:nvPr/>
        </p:nvGrpSpPr>
        <p:grpSpPr bwMode="auto">
          <a:xfrm>
            <a:off x="5638800" y="6248400"/>
            <a:ext cx="454025" cy="454025"/>
            <a:chOff x="3552" y="3936"/>
            <a:chExt cx="286" cy="286"/>
          </a:xfrm>
        </p:grpSpPr>
        <p:sp>
          <p:nvSpPr>
            <p:cNvPr id="2" name="AutoShape 2">
              <a:hlinkClick r:id="" action="ppaction://hlinkshowjump?jump=endshow"/>
            </p:cNvPr>
            <p:cNvSpPr>
              <a:spLocks noChangeArrowheads="1"/>
            </p:cNvSpPr>
            <p:nvPr/>
          </p:nvSpPr>
          <p:spPr bwMode="auto">
            <a:xfrm>
              <a:off x="3552" y="3936"/>
              <a:ext cx="287" cy="287"/>
            </a:xfrm>
            <a:prstGeom prst="actionButtonBlank">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bg1"/>
                  </a:solidFill>
                  <a:latin typeface="Arial" charset="0"/>
                  <a:ea typeface="DejaVu Sans" charset="0"/>
                  <a:cs typeface="DejaVu Sans" charset="0"/>
                </a:defRPr>
              </a:lvl1pPr>
              <a:lvl2pPr marL="742950" indent="-285750">
                <a:defRPr>
                  <a:solidFill>
                    <a:schemeClr val="bg1"/>
                  </a:solidFill>
                  <a:latin typeface="Arial" charset="0"/>
                  <a:ea typeface="DejaVu Sans" charset="0"/>
                  <a:cs typeface="DejaVu Sans" charset="0"/>
                </a:defRPr>
              </a:lvl2pPr>
              <a:lvl3pPr marL="1143000" indent="-228600">
                <a:defRPr>
                  <a:solidFill>
                    <a:schemeClr val="bg1"/>
                  </a:solidFill>
                  <a:latin typeface="Arial" charset="0"/>
                  <a:ea typeface="DejaVu Sans" charset="0"/>
                  <a:cs typeface="DejaVu Sans" charset="0"/>
                </a:defRPr>
              </a:lvl3pPr>
              <a:lvl4pPr marL="1600200" indent="-228600">
                <a:defRPr>
                  <a:solidFill>
                    <a:schemeClr val="bg1"/>
                  </a:solidFill>
                  <a:latin typeface="Arial" charset="0"/>
                  <a:ea typeface="DejaVu Sans" charset="0"/>
                  <a:cs typeface="DejaVu Sans" charset="0"/>
                </a:defRPr>
              </a:lvl4pPr>
              <a:lvl5pPr marL="2057400" indent="-228600">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9pPr>
            </a:lstStyle>
            <a:p>
              <a:pPr>
                <a:defRPr/>
              </a:pPr>
              <a:endParaRPr lang="ar-SA" altLang="en-US"/>
            </a:p>
          </p:txBody>
        </p:sp>
        <p:sp>
          <p:nvSpPr>
            <p:cNvPr id="11276" name="AutoShape 3"/>
            <p:cNvSpPr>
              <a:spLocks noChangeArrowheads="1"/>
            </p:cNvSpPr>
            <p:nvPr/>
          </p:nvSpPr>
          <p:spPr bwMode="auto">
            <a:xfrm>
              <a:off x="3600" y="3984"/>
              <a:ext cx="191" cy="191"/>
            </a:xfrm>
            <a:prstGeom prst="octagon">
              <a:avLst>
                <a:gd name="adj" fmla="val 23148"/>
              </a:avLst>
            </a:pr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bg1"/>
                  </a:solidFill>
                  <a:latin typeface="Arial" charset="0"/>
                  <a:ea typeface="DejaVu Sans" charset="0"/>
                  <a:cs typeface="DejaVu Sans" charset="0"/>
                </a:defRPr>
              </a:lvl1pPr>
              <a:lvl2pPr marL="742950" indent="-285750">
                <a:defRPr>
                  <a:solidFill>
                    <a:schemeClr val="bg1"/>
                  </a:solidFill>
                  <a:latin typeface="Arial" charset="0"/>
                  <a:ea typeface="DejaVu Sans" charset="0"/>
                  <a:cs typeface="DejaVu Sans" charset="0"/>
                </a:defRPr>
              </a:lvl2pPr>
              <a:lvl3pPr marL="1143000" indent="-228600">
                <a:defRPr>
                  <a:solidFill>
                    <a:schemeClr val="bg1"/>
                  </a:solidFill>
                  <a:latin typeface="Arial" charset="0"/>
                  <a:ea typeface="DejaVu Sans" charset="0"/>
                  <a:cs typeface="DejaVu Sans" charset="0"/>
                </a:defRPr>
              </a:lvl3pPr>
              <a:lvl4pPr marL="1600200" indent="-228600">
                <a:defRPr>
                  <a:solidFill>
                    <a:schemeClr val="bg1"/>
                  </a:solidFill>
                  <a:latin typeface="Arial" charset="0"/>
                  <a:ea typeface="DejaVu Sans" charset="0"/>
                  <a:cs typeface="DejaVu Sans" charset="0"/>
                </a:defRPr>
              </a:lvl4pPr>
              <a:lvl5pPr marL="2057400" indent="-228600">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9pPr>
            </a:lstStyle>
            <a:p>
              <a:pPr>
                <a:defRPr/>
              </a:pPr>
              <a:endParaRPr lang="ar-SA" altLang="en-US"/>
            </a:p>
          </p:txBody>
        </p:sp>
      </p:grpSp>
      <p:sp>
        <p:nvSpPr>
          <p:cNvPr id="11267" name="AutoShape 4">
            <a:hlinkClick r:id="" action="ppaction://hlinkshowjump?jump=nextslide"/>
          </p:cNvPr>
          <p:cNvSpPr>
            <a:spLocks noChangeArrowheads="1"/>
          </p:cNvSpPr>
          <p:nvPr/>
        </p:nvSpPr>
        <p:spPr bwMode="auto">
          <a:xfrm>
            <a:off x="4724400" y="6248400"/>
            <a:ext cx="457200" cy="457200"/>
          </a:xfrm>
          <a:prstGeom prst="actionButtonForwardNext">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bg1"/>
                </a:solidFill>
                <a:latin typeface="Arial" charset="0"/>
                <a:ea typeface="DejaVu Sans" charset="0"/>
                <a:cs typeface="DejaVu Sans" charset="0"/>
              </a:defRPr>
            </a:lvl1pPr>
            <a:lvl2pPr marL="742950" indent="-285750">
              <a:defRPr>
                <a:solidFill>
                  <a:schemeClr val="bg1"/>
                </a:solidFill>
                <a:latin typeface="Arial" charset="0"/>
                <a:ea typeface="DejaVu Sans" charset="0"/>
                <a:cs typeface="DejaVu Sans" charset="0"/>
              </a:defRPr>
            </a:lvl2pPr>
            <a:lvl3pPr marL="1143000" indent="-228600">
              <a:defRPr>
                <a:solidFill>
                  <a:schemeClr val="bg1"/>
                </a:solidFill>
                <a:latin typeface="Arial" charset="0"/>
                <a:ea typeface="DejaVu Sans" charset="0"/>
                <a:cs typeface="DejaVu Sans" charset="0"/>
              </a:defRPr>
            </a:lvl3pPr>
            <a:lvl4pPr marL="1600200" indent="-228600">
              <a:defRPr>
                <a:solidFill>
                  <a:schemeClr val="bg1"/>
                </a:solidFill>
                <a:latin typeface="Arial" charset="0"/>
                <a:ea typeface="DejaVu Sans" charset="0"/>
                <a:cs typeface="DejaVu Sans" charset="0"/>
              </a:defRPr>
            </a:lvl4pPr>
            <a:lvl5pPr marL="2057400" indent="-228600">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9pPr>
          </a:lstStyle>
          <a:p>
            <a:pPr>
              <a:defRPr/>
            </a:pPr>
            <a:endParaRPr lang="ar-SA" altLang="en-US"/>
          </a:p>
        </p:txBody>
      </p:sp>
      <p:sp>
        <p:nvSpPr>
          <p:cNvPr id="11268" name="AutoShape 5">
            <a:hlinkClick r:id="" action="ppaction://hlinkshowjump?jump=previousslide"/>
          </p:cNvPr>
          <p:cNvSpPr>
            <a:spLocks noChangeArrowheads="1"/>
          </p:cNvSpPr>
          <p:nvPr/>
        </p:nvSpPr>
        <p:spPr bwMode="auto">
          <a:xfrm>
            <a:off x="3962400" y="6248400"/>
            <a:ext cx="457200" cy="457200"/>
          </a:xfrm>
          <a:prstGeom prst="actionButtonBackPrevious">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bg1"/>
                </a:solidFill>
                <a:latin typeface="Arial" charset="0"/>
                <a:ea typeface="DejaVu Sans" charset="0"/>
                <a:cs typeface="DejaVu Sans" charset="0"/>
              </a:defRPr>
            </a:lvl1pPr>
            <a:lvl2pPr marL="742950" indent="-285750">
              <a:defRPr>
                <a:solidFill>
                  <a:schemeClr val="bg1"/>
                </a:solidFill>
                <a:latin typeface="Arial" charset="0"/>
                <a:ea typeface="DejaVu Sans" charset="0"/>
                <a:cs typeface="DejaVu Sans" charset="0"/>
              </a:defRPr>
            </a:lvl2pPr>
            <a:lvl3pPr marL="1143000" indent="-228600">
              <a:defRPr>
                <a:solidFill>
                  <a:schemeClr val="bg1"/>
                </a:solidFill>
                <a:latin typeface="Arial" charset="0"/>
                <a:ea typeface="DejaVu Sans" charset="0"/>
                <a:cs typeface="DejaVu Sans" charset="0"/>
              </a:defRPr>
            </a:lvl3pPr>
            <a:lvl4pPr marL="1600200" indent="-228600">
              <a:defRPr>
                <a:solidFill>
                  <a:schemeClr val="bg1"/>
                </a:solidFill>
                <a:latin typeface="Arial" charset="0"/>
                <a:ea typeface="DejaVu Sans" charset="0"/>
                <a:cs typeface="DejaVu Sans" charset="0"/>
              </a:defRPr>
            </a:lvl4pPr>
            <a:lvl5pPr marL="2057400" indent="-228600">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9pPr>
          </a:lstStyle>
          <a:p>
            <a:pPr>
              <a:defRPr/>
            </a:pPr>
            <a:endParaRPr lang="ar-SA" altLang="en-US"/>
          </a:p>
        </p:txBody>
      </p:sp>
      <p:sp>
        <p:nvSpPr>
          <p:cNvPr id="11269" name="AutoShape 6">
            <a:hlinkClick r:id="" action="ppaction://hlinkshowjump?jump=firstslide"/>
          </p:cNvPr>
          <p:cNvSpPr>
            <a:spLocks noChangeArrowheads="1"/>
          </p:cNvSpPr>
          <p:nvPr/>
        </p:nvSpPr>
        <p:spPr bwMode="auto">
          <a:xfrm>
            <a:off x="3048000" y="6248400"/>
            <a:ext cx="457200" cy="457200"/>
          </a:xfrm>
          <a:prstGeom prst="actionButtonHome">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bg1"/>
                </a:solidFill>
                <a:latin typeface="Arial" charset="0"/>
                <a:ea typeface="DejaVu Sans" charset="0"/>
                <a:cs typeface="DejaVu Sans" charset="0"/>
              </a:defRPr>
            </a:lvl1pPr>
            <a:lvl2pPr marL="742950" indent="-285750">
              <a:defRPr>
                <a:solidFill>
                  <a:schemeClr val="bg1"/>
                </a:solidFill>
                <a:latin typeface="Arial" charset="0"/>
                <a:ea typeface="DejaVu Sans" charset="0"/>
                <a:cs typeface="DejaVu Sans" charset="0"/>
              </a:defRPr>
            </a:lvl2pPr>
            <a:lvl3pPr marL="1143000" indent="-228600">
              <a:defRPr>
                <a:solidFill>
                  <a:schemeClr val="bg1"/>
                </a:solidFill>
                <a:latin typeface="Arial" charset="0"/>
                <a:ea typeface="DejaVu Sans" charset="0"/>
                <a:cs typeface="DejaVu Sans" charset="0"/>
              </a:defRPr>
            </a:lvl3pPr>
            <a:lvl4pPr marL="1600200" indent="-228600">
              <a:defRPr>
                <a:solidFill>
                  <a:schemeClr val="bg1"/>
                </a:solidFill>
                <a:latin typeface="Arial" charset="0"/>
                <a:ea typeface="DejaVu Sans" charset="0"/>
                <a:cs typeface="DejaVu Sans" charset="0"/>
              </a:defRPr>
            </a:lvl4pPr>
            <a:lvl5pPr marL="2057400" indent="-228600">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9pPr>
          </a:lstStyle>
          <a:p>
            <a:pPr>
              <a:defRPr/>
            </a:pPr>
            <a:endParaRPr lang="ar-SA" altLang="en-US"/>
          </a:p>
        </p:txBody>
      </p:sp>
      <p:sp>
        <p:nvSpPr>
          <p:cNvPr id="11270" name="Text Box 7"/>
          <p:cNvSpPr txBox="1">
            <a:spLocks noChangeArrowheads="1"/>
          </p:cNvSpPr>
          <p:nvPr/>
        </p:nvSpPr>
        <p:spPr bwMode="auto">
          <a:xfrm>
            <a:off x="2362200" y="0"/>
            <a:ext cx="4495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9pPr>
          </a:lstStyle>
          <a:p>
            <a:pPr>
              <a:spcBef>
                <a:spcPts val="1125"/>
              </a:spcBef>
              <a:buClr>
                <a:srgbClr val="A50021"/>
              </a:buClr>
              <a:defRPr/>
            </a:pPr>
            <a:r>
              <a:rPr lang="tr-TR" altLang="en-US" b="1">
                <a:solidFill>
                  <a:srgbClr val="A50021"/>
                </a:solidFill>
              </a:rPr>
              <a:t>Computers Are Your Future Chapter 1</a:t>
            </a:r>
          </a:p>
        </p:txBody>
      </p:sp>
      <p:sp>
        <p:nvSpPr>
          <p:cNvPr id="14343" name="Rectangle 8"/>
          <p:cNvSpPr>
            <a:spLocks noGrp="1" noChangeArrowheads="1"/>
          </p:cNvSpPr>
          <p:nvPr>
            <p:ph type="title"/>
          </p:nvPr>
        </p:nvSpPr>
        <p:spPr bwMode="auto">
          <a:xfrm>
            <a:off x="457200" y="274638"/>
            <a:ext cx="8226425"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ctr" anchorCtr="0" compatLnSpc="1">
            <a:prstTxWarp prst="textNoShape">
              <a:avLst/>
            </a:prstTxWarp>
          </a:bodyPr>
          <a:lstStyle/>
          <a:p>
            <a:pPr lvl="0"/>
            <a:r>
              <a:rPr lang="en-GB" altLang="en-US" smtClean="0"/>
              <a:t>Ana başlık metnini düzenlemek için tıklayın</a:t>
            </a:r>
          </a:p>
        </p:txBody>
      </p:sp>
      <p:sp>
        <p:nvSpPr>
          <p:cNvPr id="14344" name="Rectangle 9"/>
          <p:cNvSpPr>
            <a:spLocks noGrp="1" noChangeArrowheads="1"/>
          </p:cNvSpPr>
          <p:nvPr>
            <p:ph type="body" idx="1"/>
          </p:nvPr>
        </p:nvSpPr>
        <p:spPr bwMode="auto">
          <a:xfrm>
            <a:off x="457200" y="1600200"/>
            <a:ext cx="8226425" cy="452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t" anchorCtr="0" compatLnSpc="1">
            <a:prstTxWarp prst="textNoShape">
              <a:avLst/>
            </a:prstTxWarp>
          </a:bodyPr>
          <a:lstStyle/>
          <a:p>
            <a:pPr lvl="0"/>
            <a:r>
              <a:rPr lang="en-GB" altLang="en-US" smtClean="0"/>
              <a:t>Anahat metninin biçimini düzenlemek için tıklayın</a:t>
            </a:r>
          </a:p>
          <a:p>
            <a:pPr lvl="1"/>
            <a:r>
              <a:rPr lang="en-GB" altLang="en-US" smtClean="0"/>
              <a:t>İkinci Anahat Düzeyi</a:t>
            </a:r>
          </a:p>
          <a:p>
            <a:pPr lvl="2"/>
            <a:r>
              <a:rPr lang="en-GB" altLang="en-US" smtClean="0"/>
              <a:t>Üçüncü Anahat Düzeyi</a:t>
            </a:r>
          </a:p>
          <a:p>
            <a:pPr lvl="3"/>
            <a:r>
              <a:rPr lang="en-GB" altLang="en-US" smtClean="0"/>
              <a:t>Dördüncü Anahat Düzeyi</a:t>
            </a:r>
          </a:p>
          <a:p>
            <a:pPr lvl="4"/>
            <a:r>
              <a:rPr lang="en-GB" altLang="en-US" smtClean="0"/>
              <a:t>Beşinci Anahat Düzeyi</a:t>
            </a:r>
          </a:p>
          <a:p>
            <a:pPr lvl="4"/>
            <a:r>
              <a:rPr lang="en-GB" altLang="en-US" smtClean="0"/>
              <a:t>Altıncı Anahat Düzeyi</a:t>
            </a:r>
          </a:p>
          <a:p>
            <a:pPr lvl="4"/>
            <a:r>
              <a:rPr lang="en-GB" altLang="en-US" smtClean="0"/>
              <a:t>Yedinci Anahat Düzeyi</a:t>
            </a:r>
          </a:p>
          <a:p>
            <a:pPr lvl="4"/>
            <a:r>
              <a:rPr lang="en-GB" altLang="en-US" smtClean="0"/>
              <a:t>Sekizinci Anahat Düzeyi</a:t>
            </a:r>
          </a:p>
          <a:p>
            <a:pPr lvl="4"/>
            <a:r>
              <a:rPr lang="en-GB" altLang="en-US" smtClean="0"/>
              <a:t>Dokuzuncu Anahat Düzeyi</a:t>
            </a:r>
          </a:p>
        </p:txBody>
      </p:sp>
      <p:sp>
        <p:nvSpPr>
          <p:cNvPr id="11274" name="Rectangle 10"/>
          <p:cNvSpPr>
            <a:spLocks noGrp="1" noChangeArrowheads="1"/>
          </p:cNvSpPr>
          <p:nvPr>
            <p:ph type="sldNum"/>
          </p:nvPr>
        </p:nvSpPr>
        <p:spPr bwMode="auto">
          <a:xfrm>
            <a:off x="6553200" y="6381750"/>
            <a:ext cx="2130425" cy="473075"/>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r" eaLnBrk="1">
              <a:buSzPct val="45000"/>
              <a:buFont typeface="Wingdings" pitchFamily="2" charset="2"/>
              <a:buNone/>
              <a:tabLst>
                <a:tab pos="723900" algn="l"/>
                <a:tab pos="1447800" algn="l"/>
              </a:tabLst>
              <a:defRPr sz="1400" b="1">
                <a:solidFill>
                  <a:srgbClr val="000000"/>
                </a:solidFill>
                <a:latin typeface="+mn-lt"/>
                <a:ea typeface="+mn-ea"/>
                <a:cs typeface="+mn-cs"/>
              </a:defRPr>
            </a:lvl1pPr>
          </a:lstStyle>
          <a:p>
            <a:pPr>
              <a:defRPr/>
            </a:pPr>
            <a:r>
              <a:rPr lang="tr-TR"/>
              <a:t>Slide </a:t>
            </a:r>
            <a:fld id="{F8C08FC7-3E0A-467E-8EC7-00DCF0CB3B69}" type="slidenum">
              <a:rPr lang="tr-TR"/>
              <a:pPr>
                <a:defRPr/>
              </a:pPr>
              <a:t>‹#›</a:t>
            </a:fld>
            <a:endParaRPr lang="tr-TR"/>
          </a:p>
        </p:txBody>
      </p:sp>
      <p:sp>
        <p:nvSpPr>
          <p:cNvPr id="11275" name="Rectangle 11"/>
          <p:cNvSpPr>
            <a:spLocks noGrp="1" noChangeArrowheads="1"/>
          </p:cNvSpPr>
          <p:nvPr>
            <p:ph type="ftr"/>
          </p:nvPr>
        </p:nvSpPr>
        <p:spPr bwMode="auto">
          <a:xfrm>
            <a:off x="0" y="6381750"/>
            <a:ext cx="2892425" cy="730250"/>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eaLnBrk="1">
              <a:buSzPct val="45000"/>
              <a:buFont typeface="Wingdings" pitchFamily="2" charset="2"/>
              <a:buNone/>
              <a:tabLst>
                <a:tab pos="723900" algn="l"/>
                <a:tab pos="1447800" algn="l"/>
                <a:tab pos="2171700" algn="l"/>
              </a:tabLst>
              <a:defRPr sz="1400" b="1">
                <a:solidFill>
                  <a:srgbClr val="000000"/>
                </a:solidFill>
                <a:latin typeface="+mn-lt"/>
                <a:ea typeface="+mn-ea"/>
                <a:cs typeface="+mn-cs"/>
              </a:defRPr>
            </a:lvl1pPr>
          </a:lstStyle>
          <a:p>
            <a:pPr>
              <a:defRPr/>
            </a:pPr>
            <a:r>
              <a:rPr lang="tr-TR" smtClean="0"/>
              <a:t>Dr. Mohammed Alnaif</a:t>
            </a:r>
            <a:endParaRPr lang="tr-TR"/>
          </a:p>
        </p:txBody>
      </p:sp>
    </p:spTree>
  </p:cSld>
  <p:clrMap bg1="lt1" tx1="dk1" bg2="lt2" tx2="dk2" accent1="accent1" accent2="accent2" accent3="accent3" accent4="accent4" accent5="accent5" accent6="accent6" hlink="hlink" folHlink="folHlink"/>
  <p:sldLayoutIdLst>
    <p:sldLayoutId id="2147484033" r:id="rId1"/>
    <p:sldLayoutId id="2147484034" r:id="rId2"/>
    <p:sldLayoutId id="2147484035" r:id="rId3"/>
    <p:sldLayoutId id="2147484036" r:id="rId4"/>
    <p:sldLayoutId id="2147484037" r:id="rId5"/>
    <p:sldLayoutId id="2147484038" r:id="rId6"/>
    <p:sldLayoutId id="2147484039" r:id="rId7"/>
    <p:sldLayoutId id="2147484040" r:id="rId8"/>
    <p:sldLayoutId id="2147484041" r:id="rId9"/>
    <p:sldLayoutId id="2147484042" r:id="rId10"/>
    <p:sldLayoutId id="2147484043" r:id="rId11"/>
  </p:sldLayoutIdLst>
  <p:hf hdr="0" dt="0"/>
  <p:txStyles>
    <p:titleStyle>
      <a:lvl1pPr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mj-lt"/>
          <a:ea typeface="+mj-ea"/>
          <a:cs typeface="+mj-cs"/>
        </a:defRPr>
      </a:lvl1pPr>
      <a:lvl2pPr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2pPr>
      <a:lvl3pPr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3pPr>
      <a:lvl4pPr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4pPr>
      <a:lvl5pPr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5pPr>
      <a:lvl6pPr marL="457200"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6pPr>
      <a:lvl7pPr marL="914400"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7pPr>
      <a:lvl8pPr marL="1371600"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8pPr>
      <a:lvl9pPr marL="1828800"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9pPr>
    </p:titleStyle>
    <p:bodyStyle>
      <a:lvl1pPr marL="339725" indent="-339725" algn="l" defTabSz="449263" rtl="0" eaLnBrk="1" fontAlgn="base" hangingPunct="1">
        <a:spcBef>
          <a:spcPts val="700"/>
        </a:spcBef>
        <a:spcAft>
          <a:spcPct val="0"/>
        </a:spcAft>
        <a:buClr>
          <a:srgbClr val="A50021"/>
        </a:buClr>
        <a:buSzPct val="100000"/>
        <a:buFont typeface="Wingdings" pitchFamily="2" charset="2"/>
        <a:buChar char=""/>
        <a:defRPr sz="2800">
          <a:solidFill>
            <a:srgbClr val="A50021"/>
          </a:solidFill>
          <a:latin typeface="+mn-lt"/>
          <a:ea typeface="+mn-ea"/>
          <a:cs typeface="+mn-cs"/>
        </a:defRPr>
      </a:lvl1pPr>
      <a:lvl2pPr marL="739775" indent="-282575" algn="l" defTabSz="449263" rtl="0" eaLnBrk="1" fontAlgn="base" hangingPunct="1">
        <a:spcBef>
          <a:spcPts val="600"/>
        </a:spcBef>
        <a:spcAft>
          <a:spcPct val="0"/>
        </a:spcAft>
        <a:buClr>
          <a:srgbClr val="A50021"/>
        </a:buClr>
        <a:buSzPct val="100000"/>
        <a:buFont typeface="Wingdings" pitchFamily="2" charset="2"/>
        <a:buChar char=""/>
        <a:defRPr sz="2400">
          <a:solidFill>
            <a:srgbClr val="A50021"/>
          </a:solidFill>
          <a:latin typeface="+mn-lt"/>
          <a:ea typeface="+mn-ea"/>
          <a:cs typeface="+mn-cs"/>
        </a:defRPr>
      </a:lvl2pPr>
      <a:lvl3pPr marL="1143000" indent="-228600" algn="l" defTabSz="449263" rtl="0" eaLnBrk="1" fontAlgn="base" hangingPunct="1">
        <a:spcBef>
          <a:spcPts val="500"/>
        </a:spcBef>
        <a:spcAft>
          <a:spcPct val="0"/>
        </a:spcAft>
        <a:buClr>
          <a:srgbClr val="A50021"/>
        </a:buClr>
        <a:buSzPct val="100000"/>
        <a:buFont typeface="Wingdings" pitchFamily="2" charset="2"/>
        <a:buChar char=""/>
        <a:defRPr sz="2000">
          <a:solidFill>
            <a:srgbClr val="A50021"/>
          </a:solidFill>
          <a:latin typeface="+mn-lt"/>
          <a:ea typeface="+mn-ea"/>
          <a:cs typeface="+mn-cs"/>
        </a:defRPr>
      </a:lvl3pPr>
      <a:lvl4pPr marL="16002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4pPr>
      <a:lvl5pPr marL="20574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5pPr>
      <a:lvl6pPr marL="25146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6pPr>
      <a:lvl7pPr marL="29718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7pPr>
      <a:lvl8pPr marL="34290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8pPr>
      <a:lvl9pPr marL="38862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tile tx="0" ty="0" sx="100000" sy="100000" flip="none" algn="tl"/>
        </a:blipFill>
        <a:effectLst/>
      </p:bgPr>
    </p:bg>
    <p:spTree>
      <p:nvGrpSpPr>
        <p:cNvPr id="1" name=""/>
        <p:cNvGrpSpPr/>
        <p:nvPr/>
      </p:nvGrpSpPr>
      <p:grpSpPr>
        <a:xfrm>
          <a:off x="0" y="0"/>
          <a:ext cx="0" cy="0"/>
          <a:chOff x="0" y="0"/>
          <a:chExt cx="0" cy="0"/>
        </a:xfrm>
      </p:grpSpPr>
      <p:grpSp>
        <p:nvGrpSpPr>
          <p:cNvPr id="15362" name="Group 1"/>
          <p:cNvGrpSpPr>
            <a:grpSpLocks/>
          </p:cNvGrpSpPr>
          <p:nvPr/>
        </p:nvGrpSpPr>
        <p:grpSpPr bwMode="auto">
          <a:xfrm>
            <a:off x="5638800" y="6248400"/>
            <a:ext cx="454025" cy="454025"/>
            <a:chOff x="3552" y="3936"/>
            <a:chExt cx="286" cy="286"/>
          </a:xfrm>
        </p:grpSpPr>
        <p:sp>
          <p:nvSpPr>
            <p:cNvPr id="2" name="AutoShape 2">
              <a:hlinkClick r:id="" action="ppaction://hlinkshowjump?jump=endshow"/>
            </p:cNvPr>
            <p:cNvSpPr>
              <a:spLocks noChangeArrowheads="1"/>
            </p:cNvSpPr>
            <p:nvPr/>
          </p:nvSpPr>
          <p:spPr bwMode="auto">
            <a:xfrm>
              <a:off x="3552" y="3936"/>
              <a:ext cx="287" cy="287"/>
            </a:xfrm>
            <a:prstGeom prst="actionButtonBlank">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bg1"/>
                  </a:solidFill>
                  <a:latin typeface="Arial" charset="0"/>
                  <a:ea typeface="DejaVu Sans" charset="0"/>
                  <a:cs typeface="DejaVu Sans" charset="0"/>
                </a:defRPr>
              </a:lvl1pPr>
              <a:lvl2pPr marL="742950" indent="-285750">
                <a:defRPr>
                  <a:solidFill>
                    <a:schemeClr val="bg1"/>
                  </a:solidFill>
                  <a:latin typeface="Arial" charset="0"/>
                  <a:ea typeface="DejaVu Sans" charset="0"/>
                  <a:cs typeface="DejaVu Sans" charset="0"/>
                </a:defRPr>
              </a:lvl2pPr>
              <a:lvl3pPr marL="1143000" indent="-228600">
                <a:defRPr>
                  <a:solidFill>
                    <a:schemeClr val="bg1"/>
                  </a:solidFill>
                  <a:latin typeface="Arial" charset="0"/>
                  <a:ea typeface="DejaVu Sans" charset="0"/>
                  <a:cs typeface="DejaVu Sans" charset="0"/>
                </a:defRPr>
              </a:lvl3pPr>
              <a:lvl4pPr marL="1600200" indent="-228600">
                <a:defRPr>
                  <a:solidFill>
                    <a:schemeClr val="bg1"/>
                  </a:solidFill>
                  <a:latin typeface="Arial" charset="0"/>
                  <a:ea typeface="DejaVu Sans" charset="0"/>
                  <a:cs typeface="DejaVu Sans" charset="0"/>
                </a:defRPr>
              </a:lvl4pPr>
              <a:lvl5pPr marL="2057400" indent="-228600">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9pPr>
            </a:lstStyle>
            <a:p>
              <a:pPr>
                <a:defRPr/>
              </a:pPr>
              <a:endParaRPr lang="ar-SA" altLang="en-US"/>
            </a:p>
          </p:txBody>
        </p:sp>
        <p:sp>
          <p:nvSpPr>
            <p:cNvPr id="12300" name="AutoShape 3"/>
            <p:cNvSpPr>
              <a:spLocks noChangeArrowheads="1"/>
            </p:cNvSpPr>
            <p:nvPr/>
          </p:nvSpPr>
          <p:spPr bwMode="auto">
            <a:xfrm>
              <a:off x="3600" y="3984"/>
              <a:ext cx="191" cy="191"/>
            </a:xfrm>
            <a:prstGeom prst="octagon">
              <a:avLst>
                <a:gd name="adj" fmla="val 23148"/>
              </a:avLst>
            </a:pr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bg1"/>
                  </a:solidFill>
                  <a:latin typeface="Arial" charset="0"/>
                  <a:ea typeface="DejaVu Sans" charset="0"/>
                  <a:cs typeface="DejaVu Sans" charset="0"/>
                </a:defRPr>
              </a:lvl1pPr>
              <a:lvl2pPr marL="742950" indent="-285750">
                <a:defRPr>
                  <a:solidFill>
                    <a:schemeClr val="bg1"/>
                  </a:solidFill>
                  <a:latin typeface="Arial" charset="0"/>
                  <a:ea typeface="DejaVu Sans" charset="0"/>
                  <a:cs typeface="DejaVu Sans" charset="0"/>
                </a:defRPr>
              </a:lvl2pPr>
              <a:lvl3pPr marL="1143000" indent="-228600">
                <a:defRPr>
                  <a:solidFill>
                    <a:schemeClr val="bg1"/>
                  </a:solidFill>
                  <a:latin typeface="Arial" charset="0"/>
                  <a:ea typeface="DejaVu Sans" charset="0"/>
                  <a:cs typeface="DejaVu Sans" charset="0"/>
                </a:defRPr>
              </a:lvl3pPr>
              <a:lvl4pPr marL="1600200" indent="-228600">
                <a:defRPr>
                  <a:solidFill>
                    <a:schemeClr val="bg1"/>
                  </a:solidFill>
                  <a:latin typeface="Arial" charset="0"/>
                  <a:ea typeface="DejaVu Sans" charset="0"/>
                  <a:cs typeface="DejaVu Sans" charset="0"/>
                </a:defRPr>
              </a:lvl4pPr>
              <a:lvl5pPr marL="2057400" indent="-228600">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9pPr>
            </a:lstStyle>
            <a:p>
              <a:pPr>
                <a:defRPr/>
              </a:pPr>
              <a:endParaRPr lang="ar-SA" altLang="en-US"/>
            </a:p>
          </p:txBody>
        </p:sp>
      </p:grpSp>
      <p:sp>
        <p:nvSpPr>
          <p:cNvPr id="12291" name="AutoShape 4">
            <a:hlinkClick r:id="" action="ppaction://hlinkshowjump?jump=nextslide"/>
          </p:cNvPr>
          <p:cNvSpPr>
            <a:spLocks noChangeArrowheads="1"/>
          </p:cNvSpPr>
          <p:nvPr/>
        </p:nvSpPr>
        <p:spPr bwMode="auto">
          <a:xfrm>
            <a:off x="4724400" y="6248400"/>
            <a:ext cx="457200" cy="457200"/>
          </a:xfrm>
          <a:prstGeom prst="actionButtonForwardNext">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bg1"/>
                </a:solidFill>
                <a:latin typeface="Arial" charset="0"/>
                <a:ea typeface="DejaVu Sans" charset="0"/>
                <a:cs typeface="DejaVu Sans" charset="0"/>
              </a:defRPr>
            </a:lvl1pPr>
            <a:lvl2pPr marL="742950" indent="-285750">
              <a:defRPr>
                <a:solidFill>
                  <a:schemeClr val="bg1"/>
                </a:solidFill>
                <a:latin typeface="Arial" charset="0"/>
                <a:ea typeface="DejaVu Sans" charset="0"/>
                <a:cs typeface="DejaVu Sans" charset="0"/>
              </a:defRPr>
            </a:lvl2pPr>
            <a:lvl3pPr marL="1143000" indent="-228600">
              <a:defRPr>
                <a:solidFill>
                  <a:schemeClr val="bg1"/>
                </a:solidFill>
                <a:latin typeface="Arial" charset="0"/>
                <a:ea typeface="DejaVu Sans" charset="0"/>
                <a:cs typeface="DejaVu Sans" charset="0"/>
              </a:defRPr>
            </a:lvl3pPr>
            <a:lvl4pPr marL="1600200" indent="-228600">
              <a:defRPr>
                <a:solidFill>
                  <a:schemeClr val="bg1"/>
                </a:solidFill>
                <a:latin typeface="Arial" charset="0"/>
                <a:ea typeface="DejaVu Sans" charset="0"/>
                <a:cs typeface="DejaVu Sans" charset="0"/>
              </a:defRPr>
            </a:lvl4pPr>
            <a:lvl5pPr marL="2057400" indent="-228600">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9pPr>
          </a:lstStyle>
          <a:p>
            <a:pPr>
              <a:defRPr/>
            </a:pPr>
            <a:endParaRPr lang="ar-SA" altLang="en-US"/>
          </a:p>
        </p:txBody>
      </p:sp>
      <p:sp>
        <p:nvSpPr>
          <p:cNvPr id="12292" name="AutoShape 5">
            <a:hlinkClick r:id="" action="ppaction://hlinkshowjump?jump=previousslide"/>
          </p:cNvPr>
          <p:cNvSpPr>
            <a:spLocks noChangeArrowheads="1"/>
          </p:cNvSpPr>
          <p:nvPr/>
        </p:nvSpPr>
        <p:spPr bwMode="auto">
          <a:xfrm>
            <a:off x="3962400" y="6248400"/>
            <a:ext cx="457200" cy="457200"/>
          </a:xfrm>
          <a:prstGeom prst="actionButtonBackPrevious">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bg1"/>
                </a:solidFill>
                <a:latin typeface="Arial" charset="0"/>
                <a:ea typeface="DejaVu Sans" charset="0"/>
                <a:cs typeface="DejaVu Sans" charset="0"/>
              </a:defRPr>
            </a:lvl1pPr>
            <a:lvl2pPr marL="742950" indent="-285750">
              <a:defRPr>
                <a:solidFill>
                  <a:schemeClr val="bg1"/>
                </a:solidFill>
                <a:latin typeface="Arial" charset="0"/>
                <a:ea typeface="DejaVu Sans" charset="0"/>
                <a:cs typeface="DejaVu Sans" charset="0"/>
              </a:defRPr>
            </a:lvl2pPr>
            <a:lvl3pPr marL="1143000" indent="-228600">
              <a:defRPr>
                <a:solidFill>
                  <a:schemeClr val="bg1"/>
                </a:solidFill>
                <a:latin typeface="Arial" charset="0"/>
                <a:ea typeface="DejaVu Sans" charset="0"/>
                <a:cs typeface="DejaVu Sans" charset="0"/>
              </a:defRPr>
            </a:lvl3pPr>
            <a:lvl4pPr marL="1600200" indent="-228600">
              <a:defRPr>
                <a:solidFill>
                  <a:schemeClr val="bg1"/>
                </a:solidFill>
                <a:latin typeface="Arial" charset="0"/>
                <a:ea typeface="DejaVu Sans" charset="0"/>
                <a:cs typeface="DejaVu Sans" charset="0"/>
              </a:defRPr>
            </a:lvl4pPr>
            <a:lvl5pPr marL="2057400" indent="-228600">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9pPr>
          </a:lstStyle>
          <a:p>
            <a:pPr>
              <a:defRPr/>
            </a:pPr>
            <a:endParaRPr lang="ar-SA" altLang="en-US"/>
          </a:p>
        </p:txBody>
      </p:sp>
      <p:sp>
        <p:nvSpPr>
          <p:cNvPr id="12293" name="AutoShape 6">
            <a:hlinkClick r:id="" action="ppaction://hlinkshowjump?jump=firstslide"/>
          </p:cNvPr>
          <p:cNvSpPr>
            <a:spLocks noChangeArrowheads="1"/>
          </p:cNvSpPr>
          <p:nvPr/>
        </p:nvSpPr>
        <p:spPr bwMode="auto">
          <a:xfrm>
            <a:off x="3048000" y="6248400"/>
            <a:ext cx="457200" cy="457200"/>
          </a:xfrm>
          <a:prstGeom prst="actionButtonHome">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bg1"/>
                </a:solidFill>
                <a:latin typeface="Arial" charset="0"/>
                <a:ea typeface="DejaVu Sans" charset="0"/>
                <a:cs typeface="DejaVu Sans" charset="0"/>
              </a:defRPr>
            </a:lvl1pPr>
            <a:lvl2pPr marL="742950" indent="-285750">
              <a:defRPr>
                <a:solidFill>
                  <a:schemeClr val="bg1"/>
                </a:solidFill>
                <a:latin typeface="Arial" charset="0"/>
                <a:ea typeface="DejaVu Sans" charset="0"/>
                <a:cs typeface="DejaVu Sans" charset="0"/>
              </a:defRPr>
            </a:lvl2pPr>
            <a:lvl3pPr marL="1143000" indent="-228600">
              <a:defRPr>
                <a:solidFill>
                  <a:schemeClr val="bg1"/>
                </a:solidFill>
                <a:latin typeface="Arial" charset="0"/>
                <a:ea typeface="DejaVu Sans" charset="0"/>
                <a:cs typeface="DejaVu Sans" charset="0"/>
              </a:defRPr>
            </a:lvl3pPr>
            <a:lvl4pPr marL="1600200" indent="-228600">
              <a:defRPr>
                <a:solidFill>
                  <a:schemeClr val="bg1"/>
                </a:solidFill>
                <a:latin typeface="Arial" charset="0"/>
                <a:ea typeface="DejaVu Sans" charset="0"/>
                <a:cs typeface="DejaVu Sans" charset="0"/>
              </a:defRPr>
            </a:lvl4pPr>
            <a:lvl5pPr marL="2057400" indent="-228600">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9pPr>
          </a:lstStyle>
          <a:p>
            <a:pPr>
              <a:defRPr/>
            </a:pPr>
            <a:endParaRPr lang="ar-SA" altLang="en-US"/>
          </a:p>
        </p:txBody>
      </p:sp>
      <p:sp>
        <p:nvSpPr>
          <p:cNvPr id="12294" name="Text Box 7"/>
          <p:cNvSpPr txBox="1">
            <a:spLocks noChangeArrowheads="1"/>
          </p:cNvSpPr>
          <p:nvPr/>
        </p:nvSpPr>
        <p:spPr bwMode="auto">
          <a:xfrm>
            <a:off x="2362200" y="0"/>
            <a:ext cx="4495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9pPr>
          </a:lstStyle>
          <a:p>
            <a:pPr>
              <a:spcBef>
                <a:spcPts val="1125"/>
              </a:spcBef>
              <a:buClr>
                <a:srgbClr val="A50021"/>
              </a:buClr>
              <a:defRPr/>
            </a:pPr>
            <a:r>
              <a:rPr lang="tr-TR" altLang="en-US" b="1">
                <a:solidFill>
                  <a:srgbClr val="A50021"/>
                </a:solidFill>
              </a:rPr>
              <a:t>Computers Are Your Future Chapter 1</a:t>
            </a:r>
          </a:p>
        </p:txBody>
      </p:sp>
      <p:sp>
        <p:nvSpPr>
          <p:cNvPr id="15367" name="Rectangle 8"/>
          <p:cNvSpPr>
            <a:spLocks noGrp="1" noChangeArrowheads="1"/>
          </p:cNvSpPr>
          <p:nvPr>
            <p:ph type="title"/>
          </p:nvPr>
        </p:nvSpPr>
        <p:spPr bwMode="auto">
          <a:xfrm>
            <a:off x="457200" y="274638"/>
            <a:ext cx="8226425"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ctr" anchorCtr="0" compatLnSpc="1">
            <a:prstTxWarp prst="textNoShape">
              <a:avLst/>
            </a:prstTxWarp>
          </a:bodyPr>
          <a:lstStyle/>
          <a:p>
            <a:pPr lvl="0"/>
            <a:r>
              <a:rPr lang="en-GB" altLang="en-US" smtClean="0"/>
              <a:t>Ana başlık metnini düzenlemek için tıklayın</a:t>
            </a:r>
          </a:p>
        </p:txBody>
      </p:sp>
      <p:sp>
        <p:nvSpPr>
          <p:cNvPr id="15368" name="Rectangle 9"/>
          <p:cNvSpPr>
            <a:spLocks noGrp="1" noChangeArrowheads="1"/>
          </p:cNvSpPr>
          <p:nvPr>
            <p:ph type="body" idx="1"/>
          </p:nvPr>
        </p:nvSpPr>
        <p:spPr bwMode="auto">
          <a:xfrm>
            <a:off x="457200" y="1600200"/>
            <a:ext cx="8226425" cy="452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t" anchorCtr="0" compatLnSpc="1">
            <a:prstTxWarp prst="textNoShape">
              <a:avLst/>
            </a:prstTxWarp>
          </a:bodyPr>
          <a:lstStyle/>
          <a:p>
            <a:pPr lvl="0"/>
            <a:r>
              <a:rPr lang="en-GB" altLang="en-US" smtClean="0"/>
              <a:t>Anahat metninin biçimini düzenlemek için tıklayın</a:t>
            </a:r>
          </a:p>
          <a:p>
            <a:pPr lvl="1"/>
            <a:r>
              <a:rPr lang="en-GB" altLang="en-US" smtClean="0"/>
              <a:t>İkinci Anahat Düzeyi</a:t>
            </a:r>
          </a:p>
          <a:p>
            <a:pPr lvl="2"/>
            <a:r>
              <a:rPr lang="en-GB" altLang="en-US" smtClean="0"/>
              <a:t>Üçüncü Anahat Düzeyi</a:t>
            </a:r>
          </a:p>
          <a:p>
            <a:pPr lvl="3"/>
            <a:r>
              <a:rPr lang="en-GB" altLang="en-US" smtClean="0"/>
              <a:t>Dördüncü Anahat Düzeyi</a:t>
            </a:r>
          </a:p>
          <a:p>
            <a:pPr lvl="4"/>
            <a:r>
              <a:rPr lang="en-GB" altLang="en-US" smtClean="0"/>
              <a:t>Beşinci Anahat Düzeyi</a:t>
            </a:r>
          </a:p>
          <a:p>
            <a:pPr lvl="4"/>
            <a:r>
              <a:rPr lang="en-GB" altLang="en-US" smtClean="0"/>
              <a:t>Altıncı Anahat Düzeyi</a:t>
            </a:r>
          </a:p>
          <a:p>
            <a:pPr lvl="4"/>
            <a:r>
              <a:rPr lang="en-GB" altLang="en-US" smtClean="0"/>
              <a:t>Yedinci Anahat Düzeyi</a:t>
            </a:r>
          </a:p>
          <a:p>
            <a:pPr lvl="4"/>
            <a:r>
              <a:rPr lang="en-GB" altLang="en-US" smtClean="0"/>
              <a:t>Sekizinci Anahat Düzeyi</a:t>
            </a:r>
          </a:p>
          <a:p>
            <a:pPr lvl="4"/>
            <a:r>
              <a:rPr lang="en-GB" altLang="en-US" smtClean="0"/>
              <a:t>Dokuzuncu Anahat Düzeyi</a:t>
            </a:r>
          </a:p>
        </p:txBody>
      </p:sp>
      <p:sp>
        <p:nvSpPr>
          <p:cNvPr id="12298" name="Rectangle 10"/>
          <p:cNvSpPr>
            <a:spLocks noGrp="1" noChangeArrowheads="1"/>
          </p:cNvSpPr>
          <p:nvPr>
            <p:ph type="sldNum"/>
          </p:nvPr>
        </p:nvSpPr>
        <p:spPr bwMode="auto">
          <a:xfrm>
            <a:off x="6553200" y="6381750"/>
            <a:ext cx="2130425" cy="473075"/>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r" eaLnBrk="1">
              <a:buSzPct val="45000"/>
              <a:buFont typeface="Wingdings" pitchFamily="2" charset="2"/>
              <a:buNone/>
              <a:tabLst>
                <a:tab pos="723900" algn="l"/>
                <a:tab pos="1447800" algn="l"/>
              </a:tabLst>
              <a:defRPr sz="1400" b="1">
                <a:solidFill>
                  <a:srgbClr val="000000"/>
                </a:solidFill>
                <a:latin typeface="+mn-lt"/>
                <a:ea typeface="+mn-ea"/>
                <a:cs typeface="+mn-cs"/>
              </a:defRPr>
            </a:lvl1pPr>
          </a:lstStyle>
          <a:p>
            <a:pPr>
              <a:defRPr/>
            </a:pPr>
            <a:r>
              <a:rPr lang="tr-TR"/>
              <a:t>Slide </a:t>
            </a:r>
            <a:fld id="{61145C42-F804-42FF-95DC-F58B23FDC3EC}" type="slidenum">
              <a:rPr lang="tr-TR"/>
              <a:pPr>
                <a:defRPr/>
              </a:pPr>
              <a:t>‹#›</a:t>
            </a:fld>
            <a:endParaRPr lang="tr-TR"/>
          </a:p>
        </p:txBody>
      </p:sp>
      <p:sp>
        <p:nvSpPr>
          <p:cNvPr id="12299" name="Rectangle 11"/>
          <p:cNvSpPr>
            <a:spLocks noGrp="1" noChangeArrowheads="1"/>
          </p:cNvSpPr>
          <p:nvPr>
            <p:ph type="ftr"/>
          </p:nvPr>
        </p:nvSpPr>
        <p:spPr bwMode="auto">
          <a:xfrm>
            <a:off x="0" y="6381750"/>
            <a:ext cx="2892425" cy="730250"/>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eaLnBrk="1">
              <a:buSzPct val="45000"/>
              <a:buFont typeface="Wingdings" pitchFamily="2" charset="2"/>
              <a:buNone/>
              <a:tabLst>
                <a:tab pos="723900" algn="l"/>
                <a:tab pos="1447800" algn="l"/>
                <a:tab pos="2171700" algn="l"/>
              </a:tabLst>
              <a:defRPr sz="1400" b="1">
                <a:solidFill>
                  <a:srgbClr val="000000"/>
                </a:solidFill>
                <a:latin typeface="+mn-lt"/>
                <a:ea typeface="+mn-ea"/>
                <a:cs typeface="+mn-cs"/>
              </a:defRPr>
            </a:lvl1pPr>
          </a:lstStyle>
          <a:p>
            <a:pPr>
              <a:defRPr/>
            </a:pPr>
            <a:r>
              <a:rPr lang="tr-TR" smtClean="0"/>
              <a:t>Dr. Mohammed Alnaif</a:t>
            </a:r>
            <a:endParaRPr lang="tr-TR"/>
          </a:p>
        </p:txBody>
      </p:sp>
    </p:spTree>
  </p:cSld>
  <p:clrMap bg1="lt1" tx1="dk1" bg2="lt2" tx2="dk2" accent1="accent1" accent2="accent2" accent3="accent3" accent4="accent4" accent5="accent5" accent6="accent6" hlink="hlink" folHlink="folHlink"/>
  <p:sldLayoutIdLst>
    <p:sldLayoutId id="2147484045" r:id="rId1"/>
    <p:sldLayoutId id="2147484046" r:id="rId2"/>
    <p:sldLayoutId id="2147484047" r:id="rId3"/>
    <p:sldLayoutId id="2147484048" r:id="rId4"/>
    <p:sldLayoutId id="2147484049" r:id="rId5"/>
    <p:sldLayoutId id="2147484050" r:id="rId6"/>
    <p:sldLayoutId id="2147484051" r:id="rId7"/>
    <p:sldLayoutId id="2147484052" r:id="rId8"/>
    <p:sldLayoutId id="2147484053" r:id="rId9"/>
    <p:sldLayoutId id="2147484054" r:id="rId10"/>
    <p:sldLayoutId id="2147484055" r:id="rId11"/>
  </p:sldLayoutIdLst>
  <p:hf hdr="0" dt="0"/>
  <p:txStyles>
    <p:titleStyle>
      <a:lvl1pPr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mj-lt"/>
          <a:ea typeface="+mj-ea"/>
          <a:cs typeface="+mj-cs"/>
        </a:defRPr>
      </a:lvl1pPr>
      <a:lvl2pPr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2pPr>
      <a:lvl3pPr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3pPr>
      <a:lvl4pPr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4pPr>
      <a:lvl5pPr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5pPr>
      <a:lvl6pPr marL="457200"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6pPr>
      <a:lvl7pPr marL="914400"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7pPr>
      <a:lvl8pPr marL="1371600"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8pPr>
      <a:lvl9pPr marL="1828800"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9pPr>
    </p:titleStyle>
    <p:bodyStyle>
      <a:lvl1pPr marL="339725" indent="-339725" algn="l" defTabSz="449263" rtl="0" eaLnBrk="1" fontAlgn="base" hangingPunct="1">
        <a:spcBef>
          <a:spcPts val="700"/>
        </a:spcBef>
        <a:spcAft>
          <a:spcPct val="0"/>
        </a:spcAft>
        <a:buClr>
          <a:srgbClr val="A50021"/>
        </a:buClr>
        <a:buSzPct val="100000"/>
        <a:buFont typeface="Wingdings" pitchFamily="2" charset="2"/>
        <a:buChar char=""/>
        <a:defRPr sz="2800">
          <a:solidFill>
            <a:srgbClr val="A50021"/>
          </a:solidFill>
          <a:latin typeface="+mn-lt"/>
          <a:ea typeface="+mn-ea"/>
          <a:cs typeface="+mn-cs"/>
        </a:defRPr>
      </a:lvl1pPr>
      <a:lvl2pPr marL="739775" indent="-282575" algn="l" defTabSz="449263" rtl="0" eaLnBrk="1" fontAlgn="base" hangingPunct="1">
        <a:spcBef>
          <a:spcPts val="600"/>
        </a:spcBef>
        <a:spcAft>
          <a:spcPct val="0"/>
        </a:spcAft>
        <a:buClr>
          <a:srgbClr val="A50021"/>
        </a:buClr>
        <a:buSzPct val="100000"/>
        <a:buFont typeface="Wingdings" pitchFamily="2" charset="2"/>
        <a:buChar char=""/>
        <a:defRPr sz="2400">
          <a:solidFill>
            <a:srgbClr val="A50021"/>
          </a:solidFill>
          <a:latin typeface="+mn-lt"/>
          <a:ea typeface="+mn-ea"/>
          <a:cs typeface="+mn-cs"/>
        </a:defRPr>
      </a:lvl2pPr>
      <a:lvl3pPr marL="1143000" indent="-228600" algn="l" defTabSz="449263" rtl="0" eaLnBrk="1" fontAlgn="base" hangingPunct="1">
        <a:spcBef>
          <a:spcPts val="500"/>
        </a:spcBef>
        <a:spcAft>
          <a:spcPct val="0"/>
        </a:spcAft>
        <a:buClr>
          <a:srgbClr val="A50021"/>
        </a:buClr>
        <a:buSzPct val="100000"/>
        <a:buFont typeface="Wingdings" pitchFamily="2" charset="2"/>
        <a:buChar char=""/>
        <a:defRPr sz="2000">
          <a:solidFill>
            <a:srgbClr val="A50021"/>
          </a:solidFill>
          <a:latin typeface="+mn-lt"/>
          <a:ea typeface="+mn-ea"/>
          <a:cs typeface="+mn-cs"/>
        </a:defRPr>
      </a:lvl3pPr>
      <a:lvl4pPr marL="16002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4pPr>
      <a:lvl5pPr marL="20574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5pPr>
      <a:lvl6pPr marL="25146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6pPr>
      <a:lvl7pPr marL="29718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7pPr>
      <a:lvl8pPr marL="34290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8pPr>
      <a:lvl9pPr marL="38862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tile tx="0" ty="0" sx="100000" sy="100000" flip="none" algn="tl"/>
        </a:blipFill>
        <a:effectLst/>
      </p:bgPr>
    </p:bg>
    <p:spTree>
      <p:nvGrpSpPr>
        <p:cNvPr id="1" name=""/>
        <p:cNvGrpSpPr/>
        <p:nvPr/>
      </p:nvGrpSpPr>
      <p:grpSpPr>
        <a:xfrm>
          <a:off x="0" y="0"/>
          <a:ext cx="0" cy="0"/>
          <a:chOff x="0" y="0"/>
          <a:chExt cx="0" cy="0"/>
        </a:xfrm>
      </p:grpSpPr>
      <p:grpSp>
        <p:nvGrpSpPr>
          <p:cNvPr id="16386" name="Group 1"/>
          <p:cNvGrpSpPr>
            <a:grpSpLocks/>
          </p:cNvGrpSpPr>
          <p:nvPr/>
        </p:nvGrpSpPr>
        <p:grpSpPr bwMode="auto">
          <a:xfrm>
            <a:off x="5638800" y="6248400"/>
            <a:ext cx="454025" cy="454025"/>
            <a:chOff x="3552" y="3936"/>
            <a:chExt cx="286" cy="286"/>
          </a:xfrm>
        </p:grpSpPr>
        <p:sp>
          <p:nvSpPr>
            <p:cNvPr id="2" name="AutoShape 2">
              <a:hlinkClick r:id="" action="ppaction://hlinkshowjump?jump=endshow"/>
            </p:cNvPr>
            <p:cNvSpPr>
              <a:spLocks noChangeArrowheads="1"/>
            </p:cNvSpPr>
            <p:nvPr/>
          </p:nvSpPr>
          <p:spPr bwMode="auto">
            <a:xfrm>
              <a:off x="3552" y="3936"/>
              <a:ext cx="287" cy="287"/>
            </a:xfrm>
            <a:prstGeom prst="actionButtonBlank">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bg1"/>
                  </a:solidFill>
                  <a:latin typeface="Arial" charset="0"/>
                  <a:ea typeface="DejaVu Sans" charset="0"/>
                  <a:cs typeface="DejaVu Sans" charset="0"/>
                </a:defRPr>
              </a:lvl1pPr>
              <a:lvl2pPr marL="742950" indent="-285750">
                <a:defRPr>
                  <a:solidFill>
                    <a:schemeClr val="bg1"/>
                  </a:solidFill>
                  <a:latin typeface="Arial" charset="0"/>
                  <a:ea typeface="DejaVu Sans" charset="0"/>
                  <a:cs typeface="DejaVu Sans" charset="0"/>
                </a:defRPr>
              </a:lvl2pPr>
              <a:lvl3pPr marL="1143000" indent="-228600">
                <a:defRPr>
                  <a:solidFill>
                    <a:schemeClr val="bg1"/>
                  </a:solidFill>
                  <a:latin typeface="Arial" charset="0"/>
                  <a:ea typeface="DejaVu Sans" charset="0"/>
                  <a:cs typeface="DejaVu Sans" charset="0"/>
                </a:defRPr>
              </a:lvl3pPr>
              <a:lvl4pPr marL="1600200" indent="-228600">
                <a:defRPr>
                  <a:solidFill>
                    <a:schemeClr val="bg1"/>
                  </a:solidFill>
                  <a:latin typeface="Arial" charset="0"/>
                  <a:ea typeface="DejaVu Sans" charset="0"/>
                  <a:cs typeface="DejaVu Sans" charset="0"/>
                </a:defRPr>
              </a:lvl4pPr>
              <a:lvl5pPr marL="2057400" indent="-228600">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9pPr>
            </a:lstStyle>
            <a:p>
              <a:pPr>
                <a:defRPr/>
              </a:pPr>
              <a:endParaRPr lang="ar-SA" altLang="en-US"/>
            </a:p>
          </p:txBody>
        </p:sp>
        <p:sp>
          <p:nvSpPr>
            <p:cNvPr id="13324" name="AutoShape 3"/>
            <p:cNvSpPr>
              <a:spLocks noChangeArrowheads="1"/>
            </p:cNvSpPr>
            <p:nvPr/>
          </p:nvSpPr>
          <p:spPr bwMode="auto">
            <a:xfrm>
              <a:off x="3600" y="3984"/>
              <a:ext cx="191" cy="191"/>
            </a:xfrm>
            <a:prstGeom prst="octagon">
              <a:avLst>
                <a:gd name="adj" fmla="val 23148"/>
              </a:avLst>
            </a:pr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bg1"/>
                  </a:solidFill>
                  <a:latin typeface="Arial" charset="0"/>
                  <a:ea typeface="DejaVu Sans" charset="0"/>
                  <a:cs typeface="DejaVu Sans" charset="0"/>
                </a:defRPr>
              </a:lvl1pPr>
              <a:lvl2pPr marL="742950" indent="-285750">
                <a:defRPr>
                  <a:solidFill>
                    <a:schemeClr val="bg1"/>
                  </a:solidFill>
                  <a:latin typeface="Arial" charset="0"/>
                  <a:ea typeface="DejaVu Sans" charset="0"/>
                  <a:cs typeface="DejaVu Sans" charset="0"/>
                </a:defRPr>
              </a:lvl2pPr>
              <a:lvl3pPr marL="1143000" indent="-228600">
                <a:defRPr>
                  <a:solidFill>
                    <a:schemeClr val="bg1"/>
                  </a:solidFill>
                  <a:latin typeface="Arial" charset="0"/>
                  <a:ea typeface="DejaVu Sans" charset="0"/>
                  <a:cs typeface="DejaVu Sans" charset="0"/>
                </a:defRPr>
              </a:lvl3pPr>
              <a:lvl4pPr marL="1600200" indent="-228600">
                <a:defRPr>
                  <a:solidFill>
                    <a:schemeClr val="bg1"/>
                  </a:solidFill>
                  <a:latin typeface="Arial" charset="0"/>
                  <a:ea typeface="DejaVu Sans" charset="0"/>
                  <a:cs typeface="DejaVu Sans" charset="0"/>
                </a:defRPr>
              </a:lvl4pPr>
              <a:lvl5pPr marL="2057400" indent="-228600">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9pPr>
            </a:lstStyle>
            <a:p>
              <a:pPr>
                <a:defRPr/>
              </a:pPr>
              <a:endParaRPr lang="ar-SA" altLang="en-US"/>
            </a:p>
          </p:txBody>
        </p:sp>
      </p:grpSp>
      <p:sp>
        <p:nvSpPr>
          <p:cNvPr id="13315" name="AutoShape 4">
            <a:hlinkClick r:id="" action="ppaction://hlinkshowjump?jump=nextslide"/>
          </p:cNvPr>
          <p:cNvSpPr>
            <a:spLocks noChangeArrowheads="1"/>
          </p:cNvSpPr>
          <p:nvPr/>
        </p:nvSpPr>
        <p:spPr bwMode="auto">
          <a:xfrm>
            <a:off x="4724400" y="6248400"/>
            <a:ext cx="457200" cy="457200"/>
          </a:xfrm>
          <a:prstGeom prst="actionButtonForwardNext">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bg1"/>
                </a:solidFill>
                <a:latin typeface="Arial" charset="0"/>
                <a:ea typeface="DejaVu Sans" charset="0"/>
                <a:cs typeface="DejaVu Sans" charset="0"/>
              </a:defRPr>
            </a:lvl1pPr>
            <a:lvl2pPr marL="742950" indent="-285750">
              <a:defRPr>
                <a:solidFill>
                  <a:schemeClr val="bg1"/>
                </a:solidFill>
                <a:latin typeface="Arial" charset="0"/>
                <a:ea typeface="DejaVu Sans" charset="0"/>
                <a:cs typeface="DejaVu Sans" charset="0"/>
              </a:defRPr>
            </a:lvl2pPr>
            <a:lvl3pPr marL="1143000" indent="-228600">
              <a:defRPr>
                <a:solidFill>
                  <a:schemeClr val="bg1"/>
                </a:solidFill>
                <a:latin typeface="Arial" charset="0"/>
                <a:ea typeface="DejaVu Sans" charset="0"/>
                <a:cs typeface="DejaVu Sans" charset="0"/>
              </a:defRPr>
            </a:lvl3pPr>
            <a:lvl4pPr marL="1600200" indent="-228600">
              <a:defRPr>
                <a:solidFill>
                  <a:schemeClr val="bg1"/>
                </a:solidFill>
                <a:latin typeface="Arial" charset="0"/>
                <a:ea typeface="DejaVu Sans" charset="0"/>
                <a:cs typeface="DejaVu Sans" charset="0"/>
              </a:defRPr>
            </a:lvl4pPr>
            <a:lvl5pPr marL="2057400" indent="-228600">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9pPr>
          </a:lstStyle>
          <a:p>
            <a:pPr>
              <a:defRPr/>
            </a:pPr>
            <a:endParaRPr lang="ar-SA" altLang="en-US"/>
          </a:p>
        </p:txBody>
      </p:sp>
      <p:sp>
        <p:nvSpPr>
          <p:cNvPr id="13316" name="AutoShape 5">
            <a:hlinkClick r:id="" action="ppaction://hlinkshowjump?jump=previousslide"/>
          </p:cNvPr>
          <p:cNvSpPr>
            <a:spLocks noChangeArrowheads="1"/>
          </p:cNvSpPr>
          <p:nvPr/>
        </p:nvSpPr>
        <p:spPr bwMode="auto">
          <a:xfrm>
            <a:off x="3962400" y="6248400"/>
            <a:ext cx="457200" cy="457200"/>
          </a:xfrm>
          <a:prstGeom prst="actionButtonBackPrevious">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bg1"/>
                </a:solidFill>
                <a:latin typeface="Arial" charset="0"/>
                <a:ea typeface="DejaVu Sans" charset="0"/>
                <a:cs typeface="DejaVu Sans" charset="0"/>
              </a:defRPr>
            </a:lvl1pPr>
            <a:lvl2pPr marL="742950" indent="-285750">
              <a:defRPr>
                <a:solidFill>
                  <a:schemeClr val="bg1"/>
                </a:solidFill>
                <a:latin typeface="Arial" charset="0"/>
                <a:ea typeface="DejaVu Sans" charset="0"/>
                <a:cs typeface="DejaVu Sans" charset="0"/>
              </a:defRPr>
            </a:lvl2pPr>
            <a:lvl3pPr marL="1143000" indent="-228600">
              <a:defRPr>
                <a:solidFill>
                  <a:schemeClr val="bg1"/>
                </a:solidFill>
                <a:latin typeface="Arial" charset="0"/>
                <a:ea typeface="DejaVu Sans" charset="0"/>
                <a:cs typeface="DejaVu Sans" charset="0"/>
              </a:defRPr>
            </a:lvl3pPr>
            <a:lvl4pPr marL="1600200" indent="-228600">
              <a:defRPr>
                <a:solidFill>
                  <a:schemeClr val="bg1"/>
                </a:solidFill>
                <a:latin typeface="Arial" charset="0"/>
                <a:ea typeface="DejaVu Sans" charset="0"/>
                <a:cs typeface="DejaVu Sans" charset="0"/>
              </a:defRPr>
            </a:lvl4pPr>
            <a:lvl5pPr marL="2057400" indent="-228600">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9pPr>
          </a:lstStyle>
          <a:p>
            <a:pPr>
              <a:defRPr/>
            </a:pPr>
            <a:endParaRPr lang="ar-SA" altLang="en-US"/>
          </a:p>
        </p:txBody>
      </p:sp>
      <p:sp>
        <p:nvSpPr>
          <p:cNvPr id="13317" name="AutoShape 6">
            <a:hlinkClick r:id="" action="ppaction://hlinkshowjump?jump=firstslide"/>
          </p:cNvPr>
          <p:cNvSpPr>
            <a:spLocks noChangeArrowheads="1"/>
          </p:cNvSpPr>
          <p:nvPr/>
        </p:nvSpPr>
        <p:spPr bwMode="auto">
          <a:xfrm>
            <a:off x="3048000" y="6248400"/>
            <a:ext cx="457200" cy="457200"/>
          </a:xfrm>
          <a:prstGeom prst="actionButtonHome">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bg1"/>
                </a:solidFill>
                <a:latin typeface="Arial" charset="0"/>
                <a:ea typeface="DejaVu Sans" charset="0"/>
                <a:cs typeface="DejaVu Sans" charset="0"/>
              </a:defRPr>
            </a:lvl1pPr>
            <a:lvl2pPr marL="742950" indent="-285750">
              <a:defRPr>
                <a:solidFill>
                  <a:schemeClr val="bg1"/>
                </a:solidFill>
                <a:latin typeface="Arial" charset="0"/>
                <a:ea typeface="DejaVu Sans" charset="0"/>
                <a:cs typeface="DejaVu Sans" charset="0"/>
              </a:defRPr>
            </a:lvl2pPr>
            <a:lvl3pPr marL="1143000" indent="-228600">
              <a:defRPr>
                <a:solidFill>
                  <a:schemeClr val="bg1"/>
                </a:solidFill>
                <a:latin typeface="Arial" charset="0"/>
                <a:ea typeface="DejaVu Sans" charset="0"/>
                <a:cs typeface="DejaVu Sans" charset="0"/>
              </a:defRPr>
            </a:lvl3pPr>
            <a:lvl4pPr marL="1600200" indent="-228600">
              <a:defRPr>
                <a:solidFill>
                  <a:schemeClr val="bg1"/>
                </a:solidFill>
                <a:latin typeface="Arial" charset="0"/>
                <a:ea typeface="DejaVu Sans" charset="0"/>
                <a:cs typeface="DejaVu Sans" charset="0"/>
              </a:defRPr>
            </a:lvl4pPr>
            <a:lvl5pPr marL="2057400" indent="-228600">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9pPr>
          </a:lstStyle>
          <a:p>
            <a:pPr>
              <a:defRPr/>
            </a:pPr>
            <a:endParaRPr lang="ar-SA" altLang="en-US"/>
          </a:p>
        </p:txBody>
      </p:sp>
      <p:sp>
        <p:nvSpPr>
          <p:cNvPr id="13318" name="Text Box 7"/>
          <p:cNvSpPr txBox="1">
            <a:spLocks noChangeArrowheads="1"/>
          </p:cNvSpPr>
          <p:nvPr/>
        </p:nvSpPr>
        <p:spPr bwMode="auto">
          <a:xfrm>
            <a:off x="2362200" y="0"/>
            <a:ext cx="4495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9pPr>
          </a:lstStyle>
          <a:p>
            <a:pPr>
              <a:spcBef>
                <a:spcPts val="1125"/>
              </a:spcBef>
              <a:buClr>
                <a:srgbClr val="A50021"/>
              </a:buClr>
              <a:defRPr/>
            </a:pPr>
            <a:r>
              <a:rPr lang="tr-TR" altLang="en-US" b="1">
                <a:solidFill>
                  <a:srgbClr val="A50021"/>
                </a:solidFill>
              </a:rPr>
              <a:t>Computers Are Your Future Chapter 1</a:t>
            </a:r>
          </a:p>
        </p:txBody>
      </p:sp>
      <p:sp>
        <p:nvSpPr>
          <p:cNvPr id="16391" name="Rectangle 8"/>
          <p:cNvSpPr>
            <a:spLocks noGrp="1" noChangeArrowheads="1"/>
          </p:cNvSpPr>
          <p:nvPr>
            <p:ph type="title"/>
          </p:nvPr>
        </p:nvSpPr>
        <p:spPr bwMode="auto">
          <a:xfrm>
            <a:off x="457200" y="274638"/>
            <a:ext cx="8226425"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ctr" anchorCtr="0" compatLnSpc="1">
            <a:prstTxWarp prst="textNoShape">
              <a:avLst/>
            </a:prstTxWarp>
          </a:bodyPr>
          <a:lstStyle/>
          <a:p>
            <a:pPr lvl="0"/>
            <a:r>
              <a:rPr lang="en-GB" altLang="en-US" smtClean="0"/>
              <a:t>Ana başlık metnini düzenlemek için tıklayın</a:t>
            </a:r>
          </a:p>
        </p:txBody>
      </p:sp>
      <p:sp>
        <p:nvSpPr>
          <p:cNvPr id="16392" name="Rectangle 9"/>
          <p:cNvSpPr>
            <a:spLocks noGrp="1" noChangeArrowheads="1"/>
          </p:cNvSpPr>
          <p:nvPr>
            <p:ph type="body" idx="1"/>
          </p:nvPr>
        </p:nvSpPr>
        <p:spPr bwMode="auto">
          <a:xfrm>
            <a:off x="457200" y="1600200"/>
            <a:ext cx="8226425" cy="452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t" anchorCtr="0" compatLnSpc="1">
            <a:prstTxWarp prst="textNoShape">
              <a:avLst/>
            </a:prstTxWarp>
          </a:bodyPr>
          <a:lstStyle/>
          <a:p>
            <a:pPr lvl="0"/>
            <a:r>
              <a:rPr lang="en-GB" altLang="en-US" smtClean="0"/>
              <a:t>Anahat metninin biçimini düzenlemek için tıklayın</a:t>
            </a:r>
          </a:p>
          <a:p>
            <a:pPr lvl="1"/>
            <a:r>
              <a:rPr lang="en-GB" altLang="en-US" smtClean="0"/>
              <a:t>İkinci Anahat Düzeyi</a:t>
            </a:r>
          </a:p>
          <a:p>
            <a:pPr lvl="2"/>
            <a:r>
              <a:rPr lang="en-GB" altLang="en-US" smtClean="0"/>
              <a:t>Üçüncü Anahat Düzeyi</a:t>
            </a:r>
          </a:p>
          <a:p>
            <a:pPr lvl="3"/>
            <a:r>
              <a:rPr lang="en-GB" altLang="en-US" smtClean="0"/>
              <a:t>Dördüncü Anahat Düzeyi</a:t>
            </a:r>
          </a:p>
          <a:p>
            <a:pPr lvl="4"/>
            <a:r>
              <a:rPr lang="en-GB" altLang="en-US" smtClean="0"/>
              <a:t>Beşinci Anahat Düzeyi</a:t>
            </a:r>
          </a:p>
          <a:p>
            <a:pPr lvl="4"/>
            <a:r>
              <a:rPr lang="en-GB" altLang="en-US" smtClean="0"/>
              <a:t>Altıncı Anahat Düzeyi</a:t>
            </a:r>
          </a:p>
          <a:p>
            <a:pPr lvl="4"/>
            <a:r>
              <a:rPr lang="en-GB" altLang="en-US" smtClean="0"/>
              <a:t>Yedinci Anahat Düzeyi</a:t>
            </a:r>
          </a:p>
          <a:p>
            <a:pPr lvl="4"/>
            <a:r>
              <a:rPr lang="en-GB" altLang="en-US" smtClean="0"/>
              <a:t>Sekizinci Anahat Düzeyi</a:t>
            </a:r>
          </a:p>
          <a:p>
            <a:pPr lvl="4"/>
            <a:r>
              <a:rPr lang="en-GB" altLang="en-US" smtClean="0"/>
              <a:t>Dokuzuncu Anahat Düzeyi</a:t>
            </a:r>
          </a:p>
        </p:txBody>
      </p:sp>
      <p:sp>
        <p:nvSpPr>
          <p:cNvPr id="13322" name="Rectangle 10"/>
          <p:cNvSpPr>
            <a:spLocks noGrp="1" noChangeArrowheads="1"/>
          </p:cNvSpPr>
          <p:nvPr>
            <p:ph type="sldNum"/>
          </p:nvPr>
        </p:nvSpPr>
        <p:spPr bwMode="auto">
          <a:xfrm>
            <a:off x="6553200" y="6381750"/>
            <a:ext cx="2130425" cy="473075"/>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r" eaLnBrk="1">
              <a:buSzPct val="45000"/>
              <a:buFont typeface="Wingdings" pitchFamily="2" charset="2"/>
              <a:buNone/>
              <a:tabLst>
                <a:tab pos="723900" algn="l"/>
                <a:tab pos="1447800" algn="l"/>
              </a:tabLst>
              <a:defRPr sz="1400" b="1">
                <a:solidFill>
                  <a:srgbClr val="000000"/>
                </a:solidFill>
                <a:latin typeface="+mn-lt"/>
                <a:ea typeface="+mn-ea"/>
                <a:cs typeface="+mn-cs"/>
              </a:defRPr>
            </a:lvl1pPr>
          </a:lstStyle>
          <a:p>
            <a:pPr>
              <a:defRPr/>
            </a:pPr>
            <a:r>
              <a:rPr lang="tr-TR"/>
              <a:t>Slide </a:t>
            </a:r>
            <a:fld id="{F03F8705-1DF1-4E15-952D-61CB7008A696}" type="slidenum">
              <a:rPr lang="tr-TR"/>
              <a:pPr>
                <a:defRPr/>
              </a:pPr>
              <a:t>‹#›</a:t>
            </a:fld>
            <a:endParaRPr lang="tr-TR"/>
          </a:p>
        </p:txBody>
      </p:sp>
      <p:sp>
        <p:nvSpPr>
          <p:cNvPr id="13323" name="Rectangle 11"/>
          <p:cNvSpPr>
            <a:spLocks noGrp="1" noChangeArrowheads="1"/>
          </p:cNvSpPr>
          <p:nvPr>
            <p:ph type="ftr"/>
          </p:nvPr>
        </p:nvSpPr>
        <p:spPr bwMode="auto">
          <a:xfrm>
            <a:off x="0" y="6381750"/>
            <a:ext cx="2892425" cy="730250"/>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eaLnBrk="1">
              <a:buSzPct val="45000"/>
              <a:buFont typeface="Wingdings" pitchFamily="2" charset="2"/>
              <a:buNone/>
              <a:tabLst>
                <a:tab pos="723900" algn="l"/>
                <a:tab pos="1447800" algn="l"/>
                <a:tab pos="2171700" algn="l"/>
              </a:tabLst>
              <a:defRPr sz="1400" b="1">
                <a:solidFill>
                  <a:srgbClr val="000000"/>
                </a:solidFill>
                <a:latin typeface="+mn-lt"/>
                <a:ea typeface="+mn-ea"/>
                <a:cs typeface="+mn-cs"/>
              </a:defRPr>
            </a:lvl1pPr>
          </a:lstStyle>
          <a:p>
            <a:pPr>
              <a:defRPr/>
            </a:pPr>
            <a:r>
              <a:rPr lang="tr-TR" smtClean="0"/>
              <a:t>Dr. Mohammed Alnaif</a:t>
            </a:r>
            <a:endParaRPr lang="tr-TR"/>
          </a:p>
        </p:txBody>
      </p:sp>
    </p:spTree>
  </p:cSld>
  <p:clrMap bg1="lt1" tx1="dk1" bg2="lt2" tx2="dk2" accent1="accent1" accent2="accent2" accent3="accent3" accent4="accent4" accent5="accent5" accent6="accent6" hlink="hlink" folHlink="folHlink"/>
  <p:sldLayoutIdLst>
    <p:sldLayoutId id="2147484057" r:id="rId1"/>
    <p:sldLayoutId id="2147484058" r:id="rId2"/>
    <p:sldLayoutId id="2147484059" r:id="rId3"/>
    <p:sldLayoutId id="2147484060" r:id="rId4"/>
    <p:sldLayoutId id="2147484061" r:id="rId5"/>
    <p:sldLayoutId id="2147484062" r:id="rId6"/>
    <p:sldLayoutId id="2147484063" r:id="rId7"/>
    <p:sldLayoutId id="2147484064" r:id="rId8"/>
    <p:sldLayoutId id="2147484065" r:id="rId9"/>
    <p:sldLayoutId id="2147484066" r:id="rId10"/>
    <p:sldLayoutId id="2147484067" r:id="rId11"/>
  </p:sldLayoutIdLst>
  <p:hf hdr="0" dt="0"/>
  <p:txStyles>
    <p:titleStyle>
      <a:lvl1pPr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mj-lt"/>
          <a:ea typeface="+mj-ea"/>
          <a:cs typeface="+mj-cs"/>
        </a:defRPr>
      </a:lvl1pPr>
      <a:lvl2pPr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2pPr>
      <a:lvl3pPr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3pPr>
      <a:lvl4pPr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4pPr>
      <a:lvl5pPr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5pPr>
      <a:lvl6pPr marL="457200"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6pPr>
      <a:lvl7pPr marL="914400"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7pPr>
      <a:lvl8pPr marL="1371600"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8pPr>
      <a:lvl9pPr marL="1828800"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9pPr>
    </p:titleStyle>
    <p:bodyStyle>
      <a:lvl1pPr marL="339725" indent="-339725" algn="l" defTabSz="449263" rtl="0" eaLnBrk="1" fontAlgn="base" hangingPunct="1">
        <a:spcBef>
          <a:spcPts val="700"/>
        </a:spcBef>
        <a:spcAft>
          <a:spcPct val="0"/>
        </a:spcAft>
        <a:buClr>
          <a:srgbClr val="A50021"/>
        </a:buClr>
        <a:buSzPct val="100000"/>
        <a:buFont typeface="Wingdings" pitchFamily="2" charset="2"/>
        <a:buChar char=""/>
        <a:defRPr sz="2800">
          <a:solidFill>
            <a:srgbClr val="A50021"/>
          </a:solidFill>
          <a:latin typeface="+mn-lt"/>
          <a:ea typeface="+mn-ea"/>
          <a:cs typeface="+mn-cs"/>
        </a:defRPr>
      </a:lvl1pPr>
      <a:lvl2pPr marL="739775" indent="-282575" algn="l" defTabSz="449263" rtl="0" eaLnBrk="1" fontAlgn="base" hangingPunct="1">
        <a:spcBef>
          <a:spcPts val="600"/>
        </a:spcBef>
        <a:spcAft>
          <a:spcPct val="0"/>
        </a:spcAft>
        <a:buClr>
          <a:srgbClr val="A50021"/>
        </a:buClr>
        <a:buSzPct val="100000"/>
        <a:buFont typeface="Wingdings" pitchFamily="2" charset="2"/>
        <a:buChar char=""/>
        <a:defRPr sz="2400">
          <a:solidFill>
            <a:srgbClr val="A50021"/>
          </a:solidFill>
          <a:latin typeface="+mn-lt"/>
          <a:ea typeface="+mn-ea"/>
          <a:cs typeface="+mn-cs"/>
        </a:defRPr>
      </a:lvl2pPr>
      <a:lvl3pPr marL="1143000" indent="-228600" algn="l" defTabSz="449263" rtl="0" eaLnBrk="1" fontAlgn="base" hangingPunct="1">
        <a:spcBef>
          <a:spcPts val="500"/>
        </a:spcBef>
        <a:spcAft>
          <a:spcPct val="0"/>
        </a:spcAft>
        <a:buClr>
          <a:srgbClr val="A50021"/>
        </a:buClr>
        <a:buSzPct val="100000"/>
        <a:buFont typeface="Wingdings" pitchFamily="2" charset="2"/>
        <a:buChar char=""/>
        <a:defRPr sz="2000">
          <a:solidFill>
            <a:srgbClr val="A50021"/>
          </a:solidFill>
          <a:latin typeface="+mn-lt"/>
          <a:ea typeface="+mn-ea"/>
          <a:cs typeface="+mn-cs"/>
        </a:defRPr>
      </a:lvl3pPr>
      <a:lvl4pPr marL="16002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4pPr>
      <a:lvl5pPr marL="20574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5pPr>
      <a:lvl6pPr marL="25146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6pPr>
      <a:lvl7pPr marL="29718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7pPr>
      <a:lvl8pPr marL="34290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8pPr>
      <a:lvl9pPr marL="38862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tile tx="0" ty="0" sx="100000" sy="100000" flip="none" algn="tl"/>
        </a:blipFill>
        <a:effectLst/>
      </p:bgPr>
    </p:bg>
    <p:spTree>
      <p:nvGrpSpPr>
        <p:cNvPr id="1" name=""/>
        <p:cNvGrpSpPr/>
        <p:nvPr/>
      </p:nvGrpSpPr>
      <p:grpSpPr>
        <a:xfrm>
          <a:off x="0" y="0"/>
          <a:ext cx="0" cy="0"/>
          <a:chOff x="0" y="0"/>
          <a:chExt cx="0" cy="0"/>
        </a:xfrm>
      </p:grpSpPr>
      <p:grpSp>
        <p:nvGrpSpPr>
          <p:cNvPr id="17410" name="Group 1"/>
          <p:cNvGrpSpPr>
            <a:grpSpLocks/>
          </p:cNvGrpSpPr>
          <p:nvPr/>
        </p:nvGrpSpPr>
        <p:grpSpPr bwMode="auto">
          <a:xfrm>
            <a:off x="5638800" y="6248400"/>
            <a:ext cx="454025" cy="454025"/>
            <a:chOff x="3552" y="3936"/>
            <a:chExt cx="286" cy="286"/>
          </a:xfrm>
        </p:grpSpPr>
        <p:sp>
          <p:nvSpPr>
            <p:cNvPr id="2" name="AutoShape 2">
              <a:hlinkClick r:id="" action="ppaction://hlinkshowjump?jump=endshow"/>
            </p:cNvPr>
            <p:cNvSpPr>
              <a:spLocks noChangeArrowheads="1"/>
            </p:cNvSpPr>
            <p:nvPr/>
          </p:nvSpPr>
          <p:spPr bwMode="auto">
            <a:xfrm>
              <a:off x="3552" y="3936"/>
              <a:ext cx="287" cy="287"/>
            </a:xfrm>
            <a:prstGeom prst="actionButtonBlank">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bg1"/>
                  </a:solidFill>
                  <a:latin typeface="Arial" charset="0"/>
                  <a:ea typeface="DejaVu Sans" charset="0"/>
                  <a:cs typeface="DejaVu Sans" charset="0"/>
                </a:defRPr>
              </a:lvl1pPr>
              <a:lvl2pPr marL="742950" indent="-285750">
                <a:defRPr>
                  <a:solidFill>
                    <a:schemeClr val="bg1"/>
                  </a:solidFill>
                  <a:latin typeface="Arial" charset="0"/>
                  <a:ea typeface="DejaVu Sans" charset="0"/>
                  <a:cs typeface="DejaVu Sans" charset="0"/>
                </a:defRPr>
              </a:lvl2pPr>
              <a:lvl3pPr marL="1143000" indent="-228600">
                <a:defRPr>
                  <a:solidFill>
                    <a:schemeClr val="bg1"/>
                  </a:solidFill>
                  <a:latin typeface="Arial" charset="0"/>
                  <a:ea typeface="DejaVu Sans" charset="0"/>
                  <a:cs typeface="DejaVu Sans" charset="0"/>
                </a:defRPr>
              </a:lvl3pPr>
              <a:lvl4pPr marL="1600200" indent="-228600">
                <a:defRPr>
                  <a:solidFill>
                    <a:schemeClr val="bg1"/>
                  </a:solidFill>
                  <a:latin typeface="Arial" charset="0"/>
                  <a:ea typeface="DejaVu Sans" charset="0"/>
                  <a:cs typeface="DejaVu Sans" charset="0"/>
                </a:defRPr>
              </a:lvl4pPr>
              <a:lvl5pPr marL="2057400" indent="-228600">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9pPr>
            </a:lstStyle>
            <a:p>
              <a:pPr>
                <a:defRPr/>
              </a:pPr>
              <a:endParaRPr lang="ar-SA" altLang="en-US"/>
            </a:p>
          </p:txBody>
        </p:sp>
        <p:sp>
          <p:nvSpPr>
            <p:cNvPr id="14348" name="AutoShape 3"/>
            <p:cNvSpPr>
              <a:spLocks noChangeArrowheads="1"/>
            </p:cNvSpPr>
            <p:nvPr/>
          </p:nvSpPr>
          <p:spPr bwMode="auto">
            <a:xfrm>
              <a:off x="3600" y="3984"/>
              <a:ext cx="191" cy="191"/>
            </a:xfrm>
            <a:prstGeom prst="octagon">
              <a:avLst>
                <a:gd name="adj" fmla="val 23148"/>
              </a:avLst>
            </a:pr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bg1"/>
                  </a:solidFill>
                  <a:latin typeface="Arial" charset="0"/>
                  <a:ea typeface="DejaVu Sans" charset="0"/>
                  <a:cs typeface="DejaVu Sans" charset="0"/>
                </a:defRPr>
              </a:lvl1pPr>
              <a:lvl2pPr marL="742950" indent="-285750">
                <a:defRPr>
                  <a:solidFill>
                    <a:schemeClr val="bg1"/>
                  </a:solidFill>
                  <a:latin typeface="Arial" charset="0"/>
                  <a:ea typeface="DejaVu Sans" charset="0"/>
                  <a:cs typeface="DejaVu Sans" charset="0"/>
                </a:defRPr>
              </a:lvl2pPr>
              <a:lvl3pPr marL="1143000" indent="-228600">
                <a:defRPr>
                  <a:solidFill>
                    <a:schemeClr val="bg1"/>
                  </a:solidFill>
                  <a:latin typeface="Arial" charset="0"/>
                  <a:ea typeface="DejaVu Sans" charset="0"/>
                  <a:cs typeface="DejaVu Sans" charset="0"/>
                </a:defRPr>
              </a:lvl3pPr>
              <a:lvl4pPr marL="1600200" indent="-228600">
                <a:defRPr>
                  <a:solidFill>
                    <a:schemeClr val="bg1"/>
                  </a:solidFill>
                  <a:latin typeface="Arial" charset="0"/>
                  <a:ea typeface="DejaVu Sans" charset="0"/>
                  <a:cs typeface="DejaVu Sans" charset="0"/>
                </a:defRPr>
              </a:lvl4pPr>
              <a:lvl5pPr marL="2057400" indent="-228600">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9pPr>
            </a:lstStyle>
            <a:p>
              <a:pPr>
                <a:defRPr/>
              </a:pPr>
              <a:endParaRPr lang="ar-SA" altLang="en-US"/>
            </a:p>
          </p:txBody>
        </p:sp>
      </p:grpSp>
      <p:sp>
        <p:nvSpPr>
          <p:cNvPr id="14339" name="AutoShape 4">
            <a:hlinkClick r:id="" action="ppaction://hlinkshowjump?jump=nextslide"/>
          </p:cNvPr>
          <p:cNvSpPr>
            <a:spLocks noChangeArrowheads="1"/>
          </p:cNvSpPr>
          <p:nvPr/>
        </p:nvSpPr>
        <p:spPr bwMode="auto">
          <a:xfrm>
            <a:off x="4724400" y="6248400"/>
            <a:ext cx="457200" cy="457200"/>
          </a:xfrm>
          <a:prstGeom prst="actionButtonForwardNext">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bg1"/>
                </a:solidFill>
                <a:latin typeface="Arial" charset="0"/>
                <a:ea typeface="DejaVu Sans" charset="0"/>
                <a:cs typeface="DejaVu Sans" charset="0"/>
              </a:defRPr>
            </a:lvl1pPr>
            <a:lvl2pPr marL="742950" indent="-285750">
              <a:defRPr>
                <a:solidFill>
                  <a:schemeClr val="bg1"/>
                </a:solidFill>
                <a:latin typeface="Arial" charset="0"/>
                <a:ea typeface="DejaVu Sans" charset="0"/>
                <a:cs typeface="DejaVu Sans" charset="0"/>
              </a:defRPr>
            </a:lvl2pPr>
            <a:lvl3pPr marL="1143000" indent="-228600">
              <a:defRPr>
                <a:solidFill>
                  <a:schemeClr val="bg1"/>
                </a:solidFill>
                <a:latin typeface="Arial" charset="0"/>
                <a:ea typeface="DejaVu Sans" charset="0"/>
                <a:cs typeface="DejaVu Sans" charset="0"/>
              </a:defRPr>
            </a:lvl3pPr>
            <a:lvl4pPr marL="1600200" indent="-228600">
              <a:defRPr>
                <a:solidFill>
                  <a:schemeClr val="bg1"/>
                </a:solidFill>
                <a:latin typeface="Arial" charset="0"/>
                <a:ea typeface="DejaVu Sans" charset="0"/>
                <a:cs typeface="DejaVu Sans" charset="0"/>
              </a:defRPr>
            </a:lvl4pPr>
            <a:lvl5pPr marL="2057400" indent="-228600">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9pPr>
          </a:lstStyle>
          <a:p>
            <a:pPr>
              <a:defRPr/>
            </a:pPr>
            <a:endParaRPr lang="ar-SA" altLang="en-US"/>
          </a:p>
        </p:txBody>
      </p:sp>
      <p:sp>
        <p:nvSpPr>
          <p:cNvPr id="14340" name="AutoShape 5">
            <a:hlinkClick r:id="" action="ppaction://hlinkshowjump?jump=previousslide"/>
          </p:cNvPr>
          <p:cNvSpPr>
            <a:spLocks noChangeArrowheads="1"/>
          </p:cNvSpPr>
          <p:nvPr/>
        </p:nvSpPr>
        <p:spPr bwMode="auto">
          <a:xfrm>
            <a:off x="3962400" y="6248400"/>
            <a:ext cx="457200" cy="457200"/>
          </a:xfrm>
          <a:prstGeom prst="actionButtonBackPrevious">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bg1"/>
                </a:solidFill>
                <a:latin typeface="Arial" charset="0"/>
                <a:ea typeface="DejaVu Sans" charset="0"/>
                <a:cs typeface="DejaVu Sans" charset="0"/>
              </a:defRPr>
            </a:lvl1pPr>
            <a:lvl2pPr marL="742950" indent="-285750">
              <a:defRPr>
                <a:solidFill>
                  <a:schemeClr val="bg1"/>
                </a:solidFill>
                <a:latin typeface="Arial" charset="0"/>
                <a:ea typeface="DejaVu Sans" charset="0"/>
                <a:cs typeface="DejaVu Sans" charset="0"/>
              </a:defRPr>
            </a:lvl2pPr>
            <a:lvl3pPr marL="1143000" indent="-228600">
              <a:defRPr>
                <a:solidFill>
                  <a:schemeClr val="bg1"/>
                </a:solidFill>
                <a:latin typeface="Arial" charset="0"/>
                <a:ea typeface="DejaVu Sans" charset="0"/>
                <a:cs typeface="DejaVu Sans" charset="0"/>
              </a:defRPr>
            </a:lvl3pPr>
            <a:lvl4pPr marL="1600200" indent="-228600">
              <a:defRPr>
                <a:solidFill>
                  <a:schemeClr val="bg1"/>
                </a:solidFill>
                <a:latin typeface="Arial" charset="0"/>
                <a:ea typeface="DejaVu Sans" charset="0"/>
                <a:cs typeface="DejaVu Sans" charset="0"/>
              </a:defRPr>
            </a:lvl4pPr>
            <a:lvl5pPr marL="2057400" indent="-228600">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9pPr>
          </a:lstStyle>
          <a:p>
            <a:pPr>
              <a:defRPr/>
            </a:pPr>
            <a:endParaRPr lang="ar-SA" altLang="en-US"/>
          </a:p>
        </p:txBody>
      </p:sp>
      <p:sp>
        <p:nvSpPr>
          <p:cNvPr id="14341" name="AutoShape 6">
            <a:hlinkClick r:id="" action="ppaction://hlinkshowjump?jump=firstslide"/>
          </p:cNvPr>
          <p:cNvSpPr>
            <a:spLocks noChangeArrowheads="1"/>
          </p:cNvSpPr>
          <p:nvPr/>
        </p:nvSpPr>
        <p:spPr bwMode="auto">
          <a:xfrm>
            <a:off x="3048000" y="6248400"/>
            <a:ext cx="457200" cy="457200"/>
          </a:xfrm>
          <a:prstGeom prst="actionButtonHome">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bg1"/>
                </a:solidFill>
                <a:latin typeface="Arial" charset="0"/>
                <a:ea typeface="DejaVu Sans" charset="0"/>
                <a:cs typeface="DejaVu Sans" charset="0"/>
              </a:defRPr>
            </a:lvl1pPr>
            <a:lvl2pPr marL="742950" indent="-285750">
              <a:defRPr>
                <a:solidFill>
                  <a:schemeClr val="bg1"/>
                </a:solidFill>
                <a:latin typeface="Arial" charset="0"/>
                <a:ea typeface="DejaVu Sans" charset="0"/>
                <a:cs typeface="DejaVu Sans" charset="0"/>
              </a:defRPr>
            </a:lvl2pPr>
            <a:lvl3pPr marL="1143000" indent="-228600">
              <a:defRPr>
                <a:solidFill>
                  <a:schemeClr val="bg1"/>
                </a:solidFill>
                <a:latin typeface="Arial" charset="0"/>
                <a:ea typeface="DejaVu Sans" charset="0"/>
                <a:cs typeface="DejaVu Sans" charset="0"/>
              </a:defRPr>
            </a:lvl3pPr>
            <a:lvl4pPr marL="1600200" indent="-228600">
              <a:defRPr>
                <a:solidFill>
                  <a:schemeClr val="bg1"/>
                </a:solidFill>
                <a:latin typeface="Arial" charset="0"/>
                <a:ea typeface="DejaVu Sans" charset="0"/>
                <a:cs typeface="DejaVu Sans" charset="0"/>
              </a:defRPr>
            </a:lvl4pPr>
            <a:lvl5pPr marL="2057400" indent="-228600">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9pPr>
          </a:lstStyle>
          <a:p>
            <a:pPr>
              <a:defRPr/>
            </a:pPr>
            <a:endParaRPr lang="ar-SA" altLang="en-US"/>
          </a:p>
        </p:txBody>
      </p:sp>
      <p:sp>
        <p:nvSpPr>
          <p:cNvPr id="14342" name="Text Box 7"/>
          <p:cNvSpPr txBox="1">
            <a:spLocks noChangeArrowheads="1"/>
          </p:cNvSpPr>
          <p:nvPr/>
        </p:nvSpPr>
        <p:spPr bwMode="auto">
          <a:xfrm>
            <a:off x="2362200" y="0"/>
            <a:ext cx="4495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9pPr>
          </a:lstStyle>
          <a:p>
            <a:pPr>
              <a:spcBef>
                <a:spcPts val="1125"/>
              </a:spcBef>
              <a:buClr>
                <a:srgbClr val="A50021"/>
              </a:buClr>
              <a:defRPr/>
            </a:pPr>
            <a:r>
              <a:rPr lang="tr-TR" altLang="en-US" b="1">
                <a:solidFill>
                  <a:srgbClr val="A50021"/>
                </a:solidFill>
              </a:rPr>
              <a:t>Computers Are Your Future Chapter 1</a:t>
            </a:r>
          </a:p>
        </p:txBody>
      </p:sp>
      <p:sp>
        <p:nvSpPr>
          <p:cNvPr id="17415" name="Rectangle 8"/>
          <p:cNvSpPr>
            <a:spLocks noGrp="1" noChangeArrowheads="1"/>
          </p:cNvSpPr>
          <p:nvPr>
            <p:ph type="title"/>
          </p:nvPr>
        </p:nvSpPr>
        <p:spPr bwMode="auto">
          <a:xfrm>
            <a:off x="457200" y="274638"/>
            <a:ext cx="8226425"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ctr" anchorCtr="0" compatLnSpc="1">
            <a:prstTxWarp prst="textNoShape">
              <a:avLst/>
            </a:prstTxWarp>
          </a:bodyPr>
          <a:lstStyle/>
          <a:p>
            <a:pPr lvl="0"/>
            <a:r>
              <a:rPr lang="en-GB" altLang="en-US" smtClean="0"/>
              <a:t>Ana başlık metnini düzenlemek için tıklayın</a:t>
            </a:r>
          </a:p>
        </p:txBody>
      </p:sp>
      <p:sp>
        <p:nvSpPr>
          <p:cNvPr id="17416" name="Rectangle 9"/>
          <p:cNvSpPr>
            <a:spLocks noGrp="1" noChangeArrowheads="1"/>
          </p:cNvSpPr>
          <p:nvPr>
            <p:ph type="body" idx="1"/>
          </p:nvPr>
        </p:nvSpPr>
        <p:spPr bwMode="auto">
          <a:xfrm>
            <a:off x="457200" y="1600200"/>
            <a:ext cx="8226425" cy="452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t" anchorCtr="0" compatLnSpc="1">
            <a:prstTxWarp prst="textNoShape">
              <a:avLst/>
            </a:prstTxWarp>
          </a:bodyPr>
          <a:lstStyle/>
          <a:p>
            <a:pPr lvl="0"/>
            <a:r>
              <a:rPr lang="en-GB" altLang="en-US" smtClean="0"/>
              <a:t>Anahat metninin biçimini düzenlemek için tıklayın</a:t>
            </a:r>
          </a:p>
          <a:p>
            <a:pPr lvl="1"/>
            <a:r>
              <a:rPr lang="en-GB" altLang="en-US" smtClean="0"/>
              <a:t>İkinci Anahat Düzeyi</a:t>
            </a:r>
          </a:p>
          <a:p>
            <a:pPr lvl="2"/>
            <a:r>
              <a:rPr lang="en-GB" altLang="en-US" smtClean="0"/>
              <a:t>Üçüncü Anahat Düzeyi</a:t>
            </a:r>
          </a:p>
          <a:p>
            <a:pPr lvl="3"/>
            <a:r>
              <a:rPr lang="en-GB" altLang="en-US" smtClean="0"/>
              <a:t>Dördüncü Anahat Düzeyi</a:t>
            </a:r>
          </a:p>
          <a:p>
            <a:pPr lvl="4"/>
            <a:r>
              <a:rPr lang="en-GB" altLang="en-US" smtClean="0"/>
              <a:t>Beşinci Anahat Düzeyi</a:t>
            </a:r>
          </a:p>
          <a:p>
            <a:pPr lvl="4"/>
            <a:r>
              <a:rPr lang="en-GB" altLang="en-US" smtClean="0"/>
              <a:t>Altıncı Anahat Düzeyi</a:t>
            </a:r>
          </a:p>
          <a:p>
            <a:pPr lvl="4"/>
            <a:r>
              <a:rPr lang="en-GB" altLang="en-US" smtClean="0"/>
              <a:t>Yedinci Anahat Düzeyi</a:t>
            </a:r>
          </a:p>
          <a:p>
            <a:pPr lvl="4"/>
            <a:r>
              <a:rPr lang="en-GB" altLang="en-US" smtClean="0"/>
              <a:t>Sekizinci Anahat Düzeyi</a:t>
            </a:r>
          </a:p>
          <a:p>
            <a:pPr lvl="4"/>
            <a:r>
              <a:rPr lang="en-GB" altLang="en-US" smtClean="0"/>
              <a:t>Dokuzuncu Anahat Düzeyi</a:t>
            </a:r>
          </a:p>
        </p:txBody>
      </p:sp>
      <p:sp>
        <p:nvSpPr>
          <p:cNvPr id="14346" name="Rectangle 10"/>
          <p:cNvSpPr>
            <a:spLocks noGrp="1" noChangeArrowheads="1"/>
          </p:cNvSpPr>
          <p:nvPr>
            <p:ph type="sldNum"/>
          </p:nvPr>
        </p:nvSpPr>
        <p:spPr bwMode="auto">
          <a:xfrm>
            <a:off x="6553200" y="6381750"/>
            <a:ext cx="2130425" cy="473075"/>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r" eaLnBrk="1">
              <a:buSzPct val="45000"/>
              <a:buFont typeface="Wingdings" pitchFamily="2" charset="2"/>
              <a:buNone/>
              <a:tabLst>
                <a:tab pos="723900" algn="l"/>
                <a:tab pos="1447800" algn="l"/>
              </a:tabLst>
              <a:defRPr sz="1400" b="1">
                <a:solidFill>
                  <a:srgbClr val="000000"/>
                </a:solidFill>
                <a:latin typeface="+mn-lt"/>
                <a:ea typeface="+mn-ea"/>
                <a:cs typeface="+mn-cs"/>
              </a:defRPr>
            </a:lvl1pPr>
          </a:lstStyle>
          <a:p>
            <a:pPr>
              <a:defRPr/>
            </a:pPr>
            <a:r>
              <a:rPr lang="tr-TR"/>
              <a:t>Slide </a:t>
            </a:r>
            <a:fld id="{1CD81CE1-7694-46BB-9FCE-94495103FF56}" type="slidenum">
              <a:rPr lang="tr-TR"/>
              <a:pPr>
                <a:defRPr/>
              </a:pPr>
              <a:t>‹#›</a:t>
            </a:fld>
            <a:endParaRPr lang="tr-TR"/>
          </a:p>
        </p:txBody>
      </p:sp>
      <p:sp>
        <p:nvSpPr>
          <p:cNvPr id="14347" name="Rectangle 11"/>
          <p:cNvSpPr>
            <a:spLocks noGrp="1" noChangeArrowheads="1"/>
          </p:cNvSpPr>
          <p:nvPr>
            <p:ph type="ftr"/>
          </p:nvPr>
        </p:nvSpPr>
        <p:spPr bwMode="auto">
          <a:xfrm>
            <a:off x="0" y="6381750"/>
            <a:ext cx="2892425" cy="730250"/>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eaLnBrk="1">
              <a:buSzPct val="45000"/>
              <a:buFont typeface="Wingdings" pitchFamily="2" charset="2"/>
              <a:buNone/>
              <a:tabLst>
                <a:tab pos="723900" algn="l"/>
                <a:tab pos="1447800" algn="l"/>
                <a:tab pos="2171700" algn="l"/>
              </a:tabLst>
              <a:defRPr sz="1400" b="1">
                <a:solidFill>
                  <a:srgbClr val="000000"/>
                </a:solidFill>
                <a:latin typeface="+mn-lt"/>
                <a:ea typeface="+mn-ea"/>
                <a:cs typeface="+mn-cs"/>
              </a:defRPr>
            </a:lvl1pPr>
          </a:lstStyle>
          <a:p>
            <a:pPr>
              <a:defRPr/>
            </a:pPr>
            <a:r>
              <a:rPr lang="tr-TR" smtClean="0"/>
              <a:t>Dr. Mohammed Alnaif</a:t>
            </a:r>
            <a:endParaRPr lang="tr-TR"/>
          </a:p>
        </p:txBody>
      </p:sp>
    </p:spTree>
  </p:cSld>
  <p:clrMap bg1="lt1" tx1="dk1" bg2="lt2" tx2="dk2" accent1="accent1" accent2="accent2" accent3="accent3" accent4="accent4" accent5="accent5" accent6="accent6" hlink="hlink" folHlink="folHlink"/>
  <p:sldLayoutIdLst>
    <p:sldLayoutId id="2147484069" r:id="rId1"/>
    <p:sldLayoutId id="2147484070" r:id="rId2"/>
    <p:sldLayoutId id="2147484071" r:id="rId3"/>
    <p:sldLayoutId id="2147484072" r:id="rId4"/>
    <p:sldLayoutId id="2147484073" r:id="rId5"/>
    <p:sldLayoutId id="2147484074" r:id="rId6"/>
    <p:sldLayoutId id="2147484075" r:id="rId7"/>
    <p:sldLayoutId id="2147484076" r:id="rId8"/>
    <p:sldLayoutId id="2147484077" r:id="rId9"/>
    <p:sldLayoutId id="2147484078" r:id="rId10"/>
    <p:sldLayoutId id="2147484079" r:id="rId11"/>
  </p:sldLayoutIdLst>
  <p:hf hdr="0" dt="0"/>
  <p:txStyles>
    <p:titleStyle>
      <a:lvl1pPr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mj-lt"/>
          <a:ea typeface="+mj-ea"/>
          <a:cs typeface="+mj-cs"/>
        </a:defRPr>
      </a:lvl1pPr>
      <a:lvl2pPr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2pPr>
      <a:lvl3pPr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3pPr>
      <a:lvl4pPr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4pPr>
      <a:lvl5pPr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5pPr>
      <a:lvl6pPr marL="457200"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6pPr>
      <a:lvl7pPr marL="914400"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7pPr>
      <a:lvl8pPr marL="1371600"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8pPr>
      <a:lvl9pPr marL="1828800"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9pPr>
    </p:titleStyle>
    <p:bodyStyle>
      <a:lvl1pPr marL="339725" indent="-339725" algn="l" defTabSz="449263" rtl="0" eaLnBrk="1" fontAlgn="base" hangingPunct="1">
        <a:spcBef>
          <a:spcPts val="700"/>
        </a:spcBef>
        <a:spcAft>
          <a:spcPct val="0"/>
        </a:spcAft>
        <a:buClr>
          <a:srgbClr val="A50021"/>
        </a:buClr>
        <a:buSzPct val="100000"/>
        <a:buFont typeface="Wingdings" pitchFamily="2" charset="2"/>
        <a:buChar char=""/>
        <a:defRPr sz="2800">
          <a:solidFill>
            <a:srgbClr val="A50021"/>
          </a:solidFill>
          <a:latin typeface="+mn-lt"/>
          <a:ea typeface="+mn-ea"/>
          <a:cs typeface="+mn-cs"/>
        </a:defRPr>
      </a:lvl1pPr>
      <a:lvl2pPr marL="739775" indent="-282575" algn="l" defTabSz="449263" rtl="0" eaLnBrk="1" fontAlgn="base" hangingPunct="1">
        <a:spcBef>
          <a:spcPts val="600"/>
        </a:spcBef>
        <a:spcAft>
          <a:spcPct val="0"/>
        </a:spcAft>
        <a:buClr>
          <a:srgbClr val="A50021"/>
        </a:buClr>
        <a:buSzPct val="100000"/>
        <a:buFont typeface="Wingdings" pitchFamily="2" charset="2"/>
        <a:buChar char=""/>
        <a:defRPr sz="2400">
          <a:solidFill>
            <a:srgbClr val="A50021"/>
          </a:solidFill>
          <a:latin typeface="+mn-lt"/>
          <a:ea typeface="+mn-ea"/>
          <a:cs typeface="+mn-cs"/>
        </a:defRPr>
      </a:lvl2pPr>
      <a:lvl3pPr marL="1143000" indent="-228600" algn="l" defTabSz="449263" rtl="0" eaLnBrk="1" fontAlgn="base" hangingPunct="1">
        <a:spcBef>
          <a:spcPts val="500"/>
        </a:spcBef>
        <a:spcAft>
          <a:spcPct val="0"/>
        </a:spcAft>
        <a:buClr>
          <a:srgbClr val="A50021"/>
        </a:buClr>
        <a:buSzPct val="100000"/>
        <a:buFont typeface="Wingdings" pitchFamily="2" charset="2"/>
        <a:buChar char=""/>
        <a:defRPr sz="2000">
          <a:solidFill>
            <a:srgbClr val="A50021"/>
          </a:solidFill>
          <a:latin typeface="+mn-lt"/>
          <a:ea typeface="+mn-ea"/>
          <a:cs typeface="+mn-cs"/>
        </a:defRPr>
      </a:lvl3pPr>
      <a:lvl4pPr marL="16002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4pPr>
      <a:lvl5pPr marL="20574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5pPr>
      <a:lvl6pPr marL="25146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6pPr>
      <a:lvl7pPr marL="29718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7pPr>
      <a:lvl8pPr marL="34290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8pPr>
      <a:lvl9pPr marL="38862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07DE167F-1909-4A8E-BBC9-9A3A57405A9B}" type="datetime1">
              <a:rPr lang="ar-SA" smtClean="0"/>
              <a:t>30/01/1441</a:t>
            </a:fld>
            <a:endParaRPr lang="en-US" dirty="0"/>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r>
              <a:rPr lang="en-US" smtClean="0"/>
              <a:t>Dr. Mohammed Alnaif</a:t>
            </a:r>
            <a:endParaRPr lang="en-US" dirty="0"/>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EEEECDCC-63C2-4492-ADC6-A6890B1EB79E}" type="slidenum">
              <a:rPr lang="en-US" smtClean="0"/>
              <a:t>‹#›</a:t>
            </a:fld>
            <a:endParaRPr lang="en-US" dirty="0"/>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hf hdr="0"/>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tile tx="0" ty="0" sx="100000" sy="100000" flip="none" algn="tl"/>
        </a:blipFill>
        <a:effectLst/>
      </p:bgPr>
    </p:bg>
    <p:spTree>
      <p:nvGrpSpPr>
        <p:cNvPr id="1" name=""/>
        <p:cNvGrpSpPr/>
        <p:nvPr/>
      </p:nvGrpSpPr>
      <p:grpSpPr>
        <a:xfrm>
          <a:off x="0" y="0"/>
          <a:ext cx="0" cy="0"/>
          <a:chOff x="0" y="0"/>
          <a:chExt cx="0" cy="0"/>
        </a:xfrm>
      </p:grpSpPr>
      <p:grpSp>
        <p:nvGrpSpPr>
          <p:cNvPr id="18434" name="Group 1"/>
          <p:cNvGrpSpPr>
            <a:grpSpLocks/>
          </p:cNvGrpSpPr>
          <p:nvPr/>
        </p:nvGrpSpPr>
        <p:grpSpPr bwMode="auto">
          <a:xfrm>
            <a:off x="5638800" y="6248400"/>
            <a:ext cx="454025" cy="454025"/>
            <a:chOff x="3552" y="3936"/>
            <a:chExt cx="286" cy="286"/>
          </a:xfrm>
        </p:grpSpPr>
        <p:sp>
          <p:nvSpPr>
            <p:cNvPr id="2" name="AutoShape 2">
              <a:hlinkClick r:id="" action="ppaction://hlinkshowjump?jump=endshow"/>
            </p:cNvPr>
            <p:cNvSpPr>
              <a:spLocks noChangeArrowheads="1"/>
            </p:cNvSpPr>
            <p:nvPr/>
          </p:nvSpPr>
          <p:spPr bwMode="auto">
            <a:xfrm>
              <a:off x="3552" y="3936"/>
              <a:ext cx="287" cy="287"/>
            </a:xfrm>
            <a:prstGeom prst="actionButtonBlank">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bg1"/>
                  </a:solidFill>
                  <a:latin typeface="Arial" charset="0"/>
                  <a:ea typeface="DejaVu Sans" charset="0"/>
                  <a:cs typeface="DejaVu Sans" charset="0"/>
                </a:defRPr>
              </a:lvl1pPr>
              <a:lvl2pPr marL="742950" indent="-285750">
                <a:defRPr>
                  <a:solidFill>
                    <a:schemeClr val="bg1"/>
                  </a:solidFill>
                  <a:latin typeface="Arial" charset="0"/>
                  <a:ea typeface="DejaVu Sans" charset="0"/>
                  <a:cs typeface="DejaVu Sans" charset="0"/>
                </a:defRPr>
              </a:lvl2pPr>
              <a:lvl3pPr marL="1143000" indent="-228600">
                <a:defRPr>
                  <a:solidFill>
                    <a:schemeClr val="bg1"/>
                  </a:solidFill>
                  <a:latin typeface="Arial" charset="0"/>
                  <a:ea typeface="DejaVu Sans" charset="0"/>
                  <a:cs typeface="DejaVu Sans" charset="0"/>
                </a:defRPr>
              </a:lvl3pPr>
              <a:lvl4pPr marL="1600200" indent="-228600">
                <a:defRPr>
                  <a:solidFill>
                    <a:schemeClr val="bg1"/>
                  </a:solidFill>
                  <a:latin typeface="Arial" charset="0"/>
                  <a:ea typeface="DejaVu Sans" charset="0"/>
                  <a:cs typeface="DejaVu Sans" charset="0"/>
                </a:defRPr>
              </a:lvl4pPr>
              <a:lvl5pPr marL="2057400" indent="-228600">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9pPr>
            </a:lstStyle>
            <a:p>
              <a:pPr>
                <a:defRPr/>
              </a:pPr>
              <a:endParaRPr lang="ar-SA" altLang="en-US"/>
            </a:p>
          </p:txBody>
        </p:sp>
        <p:sp>
          <p:nvSpPr>
            <p:cNvPr id="15372" name="AutoShape 3"/>
            <p:cNvSpPr>
              <a:spLocks noChangeArrowheads="1"/>
            </p:cNvSpPr>
            <p:nvPr/>
          </p:nvSpPr>
          <p:spPr bwMode="auto">
            <a:xfrm>
              <a:off x="3600" y="3984"/>
              <a:ext cx="191" cy="191"/>
            </a:xfrm>
            <a:prstGeom prst="octagon">
              <a:avLst>
                <a:gd name="adj" fmla="val 23148"/>
              </a:avLst>
            </a:pr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bg1"/>
                  </a:solidFill>
                  <a:latin typeface="Arial" charset="0"/>
                  <a:ea typeface="DejaVu Sans" charset="0"/>
                  <a:cs typeface="DejaVu Sans" charset="0"/>
                </a:defRPr>
              </a:lvl1pPr>
              <a:lvl2pPr marL="742950" indent="-285750">
                <a:defRPr>
                  <a:solidFill>
                    <a:schemeClr val="bg1"/>
                  </a:solidFill>
                  <a:latin typeface="Arial" charset="0"/>
                  <a:ea typeface="DejaVu Sans" charset="0"/>
                  <a:cs typeface="DejaVu Sans" charset="0"/>
                </a:defRPr>
              </a:lvl2pPr>
              <a:lvl3pPr marL="1143000" indent="-228600">
                <a:defRPr>
                  <a:solidFill>
                    <a:schemeClr val="bg1"/>
                  </a:solidFill>
                  <a:latin typeface="Arial" charset="0"/>
                  <a:ea typeface="DejaVu Sans" charset="0"/>
                  <a:cs typeface="DejaVu Sans" charset="0"/>
                </a:defRPr>
              </a:lvl3pPr>
              <a:lvl4pPr marL="1600200" indent="-228600">
                <a:defRPr>
                  <a:solidFill>
                    <a:schemeClr val="bg1"/>
                  </a:solidFill>
                  <a:latin typeface="Arial" charset="0"/>
                  <a:ea typeface="DejaVu Sans" charset="0"/>
                  <a:cs typeface="DejaVu Sans" charset="0"/>
                </a:defRPr>
              </a:lvl4pPr>
              <a:lvl5pPr marL="2057400" indent="-228600">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9pPr>
            </a:lstStyle>
            <a:p>
              <a:pPr>
                <a:defRPr/>
              </a:pPr>
              <a:endParaRPr lang="ar-SA" altLang="en-US"/>
            </a:p>
          </p:txBody>
        </p:sp>
      </p:grpSp>
      <p:sp>
        <p:nvSpPr>
          <p:cNvPr id="15363" name="AutoShape 4">
            <a:hlinkClick r:id="" action="ppaction://hlinkshowjump?jump=nextslide"/>
          </p:cNvPr>
          <p:cNvSpPr>
            <a:spLocks noChangeArrowheads="1"/>
          </p:cNvSpPr>
          <p:nvPr/>
        </p:nvSpPr>
        <p:spPr bwMode="auto">
          <a:xfrm>
            <a:off x="4724400" y="6248400"/>
            <a:ext cx="457200" cy="457200"/>
          </a:xfrm>
          <a:prstGeom prst="actionButtonForwardNext">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bg1"/>
                </a:solidFill>
                <a:latin typeface="Arial" charset="0"/>
                <a:ea typeface="DejaVu Sans" charset="0"/>
                <a:cs typeface="DejaVu Sans" charset="0"/>
              </a:defRPr>
            </a:lvl1pPr>
            <a:lvl2pPr marL="742950" indent="-285750">
              <a:defRPr>
                <a:solidFill>
                  <a:schemeClr val="bg1"/>
                </a:solidFill>
                <a:latin typeface="Arial" charset="0"/>
                <a:ea typeface="DejaVu Sans" charset="0"/>
                <a:cs typeface="DejaVu Sans" charset="0"/>
              </a:defRPr>
            </a:lvl2pPr>
            <a:lvl3pPr marL="1143000" indent="-228600">
              <a:defRPr>
                <a:solidFill>
                  <a:schemeClr val="bg1"/>
                </a:solidFill>
                <a:latin typeface="Arial" charset="0"/>
                <a:ea typeface="DejaVu Sans" charset="0"/>
                <a:cs typeface="DejaVu Sans" charset="0"/>
              </a:defRPr>
            </a:lvl3pPr>
            <a:lvl4pPr marL="1600200" indent="-228600">
              <a:defRPr>
                <a:solidFill>
                  <a:schemeClr val="bg1"/>
                </a:solidFill>
                <a:latin typeface="Arial" charset="0"/>
                <a:ea typeface="DejaVu Sans" charset="0"/>
                <a:cs typeface="DejaVu Sans" charset="0"/>
              </a:defRPr>
            </a:lvl4pPr>
            <a:lvl5pPr marL="2057400" indent="-228600">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9pPr>
          </a:lstStyle>
          <a:p>
            <a:pPr>
              <a:defRPr/>
            </a:pPr>
            <a:endParaRPr lang="ar-SA" altLang="en-US"/>
          </a:p>
        </p:txBody>
      </p:sp>
      <p:sp>
        <p:nvSpPr>
          <p:cNvPr id="15364" name="AutoShape 5">
            <a:hlinkClick r:id="" action="ppaction://hlinkshowjump?jump=previousslide"/>
          </p:cNvPr>
          <p:cNvSpPr>
            <a:spLocks noChangeArrowheads="1"/>
          </p:cNvSpPr>
          <p:nvPr/>
        </p:nvSpPr>
        <p:spPr bwMode="auto">
          <a:xfrm>
            <a:off x="3962400" y="6248400"/>
            <a:ext cx="457200" cy="457200"/>
          </a:xfrm>
          <a:prstGeom prst="actionButtonBackPrevious">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bg1"/>
                </a:solidFill>
                <a:latin typeface="Arial" charset="0"/>
                <a:ea typeface="DejaVu Sans" charset="0"/>
                <a:cs typeface="DejaVu Sans" charset="0"/>
              </a:defRPr>
            </a:lvl1pPr>
            <a:lvl2pPr marL="742950" indent="-285750">
              <a:defRPr>
                <a:solidFill>
                  <a:schemeClr val="bg1"/>
                </a:solidFill>
                <a:latin typeface="Arial" charset="0"/>
                <a:ea typeface="DejaVu Sans" charset="0"/>
                <a:cs typeface="DejaVu Sans" charset="0"/>
              </a:defRPr>
            </a:lvl2pPr>
            <a:lvl3pPr marL="1143000" indent="-228600">
              <a:defRPr>
                <a:solidFill>
                  <a:schemeClr val="bg1"/>
                </a:solidFill>
                <a:latin typeface="Arial" charset="0"/>
                <a:ea typeface="DejaVu Sans" charset="0"/>
                <a:cs typeface="DejaVu Sans" charset="0"/>
              </a:defRPr>
            </a:lvl3pPr>
            <a:lvl4pPr marL="1600200" indent="-228600">
              <a:defRPr>
                <a:solidFill>
                  <a:schemeClr val="bg1"/>
                </a:solidFill>
                <a:latin typeface="Arial" charset="0"/>
                <a:ea typeface="DejaVu Sans" charset="0"/>
                <a:cs typeface="DejaVu Sans" charset="0"/>
              </a:defRPr>
            </a:lvl4pPr>
            <a:lvl5pPr marL="2057400" indent="-228600">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9pPr>
          </a:lstStyle>
          <a:p>
            <a:pPr>
              <a:defRPr/>
            </a:pPr>
            <a:endParaRPr lang="ar-SA" altLang="en-US"/>
          </a:p>
        </p:txBody>
      </p:sp>
      <p:sp>
        <p:nvSpPr>
          <p:cNvPr id="15365" name="AutoShape 6">
            <a:hlinkClick r:id="" action="ppaction://hlinkshowjump?jump=firstslide"/>
          </p:cNvPr>
          <p:cNvSpPr>
            <a:spLocks noChangeArrowheads="1"/>
          </p:cNvSpPr>
          <p:nvPr/>
        </p:nvSpPr>
        <p:spPr bwMode="auto">
          <a:xfrm>
            <a:off x="3048000" y="6248400"/>
            <a:ext cx="457200" cy="457200"/>
          </a:xfrm>
          <a:prstGeom prst="actionButtonHome">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bg1"/>
                </a:solidFill>
                <a:latin typeface="Arial" charset="0"/>
                <a:ea typeface="DejaVu Sans" charset="0"/>
                <a:cs typeface="DejaVu Sans" charset="0"/>
              </a:defRPr>
            </a:lvl1pPr>
            <a:lvl2pPr marL="742950" indent="-285750">
              <a:defRPr>
                <a:solidFill>
                  <a:schemeClr val="bg1"/>
                </a:solidFill>
                <a:latin typeface="Arial" charset="0"/>
                <a:ea typeface="DejaVu Sans" charset="0"/>
                <a:cs typeface="DejaVu Sans" charset="0"/>
              </a:defRPr>
            </a:lvl2pPr>
            <a:lvl3pPr marL="1143000" indent="-228600">
              <a:defRPr>
                <a:solidFill>
                  <a:schemeClr val="bg1"/>
                </a:solidFill>
                <a:latin typeface="Arial" charset="0"/>
                <a:ea typeface="DejaVu Sans" charset="0"/>
                <a:cs typeface="DejaVu Sans" charset="0"/>
              </a:defRPr>
            </a:lvl3pPr>
            <a:lvl4pPr marL="1600200" indent="-228600">
              <a:defRPr>
                <a:solidFill>
                  <a:schemeClr val="bg1"/>
                </a:solidFill>
                <a:latin typeface="Arial" charset="0"/>
                <a:ea typeface="DejaVu Sans" charset="0"/>
                <a:cs typeface="DejaVu Sans" charset="0"/>
              </a:defRPr>
            </a:lvl4pPr>
            <a:lvl5pPr marL="2057400" indent="-228600">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9pPr>
          </a:lstStyle>
          <a:p>
            <a:pPr>
              <a:defRPr/>
            </a:pPr>
            <a:endParaRPr lang="ar-SA" altLang="en-US"/>
          </a:p>
        </p:txBody>
      </p:sp>
      <p:sp>
        <p:nvSpPr>
          <p:cNvPr id="15366" name="Text Box 7"/>
          <p:cNvSpPr txBox="1">
            <a:spLocks noChangeArrowheads="1"/>
          </p:cNvSpPr>
          <p:nvPr/>
        </p:nvSpPr>
        <p:spPr bwMode="auto">
          <a:xfrm>
            <a:off x="2362200" y="0"/>
            <a:ext cx="4495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9pPr>
          </a:lstStyle>
          <a:p>
            <a:pPr>
              <a:spcBef>
                <a:spcPts val="1125"/>
              </a:spcBef>
              <a:buClr>
                <a:srgbClr val="A50021"/>
              </a:buClr>
              <a:defRPr/>
            </a:pPr>
            <a:r>
              <a:rPr lang="tr-TR" altLang="en-US" b="1">
                <a:solidFill>
                  <a:srgbClr val="A50021"/>
                </a:solidFill>
              </a:rPr>
              <a:t>Computers Are Your Future Chapter 1</a:t>
            </a:r>
          </a:p>
        </p:txBody>
      </p:sp>
      <p:sp>
        <p:nvSpPr>
          <p:cNvPr id="18439" name="Rectangle 8"/>
          <p:cNvSpPr>
            <a:spLocks noGrp="1" noChangeArrowheads="1"/>
          </p:cNvSpPr>
          <p:nvPr>
            <p:ph type="title"/>
          </p:nvPr>
        </p:nvSpPr>
        <p:spPr bwMode="auto">
          <a:xfrm>
            <a:off x="457200" y="274638"/>
            <a:ext cx="8226425"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ctr" anchorCtr="0" compatLnSpc="1">
            <a:prstTxWarp prst="textNoShape">
              <a:avLst/>
            </a:prstTxWarp>
          </a:bodyPr>
          <a:lstStyle/>
          <a:p>
            <a:pPr lvl="0"/>
            <a:r>
              <a:rPr lang="en-GB" altLang="en-US" smtClean="0"/>
              <a:t>Ana başlık metnini düzenlemek için tıklayın</a:t>
            </a:r>
          </a:p>
        </p:txBody>
      </p:sp>
      <p:sp>
        <p:nvSpPr>
          <p:cNvPr id="18440" name="Rectangle 9"/>
          <p:cNvSpPr>
            <a:spLocks noGrp="1" noChangeArrowheads="1"/>
          </p:cNvSpPr>
          <p:nvPr>
            <p:ph type="body" idx="1"/>
          </p:nvPr>
        </p:nvSpPr>
        <p:spPr bwMode="auto">
          <a:xfrm>
            <a:off x="457200" y="1600200"/>
            <a:ext cx="8226425" cy="452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t" anchorCtr="0" compatLnSpc="1">
            <a:prstTxWarp prst="textNoShape">
              <a:avLst/>
            </a:prstTxWarp>
          </a:bodyPr>
          <a:lstStyle/>
          <a:p>
            <a:pPr lvl="0"/>
            <a:r>
              <a:rPr lang="en-GB" altLang="en-US" smtClean="0"/>
              <a:t>Anahat metninin biçimini düzenlemek için tıklayın</a:t>
            </a:r>
          </a:p>
          <a:p>
            <a:pPr lvl="1"/>
            <a:r>
              <a:rPr lang="en-GB" altLang="en-US" smtClean="0"/>
              <a:t>İkinci Anahat Düzeyi</a:t>
            </a:r>
          </a:p>
          <a:p>
            <a:pPr lvl="2"/>
            <a:r>
              <a:rPr lang="en-GB" altLang="en-US" smtClean="0"/>
              <a:t>Üçüncü Anahat Düzeyi</a:t>
            </a:r>
          </a:p>
          <a:p>
            <a:pPr lvl="3"/>
            <a:r>
              <a:rPr lang="en-GB" altLang="en-US" smtClean="0"/>
              <a:t>Dördüncü Anahat Düzeyi</a:t>
            </a:r>
          </a:p>
          <a:p>
            <a:pPr lvl="4"/>
            <a:r>
              <a:rPr lang="en-GB" altLang="en-US" smtClean="0"/>
              <a:t>Beşinci Anahat Düzeyi</a:t>
            </a:r>
          </a:p>
          <a:p>
            <a:pPr lvl="4"/>
            <a:r>
              <a:rPr lang="en-GB" altLang="en-US" smtClean="0"/>
              <a:t>Altıncı Anahat Düzeyi</a:t>
            </a:r>
          </a:p>
          <a:p>
            <a:pPr lvl="4"/>
            <a:r>
              <a:rPr lang="en-GB" altLang="en-US" smtClean="0"/>
              <a:t>Yedinci Anahat Düzeyi</a:t>
            </a:r>
          </a:p>
          <a:p>
            <a:pPr lvl="4"/>
            <a:r>
              <a:rPr lang="en-GB" altLang="en-US" smtClean="0"/>
              <a:t>Sekizinci Anahat Düzeyi</a:t>
            </a:r>
          </a:p>
          <a:p>
            <a:pPr lvl="4"/>
            <a:r>
              <a:rPr lang="en-GB" altLang="en-US" smtClean="0"/>
              <a:t>Dokuzuncu Anahat Düzeyi</a:t>
            </a:r>
          </a:p>
        </p:txBody>
      </p:sp>
      <p:sp>
        <p:nvSpPr>
          <p:cNvPr id="15370" name="Rectangle 10"/>
          <p:cNvSpPr>
            <a:spLocks noGrp="1" noChangeArrowheads="1"/>
          </p:cNvSpPr>
          <p:nvPr>
            <p:ph type="sldNum"/>
          </p:nvPr>
        </p:nvSpPr>
        <p:spPr bwMode="auto">
          <a:xfrm>
            <a:off x="6553200" y="6381750"/>
            <a:ext cx="2130425" cy="473075"/>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r" eaLnBrk="1">
              <a:buSzPct val="45000"/>
              <a:buFont typeface="Wingdings" pitchFamily="2" charset="2"/>
              <a:buNone/>
              <a:tabLst>
                <a:tab pos="723900" algn="l"/>
                <a:tab pos="1447800" algn="l"/>
              </a:tabLst>
              <a:defRPr sz="1400" b="1">
                <a:solidFill>
                  <a:srgbClr val="000000"/>
                </a:solidFill>
                <a:latin typeface="+mn-lt"/>
                <a:ea typeface="+mn-ea"/>
                <a:cs typeface="+mn-cs"/>
              </a:defRPr>
            </a:lvl1pPr>
          </a:lstStyle>
          <a:p>
            <a:pPr>
              <a:defRPr/>
            </a:pPr>
            <a:r>
              <a:rPr lang="tr-TR"/>
              <a:t>Slide </a:t>
            </a:r>
            <a:fld id="{5980256A-4FFA-46BE-8D32-640E1E40D273}" type="slidenum">
              <a:rPr lang="tr-TR"/>
              <a:pPr>
                <a:defRPr/>
              </a:pPr>
              <a:t>‹#›</a:t>
            </a:fld>
            <a:endParaRPr lang="tr-TR"/>
          </a:p>
        </p:txBody>
      </p:sp>
      <p:sp>
        <p:nvSpPr>
          <p:cNvPr id="15371" name="Rectangle 11"/>
          <p:cNvSpPr>
            <a:spLocks noGrp="1" noChangeArrowheads="1"/>
          </p:cNvSpPr>
          <p:nvPr>
            <p:ph type="ftr"/>
          </p:nvPr>
        </p:nvSpPr>
        <p:spPr bwMode="auto">
          <a:xfrm>
            <a:off x="0" y="6381750"/>
            <a:ext cx="2892425" cy="730250"/>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eaLnBrk="1">
              <a:buSzPct val="45000"/>
              <a:buFont typeface="Wingdings" pitchFamily="2" charset="2"/>
              <a:buNone/>
              <a:tabLst>
                <a:tab pos="723900" algn="l"/>
                <a:tab pos="1447800" algn="l"/>
                <a:tab pos="2171700" algn="l"/>
              </a:tabLst>
              <a:defRPr sz="1400" b="1">
                <a:solidFill>
                  <a:srgbClr val="000000"/>
                </a:solidFill>
                <a:latin typeface="+mn-lt"/>
                <a:ea typeface="+mn-ea"/>
                <a:cs typeface="+mn-cs"/>
              </a:defRPr>
            </a:lvl1pPr>
          </a:lstStyle>
          <a:p>
            <a:pPr>
              <a:defRPr/>
            </a:pPr>
            <a:r>
              <a:rPr lang="tr-TR" smtClean="0"/>
              <a:t>Dr. Mohammed Alnaif</a:t>
            </a:r>
            <a:endParaRPr lang="tr-TR"/>
          </a:p>
        </p:txBody>
      </p:sp>
    </p:spTree>
  </p:cSld>
  <p:clrMap bg1="lt1" tx1="dk1" bg2="lt2" tx2="dk2" accent1="accent1" accent2="accent2" accent3="accent3" accent4="accent4" accent5="accent5" accent6="accent6" hlink="hlink" folHlink="folHlink"/>
  <p:sldLayoutIdLst>
    <p:sldLayoutId id="2147484081" r:id="rId1"/>
    <p:sldLayoutId id="2147484082" r:id="rId2"/>
    <p:sldLayoutId id="2147484083" r:id="rId3"/>
    <p:sldLayoutId id="2147484084" r:id="rId4"/>
    <p:sldLayoutId id="2147484085" r:id="rId5"/>
    <p:sldLayoutId id="2147484086" r:id="rId6"/>
    <p:sldLayoutId id="2147484087" r:id="rId7"/>
    <p:sldLayoutId id="2147484088" r:id="rId8"/>
    <p:sldLayoutId id="2147484089" r:id="rId9"/>
    <p:sldLayoutId id="2147484090" r:id="rId10"/>
    <p:sldLayoutId id="2147484091" r:id="rId11"/>
  </p:sldLayoutIdLst>
  <p:hf hdr="0" dt="0"/>
  <p:txStyles>
    <p:titleStyle>
      <a:lvl1pPr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mj-lt"/>
          <a:ea typeface="+mj-ea"/>
          <a:cs typeface="+mj-cs"/>
        </a:defRPr>
      </a:lvl1pPr>
      <a:lvl2pPr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2pPr>
      <a:lvl3pPr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3pPr>
      <a:lvl4pPr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4pPr>
      <a:lvl5pPr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5pPr>
      <a:lvl6pPr marL="457200"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6pPr>
      <a:lvl7pPr marL="914400"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7pPr>
      <a:lvl8pPr marL="1371600"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8pPr>
      <a:lvl9pPr marL="1828800"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9pPr>
    </p:titleStyle>
    <p:bodyStyle>
      <a:lvl1pPr marL="339725" indent="-339725" algn="l" defTabSz="449263" rtl="0" eaLnBrk="1" fontAlgn="base" hangingPunct="1">
        <a:spcBef>
          <a:spcPts val="700"/>
        </a:spcBef>
        <a:spcAft>
          <a:spcPct val="0"/>
        </a:spcAft>
        <a:buClr>
          <a:srgbClr val="A50021"/>
        </a:buClr>
        <a:buSzPct val="100000"/>
        <a:buFont typeface="Wingdings" pitchFamily="2" charset="2"/>
        <a:buChar char=""/>
        <a:defRPr sz="2800">
          <a:solidFill>
            <a:srgbClr val="A50021"/>
          </a:solidFill>
          <a:latin typeface="+mn-lt"/>
          <a:ea typeface="+mn-ea"/>
          <a:cs typeface="+mn-cs"/>
        </a:defRPr>
      </a:lvl1pPr>
      <a:lvl2pPr marL="739775" indent="-282575" algn="l" defTabSz="449263" rtl="0" eaLnBrk="1" fontAlgn="base" hangingPunct="1">
        <a:spcBef>
          <a:spcPts val="600"/>
        </a:spcBef>
        <a:spcAft>
          <a:spcPct val="0"/>
        </a:spcAft>
        <a:buClr>
          <a:srgbClr val="A50021"/>
        </a:buClr>
        <a:buSzPct val="100000"/>
        <a:buFont typeface="Wingdings" pitchFamily="2" charset="2"/>
        <a:buChar char=""/>
        <a:defRPr sz="2400">
          <a:solidFill>
            <a:srgbClr val="A50021"/>
          </a:solidFill>
          <a:latin typeface="+mn-lt"/>
          <a:ea typeface="+mn-ea"/>
          <a:cs typeface="+mn-cs"/>
        </a:defRPr>
      </a:lvl2pPr>
      <a:lvl3pPr marL="1143000" indent="-228600" algn="l" defTabSz="449263" rtl="0" eaLnBrk="1" fontAlgn="base" hangingPunct="1">
        <a:spcBef>
          <a:spcPts val="500"/>
        </a:spcBef>
        <a:spcAft>
          <a:spcPct val="0"/>
        </a:spcAft>
        <a:buClr>
          <a:srgbClr val="A50021"/>
        </a:buClr>
        <a:buSzPct val="100000"/>
        <a:buFont typeface="Wingdings" pitchFamily="2" charset="2"/>
        <a:buChar char=""/>
        <a:defRPr sz="2000">
          <a:solidFill>
            <a:srgbClr val="A50021"/>
          </a:solidFill>
          <a:latin typeface="+mn-lt"/>
          <a:ea typeface="+mn-ea"/>
          <a:cs typeface="+mn-cs"/>
        </a:defRPr>
      </a:lvl3pPr>
      <a:lvl4pPr marL="16002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4pPr>
      <a:lvl5pPr marL="20574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5pPr>
      <a:lvl6pPr marL="25146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6pPr>
      <a:lvl7pPr marL="29718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7pPr>
      <a:lvl8pPr marL="34290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8pPr>
      <a:lvl9pPr marL="38862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Pr>
        <a:solidFill>
          <a:srgbClr val="000066"/>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bwMode="auto">
          <a:xfrm>
            <a:off x="1079500" y="288925"/>
            <a:ext cx="7726363"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ctr" anchorCtr="0" compatLnSpc="1">
            <a:prstTxWarp prst="textNoShape">
              <a:avLst/>
            </a:prstTxWarp>
          </a:bodyPr>
          <a:lstStyle/>
          <a:p>
            <a:pPr lvl="0"/>
            <a:r>
              <a:rPr lang="en-US" altLang="en-US" smtClean="0"/>
              <a:t>Click to edit Master title style</a:t>
            </a:r>
          </a:p>
        </p:txBody>
      </p:sp>
      <p:sp>
        <p:nvSpPr>
          <p:cNvPr id="19459" name="Rectangle 3"/>
          <p:cNvSpPr>
            <a:spLocks noGrp="1" noChangeArrowheads="1"/>
          </p:cNvSpPr>
          <p:nvPr>
            <p:ph type="body" idx="1"/>
          </p:nvPr>
        </p:nvSpPr>
        <p:spPr bwMode="auto">
          <a:xfrm>
            <a:off x="855663" y="1593850"/>
            <a:ext cx="8105775" cy="4425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66564" name="Rectangle 4"/>
          <p:cNvSpPr>
            <a:spLocks noGrp="1" noChangeArrowheads="1"/>
          </p:cNvSpPr>
          <p:nvPr>
            <p:ph type="dt" sz="half" idx="2"/>
          </p:nvPr>
        </p:nvSpPr>
        <p:spPr bwMode="auto">
          <a:xfrm>
            <a:off x="838200" y="6235700"/>
            <a:ext cx="24495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2075" tIns="46038" rIns="92075" bIns="46038" numCol="1" anchor="ctr" anchorCtr="0" compatLnSpc="1">
            <a:prstTxWarp prst="textNoShape">
              <a:avLst/>
            </a:prstTxWarp>
          </a:bodyPr>
          <a:lstStyle>
            <a:lvl1pPr>
              <a:defRPr sz="1400">
                <a:latin typeface="+mn-lt"/>
                <a:cs typeface="Arial" charset="0"/>
              </a:defRPr>
            </a:lvl1pPr>
          </a:lstStyle>
          <a:p>
            <a:pPr>
              <a:defRPr/>
            </a:pPr>
            <a:fld id="{8F21160A-B7BB-4357-9FFB-97B6B6B41462}" type="datetime1">
              <a:rPr lang="ar-SA" altLang="en-US" smtClean="0"/>
              <a:t>30/01/1441</a:t>
            </a:fld>
            <a:endParaRPr lang="en-US" altLang="en-US"/>
          </a:p>
        </p:txBody>
      </p:sp>
      <p:sp>
        <p:nvSpPr>
          <p:cNvPr id="66565" name="Rectangle 5"/>
          <p:cNvSpPr>
            <a:spLocks noGrp="1" noChangeArrowheads="1"/>
          </p:cNvSpPr>
          <p:nvPr>
            <p:ph type="sldNum" sz="quarter" idx="4"/>
          </p:nvPr>
        </p:nvSpPr>
        <p:spPr bwMode="auto">
          <a:xfrm>
            <a:off x="6553200" y="6224588"/>
            <a:ext cx="24209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2075" tIns="46038" rIns="92075" bIns="46038" numCol="1" anchor="ctr" anchorCtr="0" compatLnSpc="1">
            <a:prstTxWarp prst="textNoShape">
              <a:avLst/>
            </a:prstTxWarp>
          </a:bodyPr>
          <a:lstStyle>
            <a:lvl1pPr algn="r">
              <a:defRPr sz="1400">
                <a:latin typeface="+mn-lt"/>
                <a:cs typeface="Arial" charset="0"/>
              </a:defRPr>
            </a:lvl1pPr>
          </a:lstStyle>
          <a:p>
            <a:pPr>
              <a:defRPr/>
            </a:pPr>
            <a:endParaRPr lang="en-US" altLang="en-US"/>
          </a:p>
        </p:txBody>
      </p:sp>
      <p:sp>
        <p:nvSpPr>
          <p:cNvPr id="66566" name="Rectangle 6"/>
          <p:cNvSpPr>
            <a:spLocks noGrp="1" noChangeArrowheads="1"/>
          </p:cNvSpPr>
          <p:nvPr>
            <p:ph type="ftr" sz="quarter" idx="3"/>
          </p:nvPr>
        </p:nvSpPr>
        <p:spPr bwMode="auto">
          <a:xfrm>
            <a:off x="3484563" y="6237288"/>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2075" tIns="46038" rIns="92075" bIns="46038" numCol="1" anchor="ctr" anchorCtr="0" compatLnSpc="1">
            <a:prstTxWarp prst="textNoShape">
              <a:avLst/>
            </a:prstTxWarp>
          </a:bodyPr>
          <a:lstStyle>
            <a:lvl1pPr algn="ctr">
              <a:defRPr sz="1400">
                <a:latin typeface="+mn-lt"/>
                <a:cs typeface="Arial" charset="0"/>
              </a:defRPr>
            </a:lvl1pPr>
          </a:lstStyle>
          <a:p>
            <a:pPr>
              <a:defRPr/>
            </a:pPr>
            <a:r>
              <a:rPr lang="en-US" altLang="en-US" smtClean="0"/>
              <a:t>Dr. Mohammed Alnaif</a:t>
            </a:r>
            <a:endParaRPr lang="en-US" altLang="en-US"/>
          </a:p>
        </p:txBody>
      </p:sp>
      <p:sp>
        <p:nvSpPr>
          <p:cNvPr id="19463" name="Rectangle 7"/>
          <p:cNvSpPr>
            <a:spLocks noChangeArrowheads="1"/>
          </p:cNvSpPr>
          <p:nvPr/>
        </p:nvSpPr>
        <p:spPr bwMode="auto">
          <a:xfrm>
            <a:off x="258763" y="500063"/>
            <a:ext cx="142875" cy="15716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sp>
        <p:nvSpPr>
          <p:cNvPr id="19464" name="Freeform 8"/>
          <p:cNvSpPr>
            <a:spLocks/>
          </p:cNvSpPr>
          <p:nvPr/>
        </p:nvSpPr>
        <p:spPr bwMode="auto">
          <a:xfrm>
            <a:off x="406400" y="506413"/>
            <a:ext cx="242888" cy="239712"/>
          </a:xfrm>
          <a:custGeom>
            <a:avLst/>
            <a:gdLst>
              <a:gd name="T0" fmla="*/ 0 w 153"/>
              <a:gd name="T1" fmla="*/ 0 h 151"/>
              <a:gd name="T2" fmla="*/ 0 w 153"/>
              <a:gd name="T3" fmla="*/ 2147483647 h 151"/>
              <a:gd name="T4" fmla="*/ 2147483647 w 153"/>
              <a:gd name="T5" fmla="*/ 2147483647 h 151"/>
              <a:gd name="T6" fmla="*/ 2147483647 w 153"/>
              <a:gd name="T7" fmla="*/ 2147483647 h 151"/>
              <a:gd name="T8" fmla="*/ 2147483647 w 153"/>
              <a:gd name="T9" fmla="*/ 2147483647 h 151"/>
              <a:gd name="T10" fmla="*/ 2147483647 w 153"/>
              <a:gd name="T11" fmla="*/ 2147483647 h 151"/>
              <a:gd name="T12" fmla="*/ 2147483647 w 153"/>
              <a:gd name="T13" fmla="*/ 2147483647 h 151"/>
              <a:gd name="T14" fmla="*/ 2147483647 w 153"/>
              <a:gd name="T15" fmla="*/ 2147483647 h 151"/>
              <a:gd name="T16" fmla="*/ 2147483647 w 153"/>
              <a:gd name="T17" fmla="*/ 2147483647 h 151"/>
              <a:gd name="T18" fmla="*/ 2147483647 w 153"/>
              <a:gd name="T19" fmla="*/ 2147483647 h 151"/>
              <a:gd name="T20" fmla="*/ 2147483647 w 153"/>
              <a:gd name="T21" fmla="*/ 2147483647 h 151"/>
              <a:gd name="T22" fmla="*/ 2147483647 w 153"/>
              <a:gd name="T23" fmla="*/ 2147483647 h 151"/>
              <a:gd name="T24" fmla="*/ 2147483647 w 153"/>
              <a:gd name="T25" fmla="*/ 2147483647 h 151"/>
              <a:gd name="T26" fmla="*/ 2147483647 w 153"/>
              <a:gd name="T27" fmla="*/ 2147483647 h 151"/>
              <a:gd name="T28" fmla="*/ 2147483647 w 153"/>
              <a:gd name="T29" fmla="*/ 2147483647 h 151"/>
              <a:gd name="T30" fmla="*/ 2147483647 w 153"/>
              <a:gd name="T31" fmla="*/ 2147483647 h 151"/>
              <a:gd name="T32" fmla="*/ 2147483647 w 153"/>
              <a:gd name="T33" fmla="*/ 2147483647 h 151"/>
              <a:gd name="T34" fmla="*/ 2147483647 w 153"/>
              <a:gd name="T35" fmla="*/ 2147483647 h 151"/>
              <a:gd name="T36" fmla="*/ 2147483647 w 153"/>
              <a:gd name="T37" fmla="*/ 2147483647 h 151"/>
              <a:gd name="T38" fmla="*/ 2147483647 w 153"/>
              <a:gd name="T39" fmla="*/ 2147483647 h 151"/>
              <a:gd name="T40" fmla="*/ 2147483647 w 153"/>
              <a:gd name="T41" fmla="*/ 0 h 151"/>
              <a:gd name="T42" fmla="*/ 0 w 153"/>
              <a:gd name="T43" fmla="*/ 0 h 15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53" h="151">
                <a:moveTo>
                  <a:pt x="0" y="0"/>
                </a:moveTo>
                <a:lnTo>
                  <a:pt x="0" y="98"/>
                </a:lnTo>
                <a:lnTo>
                  <a:pt x="17" y="98"/>
                </a:lnTo>
                <a:lnTo>
                  <a:pt x="36" y="102"/>
                </a:lnTo>
                <a:lnTo>
                  <a:pt x="51" y="116"/>
                </a:lnTo>
                <a:lnTo>
                  <a:pt x="58" y="133"/>
                </a:lnTo>
                <a:lnTo>
                  <a:pt x="58" y="150"/>
                </a:lnTo>
                <a:lnTo>
                  <a:pt x="152" y="149"/>
                </a:lnTo>
                <a:lnTo>
                  <a:pt x="152" y="131"/>
                </a:lnTo>
                <a:lnTo>
                  <a:pt x="150" y="114"/>
                </a:lnTo>
                <a:lnTo>
                  <a:pt x="147" y="100"/>
                </a:lnTo>
                <a:lnTo>
                  <a:pt x="143" y="88"/>
                </a:lnTo>
                <a:lnTo>
                  <a:pt x="138" y="70"/>
                </a:lnTo>
                <a:lnTo>
                  <a:pt x="133" y="57"/>
                </a:lnTo>
                <a:lnTo>
                  <a:pt x="125" y="47"/>
                </a:lnTo>
                <a:lnTo>
                  <a:pt x="116" y="35"/>
                </a:lnTo>
                <a:lnTo>
                  <a:pt x="102" y="24"/>
                </a:lnTo>
                <a:lnTo>
                  <a:pt x="88" y="15"/>
                </a:lnTo>
                <a:lnTo>
                  <a:pt x="66" y="7"/>
                </a:lnTo>
                <a:lnTo>
                  <a:pt x="39" y="1"/>
                </a:lnTo>
                <a:lnTo>
                  <a:pt x="21" y="0"/>
                </a:lnTo>
                <a:lnTo>
                  <a:pt x="0" y="0"/>
                </a:lnTo>
              </a:path>
            </a:pathLst>
          </a:custGeom>
          <a:solidFill>
            <a:schemeClr val="folHlink"/>
          </a:solidFill>
          <a:ln>
            <a:noFill/>
          </a:ln>
          <a:effectLst/>
          <a:extLs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9465" name="AutoShape 9"/>
          <p:cNvSpPr>
            <a:spLocks noChangeArrowheads="1"/>
          </p:cNvSpPr>
          <p:nvPr/>
        </p:nvSpPr>
        <p:spPr bwMode="auto">
          <a:xfrm rot="-5400000">
            <a:off x="-11112" y="457200"/>
            <a:ext cx="295275" cy="250825"/>
          </a:xfrm>
          <a:prstGeom prst="triangle">
            <a:avLst>
              <a:gd name="adj" fmla="val 49995"/>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sp>
        <p:nvSpPr>
          <p:cNvPr id="19466" name="AutoShape 10"/>
          <p:cNvSpPr>
            <a:spLocks noChangeArrowheads="1"/>
          </p:cNvSpPr>
          <p:nvPr/>
        </p:nvSpPr>
        <p:spPr bwMode="auto">
          <a:xfrm>
            <a:off x="300038" y="68263"/>
            <a:ext cx="288925" cy="273050"/>
          </a:xfrm>
          <a:prstGeom prst="triangle">
            <a:avLst>
              <a:gd name="adj" fmla="val 49995"/>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grpSp>
        <p:nvGrpSpPr>
          <p:cNvPr id="19467" name="Group 11"/>
          <p:cNvGrpSpPr>
            <a:grpSpLocks/>
          </p:cNvGrpSpPr>
          <p:nvPr/>
        </p:nvGrpSpPr>
        <p:grpSpPr bwMode="auto">
          <a:xfrm>
            <a:off x="276225" y="341313"/>
            <a:ext cx="642938" cy="6516687"/>
            <a:chOff x="174" y="215"/>
            <a:chExt cx="405" cy="4105"/>
          </a:xfrm>
        </p:grpSpPr>
        <p:sp>
          <p:nvSpPr>
            <p:cNvPr id="19468" name="Rectangle 12"/>
            <p:cNvSpPr>
              <a:spLocks noChangeArrowheads="1"/>
            </p:cNvSpPr>
            <p:nvPr/>
          </p:nvSpPr>
          <p:spPr bwMode="auto">
            <a:xfrm>
              <a:off x="315" y="469"/>
              <a:ext cx="94" cy="3851"/>
            </a:xfrm>
            <a:prstGeom prst="rect">
              <a:avLst/>
            </a:pr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grpSp>
          <p:nvGrpSpPr>
            <p:cNvPr id="19469" name="Group 13"/>
            <p:cNvGrpSpPr>
              <a:grpSpLocks/>
            </p:cNvGrpSpPr>
            <p:nvPr/>
          </p:nvGrpSpPr>
          <p:grpSpPr bwMode="auto">
            <a:xfrm>
              <a:off x="174" y="468"/>
              <a:ext cx="405" cy="3852"/>
              <a:chOff x="174" y="468"/>
              <a:chExt cx="405" cy="3852"/>
            </a:xfrm>
          </p:grpSpPr>
          <p:grpSp>
            <p:nvGrpSpPr>
              <p:cNvPr id="19471" name="Group 14"/>
              <p:cNvGrpSpPr>
                <a:grpSpLocks/>
              </p:cNvGrpSpPr>
              <p:nvPr/>
            </p:nvGrpSpPr>
            <p:grpSpPr bwMode="auto">
              <a:xfrm>
                <a:off x="175" y="468"/>
                <a:ext cx="404" cy="194"/>
                <a:chOff x="175" y="468"/>
                <a:chExt cx="404" cy="194"/>
              </a:xfrm>
            </p:grpSpPr>
            <p:sp>
              <p:nvSpPr>
                <p:cNvPr id="19473" name="Freeform 15"/>
                <p:cNvSpPr>
                  <a:spLocks/>
                </p:cNvSpPr>
                <p:nvPr/>
              </p:nvSpPr>
              <p:spPr bwMode="auto">
                <a:xfrm>
                  <a:off x="175" y="513"/>
                  <a:ext cx="155" cy="149"/>
                </a:xfrm>
                <a:custGeom>
                  <a:avLst/>
                  <a:gdLst>
                    <a:gd name="T0" fmla="*/ 154 w 155"/>
                    <a:gd name="T1" fmla="*/ 0 h 149"/>
                    <a:gd name="T2" fmla="*/ 154 w 155"/>
                    <a:gd name="T3" fmla="*/ 97 h 149"/>
                    <a:gd name="T4" fmla="*/ 136 w 155"/>
                    <a:gd name="T5" fmla="*/ 97 h 149"/>
                    <a:gd name="T6" fmla="*/ 117 w 155"/>
                    <a:gd name="T7" fmla="*/ 101 h 149"/>
                    <a:gd name="T8" fmla="*/ 102 w 155"/>
                    <a:gd name="T9" fmla="*/ 115 h 149"/>
                    <a:gd name="T10" fmla="*/ 94 w 155"/>
                    <a:gd name="T11" fmla="*/ 132 h 149"/>
                    <a:gd name="T12" fmla="*/ 94 w 155"/>
                    <a:gd name="T13" fmla="*/ 148 h 149"/>
                    <a:gd name="T14" fmla="*/ 0 w 155"/>
                    <a:gd name="T15" fmla="*/ 148 h 149"/>
                    <a:gd name="T16" fmla="*/ 0 w 155"/>
                    <a:gd name="T17" fmla="*/ 129 h 149"/>
                    <a:gd name="T18" fmla="*/ 1 w 155"/>
                    <a:gd name="T19" fmla="*/ 112 h 149"/>
                    <a:gd name="T20" fmla="*/ 4 w 155"/>
                    <a:gd name="T21" fmla="*/ 99 h 149"/>
                    <a:gd name="T22" fmla="*/ 8 w 155"/>
                    <a:gd name="T23" fmla="*/ 87 h 149"/>
                    <a:gd name="T24" fmla="*/ 13 w 155"/>
                    <a:gd name="T25" fmla="*/ 70 h 149"/>
                    <a:gd name="T26" fmla="*/ 18 w 155"/>
                    <a:gd name="T27" fmla="*/ 57 h 149"/>
                    <a:gd name="T28" fmla="*/ 26 w 155"/>
                    <a:gd name="T29" fmla="*/ 47 h 149"/>
                    <a:gd name="T30" fmla="*/ 36 w 155"/>
                    <a:gd name="T31" fmla="*/ 35 h 149"/>
                    <a:gd name="T32" fmla="*/ 49 w 155"/>
                    <a:gd name="T33" fmla="*/ 24 h 149"/>
                    <a:gd name="T34" fmla="*/ 64 w 155"/>
                    <a:gd name="T35" fmla="*/ 15 h 149"/>
                    <a:gd name="T36" fmla="*/ 86 w 155"/>
                    <a:gd name="T37" fmla="*/ 7 h 149"/>
                    <a:gd name="T38" fmla="*/ 113 w 155"/>
                    <a:gd name="T39" fmla="*/ 1 h 149"/>
                    <a:gd name="T40" fmla="*/ 131 w 155"/>
                    <a:gd name="T41" fmla="*/ 0 h 149"/>
                    <a:gd name="T42" fmla="*/ 154 w 155"/>
                    <a:gd name="T43" fmla="*/ 0 h 14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55" h="149">
                      <a:moveTo>
                        <a:pt x="154" y="0"/>
                      </a:moveTo>
                      <a:lnTo>
                        <a:pt x="154" y="97"/>
                      </a:lnTo>
                      <a:lnTo>
                        <a:pt x="136" y="97"/>
                      </a:lnTo>
                      <a:lnTo>
                        <a:pt x="117" y="101"/>
                      </a:lnTo>
                      <a:lnTo>
                        <a:pt x="102" y="115"/>
                      </a:lnTo>
                      <a:lnTo>
                        <a:pt x="94" y="132"/>
                      </a:lnTo>
                      <a:lnTo>
                        <a:pt x="94" y="148"/>
                      </a:lnTo>
                      <a:lnTo>
                        <a:pt x="0" y="148"/>
                      </a:lnTo>
                      <a:lnTo>
                        <a:pt x="0" y="129"/>
                      </a:lnTo>
                      <a:lnTo>
                        <a:pt x="1" y="112"/>
                      </a:lnTo>
                      <a:lnTo>
                        <a:pt x="4" y="99"/>
                      </a:lnTo>
                      <a:lnTo>
                        <a:pt x="8" y="87"/>
                      </a:lnTo>
                      <a:lnTo>
                        <a:pt x="13" y="70"/>
                      </a:lnTo>
                      <a:lnTo>
                        <a:pt x="18" y="57"/>
                      </a:lnTo>
                      <a:lnTo>
                        <a:pt x="26" y="47"/>
                      </a:lnTo>
                      <a:lnTo>
                        <a:pt x="36" y="35"/>
                      </a:lnTo>
                      <a:lnTo>
                        <a:pt x="49" y="24"/>
                      </a:lnTo>
                      <a:lnTo>
                        <a:pt x="64" y="15"/>
                      </a:lnTo>
                      <a:lnTo>
                        <a:pt x="86" y="7"/>
                      </a:lnTo>
                      <a:lnTo>
                        <a:pt x="113" y="1"/>
                      </a:lnTo>
                      <a:lnTo>
                        <a:pt x="131" y="0"/>
                      </a:lnTo>
                      <a:lnTo>
                        <a:pt x="154" y="0"/>
                      </a:lnTo>
                    </a:path>
                  </a:pathLst>
                </a:custGeom>
                <a:solidFill>
                  <a:schemeClr val="hlink"/>
                </a:solidFill>
                <a:ln>
                  <a:noFill/>
                </a:ln>
                <a:effectLst/>
                <a:extLs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9474" name="AutoShape 16"/>
                <p:cNvSpPr>
                  <a:spLocks noChangeArrowheads="1"/>
                </p:cNvSpPr>
                <p:nvPr/>
              </p:nvSpPr>
              <p:spPr bwMode="auto">
                <a:xfrm rot="5400000" flipH="1">
                  <a:off x="406" y="481"/>
                  <a:ext cx="186" cy="160"/>
                </a:xfrm>
                <a:prstGeom prst="triangle">
                  <a:avLst>
                    <a:gd name="adj" fmla="val 49995"/>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sp>
              <p:nvSpPr>
                <p:cNvPr id="19475" name="Rectangle 17"/>
                <p:cNvSpPr>
                  <a:spLocks noChangeArrowheads="1"/>
                </p:cNvSpPr>
                <p:nvPr/>
              </p:nvSpPr>
              <p:spPr bwMode="auto">
                <a:xfrm>
                  <a:off x="329" y="513"/>
                  <a:ext cx="90" cy="98"/>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grpSp>
          <p:sp>
            <p:nvSpPr>
              <p:cNvPr id="19472" name="Rectangle 18"/>
              <p:cNvSpPr>
                <a:spLocks noChangeArrowheads="1"/>
              </p:cNvSpPr>
              <p:nvPr/>
            </p:nvSpPr>
            <p:spPr bwMode="auto">
              <a:xfrm>
                <a:off x="174" y="657"/>
                <a:ext cx="90" cy="3663"/>
              </a:xfrm>
              <a:prstGeom prst="rect">
                <a:avLst/>
              </a:prstGeom>
              <a:gradFill rotWithShape="0">
                <a:gsLst>
                  <a:gs pos="0">
                    <a:schemeClr val="hlink"/>
                  </a:gs>
                  <a:gs pos="100000">
                    <a:schemeClr val="bg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grpSp>
        <p:sp>
          <p:nvSpPr>
            <p:cNvPr id="19470" name="Rectangle 19"/>
            <p:cNvSpPr>
              <a:spLocks noChangeArrowheads="1"/>
            </p:cNvSpPr>
            <p:nvPr/>
          </p:nvSpPr>
          <p:spPr bwMode="auto">
            <a:xfrm>
              <a:off x="243" y="215"/>
              <a:ext cx="91" cy="4105"/>
            </a:xfrm>
            <a:prstGeom prst="rect">
              <a:avLst/>
            </a:prstGeom>
            <a:gradFill rotWithShape="0">
              <a:gsLst>
                <a:gs pos="0">
                  <a:schemeClr val="accent1"/>
                </a:gs>
                <a:gs pos="100000">
                  <a:schemeClr val="bg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grpSp>
    </p:spTree>
  </p:cSld>
  <p:clrMap bg1="dk2" tx1="lt1" bg2="dk1" tx2="lt2" accent1="accent1" accent2="accent2" accent3="accent3" accent4="accent4" accent5="accent5" accent6="accent6" hlink="hlink" folHlink="folHlink"/>
  <p:sldLayoutIdLst>
    <p:sldLayoutId id="2147484093" r:id="rId1"/>
    <p:sldLayoutId id="2147484094" r:id="rId2"/>
    <p:sldLayoutId id="2147484095" r:id="rId3"/>
    <p:sldLayoutId id="2147484096" r:id="rId4"/>
    <p:sldLayoutId id="2147484097" r:id="rId5"/>
    <p:sldLayoutId id="2147484098" r:id="rId6"/>
    <p:sldLayoutId id="2147484099" r:id="rId7"/>
    <p:sldLayoutId id="2147484100" r:id="rId8"/>
    <p:sldLayoutId id="2147484101" r:id="rId9"/>
    <p:sldLayoutId id="2147484102" r:id="rId10"/>
    <p:sldLayoutId id="2147484103" r:id="rId11"/>
  </p:sldLayoutIdLst>
  <p:hf hdr="0" dt="0"/>
  <p:txStyles>
    <p:titleStyle>
      <a:lvl1pPr algn="ctr" rtl="0" eaLnBrk="1" fontAlgn="base" hangingPunct="1">
        <a:spcBef>
          <a:spcPct val="0"/>
        </a:spcBef>
        <a:spcAft>
          <a:spcPct val="0"/>
        </a:spcAft>
        <a:defRPr kumimoji="1" sz="4400">
          <a:solidFill>
            <a:schemeClr val="tx2"/>
          </a:solidFill>
          <a:latin typeface="+mj-lt"/>
          <a:ea typeface="+mj-ea"/>
          <a:cs typeface="+mj-cs"/>
        </a:defRPr>
      </a:lvl1pPr>
      <a:lvl2pPr algn="ctr" rtl="0" eaLnBrk="1" fontAlgn="base" hangingPunct="1">
        <a:spcBef>
          <a:spcPct val="0"/>
        </a:spcBef>
        <a:spcAft>
          <a:spcPct val="0"/>
        </a:spcAft>
        <a:defRPr kumimoji="1" sz="4400">
          <a:solidFill>
            <a:schemeClr val="tx2"/>
          </a:solidFill>
          <a:latin typeface="Times New Roman" pitchFamily="18" charset="0"/>
        </a:defRPr>
      </a:lvl2pPr>
      <a:lvl3pPr algn="ctr" rtl="0" eaLnBrk="1" fontAlgn="base" hangingPunct="1">
        <a:spcBef>
          <a:spcPct val="0"/>
        </a:spcBef>
        <a:spcAft>
          <a:spcPct val="0"/>
        </a:spcAft>
        <a:defRPr kumimoji="1" sz="4400">
          <a:solidFill>
            <a:schemeClr val="tx2"/>
          </a:solidFill>
          <a:latin typeface="Times New Roman" pitchFamily="18" charset="0"/>
        </a:defRPr>
      </a:lvl3pPr>
      <a:lvl4pPr algn="ctr" rtl="0" eaLnBrk="1" fontAlgn="base" hangingPunct="1">
        <a:spcBef>
          <a:spcPct val="0"/>
        </a:spcBef>
        <a:spcAft>
          <a:spcPct val="0"/>
        </a:spcAft>
        <a:defRPr kumimoji="1" sz="4400">
          <a:solidFill>
            <a:schemeClr val="tx2"/>
          </a:solidFill>
          <a:latin typeface="Times New Roman" pitchFamily="18" charset="0"/>
        </a:defRPr>
      </a:lvl4pPr>
      <a:lvl5pPr algn="ctr" rtl="0" eaLnBrk="1" fontAlgn="base" hangingPunct="1">
        <a:spcBef>
          <a:spcPct val="0"/>
        </a:spcBef>
        <a:spcAft>
          <a:spcPct val="0"/>
        </a:spcAft>
        <a:defRPr kumimoji="1" sz="4400">
          <a:solidFill>
            <a:schemeClr val="tx2"/>
          </a:solidFill>
          <a:latin typeface="Times New Roman" pitchFamily="18" charset="0"/>
        </a:defRPr>
      </a:lvl5pPr>
      <a:lvl6pPr marL="457200" algn="ctr" rtl="0" eaLnBrk="1" fontAlgn="base" hangingPunct="1">
        <a:spcBef>
          <a:spcPct val="0"/>
        </a:spcBef>
        <a:spcAft>
          <a:spcPct val="0"/>
        </a:spcAft>
        <a:defRPr kumimoji="1" sz="4400">
          <a:solidFill>
            <a:schemeClr val="tx2"/>
          </a:solidFill>
          <a:latin typeface="Times New Roman" pitchFamily="18" charset="0"/>
        </a:defRPr>
      </a:lvl6pPr>
      <a:lvl7pPr marL="914400" algn="ctr" rtl="0" eaLnBrk="1" fontAlgn="base" hangingPunct="1">
        <a:spcBef>
          <a:spcPct val="0"/>
        </a:spcBef>
        <a:spcAft>
          <a:spcPct val="0"/>
        </a:spcAft>
        <a:defRPr kumimoji="1" sz="4400">
          <a:solidFill>
            <a:schemeClr val="tx2"/>
          </a:solidFill>
          <a:latin typeface="Times New Roman" pitchFamily="18" charset="0"/>
        </a:defRPr>
      </a:lvl7pPr>
      <a:lvl8pPr marL="1371600" algn="ctr" rtl="0" eaLnBrk="1" fontAlgn="base" hangingPunct="1">
        <a:spcBef>
          <a:spcPct val="0"/>
        </a:spcBef>
        <a:spcAft>
          <a:spcPct val="0"/>
        </a:spcAft>
        <a:defRPr kumimoji="1" sz="4400">
          <a:solidFill>
            <a:schemeClr val="tx2"/>
          </a:solidFill>
          <a:latin typeface="Times New Roman" pitchFamily="18" charset="0"/>
        </a:defRPr>
      </a:lvl8pPr>
      <a:lvl9pPr marL="1828800" algn="ctr" rtl="0" eaLnBrk="1" fontAlgn="base" hangingPunct="1">
        <a:spcBef>
          <a:spcPct val="0"/>
        </a:spcBef>
        <a:spcAft>
          <a:spcPct val="0"/>
        </a:spcAft>
        <a:defRPr kumimoji="1" sz="4400">
          <a:solidFill>
            <a:schemeClr val="tx2"/>
          </a:solidFill>
          <a:latin typeface="Times New Roman" pitchFamily="18" charset="0"/>
        </a:defRPr>
      </a:lvl9pPr>
    </p:titleStyle>
    <p:bodyStyle>
      <a:lvl1pPr marL="342900" indent="-342900" algn="l" rtl="0" eaLnBrk="1" fontAlgn="base" hangingPunct="1">
        <a:spcBef>
          <a:spcPct val="20000"/>
        </a:spcBef>
        <a:spcAft>
          <a:spcPct val="0"/>
        </a:spcAft>
        <a:buClr>
          <a:schemeClr val="accent1"/>
        </a:buClr>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1"/>
        </a:buClr>
        <a:buChar char="•"/>
        <a:defRPr kumimoji="1" sz="2800">
          <a:solidFill>
            <a:schemeClr val="tx1"/>
          </a:solidFill>
          <a:latin typeface="+mn-lt"/>
        </a:defRPr>
      </a:lvl2pPr>
      <a:lvl3pPr marL="1143000" indent="-228600" algn="l" rtl="0" eaLnBrk="1" fontAlgn="base" hangingPunct="1">
        <a:spcBef>
          <a:spcPct val="20000"/>
        </a:spcBef>
        <a:spcAft>
          <a:spcPct val="0"/>
        </a:spcAft>
        <a:buClr>
          <a:schemeClr val="accent1"/>
        </a:buClr>
        <a:buChar char="•"/>
        <a:defRPr kumimoji="1" sz="2400">
          <a:solidFill>
            <a:schemeClr val="tx1"/>
          </a:solidFill>
          <a:latin typeface="+mn-lt"/>
        </a:defRPr>
      </a:lvl3pPr>
      <a:lvl4pPr marL="1600200" indent="-228600" algn="l" rtl="0" eaLnBrk="1" fontAlgn="base" hangingPunct="1">
        <a:spcBef>
          <a:spcPct val="20000"/>
        </a:spcBef>
        <a:spcAft>
          <a:spcPct val="0"/>
        </a:spcAft>
        <a:buClr>
          <a:schemeClr val="accent1"/>
        </a:buClr>
        <a:buChar char="•"/>
        <a:defRPr kumimoji="1" sz="2000">
          <a:solidFill>
            <a:schemeClr val="tx1"/>
          </a:solidFill>
          <a:latin typeface="+mn-lt"/>
        </a:defRPr>
      </a:lvl4pPr>
      <a:lvl5pPr marL="2057400" indent="-228600" algn="l" rtl="0" eaLnBrk="1" fontAlgn="base" hangingPunct="1">
        <a:spcBef>
          <a:spcPct val="20000"/>
        </a:spcBef>
        <a:spcAft>
          <a:spcPct val="0"/>
        </a:spcAft>
        <a:buClr>
          <a:schemeClr val="accent1"/>
        </a:buClr>
        <a:buChar char="•"/>
        <a:defRPr kumimoji="1" sz="2000">
          <a:solidFill>
            <a:schemeClr val="tx1"/>
          </a:solidFill>
          <a:latin typeface="+mn-lt"/>
        </a:defRPr>
      </a:lvl5pPr>
      <a:lvl6pPr marL="2514600" indent="-228600" algn="l" rtl="0" eaLnBrk="1" fontAlgn="base" hangingPunct="1">
        <a:spcBef>
          <a:spcPct val="20000"/>
        </a:spcBef>
        <a:spcAft>
          <a:spcPct val="0"/>
        </a:spcAft>
        <a:buClr>
          <a:schemeClr val="accent1"/>
        </a:buClr>
        <a:buChar char="•"/>
        <a:defRPr kumimoji="1" sz="2000">
          <a:solidFill>
            <a:schemeClr val="tx1"/>
          </a:solidFill>
          <a:latin typeface="+mn-lt"/>
        </a:defRPr>
      </a:lvl6pPr>
      <a:lvl7pPr marL="2971800" indent="-228600" algn="l" rtl="0" eaLnBrk="1" fontAlgn="base" hangingPunct="1">
        <a:spcBef>
          <a:spcPct val="20000"/>
        </a:spcBef>
        <a:spcAft>
          <a:spcPct val="0"/>
        </a:spcAft>
        <a:buClr>
          <a:schemeClr val="accent1"/>
        </a:buClr>
        <a:buChar char="•"/>
        <a:defRPr kumimoji="1" sz="2000">
          <a:solidFill>
            <a:schemeClr val="tx1"/>
          </a:solidFill>
          <a:latin typeface="+mn-lt"/>
        </a:defRPr>
      </a:lvl7pPr>
      <a:lvl8pPr marL="3429000" indent="-228600" algn="l" rtl="0" eaLnBrk="1" fontAlgn="base" hangingPunct="1">
        <a:spcBef>
          <a:spcPct val="20000"/>
        </a:spcBef>
        <a:spcAft>
          <a:spcPct val="0"/>
        </a:spcAft>
        <a:buClr>
          <a:schemeClr val="accent1"/>
        </a:buClr>
        <a:buChar char="•"/>
        <a:defRPr kumimoji="1" sz="2000">
          <a:solidFill>
            <a:schemeClr val="tx1"/>
          </a:solidFill>
          <a:latin typeface="+mn-lt"/>
        </a:defRPr>
      </a:lvl8pPr>
      <a:lvl9pPr marL="3886200" indent="-228600" algn="l" rtl="0" eaLnBrk="1" fontAlgn="base" hangingPunct="1">
        <a:spcBef>
          <a:spcPct val="20000"/>
        </a:spcBef>
        <a:spcAft>
          <a:spcPct val="0"/>
        </a:spcAft>
        <a:buClr>
          <a:schemeClr val="accent1"/>
        </a:buClr>
        <a:buChar char="•"/>
        <a:defRPr kumimoji="1"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bwMode="auto">
          <a:xfrm>
            <a:off x="1079500" y="288925"/>
            <a:ext cx="7726363"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ctr" anchorCtr="0" compatLnSpc="1">
            <a:prstTxWarp prst="textNoShape">
              <a:avLst/>
            </a:prstTxWarp>
          </a:bodyPr>
          <a:lstStyle/>
          <a:p>
            <a:pPr lvl="0"/>
            <a:r>
              <a:rPr lang="en-US" altLang="en-US" smtClean="0"/>
              <a:t>Click to edit Master title style</a:t>
            </a:r>
          </a:p>
        </p:txBody>
      </p:sp>
      <p:sp>
        <p:nvSpPr>
          <p:cNvPr id="20483" name="Rectangle 3"/>
          <p:cNvSpPr>
            <a:spLocks noGrp="1" noChangeArrowheads="1"/>
          </p:cNvSpPr>
          <p:nvPr>
            <p:ph type="body" idx="1"/>
          </p:nvPr>
        </p:nvSpPr>
        <p:spPr bwMode="auto">
          <a:xfrm>
            <a:off x="855663" y="1593850"/>
            <a:ext cx="8105775" cy="4425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100" name="Rectangle 4"/>
          <p:cNvSpPr>
            <a:spLocks noGrp="1" noChangeArrowheads="1"/>
          </p:cNvSpPr>
          <p:nvPr>
            <p:ph type="dt" sz="half" idx="2"/>
          </p:nvPr>
        </p:nvSpPr>
        <p:spPr bwMode="auto">
          <a:xfrm>
            <a:off x="838200" y="6235700"/>
            <a:ext cx="24495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2075" tIns="46038" rIns="92075" bIns="46038" numCol="1" anchor="ctr" anchorCtr="0" compatLnSpc="1">
            <a:prstTxWarp prst="textNoShape">
              <a:avLst/>
            </a:prstTxWarp>
          </a:bodyPr>
          <a:lstStyle>
            <a:lvl1pPr>
              <a:defRPr sz="1400">
                <a:latin typeface="+mn-lt"/>
                <a:cs typeface="Arial" charset="0"/>
              </a:defRPr>
            </a:lvl1pPr>
          </a:lstStyle>
          <a:p>
            <a:pPr>
              <a:defRPr/>
            </a:pPr>
            <a:fld id="{2825EFD8-B4E3-45B4-A901-D37F61D431A2}" type="datetime1">
              <a:rPr lang="ar-SA" smtClean="0"/>
              <a:t>30/01/1441</a:t>
            </a:fld>
            <a:endParaRPr lang="en-US"/>
          </a:p>
        </p:txBody>
      </p:sp>
      <p:sp>
        <p:nvSpPr>
          <p:cNvPr id="4101" name="Rectangle 5"/>
          <p:cNvSpPr>
            <a:spLocks noGrp="1" noChangeArrowheads="1"/>
          </p:cNvSpPr>
          <p:nvPr>
            <p:ph type="sldNum" sz="quarter" idx="4"/>
          </p:nvPr>
        </p:nvSpPr>
        <p:spPr bwMode="auto">
          <a:xfrm>
            <a:off x="6553200" y="6224588"/>
            <a:ext cx="24209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2075" tIns="46038" rIns="92075" bIns="46038" numCol="1" anchor="ctr" anchorCtr="0" compatLnSpc="1">
            <a:prstTxWarp prst="textNoShape">
              <a:avLst/>
            </a:prstTxWarp>
          </a:bodyPr>
          <a:lstStyle>
            <a:lvl1pPr algn="r">
              <a:defRPr sz="1400">
                <a:latin typeface="+mn-lt"/>
                <a:cs typeface="Arial" charset="0"/>
              </a:defRPr>
            </a:lvl1pPr>
          </a:lstStyle>
          <a:p>
            <a:pPr>
              <a:defRPr/>
            </a:pPr>
            <a:fld id="{06FAB3D5-B7B4-4D71-A2F5-B04A3BFA1717}" type="slidenum">
              <a:rPr lang="en-US"/>
              <a:pPr>
                <a:defRPr/>
              </a:pPr>
              <a:t>‹#›</a:t>
            </a:fld>
            <a:endParaRPr lang="en-US"/>
          </a:p>
        </p:txBody>
      </p:sp>
      <p:sp>
        <p:nvSpPr>
          <p:cNvPr id="4102" name="Rectangle 6"/>
          <p:cNvSpPr>
            <a:spLocks noGrp="1" noChangeArrowheads="1"/>
          </p:cNvSpPr>
          <p:nvPr>
            <p:ph type="ftr" sz="quarter" idx="3"/>
          </p:nvPr>
        </p:nvSpPr>
        <p:spPr bwMode="auto">
          <a:xfrm>
            <a:off x="3484563" y="6237288"/>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2075" tIns="46038" rIns="92075" bIns="46038" numCol="1" anchor="ctr" anchorCtr="0" compatLnSpc="1">
            <a:prstTxWarp prst="textNoShape">
              <a:avLst/>
            </a:prstTxWarp>
          </a:bodyPr>
          <a:lstStyle>
            <a:lvl1pPr algn="ctr">
              <a:defRPr sz="1400">
                <a:latin typeface="+mn-lt"/>
                <a:cs typeface="Arial" charset="0"/>
              </a:defRPr>
            </a:lvl1pPr>
          </a:lstStyle>
          <a:p>
            <a:pPr>
              <a:defRPr/>
            </a:pPr>
            <a:r>
              <a:rPr lang="en-US" smtClean="0"/>
              <a:t>Dr. Mohammed Alnaif</a:t>
            </a:r>
            <a:endParaRPr lang="en-US"/>
          </a:p>
        </p:txBody>
      </p:sp>
      <p:sp>
        <p:nvSpPr>
          <p:cNvPr id="20487" name="Rectangle 7"/>
          <p:cNvSpPr>
            <a:spLocks noChangeArrowheads="1"/>
          </p:cNvSpPr>
          <p:nvPr/>
        </p:nvSpPr>
        <p:spPr bwMode="auto">
          <a:xfrm>
            <a:off x="258763" y="500063"/>
            <a:ext cx="142875" cy="15716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sp>
        <p:nvSpPr>
          <p:cNvPr id="20488" name="Freeform 8"/>
          <p:cNvSpPr>
            <a:spLocks/>
          </p:cNvSpPr>
          <p:nvPr/>
        </p:nvSpPr>
        <p:spPr bwMode="auto">
          <a:xfrm>
            <a:off x="406400" y="506413"/>
            <a:ext cx="242888" cy="239712"/>
          </a:xfrm>
          <a:custGeom>
            <a:avLst/>
            <a:gdLst>
              <a:gd name="T0" fmla="*/ 0 w 153"/>
              <a:gd name="T1" fmla="*/ 0 h 151"/>
              <a:gd name="T2" fmla="*/ 0 w 153"/>
              <a:gd name="T3" fmla="*/ 2147483647 h 151"/>
              <a:gd name="T4" fmla="*/ 2147483647 w 153"/>
              <a:gd name="T5" fmla="*/ 2147483647 h 151"/>
              <a:gd name="T6" fmla="*/ 2147483647 w 153"/>
              <a:gd name="T7" fmla="*/ 2147483647 h 151"/>
              <a:gd name="T8" fmla="*/ 2147483647 w 153"/>
              <a:gd name="T9" fmla="*/ 2147483647 h 151"/>
              <a:gd name="T10" fmla="*/ 2147483647 w 153"/>
              <a:gd name="T11" fmla="*/ 2147483647 h 151"/>
              <a:gd name="T12" fmla="*/ 2147483647 w 153"/>
              <a:gd name="T13" fmla="*/ 2147483647 h 151"/>
              <a:gd name="T14" fmla="*/ 2147483647 w 153"/>
              <a:gd name="T15" fmla="*/ 2147483647 h 151"/>
              <a:gd name="T16" fmla="*/ 2147483647 w 153"/>
              <a:gd name="T17" fmla="*/ 2147483647 h 151"/>
              <a:gd name="T18" fmla="*/ 2147483647 w 153"/>
              <a:gd name="T19" fmla="*/ 2147483647 h 151"/>
              <a:gd name="T20" fmla="*/ 2147483647 w 153"/>
              <a:gd name="T21" fmla="*/ 2147483647 h 151"/>
              <a:gd name="T22" fmla="*/ 2147483647 w 153"/>
              <a:gd name="T23" fmla="*/ 2147483647 h 151"/>
              <a:gd name="T24" fmla="*/ 2147483647 w 153"/>
              <a:gd name="T25" fmla="*/ 2147483647 h 151"/>
              <a:gd name="T26" fmla="*/ 2147483647 w 153"/>
              <a:gd name="T27" fmla="*/ 2147483647 h 151"/>
              <a:gd name="T28" fmla="*/ 2147483647 w 153"/>
              <a:gd name="T29" fmla="*/ 2147483647 h 151"/>
              <a:gd name="T30" fmla="*/ 2147483647 w 153"/>
              <a:gd name="T31" fmla="*/ 2147483647 h 151"/>
              <a:gd name="T32" fmla="*/ 2147483647 w 153"/>
              <a:gd name="T33" fmla="*/ 2147483647 h 151"/>
              <a:gd name="T34" fmla="*/ 2147483647 w 153"/>
              <a:gd name="T35" fmla="*/ 2147483647 h 151"/>
              <a:gd name="T36" fmla="*/ 2147483647 w 153"/>
              <a:gd name="T37" fmla="*/ 2147483647 h 151"/>
              <a:gd name="T38" fmla="*/ 2147483647 w 153"/>
              <a:gd name="T39" fmla="*/ 2147483647 h 151"/>
              <a:gd name="T40" fmla="*/ 2147483647 w 153"/>
              <a:gd name="T41" fmla="*/ 0 h 151"/>
              <a:gd name="T42" fmla="*/ 0 w 153"/>
              <a:gd name="T43" fmla="*/ 0 h 15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53" h="151">
                <a:moveTo>
                  <a:pt x="0" y="0"/>
                </a:moveTo>
                <a:lnTo>
                  <a:pt x="0" y="98"/>
                </a:lnTo>
                <a:lnTo>
                  <a:pt x="17" y="98"/>
                </a:lnTo>
                <a:lnTo>
                  <a:pt x="36" y="102"/>
                </a:lnTo>
                <a:lnTo>
                  <a:pt x="51" y="116"/>
                </a:lnTo>
                <a:lnTo>
                  <a:pt x="58" y="133"/>
                </a:lnTo>
                <a:lnTo>
                  <a:pt x="58" y="150"/>
                </a:lnTo>
                <a:lnTo>
                  <a:pt x="152" y="149"/>
                </a:lnTo>
                <a:lnTo>
                  <a:pt x="152" y="131"/>
                </a:lnTo>
                <a:lnTo>
                  <a:pt x="150" y="114"/>
                </a:lnTo>
                <a:lnTo>
                  <a:pt x="147" y="100"/>
                </a:lnTo>
                <a:lnTo>
                  <a:pt x="143" y="88"/>
                </a:lnTo>
                <a:lnTo>
                  <a:pt x="138" y="70"/>
                </a:lnTo>
                <a:lnTo>
                  <a:pt x="133" y="57"/>
                </a:lnTo>
                <a:lnTo>
                  <a:pt x="125" y="47"/>
                </a:lnTo>
                <a:lnTo>
                  <a:pt x="116" y="35"/>
                </a:lnTo>
                <a:lnTo>
                  <a:pt x="102" y="24"/>
                </a:lnTo>
                <a:lnTo>
                  <a:pt x="88" y="15"/>
                </a:lnTo>
                <a:lnTo>
                  <a:pt x="66" y="7"/>
                </a:lnTo>
                <a:lnTo>
                  <a:pt x="39" y="1"/>
                </a:lnTo>
                <a:lnTo>
                  <a:pt x="21" y="0"/>
                </a:lnTo>
                <a:lnTo>
                  <a:pt x="0" y="0"/>
                </a:lnTo>
              </a:path>
            </a:pathLst>
          </a:custGeom>
          <a:solidFill>
            <a:schemeClr val="folHlink"/>
          </a:solidFill>
          <a:ln>
            <a:noFill/>
          </a:ln>
          <a:effectLst/>
          <a:extLs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0489" name="AutoShape 9"/>
          <p:cNvSpPr>
            <a:spLocks noChangeArrowheads="1"/>
          </p:cNvSpPr>
          <p:nvPr/>
        </p:nvSpPr>
        <p:spPr bwMode="auto">
          <a:xfrm rot="-5400000">
            <a:off x="-11112" y="457200"/>
            <a:ext cx="295275" cy="250825"/>
          </a:xfrm>
          <a:prstGeom prst="triangle">
            <a:avLst>
              <a:gd name="adj" fmla="val 49995"/>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sp>
        <p:nvSpPr>
          <p:cNvPr id="20490" name="AutoShape 10"/>
          <p:cNvSpPr>
            <a:spLocks noChangeArrowheads="1"/>
          </p:cNvSpPr>
          <p:nvPr/>
        </p:nvSpPr>
        <p:spPr bwMode="auto">
          <a:xfrm>
            <a:off x="300038" y="68263"/>
            <a:ext cx="288925" cy="273050"/>
          </a:xfrm>
          <a:prstGeom prst="triangle">
            <a:avLst>
              <a:gd name="adj" fmla="val 49995"/>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grpSp>
        <p:nvGrpSpPr>
          <p:cNvPr id="20491" name="Group 11"/>
          <p:cNvGrpSpPr>
            <a:grpSpLocks/>
          </p:cNvGrpSpPr>
          <p:nvPr/>
        </p:nvGrpSpPr>
        <p:grpSpPr bwMode="auto">
          <a:xfrm>
            <a:off x="276225" y="341313"/>
            <a:ext cx="642938" cy="6516687"/>
            <a:chOff x="174" y="215"/>
            <a:chExt cx="405" cy="4105"/>
          </a:xfrm>
        </p:grpSpPr>
        <p:sp>
          <p:nvSpPr>
            <p:cNvPr id="20492" name="Rectangle 12"/>
            <p:cNvSpPr>
              <a:spLocks noChangeArrowheads="1"/>
            </p:cNvSpPr>
            <p:nvPr/>
          </p:nvSpPr>
          <p:spPr bwMode="auto">
            <a:xfrm>
              <a:off x="315" y="469"/>
              <a:ext cx="94" cy="3851"/>
            </a:xfrm>
            <a:prstGeom prst="rect">
              <a:avLst/>
            </a:pr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grpSp>
          <p:nvGrpSpPr>
            <p:cNvPr id="20493" name="Group 13"/>
            <p:cNvGrpSpPr>
              <a:grpSpLocks/>
            </p:cNvGrpSpPr>
            <p:nvPr/>
          </p:nvGrpSpPr>
          <p:grpSpPr bwMode="auto">
            <a:xfrm>
              <a:off x="174" y="468"/>
              <a:ext cx="405" cy="3852"/>
              <a:chOff x="174" y="468"/>
              <a:chExt cx="405" cy="3852"/>
            </a:xfrm>
          </p:grpSpPr>
          <p:grpSp>
            <p:nvGrpSpPr>
              <p:cNvPr id="20495" name="Group 14"/>
              <p:cNvGrpSpPr>
                <a:grpSpLocks/>
              </p:cNvGrpSpPr>
              <p:nvPr/>
            </p:nvGrpSpPr>
            <p:grpSpPr bwMode="auto">
              <a:xfrm>
                <a:off x="175" y="468"/>
                <a:ext cx="404" cy="194"/>
                <a:chOff x="175" y="468"/>
                <a:chExt cx="404" cy="194"/>
              </a:xfrm>
            </p:grpSpPr>
            <p:sp>
              <p:nvSpPr>
                <p:cNvPr id="20497" name="Freeform 15"/>
                <p:cNvSpPr>
                  <a:spLocks/>
                </p:cNvSpPr>
                <p:nvPr/>
              </p:nvSpPr>
              <p:spPr bwMode="auto">
                <a:xfrm>
                  <a:off x="175" y="513"/>
                  <a:ext cx="155" cy="149"/>
                </a:xfrm>
                <a:custGeom>
                  <a:avLst/>
                  <a:gdLst>
                    <a:gd name="T0" fmla="*/ 154 w 155"/>
                    <a:gd name="T1" fmla="*/ 0 h 149"/>
                    <a:gd name="T2" fmla="*/ 154 w 155"/>
                    <a:gd name="T3" fmla="*/ 97 h 149"/>
                    <a:gd name="T4" fmla="*/ 136 w 155"/>
                    <a:gd name="T5" fmla="*/ 97 h 149"/>
                    <a:gd name="T6" fmla="*/ 117 w 155"/>
                    <a:gd name="T7" fmla="*/ 101 h 149"/>
                    <a:gd name="T8" fmla="*/ 102 w 155"/>
                    <a:gd name="T9" fmla="*/ 115 h 149"/>
                    <a:gd name="T10" fmla="*/ 94 w 155"/>
                    <a:gd name="T11" fmla="*/ 132 h 149"/>
                    <a:gd name="T12" fmla="*/ 94 w 155"/>
                    <a:gd name="T13" fmla="*/ 148 h 149"/>
                    <a:gd name="T14" fmla="*/ 0 w 155"/>
                    <a:gd name="T15" fmla="*/ 148 h 149"/>
                    <a:gd name="T16" fmla="*/ 0 w 155"/>
                    <a:gd name="T17" fmla="*/ 129 h 149"/>
                    <a:gd name="T18" fmla="*/ 1 w 155"/>
                    <a:gd name="T19" fmla="*/ 112 h 149"/>
                    <a:gd name="T20" fmla="*/ 4 w 155"/>
                    <a:gd name="T21" fmla="*/ 99 h 149"/>
                    <a:gd name="T22" fmla="*/ 8 w 155"/>
                    <a:gd name="T23" fmla="*/ 87 h 149"/>
                    <a:gd name="T24" fmla="*/ 13 w 155"/>
                    <a:gd name="T25" fmla="*/ 70 h 149"/>
                    <a:gd name="T26" fmla="*/ 18 w 155"/>
                    <a:gd name="T27" fmla="*/ 57 h 149"/>
                    <a:gd name="T28" fmla="*/ 26 w 155"/>
                    <a:gd name="T29" fmla="*/ 47 h 149"/>
                    <a:gd name="T30" fmla="*/ 36 w 155"/>
                    <a:gd name="T31" fmla="*/ 35 h 149"/>
                    <a:gd name="T32" fmla="*/ 49 w 155"/>
                    <a:gd name="T33" fmla="*/ 24 h 149"/>
                    <a:gd name="T34" fmla="*/ 64 w 155"/>
                    <a:gd name="T35" fmla="*/ 15 h 149"/>
                    <a:gd name="T36" fmla="*/ 86 w 155"/>
                    <a:gd name="T37" fmla="*/ 7 h 149"/>
                    <a:gd name="T38" fmla="*/ 113 w 155"/>
                    <a:gd name="T39" fmla="*/ 1 h 149"/>
                    <a:gd name="T40" fmla="*/ 131 w 155"/>
                    <a:gd name="T41" fmla="*/ 0 h 149"/>
                    <a:gd name="T42" fmla="*/ 154 w 155"/>
                    <a:gd name="T43" fmla="*/ 0 h 14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55" h="149">
                      <a:moveTo>
                        <a:pt x="154" y="0"/>
                      </a:moveTo>
                      <a:lnTo>
                        <a:pt x="154" y="97"/>
                      </a:lnTo>
                      <a:lnTo>
                        <a:pt x="136" y="97"/>
                      </a:lnTo>
                      <a:lnTo>
                        <a:pt x="117" y="101"/>
                      </a:lnTo>
                      <a:lnTo>
                        <a:pt x="102" y="115"/>
                      </a:lnTo>
                      <a:lnTo>
                        <a:pt x="94" y="132"/>
                      </a:lnTo>
                      <a:lnTo>
                        <a:pt x="94" y="148"/>
                      </a:lnTo>
                      <a:lnTo>
                        <a:pt x="0" y="148"/>
                      </a:lnTo>
                      <a:lnTo>
                        <a:pt x="0" y="129"/>
                      </a:lnTo>
                      <a:lnTo>
                        <a:pt x="1" y="112"/>
                      </a:lnTo>
                      <a:lnTo>
                        <a:pt x="4" y="99"/>
                      </a:lnTo>
                      <a:lnTo>
                        <a:pt x="8" y="87"/>
                      </a:lnTo>
                      <a:lnTo>
                        <a:pt x="13" y="70"/>
                      </a:lnTo>
                      <a:lnTo>
                        <a:pt x="18" y="57"/>
                      </a:lnTo>
                      <a:lnTo>
                        <a:pt x="26" y="47"/>
                      </a:lnTo>
                      <a:lnTo>
                        <a:pt x="36" y="35"/>
                      </a:lnTo>
                      <a:lnTo>
                        <a:pt x="49" y="24"/>
                      </a:lnTo>
                      <a:lnTo>
                        <a:pt x="64" y="15"/>
                      </a:lnTo>
                      <a:lnTo>
                        <a:pt x="86" y="7"/>
                      </a:lnTo>
                      <a:lnTo>
                        <a:pt x="113" y="1"/>
                      </a:lnTo>
                      <a:lnTo>
                        <a:pt x="131" y="0"/>
                      </a:lnTo>
                      <a:lnTo>
                        <a:pt x="154" y="0"/>
                      </a:lnTo>
                    </a:path>
                  </a:pathLst>
                </a:custGeom>
                <a:solidFill>
                  <a:schemeClr val="hlink"/>
                </a:solidFill>
                <a:ln>
                  <a:noFill/>
                </a:ln>
                <a:effectLst/>
                <a:extLs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0498" name="AutoShape 16"/>
                <p:cNvSpPr>
                  <a:spLocks noChangeArrowheads="1"/>
                </p:cNvSpPr>
                <p:nvPr/>
              </p:nvSpPr>
              <p:spPr bwMode="auto">
                <a:xfrm rot="5400000" flipH="1">
                  <a:off x="406" y="481"/>
                  <a:ext cx="186" cy="160"/>
                </a:xfrm>
                <a:prstGeom prst="triangle">
                  <a:avLst>
                    <a:gd name="adj" fmla="val 49995"/>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sp>
              <p:nvSpPr>
                <p:cNvPr id="20499" name="Rectangle 17"/>
                <p:cNvSpPr>
                  <a:spLocks noChangeArrowheads="1"/>
                </p:cNvSpPr>
                <p:nvPr/>
              </p:nvSpPr>
              <p:spPr bwMode="auto">
                <a:xfrm>
                  <a:off x="329" y="513"/>
                  <a:ext cx="90" cy="98"/>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grpSp>
          <p:sp>
            <p:nvSpPr>
              <p:cNvPr id="20496" name="Rectangle 18"/>
              <p:cNvSpPr>
                <a:spLocks noChangeArrowheads="1"/>
              </p:cNvSpPr>
              <p:nvPr/>
            </p:nvSpPr>
            <p:spPr bwMode="auto">
              <a:xfrm>
                <a:off x="174" y="657"/>
                <a:ext cx="90" cy="3663"/>
              </a:xfrm>
              <a:prstGeom prst="rect">
                <a:avLst/>
              </a:prstGeom>
              <a:gradFill rotWithShape="0">
                <a:gsLst>
                  <a:gs pos="0">
                    <a:schemeClr val="hlink"/>
                  </a:gs>
                  <a:gs pos="100000">
                    <a:schemeClr val="bg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grpSp>
        <p:sp>
          <p:nvSpPr>
            <p:cNvPr id="20494" name="Rectangle 19"/>
            <p:cNvSpPr>
              <a:spLocks noChangeArrowheads="1"/>
            </p:cNvSpPr>
            <p:nvPr/>
          </p:nvSpPr>
          <p:spPr bwMode="auto">
            <a:xfrm>
              <a:off x="243" y="215"/>
              <a:ext cx="91" cy="4105"/>
            </a:xfrm>
            <a:prstGeom prst="rect">
              <a:avLst/>
            </a:prstGeom>
            <a:gradFill rotWithShape="0">
              <a:gsLst>
                <a:gs pos="0">
                  <a:schemeClr val="accent1"/>
                </a:gs>
                <a:gs pos="100000">
                  <a:schemeClr val="bg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grpSp>
    </p:spTree>
  </p:cSld>
  <p:clrMap bg1="lt1" tx1="dk1" bg2="lt2" tx2="dk2" accent1="accent1" accent2="accent2" accent3="accent3" accent4="accent4" accent5="accent5" accent6="accent6" hlink="hlink" folHlink="folHlink"/>
  <p:sldLayoutIdLst>
    <p:sldLayoutId id="2147484105" r:id="rId1"/>
    <p:sldLayoutId id="2147484106" r:id="rId2"/>
    <p:sldLayoutId id="2147484107" r:id="rId3"/>
    <p:sldLayoutId id="2147484108" r:id="rId4"/>
    <p:sldLayoutId id="2147484109" r:id="rId5"/>
    <p:sldLayoutId id="2147484110" r:id="rId6"/>
    <p:sldLayoutId id="2147484111" r:id="rId7"/>
    <p:sldLayoutId id="2147484112" r:id="rId8"/>
    <p:sldLayoutId id="2147484113" r:id="rId9"/>
    <p:sldLayoutId id="2147484114" r:id="rId10"/>
    <p:sldLayoutId id="2147484115" r:id="rId11"/>
  </p:sldLayoutIdLst>
  <p:hf hdr="0" dt="0"/>
  <p:txStyles>
    <p:titleStyle>
      <a:lvl1pPr algn="ctr" rtl="0" eaLnBrk="1" fontAlgn="base" hangingPunct="1">
        <a:spcBef>
          <a:spcPct val="0"/>
        </a:spcBef>
        <a:spcAft>
          <a:spcPct val="0"/>
        </a:spcAft>
        <a:defRPr kumimoji="1" sz="4400">
          <a:solidFill>
            <a:schemeClr val="tx2"/>
          </a:solidFill>
          <a:latin typeface="+mj-lt"/>
          <a:ea typeface="+mj-ea"/>
          <a:cs typeface="+mj-cs"/>
        </a:defRPr>
      </a:lvl1pPr>
      <a:lvl2pPr algn="ctr" rtl="0" eaLnBrk="1" fontAlgn="base" hangingPunct="1">
        <a:spcBef>
          <a:spcPct val="0"/>
        </a:spcBef>
        <a:spcAft>
          <a:spcPct val="0"/>
        </a:spcAft>
        <a:defRPr kumimoji="1" sz="4400">
          <a:solidFill>
            <a:schemeClr val="tx2"/>
          </a:solidFill>
          <a:latin typeface="Times New Roman" pitchFamily="18" charset="0"/>
        </a:defRPr>
      </a:lvl2pPr>
      <a:lvl3pPr algn="ctr" rtl="0" eaLnBrk="1" fontAlgn="base" hangingPunct="1">
        <a:spcBef>
          <a:spcPct val="0"/>
        </a:spcBef>
        <a:spcAft>
          <a:spcPct val="0"/>
        </a:spcAft>
        <a:defRPr kumimoji="1" sz="4400">
          <a:solidFill>
            <a:schemeClr val="tx2"/>
          </a:solidFill>
          <a:latin typeface="Times New Roman" pitchFamily="18" charset="0"/>
        </a:defRPr>
      </a:lvl3pPr>
      <a:lvl4pPr algn="ctr" rtl="0" eaLnBrk="1" fontAlgn="base" hangingPunct="1">
        <a:spcBef>
          <a:spcPct val="0"/>
        </a:spcBef>
        <a:spcAft>
          <a:spcPct val="0"/>
        </a:spcAft>
        <a:defRPr kumimoji="1" sz="4400">
          <a:solidFill>
            <a:schemeClr val="tx2"/>
          </a:solidFill>
          <a:latin typeface="Times New Roman" pitchFamily="18" charset="0"/>
        </a:defRPr>
      </a:lvl4pPr>
      <a:lvl5pPr algn="ctr" rtl="0" eaLnBrk="1" fontAlgn="base" hangingPunct="1">
        <a:spcBef>
          <a:spcPct val="0"/>
        </a:spcBef>
        <a:spcAft>
          <a:spcPct val="0"/>
        </a:spcAft>
        <a:defRPr kumimoji="1" sz="4400">
          <a:solidFill>
            <a:schemeClr val="tx2"/>
          </a:solidFill>
          <a:latin typeface="Times New Roman" pitchFamily="18" charset="0"/>
        </a:defRPr>
      </a:lvl5pPr>
      <a:lvl6pPr marL="457200" algn="ctr" rtl="0" eaLnBrk="1" fontAlgn="base" hangingPunct="1">
        <a:spcBef>
          <a:spcPct val="0"/>
        </a:spcBef>
        <a:spcAft>
          <a:spcPct val="0"/>
        </a:spcAft>
        <a:defRPr kumimoji="1" sz="4400">
          <a:solidFill>
            <a:schemeClr val="tx2"/>
          </a:solidFill>
          <a:latin typeface="Times New Roman" pitchFamily="18" charset="0"/>
        </a:defRPr>
      </a:lvl6pPr>
      <a:lvl7pPr marL="914400" algn="ctr" rtl="0" eaLnBrk="1" fontAlgn="base" hangingPunct="1">
        <a:spcBef>
          <a:spcPct val="0"/>
        </a:spcBef>
        <a:spcAft>
          <a:spcPct val="0"/>
        </a:spcAft>
        <a:defRPr kumimoji="1" sz="4400">
          <a:solidFill>
            <a:schemeClr val="tx2"/>
          </a:solidFill>
          <a:latin typeface="Times New Roman" pitchFamily="18" charset="0"/>
        </a:defRPr>
      </a:lvl7pPr>
      <a:lvl8pPr marL="1371600" algn="ctr" rtl="0" eaLnBrk="1" fontAlgn="base" hangingPunct="1">
        <a:spcBef>
          <a:spcPct val="0"/>
        </a:spcBef>
        <a:spcAft>
          <a:spcPct val="0"/>
        </a:spcAft>
        <a:defRPr kumimoji="1" sz="4400">
          <a:solidFill>
            <a:schemeClr val="tx2"/>
          </a:solidFill>
          <a:latin typeface="Times New Roman" pitchFamily="18" charset="0"/>
        </a:defRPr>
      </a:lvl8pPr>
      <a:lvl9pPr marL="1828800" algn="ctr" rtl="0" eaLnBrk="1" fontAlgn="base" hangingPunct="1">
        <a:spcBef>
          <a:spcPct val="0"/>
        </a:spcBef>
        <a:spcAft>
          <a:spcPct val="0"/>
        </a:spcAft>
        <a:defRPr kumimoji="1" sz="4400">
          <a:solidFill>
            <a:schemeClr val="tx2"/>
          </a:solidFill>
          <a:latin typeface="Times New Roman" pitchFamily="18" charset="0"/>
        </a:defRPr>
      </a:lvl9pPr>
    </p:titleStyle>
    <p:bodyStyle>
      <a:lvl1pPr marL="342900" indent="-342900" algn="l" rtl="0" eaLnBrk="1" fontAlgn="base" hangingPunct="1">
        <a:spcBef>
          <a:spcPct val="20000"/>
        </a:spcBef>
        <a:spcAft>
          <a:spcPct val="0"/>
        </a:spcAft>
        <a:buClr>
          <a:schemeClr val="accent1"/>
        </a:buClr>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1"/>
        </a:buClr>
        <a:buChar char="•"/>
        <a:defRPr kumimoji="1" sz="2800">
          <a:solidFill>
            <a:schemeClr val="tx1"/>
          </a:solidFill>
          <a:latin typeface="+mn-lt"/>
        </a:defRPr>
      </a:lvl2pPr>
      <a:lvl3pPr marL="1143000" indent="-228600" algn="l" rtl="0" eaLnBrk="1" fontAlgn="base" hangingPunct="1">
        <a:spcBef>
          <a:spcPct val="20000"/>
        </a:spcBef>
        <a:spcAft>
          <a:spcPct val="0"/>
        </a:spcAft>
        <a:buClr>
          <a:schemeClr val="accent1"/>
        </a:buClr>
        <a:buChar char="•"/>
        <a:defRPr kumimoji="1" sz="2400">
          <a:solidFill>
            <a:schemeClr val="tx1"/>
          </a:solidFill>
          <a:latin typeface="+mn-lt"/>
        </a:defRPr>
      </a:lvl3pPr>
      <a:lvl4pPr marL="1600200" indent="-228600" algn="l" rtl="0" eaLnBrk="1" fontAlgn="base" hangingPunct="1">
        <a:spcBef>
          <a:spcPct val="20000"/>
        </a:spcBef>
        <a:spcAft>
          <a:spcPct val="0"/>
        </a:spcAft>
        <a:buClr>
          <a:schemeClr val="accent1"/>
        </a:buClr>
        <a:buChar char="•"/>
        <a:defRPr kumimoji="1" sz="2000">
          <a:solidFill>
            <a:schemeClr val="tx1"/>
          </a:solidFill>
          <a:latin typeface="+mn-lt"/>
        </a:defRPr>
      </a:lvl4pPr>
      <a:lvl5pPr marL="2057400" indent="-228600" algn="l" rtl="0" eaLnBrk="1" fontAlgn="base" hangingPunct="1">
        <a:spcBef>
          <a:spcPct val="20000"/>
        </a:spcBef>
        <a:spcAft>
          <a:spcPct val="0"/>
        </a:spcAft>
        <a:buClr>
          <a:schemeClr val="accent1"/>
        </a:buClr>
        <a:buChar char="•"/>
        <a:defRPr kumimoji="1" sz="2000">
          <a:solidFill>
            <a:schemeClr val="tx1"/>
          </a:solidFill>
          <a:latin typeface="+mn-lt"/>
        </a:defRPr>
      </a:lvl5pPr>
      <a:lvl6pPr marL="2514600" indent="-228600" algn="l" rtl="0" eaLnBrk="1" fontAlgn="base" hangingPunct="1">
        <a:spcBef>
          <a:spcPct val="20000"/>
        </a:spcBef>
        <a:spcAft>
          <a:spcPct val="0"/>
        </a:spcAft>
        <a:buClr>
          <a:schemeClr val="accent1"/>
        </a:buClr>
        <a:buChar char="•"/>
        <a:defRPr kumimoji="1" sz="2000">
          <a:solidFill>
            <a:schemeClr val="tx1"/>
          </a:solidFill>
          <a:latin typeface="+mn-lt"/>
        </a:defRPr>
      </a:lvl6pPr>
      <a:lvl7pPr marL="2971800" indent="-228600" algn="l" rtl="0" eaLnBrk="1" fontAlgn="base" hangingPunct="1">
        <a:spcBef>
          <a:spcPct val="20000"/>
        </a:spcBef>
        <a:spcAft>
          <a:spcPct val="0"/>
        </a:spcAft>
        <a:buClr>
          <a:schemeClr val="accent1"/>
        </a:buClr>
        <a:buChar char="•"/>
        <a:defRPr kumimoji="1" sz="2000">
          <a:solidFill>
            <a:schemeClr val="tx1"/>
          </a:solidFill>
          <a:latin typeface="+mn-lt"/>
        </a:defRPr>
      </a:lvl7pPr>
      <a:lvl8pPr marL="3429000" indent="-228600" algn="l" rtl="0" eaLnBrk="1" fontAlgn="base" hangingPunct="1">
        <a:spcBef>
          <a:spcPct val="20000"/>
        </a:spcBef>
        <a:spcAft>
          <a:spcPct val="0"/>
        </a:spcAft>
        <a:buClr>
          <a:schemeClr val="accent1"/>
        </a:buClr>
        <a:buChar char="•"/>
        <a:defRPr kumimoji="1" sz="2000">
          <a:solidFill>
            <a:schemeClr val="tx1"/>
          </a:solidFill>
          <a:latin typeface="+mn-lt"/>
        </a:defRPr>
      </a:lvl8pPr>
      <a:lvl9pPr marL="3886200" indent="-228600" algn="l" rtl="0" eaLnBrk="1" fontAlgn="base" hangingPunct="1">
        <a:spcBef>
          <a:spcPct val="20000"/>
        </a:spcBef>
        <a:spcAft>
          <a:spcPct val="0"/>
        </a:spcAft>
        <a:buClr>
          <a:schemeClr val="accent1"/>
        </a:buClr>
        <a:buChar char="•"/>
        <a:defRPr kumimoji="1"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Pr>
        <a:solidFill>
          <a:srgbClr val="000066"/>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bwMode="auto">
          <a:xfrm>
            <a:off x="1079500" y="288925"/>
            <a:ext cx="7726363"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ctr" anchorCtr="0" compatLnSpc="1">
            <a:prstTxWarp prst="textNoShape">
              <a:avLst/>
            </a:prstTxWarp>
          </a:bodyPr>
          <a:lstStyle/>
          <a:p>
            <a:pPr lvl="0"/>
            <a:r>
              <a:rPr lang="en-US" altLang="en-US" smtClean="0"/>
              <a:t>Click to edit Master title style</a:t>
            </a:r>
          </a:p>
        </p:txBody>
      </p:sp>
      <p:sp>
        <p:nvSpPr>
          <p:cNvPr id="21507" name="Rectangle 3"/>
          <p:cNvSpPr>
            <a:spLocks noGrp="1" noChangeArrowheads="1"/>
          </p:cNvSpPr>
          <p:nvPr>
            <p:ph type="body" idx="1"/>
          </p:nvPr>
        </p:nvSpPr>
        <p:spPr bwMode="auto">
          <a:xfrm>
            <a:off x="855663" y="1593850"/>
            <a:ext cx="8105775" cy="4425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66564" name="Rectangle 4"/>
          <p:cNvSpPr>
            <a:spLocks noGrp="1" noChangeArrowheads="1"/>
          </p:cNvSpPr>
          <p:nvPr>
            <p:ph type="dt" sz="half" idx="2"/>
          </p:nvPr>
        </p:nvSpPr>
        <p:spPr bwMode="auto">
          <a:xfrm>
            <a:off x="838200" y="6235700"/>
            <a:ext cx="24495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2075" tIns="46038" rIns="92075" bIns="46038" numCol="1" anchor="ctr" anchorCtr="0" compatLnSpc="1">
            <a:prstTxWarp prst="textNoShape">
              <a:avLst/>
            </a:prstTxWarp>
          </a:bodyPr>
          <a:lstStyle>
            <a:lvl1pPr>
              <a:defRPr sz="1400">
                <a:latin typeface="+mn-lt"/>
                <a:cs typeface="Arial" charset="0"/>
              </a:defRPr>
            </a:lvl1pPr>
          </a:lstStyle>
          <a:p>
            <a:pPr>
              <a:defRPr/>
            </a:pPr>
            <a:fld id="{275E5E8E-FCD8-444C-86F3-3E95ABE4B50D}" type="datetime1">
              <a:rPr lang="ar-SA" altLang="en-US" smtClean="0"/>
              <a:t>30/01/1441</a:t>
            </a:fld>
            <a:endParaRPr lang="en-US" altLang="en-US"/>
          </a:p>
        </p:txBody>
      </p:sp>
      <p:sp>
        <p:nvSpPr>
          <p:cNvPr id="66565" name="Rectangle 5"/>
          <p:cNvSpPr>
            <a:spLocks noGrp="1" noChangeArrowheads="1"/>
          </p:cNvSpPr>
          <p:nvPr>
            <p:ph type="sldNum" sz="quarter" idx="4"/>
          </p:nvPr>
        </p:nvSpPr>
        <p:spPr bwMode="auto">
          <a:xfrm>
            <a:off x="6553200" y="6224588"/>
            <a:ext cx="24209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2075" tIns="46038" rIns="92075" bIns="46038" numCol="1" anchor="ctr" anchorCtr="0" compatLnSpc="1">
            <a:prstTxWarp prst="textNoShape">
              <a:avLst/>
            </a:prstTxWarp>
          </a:bodyPr>
          <a:lstStyle>
            <a:lvl1pPr algn="r">
              <a:defRPr sz="1400">
                <a:latin typeface="+mn-lt"/>
                <a:cs typeface="Arial" charset="0"/>
              </a:defRPr>
            </a:lvl1pPr>
          </a:lstStyle>
          <a:p>
            <a:pPr>
              <a:defRPr/>
            </a:pPr>
            <a:endParaRPr lang="en-US" altLang="en-US"/>
          </a:p>
        </p:txBody>
      </p:sp>
      <p:sp>
        <p:nvSpPr>
          <p:cNvPr id="66566" name="Rectangle 6"/>
          <p:cNvSpPr>
            <a:spLocks noGrp="1" noChangeArrowheads="1"/>
          </p:cNvSpPr>
          <p:nvPr>
            <p:ph type="ftr" sz="quarter" idx="3"/>
          </p:nvPr>
        </p:nvSpPr>
        <p:spPr bwMode="auto">
          <a:xfrm>
            <a:off x="3484563" y="6237288"/>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2075" tIns="46038" rIns="92075" bIns="46038" numCol="1" anchor="ctr" anchorCtr="0" compatLnSpc="1">
            <a:prstTxWarp prst="textNoShape">
              <a:avLst/>
            </a:prstTxWarp>
          </a:bodyPr>
          <a:lstStyle>
            <a:lvl1pPr algn="ctr">
              <a:defRPr sz="1400">
                <a:latin typeface="+mn-lt"/>
                <a:cs typeface="Arial" charset="0"/>
              </a:defRPr>
            </a:lvl1pPr>
          </a:lstStyle>
          <a:p>
            <a:pPr>
              <a:defRPr/>
            </a:pPr>
            <a:r>
              <a:rPr lang="en-US" altLang="en-US" smtClean="0"/>
              <a:t>Dr. Mohammed Alnaif</a:t>
            </a:r>
            <a:endParaRPr lang="en-US" altLang="en-US"/>
          </a:p>
        </p:txBody>
      </p:sp>
      <p:sp>
        <p:nvSpPr>
          <p:cNvPr id="21511" name="Rectangle 7"/>
          <p:cNvSpPr>
            <a:spLocks noChangeArrowheads="1"/>
          </p:cNvSpPr>
          <p:nvPr/>
        </p:nvSpPr>
        <p:spPr bwMode="auto">
          <a:xfrm>
            <a:off x="258763" y="500063"/>
            <a:ext cx="142875" cy="15716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sp>
        <p:nvSpPr>
          <p:cNvPr id="21512" name="Freeform 8"/>
          <p:cNvSpPr>
            <a:spLocks/>
          </p:cNvSpPr>
          <p:nvPr/>
        </p:nvSpPr>
        <p:spPr bwMode="auto">
          <a:xfrm>
            <a:off x="406400" y="506413"/>
            <a:ext cx="242888" cy="239712"/>
          </a:xfrm>
          <a:custGeom>
            <a:avLst/>
            <a:gdLst>
              <a:gd name="T0" fmla="*/ 0 w 153"/>
              <a:gd name="T1" fmla="*/ 0 h 151"/>
              <a:gd name="T2" fmla="*/ 0 w 153"/>
              <a:gd name="T3" fmla="*/ 2147483647 h 151"/>
              <a:gd name="T4" fmla="*/ 2147483647 w 153"/>
              <a:gd name="T5" fmla="*/ 2147483647 h 151"/>
              <a:gd name="T6" fmla="*/ 2147483647 w 153"/>
              <a:gd name="T7" fmla="*/ 2147483647 h 151"/>
              <a:gd name="T8" fmla="*/ 2147483647 w 153"/>
              <a:gd name="T9" fmla="*/ 2147483647 h 151"/>
              <a:gd name="T10" fmla="*/ 2147483647 w 153"/>
              <a:gd name="T11" fmla="*/ 2147483647 h 151"/>
              <a:gd name="T12" fmla="*/ 2147483647 w 153"/>
              <a:gd name="T13" fmla="*/ 2147483647 h 151"/>
              <a:gd name="T14" fmla="*/ 2147483647 w 153"/>
              <a:gd name="T15" fmla="*/ 2147483647 h 151"/>
              <a:gd name="T16" fmla="*/ 2147483647 w 153"/>
              <a:gd name="T17" fmla="*/ 2147483647 h 151"/>
              <a:gd name="T18" fmla="*/ 2147483647 w 153"/>
              <a:gd name="T19" fmla="*/ 2147483647 h 151"/>
              <a:gd name="T20" fmla="*/ 2147483647 w 153"/>
              <a:gd name="T21" fmla="*/ 2147483647 h 151"/>
              <a:gd name="T22" fmla="*/ 2147483647 w 153"/>
              <a:gd name="T23" fmla="*/ 2147483647 h 151"/>
              <a:gd name="T24" fmla="*/ 2147483647 w 153"/>
              <a:gd name="T25" fmla="*/ 2147483647 h 151"/>
              <a:gd name="T26" fmla="*/ 2147483647 w 153"/>
              <a:gd name="T27" fmla="*/ 2147483647 h 151"/>
              <a:gd name="T28" fmla="*/ 2147483647 w 153"/>
              <a:gd name="T29" fmla="*/ 2147483647 h 151"/>
              <a:gd name="T30" fmla="*/ 2147483647 w 153"/>
              <a:gd name="T31" fmla="*/ 2147483647 h 151"/>
              <a:gd name="T32" fmla="*/ 2147483647 w 153"/>
              <a:gd name="T33" fmla="*/ 2147483647 h 151"/>
              <a:gd name="T34" fmla="*/ 2147483647 w 153"/>
              <a:gd name="T35" fmla="*/ 2147483647 h 151"/>
              <a:gd name="T36" fmla="*/ 2147483647 w 153"/>
              <a:gd name="T37" fmla="*/ 2147483647 h 151"/>
              <a:gd name="T38" fmla="*/ 2147483647 w 153"/>
              <a:gd name="T39" fmla="*/ 2147483647 h 151"/>
              <a:gd name="T40" fmla="*/ 2147483647 w 153"/>
              <a:gd name="T41" fmla="*/ 0 h 151"/>
              <a:gd name="T42" fmla="*/ 0 w 153"/>
              <a:gd name="T43" fmla="*/ 0 h 15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53" h="151">
                <a:moveTo>
                  <a:pt x="0" y="0"/>
                </a:moveTo>
                <a:lnTo>
                  <a:pt x="0" y="98"/>
                </a:lnTo>
                <a:lnTo>
                  <a:pt x="17" y="98"/>
                </a:lnTo>
                <a:lnTo>
                  <a:pt x="36" y="102"/>
                </a:lnTo>
                <a:lnTo>
                  <a:pt x="51" y="116"/>
                </a:lnTo>
                <a:lnTo>
                  <a:pt x="58" y="133"/>
                </a:lnTo>
                <a:lnTo>
                  <a:pt x="58" y="150"/>
                </a:lnTo>
                <a:lnTo>
                  <a:pt x="152" y="149"/>
                </a:lnTo>
                <a:lnTo>
                  <a:pt x="152" y="131"/>
                </a:lnTo>
                <a:lnTo>
                  <a:pt x="150" y="114"/>
                </a:lnTo>
                <a:lnTo>
                  <a:pt x="147" y="100"/>
                </a:lnTo>
                <a:lnTo>
                  <a:pt x="143" y="88"/>
                </a:lnTo>
                <a:lnTo>
                  <a:pt x="138" y="70"/>
                </a:lnTo>
                <a:lnTo>
                  <a:pt x="133" y="57"/>
                </a:lnTo>
                <a:lnTo>
                  <a:pt x="125" y="47"/>
                </a:lnTo>
                <a:lnTo>
                  <a:pt x="116" y="35"/>
                </a:lnTo>
                <a:lnTo>
                  <a:pt x="102" y="24"/>
                </a:lnTo>
                <a:lnTo>
                  <a:pt x="88" y="15"/>
                </a:lnTo>
                <a:lnTo>
                  <a:pt x="66" y="7"/>
                </a:lnTo>
                <a:lnTo>
                  <a:pt x="39" y="1"/>
                </a:lnTo>
                <a:lnTo>
                  <a:pt x="21" y="0"/>
                </a:lnTo>
                <a:lnTo>
                  <a:pt x="0" y="0"/>
                </a:lnTo>
              </a:path>
            </a:pathLst>
          </a:custGeom>
          <a:solidFill>
            <a:schemeClr val="folHlink"/>
          </a:solidFill>
          <a:ln>
            <a:noFill/>
          </a:ln>
          <a:effectLst/>
          <a:extLs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1513" name="AutoShape 9"/>
          <p:cNvSpPr>
            <a:spLocks noChangeArrowheads="1"/>
          </p:cNvSpPr>
          <p:nvPr/>
        </p:nvSpPr>
        <p:spPr bwMode="auto">
          <a:xfrm rot="-5400000">
            <a:off x="-11112" y="457200"/>
            <a:ext cx="295275" cy="250825"/>
          </a:xfrm>
          <a:prstGeom prst="triangle">
            <a:avLst>
              <a:gd name="adj" fmla="val 49995"/>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sp>
        <p:nvSpPr>
          <p:cNvPr id="21514" name="AutoShape 10"/>
          <p:cNvSpPr>
            <a:spLocks noChangeArrowheads="1"/>
          </p:cNvSpPr>
          <p:nvPr/>
        </p:nvSpPr>
        <p:spPr bwMode="auto">
          <a:xfrm>
            <a:off x="300038" y="68263"/>
            <a:ext cx="288925" cy="273050"/>
          </a:xfrm>
          <a:prstGeom prst="triangle">
            <a:avLst>
              <a:gd name="adj" fmla="val 49995"/>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grpSp>
        <p:nvGrpSpPr>
          <p:cNvPr id="21515" name="Group 11"/>
          <p:cNvGrpSpPr>
            <a:grpSpLocks/>
          </p:cNvGrpSpPr>
          <p:nvPr/>
        </p:nvGrpSpPr>
        <p:grpSpPr bwMode="auto">
          <a:xfrm>
            <a:off x="276225" y="341313"/>
            <a:ext cx="642938" cy="6516687"/>
            <a:chOff x="174" y="215"/>
            <a:chExt cx="405" cy="4105"/>
          </a:xfrm>
        </p:grpSpPr>
        <p:sp>
          <p:nvSpPr>
            <p:cNvPr id="21516" name="Rectangle 12"/>
            <p:cNvSpPr>
              <a:spLocks noChangeArrowheads="1"/>
            </p:cNvSpPr>
            <p:nvPr/>
          </p:nvSpPr>
          <p:spPr bwMode="auto">
            <a:xfrm>
              <a:off x="315" y="469"/>
              <a:ext cx="94" cy="3851"/>
            </a:xfrm>
            <a:prstGeom prst="rect">
              <a:avLst/>
            </a:pr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grpSp>
          <p:nvGrpSpPr>
            <p:cNvPr id="21517" name="Group 13"/>
            <p:cNvGrpSpPr>
              <a:grpSpLocks/>
            </p:cNvGrpSpPr>
            <p:nvPr/>
          </p:nvGrpSpPr>
          <p:grpSpPr bwMode="auto">
            <a:xfrm>
              <a:off x="174" y="468"/>
              <a:ext cx="405" cy="3852"/>
              <a:chOff x="174" y="468"/>
              <a:chExt cx="405" cy="3852"/>
            </a:xfrm>
          </p:grpSpPr>
          <p:grpSp>
            <p:nvGrpSpPr>
              <p:cNvPr id="21519" name="Group 14"/>
              <p:cNvGrpSpPr>
                <a:grpSpLocks/>
              </p:cNvGrpSpPr>
              <p:nvPr/>
            </p:nvGrpSpPr>
            <p:grpSpPr bwMode="auto">
              <a:xfrm>
                <a:off x="175" y="468"/>
                <a:ext cx="404" cy="194"/>
                <a:chOff x="175" y="468"/>
                <a:chExt cx="404" cy="194"/>
              </a:xfrm>
            </p:grpSpPr>
            <p:sp>
              <p:nvSpPr>
                <p:cNvPr id="21521" name="Freeform 15"/>
                <p:cNvSpPr>
                  <a:spLocks/>
                </p:cNvSpPr>
                <p:nvPr/>
              </p:nvSpPr>
              <p:spPr bwMode="auto">
                <a:xfrm>
                  <a:off x="175" y="513"/>
                  <a:ext cx="155" cy="149"/>
                </a:xfrm>
                <a:custGeom>
                  <a:avLst/>
                  <a:gdLst>
                    <a:gd name="T0" fmla="*/ 154 w 155"/>
                    <a:gd name="T1" fmla="*/ 0 h 149"/>
                    <a:gd name="T2" fmla="*/ 154 w 155"/>
                    <a:gd name="T3" fmla="*/ 97 h 149"/>
                    <a:gd name="T4" fmla="*/ 136 w 155"/>
                    <a:gd name="T5" fmla="*/ 97 h 149"/>
                    <a:gd name="T6" fmla="*/ 117 w 155"/>
                    <a:gd name="T7" fmla="*/ 101 h 149"/>
                    <a:gd name="T8" fmla="*/ 102 w 155"/>
                    <a:gd name="T9" fmla="*/ 115 h 149"/>
                    <a:gd name="T10" fmla="*/ 94 w 155"/>
                    <a:gd name="T11" fmla="*/ 132 h 149"/>
                    <a:gd name="T12" fmla="*/ 94 w 155"/>
                    <a:gd name="T13" fmla="*/ 148 h 149"/>
                    <a:gd name="T14" fmla="*/ 0 w 155"/>
                    <a:gd name="T15" fmla="*/ 148 h 149"/>
                    <a:gd name="T16" fmla="*/ 0 w 155"/>
                    <a:gd name="T17" fmla="*/ 129 h 149"/>
                    <a:gd name="T18" fmla="*/ 1 w 155"/>
                    <a:gd name="T19" fmla="*/ 112 h 149"/>
                    <a:gd name="T20" fmla="*/ 4 w 155"/>
                    <a:gd name="T21" fmla="*/ 99 h 149"/>
                    <a:gd name="T22" fmla="*/ 8 w 155"/>
                    <a:gd name="T23" fmla="*/ 87 h 149"/>
                    <a:gd name="T24" fmla="*/ 13 w 155"/>
                    <a:gd name="T25" fmla="*/ 70 h 149"/>
                    <a:gd name="T26" fmla="*/ 18 w 155"/>
                    <a:gd name="T27" fmla="*/ 57 h 149"/>
                    <a:gd name="T28" fmla="*/ 26 w 155"/>
                    <a:gd name="T29" fmla="*/ 47 h 149"/>
                    <a:gd name="T30" fmla="*/ 36 w 155"/>
                    <a:gd name="T31" fmla="*/ 35 h 149"/>
                    <a:gd name="T32" fmla="*/ 49 w 155"/>
                    <a:gd name="T33" fmla="*/ 24 h 149"/>
                    <a:gd name="T34" fmla="*/ 64 w 155"/>
                    <a:gd name="T35" fmla="*/ 15 h 149"/>
                    <a:gd name="T36" fmla="*/ 86 w 155"/>
                    <a:gd name="T37" fmla="*/ 7 h 149"/>
                    <a:gd name="T38" fmla="*/ 113 w 155"/>
                    <a:gd name="T39" fmla="*/ 1 h 149"/>
                    <a:gd name="T40" fmla="*/ 131 w 155"/>
                    <a:gd name="T41" fmla="*/ 0 h 149"/>
                    <a:gd name="T42" fmla="*/ 154 w 155"/>
                    <a:gd name="T43" fmla="*/ 0 h 14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55" h="149">
                      <a:moveTo>
                        <a:pt x="154" y="0"/>
                      </a:moveTo>
                      <a:lnTo>
                        <a:pt x="154" y="97"/>
                      </a:lnTo>
                      <a:lnTo>
                        <a:pt x="136" y="97"/>
                      </a:lnTo>
                      <a:lnTo>
                        <a:pt x="117" y="101"/>
                      </a:lnTo>
                      <a:lnTo>
                        <a:pt x="102" y="115"/>
                      </a:lnTo>
                      <a:lnTo>
                        <a:pt x="94" y="132"/>
                      </a:lnTo>
                      <a:lnTo>
                        <a:pt x="94" y="148"/>
                      </a:lnTo>
                      <a:lnTo>
                        <a:pt x="0" y="148"/>
                      </a:lnTo>
                      <a:lnTo>
                        <a:pt x="0" y="129"/>
                      </a:lnTo>
                      <a:lnTo>
                        <a:pt x="1" y="112"/>
                      </a:lnTo>
                      <a:lnTo>
                        <a:pt x="4" y="99"/>
                      </a:lnTo>
                      <a:lnTo>
                        <a:pt x="8" y="87"/>
                      </a:lnTo>
                      <a:lnTo>
                        <a:pt x="13" y="70"/>
                      </a:lnTo>
                      <a:lnTo>
                        <a:pt x="18" y="57"/>
                      </a:lnTo>
                      <a:lnTo>
                        <a:pt x="26" y="47"/>
                      </a:lnTo>
                      <a:lnTo>
                        <a:pt x="36" y="35"/>
                      </a:lnTo>
                      <a:lnTo>
                        <a:pt x="49" y="24"/>
                      </a:lnTo>
                      <a:lnTo>
                        <a:pt x="64" y="15"/>
                      </a:lnTo>
                      <a:lnTo>
                        <a:pt x="86" y="7"/>
                      </a:lnTo>
                      <a:lnTo>
                        <a:pt x="113" y="1"/>
                      </a:lnTo>
                      <a:lnTo>
                        <a:pt x="131" y="0"/>
                      </a:lnTo>
                      <a:lnTo>
                        <a:pt x="154" y="0"/>
                      </a:lnTo>
                    </a:path>
                  </a:pathLst>
                </a:custGeom>
                <a:solidFill>
                  <a:schemeClr val="hlink"/>
                </a:solidFill>
                <a:ln>
                  <a:noFill/>
                </a:ln>
                <a:effectLst/>
                <a:extLs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1522" name="AutoShape 16"/>
                <p:cNvSpPr>
                  <a:spLocks noChangeArrowheads="1"/>
                </p:cNvSpPr>
                <p:nvPr/>
              </p:nvSpPr>
              <p:spPr bwMode="auto">
                <a:xfrm rot="5400000" flipH="1">
                  <a:off x="406" y="481"/>
                  <a:ext cx="186" cy="160"/>
                </a:xfrm>
                <a:prstGeom prst="triangle">
                  <a:avLst>
                    <a:gd name="adj" fmla="val 49995"/>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sp>
              <p:nvSpPr>
                <p:cNvPr id="21523" name="Rectangle 17"/>
                <p:cNvSpPr>
                  <a:spLocks noChangeArrowheads="1"/>
                </p:cNvSpPr>
                <p:nvPr/>
              </p:nvSpPr>
              <p:spPr bwMode="auto">
                <a:xfrm>
                  <a:off x="329" y="513"/>
                  <a:ext cx="90" cy="98"/>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grpSp>
          <p:sp>
            <p:nvSpPr>
              <p:cNvPr id="21520" name="Rectangle 18"/>
              <p:cNvSpPr>
                <a:spLocks noChangeArrowheads="1"/>
              </p:cNvSpPr>
              <p:nvPr/>
            </p:nvSpPr>
            <p:spPr bwMode="auto">
              <a:xfrm>
                <a:off x="174" y="657"/>
                <a:ext cx="90" cy="3663"/>
              </a:xfrm>
              <a:prstGeom prst="rect">
                <a:avLst/>
              </a:prstGeom>
              <a:gradFill rotWithShape="0">
                <a:gsLst>
                  <a:gs pos="0">
                    <a:schemeClr val="hlink"/>
                  </a:gs>
                  <a:gs pos="100000">
                    <a:schemeClr val="bg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grpSp>
        <p:sp>
          <p:nvSpPr>
            <p:cNvPr id="21518" name="Rectangle 19"/>
            <p:cNvSpPr>
              <a:spLocks noChangeArrowheads="1"/>
            </p:cNvSpPr>
            <p:nvPr/>
          </p:nvSpPr>
          <p:spPr bwMode="auto">
            <a:xfrm>
              <a:off x="243" y="215"/>
              <a:ext cx="91" cy="4105"/>
            </a:xfrm>
            <a:prstGeom prst="rect">
              <a:avLst/>
            </a:prstGeom>
            <a:gradFill rotWithShape="0">
              <a:gsLst>
                <a:gs pos="0">
                  <a:schemeClr val="accent1"/>
                </a:gs>
                <a:gs pos="100000">
                  <a:schemeClr val="bg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grpSp>
    </p:spTree>
  </p:cSld>
  <p:clrMap bg1="dk2" tx1="lt1" bg2="dk1" tx2="lt2" accent1="accent1" accent2="accent2" accent3="accent3" accent4="accent4" accent5="accent5" accent6="accent6" hlink="hlink" folHlink="folHlink"/>
  <p:sldLayoutIdLst>
    <p:sldLayoutId id="2147484117" r:id="rId1"/>
    <p:sldLayoutId id="2147484118" r:id="rId2"/>
    <p:sldLayoutId id="2147484119" r:id="rId3"/>
    <p:sldLayoutId id="2147484120" r:id="rId4"/>
    <p:sldLayoutId id="2147484121" r:id="rId5"/>
    <p:sldLayoutId id="2147484122" r:id="rId6"/>
    <p:sldLayoutId id="2147484123" r:id="rId7"/>
    <p:sldLayoutId id="2147484124" r:id="rId8"/>
    <p:sldLayoutId id="2147484125" r:id="rId9"/>
    <p:sldLayoutId id="2147484126" r:id="rId10"/>
    <p:sldLayoutId id="2147484127" r:id="rId11"/>
  </p:sldLayoutIdLst>
  <p:hf hdr="0" dt="0"/>
  <p:txStyles>
    <p:titleStyle>
      <a:lvl1pPr algn="ctr" rtl="0" eaLnBrk="1" fontAlgn="base" hangingPunct="1">
        <a:spcBef>
          <a:spcPct val="0"/>
        </a:spcBef>
        <a:spcAft>
          <a:spcPct val="0"/>
        </a:spcAft>
        <a:defRPr kumimoji="1" sz="4400">
          <a:solidFill>
            <a:schemeClr val="tx2"/>
          </a:solidFill>
          <a:latin typeface="+mj-lt"/>
          <a:ea typeface="+mj-ea"/>
          <a:cs typeface="+mj-cs"/>
        </a:defRPr>
      </a:lvl1pPr>
      <a:lvl2pPr algn="ctr" rtl="0" eaLnBrk="1" fontAlgn="base" hangingPunct="1">
        <a:spcBef>
          <a:spcPct val="0"/>
        </a:spcBef>
        <a:spcAft>
          <a:spcPct val="0"/>
        </a:spcAft>
        <a:defRPr kumimoji="1" sz="4400">
          <a:solidFill>
            <a:schemeClr val="tx2"/>
          </a:solidFill>
          <a:latin typeface="Times New Roman" pitchFamily="18" charset="0"/>
        </a:defRPr>
      </a:lvl2pPr>
      <a:lvl3pPr algn="ctr" rtl="0" eaLnBrk="1" fontAlgn="base" hangingPunct="1">
        <a:spcBef>
          <a:spcPct val="0"/>
        </a:spcBef>
        <a:spcAft>
          <a:spcPct val="0"/>
        </a:spcAft>
        <a:defRPr kumimoji="1" sz="4400">
          <a:solidFill>
            <a:schemeClr val="tx2"/>
          </a:solidFill>
          <a:latin typeface="Times New Roman" pitchFamily="18" charset="0"/>
        </a:defRPr>
      </a:lvl3pPr>
      <a:lvl4pPr algn="ctr" rtl="0" eaLnBrk="1" fontAlgn="base" hangingPunct="1">
        <a:spcBef>
          <a:spcPct val="0"/>
        </a:spcBef>
        <a:spcAft>
          <a:spcPct val="0"/>
        </a:spcAft>
        <a:defRPr kumimoji="1" sz="4400">
          <a:solidFill>
            <a:schemeClr val="tx2"/>
          </a:solidFill>
          <a:latin typeface="Times New Roman" pitchFamily="18" charset="0"/>
        </a:defRPr>
      </a:lvl4pPr>
      <a:lvl5pPr algn="ctr" rtl="0" eaLnBrk="1" fontAlgn="base" hangingPunct="1">
        <a:spcBef>
          <a:spcPct val="0"/>
        </a:spcBef>
        <a:spcAft>
          <a:spcPct val="0"/>
        </a:spcAft>
        <a:defRPr kumimoji="1" sz="4400">
          <a:solidFill>
            <a:schemeClr val="tx2"/>
          </a:solidFill>
          <a:latin typeface="Times New Roman" pitchFamily="18" charset="0"/>
        </a:defRPr>
      </a:lvl5pPr>
      <a:lvl6pPr marL="457200" algn="ctr" rtl="0" eaLnBrk="1" fontAlgn="base" hangingPunct="1">
        <a:spcBef>
          <a:spcPct val="0"/>
        </a:spcBef>
        <a:spcAft>
          <a:spcPct val="0"/>
        </a:spcAft>
        <a:defRPr kumimoji="1" sz="4400">
          <a:solidFill>
            <a:schemeClr val="tx2"/>
          </a:solidFill>
          <a:latin typeface="Times New Roman" pitchFamily="18" charset="0"/>
        </a:defRPr>
      </a:lvl6pPr>
      <a:lvl7pPr marL="914400" algn="ctr" rtl="0" eaLnBrk="1" fontAlgn="base" hangingPunct="1">
        <a:spcBef>
          <a:spcPct val="0"/>
        </a:spcBef>
        <a:spcAft>
          <a:spcPct val="0"/>
        </a:spcAft>
        <a:defRPr kumimoji="1" sz="4400">
          <a:solidFill>
            <a:schemeClr val="tx2"/>
          </a:solidFill>
          <a:latin typeface="Times New Roman" pitchFamily="18" charset="0"/>
        </a:defRPr>
      </a:lvl7pPr>
      <a:lvl8pPr marL="1371600" algn="ctr" rtl="0" eaLnBrk="1" fontAlgn="base" hangingPunct="1">
        <a:spcBef>
          <a:spcPct val="0"/>
        </a:spcBef>
        <a:spcAft>
          <a:spcPct val="0"/>
        </a:spcAft>
        <a:defRPr kumimoji="1" sz="4400">
          <a:solidFill>
            <a:schemeClr val="tx2"/>
          </a:solidFill>
          <a:latin typeface="Times New Roman" pitchFamily="18" charset="0"/>
        </a:defRPr>
      </a:lvl8pPr>
      <a:lvl9pPr marL="1828800" algn="ctr" rtl="0" eaLnBrk="1" fontAlgn="base" hangingPunct="1">
        <a:spcBef>
          <a:spcPct val="0"/>
        </a:spcBef>
        <a:spcAft>
          <a:spcPct val="0"/>
        </a:spcAft>
        <a:defRPr kumimoji="1" sz="4400">
          <a:solidFill>
            <a:schemeClr val="tx2"/>
          </a:solidFill>
          <a:latin typeface="Times New Roman" pitchFamily="18" charset="0"/>
        </a:defRPr>
      </a:lvl9pPr>
    </p:titleStyle>
    <p:bodyStyle>
      <a:lvl1pPr marL="342900" indent="-342900" algn="l" rtl="0" eaLnBrk="1" fontAlgn="base" hangingPunct="1">
        <a:spcBef>
          <a:spcPct val="20000"/>
        </a:spcBef>
        <a:spcAft>
          <a:spcPct val="0"/>
        </a:spcAft>
        <a:buClr>
          <a:schemeClr val="accent1"/>
        </a:buClr>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1"/>
        </a:buClr>
        <a:buChar char="•"/>
        <a:defRPr kumimoji="1" sz="2800">
          <a:solidFill>
            <a:schemeClr val="tx1"/>
          </a:solidFill>
          <a:latin typeface="+mn-lt"/>
        </a:defRPr>
      </a:lvl2pPr>
      <a:lvl3pPr marL="1143000" indent="-228600" algn="l" rtl="0" eaLnBrk="1" fontAlgn="base" hangingPunct="1">
        <a:spcBef>
          <a:spcPct val="20000"/>
        </a:spcBef>
        <a:spcAft>
          <a:spcPct val="0"/>
        </a:spcAft>
        <a:buClr>
          <a:schemeClr val="accent1"/>
        </a:buClr>
        <a:buChar char="•"/>
        <a:defRPr kumimoji="1" sz="2400">
          <a:solidFill>
            <a:schemeClr val="tx1"/>
          </a:solidFill>
          <a:latin typeface="+mn-lt"/>
        </a:defRPr>
      </a:lvl3pPr>
      <a:lvl4pPr marL="1600200" indent="-228600" algn="l" rtl="0" eaLnBrk="1" fontAlgn="base" hangingPunct="1">
        <a:spcBef>
          <a:spcPct val="20000"/>
        </a:spcBef>
        <a:spcAft>
          <a:spcPct val="0"/>
        </a:spcAft>
        <a:buClr>
          <a:schemeClr val="accent1"/>
        </a:buClr>
        <a:buChar char="•"/>
        <a:defRPr kumimoji="1" sz="2000">
          <a:solidFill>
            <a:schemeClr val="tx1"/>
          </a:solidFill>
          <a:latin typeface="+mn-lt"/>
        </a:defRPr>
      </a:lvl4pPr>
      <a:lvl5pPr marL="2057400" indent="-228600" algn="l" rtl="0" eaLnBrk="1" fontAlgn="base" hangingPunct="1">
        <a:spcBef>
          <a:spcPct val="20000"/>
        </a:spcBef>
        <a:spcAft>
          <a:spcPct val="0"/>
        </a:spcAft>
        <a:buClr>
          <a:schemeClr val="accent1"/>
        </a:buClr>
        <a:buChar char="•"/>
        <a:defRPr kumimoji="1" sz="2000">
          <a:solidFill>
            <a:schemeClr val="tx1"/>
          </a:solidFill>
          <a:latin typeface="+mn-lt"/>
        </a:defRPr>
      </a:lvl5pPr>
      <a:lvl6pPr marL="2514600" indent="-228600" algn="l" rtl="0" eaLnBrk="1" fontAlgn="base" hangingPunct="1">
        <a:spcBef>
          <a:spcPct val="20000"/>
        </a:spcBef>
        <a:spcAft>
          <a:spcPct val="0"/>
        </a:spcAft>
        <a:buClr>
          <a:schemeClr val="accent1"/>
        </a:buClr>
        <a:buChar char="•"/>
        <a:defRPr kumimoji="1" sz="2000">
          <a:solidFill>
            <a:schemeClr val="tx1"/>
          </a:solidFill>
          <a:latin typeface="+mn-lt"/>
        </a:defRPr>
      </a:lvl6pPr>
      <a:lvl7pPr marL="2971800" indent="-228600" algn="l" rtl="0" eaLnBrk="1" fontAlgn="base" hangingPunct="1">
        <a:spcBef>
          <a:spcPct val="20000"/>
        </a:spcBef>
        <a:spcAft>
          <a:spcPct val="0"/>
        </a:spcAft>
        <a:buClr>
          <a:schemeClr val="accent1"/>
        </a:buClr>
        <a:buChar char="•"/>
        <a:defRPr kumimoji="1" sz="2000">
          <a:solidFill>
            <a:schemeClr val="tx1"/>
          </a:solidFill>
          <a:latin typeface="+mn-lt"/>
        </a:defRPr>
      </a:lvl7pPr>
      <a:lvl8pPr marL="3429000" indent="-228600" algn="l" rtl="0" eaLnBrk="1" fontAlgn="base" hangingPunct="1">
        <a:spcBef>
          <a:spcPct val="20000"/>
        </a:spcBef>
        <a:spcAft>
          <a:spcPct val="0"/>
        </a:spcAft>
        <a:buClr>
          <a:schemeClr val="accent1"/>
        </a:buClr>
        <a:buChar char="•"/>
        <a:defRPr kumimoji="1" sz="2000">
          <a:solidFill>
            <a:schemeClr val="tx1"/>
          </a:solidFill>
          <a:latin typeface="+mn-lt"/>
        </a:defRPr>
      </a:lvl8pPr>
      <a:lvl9pPr marL="3886200" indent="-228600" algn="l" rtl="0" eaLnBrk="1" fontAlgn="base" hangingPunct="1">
        <a:spcBef>
          <a:spcPct val="20000"/>
        </a:spcBef>
        <a:spcAft>
          <a:spcPct val="0"/>
        </a:spcAft>
        <a:buClr>
          <a:schemeClr val="accent1"/>
        </a:buClr>
        <a:buChar char="•"/>
        <a:defRPr kumimoji="1"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bwMode="auto">
          <a:xfrm>
            <a:off x="1079500" y="288925"/>
            <a:ext cx="7726363"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ctr" anchorCtr="0" compatLnSpc="1">
            <a:prstTxWarp prst="textNoShape">
              <a:avLst/>
            </a:prstTxWarp>
          </a:bodyPr>
          <a:lstStyle/>
          <a:p>
            <a:pPr lvl="0"/>
            <a:r>
              <a:rPr lang="en-US" altLang="en-US" smtClean="0"/>
              <a:t>Click to edit Master title style</a:t>
            </a:r>
          </a:p>
        </p:txBody>
      </p:sp>
      <p:sp>
        <p:nvSpPr>
          <p:cNvPr id="22531" name="Rectangle 3"/>
          <p:cNvSpPr>
            <a:spLocks noGrp="1" noChangeArrowheads="1"/>
          </p:cNvSpPr>
          <p:nvPr>
            <p:ph type="body" idx="1"/>
          </p:nvPr>
        </p:nvSpPr>
        <p:spPr bwMode="auto">
          <a:xfrm>
            <a:off x="855663" y="1593850"/>
            <a:ext cx="8105775" cy="4425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100" name="Rectangle 4"/>
          <p:cNvSpPr>
            <a:spLocks noGrp="1" noChangeArrowheads="1"/>
          </p:cNvSpPr>
          <p:nvPr>
            <p:ph type="dt" sz="half" idx="2"/>
          </p:nvPr>
        </p:nvSpPr>
        <p:spPr bwMode="auto">
          <a:xfrm>
            <a:off x="838200" y="6235700"/>
            <a:ext cx="24495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2075" tIns="46038" rIns="92075" bIns="46038" numCol="1" anchor="ctr" anchorCtr="0" compatLnSpc="1">
            <a:prstTxWarp prst="textNoShape">
              <a:avLst/>
            </a:prstTxWarp>
          </a:bodyPr>
          <a:lstStyle>
            <a:lvl1pPr>
              <a:defRPr sz="1400">
                <a:latin typeface="+mn-lt"/>
                <a:cs typeface="Arial" charset="0"/>
              </a:defRPr>
            </a:lvl1pPr>
          </a:lstStyle>
          <a:p>
            <a:pPr>
              <a:defRPr/>
            </a:pPr>
            <a:fld id="{3203B244-65BA-43D5-8C9B-C6A407B1E6B4}" type="datetime1">
              <a:rPr lang="ar-SA" smtClean="0"/>
              <a:t>30/01/1441</a:t>
            </a:fld>
            <a:endParaRPr lang="en-US"/>
          </a:p>
        </p:txBody>
      </p:sp>
      <p:sp>
        <p:nvSpPr>
          <p:cNvPr id="4101" name="Rectangle 5"/>
          <p:cNvSpPr>
            <a:spLocks noGrp="1" noChangeArrowheads="1"/>
          </p:cNvSpPr>
          <p:nvPr>
            <p:ph type="sldNum" sz="quarter" idx="4"/>
          </p:nvPr>
        </p:nvSpPr>
        <p:spPr bwMode="auto">
          <a:xfrm>
            <a:off x="6553200" y="6224588"/>
            <a:ext cx="24209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2075" tIns="46038" rIns="92075" bIns="46038" numCol="1" anchor="ctr" anchorCtr="0" compatLnSpc="1">
            <a:prstTxWarp prst="textNoShape">
              <a:avLst/>
            </a:prstTxWarp>
          </a:bodyPr>
          <a:lstStyle>
            <a:lvl1pPr algn="r">
              <a:defRPr sz="1400">
                <a:latin typeface="+mn-lt"/>
                <a:cs typeface="Arial" charset="0"/>
              </a:defRPr>
            </a:lvl1pPr>
          </a:lstStyle>
          <a:p>
            <a:pPr>
              <a:defRPr/>
            </a:pPr>
            <a:fld id="{6B340274-B014-4E17-9BDC-6A8E2B0B2B19}" type="slidenum">
              <a:rPr lang="en-US"/>
              <a:pPr>
                <a:defRPr/>
              </a:pPr>
              <a:t>‹#›</a:t>
            </a:fld>
            <a:endParaRPr lang="en-US"/>
          </a:p>
        </p:txBody>
      </p:sp>
      <p:sp>
        <p:nvSpPr>
          <p:cNvPr id="4102" name="Rectangle 6"/>
          <p:cNvSpPr>
            <a:spLocks noGrp="1" noChangeArrowheads="1"/>
          </p:cNvSpPr>
          <p:nvPr>
            <p:ph type="ftr" sz="quarter" idx="3"/>
          </p:nvPr>
        </p:nvSpPr>
        <p:spPr bwMode="auto">
          <a:xfrm>
            <a:off x="3484563" y="6237288"/>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2075" tIns="46038" rIns="92075" bIns="46038" numCol="1" anchor="ctr" anchorCtr="0" compatLnSpc="1">
            <a:prstTxWarp prst="textNoShape">
              <a:avLst/>
            </a:prstTxWarp>
          </a:bodyPr>
          <a:lstStyle>
            <a:lvl1pPr algn="ctr">
              <a:defRPr sz="1400">
                <a:latin typeface="+mn-lt"/>
                <a:cs typeface="Arial" charset="0"/>
              </a:defRPr>
            </a:lvl1pPr>
          </a:lstStyle>
          <a:p>
            <a:pPr>
              <a:defRPr/>
            </a:pPr>
            <a:r>
              <a:rPr lang="en-US" smtClean="0"/>
              <a:t>Dr. Mohammed Alnaif</a:t>
            </a:r>
            <a:endParaRPr lang="en-US"/>
          </a:p>
        </p:txBody>
      </p:sp>
      <p:sp>
        <p:nvSpPr>
          <p:cNvPr id="22535" name="Rectangle 7"/>
          <p:cNvSpPr>
            <a:spLocks noChangeArrowheads="1"/>
          </p:cNvSpPr>
          <p:nvPr/>
        </p:nvSpPr>
        <p:spPr bwMode="auto">
          <a:xfrm>
            <a:off x="258763" y="500063"/>
            <a:ext cx="142875" cy="15716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sp>
        <p:nvSpPr>
          <p:cNvPr id="22536" name="Freeform 8"/>
          <p:cNvSpPr>
            <a:spLocks/>
          </p:cNvSpPr>
          <p:nvPr/>
        </p:nvSpPr>
        <p:spPr bwMode="auto">
          <a:xfrm>
            <a:off x="406400" y="506413"/>
            <a:ext cx="242888" cy="239712"/>
          </a:xfrm>
          <a:custGeom>
            <a:avLst/>
            <a:gdLst>
              <a:gd name="T0" fmla="*/ 0 w 153"/>
              <a:gd name="T1" fmla="*/ 0 h 151"/>
              <a:gd name="T2" fmla="*/ 0 w 153"/>
              <a:gd name="T3" fmla="*/ 2147483647 h 151"/>
              <a:gd name="T4" fmla="*/ 2147483647 w 153"/>
              <a:gd name="T5" fmla="*/ 2147483647 h 151"/>
              <a:gd name="T6" fmla="*/ 2147483647 w 153"/>
              <a:gd name="T7" fmla="*/ 2147483647 h 151"/>
              <a:gd name="T8" fmla="*/ 2147483647 w 153"/>
              <a:gd name="T9" fmla="*/ 2147483647 h 151"/>
              <a:gd name="T10" fmla="*/ 2147483647 w 153"/>
              <a:gd name="T11" fmla="*/ 2147483647 h 151"/>
              <a:gd name="T12" fmla="*/ 2147483647 w 153"/>
              <a:gd name="T13" fmla="*/ 2147483647 h 151"/>
              <a:gd name="T14" fmla="*/ 2147483647 w 153"/>
              <a:gd name="T15" fmla="*/ 2147483647 h 151"/>
              <a:gd name="T16" fmla="*/ 2147483647 w 153"/>
              <a:gd name="T17" fmla="*/ 2147483647 h 151"/>
              <a:gd name="T18" fmla="*/ 2147483647 w 153"/>
              <a:gd name="T19" fmla="*/ 2147483647 h 151"/>
              <a:gd name="T20" fmla="*/ 2147483647 w 153"/>
              <a:gd name="T21" fmla="*/ 2147483647 h 151"/>
              <a:gd name="T22" fmla="*/ 2147483647 w 153"/>
              <a:gd name="T23" fmla="*/ 2147483647 h 151"/>
              <a:gd name="T24" fmla="*/ 2147483647 w 153"/>
              <a:gd name="T25" fmla="*/ 2147483647 h 151"/>
              <a:gd name="T26" fmla="*/ 2147483647 w 153"/>
              <a:gd name="T27" fmla="*/ 2147483647 h 151"/>
              <a:gd name="T28" fmla="*/ 2147483647 w 153"/>
              <a:gd name="T29" fmla="*/ 2147483647 h 151"/>
              <a:gd name="T30" fmla="*/ 2147483647 w 153"/>
              <a:gd name="T31" fmla="*/ 2147483647 h 151"/>
              <a:gd name="T32" fmla="*/ 2147483647 w 153"/>
              <a:gd name="T33" fmla="*/ 2147483647 h 151"/>
              <a:gd name="T34" fmla="*/ 2147483647 w 153"/>
              <a:gd name="T35" fmla="*/ 2147483647 h 151"/>
              <a:gd name="T36" fmla="*/ 2147483647 w 153"/>
              <a:gd name="T37" fmla="*/ 2147483647 h 151"/>
              <a:gd name="T38" fmla="*/ 2147483647 w 153"/>
              <a:gd name="T39" fmla="*/ 2147483647 h 151"/>
              <a:gd name="T40" fmla="*/ 2147483647 w 153"/>
              <a:gd name="T41" fmla="*/ 0 h 151"/>
              <a:gd name="T42" fmla="*/ 0 w 153"/>
              <a:gd name="T43" fmla="*/ 0 h 15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53" h="151">
                <a:moveTo>
                  <a:pt x="0" y="0"/>
                </a:moveTo>
                <a:lnTo>
                  <a:pt x="0" y="98"/>
                </a:lnTo>
                <a:lnTo>
                  <a:pt x="17" y="98"/>
                </a:lnTo>
                <a:lnTo>
                  <a:pt x="36" y="102"/>
                </a:lnTo>
                <a:lnTo>
                  <a:pt x="51" y="116"/>
                </a:lnTo>
                <a:lnTo>
                  <a:pt x="58" y="133"/>
                </a:lnTo>
                <a:lnTo>
                  <a:pt x="58" y="150"/>
                </a:lnTo>
                <a:lnTo>
                  <a:pt x="152" y="149"/>
                </a:lnTo>
                <a:lnTo>
                  <a:pt x="152" y="131"/>
                </a:lnTo>
                <a:lnTo>
                  <a:pt x="150" y="114"/>
                </a:lnTo>
                <a:lnTo>
                  <a:pt x="147" y="100"/>
                </a:lnTo>
                <a:lnTo>
                  <a:pt x="143" y="88"/>
                </a:lnTo>
                <a:lnTo>
                  <a:pt x="138" y="70"/>
                </a:lnTo>
                <a:lnTo>
                  <a:pt x="133" y="57"/>
                </a:lnTo>
                <a:lnTo>
                  <a:pt x="125" y="47"/>
                </a:lnTo>
                <a:lnTo>
                  <a:pt x="116" y="35"/>
                </a:lnTo>
                <a:lnTo>
                  <a:pt x="102" y="24"/>
                </a:lnTo>
                <a:lnTo>
                  <a:pt x="88" y="15"/>
                </a:lnTo>
                <a:lnTo>
                  <a:pt x="66" y="7"/>
                </a:lnTo>
                <a:lnTo>
                  <a:pt x="39" y="1"/>
                </a:lnTo>
                <a:lnTo>
                  <a:pt x="21" y="0"/>
                </a:lnTo>
                <a:lnTo>
                  <a:pt x="0" y="0"/>
                </a:lnTo>
              </a:path>
            </a:pathLst>
          </a:custGeom>
          <a:solidFill>
            <a:schemeClr val="folHlink"/>
          </a:solidFill>
          <a:ln>
            <a:noFill/>
          </a:ln>
          <a:effectLst/>
          <a:extLs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2537" name="AutoShape 9"/>
          <p:cNvSpPr>
            <a:spLocks noChangeArrowheads="1"/>
          </p:cNvSpPr>
          <p:nvPr/>
        </p:nvSpPr>
        <p:spPr bwMode="auto">
          <a:xfrm rot="-5400000">
            <a:off x="-11112" y="457200"/>
            <a:ext cx="295275" cy="250825"/>
          </a:xfrm>
          <a:prstGeom prst="triangle">
            <a:avLst>
              <a:gd name="adj" fmla="val 49995"/>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sp>
        <p:nvSpPr>
          <p:cNvPr id="22538" name="AutoShape 10"/>
          <p:cNvSpPr>
            <a:spLocks noChangeArrowheads="1"/>
          </p:cNvSpPr>
          <p:nvPr/>
        </p:nvSpPr>
        <p:spPr bwMode="auto">
          <a:xfrm>
            <a:off x="300038" y="68263"/>
            <a:ext cx="288925" cy="273050"/>
          </a:xfrm>
          <a:prstGeom prst="triangle">
            <a:avLst>
              <a:gd name="adj" fmla="val 49995"/>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grpSp>
        <p:nvGrpSpPr>
          <p:cNvPr id="22539" name="Group 11"/>
          <p:cNvGrpSpPr>
            <a:grpSpLocks/>
          </p:cNvGrpSpPr>
          <p:nvPr/>
        </p:nvGrpSpPr>
        <p:grpSpPr bwMode="auto">
          <a:xfrm>
            <a:off x="276225" y="341313"/>
            <a:ext cx="642938" cy="6516687"/>
            <a:chOff x="174" y="215"/>
            <a:chExt cx="405" cy="4105"/>
          </a:xfrm>
        </p:grpSpPr>
        <p:sp>
          <p:nvSpPr>
            <p:cNvPr id="22540" name="Rectangle 12"/>
            <p:cNvSpPr>
              <a:spLocks noChangeArrowheads="1"/>
            </p:cNvSpPr>
            <p:nvPr/>
          </p:nvSpPr>
          <p:spPr bwMode="auto">
            <a:xfrm>
              <a:off x="315" y="469"/>
              <a:ext cx="94" cy="3851"/>
            </a:xfrm>
            <a:prstGeom prst="rect">
              <a:avLst/>
            </a:pr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grpSp>
          <p:nvGrpSpPr>
            <p:cNvPr id="22541" name="Group 13"/>
            <p:cNvGrpSpPr>
              <a:grpSpLocks/>
            </p:cNvGrpSpPr>
            <p:nvPr/>
          </p:nvGrpSpPr>
          <p:grpSpPr bwMode="auto">
            <a:xfrm>
              <a:off x="174" y="468"/>
              <a:ext cx="405" cy="3852"/>
              <a:chOff x="174" y="468"/>
              <a:chExt cx="405" cy="3852"/>
            </a:xfrm>
          </p:grpSpPr>
          <p:grpSp>
            <p:nvGrpSpPr>
              <p:cNvPr id="22543" name="Group 14"/>
              <p:cNvGrpSpPr>
                <a:grpSpLocks/>
              </p:cNvGrpSpPr>
              <p:nvPr/>
            </p:nvGrpSpPr>
            <p:grpSpPr bwMode="auto">
              <a:xfrm>
                <a:off x="175" y="468"/>
                <a:ext cx="404" cy="194"/>
                <a:chOff x="175" y="468"/>
                <a:chExt cx="404" cy="194"/>
              </a:xfrm>
            </p:grpSpPr>
            <p:sp>
              <p:nvSpPr>
                <p:cNvPr id="22545" name="Freeform 15"/>
                <p:cNvSpPr>
                  <a:spLocks/>
                </p:cNvSpPr>
                <p:nvPr/>
              </p:nvSpPr>
              <p:spPr bwMode="auto">
                <a:xfrm>
                  <a:off x="175" y="513"/>
                  <a:ext cx="155" cy="149"/>
                </a:xfrm>
                <a:custGeom>
                  <a:avLst/>
                  <a:gdLst>
                    <a:gd name="T0" fmla="*/ 154 w 155"/>
                    <a:gd name="T1" fmla="*/ 0 h 149"/>
                    <a:gd name="T2" fmla="*/ 154 w 155"/>
                    <a:gd name="T3" fmla="*/ 97 h 149"/>
                    <a:gd name="T4" fmla="*/ 136 w 155"/>
                    <a:gd name="T5" fmla="*/ 97 h 149"/>
                    <a:gd name="T6" fmla="*/ 117 w 155"/>
                    <a:gd name="T7" fmla="*/ 101 h 149"/>
                    <a:gd name="T8" fmla="*/ 102 w 155"/>
                    <a:gd name="T9" fmla="*/ 115 h 149"/>
                    <a:gd name="T10" fmla="*/ 94 w 155"/>
                    <a:gd name="T11" fmla="*/ 132 h 149"/>
                    <a:gd name="T12" fmla="*/ 94 w 155"/>
                    <a:gd name="T13" fmla="*/ 148 h 149"/>
                    <a:gd name="T14" fmla="*/ 0 w 155"/>
                    <a:gd name="T15" fmla="*/ 148 h 149"/>
                    <a:gd name="T16" fmla="*/ 0 w 155"/>
                    <a:gd name="T17" fmla="*/ 129 h 149"/>
                    <a:gd name="T18" fmla="*/ 1 w 155"/>
                    <a:gd name="T19" fmla="*/ 112 h 149"/>
                    <a:gd name="T20" fmla="*/ 4 w 155"/>
                    <a:gd name="T21" fmla="*/ 99 h 149"/>
                    <a:gd name="T22" fmla="*/ 8 w 155"/>
                    <a:gd name="T23" fmla="*/ 87 h 149"/>
                    <a:gd name="T24" fmla="*/ 13 w 155"/>
                    <a:gd name="T25" fmla="*/ 70 h 149"/>
                    <a:gd name="T26" fmla="*/ 18 w 155"/>
                    <a:gd name="T27" fmla="*/ 57 h 149"/>
                    <a:gd name="T28" fmla="*/ 26 w 155"/>
                    <a:gd name="T29" fmla="*/ 47 h 149"/>
                    <a:gd name="T30" fmla="*/ 36 w 155"/>
                    <a:gd name="T31" fmla="*/ 35 h 149"/>
                    <a:gd name="T32" fmla="*/ 49 w 155"/>
                    <a:gd name="T33" fmla="*/ 24 h 149"/>
                    <a:gd name="T34" fmla="*/ 64 w 155"/>
                    <a:gd name="T35" fmla="*/ 15 h 149"/>
                    <a:gd name="T36" fmla="*/ 86 w 155"/>
                    <a:gd name="T37" fmla="*/ 7 h 149"/>
                    <a:gd name="T38" fmla="*/ 113 w 155"/>
                    <a:gd name="T39" fmla="*/ 1 h 149"/>
                    <a:gd name="T40" fmla="*/ 131 w 155"/>
                    <a:gd name="T41" fmla="*/ 0 h 149"/>
                    <a:gd name="T42" fmla="*/ 154 w 155"/>
                    <a:gd name="T43" fmla="*/ 0 h 14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55" h="149">
                      <a:moveTo>
                        <a:pt x="154" y="0"/>
                      </a:moveTo>
                      <a:lnTo>
                        <a:pt x="154" y="97"/>
                      </a:lnTo>
                      <a:lnTo>
                        <a:pt x="136" y="97"/>
                      </a:lnTo>
                      <a:lnTo>
                        <a:pt x="117" y="101"/>
                      </a:lnTo>
                      <a:lnTo>
                        <a:pt x="102" y="115"/>
                      </a:lnTo>
                      <a:lnTo>
                        <a:pt x="94" y="132"/>
                      </a:lnTo>
                      <a:lnTo>
                        <a:pt x="94" y="148"/>
                      </a:lnTo>
                      <a:lnTo>
                        <a:pt x="0" y="148"/>
                      </a:lnTo>
                      <a:lnTo>
                        <a:pt x="0" y="129"/>
                      </a:lnTo>
                      <a:lnTo>
                        <a:pt x="1" y="112"/>
                      </a:lnTo>
                      <a:lnTo>
                        <a:pt x="4" y="99"/>
                      </a:lnTo>
                      <a:lnTo>
                        <a:pt x="8" y="87"/>
                      </a:lnTo>
                      <a:lnTo>
                        <a:pt x="13" y="70"/>
                      </a:lnTo>
                      <a:lnTo>
                        <a:pt x="18" y="57"/>
                      </a:lnTo>
                      <a:lnTo>
                        <a:pt x="26" y="47"/>
                      </a:lnTo>
                      <a:lnTo>
                        <a:pt x="36" y="35"/>
                      </a:lnTo>
                      <a:lnTo>
                        <a:pt x="49" y="24"/>
                      </a:lnTo>
                      <a:lnTo>
                        <a:pt x="64" y="15"/>
                      </a:lnTo>
                      <a:lnTo>
                        <a:pt x="86" y="7"/>
                      </a:lnTo>
                      <a:lnTo>
                        <a:pt x="113" y="1"/>
                      </a:lnTo>
                      <a:lnTo>
                        <a:pt x="131" y="0"/>
                      </a:lnTo>
                      <a:lnTo>
                        <a:pt x="154" y="0"/>
                      </a:lnTo>
                    </a:path>
                  </a:pathLst>
                </a:custGeom>
                <a:solidFill>
                  <a:schemeClr val="hlink"/>
                </a:solidFill>
                <a:ln>
                  <a:noFill/>
                </a:ln>
                <a:effectLst/>
                <a:extLs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2546" name="AutoShape 16"/>
                <p:cNvSpPr>
                  <a:spLocks noChangeArrowheads="1"/>
                </p:cNvSpPr>
                <p:nvPr/>
              </p:nvSpPr>
              <p:spPr bwMode="auto">
                <a:xfrm rot="5400000" flipH="1">
                  <a:off x="406" y="481"/>
                  <a:ext cx="186" cy="160"/>
                </a:xfrm>
                <a:prstGeom prst="triangle">
                  <a:avLst>
                    <a:gd name="adj" fmla="val 49995"/>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sp>
              <p:nvSpPr>
                <p:cNvPr id="22547" name="Rectangle 17"/>
                <p:cNvSpPr>
                  <a:spLocks noChangeArrowheads="1"/>
                </p:cNvSpPr>
                <p:nvPr/>
              </p:nvSpPr>
              <p:spPr bwMode="auto">
                <a:xfrm>
                  <a:off x="329" y="513"/>
                  <a:ext cx="90" cy="98"/>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grpSp>
          <p:sp>
            <p:nvSpPr>
              <p:cNvPr id="22544" name="Rectangle 18"/>
              <p:cNvSpPr>
                <a:spLocks noChangeArrowheads="1"/>
              </p:cNvSpPr>
              <p:nvPr/>
            </p:nvSpPr>
            <p:spPr bwMode="auto">
              <a:xfrm>
                <a:off x="174" y="657"/>
                <a:ext cx="90" cy="3663"/>
              </a:xfrm>
              <a:prstGeom prst="rect">
                <a:avLst/>
              </a:prstGeom>
              <a:gradFill rotWithShape="0">
                <a:gsLst>
                  <a:gs pos="0">
                    <a:schemeClr val="hlink"/>
                  </a:gs>
                  <a:gs pos="100000">
                    <a:schemeClr val="bg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grpSp>
        <p:sp>
          <p:nvSpPr>
            <p:cNvPr id="22542" name="Rectangle 19"/>
            <p:cNvSpPr>
              <a:spLocks noChangeArrowheads="1"/>
            </p:cNvSpPr>
            <p:nvPr/>
          </p:nvSpPr>
          <p:spPr bwMode="auto">
            <a:xfrm>
              <a:off x="243" y="215"/>
              <a:ext cx="91" cy="4105"/>
            </a:xfrm>
            <a:prstGeom prst="rect">
              <a:avLst/>
            </a:prstGeom>
            <a:gradFill rotWithShape="0">
              <a:gsLst>
                <a:gs pos="0">
                  <a:schemeClr val="accent1"/>
                </a:gs>
                <a:gs pos="100000">
                  <a:schemeClr val="bg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grpSp>
    </p:spTree>
  </p:cSld>
  <p:clrMap bg1="lt1" tx1="dk1" bg2="lt2" tx2="dk2" accent1="accent1" accent2="accent2" accent3="accent3" accent4="accent4" accent5="accent5" accent6="accent6" hlink="hlink" folHlink="folHlink"/>
  <p:sldLayoutIdLst>
    <p:sldLayoutId id="2147484129" r:id="rId1"/>
    <p:sldLayoutId id="2147484130" r:id="rId2"/>
    <p:sldLayoutId id="2147484131" r:id="rId3"/>
    <p:sldLayoutId id="2147484132" r:id="rId4"/>
    <p:sldLayoutId id="2147484133" r:id="rId5"/>
    <p:sldLayoutId id="2147484134" r:id="rId6"/>
    <p:sldLayoutId id="2147484135" r:id="rId7"/>
    <p:sldLayoutId id="2147484136" r:id="rId8"/>
    <p:sldLayoutId id="2147484137" r:id="rId9"/>
    <p:sldLayoutId id="2147484138" r:id="rId10"/>
    <p:sldLayoutId id="2147484139" r:id="rId11"/>
  </p:sldLayoutIdLst>
  <p:hf hdr="0" dt="0"/>
  <p:txStyles>
    <p:titleStyle>
      <a:lvl1pPr algn="ctr" rtl="0" eaLnBrk="1" fontAlgn="base" hangingPunct="1">
        <a:spcBef>
          <a:spcPct val="0"/>
        </a:spcBef>
        <a:spcAft>
          <a:spcPct val="0"/>
        </a:spcAft>
        <a:defRPr kumimoji="1" sz="4400">
          <a:solidFill>
            <a:schemeClr val="tx2"/>
          </a:solidFill>
          <a:latin typeface="+mj-lt"/>
          <a:ea typeface="+mj-ea"/>
          <a:cs typeface="+mj-cs"/>
        </a:defRPr>
      </a:lvl1pPr>
      <a:lvl2pPr algn="ctr" rtl="0" eaLnBrk="1" fontAlgn="base" hangingPunct="1">
        <a:spcBef>
          <a:spcPct val="0"/>
        </a:spcBef>
        <a:spcAft>
          <a:spcPct val="0"/>
        </a:spcAft>
        <a:defRPr kumimoji="1" sz="4400">
          <a:solidFill>
            <a:schemeClr val="tx2"/>
          </a:solidFill>
          <a:latin typeface="Times New Roman" pitchFamily="18" charset="0"/>
        </a:defRPr>
      </a:lvl2pPr>
      <a:lvl3pPr algn="ctr" rtl="0" eaLnBrk="1" fontAlgn="base" hangingPunct="1">
        <a:spcBef>
          <a:spcPct val="0"/>
        </a:spcBef>
        <a:spcAft>
          <a:spcPct val="0"/>
        </a:spcAft>
        <a:defRPr kumimoji="1" sz="4400">
          <a:solidFill>
            <a:schemeClr val="tx2"/>
          </a:solidFill>
          <a:latin typeface="Times New Roman" pitchFamily="18" charset="0"/>
        </a:defRPr>
      </a:lvl3pPr>
      <a:lvl4pPr algn="ctr" rtl="0" eaLnBrk="1" fontAlgn="base" hangingPunct="1">
        <a:spcBef>
          <a:spcPct val="0"/>
        </a:spcBef>
        <a:spcAft>
          <a:spcPct val="0"/>
        </a:spcAft>
        <a:defRPr kumimoji="1" sz="4400">
          <a:solidFill>
            <a:schemeClr val="tx2"/>
          </a:solidFill>
          <a:latin typeface="Times New Roman" pitchFamily="18" charset="0"/>
        </a:defRPr>
      </a:lvl4pPr>
      <a:lvl5pPr algn="ctr" rtl="0" eaLnBrk="1" fontAlgn="base" hangingPunct="1">
        <a:spcBef>
          <a:spcPct val="0"/>
        </a:spcBef>
        <a:spcAft>
          <a:spcPct val="0"/>
        </a:spcAft>
        <a:defRPr kumimoji="1" sz="4400">
          <a:solidFill>
            <a:schemeClr val="tx2"/>
          </a:solidFill>
          <a:latin typeface="Times New Roman" pitchFamily="18" charset="0"/>
        </a:defRPr>
      </a:lvl5pPr>
      <a:lvl6pPr marL="457200" algn="ctr" rtl="0" eaLnBrk="1" fontAlgn="base" hangingPunct="1">
        <a:spcBef>
          <a:spcPct val="0"/>
        </a:spcBef>
        <a:spcAft>
          <a:spcPct val="0"/>
        </a:spcAft>
        <a:defRPr kumimoji="1" sz="4400">
          <a:solidFill>
            <a:schemeClr val="tx2"/>
          </a:solidFill>
          <a:latin typeface="Times New Roman" pitchFamily="18" charset="0"/>
        </a:defRPr>
      </a:lvl6pPr>
      <a:lvl7pPr marL="914400" algn="ctr" rtl="0" eaLnBrk="1" fontAlgn="base" hangingPunct="1">
        <a:spcBef>
          <a:spcPct val="0"/>
        </a:spcBef>
        <a:spcAft>
          <a:spcPct val="0"/>
        </a:spcAft>
        <a:defRPr kumimoji="1" sz="4400">
          <a:solidFill>
            <a:schemeClr val="tx2"/>
          </a:solidFill>
          <a:latin typeface="Times New Roman" pitchFamily="18" charset="0"/>
        </a:defRPr>
      </a:lvl7pPr>
      <a:lvl8pPr marL="1371600" algn="ctr" rtl="0" eaLnBrk="1" fontAlgn="base" hangingPunct="1">
        <a:spcBef>
          <a:spcPct val="0"/>
        </a:spcBef>
        <a:spcAft>
          <a:spcPct val="0"/>
        </a:spcAft>
        <a:defRPr kumimoji="1" sz="4400">
          <a:solidFill>
            <a:schemeClr val="tx2"/>
          </a:solidFill>
          <a:latin typeface="Times New Roman" pitchFamily="18" charset="0"/>
        </a:defRPr>
      </a:lvl8pPr>
      <a:lvl9pPr marL="1828800" algn="ctr" rtl="0" eaLnBrk="1" fontAlgn="base" hangingPunct="1">
        <a:spcBef>
          <a:spcPct val="0"/>
        </a:spcBef>
        <a:spcAft>
          <a:spcPct val="0"/>
        </a:spcAft>
        <a:defRPr kumimoji="1" sz="4400">
          <a:solidFill>
            <a:schemeClr val="tx2"/>
          </a:solidFill>
          <a:latin typeface="Times New Roman" pitchFamily="18" charset="0"/>
        </a:defRPr>
      </a:lvl9pPr>
    </p:titleStyle>
    <p:bodyStyle>
      <a:lvl1pPr marL="342900" indent="-342900" algn="l" rtl="0" eaLnBrk="1" fontAlgn="base" hangingPunct="1">
        <a:spcBef>
          <a:spcPct val="20000"/>
        </a:spcBef>
        <a:spcAft>
          <a:spcPct val="0"/>
        </a:spcAft>
        <a:buClr>
          <a:schemeClr val="accent1"/>
        </a:buClr>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1"/>
        </a:buClr>
        <a:buChar char="•"/>
        <a:defRPr kumimoji="1" sz="2800">
          <a:solidFill>
            <a:schemeClr val="tx1"/>
          </a:solidFill>
          <a:latin typeface="+mn-lt"/>
        </a:defRPr>
      </a:lvl2pPr>
      <a:lvl3pPr marL="1143000" indent="-228600" algn="l" rtl="0" eaLnBrk="1" fontAlgn="base" hangingPunct="1">
        <a:spcBef>
          <a:spcPct val="20000"/>
        </a:spcBef>
        <a:spcAft>
          <a:spcPct val="0"/>
        </a:spcAft>
        <a:buClr>
          <a:schemeClr val="accent1"/>
        </a:buClr>
        <a:buChar char="•"/>
        <a:defRPr kumimoji="1" sz="2400">
          <a:solidFill>
            <a:schemeClr val="tx1"/>
          </a:solidFill>
          <a:latin typeface="+mn-lt"/>
        </a:defRPr>
      </a:lvl3pPr>
      <a:lvl4pPr marL="1600200" indent="-228600" algn="l" rtl="0" eaLnBrk="1" fontAlgn="base" hangingPunct="1">
        <a:spcBef>
          <a:spcPct val="20000"/>
        </a:spcBef>
        <a:spcAft>
          <a:spcPct val="0"/>
        </a:spcAft>
        <a:buClr>
          <a:schemeClr val="accent1"/>
        </a:buClr>
        <a:buChar char="•"/>
        <a:defRPr kumimoji="1" sz="2000">
          <a:solidFill>
            <a:schemeClr val="tx1"/>
          </a:solidFill>
          <a:latin typeface="+mn-lt"/>
        </a:defRPr>
      </a:lvl4pPr>
      <a:lvl5pPr marL="2057400" indent="-228600" algn="l" rtl="0" eaLnBrk="1" fontAlgn="base" hangingPunct="1">
        <a:spcBef>
          <a:spcPct val="20000"/>
        </a:spcBef>
        <a:spcAft>
          <a:spcPct val="0"/>
        </a:spcAft>
        <a:buClr>
          <a:schemeClr val="accent1"/>
        </a:buClr>
        <a:buChar char="•"/>
        <a:defRPr kumimoji="1" sz="2000">
          <a:solidFill>
            <a:schemeClr val="tx1"/>
          </a:solidFill>
          <a:latin typeface="+mn-lt"/>
        </a:defRPr>
      </a:lvl5pPr>
      <a:lvl6pPr marL="2514600" indent="-228600" algn="l" rtl="0" eaLnBrk="1" fontAlgn="base" hangingPunct="1">
        <a:spcBef>
          <a:spcPct val="20000"/>
        </a:spcBef>
        <a:spcAft>
          <a:spcPct val="0"/>
        </a:spcAft>
        <a:buClr>
          <a:schemeClr val="accent1"/>
        </a:buClr>
        <a:buChar char="•"/>
        <a:defRPr kumimoji="1" sz="2000">
          <a:solidFill>
            <a:schemeClr val="tx1"/>
          </a:solidFill>
          <a:latin typeface="+mn-lt"/>
        </a:defRPr>
      </a:lvl6pPr>
      <a:lvl7pPr marL="2971800" indent="-228600" algn="l" rtl="0" eaLnBrk="1" fontAlgn="base" hangingPunct="1">
        <a:spcBef>
          <a:spcPct val="20000"/>
        </a:spcBef>
        <a:spcAft>
          <a:spcPct val="0"/>
        </a:spcAft>
        <a:buClr>
          <a:schemeClr val="accent1"/>
        </a:buClr>
        <a:buChar char="•"/>
        <a:defRPr kumimoji="1" sz="2000">
          <a:solidFill>
            <a:schemeClr val="tx1"/>
          </a:solidFill>
          <a:latin typeface="+mn-lt"/>
        </a:defRPr>
      </a:lvl7pPr>
      <a:lvl8pPr marL="3429000" indent="-228600" algn="l" rtl="0" eaLnBrk="1" fontAlgn="base" hangingPunct="1">
        <a:spcBef>
          <a:spcPct val="20000"/>
        </a:spcBef>
        <a:spcAft>
          <a:spcPct val="0"/>
        </a:spcAft>
        <a:buClr>
          <a:schemeClr val="accent1"/>
        </a:buClr>
        <a:buChar char="•"/>
        <a:defRPr kumimoji="1" sz="2000">
          <a:solidFill>
            <a:schemeClr val="tx1"/>
          </a:solidFill>
          <a:latin typeface="+mn-lt"/>
        </a:defRPr>
      </a:lvl8pPr>
      <a:lvl9pPr marL="3886200" indent="-228600" algn="l" rtl="0" eaLnBrk="1" fontAlgn="base" hangingPunct="1">
        <a:spcBef>
          <a:spcPct val="20000"/>
        </a:spcBef>
        <a:spcAft>
          <a:spcPct val="0"/>
        </a:spcAft>
        <a:buClr>
          <a:schemeClr val="accent1"/>
        </a:buClr>
        <a:buChar char="•"/>
        <a:defRPr kumimoji="1"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reserve="1">
  <p:cSld>
    <p:bg>
      <p:bgPr>
        <a:solidFill>
          <a:srgbClr val="000066"/>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bwMode="auto">
          <a:xfrm>
            <a:off x="1079500" y="288925"/>
            <a:ext cx="7726363"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ctr" anchorCtr="0" compatLnSpc="1">
            <a:prstTxWarp prst="textNoShape">
              <a:avLst/>
            </a:prstTxWarp>
          </a:bodyPr>
          <a:lstStyle/>
          <a:p>
            <a:pPr lvl="0"/>
            <a:r>
              <a:rPr lang="en-US" altLang="en-US" smtClean="0"/>
              <a:t>Click to edit Master title style</a:t>
            </a:r>
          </a:p>
        </p:txBody>
      </p:sp>
      <p:sp>
        <p:nvSpPr>
          <p:cNvPr id="23555" name="Rectangle 3"/>
          <p:cNvSpPr>
            <a:spLocks noGrp="1" noChangeArrowheads="1"/>
          </p:cNvSpPr>
          <p:nvPr>
            <p:ph type="body" idx="1"/>
          </p:nvPr>
        </p:nvSpPr>
        <p:spPr bwMode="auto">
          <a:xfrm>
            <a:off x="855663" y="1593850"/>
            <a:ext cx="8105775" cy="4425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66564" name="Rectangle 4"/>
          <p:cNvSpPr>
            <a:spLocks noGrp="1" noChangeArrowheads="1"/>
          </p:cNvSpPr>
          <p:nvPr>
            <p:ph type="dt" sz="half" idx="2"/>
          </p:nvPr>
        </p:nvSpPr>
        <p:spPr bwMode="auto">
          <a:xfrm>
            <a:off x="838200" y="6235700"/>
            <a:ext cx="24495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2075" tIns="46038" rIns="92075" bIns="46038" numCol="1" anchor="ctr" anchorCtr="0" compatLnSpc="1">
            <a:prstTxWarp prst="textNoShape">
              <a:avLst/>
            </a:prstTxWarp>
          </a:bodyPr>
          <a:lstStyle>
            <a:lvl1pPr>
              <a:defRPr sz="1400">
                <a:latin typeface="+mn-lt"/>
                <a:cs typeface="Arial" charset="0"/>
              </a:defRPr>
            </a:lvl1pPr>
          </a:lstStyle>
          <a:p>
            <a:pPr>
              <a:defRPr/>
            </a:pPr>
            <a:fld id="{0D34E888-3EE6-4A11-99C9-C80089244A86}" type="datetime1">
              <a:rPr lang="ar-SA" altLang="en-US" smtClean="0"/>
              <a:t>30/01/1441</a:t>
            </a:fld>
            <a:endParaRPr lang="en-US" altLang="en-US"/>
          </a:p>
        </p:txBody>
      </p:sp>
      <p:sp>
        <p:nvSpPr>
          <p:cNvPr id="66565" name="Rectangle 5"/>
          <p:cNvSpPr>
            <a:spLocks noGrp="1" noChangeArrowheads="1"/>
          </p:cNvSpPr>
          <p:nvPr>
            <p:ph type="sldNum" sz="quarter" idx="4"/>
          </p:nvPr>
        </p:nvSpPr>
        <p:spPr bwMode="auto">
          <a:xfrm>
            <a:off x="6553200" y="6224588"/>
            <a:ext cx="24209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2075" tIns="46038" rIns="92075" bIns="46038" numCol="1" anchor="ctr" anchorCtr="0" compatLnSpc="1">
            <a:prstTxWarp prst="textNoShape">
              <a:avLst/>
            </a:prstTxWarp>
          </a:bodyPr>
          <a:lstStyle>
            <a:lvl1pPr algn="r">
              <a:defRPr sz="1400">
                <a:latin typeface="+mn-lt"/>
                <a:cs typeface="Arial" charset="0"/>
              </a:defRPr>
            </a:lvl1pPr>
          </a:lstStyle>
          <a:p>
            <a:pPr>
              <a:defRPr/>
            </a:pPr>
            <a:endParaRPr lang="en-US" altLang="en-US"/>
          </a:p>
        </p:txBody>
      </p:sp>
      <p:sp>
        <p:nvSpPr>
          <p:cNvPr id="66566" name="Rectangle 6"/>
          <p:cNvSpPr>
            <a:spLocks noGrp="1" noChangeArrowheads="1"/>
          </p:cNvSpPr>
          <p:nvPr>
            <p:ph type="ftr" sz="quarter" idx="3"/>
          </p:nvPr>
        </p:nvSpPr>
        <p:spPr bwMode="auto">
          <a:xfrm>
            <a:off x="3484563" y="6237288"/>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2075" tIns="46038" rIns="92075" bIns="46038" numCol="1" anchor="ctr" anchorCtr="0" compatLnSpc="1">
            <a:prstTxWarp prst="textNoShape">
              <a:avLst/>
            </a:prstTxWarp>
          </a:bodyPr>
          <a:lstStyle>
            <a:lvl1pPr algn="ctr">
              <a:defRPr sz="1400">
                <a:latin typeface="+mn-lt"/>
                <a:cs typeface="Arial" charset="0"/>
              </a:defRPr>
            </a:lvl1pPr>
          </a:lstStyle>
          <a:p>
            <a:pPr>
              <a:defRPr/>
            </a:pPr>
            <a:r>
              <a:rPr lang="en-US" altLang="en-US" smtClean="0"/>
              <a:t>Dr. Mohammed Alnaif</a:t>
            </a:r>
            <a:endParaRPr lang="en-US" altLang="en-US"/>
          </a:p>
        </p:txBody>
      </p:sp>
      <p:sp>
        <p:nvSpPr>
          <p:cNvPr id="23559" name="Rectangle 7"/>
          <p:cNvSpPr>
            <a:spLocks noChangeArrowheads="1"/>
          </p:cNvSpPr>
          <p:nvPr/>
        </p:nvSpPr>
        <p:spPr bwMode="auto">
          <a:xfrm>
            <a:off x="258763" y="500063"/>
            <a:ext cx="142875" cy="15716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sp>
        <p:nvSpPr>
          <p:cNvPr id="23560" name="Freeform 8"/>
          <p:cNvSpPr>
            <a:spLocks/>
          </p:cNvSpPr>
          <p:nvPr/>
        </p:nvSpPr>
        <p:spPr bwMode="auto">
          <a:xfrm>
            <a:off x="406400" y="506413"/>
            <a:ext cx="242888" cy="239712"/>
          </a:xfrm>
          <a:custGeom>
            <a:avLst/>
            <a:gdLst>
              <a:gd name="T0" fmla="*/ 0 w 153"/>
              <a:gd name="T1" fmla="*/ 0 h 151"/>
              <a:gd name="T2" fmla="*/ 0 w 153"/>
              <a:gd name="T3" fmla="*/ 2147483647 h 151"/>
              <a:gd name="T4" fmla="*/ 2147483647 w 153"/>
              <a:gd name="T5" fmla="*/ 2147483647 h 151"/>
              <a:gd name="T6" fmla="*/ 2147483647 w 153"/>
              <a:gd name="T7" fmla="*/ 2147483647 h 151"/>
              <a:gd name="T8" fmla="*/ 2147483647 w 153"/>
              <a:gd name="T9" fmla="*/ 2147483647 h 151"/>
              <a:gd name="T10" fmla="*/ 2147483647 w 153"/>
              <a:gd name="T11" fmla="*/ 2147483647 h 151"/>
              <a:gd name="T12" fmla="*/ 2147483647 w 153"/>
              <a:gd name="T13" fmla="*/ 2147483647 h 151"/>
              <a:gd name="T14" fmla="*/ 2147483647 w 153"/>
              <a:gd name="T15" fmla="*/ 2147483647 h 151"/>
              <a:gd name="T16" fmla="*/ 2147483647 w 153"/>
              <a:gd name="T17" fmla="*/ 2147483647 h 151"/>
              <a:gd name="T18" fmla="*/ 2147483647 w 153"/>
              <a:gd name="T19" fmla="*/ 2147483647 h 151"/>
              <a:gd name="T20" fmla="*/ 2147483647 w 153"/>
              <a:gd name="T21" fmla="*/ 2147483647 h 151"/>
              <a:gd name="T22" fmla="*/ 2147483647 w 153"/>
              <a:gd name="T23" fmla="*/ 2147483647 h 151"/>
              <a:gd name="T24" fmla="*/ 2147483647 w 153"/>
              <a:gd name="T25" fmla="*/ 2147483647 h 151"/>
              <a:gd name="T26" fmla="*/ 2147483647 w 153"/>
              <a:gd name="T27" fmla="*/ 2147483647 h 151"/>
              <a:gd name="T28" fmla="*/ 2147483647 w 153"/>
              <a:gd name="T29" fmla="*/ 2147483647 h 151"/>
              <a:gd name="T30" fmla="*/ 2147483647 w 153"/>
              <a:gd name="T31" fmla="*/ 2147483647 h 151"/>
              <a:gd name="T32" fmla="*/ 2147483647 w 153"/>
              <a:gd name="T33" fmla="*/ 2147483647 h 151"/>
              <a:gd name="T34" fmla="*/ 2147483647 w 153"/>
              <a:gd name="T35" fmla="*/ 2147483647 h 151"/>
              <a:gd name="T36" fmla="*/ 2147483647 w 153"/>
              <a:gd name="T37" fmla="*/ 2147483647 h 151"/>
              <a:gd name="T38" fmla="*/ 2147483647 w 153"/>
              <a:gd name="T39" fmla="*/ 2147483647 h 151"/>
              <a:gd name="T40" fmla="*/ 2147483647 w 153"/>
              <a:gd name="T41" fmla="*/ 0 h 151"/>
              <a:gd name="T42" fmla="*/ 0 w 153"/>
              <a:gd name="T43" fmla="*/ 0 h 15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53" h="151">
                <a:moveTo>
                  <a:pt x="0" y="0"/>
                </a:moveTo>
                <a:lnTo>
                  <a:pt x="0" y="98"/>
                </a:lnTo>
                <a:lnTo>
                  <a:pt x="17" y="98"/>
                </a:lnTo>
                <a:lnTo>
                  <a:pt x="36" y="102"/>
                </a:lnTo>
                <a:lnTo>
                  <a:pt x="51" y="116"/>
                </a:lnTo>
                <a:lnTo>
                  <a:pt x="58" y="133"/>
                </a:lnTo>
                <a:lnTo>
                  <a:pt x="58" y="150"/>
                </a:lnTo>
                <a:lnTo>
                  <a:pt x="152" y="149"/>
                </a:lnTo>
                <a:lnTo>
                  <a:pt x="152" y="131"/>
                </a:lnTo>
                <a:lnTo>
                  <a:pt x="150" y="114"/>
                </a:lnTo>
                <a:lnTo>
                  <a:pt x="147" y="100"/>
                </a:lnTo>
                <a:lnTo>
                  <a:pt x="143" y="88"/>
                </a:lnTo>
                <a:lnTo>
                  <a:pt x="138" y="70"/>
                </a:lnTo>
                <a:lnTo>
                  <a:pt x="133" y="57"/>
                </a:lnTo>
                <a:lnTo>
                  <a:pt x="125" y="47"/>
                </a:lnTo>
                <a:lnTo>
                  <a:pt x="116" y="35"/>
                </a:lnTo>
                <a:lnTo>
                  <a:pt x="102" y="24"/>
                </a:lnTo>
                <a:lnTo>
                  <a:pt x="88" y="15"/>
                </a:lnTo>
                <a:lnTo>
                  <a:pt x="66" y="7"/>
                </a:lnTo>
                <a:lnTo>
                  <a:pt x="39" y="1"/>
                </a:lnTo>
                <a:lnTo>
                  <a:pt x="21" y="0"/>
                </a:lnTo>
                <a:lnTo>
                  <a:pt x="0" y="0"/>
                </a:lnTo>
              </a:path>
            </a:pathLst>
          </a:custGeom>
          <a:solidFill>
            <a:schemeClr val="folHlink"/>
          </a:solidFill>
          <a:ln>
            <a:noFill/>
          </a:ln>
          <a:effectLst/>
          <a:extLs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3561" name="AutoShape 9"/>
          <p:cNvSpPr>
            <a:spLocks noChangeArrowheads="1"/>
          </p:cNvSpPr>
          <p:nvPr/>
        </p:nvSpPr>
        <p:spPr bwMode="auto">
          <a:xfrm rot="-5400000">
            <a:off x="-11112" y="457200"/>
            <a:ext cx="295275" cy="250825"/>
          </a:xfrm>
          <a:prstGeom prst="triangle">
            <a:avLst>
              <a:gd name="adj" fmla="val 49995"/>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sp>
        <p:nvSpPr>
          <p:cNvPr id="23562" name="AutoShape 10"/>
          <p:cNvSpPr>
            <a:spLocks noChangeArrowheads="1"/>
          </p:cNvSpPr>
          <p:nvPr/>
        </p:nvSpPr>
        <p:spPr bwMode="auto">
          <a:xfrm>
            <a:off x="300038" y="68263"/>
            <a:ext cx="288925" cy="273050"/>
          </a:xfrm>
          <a:prstGeom prst="triangle">
            <a:avLst>
              <a:gd name="adj" fmla="val 49995"/>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grpSp>
        <p:nvGrpSpPr>
          <p:cNvPr id="23563" name="Group 11"/>
          <p:cNvGrpSpPr>
            <a:grpSpLocks/>
          </p:cNvGrpSpPr>
          <p:nvPr/>
        </p:nvGrpSpPr>
        <p:grpSpPr bwMode="auto">
          <a:xfrm>
            <a:off x="276225" y="341313"/>
            <a:ext cx="642938" cy="6516687"/>
            <a:chOff x="174" y="215"/>
            <a:chExt cx="405" cy="4105"/>
          </a:xfrm>
        </p:grpSpPr>
        <p:sp>
          <p:nvSpPr>
            <p:cNvPr id="23564" name="Rectangle 12"/>
            <p:cNvSpPr>
              <a:spLocks noChangeArrowheads="1"/>
            </p:cNvSpPr>
            <p:nvPr/>
          </p:nvSpPr>
          <p:spPr bwMode="auto">
            <a:xfrm>
              <a:off x="315" y="469"/>
              <a:ext cx="94" cy="3851"/>
            </a:xfrm>
            <a:prstGeom prst="rect">
              <a:avLst/>
            </a:pr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grpSp>
          <p:nvGrpSpPr>
            <p:cNvPr id="23565" name="Group 13"/>
            <p:cNvGrpSpPr>
              <a:grpSpLocks/>
            </p:cNvGrpSpPr>
            <p:nvPr/>
          </p:nvGrpSpPr>
          <p:grpSpPr bwMode="auto">
            <a:xfrm>
              <a:off x="174" y="468"/>
              <a:ext cx="405" cy="3852"/>
              <a:chOff x="174" y="468"/>
              <a:chExt cx="405" cy="3852"/>
            </a:xfrm>
          </p:grpSpPr>
          <p:grpSp>
            <p:nvGrpSpPr>
              <p:cNvPr id="23567" name="Group 14"/>
              <p:cNvGrpSpPr>
                <a:grpSpLocks/>
              </p:cNvGrpSpPr>
              <p:nvPr/>
            </p:nvGrpSpPr>
            <p:grpSpPr bwMode="auto">
              <a:xfrm>
                <a:off x="175" y="468"/>
                <a:ext cx="404" cy="194"/>
                <a:chOff x="175" y="468"/>
                <a:chExt cx="404" cy="194"/>
              </a:xfrm>
            </p:grpSpPr>
            <p:sp>
              <p:nvSpPr>
                <p:cNvPr id="23569" name="Freeform 15"/>
                <p:cNvSpPr>
                  <a:spLocks/>
                </p:cNvSpPr>
                <p:nvPr/>
              </p:nvSpPr>
              <p:spPr bwMode="auto">
                <a:xfrm>
                  <a:off x="175" y="513"/>
                  <a:ext cx="155" cy="149"/>
                </a:xfrm>
                <a:custGeom>
                  <a:avLst/>
                  <a:gdLst>
                    <a:gd name="T0" fmla="*/ 154 w 155"/>
                    <a:gd name="T1" fmla="*/ 0 h 149"/>
                    <a:gd name="T2" fmla="*/ 154 w 155"/>
                    <a:gd name="T3" fmla="*/ 97 h 149"/>
                    <a:gd name="T4" fmla="*/ 136 w 155"/>
                    <a:gd name="T5" fmla="*/ 97 h 149"/>
                    <a:gd name="T6" fmla="*/ 117 w 155"/>
                    <a:gd name="T7" fmla="*/ 101 h 149"/>
                    <a:gd name="T8" fmla="*/ 102 w 155"/>
                    <a:gd name="T9" fmla="*/ 115 h 149"/>
                    <a:gd name="T10" fmla="*/ 94 w 155"/>
                    <a:gd name="T11" fmla="*/ 132 h 149"/>
                    <a:gd name="T12" fmla="*/ 94 w 155"/>
                    <a:gd name="T13" fmla="*/ 148 h 149"/>
                    <a:gd name="T14" fmla="*/ 0 w 155"/>
                    <a:gd name="T15" fmla="*/ 148 h 149"/>
                    <a:gd name="T16" fmla="*/ 0 w 155"/>
                    <a:gd name="T17" fmla="*/ 129 h 149"/>
                    <a:gd name="T18" fmla="*/ 1 w 155"/>
                    <a:gd name="T19" fmla="*/ 112 h 149"/>
                    <a:gd name="T20" fmla="*/ 4 w 155"/>
                    <a:gd name="T21" fmla="*/ 99 h 149"/>
                    <a:gd name="T22" fmla="*/ 8 w 155"/>
                    <a:gd name="T23" fmla="*/ 87 h 149"/>
                    <a:gd name="T24" fmla="*/ 13 w 155"/>
                    <a:gd name="T25" fmla="*/ 70 h 149"/>
                    <a:gd name="T26" fmla="*/ 18 w 155"/>
                    <a:gd name="T27" fmla="*/ 57 h 149"/>
                    <a:gd name="T28" fmla="*/ 26 w 155"/>
                    <a:gd name="T29" fmla="*/ 47 h 149"/>
                    <a:gd name="T30" fmla="*/ 36 w 155"/>
                    <a:gd name="T31" fmla="*/ 35 h 149"/>
                    <a:gd name="T32" fmla="*/ 49 w 155"/>
                    <a:gd name="T33" fmla="*/ 24 h 149"/>
                    <a:gd name="T34" fmla="*/ 64 w 155"/>
                    <a:gd name="T35" fmla="*/ 15 h 149"/>
                    <a:gd name="T36" fmla="*/ 86 w 155"/>
                    <a:gd name="T37" fmla="*/ 7 h 149"/>
                    <a:gd name="T38" fmla="*/ 113 w 155"/>
                    <a:gd name="T39" fmla="*/ 1 h 149"/>
                    <a:gd name="T40" fmla="*/ 131 w 155"/>
                    <a:gd name="T41" fmla="*/ 0 h 149"/>
                    <a:gd name="T42" fmla="*/ 154 w 155"/>
                    <a:gd name="T43" fmla="*/ 0 h 14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55" h="149">
                      <a:moveTo>
                        <a:pt x="154" y="0"/>
                      </a:moveTo>
                      <a:lnTo>
                        <a:pt x="154" y="97"/>
                      </a:lnTo>
                      <a:lnTo>
                        <a:pt x="136" y="97"/>
                      </a:lnTo>
                      <a:lnTo>
                        <a:pt x="117" y="101"/>
                      </a:lnTo>
                      <a:lnTo>
                        <a:pt x="102" y="115"/>
                      </a:lnTo>
                      <a:lnTo>
                        <a:pt x="94" y="132"/>
                      </a:lnTo>
                      <a:lnTo>
                        <a:pt x="94" y="148"/>
                      </a:lnTo>
                      <a:lnTo>
                        <a:pt x="0" y="148"/>
                      </a:lnTo>
                      <a:lnTo>
                        <a:pt x="0" y="129"/>
                      </a:lnTo>
                      <a:lnTo>
                        <a:pt x="1" y="112"/>
                      </a:lnTo>
                      <a:lnTo>
                        <a:pt x="4" y="99"/>
                      </a:lnTo>
                      <a:lnTo>
                        <a:pt x="8" y="87"/>
                      </a:lnTo>
                      <a:lnTo>
                        <a:pt x="13" y="70"/>
                      </a:lnTo>
                      <a:lnTo>
                        <a:pt x="18" y="57"/>
                      </a:lnTo>
                      <a:lnTo>
                        <a:pt x="26" y="47"/>
                      </a:lnTo>
                      <a:lnTo>
                        <a:pt x="36" y="35"/>
                      </a:lnTo>
                      <a:lnTo>
                        <a:pt x="49" y="24"/>
                      </a:lnTo>
                      <a:lnTo>
                        <a:pt x="64" y="15"/>
                      </a:lnTo>
                      <a:lnTo>
                        <a:pt x="86" y="7"/>
                      </a:lnTo>
                      <a:lnTo>
                        <a:pt x="113" y="1"/>
                      </a:lnTo>
                      <a:lnTo>
                        <a:pt x="131" y="0"/>
                      </a:lnTo>
                      <a:lnTo>
                        <a:pt x="154" y="0"/>
                      </a:lnTo>
                    </a:path>
                  </a:pathLst>
                </a:custGeom>
                <a:solidFill>
                  <a:schemeClr val="hlink"/>
                </a:solidFill>
                <a:ln>
                  <a:noFill/>
                </a:ln>
                <a:effectLst/>
                <a:extLs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3570" name="AutoShape 16"/>
                <p:cNvSpPr>
                  <a:spLocks noChangeArrowheads="1"/>
                </p:cNvSpPr>
                <p:nvPr/>
              </p:nvSpPr>
              <p:spPr bwMode="auto">
                <a:xfrm rot="5400000" flipH="1">
                  <a:off x="406" y="481"/>
                  <a:ext cx="186" cy="160"/>
                </a:xfrm>
                <a:prstGeom prst="triangle">
                  <a:avLst>
                    <a:gd name="adj" fmla="val 49995"/>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sp>
              <p:nvSpPr>
                <p:cNvPr id="23571" name="Rectangle 17"/>
                <p:cNvSpPr>
                  <a:spLocks noChangeArrowheads="1"/>
                </p:cNvSpPr>
                <p:nvPr/>
              </p:nvSpPr>
              <p:spPr bwMode="auto">
                <a:xfrm>
                  <a:off x="329" y="513"/>
                  <a:ext cx="90" cy="98"/>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grpSp>
          <p:sp>
            <p:nvSpPr>
              <p:cNvPr id="23568" name="Rectangle 18"/>
              <p:cNvSpPr>
                <a:spLocks noChangeArrowheads="1"/>
              </p:cNvSpPr>
              <p:nvPr/>
            </p:nvSpPr>
            <p:spPr bwMode="auto">
              <a:xfrm>
                <a:off x="174" y="657"/>
                <a:ext cx="90" cy="3663"/>
              </a:xfrm>
              <a:prstGeom prst="rect">
                <a:avLst/>
              </a:prstGeom>
              <a:gradFill rotWithShape="0">
                <a:gsLst>
                  <a:gs pos="0">
                    <a:schemeClr val="hlink"/>
                  </a:gs>
                  <a:gs pos="100000">
                    <a:schemeClr val="bg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grpSp>
        <p:sp>
          <p:nvSpPr>
            <p:cNvPr id="23566" name="Rectangle 19"/>
            <p:cNvSpPr>
              <a:spLocks noChangeArrowheads="1"/>
            </p:cNvSpPr>
            <p:nvPr/>
          </p:nvSpPr>
          <p:spPr bwMode="auto">
            <a:xfrm>
              <a:off x="243" y="215"/>
              <a:ext cx="91" cy="4105"/>
            </a:xfrm>
            <a:prstGeom prst="rect">
              <a:avLst/>
            </a:prstGeom>
            <a:gradFill rotWithShape="0">
              <a:gsLst>
                <a:gs pos="0">
                  <a:schemeClr val="accent1"/>
                </a:gs>
                <a:gs pos="100000">
                  <a:schemeClr val="bg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grpSp>
    </p:spTree>
  </p:cSld>
  <p:clrMap bg1="dk2" tx1="lt1" bg2="dk1" tx2="lt2" accent1="accent1" accent2="accent2" accent3="accent3" accent4="accent4" accent5="accent5" accent6="accent6" hlink="hlink" folHlink="folHlink"/>
  <p:sldLayoutIdLst>
    <p:sldLayoutId id="2147484141" r:id="rId1"/>
    <p:sldLayoutId id="2147484142" r:id="rId2"/>
    <p:sldLayoutId id="2147484143" r:id="rId3"/>
    <p:sldLayoutId id="2147484144" r:id="rId4"/>
    <p:sldLayoutId id="2147484145" r:id="rId5"/>
    <p:sldLayoutId id="2147484146" r:id="rId6"/>
    <p:sldLayoutId id="2147484147" r:id="rId7"/>
    <p:sldLayoutId id="2147484148" r:id="rId8"/>
    <p:sldLayoutId id="2147484149" r:id="rId9"/>
    <p:sldLayoutId id="2147484150" r:id="rId10"/>
    <p:sldLayoutId id="2147484151" r:id="rId11"/>
  </p:sldLayoutIdLst>
  <p:hf hdr="0" dt="0"/>
  <p:txStyles>
    <p:titleStyle>
      <a:lvl1pPr algn="ctr" rtl="0" eaLnBrk="1" fontAlgn="base" hangingPunct="1">
        <a:spcBef>
          <a:spcPct val="0"/>
        </a:spcBef>
        <a:spcAft>
          <a:spcPct val="0"/>
        </a:spcAft>
        <a:defRPr kumimoji="1" sz="4400">
          <a:solidFill>
            <a:schemeClr val="tx2"/>
          </a:solidFill>
          <a:latin typeface="+mj-lt"/>
          <a:ea typeface="+mj-ea"/>
          <a:cs typeface="+mj-cs"/>
        </a:defRPr>
      </a:lvl1pPr>
      <a:lvl2pPr algn="ctr" rtl="0" eaLnBrk="1" fontAlgn="base" hangingPunct="1">
        <a:spcBef>
          <a:spcPct val="0"/>
        </a:spcBef>
        <a:spcAft>
          <a:spcPct val="0"/>
        </a:spcAft>
        <a:defRPr kumimoji="1" sz="4400">
          <a:solidFill>
            <a:schemeClr val="tx2"/>
          </a:solidFill>
          <a:latin typeface="Times New Roman" pitchFamily="18" charset="0"/>
        </a:defRPr>
      </a:lvl2pPr>
      <a:lvl3pPr algn="ctr" rtl="0" eaLnBrk="1" fontAlgn="base" hangingPunct="1">
        <a:spcBef>
          <a:spcPct val="0"/>
        </a:spcBef>
        <a:spcAft>
          <a:spcPct val="0"/>
        </a:spcAft>
        <a:defRPr kumimoji="1" sz="4400">
          <a:solidFill>
            <a:schemeClr val="tx2"/>
          </a:solidFill>
          <a:latin typeface="Times New Roman" pitchFamily="18" charset="0"/>
        </a:defRPr>
      </a:lvl3pPr>
      <a:lvl4pPr algn="ctr" rtl="0" eaLnBrk="1" fontAlgn="base" hangingPunct="1">
        <a:spcBef>
          <a:spcPct val="0"/>
        </a:spcBef>
        <a:spcAft>
          <a:spcPct val="0"/>
        </a:spcAft>
        <a:defRPr kumimoji="1" sz="4400">
          <a:solidFill>
            <a:schemeClr val="tx2"/>
          </a:solidFill>
          <a:latin typeface="Times New Roman" pitchFamily="18" charset="0"/>
        </a:defRPr>
      </a:lvl4pPr>
      <a:lvl5pPr algn="ctr" rtl="0" eaLnBrk="1" fontAlgn="base" hangingPunct="1">
        <a:spcBef>
          <a:spcPct val="0"/>
        </a:spcBef>
        <a:spcAft>
          <a:spcPct val="0"/>
        </a:spcAft>
        <a:defRPr kumimoji="1" sz="4400">
          <a:solidFill>
            <a:schemeClr val="tx2"/>
          </a:solidFill>
          <a:latin typeface="Times New Roman" pitchFamily="18" charset="0"/>
        </a:defRPr>
      </a:lvl5pPr>
      <a:lvl6pPr marL="457200" algn="ctr" rtl="0" eaLnBrk="1" fontAlgn="base" hangingPunct="1">
        <a:spcBef>
          <a:spcPct val="0"/>
        </a:spcBef>
        <a:spcAft>
          <a:spcPct val="0"/>
        </a:spcAft>
        <a:defRPr kumimoji="1" sz="4400">
          <a:solidFill>
            <a:schemeClr val="tx2"/>
          </a:solidFill>
          <a:latin typeface="Times New Roman" pitchFamily="18" charset="0"/>
        </a:defRPr>
      </a:lvl6pPr>
      <a:lvl7pPr marL="914400" algn="ctr" rtl="0" eaLnBrk="1" fontAlgn="base" hangingPunct="1">
        <a:spcBef>
          <a:spcPct val="0"/>
        </a:spcBef>
        <a:spcAft>
          <a:spcPct val="0"/>
        </a:spcAft>
        <a:defRPr kumimoji="1" sz="4400">
          <a:solidFill>
            <a:schemeClr val="tx2"/>
          </a:solidFill>
          <a:latin typeface="Times New Roman" pitchFamily="18" charset="0"/>
        </a:defRPr>
      </a:lvl7pPr>
      <a:lvl8pPr marL="1371600" algn="ctr" rtl="0" eaLnBrk="1" fontAlgn="base" hangingPunct="1">
        <a:spcBef>
          <a:spcPct val="0"/>
        </a:spcBef>
        <a:spcAft>
          <a:spcPct val="0"/>
        </a:spcAft>
        <a:defRPr kumimoji="1" sz="4400">
          <a:solidFill>
            <a:schemeClr val="tx2"/>
          </a:solidFill>
          <a:latin typeface="Times New Roman" pitchFamily="18" charset="0"/>
        </a:defRPr>
      </a:lvl8pPr>
      <a:lvl9pPr marL="1828800" algn="ctr" rtl="0" eaLnBrk="1" fontAlgn="base" hangingPunct="1">
        <a:spcBef>
          <a:spcPct val="0"/>
        </a:spcBef>
        <a:spcAft>
          <a:spcPct val="0"/>
        </a:spcAft>
        <a:defRPr kumimoji="1" sz="4400">
          <a:solidFill>
            <a:schemeClr val="tx2"/>
          </a:solidFill>
          <a:latin typeface="Times New Roman" pitchFamily="18" charset="0"/>
        </a:defRPr>
      </a:lvl9pPr>
    </p:titleStyle>
    <p:bodyStyle>
      <a:lvl1pPr marL="342900" indent="-342900" algn="l" rtl="0" eaLnBrk="1" fontAlgn="base" hangingPunct="1">
        <a:spcBef>
          <a:spcPct val="20000"/>
        </a:spcBef>
        <a:spcAft>
          <a:spcPct val="0"/>
        </a:spcAft>
        <a:buClr>
          <a:schemeClr val="accent1"/>
        </a:buClr>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1"/>
        </a:buClr>
        <a:buChar char="•"/>
        <a:defRPr kumimoji="1" sz="2800">
          <a:solidFill>
            <a:schemeClr val="tx1"/>
          </a:solidFill>
          <a:latin typeface="+mn-lt"/>
        </a:defRPr>
      </a:lvl2pPr>
      <a:lvl3pPr marL="1143000" indent="-228600" algn="l" rtl="0" eaLnBrk="1" fontAlgn="base" hangingPunct="1">
        <a:spcBef>
          <a:spcPct val="20000"/>
        </a:spcBef>
        <a:spcAft>
          <a:spcPct val="0"/>
        </a:spcAft>
        <a:buClr>
          <a:schemeClr val="accent1"/>
        </a:buClr>
        <a:buChar char="•"/>
        <a:defRPr kumimoji="1" sz="2400">
          <a:solidFill>
            <a:schemeClr val="tx1"/>
          </a:solidFill>
          <a:latin typeface="+mn-lt"/>
        </a:defRPr>
      </a:lvl3pPr>
      <a:lvl4pPr marL="1600200" indent="-228600" algn="l" rtl="0" eaLnBrk="1" fontAlgn="base" hangingPunct="1">
        <a:spcBef>
          <a:spcPct val="20000"/>
        </a:spcBef>
        <a:spcAft>
          <a:spcPct val="0"/>
        </a:spcAft>
        <a:buClr>
          <a:schemeClr val="accent1"/>
        </a:buClr>
        <a:buChar char="•"/>
        <a:defRPr kumimoji="1" sz="2000">
          <a:solidFill>
            <a:schemeClr val="tx1"/>
          </a:solidFill>
          <a:latin typeface="+mn-lt"/>
        </a:defRPr>
      </a:lvl4pPr>
      <a:lvl5pPr marL="2057400" indent="-228600" algn="l" rtl="0" eaLnBrk="1" fontAlgn="base" hangingPunct="1">
        <a:spcBef>
          <a:spcPct val="20000"/>
        </a:spcBef>
        <a:spcAft>
          <a:spcPct val="0"/>
        </a:spcAft>
        <a:buClr>
          <a:schemeClr val="accent1"/>
        </a:buClr>
        <a:buChar char="•"/>
        <a:defRPr kumimoji="1" sz="2000">
          <a:solidFill>
            <a:schemeClr val="tx1"/>
          </a:solidFill>
          <a:latin typeface="+mn-lt"/>
        </a:defRPr>
      </a:lvl5pPr>
      <a:lvl6pPr marL="2514600" indent="-228600" algn="l" rtl="0" eaLnBrk="1" fontAlgn="base" hangingPunct="1">
        <a:spcBef>
          <a:spcPct val="20000"/>
        </a:spcBef>
        <a:spcAft>
          <a:spcPct val="0"/>
        </a:spcAft>
        <a:buClr>
          <a:schemeClr val="accent1"/>
        </a:buClr>
        <a:buChar char="•"/>
        <a:defRPr kumimoji="1" sz="2000">
          <a:solidFill>
            <a:schemeClr val="tx1"/>
          </a:solidFill>
          <a:latin typeface="+mn-lt"/>
        </a:defRPr>
      </a:lvl6pPr>
      <a:lvl7pPr marL="2971800" indent="-228600" algn="l" rtl="0" eaLnBrk="1" fontAlgn="base" hangingPunct="1">
        <a:spcBef>
          <a:spcPct val="20000"/>
        </a:spcBef>
        <a:spcAft>
          <a:spcPct val="0"/>
        </a:spcAft>
        <a:buClr>
          <a:schemeClr val="accent1"/>
        </a:buClr>
        <a:buChar char="•"/>
        <a:defRPr kumimoji="1" sz="2000">
          <a:solidFill>
            <a:schemeClr val="tx1"/>
          </a:solidFill>
          <a:latin typeface="+mn-lt"/>
        </a:defRPr>
      </a:lvl7pPr>
      <a:lvl8pPr marL="3429000" indent="-228600" algn="l" rtl="0" eaLnBrk="1" fontAlgn="base" hangingPunct="1">
        <a:spcBef>
          <a:spcPct val="20000"/>
        </a:spcBef>
        <a:spcAft>
          <a:spcPct val="0"/>
        </a:spcAft>
        <a:buClr>
          <a:schemeClr val="accent1"/>
        </a:buClr>
        <a:buChar char="•"/>
        <a:defRPr kumimoji="1" sz="2000">
          <a:solidFill>
            <a:schemeClr val="tx1"/>
          </a:solidFill>
          <a:latin typeface="+mn-lt"/>
        </a:defRPr>
      </a:lvl8pPr>
      <a:lvl9pPr marL="3886200" indent="-228600" algn="l" rtl="0" eaLnBrk="1" fontAlgn="base" hangingPunct="1">
        <a:spcBef>
          <a:spcPct val="20000"/>
        </a:spcBef>
        <a:spcAft>
          <a:spcPct val="0"/>
        </a:spcAft>
        <a:buClr>
          <a:schemeClr val="accent1"/>
        </a:buClr>
        <a:buChar char="•"/>
        <a:defRPr kumimoji="1"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079500" y="288925"/>
            <a:ext cx="7726363"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855663" y="1593850"/>
            <a:ext cx="8105775" cy="4425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100" name="Rectangle 4"/>
          <p:cNvSpPr>
            <a:spLocks noGrp="1" noChangeArrowheads="1"/>
          </p:cNvSpPr>
          <p:nvPr>
            <p:ph type="dt" sz="half" idx="2"/>
          </p:nvPr>
        </p:nvSpPr>
        <p:spPr bwMode="auto">
          <a:xfrm>
            <a:off x="838200" y="6235700"/>
            <a:ext cx="24495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2075" tIns="46038" rIns="92075" bIns="46038" numCol="1" anchor="ctr" anchorCtr="0" compatLnSpc="1">
            <a:prstTxWarp prst="textNoShape">
              <a:avLst/>
            </a:prstTxWarp>
          </a:bodyPr>
          <a:lstStyle>
            <a:lvl1pPr>
              <a:defRPr sz="1400">
                <a:latin typeface="+mn-lt"/>
                <a:cs typeface="Arial" charset="0"/>
              </a:defRPr>
            </a:lvl1pPr>
          </a:lstStyle>
          <a:p>
            <a:fld id="{07DE167F-1909-4A8E-BBC9-9A3A57405A9B}" type="datetime1">
              <a:rPr lang="ar-SA" smtClean="0"/>
              <a:t>30/01/1441</a:t>
            </a:fld>
            <a:endParaRPr lang="en-US" dirty="0"/>
          </a:p>
        </p:txBody>
      </p:sp>
      <p:sp>
        <p:nvSpPr>
          <p:cNvPr id="4101" name="Rectangle 5"/>
          <p:cNvSpPr>
            <a:spLocks noGrp="1" noChangeArrowheads="1"/>
          </p:cNvSpPr>
          <p:nvPr>
            <p:ph type="sldNum" sz="quarter" idx="4"/>
          </p:nvPr>
        </p:nvSpPr>
        <p:spPr bwMode="auto">
          <a:xfrm>
            <a:off x="6553200" y="6224588"/>
            <a:ext cx="24209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2075" tIns="46038" rIns="92075" bIns="46038" numCol="1" anchor="ctr" anchorCtr="0" compatLnSpc="1">
            <a:prstTxWarp prst="textNoShape">
              <a:avLst/>
            </a:prstTxWarp>
          </a:bodyPr>
          <a:lstStyle>
            <a:lvl1pPr algn="r">
              <a:defRPr sz="1400">
                <a:latin typeface="+mn-lt"/>
                <a:cs typeface="Arial" charset="0"/>
              </a:defRPr>
            </a:lvl1pPr>
          </a:lstStyle>
          <a:p>
            <a:fld id="{EEEECDCC-63C2-4492-ADC6-A6890B1EB79E}" type="slidenum">
              <a:rPr lang="en-US" smtClean="0"/>
              <a:t>‹#›</a:t>
            </a:fld>
            <a:endParaRPr lang="en-US" dirty="0"/>
          </a:p>
        </p:txBody>
      </p:sp>
      <p:sp>
        <p:nvSpPr>
          <p:cNvPr id="4102" name="Rectangle 6"/>
          <p:cNvSpPr>
            <a:spLocks noGrp="1" noChangeArrowheads="1"/>
          </p:cNvSpPr>
          <p:nvPr>
            <p:ph type="ftr" sz="quarter" idx="3"/>
          </p:nvPr>
        </p:nvSpPr>
        <p:spPr bwMode="auto">
          <a:xfrm>
            <a:off x="3484563" y="6237288"/>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2075" tIns="46038" rIns="92075" bIns="46038" numCol="1" anchor="ctr" anchorCtr="0" compatLnSpc="1">
            <a:prstTxWarp prst="textNoShape">
              <a:avLst/>
            </a:prstTxWarp>
          </a:bodyPr>
          <a:lstStyle>
            <a:lvl1pPr algn="ctr">
              <a:defRPr sz="1400">
                <a:latin typeface="+mn-lt"/>
                <a:cs typeface="Arial" charset="0"/>
              </a:defRPr>
            </a:lvl1pPr>
          </a:lstStyle>
          <a:p>
            <a:r>
              <a:rPr lang="en-US" smtClean="0"/>
              <a:t>Dr. Mohammed Alnaif</a:t>
            </a:r>
            <a:endParaRPr lang="en-US" dirty="0"/>
          </a:p>
        </p:txBody>
      </p:sp>
      <p:sp>
        <p:nvSpPr>
          <p:cNvPr id="1031" name="Rectangle 7"/>
          <p:cNvSpPr>
            <a:spLocks noChangeArrowheads="1"/>
          </p:cNvSpPr>
          <p:nvPr/>
        </p:nvSpPr>
        <p:spPr bwMode="auto">
          <a:xfrm>
            <a:off x="258763" y="500063"/>
            <a:ext cx="142875" cy="15716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sp>
        <p:nvSpPr>
          <p:cNvPr id="1032" name="Freeform 8"/>
          <p:cNvSpPr>
            <a:spLocks/>
          </p:cNvSpPr>
          <p:nvPr/>
        </p:nvSpPr>
        <p:spPr bwMode="auto">
          <a:xfrm>
            <a:off x="406400" y="506413"/>
            <a:ext cx="242888" cy="239712"/>
          </a:xfrm>
          <a:custGeom>
            <a:avLst/>
            <a:gdLst>
              <a:gd name="T0" fmla="*/ 0 w 153"/>
              <a:gd name="T1" fmla="*/ 0 h 151"/>
              <a:gd name="T2" fmla="*/ 0 w 153"/>
              <a:gd name="T3" fmla="*/ 2147483647 h 151"/>
              <a:gd name="T4" fmla="*/ 2147483647 w 153"/>
              <a:gd name="T5" fmla="*/ 2147483647 h 151"/>
              <a:gd name="T6" fmla="*/ 2147483647 w 153"/>
              <a:gd name="T7" fmla="*/ 2147483647 h 151"/>
              <a:gd name="T8" fmla="*/ 2147483647 w 153"/>
              <a:gd name="T9" fmla="*/ 2147483647 h 151"/>
              <a:gd name="T10" fmla="*/ 2147483647 w 153"/>
              <a:gd name="T11" fmla="*/ 2147483647 h 151"/>
              <a:gd name="T12" fmla="*/ 2147483647 w 153"/>
              <a:gd name="T13" fmla="*/ 2147483647 h 151"/>
              <a:gd name="T14" fmla="*/ 2147483647 w 153"/>
              <a:gd name="T15" fmla="*/ 2147483647 h 151"/>
              <a:gd name="T16" fmla="*/ 2147483647 w 153"/>
              <a:gd name="T17" fmla="*/ 2147483647 h 151"/>
              <a:gd name="T18" fmla="*/ 2147483647 w 153"/>
              <a:gd name="T19" fmla="*/ 2147483647 h 151"/>
              <a:gd name="T20" fmla="*/ 2147483647 w 153"/>
              <a:gd name="T21" fmla="*/ 2147483647 h 151"/>
              <a:gd name="T22" fmla="*/ 2147483647 w 153"/>
              <a:gd name="T23" fmla="*/ 2147483647 h 151"/>
              <a:gd name="T24" fmla="*/ 2147483647 w 153"/>
              <a:gd name="T25" fmla="*/ 2147483647 h 151"/>
              <a:gd name="T26" fmla="*/ 2147483647 w 153"/>
              <a:gd name="T27" fmla="*/ 2147483647 h 151"/>
              <a:gd name="T28" fmla="*/ 2147483647 w 153"/>
              <a:gd name="T29" fmla="*/ 2147483647 h 151"/>
              <a:gd name="T30" fmla="*/ 2147483647 w 153"/>
              <a:gd name="T31" fmla="*/ 2147483647 h 151"/>
              <a:gd name="T32" fmla="*/ 2147483647 w 153"/>
              <a:gd name="T33" fmla="*/ 2147483647 h 151"/>
              <a:gd name="T34" fmla="*/ 2147483647 w 153"/>
              <a:gd name="T35" fmla="*/ 2147483647 h 151"/>
              <a:gd name="T36" fmla="*/ 2147483647 w 153"/>
              <a:gd name="T37" fmla="*/ 2147483647 h 151"/>
              <a:gd name="T38" fmla="*/ 2147483647 w 153"/>
              <a:gd name="T39" fmla="*/ 2147483647 h 151"/>
              <a:gd name="T40" fmla="*/ 2147483647 w 153"/>
              <a:gd name="T41" fmla="*/ 0 h 151"/>
              <a:gd name="T42" fmla="*/ 0 w 153"/>
              <a:gd name="T43" fmla="*/ 0 h 15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53" h="151">
                <a:moveTo>
                  <a:pt x="0" y="0"/>
                </a:moveTo>
                <a:lnTo>
                  <a:pt x="0" y="98"/>
                </a:lnTo>
                <a:lnTo>
                  <a:pt x="17" y="98"/>
                </a:lnTo>
                <a:lnTo>
                  <a:pt x="36" y="102"/>
                </a:lnTo>
                <a:lnTo>
                  <a:pt x="51" y="116"/>
                </a:lnTo>
                <a:lnTo>
                  <a:pt x="58" y="133"/>
                </a:lnTo>
                <a:lnTo>
                  <a:pt x="58" y="150"/>
                </a:lnTo>
                <a:lnTo>
                  <a:pt x="152" y="149"/>
                </a:lnTo>
                <a:lnTo>
                  <a:pt x="152" y="131"/>
                </a:lnTo>
                <a:lnTo>
                  <a:pt x="150" y="114"/>
                </a:lnTo>
                <a:lnTo>
                  <a:pt x="147" y="100"/>
                </a:lnTo>
                <a:lnTo>
                  <a:pt x="143" y="88"/>
                </a:lnTo>
                <a:lnTo>
                  <a:pt x="138" y="70"/>
                </a:lnTo>
                <a:lnTo>
                  <a:pt x="133" y="57"/>
                </a:lnTo>
                <a:lnTo>
                  <a:pt x="125" y="47"/>
                </a:lnTo>
                <a:lnTo>
                  <a:pt x="116" y="35"/>
                </a:lnTo>
                <a:lnTo>
                  <a:pt x="102" y="24"/>
                </a:lnTo>
                <a:lnTo>
                  <a:pt x="88" y="15"/>
                </a:lnTo>
                <a:lnTo>
                  <a:pt x="66" y="7"/>
                </a:lnTo>
                <a:lnTo>
                  <a:pt x="39" y="1"/>
                </a:lnTo>
                <a:lnTo>
                  <a:pt x="21" y="0"/>
                </a:lnTo>
                <a:lnTo>
                  <a:pt x="0" y="0"/>
                </a:lnTo>
              </a:path>
            </a:pathLst>
          </a:custGeom>
          <a:solidFill>
            <a:schemeClr val="folHlink"/>
          </a:solidFill>
          <a:ln>
            <a:noFill/>
          </a:ln>
          <a:effectLst/>
          <a:extLs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033" name="AutoShape 9"/>
          <p:cNvSpPr>
            <a:spLocks noChangeArrowheads="1"/>
          </p:cNvSpPr>
          <p:nvPr/>
        </p:nvSpPr>
        <p:spPr bwMode="auto">
          <a:xfrm rot="-5400000">
            <a:off x="-11112" y="457200"/>
            <a:ext cx="295275" cy="250825"/>
          </a:xfrm>
          <a:prstGeom prst="triangle">
            <a:avLst>
              <a:gd name="adj" fmla="val 49995"/>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sp>
        <p:nvSpPr>
          <p:cNvPr id="1034" name="AutoShape 10"/>
          <p:cNvSpPr>
            <a:spLocks noChangeArrowheads="1"/>
          </p:cNvSpPr>
          <p:nvPr/>
        </p:nvSpPr>
        <p:spPr bwMode="auto">
          <a:xfrm>
            <a:off x="300038" y="68263"/>
            <a:ext cx="288925" cy="273050"/>
          </a:xfrm>
          <a:prstGeom prst="triangle">
            <a:avLst>
              <a:gd name="adj" fmla="val 49995"/>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grpSp>
        <p:nvGrpSpPr>
          <p:cNvPr id="1035" name="Group 11"/>
          <p:cNvGrpSpPr>
            <a:grpSpLocks/>
          </p:cNvGrpSpPr>
          <p:nvPr/>
        </p:nvGrpSpPr>
        <p:grpSpPr bwMode="auto">
          <a:xfrm>
            <a:off x="276225" y="341313"/>
            <a:ext cx="642938" cy="6516687"/>
            <a:chOff x="174" y="215"/>
            <a:chExt cx="405" cy="4105"/>
          </a:xfrm>
        </p:grpSpPr>
        <p:sp>
          <p:nvSpPr>
            <p:cNvPr id="1036" name="Rectangle 12"/>
            <p:cNvSpPr>
              <a:spLocks noChangeArrowheads="1"/>
            </p:cNvSpPr>
            <p:nvPr/>
          </p:nvSpPr>
          <p:spPr bwMode="auto">
            <a:xfrm>
              <a:off x="315" y="469"/>
              <a:ext cx="94" cy="3851"/>
            </a:xfrm>
            <a:prstGeom prst="rect">
              <a:avLst/>
            </a:pr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grpSp>
          <p:nvGrpSpPr>
            <p:cNvPr id="1037" name="Group 13"/>
            <p:cNvGrpSpPr>
              <a:grpSpLocks/>
            </p:cNvGrpSpPr>
            <p:nvPr/>
          </p:nvGrpSpPr>
          <p:grpSpPr bwMode="auto">
            <a:xfrm>
              <a:off x="174" y="468"/>
              <a:ext cx="405" cy="3852"/>
              <a:chOff x="174" y="468"/>
              <a:chExt cx="405" cy="3852"/>
            </a:xfrm>
          </p:grpSpPr>
          <p:grpSp>
            <p:nvGrpSpPr>
              <p:cNvPr id="1039" name="Group 14"/>
              <p:cNvGrpSpPr>
                <a:grpSpLocks/>
              </p:cNvGrpSpPr>
              <p:nvPr/>
            </p:nvGrpSpPr>
            <p:grpSpPr bwMode="auto">
              <a:xfrm>
                <a:off x="175" y="468"/>
                <a:ext cx="404" cy="194"/>
                <a:chOff x="175" y="468"/>
                <a:chExt cx="404" cy="194"/>
              </a:xfrm>
            </p:grpSpPr>
            <p:sp>
              <p:nvSpPr>
                <p:cNvPr id="1041" name="Freeform 15"/>
                <p:cNvSpPr>
                  <a:spLocks/>
                </p:cNvSpPr>
                <p:nvPr/>
              </p:nvSpPr>
              <p:spPr bwMode="auto">
                <a:xfrm>
                  <a:off x="175" y="513"/>
                  <a:ext cx="155" cy="149"/>
                </a:xfrm>
                <a:custGeom>
                  <a:avLst/>
                  <a:gdLst>
                    <a:gd name="T0" fmla="*/ 154 w 155"/>
                    <a:gd name="T1" fmla="*/ 0 h 149"/>
                    <a:gd name="T2" fmla="*/ 154 w 155"/>
                    <a:gd name="T3" fmla="*/ 97 h 149"/>
                    <a:gd name="T4" fmla="*/ 136 w 155"/>
                    <a:gd name="T5" fmla="*/ 97 h 149"/>
                    <a:gd name="T6" fmla="*/ 117 w 155"/>
                    <a:gd name="T7" fmla="*/ 101 h 149"/>
                    <a:gd name="T8" fmla="*/ 102 w 155"/>
                    <a:gd name="T9" fmla="*/ 115 h 149"/>
                    <a:gd name="T10" fmla="*/ 94 w 155"/>
                    <a:gd name="T11" fmla="*/ 132 h 149"/>
                    <a:gd name="T12" fmla="*/ 94 w 155"/>
                    <a:gd name="T13" fmla="*/ 148 h 149"/>
                    <a:gd name="T14" fmla="*/ 0 w 155"/>
                    <a:gd name="T15" fmla="*/ 148 h 149"/>
                    <a:gd name="T16" fmla="*/ 0 w 155"/>
                    <a:gd name="T17" fmla="*/ 129 h 149"/>
                    <a:gd name="T18" fmla="*/ 1 w 155"/>
                    <a:gd name="T19" fmla="*/ 112 h 149"/>
                    <a:gd name="T20" fmla="*/ 4 w 155"/>
                    <a:gd name="T21" fmla="*/ 99 h 149"/>
                    <a:gd name="T22" fmla="*/ 8 w 155"/>
                    <a:gd name="T23" fmla="*/ 87 h 149"/>
                    <a:gd name="T24" fmla="*/ 13 w 155"/>
                    <a:gd name="T25" fmla="*/ 70 h 149"/>
                    <a:gd name="T26" fmla="*/ 18 w 155"/>
                    <a:gd name="T27" fmla="*/ 57 h 149"/>
                    <a:gd name="T28" fmla="*/ 26 w 155"/>
                    <a:gd name="T29" fmla="*/ 47 h 149"/>
                    <a:gd name="T30" fmla="*/ 36 w 155"/>
                    <a:gd name="T31" fmla="*/ 35 h 149"/>
                    <a:gd name="T32" fmla="*/ 49 w 155"/>
                    <a:gd name="T33" fmla="*/ 24 h 149"/>
                    <a:gd name="T34" fmla="*/ 64 w 155"/>
                    <a:gd name="T35" fmla="*/ 15 h 149"/>
                    <a:gd name="T36" fmla="*/ 86 w 155"/>
                    <a:gd name="T37" fmla="*/ 7 h 149"/>
                    <a:gd name="T38" fmla="*/ 113 w 155"/>
                    <a:gd name="T39" fmla="*/ 1 h 149"/>
                    <a:gd name="T40" fmla="*/ 131 w 155"/>
                    <a:gd name="T41" fmla="*/ 0 h 149"/>
                    <a:gd name="T42" fmla="*/ 154 w 155"/>
                    <a:gd name="T43" fmla="*/ 0 h 14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55" h="149">
                      <a:moveTo>
                        <a:pt x="154" y="0"/>
                      </a:moveTo>
                      <a:lnTo>
                        <a:pt x="154" y="97"/>
                      </a:lnTo>
                      <a:lnTo>
                        <a:pt x="136" y="97"/>
                      </a:lnTo>
                      <a:lnTo>
                        <a:pt x="117" y="101"/>
                      </a:lnTo>
                      <a:lnTo>
                        <a:pt x="102" y="115"/>
                      </a:lnTo>
                      <a:lnTo>
                        <a:pt x="94" y="132"/>
                      </a:lnTo>
                      <a:lnTo>
                        <a:pt x="94" y="148"/>
                      </a:lnTo>
                      <a:lnTo>
                        <a:pt x="0" y="148"/>
                      </a:lnTo>
                      <a:lnTo>
                        <a:pt x="0" y="129"/>
                      </a:lnTo>
                      <a:lnTo>
                        <a:pt x="1" y="112"/>
                      </a:lnTo>
                      <a:lnTo>
                        <a:pt x="4" y="99"/>
                      </a:lnTo>
                      <a:lnTo>
                        <a:pt x="8" y="87"/>
                      </a:lnTo>
                      <a:lnTo>
                        <a:pt x="13" y="70"/>
                      </a:lnTo>
                      <a:lnTo>
                        <a:pt x="18" y="57"/>
                      </a:lnTo>
                      <a:lnTo>
                        <a:pt x="26" y="47"/>
                      </a:lnTo>
                      <a:lnTo>
                        <a:pt x="36" y="35"/>
                      </a:lnTo>
                      <a:lnTo>
                        <a:pt x="49" y="24"/>
                      </a:lnTo>
                      <a:lnTo>
                        <a:pt x="64" y="15"/>
                      </a:lnTo>
                      <a:lnTo>
                        <a:pt x="86" y="7"/>
                      </a:lnTo>
                      <a:lnTo>
                        <a:pt x="113" y="1"/>
                      </a:lnTo>
                      <a:lnTo>
                        <a:pt x="131" y="0"/>
                      </a:lnTo>
                      <a:lnTo>
                        <a:pt x="154" y="0"/>
                      </a:lnTo>
                    </a:path>
                  </a:pathLst>
                </a:custGeom>
                <a:solidFill>
                  <a:schemeClr val="hlink"/>
                </a:solidFill>
                <a:ln>
                  <a:noFill/>
                </a:ln>
                <a:effectLst/>
                <a:extLs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042" name="AutoShape 16"/>
                <p:cNvSpPr>
                  <a:spLocks noChangeArrowheads="1"/>
                </p:cNvSpPr>
                <p:nvPr/>
              </p:nvSpPr>
              <p:spPr bwMode="auto">
                <a:xfrm rot="5400000" flipH="1">
                  <a:off x="406" y="481"/>
                  <a:ext cx="186" cy="160"/>
                </a:xfrm>
                <a:prstGeom prst="triangle">
                  <a:avLst>
                    <a:gd name="adj" fmla="val 49995"/>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sp>
              <p:nvSpPr>
                <p:cNvPr id="1043" name="Rectangle 17"/>
                <p:cNvSpPr>
                  <a:spLocks noChangeArrowheads="1"/>
                </p:cNvSpPr>
                <p:nvPr/>
              </p:nvSpPr>
              <p:spPr bwMode="auto">
                <a:xfrm>
                  <a:off x="329" y="513"/>
                  <a:ext cx="90" cy="98"/>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grpSp>
          <p:sp>
            <p:nvSpPr>
              <p:cNvPr id="1040" name="Rectangle 18"/>
              <p:cNvSpPr>
                <a:spLocks noChangeArrowheads="1"/>
              </p:cNvSpPr>
              <p:nvPr/>
            </p:nvSpPr>
            <p:spPr bwMode="auto">
              <a:xfrm>
                <a:off x="174" y="657"/>
                <a:ext cx="90" cy="3663"/>
              </a:xfrm>
              <a:prstGeom prst="rect">
                <a:avLst/>
              </a:prstGeom>
              <a:gradFill rotWithShape="0">
                <a:gsLst>
                  <a:gs pos="0">
                    <a:schemeClr val="hlink"/>
                  </a:gs>
                  <a:gs pos="100000">
                    <a:schemeClr val="bg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grpSp>
        <p:sp>
          <p:nvSpPr>
            <p:cNvPr id="1038" name="Rectangle 19"/>
            <p:cNvSpPr>
              <a:spLocks noChangeArrowheads="1"/>
            </p:cNvSpPr>
            <p:nvPr/>
          </p:nvSpPr>
          <p:spPr bwMode="auto">
            <a:xfrm>
              <a:off x="243" y="215"/>
              <a:ext cx="91" cy="4105"/>
            </a:xfrm>
            <a:prstGeom prst="rect">
              <a:avLst/>
            </a:prstGeom>
            <a:gradFill rotWithShape="0">
              <a:gsLst>
                <a:gs pos="0">
                  <a:schemeClr val="accent1"/>
                </a:gs>
                <a:gs pos="100000">
                  <a:schemeClr val="bg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grpSp>
    </p:spTree>
  </p:cSld>
  <p:clrMap bg1="lt1" tx1="dk1" bg2="lt2" tx2="dk2" accent1="accent1" accent2="accent2" accent3="accent3" accent4="accent4" accent5="accent5" accent6="accent6" hlink="hlink" folHlink="folHlink"/>
  <p:sldLayoutIdLst>
    <p:sldLayoutId id="2147484153" r:id="rId1"/>
    <p:sldLayoutId id="2147484154" r:id="rId2"/>
    <p:sldLayoutId id="2147484155" r:id="rId3"/>
    <p:sldLayoutId id="2147484156" r:id="rId4"/>
    <p:sldLayoutId id="2147484157" r:id="rId5"/>
    <p:sldLayoutId id="2147484158" r:id="rId6"/>
    <p:sldLayoutId id="2147484159" r:id="rId7"/>
    <p:sldLayoutId id="2147484160" r:id="rId8"/>
    <p:sldLayoutId id="2147484161" r:id="rId9"/>
    <p:sldLayoutId id="2147484162" r:id="rId10"/>
    <p:sldLayoutId id="2147484163" r:id="rId11"/>
  </p:sldLayoutIdLst>
  <p:hf hdr="0"/>
  <p:txStyles>
    <p:titleStyle>
      <a:lvl1pPr algn="ctr" rtl="0" eaLnBrk="1" fontAlgn="base" hangingPunct="1">
        <a:spcBef>
          <a:spcPct val="0"/>
        </a:spcBef>
        <a:spcAft>
          <a:spcPct val="0"/>
        </a:spcAft>
        <a:defRPr kumimoji="1" sz="4400">
          <a:solidFill>
            <a:schemeClr val="tx2"/>
          </a:solidFill>
          <a:latin typeface="+mj-lt"/>
          <a:ea typeface="+mj-ea"/>
          <a:cs typeface="+mj-cs"/>
        </a:defRPr>
      </a:lvl1pPr>
      <a:lvl2pPr algn="ctr" rtl="0" eaLnBrk="1" fontAlgn="base" hangingPunct="1">
        <a:spcBef>
          <a:spcPct val="0"/>
        </a:spcBef>
        <a:spcAft>
          <a:spcPct val="0"/>
        </a:spcAft>
        <a:defRPr kumimoji="1" sz="4400">
          <a:solidFill>
            <a:schemeClr val="tx2"/>
          </a:solidFill>
          <a:latin typeface="Times New Roman" pitchFamily="18" charset="0"/>
        </a:defRPr>
      </a:lvl2pPr>
      <a:lvl3pPr algn="ctr" rtl="0" eaLnBrk="1" fontAlgn="base" hangingPunct="1">
        <a:spcBef>
          <a:spcPct val="0"/>
        </a:spcBef>
        <a:spcAft>
          <a:spcPct val="0"/>
        </a:spcAft>
        <a:defRPr kumimoji="1" sz="4400">
          <a:solidFill>
            <a:schemeClr val="tx2"/>
          </a:solidFill>
          <a:latin typeface="Times New Roman" pitchFamily="18" charset="0"/>
        </a:defRPr>
      </a:lvl3pPr>
      <a:lvl4pPr algn="ctr" rtl="0" eaLnBrk="1" fontAlgn="base" hangingPunct="1">
        <a:spcBef>
          <a:spcPct val="0"/>
        </a:spcBef>
        <a:spcAft>
          <a:spcPct val="0"/>
        </a:spcAft>
        <a:defRPr kumimoji="1" sz="4400">
          <a:solidFill>
            <a:schemeClr val="tx2"/>
          </a:solidFill>
          <a:latin typeface="Times New Roman" pitchFamily="18" charset="0"/>
        </a:defRPr>
      </a:lvl4pPr>
      <a:lvl5pPr algn="ctr" rtl="0" eaLnBrk="1" fontAlgn="base" hangingPunct="1">
        <a:spcBef>
          <a:spcPct val="0"/>
        </a:spcBef>
        <a:spcAft>
          <a:spcPct val="0"/>
        </a:spcAft>
        <a:defRPr kumimoji="1" sz="4400">
          <a:solidFill>
            <a:schemeClr val="tx2"/>
          </a:solidFill>
          <a:latin typeface="Times New Roman" pitchFamily="18" charset="0"/>
        </a:defRPr>
      </a:lvl5pPr>
      <a:lvl6pPr marL="457200" algn="ctr" rtl="0" eaLnBrk="1" fontAlgn="base" hangingPunct="1">
        <a:spcBef>
          <a:spcPct val="0"/>
        </a:spcBef>
        <a:spcAft>
          <a:spcPct val="0"/>
        </a:spcAft>
        <a:defRPr kumimoji="1" sz="4400">
          <a:solidFill>
            <a:schemeClr val="tx2"/>
          </a:solidFill>
          <a:latin typeface="Times New Roman" pitchFamily="18" charset="0"/>
        </a:defRPr>
      </a:lvl6pPr>
      <a:lvl7pPr marL="914400" algn="ctr" rtl="0" eaLnBrk="1" fontAlgn="base" hangingPunct="1">
        <a:spcBef>
          <a:spcPct val="0"/>
        </a:spcBef>
        <a:spcAft>
          <a:spcPct val="0"/>
        </a:spcAft>
        <a:defRPr kumimoji="1" sz="4400">
          <a:solidFill>
            <a:schemeClr val="tx2"/>
          </a:solidFill>
          <a:latin typeface="Times New Roman" pitchFamily="18" charset="0"/>
        </a:defRPr>
      </a:lvl7pPr>
      <a:lvl8pPr marL="1371600" algn="ctr" rtl="0" eaLnBrk="1" fontAlgn="base" hangingPunct="1">
        <a:spcBef>
          <a:spcPct val="0"/>
        </a:spcBef>
        <a:spcAft>
          <a:spcPct val="0"/>
        </a:spcAft>
        <a:defRPr kumimoji="1" sz="4400">
          <a:solidFill>
            <a:schemeClr val="tx2"/>
          </a:solidFill>
          <a:latin typeface="Times New Roman" pitchFamily="18" charset="0"/>
        </a:defRPr>
      </a:lvl8pPr>
      <a:lvl9pPr marL="1828800" algn="ctr" rtl="0" eaLnBrk="1" fontAlgn="base" hangingPunct="1">
        <a:spcBef>
          <a:spcPct val="0"/>
        </a:spcBef>
        <a:spcAft>
          <a:spcPct val="0"/>
        </a:spcAft>
        <a:defRPr kumimoji="1" sz="4400">
          <a:solidFill>
            <a:schemeClr val="tx2"/>
          </a:solidFill>
          <a:latin typeface="Times New Roman" pitchFamily="18" charset="0"/>
        </a:defRPr>
      </a:lvl9pPr>
    </p:titleStyle>
    <p:bodyStyle>
      <a:lvl1pPr marL="342900" indent="-342900" algn="l" rtl="0" eaLnBrk="1" fontAlgn="base" hangingPunct="1">
        <a:spcBef>
          <a:spcPct val="20000"/>
        </a:spcBef>
        <a:spcAft>
          <a:spcPct val="0"/>
        </a:spcAft>
        <a:buClr>
          <a:schemeClr val="accent1"/>
        </a:buClr>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1"/>
        </a:buClr>
        <a:buChar char="•"/>
        <a:defRPr kumimoji="1" sz="2800">
          <a:solidFill>
            <a:schemeClr val="tx1"/>
          </a:solidFill>
          <a:latin typeface="+mn-lt"/>
        </a:defRPr>
      </a:lvl2pPr>
      <a:lvl3pPr marL="1143000" indent="-228600" algn="l" rtl="0" eaLnBrk="1" fontAlgn="base" hangingPunct="1">
        <a:spcBef>
          <a:spcPct val="20000"/>
        </a:spcBef>
        <a:spcAft>
          <a:spcPct val="0"/>
        </a:spcAft>
        <a:buClr>
          <a:schemeClr val="accent1"/>
        </a:buClr>
        <a:buChar char="•"/>
        <a:defRPr kumimoji="1" sz="2400">
          <a:solidFill>
            <a:schemeClr val="tx1"/>
          </a:solidFill>
          <a:latin typeface="+mn-lt"/>
        </a:defRPr>
      </a:lvl3pPr>
      <a:lvl4pPr marL="1600200" indent="-228600" algn="l" rtl="0" eaLnBrk="1" fontAlgn="base" hangingPunct="1">
        <a:spcBef>
          <a:spcPct val="20000"/>
        </a:spcBef>
        <a:spcAft>
          <a:spcPct val="0"/>
        </a:spcAft>
        <a:buClr>
          <a:schemeClr val="accent1"/>
        </a:buClr>
        <a:buChar char="•"/>
        <a:defRPr kumimoji="1" sz="2000">
          <a:solidFill>
            <a:schemeClr val="tx1"/>
          </a:solidFill>
          <a:latin typeface="+mn-lt"/>
        </a:defRPr>
      </a:lvl4pPr>
      <a:lvl5pPr marL="2057400" indent="-228600" algn="l" rtl="0" eaLnBrk="1" fontAlgn="base" hangingPunct="1">
        <a:spcBef>
          <a:spcPct val="20000"/>
        </a:spcBef>
        <a:spcAft>
          <a:spcPct val="0"/>
        </a:spcAft>
        <a:buClr>
          <a:schemeClr val="accent1"/>
        </a:buClr>
        <a:buChar char="•"/>
        <a:defRPr kumimoji="1" sz="2000">
          <a:solidFill>
            <a:schemeClr val="tx1"/>
          </a:solidFill>
          <a:latin typeface="+mn-lt"/>
        </a:defRPr>
      </a:lvl5pPr>
      <a:lvl6pPr marL="2514600" indent="-228600" algn="l" rtl="0" eaLnBrk="1" fontAlgn="base" hangingPunct="1">
        <a:spcBef>
          <a:spcPct val="20000"/>
        </a:spcBef>
        <a:spcAft>
          <a:spcPct val="0"/>
        </a:spcAft>
        <a:buClr>
          <a:schemeClr val="accent1"/>
        </a:buClr>
        <a:buChar char="•"/>
        <a:defRPr kumimoji="1" sz="2000">
          <a:solidFill>
            <a:schemeClr val="tx1"/>
          </a:solidFill>
          <a:latin typeface="+mn-lt"/>
        </a:defRPr>
      </a:lvl6pPr>
      <a:lvl7pPr marL="2971800" indent="-228600" algn="l" rtl="0" eaLnBrk="1" fontAlgn="base" hangingPunct="1">
        <a:spcBef>
          <a:spcPct val="20000"/>
        </a:spcBef>
        <a:spcAft>
          <a:spcPct val="0"/>
        </a:spcAft>
        <a:buClr>
          <a:schemeClr val="accent1"/>
        </a:buClr>
        <a:buChar char="•"/>
        <a:defRPr kumimoji="1" sz="2000">
          <a:solidFill>
            <a:schemeClr val="tx1"/>
          </a:solidFill>
          <a:latin typeface="+mn-lt"/>
        </a:defRPr>
      </a:lvl7pPr>
      <a:lvl8pPr marL="3429000" indent="-228600" algn="l" rtl="0" eaLnBrk="1" fontAlgn="base" hangingPunct="1">
        <a:spcBef>
          <a:spcPct val="20000"/>
        </a:spcBef>
        <a:spcAft>
          <a:spcPct val="0"/>
        </a:spcAft>
        <a:buClr>
          <a:schemeClr val="accent1"/>
        </a:buClr>
        <a:buChar char="•"/>
        <a:defRPr kumimoji="1" sz="2000">
          <a:solidFill>
            <a:schemeClr val="tx1"/>
          </a:solidFill>
          <a:latin typeface="+mn-lt"/>
        </a:defRPr>
      </a:lvl8pPr>
      <a:lvl9pPr marL="3886200" indent="-228600" algn="l" rtl="0" eaLnBrk="1" fontAlgn="base" hangingPunct="1">
        <a:spcBef>
          <a:spcPct val="20000"/>
        </a:spcBef>
        <a:spcAft>
          <a:spcPct val="0"/>
        </a:spcAft>
        <a:buClr>
          <a:schemeClr val="accent1"/>
        </a:buClr>
        <a:buChar char="•"/>
        <a:defRPr kumimoji="1"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reserve="1">
  <p:cSld>
    <p:bg>
      <p:bgPr>
        <a:solidFill>
          <a:srgbClr val="000066"/>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1079500" y="288925"/>
            <a:ext cx="7726363"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ctr" anchorCtr="0" compatLnSpc="1">
            <a:prstTxWarp prst="textNoShape">
              <a:avLst/>
            </a:prstTxWarp>
          </a:bodyPr>
          <a:lstStyle/>
          <a:p>
            <a:pPr lvl="0"/>
            <a:r>
              <a:rPr lang="en-US" altLang="en-US" smtClean="0"/>
              <a:t>Click to edit Master title style</a:t>
            </a:r>
          </a:p>
        </p:txBody>
      </p:sp>
      <p:sp>
        <p:nvSpPr>
          <p:cNvPr id="2051" name="Rectangle 3"/>
          <p:cNvSpPr>
            <a:spLocks noGrp="1" noChangeArrowheads="1"/>
          </p:cNvSpPr>
          <p:nvPr>
            <p:ph type="body" idx="1"/>
          </p:nvPr>
        </p:nvSpPr>
        <p:spPr bwMode="auto">
          <a:xfrm>
            <a:off x="855663" y="1593850"/>
            <a:ext cx="8105775" cy="4425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66564" name="Rectangle 4"/>
          <p:cNvSpPr>
            <a:spLocks noGrp="1" noChangeArrowheads="1"/>
          </p:cNvSpPr>
          <p:nvPr>
            <p:ph type="dt" sz="half" idx="2"/>
          </p:nvPr>
        </p:nvSpPr>
        <p:spPr bwMode="auto">
          <a:xfrm>
            <a:off x="838200" y="6235700"/>
            <a:ext cx="24495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2075" tIns="46038" rIns="92075" bIns="46038" numCol="1" anchor="ctr" anchorCtr="0" compatLnSpc="1">
            <a:prstTxWarp prst="textNoShape">
              <a:avLst/>
            </a:prstTxWarp>
          </a:bodyPr>
          <a:lstStyle>
            <a:lvl1pPr>
              <a:defRPr sz="1400">
                <a:latin typeface="+mn-lt"/>
                <a:cs typeface="Arial" charset="0"/>
              </a:defRPr>
            </a:lvl1pPr>
          </a:lstStyle>
          <a:p>
            <a:pPr>
              <a:defRPr/>
            </a:pPr>
            <a:fld id="{7C8000D3-FA20-484D-9C16-6BA9B01876F5}" type="datetime1">
              <a:rPr lang="en-US" altLang="en-US"/>
              <a:pPr>
                <a:defRPr/>
              </a:pPr>
              <a:t>9/29/2019</a:t>
            </a:fld>
            <a:endParaRPr lang="en-US" altLang="en-US"/>
          </a:p>
        </p:txBody>
      </p:sp>
      <p:sp>
        <p:nvSpPr>
          <p:cNvPr id="66565" name="Rectangle 5"/>
          <p:cNvSpPr>
            <a:spLocks noGrp="1" noChangeArrowheads="1"/>
          </p:cNvSpPr>
          <p:nvPr>
            <p:ph type="sldNum" sz="quarter" idx="4"/>
          </p:nvPr>
        </p:nvSpPr>
        <p:spPr bwMode="auto">
          <a:xfrm>
            <a:off x="6553200" y="6224588"/>
            <a:ext cx="24209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2075" tIns="46038" rIns="92075" bIns="46038" numCol="1" anchor="ctr" anchorCtr="0" compatLnSpc="1">
            <a:prstTxWarp prst="textNoShape">
              <a:avLst/>
            </a:prstTxWarp>
          </a:bodyPr>
          <a:lstStyle>
            <a:lvl1pPr algn="r">
              <a:defRPr sz="1400">
                <a:latin typeface="+mn-lt"/>
                <a:cs typeface="Arial" charset="0"/>
              </a:defRPr>
            </a:lvl1pPr>
          </a:lstStyle>
          <a:p>
            <a:pPr>
              <a:defRPr/>
            </a:pPr>
            <a:endParaRPr lang="en-US" altLang="en-US"/>
          </a:p>
        </p:txBody>
      </p:sp>
      <p:sp>
        <p:nvSpPr>
          <p:cNvPr id="66566" name="Rectangle 6"/>
          <p:cNvSpPr>
            <a:spLocks noGrp="1" noChangeArrowheads="1"/>
          </p:cNvSpPr>
          <p:nvPr>
            <p:ph type="ftr" sz="quarter" idx="3"/>
          </p:nvPr>
        </p:nvSpPr>
        <p:spPr bwMode="auto">
          <a:xfrm>
            <a:off x="3484563" y="6237288"/>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2075" tIns="46038" rIns="92075" bIns="46038" numCol="1" anchor="ctr" anchorCtr="0" compatLnSpc="1">
            <a:prstTxWarp prst="textNoShape">
              <a:avLst/>
            </a:prstTxWarp>
          </a:bodyPr>
          <a:lstStyle>
            <a:lvl1pPr algn="ctr">
              <a:defRPr sz="1400">
                <a:latin typeface="+mn-lt"/>
                <a:cs typeface="Arial" charset="0"/>
              </a:defRPr>
            </a:lvl1pPr>
          </a:lstStyle>
          <a:p>
            <a:pPr>
              <a:defRPr/>
            </a:pPr>
            <a:r>
              <a:rPr lang="en-US" altLang="en-US"/>
              <a:t>Mohammed Alnaif Ph.D.</a:t>
            </a:r>
          </a:p>
        </p:txBody>
      </p:sp>
      <p:sp>
        <p:nvSpPr>
          <p:cNvPr id="2055" name="Rectangle 7"/>
          <p:cNvSpPr>
            <a:spLocks noChangeArrowheads="1"/>
          </p:cNvSpPr>
          <p:nvPr/>
        </p:nvSpPr>
        <p:spPr bwMode="auto">
          <a:xfrm>
            <a:off x="258763" y="500063"/>
            <a:ext cx="142875" cy="15716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sp>
        <p:nvSpPr>
          <p:cNvPr id="2056" name="Freeform 8"/>
          <p:cNvSpPr>
            <a:spLocks/>
          </p:cNvSpPr>
          <p:nvPr/>
        </p:nvSpPr>
        <p:spPr bwMode="auto">
          <a:xfrm>
            <a:off x="406400" y="506413"/>
            <a:ext cx="242888" cy="239712"/>
          </a:xfrm>
          <a:custGeom>
            <a:avLst/>
            <a:gdLst>
              <a:gd name="T0" fmla="*/ 0 w 153"/>
              <a:gd name="T1" fmla="*/ 0 h 151"/>
              <a:gd name="T2" fmla="*/ 0 w 153"/>
              <a:gd name="T3" fmla="*/ 2147483647 h 151"/>
              <a:gd name="T4" fmla="*/ 2147483647 w 153"/>
              <a:gd name="T5" fmla="*/ 2147483647 h 151"/>
              <a:gd name="T6" fmla="*/ 2147483647 w 153"/>
              <a:gd name="T7" fmla="*/ 2147483647 h 151"/>
              <a:gd name="T8" fmla="*/ 2147483647 w 153"/>
              <a:gd name="T9" fmla="*/ 2147483647 h 151"/>
              <a:gd name="T10" fmla="*/ 2147483647 w 153"/>
              <a:gd name="T11" fmla="*/ 2147483647 h 151"/>
              <a:gd name="T12" fmla="*/ 2147483647 w 153"/>
              <a:gd name="T13" fmla="*/ 2147483647 h 151"/>
              <a:gd name="T14" fmla="*/ 2147483647 w 153"/>
              <a:gd name="T15" fmla="*/ 2147483647 h 151"/>
              <a:gd name="T16" fmla="*/ 2147483647 w 153"/>
              <a:gd name="T17" fmla="*/ 2147483647 h 151"/>
              <a:gd name="T18" fmla="*/ 2147483647 w 153"/>
              <a:gd name="T19" fmla="*/ 2147483647 h 151"/>
              <a:gd name="T20" fmla="*/ 2147483647 w 153"/>
              <a:gd name="T21" fmla="*/ 2147483647 h 151"/>
              <a:gd name="T22" fmla="*/ 2147483647 w 153"/>
              <a:gd name="T23" fmla="*/ 2147483647 h 151"/>
              <a:gd name="T24" fmla="*/ 2147483647 w 153"/>
              <a:gd name="T25" fmla="*/ 2147483647 h 151"/>
              <a:gd name="T26" fmla="*/ 2147483647 w 153"/>
              <a:gd name="T27" fmla="*/ 2147483647 h 151"/>
              <a:gd name="T28" fmla="*/ 2147483647 w 153"/>
              <a:gd name="T29" fmla="*/ 2147483647 h 151"/>
              <a:gd name="T30" fmla="*/ 2147483647 w 153"/>
              <a:gd name="T31" fmla="*/ 2147483647 h 151"/>
              <a:gd name="T32" fmla="*/ 2147483647 w 153"/>
              <a:gd name="T33" fmla="*/ 2147483647 h 151"/>
              <a:gd name="T34" fmla="*/ 2147483647 w 153"/>
              <a:gd name="T35" fmla="*/ 2147483647 h 151"/>
              <a:gd name="T36" fmla="*/ 2147483647 w 153"/>
              <a:gd name="T37" fmla="*/ 2147483647 h 151"/>
              <a:gd name="T38" fmla="*/ 2147483647 w 153"/>
              <a:gd name="T39" fmla="*/ 2147483647 h 151"/>
              <a:gd name="T40" fmla="*/ 2147483647 w 153"/>
              <a:gd name="T41" fmla="*/ 0 h 151"/>
              <a:gd name="T42" fmla="*/ 0 w 153"/>
              <a:gd name="T43" fmla="*/ 0 h 15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53" h="151">
                <a:moveTo>
                  <a:pt x="0" y="0"/>
                </a:moveTo>
                <a:lnTo>
                  <a:pt x="0" y="98"/>
                </a:lnTo>
                <a:lnTo>
                  <a:pt x="17" y="98"/>
                </a:lnTo>
                <a:lnTo>
                  <a:pt x="36" y="102"/>
                </a:lnTo>
                <a:lnTo>
                  <a:pt x="51" y="116"/>
                </a:lnTo>
                <a:lnTo>
                  <a:pt x="58" y="133"/>
                </a:lnTo>
                <a:lnTo>
                  <a:pt x="58" y="150"/>
                </a:lnTo>
                <a:lnTo>
                  <a:pt x="152" y="149"/>
                </a:lnTo>
                <a:lnTo>
                  <a:pt x="152" y="131"/>
                </a:lnTo>
                <a:lnTo>
                  <a:pt x="150" y="114"/>
                </a:lnTo>
                <a:lnTo>
                  <a:pt x="147" y="100"/>
                </a:lnTo>
                <a:lnTo>
                  <a:pt x="143" y="88"/>
                </a:lnTo>
                <a:lnTo>
                  <a:pt x="138" y="70"/>
                </a:lnTo>
                <a:lnTo>
                  <a:pt x="133" y="57"/>
                </a:lnTo>
                <a:lnTo>
                  <a:pt x="125" y="47"/>
                </a:lnTo>
                <a:lnTo>
                  <a:pt x="116" y="35"/>
                </a:lnTo>
                <a:lnTo>
                  <a:pt x="102" y="24"/>
                </a:lnTo>
                <a:lnTo>
                  <a:pt x="88" y="15"/>
                </a:lnTo>
                <a:lnTo>
                  <a:pt x="66" y="7"/>
                </a:lnTo>
                <a:lnTo>
                  <a:pt x="39" y="1"/>
                </a:lnTo>
                <a:lnTo>
                  <a:pt x="21" y="0"/>
                </a:lnTo>
                <a:lnTo>
                  <a:pt x="0" y="0"/>
                </a:lnTo>
              </a:path>
            </a:pathLst>
          </a:custGeom>
          <a:solidFill>
            <a:schemeClr val="folHlink"/>
          </a:solidFill>
          <a:ln>
            <a:noFill/>
          </a:ln>
          <a:effectLst/>
          <a:extLs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057" name="AutoShape 9"/>
          <p:cNvSpPr>
            <a:spLocks noChangeArrowheads="1"/>
          </p:cNvSpPr>
          <p:nvPr/>
        </p:nvSpPr>
        <p:spPr bwMode="auto">
          <a:xfrm rot="-5400000">
            <a:off x="-11112" y="457200"/>
            <a:ext cx="295275" cy="250825"/>
          </a:xfrm>
          <a:prstGeom prst="triangle">
            <a:avLst>
              <a:gd name="adj" fmla="val 49995"/>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sp>
        <p:nvSpPr>
          <p:cNvPr id="2058" name="AutoShape 10"/>
          <p:cNvSpPr>
            <a:spLocks noChangeArrowheads="1"/>
          </p:cNvSpPr>
          <p:nvPr/>
        </p:nvSpPr>
        <p:spPr bwMode="auto">
          <a:xfrm>
            <a:off x="300038" y="68263"/>
            <a:ext cx="288925" cy="273050"/>
          </a:xfrm>
          <a:prstGeom prst="triangle">
            <a:avLst>
              <a:gd name="adj" fmla="val 49995"/>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grpSp>
        <p:nvGrpSpPr>
          <p:cNvPr id="2059" name="Group 11"/>
          <p:cNvGrpSpPr>
            <a:grpSpLocks/>
          </p:cNvGrpSpPr>
          <p:nvPr/>
        </p:nvGrpSpPr>
        <p:grpSpPr bwMode="auto">
          <a:xfrm>
            <a:off x="276225" y="341313"/>
            <a:ext cx="642938" cy="6516687"/>
            <a:chOff x="174" y="215"/>
            <a:chExt cx="405" cy="4105"/>
          </a:xfrm>
        </p:grpSpPr>
        <p:sp>
          <p:nvSpPr>
            <p:cNvPr id="2060" name="Rectangle 12"/>
            <p:cNvSpPr>
              <a:spLocks noChangeArrowheads="1"/>
            </p:cNvSpPr>
            <p:nvPr/>
          </p:nvSpPr>
          <p:spPr bwMode="auto">
            <a:xfrm>
              <a:off x="315" y="469"/>
              <a:ext cx="94" cy="3851"/>
            </a:xfrm>
            <a:prstGeom prst="rect">
              <a:avLst/>
            </a:pr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grpSp>
          <p:nvGrpSpPr>
            <p:cNvPr id="2061" name="Group 13"/>
            <p:cNvGrpSpPr>
              <a:grpSpLocks/>
            </p:cNvGrpSpPr>
            <p:nvPr/>
          </p:nvGrpSpPr>
          <p:grpSpPr bwMode="auto">
            <a:xfrm>
              <a:off x="174" y="468"/>
              <a:ext cx="405" cy="3852"/>
              <a:chOff x="174" y="468"/>
              <a:chExt cx="405" cy="3852"/>
            </a:xfrm>
          </p:grpSpPr>
          <p:grpSp>
            <p:nvGrpSpPr>
              <p:cNvPr id="2063" name="Group 14"/>
              <p:cNvGrpSpPr>
                <a:grpSpLocks/>
              </p:cNvGrpSpPr>
              <p:nvPr/>
            </p:nvGrpSpPr>
            <p:grpSpPr bwMode="auto">
              <a:xfrm>
                <a:off x="175" y="468"/>
                <a:ext cx="404" cy="194"/>
                <a:chOff x="175" y="468"/>
                <a:chExt cx="404" cy="194"/>
              </a:xfrm>
            </p:grpSpPr>
            <p:sp>
              <p:nvSpPr>
                <p:cNvPr id="2065" name="Freeform 15"/>
                <p:cNvSpPr>
                  <a:spLocks/>
                </p:cNvSpPr>
                <p:nvPr/>
              </p:nvSpPr>
              <p:spPr bwMode="auto">
                <a:xfrm>
                  <a:off x="175" y="513"/>
                  <a:ext cx="155" cy="149"/>
                </a:xfrm>
                <a:custGeom>
                  <a:avLst/>
                  <a:gdLst>
                    <a:gd name="T0" fmla="*/ 154 w 155"/>
                    <a:gd name="T1" fmla="*/ 0 h 149"/>
                    <a:gd name="T2" fmla="*/ 154 w 155"/>
                    <a:gd name="T3" fmla="*/ 97 h 149"/>
                    <a:gd name="T4" fmla="*/ 136 w 155"/>
                    <a:gd name="T5" fmla="*/ 97 h 149"/>
                    <a:gd name="T6" fmla="*/ 117 w 155"/>
                    <a:gd name="T7" fmla="*/ 101 h 149"/>
                    <a:gd name="T8" fmla="*/ 102 w 155"/>
                    <a:gd name="T9" fmla="*/ 115 h 149"/>
                    <a:gd name="T10" fmla="*/ 94 w 155"/>
                    <a:gd name="T11" fmla="*/ 132 h 149"/>
                    <a:gd name="T12" fmla="*/ 94 w 155"/>
                    <a:gd name="T13" fmla="*/ 148 h 149"/>
                    <a:gd name="T14" fmla="*/ 0 w 155"/>
                    <a:gd name="T15" fmla="*/ 148 h 149"/>
                    <a:gd name="T16" fmla="*/ 0 w 155"/>
                    <a:gd name="T17" fmla="*/ 129 h 149"/>
                    <a:gd name="T18" fmla="*/ 1 w 155"/>
                    <a:gd name="T19" fmla="*/ 112 h 149"/>
                    <a:gd name="T20" fmla="*/ 4 w 155"/>
                    <a:gd name="T21" fmla="*/ 99 h 149"/>
                    <a:gd name="T22" fmla="*/ 8 w 155"/>
                    <a:gd name="T23" fmla="*/ 87 h 149"/>
                    <a:gd name="T24" fmla="*/ 13 w 155"/>
                    <a:gd name="T25" fmla="*/ 70 h 149"/>
                    <a:gd name="T26" fmla="*/ 18 w 155"/>
                    <a:gd name="T27" fmla="*/ 57 h 149"/>
                    <a:gd name="T28" fmla="*/ 26 w 155"/>
                    <a:gd name="T29" fmla="*/ 47 h 149"/>
                    <a:gd name="T30" fmla="*/ 36 w 155"/>
                    <a:gd name="T31" fmla="*/ 35 h 149"/>
                    <a:gd name="T32" fmla="*/ 49 w 155"/>
                    <a:gd name="T33" fmla="*/ 24 h 149"/>
                    <a:gd name="T34" fmla="*/ 64 w 155"/>
                    <a:gd name="T35" fmla="*/ 15 h 149"/>
                    <a:gd name="T36" fmla="*/ 86 w 155"/>
                    <a:gd name="T37" fmla="*/ 7 h 149"/>
                    <a:gd name="T38" fmla="*/ 113 w 155"/>
                    <a:gd name="T39" fmla="*/ 1 h 149"/>
                    <a:gd name="T40" fmla="*/ 131 w 155"/>
                    <a:gd name="T41" fmla="*/ 0 h 149"/>
                    <a:gd name="T42" fmla="*/ 154 w 155"/>
                    <a:gd name="T43" fmla="*/ 0 h 14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55" h="149">
                      <a:moveTo>
                        <a:pt x="154" y="0"/>
                      </a:moveTo>
                      <a:lnTo>
                        <a:pt x="154" y="97"/>
                      </a:lnTo>
                      <a:lnTo>
                        <a:pt x="136" y="97"/>
                      </a:lnTo>
                      <a:lnTo>
                        <a:pt x="117" y="101"/>
                      </a:lnTo>
                      <a:lnTo>
                        <a:pt x="102" y="115"/>
                      </a:lnTo>
                      <a:lnTo>
                        <a:pt x="94" y="132"/>
                      </a:lnTo>
                      <a:lnTo>
                        <a:pt x="94" y="148"/>
                      </a:lnTo>
                      <a:lnTo>
                        <a:pt x="0" y="148"/>
                      </a:lnTo>
                      <a:lnTo>
                        <a:pt x="0" y="129"/>
                      </a:lnTo>
                      <a:lnTo>
                        <a:pt x="1" y="112"/>
                      </a:lnTo>
                      <a:lnTo>
                        <a:pt x="4" y="99"/>
                      </a:lnTo>
                      <a:lnTo>
                        <a:pt x="8" y="87"/>
                      </a:lnTo>
                      <a:lnTo>
                        <a:pt x="13" y="70"/>
                      </a:lnTo>
                      <a:lnTo>
                        <a:pt x="18" y="57"/>
                      </a:lnTo>
                      <a:lnTo>
                        <a:pt x="26" y="47"/>
                      </a:lnTo>
                      <a:lnTo>
                        <a:pt x="36" y="35"/>
                      </a:lnTo>
                      <a:lnTo>
                        <a:pt x="49" y="24"/>
                      </a:lnTo>
                      <a:lnTo>
                        <a:pt x="64" y="15"/>
                      </a:lnTo>
                      <a:lnTo>
                        <a:pt x="86" y="7"/>
                      </a:lnTo>
                      <a:lnTo>
                        <a:pt x="113" y="1"/>
                      </a:lnTo>
                      <a:lnTo>
                        <a:pt x="131" y="0"/>
                      </a:lnTo>
                      <a:lnTo>
                        <a:pt x="154" y="0"/>
                      </a:lnTo>
                    </a:path>
                  </a:pathLst>
                </a:custGeom>
                <a:solidFill>
                  <a:schemeClr val="hlink"/>
                </a:solidFill>
                <a:ln>
                  <a:noFill/>
                </a:ln>
                <a:effectLst/>
                <a:extLs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066" name="AutoShape 16"/>
                <p:cNvSpPr>
                  <a:spLocks noChangeArrowheads="1"/>
                </p:cNvSpPr>
                <p:nvPr/>
              </p:nvSpPr>
              <p:spPr bwMode="auto">
                <a:xfrm rot="5400000" flipH="1">
                  <a:off x="406" y="481"/>
                  <a:ext cx="186" cy="160"/>
                </a:xfrm>
                <a:prstGeom prst="triangle">
                  <a:avLst>
                    <a:gd name="adj" fmla="val 49995"/>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sp>
              <p:nvSpPr>
                <p:cNvPr id="2067" name="Rectangle 17"/>
                <p:cNvSpPr>
                  <a:spLocks noChangeArrowheads="1"/>
                </p:cNvSpPr>
                <p:nvPr/>
              </p:nvSpPr>
              <p:spPr bwMode="auto">
                <a:xfrm>
                  <a:off x="329" y="513"/>
                  <a:ext cx="90" cy="98"/>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grpSp>
          <p:sp>
            <p:nvSpPr>
              <p:cNvPr id="2064" name="Rectangle 18"/>
              <p:cNvSpPr>
                <a:spLocks noChangeArrowheads="1"/>
              </p:cNvSpPr>
              <p:nvPr/>
            </p:nvSpPr>
            <p:spPr bwMode="auto">
              <a:xfrm>
                <a:off x="174" y="657"/>
                <a:ext cx="90" cy="3663"/>
              </a:xfrm>
              <a:prstGeom prst="rect">
                <a:avLst/>
              </a:prstGeom>
              <a:gradFill rotWithShape="0">
                <a:gsLst>
                  <a:gs pos="0">
                    <a:schemeClr val="hlink"/>
                  </a:gs>
                  <a:gs pos="100000">
                    <a:schemeClr val="bg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grpSp>
        <p:sp>
          <p:nvSpPr>
            <p:cNvPr id="2062" name="Rectangle 19"/>
            <p:cNvSpPr>
              <a:spLocks noChangeArrowheads="1"/>
            </p:cNvSpPr>
            <p:nvPr/>
          </p:nvSpPr>
          <p:spPr bwMode="auto">
            <a:xfrm>
              <a:off x="243" y="215"/>
              <a:ext cx="91" cy="4105"/>
            </a:xfrm>
            <a:prstGeom prst="rect">
              <a:avLst/>
            </a:prstGeom>
            <a:gradFill rotWithShape="0">
              <a:gsLst>
                <a:gs pos="0">
                  <a:schemeClr val="accent1"/>
                </a:gs>
                <a:gs pos="100000">
                  <a:schemeClr val="bg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grpSp>
    </p:spTree>
  </p:cSld>
  <p:clrMap bg1="dk2" tx1="lt1" bg2="dk1" tx2="lt2" accent1="accent1" accent2="accent2" accent3="accent3" accent4="accent4" accent5="accent5" accent6="accent6" hlink="hlink" folHlink="folHlink"/>
  <p:sldLayoutIdLst>
    <p:sldLayoutId id="2147484165" r:id="rId1"/>
    <p:sldLayoutId id="2147484166" r:id="rId2"/>
    <p:sldLayoutId id="2147484167" r:id="rId3"/>
    <p:sldLayoutId id="2147484168" r:id="rId4"/>
    <p:sldLayoutId id="2147484169" r:id="rId5"/>
    <p:sldLayoutId id="2147484170" r:id="rId6"/>
    <p:sldLayoutId id="2147484171" r:id="rId7"/>
    <p:sldLayoutId id="2147484172" r:id="rId8"/>
    <p:sldLayoutId id="2147484173" r:id="rId9"/>
    <p:sldLayoutId id="2147484174" r:id="rId10"/>
    <p:sldLayoutId id="2147484175" r:id="rId11"/>
  </p:sldLayoutIdLst>
  <p:hf hdr="0"/>
  <p:txStyles>
    <p:titleStyle>
      <a:lvl1pPr algn="ctr" rtl="0" eaLnBrk="1" fontAlgn="base" hangingPunct="1">
        <a:spcBef>
          <a:spcPct val="0"/>
        </a:spcBef>
        <a:spcAft>
          <a:spcPct val="0"/>
        </a:spcAft>
        <a:defRPr kumimoji="1" sz="4400">
          <a:solidFill>
            <a:schemeClr val="tx2"/>
          </a:solidFill>
          <a:latin typeface="+mj-lt"/>
          <a:ea typeface="+mj-ea"/>
          <a:cs typeface="+mj-cs"/>
        </a:defRPr>
      </a:lvl1pPr>
      <a:lvl2pPr algn="ctr" rtl="0" eaLnBrk="1" fontAlgn="base" hangingPunct="1">
        <a:spcBef>
          <a:spcPct val="0"/>
        </a:spcBef>
        <a:spcAft>
          <a:spcPct val="0"/>
        </a:spcAft>
        <a:defRPr kumimoji="1" sz="4400">
          <a:solidFill>
            <a:schemeClr val="tx2"/>
          </a:solidFill>
          <a:latin typeface="Times New Roman" pitchFamily="18" charset="0"/>
        </a:defRPr>
      </a:lvl2pPr>
      <a:lvl3pPr algn="ctr" rtl="0" eaLnBrk="1" fontAlgn="base" hangingPunct="1">
        <a:spcBef>
          <a:spcPct val="0"/>
        </a:spcBef>
        <a:spcAft>
          <a:spcPct val="0"/>
        </a:spcAft>
        <a:defRPr kumimoji="1" sz="4400">
          <a:solidFill>
            <a:schemeClr val="tx2"/>
          </a:solidFill>
          <a:latin typeface="Times New Roman" pitchFamily="18" charset="0"/>
        </a:defRPr>
      </a:lvl3pPr>
      <a:lvl4pPr algn="ctr" rtl="0" eaLnBrk="1" fontAlgn="base" hangingPunct="1">
        <a:spcBef>
          <a:spcPct val="0"/>
        </a:spcBef>
        <a:spcAft>
          <a:spcPct val="0"/>
        </a:spcAft>
        <a:defRPr kumimoji="1" sz="4400">
          <a:solidFill>
            <a:schemeClr val="tx2"/>
          </a:solidFill>
          <a:latin typeface="Times New Roman" pitchFamily="18" charset="0"/>
        </a:defRPr>
      </a:lvl4pPr>
      <a:lvl5pPr algn="ctr" rtl="0" eaLnBrk="1" fontAlgn="base" hangingPunct="1">
        <a:spcBef>
          <a:spcPct val="0"/>
        </a:spcBef>
        <a:spcAft>
          <a:spcPct val="0"/>
        </a:spcAft>
        <a:defRPr kumimoji="1" sz="4400">
          <a:solidFill>
            <a:schemeClr val="tx2"/>
          </a:solidFill>
          <a:latin typeface="Times New Roman" pitchFamily="18" charset="0"/>
        </a:defRPr>
      </a:lvl5pPr>
      <a:lvl6pPr marL="457200" algn="ctr" rtl="0" eaLnBrk="1" fontAlgn="base" hangingPunct="1">
        <a:spcBef>
          <a:spcPct val="0"/>
        </a:spcBef>
        <a:spcAft>
          <a:spcPct val="0"/>
        </a:spcAft>
        <a:defRPr kumimoji="1" sz="4400">
          <a:solidFill>
            <a:schemeClr val="tx2"/>
          </a:solidFill>
          <a:latin typeface="Times New Roman" pitchFamily="18" charset="0"/>
        </a:defRPr>
      </a:lvl6pPr>
      <a:lvl7pPr marL="914400" algn="ctr" rtl="0" eaLnBrk="1" fontAlgn="base" hangingPunct="1">
        <a:spcBef>
          <a:spcPct val="0"/>
        </a:spcBef>
        <a:spcAft>
          <a:spcPct val="0"/>
        </a:spcAft>
        <a:defRPr kumimoji="1" sz="4400">
          <a:solidFill>
            <a:schemeClr val="tx2"/>
          </a:solidFill>
          <a:latin typeface="Times New Roman" pitchFamily="18" charset="0"/>
        </a:defRPr>
      </a:lvl7pPr>
      <a:lvl8pPr marL="1371600" algn="ctr" rtl="0" eaLnBrk="1" fontAlgn="base" hangingPunct="1">
        <a:spcBef>
          <a:spcPct val="0"/>
        </a:spcBef>
        <a:spcAft>
          <a:spcPct val="0"/>
        </a:spcAft>
        <a:defRPr kumimoji="1" sz="4400">
          <a:solidFill>
            <a:schemeClr val="tx2"/>
          </a:solidFill>
          <a:latin typeface="Times New Roman" pitchFamily="18" charset="0"/>
        </a:defRPr>
      </a:lvl8pPr>
      <a:lvl9pPr marL="1828800" algn="ctr" rtl="0" eaLnBrk="1" fontAlgn="base" hangingPunct="1">
        <a:spcBef>
          <a:spcPct val="0"/>
        </a:spcBef>
        <a:spcAft>
          <a:spcPct val="0"/>
        </a:spcAft>
        <a:defRPr kumimoji="1" sz="4400">
          <a:solidFill>
            <a:schemeClr val="tx2"/>
          </a:solidFill>
          <a:latin typeface="Times New Roman" pitchFamily="18" charset="0"/>
        </a:defRPr>
      </a:lvl9pPr>
    </p:titleStyle>
    <p:bodyStyle>
      <a:lvl1pPr marL="342900" indent="-342900" algn="l" rtl="0" eaLnBrk="1" fontAlgn="base" hangingPunct="1">
        <a:spcBef>
          <a:spcPct val="20000"/>
        </a:spcBef>
        <a:spcAft>
          <a:spcPct val="0"/>
        </a:spcAft>
        <a:buClr>
          <a:schemeClr val="accent1"/>
        </a:buClr>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1"/>
        </a:buClr>
        <a:buChar char="•"/>
        <a:defRPr kumimoji="1" sz="2800">
          <a:solidFill>
            <a:schemeClr val="tx1"/>
          </a:solidFill>
          <a:latin typeface="+mn-lt"/>
        </a:defRPr>
      </a:lvl2pPr>
      <a:lvl3pPr marL="1143000" indent="-228600" algn="l" rtl="0" eaLnBrk="1" fontAlgn="base" hangingPunct="1">
        <a:spcBef>
          <a:spcPct val="20000"/>
        </a:spcBef>
        <a:spcAft>
          <a:spcPct val="0"/>
        </a:spcAft>
        <a:buClr>
          <a:schemeClr val="accent1"/>
        </a:buClr>
        <a:buChar char="•"/>
        <a:defRPr kumimoji="1" sz="2400">
          <a:solidFill>
            <a:schemeClr val="tx1"/>
          </a:solidFill>
          <a:latin typeface="+mn-lt"/>
        </a:defRPr>
      </a:lvl3pPr>
      <a:lvl4pPr marL="1600200" indent="-228600" algn="l" rtl="0" eaLnBrk="1" fontAlgn="base" hangingPunct="1">
        <a:spcBef>
          <a:spcPct val="20000"/>
        </a:spcBef>
        <a:spcAft>
          <a:spcPct val="0"/>
        </a:spcAft>
        <a:buClr>
          <a:schemeClr val="accent1"/>
        </a:buClr>
        <a:buChar char="•"/>
        <a:defRPr kumimoji="1" sz="2000">
          <a:solidFill>
            <a:schemeClr val="tx1"/>
          </a:solidFill>
          <a:latin typeface="+mn-lt"/>
        </a:defRPr>
      </a:lvl4pPr>
      <a:lvl5pPr marL="2057400" indent="-228600" algn="l" rtl="0" eaLnBrk="1" fontAlgn="base" hangingPunct="1">
        <a:spcBef>
          <a:spcPct val="20000"/>
        </a:spcBef>
        <a:spcAft>
          <a:spcPct val="0"/>
        </a:spcAft>
        <a:buClr>
          <a:schemeClr val="accent1"/>
        </a:buClr>
        <a:buChar char="•"/>
        <a:defRPr kumimoji="1" sz="2000">
          <a:solidFill>
            <a:schemeClr val="tx1"/>
          </a:solidFill>
          <a:latin typeface="+mn-lt"/>
        </a:defRPr>
      </a:lvl5pPr>
      <a:lvl6pPr marL="2514600" indent="-228600" algn="l" rtl="0" eaLnBrk="1" fontAlgn="base" hangingPunct="1">
        <a:spcBef>
          <a:spcPct val="20000"/>
        </a:spcBef>
        <a:spcAft>
          <a:spcPct val="0"/>
        </a:spcAft>
        <a:buClr>
          <a:schemeClr val="accent1"/>
        </a:buClr>
        <a:buChar char="•"/>
        <a:defRPr kumimoji="1" sz="2000">
          <a:solidFill>
            <a:schemeClr val="tx1"/>
          </a:solidFill>
          <a:latin typeface="+mn-lt"/>
        </a:defRPr>
      </a:lvl6pPr>
      <a:lvl7pPr marL="2971800" indent="-228600" algn="l" rtl="0" eaLnBrk="1" fontAlgn="base" hangingPunct="1">
        <a:spcBef>
          <a:spcPct val="20000"/>
        </a:spcBef>
        <a:spcAft>
          <a:spcPct val="0"/>
        </a:spcAft>
        <a:buClr>
          <a:schemeClr val="accent1"/>
        </a:buClr>
        <a:buChar char="•"/>
        <a:defRPr kumimoji="1" sz="2000">
          <a:solidFill>
            <a:schemeClr val="tx1"/>
          </a:solidFill>
          <a:latin typeface="+mn-lt"/>
        </a:defRPr>
      </a:lvl7pPr>
      <a:lvl8pPr marL="3429000" indent="-228600" algn="l" rtl="0" eaLnBrk="1" fontAlgn="base" hangingPunct="1">
        <a:spcBef>
          <a:spcPct val="20000"/>
        </a:spcBef>
        <a:spcAft>
          <a:spcPct val="0"/>
        </a:spcAft>
        <a:buClr>
          <a:schemeClr val="accent1"/>
        </a:buClr>
        <a:buChar char="•"/>
        <a:defRPr kumimoji="1" sz="2000">
          <a:solidFill>
            <a:schemeClr val="tx1"/>
          </a:solidFill>
          <a:latin typeface="+mn-lt"/>
        </a:defRPr>
      </a:lvl8pPr>
      <a:lvl9pPr marL="3886200" indent="-228600" algn="l" rtl="0" eaLnBrk="1" fontAlgn="base" hangingPunct="1">
        <a:spcBef>
          <a:spcPct val="20000"/>
        </a:spcBef>
        <a:spcAft>
          <a:spcPct val="0"/>
        </a:spcAft>
        <a:buClr>
          <a:schemeClr val="accent1"/>
        </a:buClr>
        <a:buChar char="•"/>
        <a:defRPr kumimoji="1"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1079500" y="288925"/>
            <a:ext cx="7726363"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ctr" anchorCtr="0" compatLnSpc="1">
            <a:prstTxWarp prst="textNoShape">
              <a:avLst/>
            </a:prstTxWarp>
          </a:bodyPr>
          <a:lstStyle/>
          <a:p>
            <a:pPr lvl="0"/>
            <a:r>
              <a:rPr lang="en-US" altLang="en-US" smtClean="0"/>
              <a:t>Click to edit Master title style</a:t>
            </a:r>
          </a:p>
        </p:txBody>
      </p:sp>
      <p:sp>
        <p:nvSpPr>
          <p:cNvPr id="3075" name="Rectangle 3"/>
          <p:cNvSpPr>
            <a:spLocks noGrp="1" noChangeArrowheads="1"/>
          </p:cNvSpPr>
          <p:nvPr>
            <p:ph type="body" idx="1"/>
          </p:nvPr>
        </p:nvSpPr>
        <p:spPr bwMode="auto">
          <a:xfrm>
            <a:off x="855663" y="1593850"/>
            <a:ext cx="8105775" cy="4425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100" name="Rectangle 4"/>
          <p:cNvSpPr>
            <a:spLocks noGrp="1" noChangeArrowheads="1"/>
          </p:cNvSpPr>
          <p:nvPr>
            <p:ph type="dt" sz="half" idx="2"/>
          </p:nvPr>
        </p:nvSpPr>
        <p:spPr bwMode="auto">
          <a:xfrm>
            <a:off x="838200" y="6235700"/>
            <a:ext cx="24495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2075" tIns="46038" rIns="92075" bIns="46038" numCol="1" anchor="ctr" anchorCtr="0" compatLnSpc="1">
            <a:prstTxWarp prst="textNoShape">
              <a:avLst/>
            </a:prstTxWarp>
          </a:bodyPr>
          <a:lstStyle>
            <a:lvl1pPr>
              <a:defRPr sz="1400">
                <a:latin typeface="+mn-lt"/>
                <a:cs typeface="Arial" charset="0"/>
              </a:defRPr>
            </a:lvl1pPr>
          </a:lstStyle>
          <a:p>
            <a:pPr>
              <a:defRPr/>
            </a:pPr>
            <a:fld id="{675DA5D8-7047-45CA-8D5D-DA1B306EC393}" type="datetime1">
              <a:rPr lang="en-US"/>
              <a:pPr>
                <a:defRPr/>
              </a:pPr>
              <a:t>9/29/2019</a:t>
            </a:fld>
            <a:endParaRPr lang="en-US"/>
          </a:p>
        </p:txBody>
      </p:sp>
      <p:sp>
        <p:nvSpPr>
          <p:cNvPr id="4101" name="Rectangle 5"/>
          <p:cNvSpPr>
            <a:spLocks noGrp="1" noChangeArrowheads="1"/>
          </p:cNvSpPr>
          <p:nvPr>
            <p:ph type="sldNum" sz="quarter" idx="4"/>
          </p:nvPr>
        </p:nvSpPr>
        <p:spPr bwMode="auto">
          <a:xfrm>
            <a:off x="6553200" y="6224588"/>
            <a:ext cx="24209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2075" tIns="46038" rIns="92075" bIns="46038" numCol="1" anchor="ctr" anchorCtr="0" compatLnSpc="1">
            <a:prstTxWarp prst="textNoShape">
              <a:avLst/>
            </a:prstTxWarp>
          </a:bodyPr>
          <a:lstStyle>
            <a:lvl1pPr algn="r">
              <a:defRPr sz="1400">
                <a:latin typeface="+mn-lt"/>
                <a:cs typeface="Arial" charset="0"/>
              </a:defRPr>
            </a:lvl1pPr>
          </a:lstStyle>
          <a:p>
            <a:pPr>
              <a:defRPr/>
            </a:pPr>
            <a:fld id="{0872C57E-8B2F-4123-8B8A-D398692F667F}" type="slidenum">
              <a:rPr lang="en-US"/>
              <a:pPr>
                <a:defRPr/>
              </a:pPr>
              <a:t>‹#›</a:t>
            </a:fld>
            <a:endParaRPr lang="en-US"/>
          </a:p>
        </p:txBody>
      </p:sp>
      <p:sp>
        <p:nvSpPr>
          <p:cNvPr id="4102" name="Rectangle 6"/>
          <p:cNvSpPr>
            <a:spLocks noGrp="1" noChangeArrowheads="1"/>
          </p:cNvSpPr>
          <p:nvPr>
            <p:ph type="ftr" sz="quarter" idx="3"/>
          </p:nvPr>
        </p:nvSpPr>
        <p:spPr bwMode="auto">
          <a:xfrm>
            <a:off x="3484563" y="6237288"/>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2075" tIns="46038" rIns="92075" bIns="46038" numCol="1" anchor="ctr" anchorCtr="0" compatLnSpc="1">
            <a:prstTxWarp prst="textNoShape">
              <a:avLst/>
            </a:prstTxWarp>
          </a:bodyPr>
          <a:lstStyle>
            <a:lvl1pPr algn="ctr">
              <a:defRPr sz="1400">
                <a:latin typeface="+mn-lt"/>
                <a:cs typeface="Arial" charset="0"/>
              </a:defRPr>
            </a:lvl1pPr>
          </a:lstStyle>
          <a:p>
            <a:pPr>
              <a:defRPr/>
            </a:pPr>
            <a:r>
              <a:rPr lang="en-US"/>
              <a:t>Dr. Mohammed Alnaif</a:t>
            </a:r>
          </a:p>
        </p:txBody>
      </p:sp>
      <p:sp>
        <p:nvSpPr>
          <p:cNvPr id="3079" name="Rectangle 7"/>
          <p:cNvSpPr>
            <a:spLocks noChangeArrowheads="1"/>
          </p:cNvSpPr>
          <p:nvPr/>
        </p:nvSpPr>
        <p:spPr bwMode="auto">
          <a:xfrm>
            <a:off x="258763" y="500063"/>
            <a:ext cx="142875" cy="15716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sp>
        <p:nvSpPr>
          <p:cNvPr id="3080" name="Freeform 8"/>
          <p:cNvSpPr>
            <a:spLocks/>
          </p:cNvSpPr>
          <p:nvPr/>
        </p:nvSpPr>
        <p:spPr bwMode="auto">
          <a:xfrm>
            <a:off x="406400" y="506413"/>
            <a:ext cx="242888" cy="239712"/>
          </a:xfrm>
          <a:custGeom>
            <a:avLst/>
            <a:gdLst>
              <a:gd name="T0" fmla="*/ 0 w 153"/>
              <a:gd name="T1" fmla="*/ 0 h 151"/>
              <a:gd name="T2" fmla="*/ 0 w 153"/>
              <a:gd name="T3" fmla="*/ 2147483647 h 151"/>
              <a:gd name="T4" fmla="*/ 2147483647 w 153"/>
              <a:gd name="T5" fmla="*/ 2147483647 h 151"/>
              <a:gd name="T6" fmla="*/ 2147483647 w 153"/>
              <a:gd name="T7" fmla="*/ 2147483647 h 151"/>
              <a:gd name="T8" fmla="*/ 2147483647 w 153"/>
              <a:gd name="T9" fmla="*/ 2147483647 h 151"/>
              <a:gd name="T10" fmla="*/ 2147483647 w 153"/>
              <a:gd name="T11" fmla="*/ 2147483647 h 151"/>
              <a:gd name="T12" fmla="*/ 2147483647 w 153"/>
              <a:gd name="T13" fmla="*/ 2147483647 h 151"/>
              <a:gd name="T14" fmla="*/ 2147483647 w 153"/>
              <a:gd name="T15" fmla="*/ 2147483647 h 151"/>
              <a:gd name="T16" fmla="*/ 2147483647 w 153"/>
              <a:gd name="T17" fmla="*/ 2147483647 h 151"/>
              <a:gd name="T18" fmla="*/ 2147483647 w 153"/>
              <a:gd name="T19" fmla="*/ 2147483647 h 151"/>
              <a:gd name="T20" fmla="*/ 2147483647 w 153"/>
              <a:gd name="T21" fmla="*/ 2147483647 h 151"/>
              <a:gd name="T22" fmla="*/ 2147483647 w 153"/>
              <a:gd name="T23" fmla="*/ 2147483647 h 151"/>
              <a:gd name="T24" fmla="*/ 2147483647 w 153"/>
              <a:gd name="T25" fmla="*/ 2147483647 h 151"/>
              <a:gd name="T26" fmla="*/ 2147483647 w 153"/>
              <a:gd name="T27" fmla="*/ 2147483647 h 151"/>
              <a:gd name="T28" fmla="*/ 2147483647 w 153"/>
              <a:gd name="T29" fmla="*/ 2147483647 h 151"/>
              <a:gd name="T30" fmla="*/ 2147483647 w 153"/>
              <a:gd name="T31" fmla="*/ 2147483647 h 151"/>
              <a:gd name="T32" fmla="*/ 2147483647 w 153"/>
              <a:gd name="T33" fmla="*/ 2147483647 h 151"/>
              <a:gd name="T34" fmla="*/ 2147483647 w 153"/>
              <a:gd name="T35" fmla="*/ 2147483647 h 151"/>
              <a:gd name="T36" fmla="*/ 2147483647 w 153"/>
              <a:gd name="T37" fmla="*/ 2147483647 h 151"/>
              <a:gd name="T38" fmla="*/ 2147483647 w 153"/>
              <a:gd name="T39" fmla="*/ 2147483647 h 151"/>
              <a:gd name="T40" fmla="*/ 2147483647 w 153"/>
              <a:gd name="T41" fmla="*/ 0 h 151"/>
              <a:gd name="T42" fmla="*/ 0 w 153"/>
              <a:gd name="T43" fmla="*/ 0 h 15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53" h="151">
                <a:moveTo>
                  <a:pt x="0" y="0"/>
                </a:moveTo>
                <a:lnTo>
                  <a:pt x="0" y="98"/>
                </a:lnTo>
                <a:lnTo>
                  <a:pt x="17" y="98"/>
                </a:lnTo>
                <a:lnTo>
                  <a:pt x="36" y="102"/>
                </a:lnTo>
                <a:lnTo>
                  <a:pt x="51" y="116"/>
                </a:lnTo>
                <a:lnTo>
                  <a:pt x="58" y="133"/>
                </a:lnTo>
                <a:lnTo>
                  <a:pt x="58" y="150"/>
                </a:lnTo>
                <a:lnTo>
                  <a:pt x="152" y="149"/>
                </a:lnTo>
                <a:lnTo>
                  <a:pt x="152" y="131"/>
                </a:lnTo>
                <a:lnTo>
                  <a:pt x="150" y="114"/>
                </a:lnTo>
                <a:lnTo>
                  <a:pt x="147" y="100"/>
                </a:lnTo>
                <a:lnTo>
                  <a:pt x="143" y="88"/>
                </a:lnTo>
                <a:lnTo>
                  <a:pt x="138" y="70"/>
                </a:lnTo>
                <a:lnTo>
                  <a:pt x="133" y="57"/>
                </a:lnTo>
                <a:lnTo>
                  <a:pt x="125" y="47"/>
                </a:lnTo>
                <a:lnTo>
                  <a:pt x="116" y="35"/>
                </a:lnTo>
                <a:lnTo>
                  <a:pt x="102" y="24"/>
                </a:lnTo>
                <a:lnTo>
                  <a:pt x="88" y="15"/>
                </a:lnTo>
                <a:lnTo>
                  <a:pt x="66" y="7"/>
                </a:lnTo>
                <a:lnTo>
                  <a:pt x="39" y="1"/>
                </a:lnTo>
                <a:lnTo>
                  <a:pt x="21" y="0"/>
                </a:lnTo>
                <a:lnTo>
                  <a:pt x="0" y="0"/>
                </a:lnTo>
              </a:path>
            </a:pathLst>
          </a:custGeom>
          <a:solidFill>
            <a:schemeClr val="folHlink"/>
          </a:solidFill>
          <a:ln>
            <a:noFill/>
          </a:ln>
          <a:effectLst/>
          <a:extLs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081" name="AutoShape 9"/>
          <p:cNvSpPr>
            <a:spLocks noChangeArrowheads="1"/>
          </p:cNvSpPr>
          <p:nvPr/>
        </p:nvSpPr>
        <p:spPr bwMode="auto">
          <a:xfrm rot="-5400000">
            <a:off x="-11112" y="457200"/>
            <a:ext cx="295275" cy="250825"/>
          </a:xfrm>
          <a:prstGeom prst="triangle">
            <a:avLst>
              <a:gd name="adj" fmla="val 49995"/>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sp>
        <p:nvSpPr>
          <p:cNvPr id="3082" name="AutoShape 10"/>
          <p:cNvSpPr>
            <a:spLocks noChangeArrowheads="1"/>
          </p:cNvSpPr>
          <p:nvPr/>
        </p:nvSpPr>
        <p:spPr bwMode="auto">
          <a:xfrm>
            <a:off x="300038" y="68263"/>
            <a:ext cx="288925" cy="273050"/>
          </a:xfrm>
          <a:prstGeom prst="triangle">
            <a:avLst>
              <a:gd name="adj" fmla="val 49995"/>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grpSp>
        <p:nvGrpSpPr>
          <p:cNvPr id="3083" name="Group 11"/>
          <p:cNvGrpSpPr>
            <a:grpSpLocks/>
          </p:cNvGrpSpPr>
          <p:nvPr/>
        </p:nvGrpSpPr>
        <p:grpSpPr bwMode="auto">
          <a:xfrm>
            <a:off x="276225" y="341313"/>
            <a:ext cx="642938" cy="6516687"/>
            <a:chOff x="174" y="215"/>
            <a:chExt cx="405" cy="4105"/>
          </a:xfrm>
        </p:grpSpPr>
        <p:sp>
          <p:nvSpPr>
            <p:cNvPr id="3084" name="Rectangle 12"/>
            <p:cNvSpPr>
              <a:spLocks noChangeArrowheads="1"/>
            </p:cNvSpPr>
            <p:nvPr/>
          </p:nvSpPr>
          <p:spPr bwMode="auto">
            <a:xfrm>
              <a:off x="315" y="469"/>
              <a:ext cx="94" cy="3851"/>
            </a:xfrm>
            <a:prstGeom prst="rect">
              <a:avLst/>
            </a:pr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grpSp>
          <p:nvGrpSpPr>
            <p:cNvPr id="3085" name="Group 13"/>
            <p:cNvGrpSpPr>
              <a:grpSpLocks/>
            </p:cNvGrpSpPr>
            <p:nvPr/>
          </p:nvGrpSpPr>
          <p:grpSpPr bwMode="auto">
            <a:xfrm>
              <a:off x="174" y="468"/>
              <a:ext cx="405" cy="3852"/>
              <a:chOff x="174" y="468"/>
              <a:chExt cx="405" cy="3852"/>
            </a:xfrm>
          </p:grpSpPr>
          <p:grpSp>
            <p:nvGrpSpPr>
              <p:cNvPr id="3087" name="Group 14"/>
              <p:cNvGrpSpPr>
                <a:grpSpLocks/>
              </p:cNvGrpSpPr>
              <p:nvPr/>
            </p:nvGrpSpPr>
            <p:grpSpPr bwMode="auto">
              <a:xfrm>
                <a:off x="175" y="468"/>
                <a:ext cx="404" cy="194"/>
                <a:chOff x="175" y="468"/>
                <a:chExt cx="404" cy="194"/>
              </a:xfrm>
            </p:grpSpPr>
            <p:sp>
              <p:nvSpPr>
                <p:cNvPr id="3089" name="Freeform 15"/>
                <p:cNvSpPr>
                  <a:spLocks/>
                </p:cNvSpPr>
                <p:nvPr/>
              </p:nvSpPr>
              <p:spPr bwMode="auto">
                <a:xfrm>
                  <a:off x="175" y="513"/>
                  <a:ext cx="155" cy="149"/>
                </a:xfrm>
                <a:custGeom>
                  <a:avLst/>
                  <a:gdLst>
                    <a:gd name="T0" fmla="*/ 154 w 155"/>
                    <a:gd name="T1" fmla="*/ 0 h 149"/>
                    <a:gd name="T2" fmla="*/ 154 w 155"/>
                    <a:gd name="T3" fmla="*/ 97 h 149"/>
                    <a:gd name="T4" fmla="*/ 136 w 155"/>
                    <a:gd name="T5" fmla="*/ 97 h 149"/>
                    <a:gd name="T6" fmla="*/ 117 w 155"/>
                    <a:gd name="T7" fmla="*/ 101 h 149"/>
                    <a:gd name="T8" fmla="*/ 102 w 155"/>
                    <a:gd name="T9" fmla="*/ 115 h 149"/>
                    <a:gd name="T10" fmla="*/ 94 w 155"/>
                    <a:gd name="T11" fmla="*/ 132 h 149"/>
                    <a:gd name="T12" fmla="*/ 94 w 155"/>
                    <a:gd name="T13" fmla="*/ 148 h 149"/>
                    <a:gd name="T14" fmla="*/ 0 w 155"/>
                    <a:gd name="T15" fmla="*/ 148 h 149"/>
                    <a:gd name="T16" fmla="*/ 0 w 155"/>
                    <a:gd name="T17" fmla="*/ 129 h 149"/>
                    <a:gd name="T18" fmla="*/ 1 w 155"/>
                    <a:gd name="T19" fmla="*/ 112 h 149"/>
                    <a:gd name="T20" fmla="*/ 4 w 155"/>
                    <a:gd name="T21" fmla="*/ 99 h 149"/>
                    <a:gd name="T22" fmla="*/ 8 w 155"/>
                    <a:gd name="T23" fmla="*/ 87 h 149"/>
                    <a:gd name="T24" fmla="*/ 13 w 155"/>
                    <a:gd name="T25" fmla="*/ 70 h 149"/>
                    <a:gd name="T26" fmla="*/ 18 w 155"/>
                    <a:gd name="T27" fmla="*/ 57 h 149"/>
                    <a:gd name="T28" fmla="*/ 26 w 155"/>
                    <a:gd name="T29" fmla="*/ 47 h 149"/>
                    <a:gd name="T30" fmla="*/ 36 w 155"/>
                    <a:gd name="T31" fmla="*/ 35 h 149"/>
                    <a:gd name="T32" fmla="*/ 49 w 155"/>
                    <a:gd name="T33" fmla="*/ 24 h 149"/>
                    <a:gd name="T34" fmla="*/ 64 w 155"/>
                    <a:gd name="T35" fmla="*/ 15 h 149"/>
                    <a:gd name="T36" fmla="*/ 86 w 155"/>
                    <a:gd name="T37" fmla="*/ 7 h 149"/>
                    <a:gd name="T38" fmla="*/ 113 w 155"/>
                    <a:gd name="T39" fmla="*/ 1 h 149"/>
                    <a:gd name="T40" fmla="*/ 131 w 155"/>
                    <a:gd name="T41" fmla="*/ 0 h 149"/>
                    <a:gd name="T42" fmla="*/ 154 w 155"/>
                    <a:gd name="T43" fmla="*/ 0 h 14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55" h="149">
                      <a:moveTo>
                        <a:pt x="154" y="0"/>
                      </a:moveTo>
                      <a:lnTo>
                        <a:pt x="154" y="97"/>
                      </a:lnTo>
                      <a:lnTo>
                        <a:pt x="136" y="97"/>
                      </a:lnTo>
                      <a:lnTo>
                        <a:pt x="117" y="101"/>
                      </a:lnTo>
                      <a:lnTo>
                        <a:pt x="102" y="115"/>
                      </a:lnTo>
                      <a:lnTo>
                        <a:pt x="94" y="132"/>
                      </a:lnTo>
                      <a:lnTo>
                        <a:pt x="94" y="148"/>
                      </a:lnTo>
                      <a:lnTo>
                        <a:pt x="0" y="148"/>
                      </a:lnTo>
                      <a:lnTo>
                        <a:pt x="0" y="129"/>
                      </a:lnTo>
                      <a:lnTo>
                        <a:pt x="1" y="112"/>
                      </a:lnTo>
                      <a:lnTo>
                        <a:pt x="4" y="99"/>
                      </a:lnTo>
                      <a:lnTo>
                        <a:pt x="8" y="87"/>
                      </a:lnTo>
                      <a:lnTo>
                        <a:pt x="13" y="70"/>
                      </a:lnTo>
                      <a:lnTo>
                        <a:pt x="18" y="57"/>
                      </a:lnTo>
                      <a:lnTo>
                        <a:pt x="26" y="47"/>
                      </a:lnTo>
                      <a:lnTo>
                        <a:pt x="36" y="35"/>
                      </a:lnTo>
                      <a:lnTo>
                        <a:pt x="49" y="24"/>
                      </a:lnTo>
                      <a:lnTo>
                        <a:pt x="64" y="15"/>
                      </a:lnTo>
                      <a:lnTo>
                        <a:pt x="86" y="7"/>
                      </a:lnTo>
                      <a:lnTo>
                        <a:pt x="113" y="1"/>
                      </a:lnTo>
                      <a:lnTo>
                        <a:pt x="131" y="0"/>
                      </a:lnTo>
                      <a:lnTo>
                        <a:pt x="154" y="0"/>
                      </a:lnTo>
                    </a:path>
                  </a:pathLst>
                </a:custGeom>
                <a:solidFill>
                  <a:schemeClr val="hlink"/>
                </a:solidFill>
                <a:ln>
                  <a:noFill/>
                </a:ln>
                <a:effectLst/>
                <a:extLs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090" name="AutoShape 16"/>
                <p:cNvSpPr>
                  <a:spLocks noChangeArrowheads="1"/>
                </p:cNvSpPr>
                <p:nvPr/>
              </p:nvSpPr>
              <p:spPr bwMode="auto">
                <a:xfrm rot="5400000" flipH="1">
                  <a:off x="406" y="481"/>
                  <a:ext cx="186" cy="160"/>
                </a:xfrm>
                <a:prstGeom prst="triangle">
                  <a:avLst>
                    <a:gd name="adj" fmla="val 49995"/>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sp>
              <p:nvSpPr>
                <p:cNvPr id="3091" name="Rectangle 17"/>
                <p:cNvSpPr>
                  <a:spLocks noChangeArrowheads="1"/>
                </p:cNvSpPr>
                <p:nvPr/>
              </p:nvSpPr>
              <p:spPr bwMode="auto">
                <a:xfrm>
                  <a:off x="329" y="513"/>
                  <a:ext cx="90" cy="98"/>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grpSp>
          <p:sp>
            <p:nvSpPr>
              <p:cNvPr id="3088" name="Rectangle 18"/>
              <p:cNvSpPr>
                <a:spLocks noChangeArrowheads="1"/>
              </p:cNvSpPr>
              <p:nvPr/>
            </p:nvSpPr>
            <p:spPr bwMode="auto">
              <a:xfrm>
                <a:off x="174" y="657"/>
                <a:ext cx="90" cy="3663"/>
              </a:xfrm>
              <a:prstGeom prst="rect">
                <a:avLst/>
              </a:prstGeom>
              <a:gradFill rotWithShape="0">
                <a:gsLst>
                  <a:gs pos="0">
                    <a:schemeClr val="hlink"/>
                  </a:gs>
                  <a:gs pos="100000">
                    <a:schemeClr val="bg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grpSp>
        <p:sp>
          <p:nvSpPr>
            <p:cNvPr id="3086" name="Rectangle 19"/>
            <p:cNvSpPr>
              <a:spLocks noChangeArrowheads="1"/>
            </p:cNvSpPr>
            <p:nvPr/>
          </p:nvSpPr>
          <p:spPr bwMode="auto">
            <a:xfrm>
              <a:off x="243" y="215"/>
              <a:ext cx="91" cy="4105"/>
            </a:xfrm>
            <a:prstGeom prst="rect">
              <a:avLst/>
            </a:prstGeom>
            <a:gradFill rotWithShape="0">
              <a:gsLst>
                <a:gs pos="0">
                  <a:schemeClr val="accent1"/>
                </a:gs>
                <a:gs pos="100000">
                  <a:schemeClr val="bg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grpSp>
    </p:spTree>
  </p:cSld>
  <p:clrMap bg1="lt1" tx1="dk1" bg2="lt2" tx2="dk2" accent1="accent1" accent2="accent2" accent3="accent3" accent4="accent4" accent5="accent5" accent6="accent6" hlink="hlink" folHlink="folHlink"/>
  <p:sldLayoutIdLst>
    <p:sldLayoutId id="2147484177" r:id="rId1"/>
    <p:sldLayoutId id="2147484178" r:id="rId2"/>
    <p:sldLayoutId id="2147484179" r:id="rId3"/>
    <p:sldLayoutId id="2147484180" r:id="rId4"/>
    <p:sldLayoutId id="2147484181" r:id="rId5"/>
    <p:sldLayoutId id="2147484182" r:id="rId6"/>
    <p:sldLayoutId id="2147484183" r:id="rId7"/>
    <p:sldLayoutId id="2147484184" r:id="rId8"/>
    <p:sldLayoutId id="2147484185" r:id="rId9"/>
    <p:sldLayoutId id="2147484186" r:id="rId10"/>
    <p:sldLayoutId id="2147484187" r:id="rId11"/>
  </p:sldLayoutIdLst>
  <p:transition spd="slow">
    <p:diamond/>
  </p:transition>
  <p:timing>
    <p:tnLst>
      <p:par>
        <p:cTn id="1" dur="indefinite" restart="never" nodeType="tmRoot"/>
      </p:par>
    </p:tnLst>
  </p:timing>
  <p:hf hdr="0"/>
  <p:txStyles>
    <p:titleStyle>
      <a:lvl1pPr algn="ctr" rtl="0" eaLnBrk="1" fontAlgn="base" hangingPunct="1">
        <a:spcBef>
          <a:spcPct val="0"/>
        </a:spcBef>
        <a:spcAft>
          <a:spcPct val="0"/>
        </a:spcAft>
        <a:defRPr kumimoji="1" sz="4400">
          <a:solidFill>
            <a:schemeClr val="tx2"/>
          </a:solidFill>
          <a:latin typeface="+mj-lt"/>
          <a:ea typeface="+mj-ea"/>
          <a:cs typeface="+mj-cs"/>
        </a:defRPr>
      </a:lvl1pPr>
      <a:lvl2pPr algn="ctr" rtl="0" eaLnBrk="1" fontAlgn="base" hangingPunct="1">
        <a:spcBef>
          <a:spcPct val="0"/>
        </a:spcBef>
        <a:spcAft>
          <a:spcPct val="0"/>
        </a:spcAft>
        <a:defRPr kumimoji="1" sz="4400">
          <a:solidFill>
            <a:schemeClr val="tx2"/>
          </a:solidFill>
          <a:latin typeface="Times New Roman" pitchFamily="18" charset="0"/>
        </a:defRPr>
      </a:lvl2pPr>
      <a:lvl3pPr algn="ctr" rtl="0" eaLnBrk="1" fontAlgn="base" hangingPunct="1">
        <a:spcBef>
          <a:spcPct val="0"/>
        </a:spcBef>
        <a:spcAft>
          <a:spcPct val="0"/>
        </a:spcAft>
        <a:defRPr kumimoji="1" sz="4400">
          <a:solidFill>
            <a:schemeClr val="tx2"/>
          </a:solidFill>
          <a:latin typeface="Times New Roman" pitchFamily="18" charset="0"/>
        </a:defRPr>
      </a:lvl3pPr>
      <a:lvl4pPr algn="ctr" rtl="0" eaLnBrk="1" fontAlgn="base" hangingPunct="1">
        <a:spcBef>
          <a:spcPct val="0"/>
        </a:spcBef>
        <a:spcAft>
          <a:spcPct val="0"/>
        </a:spcAft>
        <a:defRPr kumimoji="1" sz="4400">
          <a:solidFill>
            <a:schemeClr val="tx2"/>
          </a:solidFill>
          <a:latin typeface="Times New Roman" pitchFamily="18" charset="0"/>
        </a:defRPr>
      </a:lvl4pPr>
      <a:lvl5pPr algn="ctr" rtl="0" eaLnBrk="1" fontAlgn="base" hangingPunct="1">
        <a:spcBef>
          <a:spcPct val="0"/>
        </a:spcBef>
        <a:spcAft>
          <a:spcPct val="0"/>
        </a:spcAft>
        <a:defRPr kumimoji="1" sz="4400">
          <a:solidFill>
            <a:schemeClr val="tx2"/>
          </a:solidFill>
          <a:latin typeface="Times New Roman" pitchFamily="18" charset="0"/>
        </a:defRPr>
      </a:lvl5pPr>
      <a:lvl6pPr marL="457200" algn="ctr" rtl="0" eaLnBrk="1" fontAlgn="base" hangingPunct="1">
        <a:spcBef>
          <a:spcPct val="0"/>
        </a:spcBef>
        <a:spcAft>
          <a:spcPct val="0"/>
        </a:spcAft>
        <a:defRPr kumimoji="1" sz="4400">
          <a:solidFill>
            <a:schemeClr val="tx2"/>
          </a:solidFill>
          <a:latin typeface="Times New Roman" pitchFamily="18" charset="0"/>
        </a:defRPr>
      </a:lvl6pPr>
      <a:lvl7pPr marL="914400" algn="ctr" rtl="0" eaLnBrk="1" fontAlgn="base" hangingPunct="1">
        <a:spcBef>
          <a:spcPct val="0"/>
        </a:spcBef>
        <a:spcAft>
          <a:spcPct val="0"/>
        </a:spcAft>
        <a:defRPr kumimoji="1" sz="4400">
          <a:solidFill>
            <a:schemeClr val="tx2"/>
          </a:solidFill>
          <a:latin typeface="Times New Roman" pitchFamily="18" charset="0"/>
        </a:defRPr>
      </a:lvl7pPr>
      <a:lvl8pPr marL="1371600" algn="ctr" rtl="0" eaLnBrk="1" fontAlgn="base" hangingPunct="1">
        <a:spcBef>
          <a:spcPct val="0"/>
        </a:spcBef>
        <a:spcAft>
          <a:spcPct val="0"/>
        </a:spcAft>
        <a:defRPr kumimoji="1" sz="4400">
          <a:solidFill>
            <a:schemeClr val="tx2"/>
          </a:solidFill>
          <a:latin typeface="Times New Roman" pitchFamily="18" charset="0"/>
        </a:defRPr>
      </a:lvl8pPr>
      <a:lvl9pPr marL="1828800" algn="ctr" rtl="0" eaLnBrk="1" fontAlgn="base" hangingPunct="1">
        <a:spcBef>
          <a:spcPct val="0"/>
        </a:spcBef>
        <a:spcAft>
          <a:spcPct val="0"/>
        </a:spcAft>
        <a:defRPr kumimoji="1" sz="4400">
          <a:solidFill>
            <a:schemeClr val="tx2"/>
          </a:solidFill>
          <a:latin typeface="Times New Roman" pitchFamily="18" charset="0"/>
        </a:defRPr>
      </a:lvl9pPr>
    </p:titleStyle>
    <p:bodyStyle>
      <a:lvl1pPr marL="342900" indent="-342900" algn="l" rtl="0" eaLnBrk="1" fontAlgn="base" hangingPunct="1">
        <a:spcBef>
          <a:spcPct val="20000"/>
        </a:spcBef>
        <a:spcAft>
          <a:spcPct val="0"/>
        </a:spcAft>
        <a:buClr>
          <a:schemeClr val="accent1"/>
        </a:buClr>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1"/>
        </a:buClr>
        <a:buChar char="•"/>
        <a:defRPr kumimoji="1" sz="2800">
          <a:solidFill>
            <a:schemeClr val="tx1"/>
          </a:solidFill>
          <a:latin typeface="+mn-lt"/>
        </a:defRPr>
      </a:lvl2pPr>
      <a:lvl3pPr marL="1143000" indent="-228600" algn="l" rtl="0" eaLnBrk="1" fontAlgn="base" hangingPunct="1">
        <a:spcBef>
          <a:spcPct val="20000"/>
        </a:spcBef>
        <a:spcAft>
          <a:spcPct val="0"/>
        </a:spcAft>
        <a:buClr>
          <a:schemeClr val="accent1"/>
        </a:buClr>
        <a:buChar char="•"/>
        <a:defRPr kumimoji="1" sz="2400">
          <a:solidFill>
            <a:schemeClr val="tx1"/>
          </a:solidFill>
          <a:latin typeface="+mn-lt"/>
        </a:defRPr>
      </a:lvl3pPr>
      <a:lvl4pPr marL="1600200" indent="-228600" algn="l" rtl="0" eaLnBrk="1" fontAlgn="base" hangingPunct="1">
        <a:spcBef>
          <a:spcPct val="20000"/>
        </a:spcBef>
        <a:spcAft>
          <a:spcPct val="0"/>
        </a:spcAft>
        <a:buClr>
          <a:schemeClr val="accent1"/>
        </a:buClr>
        <a:buChar char="•"/>
        <a:defRPr kumimoji="1" sz="2000">
          <a:solidFill>
            <a:schemeClr val="tx1"/>
          </a:solidFill>
          <a:latin typeface="+mn-lt"/>
        </a:defRPr>
      </a:lvl4pPr>
      <a:lvl5pPr marL="2057400" indent="-228600" algn="l" rtl="0" eaLnBrk="1" fontAlgn="base" hangingPunct="1">
        <a:spcBef>
          <a:spcPct val="20000"/>
        </a:spcBef>
        <a:spcAft>
          <a:spcPct val="0"/>
        </a:spcAft>
        <a:buClr>
          <a:schemeClr val="accent1"/>
        </a:buClr>
        <a:buChar char="•"/>
        <a:defRPr kumimoji="1" sz="2000">
          <a:solidFill>
            <a:schemeClr val="tx1"/>
          </a:solidFill>
          <a:latin typeface="+mn-lt"/>
        </a:defRPr>
      </a:lvl5pPr>
      <a:lvl6pPr marL="2514600" indent="-228600" algn="l" rtl="0" eaLnBrk="1" fontAlgn="base" hangingPunct="1">
        <a:spcBef>
          <a:spcPct val="20000"/>
        </a:spcBef>
        <a:spcAft>
          <a:spcPct val="0"/>
        </a:spcAft>
        <a:buClr>
          <a:schemeClr val="accent1"/>
        </a:buClr>
        <a:buChar char="•"/>
        <a:defRPr kumimoji="1" sz="2000">
          <a:solidFill>
            <a:schemeClr val="tx1"/>
          </a:solidFill>
          <a:latin typeface="+mn-lt"/>
        </a:defRPr>
      </a:lvl6pPr>
      <a:lvl7pPr marL="2971800" indent="-228600" algn="l" rtl="0" eaLnBrk="1" fontAlgn="base" hangingPunct="1">
        <a:spcBef>
          <a:spcPct val="20000"/>
        </a:spcBef>
        <a:spcAft>
          <a:spcPct val="0"/>
        </a:spcAft>
        <a:buClr>
          <a:schemeClr val="accent1"/>
        </a:buClr>
        <a:buChar char="•"/>
        <a:defRPr kumimoji="1" sz="2000">
          <a:solidFill>
            <a:schemeClr val="tx1"/>
          </a:solidFill>
          <a:latin typeface="+mn-lt"/>
        </a:defRPr>
      </a:lvl7pPr>
      <a:lvl8pPr marL="3429000" indent="-228600" algn="l" rtl="0" eaLnBrk="1" fontAlgn="base" hangingPunct="1">
        <a:spcBef>
          <a:spcPct val="20000"/>
        </a:spcBef>
        <a:spcAft>
          <a:spcPct val="0"/>
        </a:spcAft>
        <a:buClr>
          <a:schemeClr val="accent1"/>
        </a:buClr>
        <a:buChar char="•"/>
        <a:defRPr kumimoji="1" sz="2000">
          <a:solidFill>
            <a:schemeClr val="tx1"/>
          </a:solidFill>
          <a:latin typeface="+mn-lt"/>
        </a:defRPr>
      </a:lvl8pPr>
      <a:lvl9pPr marL="3886200" indent="-228600" algn="l" rtl="0" eaLnBrk="1" fontAlgn="base" hangingPunct="1">
        <a:spcBef>
          <a:spcPct val="20000"/>
        </a:spcBef>
        <a:spcAft>
          <a:spcPct val="0"/>
        </a:spcAft>
        <a:buClr>
          <a:schemeClr val="accent1"/>
        </a:buClr>
        <a:buChar char="•"/>
        <a:defRPr kumimoji="1"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1"/>
          <p:cNvSpPr>
            <a:spLocks noGrp="1" noChangeArrowheads="1"/>
          </p:cNvSpPr>
          <p:nvPr>
            <p:ph type="title"/>
          </p:nvPr>
        </p:nvSpPr>
        <p:spPr bwMode="auto">
          <a:xfrm>
            <a:off x="685800" y="2130425"/>
            <a:ext cx="3959225"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ctr" anchorCtr="0" compatLnSpc="1">
            <a:prstTxWarp prst="textNoShape">
              <a:avLst/>
            </a:prstTxWarp>
          </a:bodyPr>
          <a:lstStyle/>
          <a:p>
            <a:pPr lvl="0"/>
            <a:r>
              <a:rPr lang="en-GB" altLang="en-US" smtClean="0"/>
              <a:t>Ana başlık metnini düzenlemek için tıklayın</a:t>
            </a:r>
          </a:p>
        </p:txBody>
      </p:sp>
      <p:sp>
        <p:nvSpPr>
          <p:cNvPr id="2" name="Rectangle 2"/>
          <p:cNvSpPr>
            <a:spLocks noGrp="1" noChangeArrowheads="1"/>
          </p:cNvSpPr>
          <p:nvPr>
            <p:ph type="sldNum"/>
          </p:nvPr>
        </p:nvSpPr>
        <p:spPr bwMode="auto">
          <a:xfrm>
            <a:off x="6553200" y="6381750"/>
            <a:ext cx="2130425" cy="473075"/>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r" eaLnBrk="1">
              <a:buFont typeface="Wingdings" pitchFamily="2" charset="2"/>
              <a:buNone/>
              <a:tabLst>
                <a:tab pos="723900" algn="l"/>
                <a:tab pos="1447800" algn="l"/>
              </a:tabLst>
              <a:defRPr sz="1400" b="1">
                <a:solidFill>
                  <a:srgbClr val="000000"/>
                </a:solidFill>
                <a:latin typeface="+mn-lt"/>
                <a:ea typeface="+mn-ea"/>
                <a:cs typeface="+mn-cs"/>
              </a:defRPr>
            </a:lvl1pPr>
          </a:lstStyle>
          <a:p>
            <a:pPr>
              <a:defRPr/>
            </a:pPr>
            <a:fld id="{2838225C-1E71-4A18-8943-BFA7B4E5A1FF}" type="slidenum">
              <a:rPr lang="en-US"/>
              <a:pPr>
                <a:defRPr/>
              </a:pPr>
              <a:t>‹#›</a:t>
            </a:fld>
            <a:endParaRPr lang="en-US"/>
          </a:p>
        </p:txBody>
      </p:sp>
      <p:sp>
        <p:nvSpPr>
          <p:cNvPr id="2051" name="Rectangle 3"/>
          <p:cNvSpPr>
            <a:spLocks noGrp="1" noChangeArrowheads="1"/>
          </p:cNvSpPr>
          <p:nvPr>
            <p:ph type="ftr"/>
          </p:nvPr>
        </p:nvSpPr>
        <p:spPr bwMode="auto">
          <a:xfrm>
            <a:off x="0" y="6381750"/>
            <a:ext cx="2892425" cy="730250"/>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eaLnBrk="1">
              <a:buFont typeface="Wingdings" pitchFamily="2" charset="2"/>
              <a:buNone/>
              <a:tabLst>
                <a:tab pos="723900" algn="l"/>
                <a:tab pos="1447800" algn="l"/>
                <a:tab pos="2171700" algn="l"/>
              </a:tabLst>
              <a:defRPr sz="1400" b="1">
                <a:solidFill>
                  <a:srgbClr val="000000"/>
                </a:solidFill>
                <a:latin typeface="+mn-lt"/>
                <a:ea typeface="+mn-ea"/>
                <a:cs typeface="+mn-cs"/>
              </a:defRPr>
            </a:lvl1pPr>
          </a:lstStyle>
          <a:p>
            <a:pPr>
              <a:defRPr/>
            </a:pPr>
            <a:r>
              <a:rPr lang="en-US"/>
              <a:t>Mohammed Alnaif Ph.D.</a:t>
            </a:r>
          </a:p>
        </p:txBody>
      </p:sp>
      <p:sp>
        <p:nvSpPr>
          <p:cNvPr id="4101" name="Rectangle 4"/>
          <p:cNvSpPr>
            <a:spLocks noGrp="1" noChangeArrowheads="1"/>
          </p:cNvSpPr>
          <p:nvPr>
            <p:ph type="body" idx="1"/>
          </p:nvPr>
        </p:nvSpPr>
        <p:spPr bwMode="auto">
          <a:xfrm>
            <a:off x="457200" y="1604963"/>
            <a:ext cx="8226425" cy="4522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bodyPr>
          <a:lstStyle/>
          <a:p>
            <a:pPr lvl="0"/>
            <a:r>
              <a:rPr lang="en-GB" altLang="en-US" smtClean="0"/>
              <a:t>Anahat metninin biçimini düzenlemek için tıklayın</a:t>
            </a:r>
          </a:p>
          <a:p>
            <a:pPr lvl="1"/>
            <a:r>
              <a:rPr lang="en-GB" altLang="en-US" smtClean="0"/>
              <a:t>İkinci Anahat Düzeyi</a:t>
            </a:r>
          </a:p>
          <a:p>
            <a:pPr lvl="2"/>
            <a:r>
              <a:rPr lang="en-GB" altLang="en-US" smtClean="0"/>
              <a:t>Üçüncü Anahat Düzeyi</a:t>
            </a:r>
          </a:p>
          <a:p>
            <a:pPr lvl="3"/>
            <a:r>
              <a:rPr lang="en-GB" altLang="en-US" smtClean="0"/>
              <a:t>Dördüncü Anahat Düzeyi</a:t>
            </a:r>
          </a:p>
          <a:p>
            <a:pPr lvl="4"/>
            <a:r>
              <a:rPr lang="en-GB" altLang="en-US" smtClean="0"/>
              <a:t>Beşinci Anahat Düzeyi</a:t>
            </a:r>
          </a:p>
          <a:p>
            <a:pPr lvl="4"/>
            <a:r>
              <a:rPr lang="en-GB" altLang="en-US" smtClean="0"/>
              <a:t>Altıncı Anahat Düzeyi</a:t>
            </a:r>
          </a:p>
          <a:p>
            <a:pPr lvl="4"/>
            <a:r>
              <a:rPr lang="en-GB" altLang="en-US" smtClean="0"/>
              <a:t>Yedinci Anahat Düzeyi</a:t>
            </a:r>
          </a:p>
          <a:p>
            <a:pPr lvl="4"/>
            <a:r>
              <a:rPr lang="en-GB" altLang="en-US" smtClean="0"/>
              <a:t>Sekizinci Anahat Düzeyi</a:t>
            </a:r>
          </a:p>
          <a:p>
            <a:pPr lvl="4"/>
            <a:r>
              <a:rPr lang="en-GB" altLang="en-US" smtClean="0"/>
              <a:t>Dokuzuncu Anahat Düzeyi</a:t>
            </a:r>
          </a:p>
        </p:txBody>
      </p:sp>
    </p:spTree>
  </p:cSld>
  <p:clrMap bg1="lt1" tx1="dk1" bg2="lt2" tx2="dk2" accent1="accent1" accent2="accent2" accent3="accent3" accent4="accent4" accent5="accent5" accent6="accent6" hlink="hlink" folHlink="folHlink"/>
  <p:sldLayoutIdLst>
    <p:sldLayoutId id="2147484189" r:id="rId1"/>
    <p:sldLayoutId id="2147484190" r:id="rId2"/>
    <p:sldLayoutId id="2147484191" r:id="rId3"/>
    <p:sldLayoutId id="2147484192" r:id="rId4"/>
    <p:sldLayoutId id="2147484193" r:id="rId5"/>
    <p:sldLayoutId id="2147484194" r:id="rId6"/>
    <p:sldLayoutId id="2147484195" r:id="rId7"/>
    <p:sldLayoutId id="2147484196" r:id="rId8"/>
    <p:sldLayoutId id="2147484197" r:id="rId9"/>
    <p:sldLayoutId id="2147484198" r:id="rId10"/>
    <p:sldLayoutId id="2147484199" r:id="rId11"/>
  </p:sldLayoutIdLst>
  <p:transition spd="slow">
    <p:diamond/>
  </p:transition>
  <p:timing>
    <p:tnLst>
      <p:par>
        <p:cTn id="1" dur="indefinite" restart="never" nodeType="tmRoot"/>
      </p:par>
    </p:tnLst>
  </p:timing>
  <p:hf sldNum="0" hdr="0" ftr="0" dt="0"/>
  <p:txStyles>
    <p:titleStyle>
      <a:lvl1pPr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mj-lt"/>
          <a:ea typeface="+mj-ea"/>
          <a:cs typeface="+mj-cs"/>
        </a:defRPr>
      </a:lvl1pPr>
      <a:lvl2pPr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Arial" pitchFamily="34" charset="0"/>
          <a:ea typeface="DejaVu Sans" charset="0"/>
          <a:cs typeface="DejaVu Sans" charset="0"/>
        </a:defRPr>
      </a:lvl2pPr>
      <a:lvl3pPr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Arial" pitchFamily="34" charset="0"/>
          <a:ea typeface="DejaVu Sans" charset="0"/>
          <a:cs typeface="DejaVu Sans" charset="0"/>
        </a:defRPr>
      </a:lvl3pPr>
      <a:lvl4pPr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Arial" pitchFamily="34" charset="0"/>
          <a:ea typeface="DejaVu Sans" charset="0"/>
          <a:cs typeface="DejaVu Sans" charset="0"/>
        </a:defRPr>
      </a:lvl4pPr>
      <a:lvl5pPr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Arial" pitchFamily="34" charset="0"/>
          <a:ea typeface="DejaVu Sans" charset="0"/>
          <a:cs typeface="DejaVu Sans" charset="0"/>
        </a:defRPr>
      </a:lvl5pPr>
      <a:lvl6pPr marL="457200"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6pPr>
      <a:lvl7pPr marL="914400"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7pPr>
      <a:lvl8pPr marL="1371600"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8pPr>
      <a:lvl9pPr marL="1828800"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9pPr>
    </p:titleStyle>
    <p:bodyStyle>
      <a:lvl1pPr marL="339725" indent="-339725" algn="l" defTabSz="449263" rtl="0" eaLnBrk="1" fontAlgn="base" hangingPunct="1">
        <a:spcBef>
          <a:spcPts val="700"/>
        </a:spcBef>
        <a:spcAft>
          <a:spcPct val="0"/>
        </a:spcAft>
        <a:buClr>
          <a:srgbClr val="A50021"/>
        </a:buClr>
        <a:buSzPct val="100000"/>
        <a:buFont typeface="Wingdings" pitchFamily="2" charset="2"/>
        <a:buChar char=""/>
        <a:defRPr sz="2800">
          <a:solidFill>
            <a:srgbClr val="A50021"/>
          </a:solidFill>
          <a:latin typeface="+mn-lt"/>
          <a:ea typeface="+mn-ea"/>
          <a:cs typeface="+mn-cs"/>
        </a:defRPr>
      </a:lvl1pPr>
      <a:lvl2pPr marL="739775" indent="-282575" algn="l" defTabSz="449263" rtl="0" eaLnBrk="1" fontAlgn="base" hangingPunct="1">
        <a:spcBef>
          <a:spcPts val="600"/>
        </a:spcBef>
        <a:spcAft>
          <a:spcPct val="0"/>
        </a:spcAft>
        <a:buClr>
          <a:srgbClr val="A50021"/>
        </a:buClr>
        <a:buSzPct val="100000"/>
        <a:buFont typeface="Wingdings" pitchFamily="2" charset="2"/>
        <a:buChar char=""/>
        <a:defRPr sz="2400">
          <a:solidFill>
            <a:srgbClr val="A50021"/>
          </a:solidFill>
          <a:latin typeface="+mn-lt"/>
          <a:ea typeface="+mn-ea"/>
          <a:cs typeface="+mn-cs"/>
        </a:defRPr>
      </a:lvl2pPr>
      <a:lvl3pPr marL="1143000" indent="-228600" algn="l" defTabSz="449263" rtl="0" eaLnBrk="1" fontAlgn="base" hangingPunct="1">
        <a:spcBef>
          <a:spcPts val="500"/>
        </a:spcBef>
        <a:spcAft>
          <a:spcPct val="0"/>
        </a:spcAft>
        <a:buClr>
          <a:srgbClr val="A50021"/>
        </a:buClr>
        <a:buSzPct val="100000"/>
        <a:buFont typeface="Wingdings" pitchFamily="2" charset="2"/>
        <a:buChar char=""/>
        <a:defRPr sz="2000">
          <a:solidFill>
            <a:srgbClr val="A50021"/>
          </a:solidFill>
          <a:latin typeface="+mn-lt"/>
          <a:ea typeface="+mn-ea"/>
          <a:cs typeface="+mn-cs"/>
        </a:defRPr>
      </a:lvl3pPr>
      <a:lvl4pPr marL="16002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4pPr>
      <a:lvl5pPr marL="20574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5pPr>
      <a:lvl6pPr marL="25146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6pPr>
      <a:lvl7pPr marL="29718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7pPr>
      <a:lvl8pPr marL="34290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8pPr>
      <a:lvl9pPr marL="38862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079500" y="288925"/>
            <a:ext cx="7726363"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855663" y="1593850"/>
            <a:ext cx="8105775" cy="4425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100" name="Rectangle 4"/>
          <p:cNvSpPr>
            <a:spLocks noGrp="1" noChangeArrowheads="1"/>
          </p:cNvSpPr>
          <p:nvPr>
            <p:ph type="dt" sz="half" idx="2"/>
          </p:nvPr>
        </p:nvSpPr>
        <p:spPr bwMode="auto">
          <a:xfrm>
            <a:off x="838200" y="6235700"/>
            <a:ext cx="24495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2075" tIns="46038" rIns="92075" bIns="46038" numCol="1" anchor="ctr" anchorCtr="0" compatLnSpc="1">
            <a:prstTxWarp prst="textNoShape">
              <a:avLst/>
            </a:prstTxWarp>
          </a:bodyPr>
          <a:lstStyle>
            <a:lvl1pPr>
              <a:defRPr sz="1400">
                <a:latin typeface="+mn-lt"/>
                <a:cs typeface="Arial" charset="0"/>
              </a:defRPr>
            </a:lvl1pPr>
          </a:lstStyle>
          <a:p>
            <a:fld id="{33E4C1BD-475A-4C7F-86C7-9C8FCCA94F22}" type="datetime1">
              <a:rPr lang="ar-SA" smtClean="0"/>
              <a:t>30/01/1441</a:t>
            </a:fld>
            <a:endParaRPr lang="en-US" dirty="0"/>
          </a:p>
        </p:txBody>
      </p:sp>
      <p:sp>
        <p:nvSpPr>
          <p:cNvPr id="4101" name="Rectangle 5"/>
          <p:cNvSpPr>
            <a:spLocks noGrp="1" noChangeArrowheads="1"/>
          </p:cNvSpPr>
          <p:nvPr>
            <p:ph type="sldNum" sz="quarter" idx="4"/>
          </p:nvPr>
        </p:nvSpPr>
        <p:spPr bwMode="auto">
          <a:xfrm>
            <a:off x="6553200" y="6224588"/>
            <a:ext cx="24209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2075" tIns="46038" rIns="92075" bIns="46038" numCol="1" anchor="ctr" anchorCtr="0" compatLnSpc="1">
            <a:prstTxWarp prst="textNoShape">
              <a:avLst/>
            </a:prstTxWarp>
          </a:bodyPr>
          <a:lstStyle>
            <a:lvl1pPr algn="r">
              <a:defRPr sz="1400">
                <a:latin typeface="+mn-lt"/>
                <a:cs typeface="Arial" charset="0"/>
              </a:defRPr>
            </a:lvl1pPr>
          </a:lstStyle>
          <a:p>
            <a:fld id="{EEEECDCC-63C2-4492-ADC6-A6890B1EB79E}" type="slidenum">
              <a:rPr lang="en-US" smtClean="0"/>
              <a:t>‹#›</a:t>
            </a:fld>
            <a:endParaRPr lang="en-US" dirty="0"/>
          </a:p>
        </p:txBody>
      </p:sp>
      <p:sp>
        <p:nvSpPr>
          <p:cNvPr id="4102" name="Rectangle 6"/>
          <p:cNvSpPr>
            <a:spLocks noGrp="1" noChangeArrowheads="1"/>
          </p:cNvSpPr>
          <p:nvPr>
            <p:ph type="ftr" sz="quarter" idx="3"/>
          </p:nvPr>
        </p:nvSpPr>
        <p:spPr bwMode="auto">
          <a:xfrm>
            <a:off x="3484563" y="6237288"/>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2075" tIns="46038" rIns="92075" bIns="46038" numCol="1" anchor="ctr" anchorCtr="0" compatLnSpc="1">
            <a:prstTxWarp prst="textNoShape">
              <a:avLst/>
            </a:prstTxWarp>
          </a:bodyPr>
          <a:lstStyle>
            <a:lvl1pPr algn="ctr">
              <a:defRPr sz="1400">
                <a:latin typeface="+mn-lt"/>
                <a:cs typeface="Arial" charset="0"/>
              </a:defRPr>
            </a:lvl1pPr>
          </a:lstStyle>
          <a:p>
            <a:r>
              <a:rPr lang="en-US" smtClean="0"/>
              <a:t>Dr. Mohammed Alnaif</a:t>
            </a:r>
            <a:endParaRPr lang="en-US" dirty="0"/>
          </a:p>
        </p:txBody>
      </p:sp>
      <p:sp>
        <p:nvSpPr>
          <p:cNvPr id="1031" name="Rectangle 7"/>
          <p:cNvSpPr>
            <a:spLocks noChangeArrowheads="1"/>
          </p:cNvSpPr>
          <p:nvPr/>
        </p:nvSpPr>
        <p:spPr bwMode="auto">
          <a:xfrm>
            <a:off x="258763" y="500063"/>
            <a:ext cx="142875" cy="15716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sp>
        <p:nvSpPr>
          <p:cNvPr id="1032" name="Freeform 8"/>
          <p:cNvSpPr>
            <a:spLocks/>
          </p:cNvSpPr>
          <p:nvPr/>
        </p:nvSpPr>
        <p:spPr bwMode="auto">
          <a:xfrm>
            <a:off x="406400" y="506413"/>
            <a:ext cx="242888" cy="239712"/>
          </a:xfrm>
          <a:custGeom>
            <a:avLst/>
            <a:gdLst>
              <a:gd name="T0" fmla="*/ 0 w 153"/>
              <a:gd name="T1" fmla="*/ 0 h 151"/>
              <a:gd name="T2" fmla="*/ 0 w 153"/>
              <a:gd name="T3" fmla="*/ 2147483647 h 151"/>
              <a:gd name="T4" fmla="*/ 2147483647 w 153"/>
              <a:gd name="T5" fmla="*/ 2147483647 h 151"/>
              <a:gd name="T6" fmla="*/ 2147483647 w 153"/>
              <a:gd name="T7" fmla="*/ 2147483647 h 151"/>
              <a:gd name="T8" fmla="*/ 2147483647 w 153"/>
              <a:gd name="T9" fmla="*/ 2147483647 h 151"/>
              <a:gd name="T10" fmla="*/ 2147483647 w 153"/>
              <a:gd name="T11" fmla="*/ 2147483647 h 151"/>
              <a:gd name="T12" fmla="*/ 2147483647 w 153"/>
              <a:gd name="T13" fmla="*/ 2147483647 h 151"/>
              <a:gd name="T14" fmla="*/ 2147483647 w 153"/>
              <a:gd name="T15" fmla="*/ 2147483647 h 151"/>
              <a:gd name="T16" fmla="*/ 2147483647 w 153"/>
              <a:gd name="T17" fmla="*/ 2147483647 h 151"/>
              <a:gd name="T18" fmla="*/ 2147483647 w 153"/>
              <a:gd name="T19" fmla="*/ 2147483647 h 151"/>
              <a:gd name="T20" fmla="*/ 2147483647 w 153"/>
              <a:gd name="T21" fmla="*/ 2147483647 h 151"/>
              <a:gd name="T22" fmla="*/ 2147483647 w 153"/>
              <a:gd name="T23" fmla="*/ 2147483647 h 151"/>
              <a:gd name="T24" fmla="*/ 2147483647 w 153"/>
              <a:gd name="T25" fmla="*/ 2147483647 h 151"/>
              <a:gd name="T26" fmla="*/ 2147483647 w 153"/>
              <a:gd name="T27" fmla="*/ 2147483647 h 151"/>
              <a:gd name="T28" fmla="*/ 2147483647 w 153"/>
              <a:gd name="T29" fmla="*/ 2147483647 h 151"/>
              <a:gd name="T30" fmla="*/ 2147483647 w 153"/>
              <a:gd name="T31" fmla="*/ 2147483647 h 151"/>
              <a:gd name="T32" fmla="*/ 2147483647 w 153"/>
              <a:gd name="T33" fmla="*/ 2147483647 h 151"/>
              <a:gd name="T34" fmla="*/ 2147483647 w 153"/>
              <a:gd name="T35" fmla="*/ 2147483647 h 151"/>
              <a:gd name="T36" fmla="*/ 2147483647 w 153"/>
              <a:gd name="T37" fmla="*/ 2147483647 h 151"/>
              <a:gd name="T38" fmla="*/ 2147483647 w 153"/>
              <a:gd name="T39" fmla="*/ 2147483647 h 151"/>
              <a:gd name="T40" fmla="*/ 2147483647 w 153"/>
              <a:gd name="T41" fmla="*/ 0 h 151"/>
              <a:gd name="T42" fmla="*/ 0 w 153"/>
              <a:gd name="T43" fmla="*/ 0 h 15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53" h="151">
                <a:moveTo>
                  <a:pt x="0" y="0"/>
                </a:moveTo>
                <a:lnTo>
                  <a:pt x="0" y="98"/>
                </a:lnTo>
                <a:lnTo>
                  <a:pt x="17" y="98"/>
                </a:lnTo>
                <a:lnTo>
                  <a:pt x="36" y="102"/>
                </a:lnTo>
                <a:lnTo>
                  <a:pt x="51" y="116"/>
                </a:lnTo>
                <a:lnTo>
                  <a:pt x="58" y="133"/>
                </a:lnTo>
                <a:lnTo>
                  <a:pt x="58" y="150"/>
                </a:lnTo>
                <a:lnTo>
                  <a:pt x="152" y="149"/>
                </a:lnTo>
                <a:lnTo>
                  <a:pt x="152" y="131"/>
                </a:lnTo>
                <a:lnTo>
                  <a:pt x="150" y="114"/>
                </a:lnTo>
                <a:lnTo>
                  <a:pt x="147" y="100"/>
                </a:lnTo>
                <a:lnTo>
                  <a:pt x="143" y="88"/>
                </a:lnTo>
                <a:lnTo>
                  <a:pt x="138" y="70"/>
                </a:lnTo>
                <a:lnTo>
                  <a:pt x="133" y="57"/>
                </a:lnTo>
                <a:lnTo>
                  <a:pt x="125" y="47"/>
                </a:lnTo>
                <a:lnTo>
                  <a:pt x="116" y="35"/>
                </a:lnTo>
                <a:lnTo>
                  <a:pt x="102" y="24"/>
                </a:lnTo>
                <a:lnTo>
                  <a:pt x="88" y="15"/>
                </a:lnTo>
                <a:lnTo>
                  <a:pt x="66" y="7"/>
                </a:lnTo>
                <a:lnTo>
                  <a:pt x="39" y="1"/>
                </a:lnTo>
                <a:lnTo>
                  <a:pt x="21" y="0"/>
                </a:lnTo>
                <a:lnTo>
                  <a:pt x="0" y="0"/>
                </a:lnTo>
              </a:path>
            </a:pathLst>
          </a:custGeom>
          <a:solidFill>
            <a:schemeClr val="folHlink"/>
          </a:solidFill>
          <a:ln>
            <a:noFill/>
          </a:ln>
          <a:effectLst/>
          <a:extLs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033" name="AutoShape 9"/>
          <p:cNvSpPr>
            <a:spLocks noChangeArrowheads="1"/>
          </p:cNvSpPr>
          <p:nvPr/>
        </p:nvSpPr>
        <p:spPr bwMode="auto">
          <a:xfrm rot="-5400000">
            <a:off x="-11112" y="457200"/>
            <a:ext cx="295275" cy="250825"/>
          </a:xfrm>
          <a:prstGeom prst="triangle">
            <a:avLst>
              <a:gd name="adj" fmla="val 49995"/>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sp>
        <p:nvSpPr>
          <p:cNvPr id="1034" name="AutoShape 10"/>
          <p:cNvSpPr>
            <a:spLocks noChangeArrowheads="1"/>
          </p:cNvSpPr>
          <p:nvPr/>
        </p:nvSpPr>
        <p:spPr bwMode="auto">
          <a:xfrm>
            <a:off x="300038" y="68263"/>
            <a:ext cx="288925" cy="273050"/>
          </a:xfrm>
          <a:prstGeom prst="triangle">
            <a:avLst>
              <a:gd name="adj" fmla="val 49995"/>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grpSp>
        <p:nvGrpSpPr>
          <p:cNvPr id="1035" name="Group 11"/>
          <p:cNvGrpSpPr>
            <a:grpSpLocks/>
          </p:cNvGrpSpPr>
          <p:nvPr/>
        </p:nvGrpSpPr>
        <p:grpSpPr bwMode="auto">
          <a:xfrm>
            <a:off x="276225" y="341313"/>
            <a:ext cx="642938" cy="6516687"/>
            <a:chOff x="174" y="215"/>
            <a:chExt cx="405" cy="4105"/>
          </a:xfrm>
        </p:grpSpPr>
        <p:sp>
          <p:nvSpPr>
            <p:cNvPr id="1036" name="Rectangle 12"/>
            <p:cNvSpPr>
              <a:spLocks noChangeArrowheads="1"/>
            </p:cNvSpPr>
            <p:nvPr/>
          </p:nvSpPr>
          <p:spPr bwMode="auto">
            <a:xfrm>
              <a:off x="315" y="469"/>
              <a:ext cx="94" cy="3851"/>
            </a:xfrm>
            <a:prstGeom prst="rect">
              <a:avLst/>
            </a:pr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grpSp>
          <p:nvGrpSpPr>
            <p:cNvPr id="1037" name="Group 13"/>
            <p:cNvGrpSpPr>
              <a:grpSpLocks/>
            </p:cNvGrpSpPr>
            <p:nvPr/>
          </p:nvGrpSpPr>
          <p:grpSpPr bwMode="auto">
            <a:xfrm>
              <a:off x="174" y="468"/>
              <a:ext cx="405" cy="3852"/>
              <a:chOff x="174" y="468"/>
              <a:chExt cx="405" cy="3852"/>
            </a:xfrm>
          </p:grpSpPr>
          <p:grpSp>
            <p:nvGrpSpPr>
              <p:cNvPr id="1039" name="Group 14"/>
              <p:cNvGrpSpPr>
                <a:grpSpLocks/>
              </p:cNvGrpSpPr>
              <p:nvPr/>
            </p:nvGrpSpPr>
            <p:grpSpPr bwMode="auto">
              <a:xfrm>
                <a:off x="175" y="468"/>
                <a:ext cx="404" cy="194"/>
                <a:chOff x="175" y="468"/>
                <a:chExt cx="404" cy="194"/>
              </a:xfrm>
            </p:grpSpPr>
            <p:sp>
              <p:nvSpPr>
                <p:cNvPr id="1041" name="Freeform 15"/>
                <p:cNvSpPr>
                  <a:spLocks/>
                </p:cNvSpPr>
                <p:nvPr/>
              </p:nvSpPr>
              <p:spPr bwMode="auto">
                <a:xfrm>
                  <a:off x="175" y="513"/>
                  <a:ext cx="155" cy="149"/>
                </a:xfrm>
                <a:custGeom>
                  <a:avLst/>
                  <a:gdLst>
                    <a:gd name="T0" fmla="*/ 154 w 155"/>
                    <a:gd name="T1" fmla="*/ 0 h 149"/>
                    <a:gd name="T2" fmla="*/ 154 w 155"/>
                    <a:gd name="T3" fmla="*/ 97 h 149"/>
                    <a:gd name="T4" fmla="*/ 136 w 155"/>
                    <a:gd name="T5" fmla="*/ 97 h 149"/>
                    <a:gd name="T6" fmla="*/ 117 w 155"/>
                    <a:gd name="T7" fmla="*/ 101 h 149"/>
                    <a:gd name="T8" fmla="*/ 102 w 155"/>
                    <a:gd name="T9" fmla="*/ 115 h 149"/>
                    <a:gd name="T10" fmla="*/ 94 w 155"/>
                    <a:gd name="T11" fmla="*/ 132 h 149"/>
                    <a:gd name="T12" fmla="*/ 94 w 155"/>
                    <a:gd name="T13" fmla="*/ 148 h 149"/>
                    <a:gd name="T14" fmla="*/ 0 w 155"/>
                    <a:gd name="T15" fmla="*/ 148 h 149"/>
                    <a:gd name="T16" fmla="*/ 0 w 155"/>
                    <a:gd name="T17" fmla="*/ 129 h 149"/>
                    <a:gd name="T18" fmla="*/ 1 w 155"/>
                    <a:gd name="T19" fmla="*/ 112 h 149"/>
                    <a:gd name="T20" fmla="*/ 4 w 155"/>
                    <a:gd name="T21" fmla="*/ 99 h 149"/>
                    <a:gd name="T22" fmla="*/ 8 w 155"/>
                    <a:gd name="T23" fmla="*/ 87 h 149"/>
                    <a:gd name="T24" fmla="*/ 13 w 155"/>
                    <a:gd name="T25" fmla="*/ 70 h 149"/>
                    <a:gd name="T26" fmla="*/ 18 w 155"/>
                    <a:gd name="T27" fmla="*/ 57 h 149"/>
                    <a:gd name="T28" fmla="*/ 26 w 155"/>
                    <a:gd name="T29" fmla="*/ 47 h 149"/>
                    <a:gd name="T30" fmla="*/ 36 w 155"/>
                    <a:gd name="T31" fmla="*/ 35 h 149"/>
                    <a:gd name="T32" fmla="*/ 49 w 155"/>
                    <a:gd name="T33" fmla="*/ 24 h 149"/>
                    <a:gd name="T34" fmla="*/ 64 w 155"/>
                    <a:gd name="T35" fmla="*/ 15 h 149"/>
                    <a:gd name="T36" fmla="*/ 86 w 155"/>
                    <a:gd name="T37" fmla="*/ 7 h 149"/>
                    <a:gd name="T38" fmla="*/ 113 w 155"/>
                    <a:gd name="T39" fmla="*/ 1 h 149"/>
                    <a:gd name="T40" fmla="*/ 131 w 155"/>
                    <a:gd name="T41" fmla="*/ 0 h 149"/>
                    <a:gd name="T42" fmla="*/ 154 w 155"/>
                    <a:gd name="T43" fmla="*/ 0 h 14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55" h="149">
                      <a:moveTo>
                        <a:pt x="154" y="0"/>
                      </a:moveTo>
                      <a:lnTo>
                        <a:pt x="154" y="97"/>
                      </a:lnTo>
                      <a:lnTo>
                        <a:pt x="136" y="97"/>
                      </a:lnTo>
                      <a:lnTo>
                        <a:pt x="117" y="101"/>
                      </a:lnTo>
                      <a:lnTo>
                        <a:pt x="102" y="115"/>
                      </a:lnTo>
                      <a:lnTo>
                        <a:pt x="94" y="132"/>
                      </a:lnTo>
                      <a:lnTo>
                        <a:pt x="94" y="148"/>
                      </a:lnTo>
                      <a:lnTo>
                        <a:pt x="0" y="148"/>
                      </a:lnTo>
                      <a:lnTo>
                        <a:pt x="0" y="129"/>
                      </a:lnTo>
                      <a:lnTo>
                        <a:pt x="1" y="112"/>
                      </a:lnTo>
                      <a:lnTo>
                        <a:pt x="4" y="99"/>
                      </a:lnTo>
                      <a:lnTo>
                        <a:pt x="8" y="87"/>
                      </a:lnTo>
                      <a:lnTo>
                        <a:pt x="13" y="70"/>
                      </a:lnTo>
                      <a:lnTo>
                        <a:pt x="18" y="57"/>
                      </a:lnTo>
                      <a:lnTo>
                        <a:pt x="26" y="47"/>
                      </a:lnTo>
                      <a:lnTo>
                        <a:pt x="36" y="35"/>
                      </a:lnTo>
                      <a:lnTo>
                        <a:pt x="49" y="24"/>
                      </a:lnTo>
                      <a:lnTo>
                        <a:pt x="64" y="15"/>
                      </a:lnTo>
                      <a:lnTo>
                        <a:pt x="86" y="7"/>
                      </a:lnTo>
                      <a:lnTo>
                        <a:pt x="113" y="1"/>
                      </a:lnTo>
                      <a:lnTo>
                        <a:pt x="131" y="0"/>
                      </a:lnTo>
                      <a:lnTo>
                        <a:pt x="154" y="0"/>
                      </a:lnTo>
                    </a:path>
                  </a:pathLst>
                </a:custGeom>
                <a:solidFill>
                  <a:schemeClr val="hlink"/>
                </a:solidFill>
                <a:ln>
                  <a:noFill/>
                </a:ln>
                <a:effectLst/>
                <a:extLs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042" name="AutoShape 16"/>
                <p:cNvSpPr>
                  <a:spLocks noChangeArrowheads="1"/>
                </p:cNvSpPr>
                <p:nvPr/>
              </p:nvSpPr>
              <p:spPr bwMode="auto">
                <a:xfrm rot="5400000" flipH="1">
                  <a:off x="406" y="481"/>
                  <a:ext cx="186" cy="160"/>
                </a:xfrm>
                <a:prstGeom prst="triangle">
                  <a:avLst>
                    <a:gd name="adj" fmla="val 49995"/>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sp>
              <p:nvSpPr>
                <p:cNvPr id="1043" name="Rectangle 17"/>
                <p:cNvSpPr>
                  <a:spLocks noChangeArrowheads="1"/>
                </p:cNvSpPr>
                <p:nvPr/>
              </p:nvSpPr>
              <p:spPr bwMode="auto">
                <a:xfrm>
                  <a:off x="329" y="513"/>
                  <a:ext cx="90" cy="98"/>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grpSp>
          <p:sp>
            <p:nvSpPr>
              <p:cNvPr id="1040" name="Rectangle 18"/>
              <p:cNvSpPr>
                <a:spLocks noChangeArrowheads="1"/>
              </p:cNvSpPr>
              <p:nvPr/>
            </p:nvSpPr>
            <p:spPr bwMode="auto">
              <a:xfrm>
                <a:off x="174" y="657"/>
                <a:ext cx="90" cy="3663"/>
              </a:xfrm>
              <a:prstGeom prst="rect">
                <a:avLst/>
              </a:prstGeom>
              <a:gradFill rotWithShape="0">
                <a:gsLst>
                  <a:gs pos="0">
                    <a:schemeClr val="hlink"/>
                  </a:gs>
                  <a:gs pos="100000">
                    <a:schemeClr val="bg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grpSp>
        <p:sp>
          <p:nvSpPr>
            <p:cNvPr id="1038" name="Rectangle 19"/>
            <p:cNvSpPr>
              <a:spLocks noChangeArrowheads="1"/>
            </p:cNvSpPr>
            <p:nvPr/>
          </p:nvSpPr>
          <p:spPr bwMode="auto">
            <a:xfrm>
              <a:off x="243" y="215"/>
              <a:ext cx="91" cy="4105"/>
            </a:xfrm>
            <a:prstGeom prst="rect">
              <a:avLst/>
            </a:prstGeom>
            <a:gradFill rotWithShape="0">
              <a:gsLst>
                <a:gs pos="0">
                  <a:schemeClr val="accent1"/>
                </a:gs>
                <a:gs pos="100000">
                  <a:schemeClr val="bg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grpSp>
    </p:spTree>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hf hdr="0" dt="0"/>
  <p:txStyles>
    <p:titleStyle>
      <a:lvl1pPr algn="ctr" rtl="0" eaLnBrk="1" fontAlgn="base" hangingPunct="1">
        <a:spcBef>
          <a:spcPct val="0"/>
        </a:spcBef>
        <a:spcAft>
          <a:spcPct val="0"/>
        </a:spcAft>
        <a:defRPr kumimoji="1" sz="4400">
          <a:solidFill>
            <a:schemeClr val="tx2"/>
          </a:solidFill>
          <a:latin typeface="+mj-lt"/>
          <a:ea typeface="+mj-ea"/>
          <a:cs typeface="+mj-cs"/>
        </a:defRPr>
      </a:lvl1pPr>
      <a:lvl2pPr algn="ctr" rtl="0" eaLnBrk="1" fontAlgn="base" hangingPunct="1">
        <a:spcBef>
          <a:spcPct val="0"/>
        </a:spcBef>
        <a:spcAft>
          <a:spcPct val="0"/>
        </a:spcAft>
        <a:defRPr kumimoji="1" sz="4400">
          <a:solidFill>
            <a:schemeClr val="tx2"/>
          </a:solidFill>
          <a:latin typeface="Times New Roman" pitchFamily="18" charset="0"/>
        </a:defRPr>
      </a:lvl2pPr>
      <a:lvl3pPr algn="ctr" rtl="0" eaLnBrk="1" fontAlgn="base" hangingPunct="1">
        <a:spcBef>
          <a:spcPct val="0"/>
        </a:spcBef>
        <a:spcAft>
          <a:spcPct val="0"/>
        </a:spcAft>
        <a:defRPr kumimoji="1" sz="4400">
          <a:solidFill>
            <a:schemeClr val="tx2"/>
          </a:solidFill>
          <a:latin typeface="Times New Roman" pitchFamily="18" charset="0"/>
        </a:defRPr>
      </a:lvl3pPr>
      <a:lvl4pPr algn="ctr" rtl="0" eaLnBrk="1" fontAlgn="base" hangingPunct="1">
        <a:spcBef>
          <a:spcPct val="0"/>
        </a:spcBef>
        <a:spcAft>
          <a:spcPct val="0"/>
        </a:spcAft>
        <a:defRPr kumimoji="1" sz="4400">
          <a:solidFill>
            <a:schemeClr val="tx2"/>
          </a:solidFill>
          <a:latin typeface="Times New Roman" pitchFamily="18" charset="0"/>
        </a:defRPr>
      </a:lvl4pPr>
      <a:lvl5pPr algn="ctr" rtl="0" eaLnBrk="1" fontAlgn="base" hangingPunct="1">
        <a:spcBef>
          <a:spcPct val="0"/>
        </a:spcBef>
        <a:spcAft>
          <a:spcPct val="0"/>
        </a:spcAft>
        <a:defRPr kumimoji="1" sz="4400">
          <a:solidFill>
            <a:schemeClr val="tx2"/>
          </a:solidFill>
          <a:latin typeface="Times New Roman" pitchFamily="18" charset="0"/>
        </a:defRPr>
      </a:lvl5pPr>
      <a:lvl6pPr marL="457200" algn="ctr" rtl="0" eaLnBrk="1" fontAlgn="base" hangingPunct="1">
        <a:spcBef>
          <a:spcPct val="0"/>
        </a:spcBef>
        <a:spcAft>
          <a:spcPct val="0"/>
        </a:spcAft>
        <a:defRPr kumimoji="1" sz="4400">
          <a:solidFill>
            <a:schemeClr val="tx2"/>
          </a:solidFill>
          <a:latin typeface="Times New Roman" pitchFamily="18" charset="0"/>
        </a:defRPr>
      </a:lvl6pPr>
      <a:lvl7pPr marL="914400" algn="ctr" rtl="0" eaLnBrk="1" fontAlgn="base" hangingPunct="1">
        <a:spcBef>
          <a:spcPct val="0"/>
        </a:spcBef>
        <a:spcAft>
          <a:spcPct val="0"/>
        </a:spcAft>
        <a:defRPr kumimoji="1" sz="4400">
          <a:solidFill>
            <a:schemeClr val="tx2"/>
          </a:solidFill>
          <a:latin typeface="Times New Roman" pitchFamily="18" charset="0"/>
        </a:defRPr>
      </a:lvl7pPr>
      <a:lvl8pPr marL="1371600" algn="ctr" rtl="0" eaLnBrk="1" fontAlgn="base" hangingPunct="1">
        <a:spcBef>
          <a:spcPct val="0"/>
        </a:spcBef>
        <a:spcAft>
          <a:spcPct val="0"/>
        </a:spcAft>
        <a:defRPr kumimoji="1" sz="4400">
          <a:solidFill>
            <a:schemeClr val="tx2"/>
          </a:solidFill>
          <a:latin typeface="Times New Roman" pitchFamily="18" charset="0"/>
        </a:defRPr>
      </a:lvl8pPr>
      <a:lvl9pPr marL="1828800" algn="ctr" rtl="0" eaLnBrk="1" fontAlgn="base" hangingPunct="1">
        <a:spcBef>
          <a:spcPct val="0"/>
        </a:spcBef>
        <a:spcAft>
          <a:spcPct val="0"/>
        </a:spcAft>
        <a:defRPr kumimoji="1" sz="4400">
          <a:solidFill>
            <a:schemeClr val="tx2"/>
          </a:solidFill>
          <a:latin typeface="Times New Roman" pitchFamily="18" charset="0"/>
        </a:defRPr>
      </a:lvl9pPr>
    </p:titleStyle>
    <p:bodyStyle>
      <a:lvl1pPr marL="342900" indent="-342900" algn="l" rtl="0" eaLnBrk="1" fontAlgn="base" hangingPunct="1">
        <a:spcBef>
          <a:spcPct val="20000"/>
        </a:spcBef>
        <a:spcAft>
          <a:spcPct val="0"/>
        </a:spcAft>
        <a:buClr>
          <a:schemeClr val="accent1"/>
        </a:buClr>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1"/>
        </a:buClr>
        <a:buChar char="•"/>
        <a:defRPr kumimoji="1" sz="2800">
          <a:solidFill>
            <a:schemeClr val="tx1"/>
          </a:solidFill>
          <a:latin typeface="+mn-lt"/>
        </a:defRPr>
      </a:lvl2pPr>
      <a:lvl3pPr marL="1143000" indent="-228600" algn="l" rtl="0" eaLnBrk="1" fontAlgn="base" hangingPunct="1">
        <a:spcBef>
          <a:spcPct val="20000"/>
        </a:spcBef>
        <a:spcAft>
          <a:spcPct val="0"/>
        </a:spcAft>
        <a:buClr>
          <a:schemeClr val="accent1"/>
        </a:buClr>
        <a:buChar char="•"/>
        <a:defRPr kumimoji="1" sz="2400">
          <a:solidFill>
            <a:schemeClr val="tx1"/>
          </a:solidFill>
          <a:latin typeface="+mn-lt"/>
        </a:defRPr>
      </a:lvl3pPr>
      <a:lvl4pPr marL="1600200" indent="-228600" algn="l" rtl="0" eaLnBrk="1" fontAlgn="base" hangingPunct="1">
        <a:spcBef>
          <a:spcPct val="20000"/>
        </a:spcBef>
        <a:spcAft>
          <a:spcPct val="0"/>
        </a:spcAft>
        <a:buClr>
          <a:schemeClr val="accent1"/>
        </a:buClr>
        <a:buChar char="•"/>
        <a:defRPr kumimoji="1" sz="2000">
          <a:solidFill>
            <a:schemeClr val="tx1"/>
          </a:solidFill>
          <a:latin typeface="+mn-lt"/>
        </a:defRPr>
      </a:lvl4pPr>
      <a:lvl5pPr marL="2057400" indent="-228600" algn="l" rtl="0" eaLnBrk="1" fontAlgn="base" hangingPunct="1">
        <a:spcBef>
          <a:spcPct val="20000"/>
        </a:spcBef>
        <a:spcAft>
          <a:spcPct val="0"/>
        </a:spcAft>
        <a:buClr>
          <a:schemeClr val="accent1"/>
        </a:buClr>
        <a:buChar char="•"/>
        <a:defRPr kumimoji="1" sz="2000">
          <a:solidFill>
            <a:schemeClr val="tx1"/>
          </a:solidFill>
          <a:latin typeface="+mn-lt"/>
        </a:defRPr>
      </a:lvl5pPr>
      <a:lvl6pPr marL="2514600" indent="-228600" algn="l" rtl="0" eaLnBrk="1" fontAlgn="base" hangingPunct="1">
        <a:spcBef>
          <a:spcPct val="20000"/>
        </a:spcBef>
        <a:spcAft>
          <a:spcPct val="0"/>
        </a:spcAft>
        <a:buClr>
          <a:schemeClr val="accent1"/>
        </a:buClr>
        <a:buChar char="•"/>
        <a:defRPr kumimoji="1" sz="2000">
          <a:solidFill>
            <a:schemeClr val="tx1"/>
          </a:solidFill>
          <a:latin typeface="+mn-lt"/>
        </a:defRPr>
      </a:lvl6pPr>
      <a:lvl7pPr marL="2971800" indent="-228600" algn="l" rtl="0" eaLnBrk="1" fontAlgn="base" hangingPunct="1">
        <a:spcBef>
          <a:spcPct val="20000"/>
        </a:spcBef>
        <a:spcAft>
          <a:spcPct val="0"/>
        </a:spcAft>
        <a:buClr>
          <a:schemeClr val="accent1"/>
        </a:buClr>
        <a:buChar char="•"/>
        <a:defRPr kumimoji="1" sz="2000">
          <a:solidFill>
            <a:schemeClr val="tx1"/>
          </a:solidFill>
          <a:latin typeface="+mn-lt"/>
        </a:defRPr>
      </a:lvl7pPr>
      <a:lvl8pPr marL="3429000" indent="-228600" algn="l" rtl="0" eaLnBrk="1" fontAlgn="base" hangingPunct="1">
        <a:spcBef>
          <a:spcPct val="20000"/>
        </a:spcBef>
        <a:spcAft>
          <a:spcPct val="0"/>
        </a:spcAft>
        <a:buClr>
          <a:schemeClr val="accent1"/>
        </a:buClr>
        <a:buChar char="•"/>
        <a:defRPr kumimoji="1" sz="2000">
          <a:solidFill>
            <a:schemeClr val="tx1"/>
          </a:solidFill>
          <a:latin typeface="+mn-lt"/>
        </a:defRPr>
      </a:lvl8pPr>
      <a:lvl9pPr marL="3886200" indent="-228600" algn="l" rtl="0" eaLnBrk="1" fontAlgn="base" hangingPunct="1">
        <a:spcBef>
          <a:spcPct val="20000"/>
        </a:spcBef>
        <a:spcAft>
          <a:spcPct val="0"/>
        </a:spcAft>
        <a:buClr>
          <a:schemeClr val="accent1"/>
        </a:buClr>
        <a:buChar char="•"/>
        <a:defRPr kumimoji="1"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tile tx="0" ty="0" sx="100000" sy="100000" flip="none" algn="tl"/>
        </a:blipFill>
        <a:effectLst/>
      </p:bgPr>
    </p:bg>
    <p:spTree>
      <p:nvGrpSpPr>
        <p:cNvPr id="1" name=""/>
        <p:cNvGrpSpPr/>
        <p:nvPr/>
      </p:nvGrpSpPr>
      <p:grpSpPr>
        <a:xfrm>
          <a:off x="0" y="0"/>
          <a:ext cx="0" cy="0"/>
          <a:chOff x="0" y="0"/>
          <a:chExt cx="0" cy="0"/>
        </a:xfrm>
      </p:grpSpPr>
      <p:sp>
        <p:nvSpPr>
          <p:cNvPr id="5122" name="Rectangle 1"/>
          <p:cNvSpPr>
            <a:spLocks noGrp="1" noChangeArrowheads="1"/>
          </p:cNvSpPr>
          <p:nvPr>
            <p:ph type="title"/>
          </p:nvPr>
        </p:nvSpPr>
        <p:spPr bwMode="auto">
          <a:xfrm>
            <a:off x="457200" y="274638"/>
            <a:ext cx="8226425"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ctr" anchorCtr="0" compatLnSpc="1">
            <a:prstTxWarp prst="textNoShape">
              <a:avLst/>
            </a:prstTxWarp>
          </a:bodyPr>
          <a:lstStyle/>
          <a:p>
            <a:pPr lvl="0"/>
            <a:r>
              <a:rPr lang="en-GB" altLang="en-US" smtClean="0"/>
              <a:t>Ana başlık metnini düzenlemek için tıklayın</a:t>
            </a:r>
          </a:p>
        </p:txBody>
      </p:sp>
      <p:sp>
        <p:nvSpPr>
          <p:cNvPr id="5123" name="Rectangle 2"/>
          <p:cNvSpPr>
            <a:spLocks noGrp="1" noChangeArrowheads="1"/>
          </p:cNvSpPr>
          <p:nvPr>
            <p:ph type="body" idx="1"/>
          </p:nvPr>
        </p:nvSpPr>
        <p:spPr bwMode="auto">
          <a:xfrm>
            <a:off x="457200" y="1600200"/>
            <a:ext cx="8226425" cy="452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t" anchorCtr="0" compatLnSpc="1">
            <a:prstTxWarp prst="textNoShape">
              <a:avLst/>
            </a:prstTxWarp>
          </a:bodyPr>
          <a:lstStyle/>
          <a:p>
            <a:pPr lvl="0"/>
            <a:r>
              <a:rPr lang="en-GB" altLang="en-US" smtClean="0"/>
              <a:t>Anahat metninin biçimini düzenlemek için tıklayın</a:t>
            </a:r>
          </a:p>
          <a:p>
            <a:pPr lvl="1"/>
            <a:r>
              <a:rPr lang="en-GB" altLang="en-US" smtClean="0"/>
              <a:t>İkinci Anahat Düzeyi</a:t>
            </a:r>
          </a:p>
          <a:p>
            <a:pPr lvl="2"/>
            <a:r>
              <a:rPr lang="en-GB" altLang="en-US" smtClean="0"/>
              <a:t>Üçüncü Anahat Düzeyi</a:t>
            </a:r>
          </a:p>
          <a:p>
            <a:pPr lvl="3"/>
            <a:r>
              <a:rPr lang="en-GB" altLang="en-US" smtClean="0"/>
              <a:t>Dördüncü Anahat Düzeyi</a:t>
            </a:r>
          </a:p>
          <a:p>
            <a:pPr lvl="4"/>
            <a:r>
              <a:rPr lang="en-GB" altLang="en-US" smtClean="0"/>
              <a:t>Beşinci Anahat Düzeyi</a:t>
            </a:r>
          </a:p>
          <a:p>
            <a:pPr lvl="4"/>
            <a:r>
              <a:rPr lang="en-GB" altLang="en-US" smtClean="0"/>
              <a:t>Altıncı Anahat Düzeyi</a:t>
            </a:r>
          </a:p>
          <a:p>
            <a:pPr lvl="4"/>
            <a:r>
              <a:rPr lang="en-GB" altLang="en-US" smtClean="0"/>
              <a:t>Yedinci Anahat Düzeyi</a:t>
            </a:r>
          </a:p>
          <a:p>
            <a:pPr lvl="4"/>
            <a:r>
              <a:rPr lang="en-GB" altLang="en-US" smtClean="0"/>
              <a:t>Sekizinci Anahat Düzeyi</a:t>
            </a:r>
          </a:p>
          <a:p>
            <a:pPr lvl="4"/>
            <a:r>
              <a:rPr lang="en-GB" altLang="en-US" smtClean="0"/>
              <a:t>Dokuzuncu Anahat Düzeyi</a:t>
            </a:r>
          </a:p>
        </p:txBody>
      </p:sp>
      <p:sp>
        <p:nvSpPr>
          <p:cNvPr id="2" name="Rectangle 3"/>
          <p:cNvSpPr>
            <a:spLocks noGrp="1" noChangeArrowheads="1"/>
          </p:cNvSpPr>
          <p:nvPr>
            <p:ph type="sldNum"/>
          </p:nvPr>
        </p:nvSpPr>
        <p:spPr bwMode="auto">
          <a:xfrm>
            <a:off x="6553200" y="6381750"/>
            <a:ext cx="2130425" cy="473075"/>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r">
              <a:buFont typeface="Arial"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b="1">
                <a:solidFill>
                  <a:srgbClr val="000000"/>
                </a:solidFill>
                <a:latin typeface="Arial" pitchFamily="34" charset="0"/>
                <a:ea typeface="+mn-ea"/>
                <a:cs typeface="+mn-cs"/>
              </a:defRPr>
            </a:lvl1pPr>
          </a:lstStyle>
          <a:p>
            <a:pPr>
              <a:defRPr/>
            </a:pPr>
            <a:r>
              <a:rPr lang="tr-TR"/>
              <a:t>Slide </a:t>
            </a:r>
            <a:fld id="{35AE4D7B-AA47-4090-AEA3-60417E6AF424}" type="slidenum">
              <a:rPr lang="tr-TR"/>
              <a:pPr>
                <a:defRPr/>
              </a:pPr>
              <a:t>‹#›</a:t>
            </a:fld>
            <a:endParaRPr lang="tr-TR"/>
          </a:p>
        </p:txBody>
      </p:sp>
      <p:grpSp>
        <p:nvGrpSpPr>
          <p:cNvPr id="5125" name="Group 4"/>
          <p:cNvGrpSpPr>
            <a:grpSpLocks/>
          </p:cNvGrpSpPr>
          <p:nvPr/>
        </p:nvGrpSpPr>
        <p:grpSpPr bwMode="auto">
          <a:xfrm>
            <a:off x="5638800" y="6248400"/>
            <a:ext cx="454025" cy="454025"/>
            <a:chOff x="3552" y="3936"/>
            <a:chExt cx="286" cy="286"/>
          </a:xfrm>
        </p:grpSpPr>
        <p:sp>
          <p:nvSpPr>
            <p:cNvPr id="1035" name="AutoShape 5">
              <a:hlinkClick r:id="" action="ppaction://hlinkshowjump?jump=endshow"/>
            </p:cNvPr>
            <p:cNvSpPr>
              <a:spLocks noChangeArrowheads="1"/>
            </p:cNvSpPr>
            <p:nvPr/>
          </p:nvSpPr>
          <p:spPr bwMode="auto">
            <a:xfrm>
              <a:off x="3552" y="3936"/>
              <a:ext cx="287" cy="287"/>
            </a:xfrm>
            <a:prstGeom prst="actionButtonBlank">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bg1"/>
                  </a:solidFill>
                  <a:latin typeface="Arial" charset="0"/>
                  <a:ea typeface="DejaVu Sans" charset="0"/>
                  <a:cs typeface="DejaVu Sans" charset="0"/>
                </a:defRPr>
              </a:lvl1pPr>
              <a:lvl2pPr marL="742950" indent="-285750">
                <a:defRPr>
                  <a:solidFill>
                    <a:schemeClr val="bg1"/>
                  </a:solidFill>
                  <a:latin typeface="Arial" charset="0"/>
                  <a:ea typeface="DejaVu Sans" charset="0"/>
                  <a:cs typeface="DejaVu Sans" charset="0"/>
                </a:defRPr>
              </a:lvl2pPr>
              <a:lvl3pPr marL="1143000" indent="-228600">
                <a:defRPr>
                  <a:solidFill>
                    <a:schemeClr val="bg1"/>
                  </a:solidFill>
                  <a:latin typeface="Arial" charset="0"/>
                  <a:ea typeface="DejaVu Sans" charset="0"/>
                  <a:cs typeface="DejaVu Sans" charset="0"/>
                </a:defRPr>
              </a:lvl3pPr>
              <a:lvl4pPr marL="1600200" indent="-228600">
                <a:defRPr>
                  <a:solidFill>
                    <a:schemeClr val="bg1"/>
                  </a:solidFill>
                  <a:latin typeface="Arial" charset="0"/>
                  <a:ea typeface="DejaVu Sans" charset="0"/>
                  <a:cs typeface="DejaVu Sans" charset="0"/>
                </a:defRPr>
              </a:lvl4pPr>
              <a:lvl5pPr marL="2057400" indent="-228600">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9pPr>
            </a:lstStyle>
            <a:p>
              <a:pPr>
                <a:defRPr/>
              </a:pPr>
              <a:endParaRPr lang="ar-SA" altLang="en-US"/>
            </a:p>
          </p:txBody>
        </p:sp>
        <p:sp>
          <p:nvSpPr>
            <p:cNvPr id="1036" name="AutoShape 6"/>
            <p:cNvSpPr>
              <a:spLocks noChangeArrowheads="1"/>
            </p:cNvSpPr>
            <p:nvPr/>
          </p:nvSpPr>
          <p:spPr bwMode="auto">
            <a:xfrm>
              <a:off x="3600" y="3984"/>
              <a:ext cx="191" cy="191"/>
            </a:xfrm>
            <a:prstGeom prst="octagon">
              <a:avLst>
                <a:gd name="adj" fmla="val 23148"/>
              </a:avLst>
            </a:pr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bg1"/>
                  </a:solidFill>
                  <a:latin typeface="Arial" charset="0"/>
                  <a:ea typeface="DejaVu Sans" charset="0"/>
                  <a:cs typeface="DejaVu Sans" charset="0"/>
                </a:defRPr>
              </a:lvl1pPr>
              <a:lvl2pPr marL="742950" indent="-285750">
                <a:defRPr>
                  <a:solidFill>
                    <a:schemeClr val="bg1"/>
                  </a:solidFill>
                  <a:latin typeface="Arial" charset="0"/>
                  <a:ea typeface="DejaVu Sans" charset="0"/>
                  <a:cs typeface="DejaVu Sans" charset="0"/>
                </a:defRPr>
              </a:lvl2pPr>
              <a:lvl3pPr marL="1143000" indent="-228600">
                <a:defRPr>
                  <a:solidFill>
                    <a:schemeClr val="bg1"/>
                  </a:solidFill>
                  <a:latin typeface="Arial" charset="0"/>
                  <a:ea typeface="DejaVu Sans" charset="0"/>
                  <a:cs typeface="DejaVu Sans" charset="0"/>
                </a:defRPr>
              </a:lvl3pPr>
              <a:lvl4pPr marL="1600200" indent="-228600">
                <a:defRPr>
                  <a:solidFill>
                    <a:schemeClr val="bg1"/>
                  </a:solidFill>
                  <a:latin typeface="Arial" charset="0"/>
                  <a:ea typeface="DejaVu Sans" charset="0"/>
                  <a:cs typeface="DejaVu Sans" charset="0"/>
                </a:defRPr>
              </a:lvl4pPr>
              <a:lvl5pPr marL="2057400" indent="-228600">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9pPr>
            </a:lstStyle>
            <a:p>
              <a:pPr>
                <a:defRPr/>
              </a:pPr>
              <a:endParaRPr lang="ar-SA" altLang="en-US"/>
            </a:p>
          </p:txBody>
        </p:sp>
      </p:grpSp>
      <p:sp>
        <p:nvSpPr>
          <p:cNvPr id="1030" name="AutoShape 7">
            <a:hlinkClick r:id="" action="ppaction://hlinkshowjump?jump=nextslide"/>
          </p:cNvPr>
          <p:cNvSpPr>
            <a:spLocks noChangeArrowheads="1"/>
          </p:cNvSpPr>
          <p:nvPr/>
        </p:nvSpPr>
        <p:spPr bwMode="auto">
          <a:xfrm>
            <a:off x="4724400" y="6248400"/>
            <a:ext cx="457200" cy="457200"/>
          </a:xfrm>
          <a:prstGeom prst="actionButtonForwardNext">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bg1"/>
                </a:solidFill>
                <a:latin typeface="Arial" charset="0"/>
                <a:ea typeface="DejaVu Sans" charset="0"/>
                <a:cs typeface="DejaVu Sans" charset="0"/>
              </a:defRPr>
            </a:lvl1pPr>
            <a:lvl2pPr marL="742950" indent="-285750">
              <a:defRPr>
                <a:solidFill>
                  <a:schemeClr val="bg1"/>
                </a:solidFill>
                <a:latin typeface="Arial" charset="0"/>
                <a:ea typeface="DejaVu Sans" charset="0"/>
                <a:cs typeface="DejaVu Sans" charset="0"/>
              </a:defRPr>
            </a:lvl2pPr>
            <a:lvl3pPr marL="1143000" indent="-228600">
              <a:defRPr>
                <a:solidFill>
                  <a:schemeClr val="bg1"/>
                </a:solidFill>
                <a:latin typeface="Arial" charset="0"/>
                <a:ea typeface="DejaVu Sans" charset="0"/>
                <a:cs typeface="DejaVu Sans" charset="0"/>
              </a:defRPr>
            </a:lvl3pPr>
            <a:lvl4pPr marL="1600200" indent="-228600">
              <a:defRPr>
                <a:solidFill>
                  <a:schemeClr val="bg1"/>
                </a:solidFill>
                <a:latin typeface="Arial" charset="0"/>
                <a:ea typeface="DejaVu Sans" charset="0"/>
                <a:cs typeface="DejaVu Sans" charset="0"/>
              </a:defRPr>
            </a:lvl4pPr>
            <a:lvl5pPr marL="2057400" indent="-228600">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9pPr>
          </a:lstStyle>
          <a:p>
            <a:pPr>
              <a:defRPr/>
            </a:pPr>
            <a:endParaRPr lang="ar-SA" altLang="en-US"/>
          </a:p>
        </p:txBody>
      </p:sp>
      <p:sp>
        <p:nvSpPr>
          <p:cNvPr id="1031" name="AutoShape 8">
            <a:hlinkClick r:id="" action="ppaction://hlinkshowjump?jump=previousslide"/>
          </p:cNvPr>
          <p:cNvSpPr>
            <a:spLocks noChangeArrowheads="1"/>
          </p:cNvSpPr>
          <p:nvPr/>
        </p:nvSpPr>
        <p:spPr bwMode="auto">
          <a:xfrm>
            <a:off x="3962400" y="6248400"/>
            <a:ext cx="457200" cy="457200"/>
          </a:xfrm>
          <a:prstGeom prst="actionButtonBackPrevious">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bg1"/>
                </a:solidFill>
                <a:latin typeface="Arial" charset="0"/>
                <a:ea typeface="DejaVu Sans" charset="0"/>
                <a:cs typeface="DejaVu Sans" charset="0"/>
              </a:defRPr>
            </a:lvl1pPr>
            <a:lvl2pPr marL="742950" indent="-285750">
              <a:defRPr>
                <a:solidFill>
                  <a:schemeClr val="bg1"/>
                </a:solidFill>
                <a:latin typeface="Arial" charset="0"/>
                <a:ea typeface="DejaVu Sans" charset="0"/>
                <a:cs typeface="DejaVu Sans" charset="0"/>
              </a:defRPr>
            </a:lvl2pPr>
            <a:lvl3pPr marL="1143000" indent="-228600">
              <a:defRPr>
                <a:solidFill>
                  <a:schemeClr val="bg1"/>
                </a:solidFill>
                <a:latin typeface="Arial" charset="0"/>
                <a:ea typeface="DejaVu Sans" charset="0"/>
                <a:cs typeface="DejaVu Sans" charset="0"/>
              </a:defRPr>
            </a:lvl3pPr>
            <a:lvl4pPr marL="1600200" indent="-228600">
              <a:defRPr>
                <a:solidFill>
                  <a:schemeClr val="bg1"/>
                </a:solidFill>
                <a:latin typeface="Arial" charset="0"/>
                <a:ea typeface="DejaVu Sans" charset="0"/>
                <a:cs typeface="DejaVu Sans" charset="0"/>
              </a:defRPr>
            </a:lvl4pPr>
            <a:lvl5pPr marL="2057400" indent="-228600">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9pPr>
          </a:lstStyle>
          <a:p>
            <a:pPr>
              <a:defRPr/>
            </a:pPr>
            <a:endParaRPr lang="ar-SA" altLang="en-US"/>
          </a:p>
        </p:txBody>
      </p:sp>
      <p:sp>
        <p:nvSpPr>
          <p:cNvPr id="1032" name="AutoShape 9">
            <a:hlinkClick r:id="" action="ppaction://hlinkshowjump?jump=firstslide"/>
          </p:cNvPr>
          <p:cNvSpPr>
            <a:spLocks noChangeArrowheads="1"/>
          </p:cNvSpPr>
          <p:nvPr/>
        </p:nvSpPr>
        <p:spPr bwMode="auto">
          <a:xfrm>
            <a:off x="3048000" y="6248400"/>
            <a:ext cx="457200" cy="457200"/>
          </a:xfrm>
          <a:prstGeom prst="actionButtonHome">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bg1"/>
                </a:solidFill>
                <a:latin typeface="Arial" charset="0"/>
                <a:ea typeface="DejaVu Sans" charset="0"/>
                <a:cs typeface="DejaVu Sans" charset="0"/>
              </a:defRPr>
            </a:lvl1pPr>
            <a:lvl2pPr marL="742950" indent="-285750">
              <a:defRPr>
                <a:solidFill>
                  <a:schemeClr val="bg1"/>
                </a:solidFill>
                <a:latin typeface="Arial" charset="0"/>
                <a:ea typeface="DejaVu Sans" charset="0"/>
                <a:cs typeface="DejaVu Sans" charset="0"/>
              </a:defRPr>
            </a:lvl2pPr>
            <a:lvl3pPr marL="1143000" indent="-228600">
              <a:defRPr>
                <a:solidFill>
                  <a:schemeClr val="bg1"/>
                </a:solidFill>
                <a:latin typeface="Arial" charset="0"/>
                <a:ea typeface="DejaVu Sans" charset="0"/>
                <a:cs typeface="DejaVu Sans" charset="0"/>
              </a:defRPr>
            </a:lvl3pPr>
            <a:lvl4pPr marL="1600200" indent="-228600">
              <a:defRPr>
                <a:solidFill>
                  <a:schemeClr val="bg1"/>
                </a:solidFill>
                <a:latin typeface="Arial" charset="0"/>
                <a:ea typeface="DejaVu Sans" charset="0"/>
                <a:cs typeface="DejaVu Sans" charset="0"/>
              </a:defRPr>
            </a:lvl4pPr>
            <a:lvl5pPr marL="2057400" indent="-228600">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9pPr>
          </a:lstStyle>
          <a:p>
            <a:pPr>
              <a:defRPr/>
            </a:pPr>
            <a:endParaRPr lang="ar-SA" altLang="en-US"/>
          </a:p>
        </p:txBody>
      </p:sp>
      <p:sp>
        <p:nvSpPr>
          <p:cNvPr id="1034" name="Rectangle 10"/>
          <p:cNvSpPr>
            <a:spLocks noGrp="1" noChangeArrowheads="1"/>
          </p:cNvSpPr>
          <p:nvPr>
            <p:ph type="ftr"/>
          </p:nvPr>
        </p:nvSpPr>
        <p:spPr bwMode="auto">
          <a:xfrm>
            <a:off x="0" y="6381750"/>
            <a:ext cx="2892425" cy="730250"/>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buFont typeface="Arial"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b="1">
                <a:solidFill>
                  <a:srgbClr val="000000"/>
                </a:solidFill>
                <a:latin typeface="Arial" pitchFamily="34" charset="0"/>
                <a:ea typeface="+mn-ea"/>
                <a:cs typeface="+mn-cs"/>
              </a:defRPr>
            </a:lvl1pPr>
          </a:lstStyle>
          <a:p>
            <a:pPr>
              <a:defRPr/>
            </a:pPr>
            <a:r>
              <a:rPr lang="tr-TR"/>
              <a:t>Mohammed Alnaif Ph.D.</a:t>
            </a:r>
          </a:p>
        </p:txBody>
      </p:sp>
      <p:sp>
        <p:nvSpPr>
          <p:cNvPr id="3" name="Text Box 11"/>
          <p:cNvSpPr txBox="1">
            <a:spLocks noChangeArrowheads="1"/>
          </p:cNvSpPr>
          <p:nvPr/>
        </p:nvSpPr>
        <p:spPr bwMode="auto">
          <a:xfrm>
            <a:off x="2362200" y="0"/>
            <a:ext cx="4495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9pPr>
          </a:lstStyle>
          <a:p>
            <a:pPr>
              <a:spcBef>
                <a:spcPts val="1125"/>
              </a:spcBef>
              <a:buClr>
                <a:srgbClr val="A50021"/>
              </a:buClr>
              <a:defRPr/>
            </a:pPr>
            <a:r>
              <a:rPr lang="tr-TR" altLang="en-US" b="1">
                <a:solidFill>
                  <a:srgbClr val="A50021"/>
                </a:solidFill>
              </a:rPr>
              <a:t>Computers Are Your Future Chapter 1</a:t>
            </a:r>
          </a:p>
        </p:txBody>
      </p:sp>
    </p:spTree>
  </p:cSld>
  <p:clrMap bg1="lt1" tx1="dk1" bg2="lt2" tx2="dk2" accent1="accent1" accent2="accent2" accent3="accent3" accent4="accent4" accent5="accent5" accent6="accent6" hlink="hlink" folHlink="folHlink"/>
  <p:sldLayoutIdLst>
    <p:sldLayoutId id="2147484201" r:id="rId1"/>
    <p:sldLayoutId id="2147484202" r:id="rId2"/>
    <p:sldLayoutId id="2147484203" r:id="rId3"/>
    <p:sldLayoutId id="2147484204" r:id="rId4"/>
    <p:sldLayoutId id="2147484205" r:id="rId5"/>
    <p:sldLayoutId id="2147484206" r:id="rId6"/>
    <p:sldLayoutId id="2147484207" r:id="rId7"/>
    <p:sldLayoutId id="2147484208" r:id="rId8"/>
    <p:sldLayoutId id="2147484209" r:id="rId9"/>
    <p:sldLayoutId id="2147484210" r:id="rId10"/>
    <p:sldLayoutId id="2147484211" r:id="rId11"/>
  </p:sldLayoutIdLst>
  <p:hf sldNum="0" hdr="0" ftr="0" dt="0"/>
  <p:txStyles>
    <p:titleStyle>
      <a:lvl1pPr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mj-lt"/>
          <a:ea typeface="+mj-ea"/>
          <a:cs typeface="+mj-cs"/>
        </a:defRPr>
      </a:lvl1pPr>
      <a:lvl2pPr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2pPr>
      <a:lvl3pPr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3pPr>
      <a:lvl4pPr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4pPr>
      <a:lvl5pPr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5pPr>
      <a:lvl6pPr marL="457200"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6pPr>
      <a:lvl7pPr marL="914400"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7pPr>
      <a:lvl8pPr marL="1371600"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8pPr>
      <a:lvl9pPr marL="1828800"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9pPr>
    </p:titleStyle>
    <p:bodyStyle>
      <a:lvl1pPr marL="339725" indent="-339725" algn="l" defTabSz="449263" rtl="0" eaLnBrk="1" fontAlgn="base" hangingPunct="1">
        <a:spcBef>
          <a:spcPts val="700"/>
        </a:spcBef>
        <a:spcAft>
          <a:spcPct val="0"/>
        </a:spcAft>
        <a:buClr>
          <a:srgbClr val="A50021"/>
        </a:buClr>
        <a:buSzPct val="100000"/>
        <a:buFont typeface="Wingdings" pitchFamily="2" charset="2"/>
        <a:buChar char=""/>
        <a:defRPr sz="2800">
          <a:solidFill>
            <a:srgbClr val="A50021"/>
          </a:solidFill>
          <a:latin typeface="+mn-lt"/>
          <a:ea typeface="+mn-ea"/>
          <a:cs typeface="+mn-cs"/>
        </a:defRPr>
      </a:lvl1pPr>
      <a:lvl2pPr marL="739775" indent="-282575" algn="l" defTabSz="449263" rtl="0" eaLnBrk="1" fontAlgn="base" hangingPunct="1">
        <a:spcBef>
          <a:spcPts val="600"/>
        </a:spcBef>
        <a:spcAft>
          <a:spcPct val="0"/>
        </a:spcAft>
        <a:buClr>
          <a:srgbClr val="A50021"/>
        </a:buClr>
        <a:buSzPct val="100000"/>
        <a:buFont typeface="Wingdings" pitchFamily="2" charset="2"/>
        <a:buChar char=""/>
        <a:defRPr sz="2400">
          <a:solidFill>
            <a:srgbClr val="A50021"/>
          </a:solidFill>
          <a:latin typeface="+mn-lt"/>
          <a:ea typeface="+mn-ea"/>
          <a:cs typeface="+mn-cs"/>
        </a:defRPr>
      </a:lvl2pPr>
      <a:lvl3pPr marL="1143000" indent="-228600" algn="l" defTabSz="449263" rtl="0" eaLnBrk="1" fontAlgn="base" hangingPunct="1">
        <a:spcBef>
          <a:spcPts val="500"/>
        </a:spcBef>
        <a:spcAft>
          <a:spcPct val="0"/>
        </a:spcAft>
        <a:buClr>
          <a:srgbClr val="A50021"/>
        </a:buClr>
        <a:buSzPct val="100000"/>
        <a:buFont typeface="Wingdings" pitchFamily="2" charset="2"/>
        <a:buChar char=""/>
        <a:defRPr sz="2000">
          <a:solidFill>
            <a:srgbClr val="A50021"/>
          </a:solidFill>
          <a:latin typeface="+mn-lt"/>
          <a:ea typeface="+mn-ea"/>
          <a:cs typeface="+mn-cs"/>
        </a:defRPr>
      </a:lvl3pPr>
      <a:lvl4pPr marL="16002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4pPr>
      <a:lvl5pPr marL="20574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5pPr>
      <a:lvl6pPr marL="25146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6pPr>
      <a:lvl7pPr marL="29718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7pPr>
      <a:lvl8pPr marL="34290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8pPr>
      <a:lvl9pPr marL="38862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tile tx="0" ty="0" sx="100000" sy="100000" flip="none" algn="tl"/>
        </a:blipFill>
        <a:effectLst/>
      </p:bgPr>
    </p:bg>
    <p:spTree>
      <p:nvGrpSpPr>
        <p:cNvPr id="1" name=""/>
        <p:cNvGrpSpPr/>
        <p:nvPr/>
      </p:nvGrpSpPr>
      <p:grpSpPr>
        <a:xfrm>
          <a:off x="0" y="0"/>
          <a:ext cx="0" cy="0"/>
          <a:chOff x="0" y="0"/>
          <a:chExt cx="0" cy="0"/>
        </a:xfrm>
      </p:grpSpPr>
      <p:grpSp>
        <p:nvGrpSpPr>
          <p:cNvPr id="6146" name="Group 1"/>
          <p:cNvGrpSpPr>
            <a:grpSpLocks/>
          </p:cNvGrpSpPr>
          <p:nvPr/>
        </p:nvGrpSpPr>
        <p:grpSpPr bwMode="auto">
          <a:xfrm>
            <a:off x="5638800" y="6248400"/>
            <a:ext cx="454025" cy="454025"/>
            <a:chOff x="3552" y="3936"/>
            <a:chExt cx="286" cy="286"/>
          </a:xfrm>
        </p:grpSpPr>
        <p:sp>
          <p:nvSpPr>
            <p:cNvPr id="2" name="AutoShape 2">
              <a:hlinkClick r:id="" action="ppaction://hlinkshowjump?jump=endshow"/>
            </p:cNvPr>
            <p:cNvSpPr>
              <a:spLocks noChangeArrowheads="1"/>
            </p:cNvSpPr>
            <p:nvPr/>
          </p:nvSpPr>
          <p:spPr bwMode="auto">
            <a:xfrm>
              <a:off x="3552" y="3936"/>
              <a:ext cx="287" cy="287"/>
            </a:xfrm>
            <a:prstGeom prst="actionButtonBlank">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bg1"/>
                  </a:solidFill>
                  <a:latin typeface="Arial" charset="0"/>
                  <a:ea typeface="DejaVu Sans" charset="0"/>
                  <a:cs typeface="DejaVu Sans" charset="0"/>
                </a:defRPr>
              </a:lvl1pPr>
              <a:lvl2pPr marL="742950" indent="-285750">
                <a:defRPr>
                  <a:solidFill>
                    <a:schemeClr val="bg1"/>
                  </a:solidFill>
                  <a:latin typeface="Arial" charset="0"/>
                  <a:ea typeface="DejaVu Sans" charset="0"/>
                  <a:cs typeface="DejaVu Sans" charset="0"/>
                </a:defRPr>
              </a:lvl2pPr>
              <a:lvl3pPr marL="1143000" indent="-228600">
                <a:defRPr>
                  <a:solidFill>
                    <a:schemeClr val="bg1"/>
                  </a:solidFill>
                  <a:latin typeface="Arial" charset="0"/>
                  <a:ea typeface="DejaVu Sans" charset="0"/>
                  <a:cs typeface="DejaVu Sans" charset="0"/>
                </a:defRPr>
              </a:lvl3pPr>
              <a:lvl4pPr marL="1600200" indent="-228600">
                <a:defRPr>
                  <a:solidFill>
                    <a:schemeClr val="bg1"/>
                  </a:solidFill>
                  <a:latin typeface="Arial" charset="0"/>
                  <a:ea typeface="DejaVu Sans" charset="0"/>
                  <a:cs typeface="DejaVu Sans" charset="0"/>
                </a:defRPr>
              </a:lvl4pPr>
              <a:lvl5pPr marL="2057400" indent="-228600">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9pPr>
            </a:lstStyle>
            <a:p>
              <a:pPr>
                <a:defRPr/>
              </a:pPr>
              <a:endParaRPr lang="ar-SA" altLang="en-US"/>
            </a:p>
          </p:txBody>
        </p:sp>
        <p:sp>
          <p:nvSpPr>
            <p:cNvPr id="3084" name="AutoShape 3"/>
            <p:cNvSpPr>
              <a:spLocks noChangeArrowheads="1"/>
            </p:cNvSpPr>
            <p:nvPr/>
          </p:nvSpPr>
          <p:spPr bwMode="auto">
            <a:xfrm>
              <a:off x="3600" y="3984"/>
              <a:ext cx="191" cy="191"/>
            </a:xfrm>
            <a:prstGeom prst="octagon">
              <a:avLst>
                <a:gd name="adj" fmla="val 23148"/>
              </a:avLst>
            </a:pr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bg1"/>
                  </a:solidFill>
                  <a:latin typeface="Arial" charset="0"/>
                  <a:ea typeface="DejaVu Sans" charset="0"/>
                  <a:cs typeface="DejaVu Sans" charset="0"/>
                </a:defRPr>
              </a:lvl1pPr>
              <a:lvl2pPr marL="742950" indent="-285750">
                <a:defRPr>
                  <a:solidFill>
                    <a:schemeClr val="bg1"/>
                  </a:solidFill>
                  <a:latin typeface="Arial" charset="0"/>
                  <a:ea typeface="DejaVu Sans" charset="0"/>
                  <a:cs typeface="DejaVu Sans" charset="0"/>
                </a:defRPr>
              </a:lvl2pPr>
              <a:lvl3pPr marL="1143000" indent="-228600">
                <a:defRPr>
                  <a:solidFill>
                    <a:schemeClr val="bg1"/>
                  </a:solidFill>
                  <a:latin typeface="Arial" charset="0"/>
                  <a:ea typeface="DejaVu Sans" charset="0"/>
                  <a:cs typeface="DejaVu Sans" charset="0"/>
                </a:defRPr>
              </a:lvl3pPr>
              <a:lvl4pPr marL="1600200" indent="-228600">
                <a:defRPr>
                  <a:solidFill>
                    <a:schemeClr val="bg1"/>
                  </a:solidFill>
                  <a:latin typeface="Arial" charset="0"/>
                  <a:ea typeface="DejaVu Sans" charset="0"/>
                  <a:cs typeface="DejaVu Sans" charset="0"/>
                </a:defRPr>
              </a:lvl4pPr>
              <a:lvl5pPr marL="2057400" indent="-228600">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9pPr>
            </a:lstStyle>
            <a:p>
              <a:pPr>
                <a:defRPr/>
              </a:pPr>
              <a:endParaRPr lang="ar-SA" altLang="en-US"/>
            </a:p>
          </p:txBody>
        </p:sp>
      </p:grpSp>
      <p:sp>
        <p:nvSpPr>
          <p:cNvPr id="3075" name="AutoShape 4">
            <a:hlinkClick r:id="" action="ppaction://hlinkshowjump?jump=nextslide"/>
          </p:cNvPr>
          <p:cNvSpPr>
            <a:spLocks noChangeArrowheads="1"/>
          </p:cNvSpPr>
          <p:nvPr/>
        </p:nvSpPr>
        <p:spPr bwMode="auto">
          <a:xfrm>
            <a:off x="4724400" y="6248400"/>
            <a:ext cx="457200" cy="457200"/>
          </a:xfrm>
          <a:prstGeom prst="actionButtonForwardNext">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bg1"/>
                </a:solidFill>
                <a:latin typeface="Arial" charset="0"/>
                <a:ea typeface="DejaVu Sans" charset="0"/>
                <a:cs typeface="DejaVu Sans" charset="0"/>
              </a:defRPr>
            </a:lvl1pPr>
            <a:lvl2pPr marL="742950" indent="-285750">
              <a:defRPr>
                <a:solidFill>
                  <a:schemeClr val="bg1"/>
                </a:solidFill>
                <a:latin typeface="Arial" charset="0"/>
                <a:ea typeface="DejaVu Sans" charset="0"/>
                <a:cs typeface="DejaVu Sans" charset="0"/>
              </a:defRPr>
            </a:lvl2pPr>
            <a:lvl3pPr marL="1143000" indent="-228600">
              <a:defRPr>
                <a:solidFill>
                  <a:schemeClr val="bg1"/>
                </a:solidFill>
                <a:latin typeface="Arial" charset="0"/>
                <a:ea typeface="DejaVu Sans" charset="0"/>
                <a:cs typeface="DejaVu Sans" charset="0"/>
              </a:defRPr>
            </a:lvl3pPr>
            <a:lvl4pPr marL="1600200" indent="-228600">
              <a:defRPr>
                <a:solidFill>
                  <a:schemeClr val="bg1"/>
                </a:solidFill>
                <a:latin typeface="Arial" charset="0"/>
                <a:ea typeface="DejaVu Sans" charset="0"/>
                <a:cs typeface="DejaVu Sans" charset="0"/>
              </a:defRPr>
            </a:lvl4pPr>
            <a:lvl5pPr marL="2057400" indent="-228600">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9pPr>
          </a:lstStyle>
          <a:p>
            <a:pPr>
              <a:defRPr/>
            </a:pPr>
            <a:endParaRPr lang="ar-SA" altLang="en-US"/>
          </a:p>
        </p:txBody>
      </p:sp>
      <p:sp>
        <p:nvSpPr>
          <p:cNvPr id="3076" name="AutoShape 5">
            <a:hlinkClick r:id="" action="ppaction://hlinkshowjump?jump=previousslide"/>
          </p:cNvPr>
          <p:cNvSpPr>
            <a:spLocks noChangeArrowheads="1"/>
          </p:cNvSpPr>
          <p:nvPr/>
        </p:nvSpPr>
        <p:spPr bwMode="auto">
          <a:xfrm>
            <a:off x="3962400" y="6248400"/>
            <a:ext cx="457200" cy="457200"/>
          </a:xfrm>
          <a:prstGeom prst="actionButtonBackPrevious">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bg1"/>
                </a:solidFill>
                <a:latin typeface="Arial" charset="0"/>
                <a:ea typeface="DejaVu Sans" charset="0"/>
                <a:cs typeface="DejaVu Sans" charset="0"/>
              </a:defRPr>
            </a:lvl1pPr>
            <a:lvl2pPr marL="742950" indent="-285750">
              <a:defRPr>
                <a:solidFill>
                  <a:schemeClr val="bg1"/>
                </a:solidFill>
                <a:latin typeface="Arial" charset="0"/>
                <a:ea typeface="DejaVu Sans" charset="0"/>
                <a:cs typeface="DejaVu Sans" charset="0"/>
              </a:defRPr>
            </a:lvl2pPr>
            <a:lvl3pPr marL="1143000" indent="-228600">
              <a:defRPr>
                <a:solidFill>
                  <a:schemeClr val="bg1"/>
                </a:solidFill>
                <a:latin typeface="Arial" charset="0"/>
                <a:ea typeface="DejaVu Sans" charset="0"/>
                <a:cs typeface="DejaVu Sans" charset="0"/>
              </a:defRPr>
            </a:lvl3pPr>
            <a:lvl4pPr marL="1600200" indent="-228600">
              <a:defRPr>
                <a:solidFill>
                  <a:schemeClr val="bg1"/>
                </a:solidFill>
                <a:latin typeface="Arial" charset="0"/>
                <a:ea typeface="DejaVu Sans" charset="0"/>
                <a:cs typeface="DejaVu Sans" charset="0"/>
              </a:defRPr>
            </a:lvl4pPr>
            <a:lvl5pPr marL="2057400" indent="-228600">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9pPr>
          </a:lstStyle>
          <a:p>
            <a:pPr>
              <a:defRPr/>
            </a:pPr>
            <a:endParaRPr lang="ar-SA" altLang="en-US"/>
          </a:p>
        </p:txBody>
      </p:sp>
      <p:sp>
        <p:nvSpPr>
          <p:cNvPr id="3077" name="AutoShape 6">
            <a:hlinkClick r:id="" action="ppaction://hlinkshowjump?jump=firstslide"/>
          </p:cNvPr>
          <p:cNvSpPr>
            <a:spLocks noChangeArrowheads="1"/>
          </p:cNvSpPr>
          <p:nvPr/>
        </p:nvSpPr>
        <p:spPr bwMode="auto">
          <a:xfrm>
            <a:off x="3048000" y="6248400"/>
            <a:ext cx="457200" cy="457200"/>
          </a:xfrm>
          <a:prstGeom prst="actionButtonHome">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bg1"/>
                </a:solidFill>
                <a:latin typeface="Arial" charset="0"/>
                <a:ea typeface="DejaVu Sans" charset="0"/>
                <a:cs typeface="DejaVu Sans" charset="0"/>
              </a:defRPr>
            </a:lvl1pPr>
            <a:lvl2pPr marL="742950" indent="-285750">
              <a:defRPr>
                <a:solidFill>
                  <a:schemeClr val="bg1"/>
                </a:solidFill>
                <a:latin typeface="Arial" charset="0"/>
                <a:ea typeface="DejaVu Sans" charset="0"/>
                <a:cs typeface="DejaVu Sans" charset="0"/>
              </a:defRPr>
            </a:lvl2pPr>
            <a:lvl3pPr marL="1143000" indent="-228600">
              <a:defRPr>
                <a:solidFill>
                  <a:schemeClr val="bg1"/>
                </a:solidFill>
                <a:latin typeface="Arial" charset="0"/>
                <a:ea typeface="DejaVu Sans" charset="0"/>
                <a:cs typeface="DejaVu Sans" charset="0"/>
              </a:defRPr>
            </a:lvl3pPr>
            <a:lvl4pPr marL="1600200" indent="-228600">
              <a:defRPr>
                <a:solidFill>
                  <a:schemeClr val="bg1"/>
                </a:solidFill>
                <a:latin typeface="Arial" charset="0"/>
                <a:ea typeface="DejaVu Sans" charset="0"/>
                <a:cs typeface="DejaVu Sans" charset="0"/>
              </a:defRPr>
            </a:lvl4pPr>
            <a:lvl5pPr marL="2057400" indent="-228600">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9pPr>
          </a:lstStyle>
          <a:p>
            <a:pPr>
              <a:defRPr/>
            </a:pPr>
            <a:endParaRPr lang="ar-SA" altLang="en-US"/>
          </a:p>
        </p:txBody>
      </p:sp>
      <p:sp>
        <p:nvSpPr>
          <p:cNvPr id="3078" name="Text Box 7"/>
          <p:cNvSpPr txBox="1">
            <a:spLocks noChangeArrowheads="1"/>
          </p:cNvSpPr>
          <p:nvPr/>
        </p:nvSpPr>
        <p:spPr bwMode="auto">
          <a:xfrm>
            <a:off x="2362200" y="0"/>
            <a:ext cx="4495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9pPr>
          </a:lstStyle>
          <a:p>
            <a:pPr>
              <a:spcBef>
                <a:spcPts val="1125"/>
              </a:spcBef>
              <a:buClr>
                <a:srgbClr val="A50021"/>
              </a:buClr>
              <a:defRPr/>
            </a:pPr>
            <a:r>
              <a:rPr lang="tr-TR" altLang="en-US" b="1">
                <a:solidFill>
                  <a:srgbClr val="A50021"/>
                </a:solidFill>
              </a:rPr>
              <a:t>Computers Are Your Future Chapter 1</a:t>
            </a:r>
          </a:p>
        </p:txBody>
      </p:sp>
      <p:sp>
        <p:nvSpPr>
          <p:cNvPr id="6151" name="Rectangle 8"/>
          <p:cNvSpPr>
            <a:spLocks noGrp="1" noChangeArrowheads="1"/>
          </p:cNvSpPr>
          <p:nvPr>
            <p:ph type="title"/>
          </p:nvPr>
        </p:nvSpPr>
        <p:spPr bwMode="auto">
          <a:xfrm>
            <a:off x="457200" y="274638"/>
            <a:ext cx="8226425"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ctr" anchorCtr="0" compatLnSpc="1">
            <a:prstTxWarp prst="textNoShape">
              <a:avLst/>
            </a:prstTxWarp>
          </a:bodyPr>
          <a:lstStyle/>
          <a:p>
            <a:pPr lvl="0"/>
            <a:r>
              <a:rPr lang="en-GB" altLang="en-US" smtClean="0"/>
              <a:t>Ana başlık metnini düzenlemek için tıklayın</a:t>
            </a:r>
          </a:p>
        </p:txBody>
      </p:sp>
      <p:sp>
        <p:nvSpPr>
          <p:cNvPr id="6152" name="Rectangle 9"/>
          <p:cNvSpPr>
            <a:spLocks noGrp="1" noChangeArrowheads="1"/>
          </p:cNvSpPr>
          <p:nvPr>
            <p:ph type="body" idx="1"/>
          </p:nvPr>
        </p:nvSpPr>
        <p:spPr bwMode="auto">
          <a:xfrm>
            <a:off x="457200" y="1600200"/>
            <a:ext cx="8226425" cy="452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t" anchorCtr="0" compatLnSpc="1">
            <a:prstTxWarp prst="textNoShape">
              <a:avLst/>
            </a:prstTxWarp>
          </a:bodyPr>
          <a:lstStyle/>
          <a:p>
            <a:pPr lvl="0"/>
            <a:r>
              <a:rPr lang="en-GB" altLang="en-US" smtClean="0"/>
              <a:t>Anahat metninin biçimini düzenlemek için tıklayın</a:t>
            </a:r>
          </a:p>
          <a:p>
            <a:pPr lvl="1"/>
            <a:r>
              <a:rPr lang="en-GB" altLang="en-US" smtClean="0"/>
              <a:t>İkinci Anahat Düzeyi</a:t>
            </a:r>
          </a:p>
          <a:p>
            <a:pPr lvl="2"/>
            <a:r>
              <a:rPr lang="en-GB" altLang="en-US" smtClean="0"/>
              <a:t>Üçüncü Anahat Düzeyi</a:t>
            </a:r>
          </a:p>
          <a:p>
            <a:pPr lvl="3"/>
            <a:r>
              <a:rPr lang="en-GB" altLang="en-US" smtClean="0"/>
              <a:t>Dördüncü Anahat Düzeyi</a:t>
            </a:r>
          </a:p>
          <a:p>
            <a:pPr lvl="4"/>
            <a:r>
              <a:rPr lang="en-GB" altLang="en-US" smtClean="0"/>
              <a:t>Beşinci Anahat Düzeyi</a:t>
            </a:r>
          </a:p>
          <a:p>
            <a:pPr lvl="4"/>
            <a:r>
              <a:rPr lang="en-GB" altLang="en-US" smtClean="0"/>
              <a:t>Altıncı Anahat Düzeyi</a:t>
            </a:r>
          </a:p>
          <a:p>
            <a:pPr lvl="4"/>
            <a:r>
              <a:rPr lang="en-GB" altLang="en-US" smtClean="0"/>
              <a:t>Yedinci Anahat Düzeyi</a:t>
            </a:r>
          </a:p>
          <a:p>
            <a:pPr lvl="4"/>
            <a:r>
              <a:rPr lang="en-GB" altLang="en-US" smtClean="0"/>
              <a:t>Sekizinci Anahat Düzeyi</a:t>
            </a:r>
          </a:p>
          <a:p>
            <a:pPr lvl="4"/>
            <a:r>
              <a:rPr lang="en-GB" altLang="en-US" smtClean="0"/>
              <a:t>Dokuzuncu Anahat Düzeyi</a:t>
            </a:r>
          </a:p>
        </p:txBody>
      </p:sp>
      <p:sp>
        <p:nvSpPr>
          <p:cNvPr id="3082" name="Rectangle 10"/>
          <p:cNvSpPr>
            <a:spLocks noGrp="1" noChangeArrowheads="1"/>
          </p:cNvSpPr>
          <p:nvPr>
            <p:ph type="sldNum"/>
          </p:nvPr>
        </p:nvSpPr>
        <p:spPr bwMode="auto">
          <a:xfrm>
            <a:off x="6553200" y="6381750"/>
            <a:ext cx="2130425" cy="473075"/>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r" eaLnBrk="1">
              <a:buSzPct val="45000"/>
              <a:buFont typeface="Wingdings" pitchFamily="2" charset="2"/>
              <a:buNone/>
              <a:tabLst>
                <a:tab pos="723900" algn="l"/>
                <a:tab pos="1447800" algn="l"/>
              </a:tabLst>
              <a:defRPr sz="1400" b="1">
                <a:solidFill>
                  <a:srgbClr val="000000"/>
                </a:solidFill>
                <a:latin typeface="+mn-lt"/>
                <a:ea typeface="+mn-ea"/>
                <a:cs typeface="+mn-cs"/>
              </a:defRPr>
            </a:lvl1pPr>
          </a:lstStyle>
          <a:p>
            <a:pPr>
              <a:defRPr/>
            </a:pPr>
            <a:r>
              <a:rPr lang="tr-TR"/>
              <a:t>Slide </a:t>
            </a:r>
            <a:fld id="{999D6AC3-0E48-4BC8-ACC2-94187A85B930}" type="slidenum">
              <a:rPr lang="tr-TR"/>
              <a:pPr>
                <a:defRPr/>
              </a:pPr>
              <a:t>‹#›</a:t>
            </a:fld>
            <a:endParaRPr lang="tr-TR"/>
          </a:p>
        </p:txBody>
      </p:sp>
      <p:sp>
        <p:nvSpPr>
          <p:cNvPr id="3083" name="Rectangle 11"/>
          <p:cNvSpPr>
            <a:spLocks noGrp="1" noChangeArrowheads="1"/>
          </p:cNvSpPr>
          <p:nvPr>
            <p:ph type="ftr"/>
          </p:nvPr>
        </p:nvSpPr>
        <p:spPr bwMode="auto">
          <a:xfrm>
            <a:off x="0" y="6381750"/>
            <a:ext cx="2892425" cy="730250"/>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eaLnBrk="1">
              <a:buSzPct val="45000"/>
              <a:buFont typeface="Wingdings" pitchFamily="2" charset="2"/>
              <a:buNone/>
              <a:tabLst>
                <a:tab pos="723900" algn="l"/>
                <a:tab pos="1447800" algn="l"/>
                <a:tab pos="2171700" algn="l"/>
              </a:tabLst>
              <a:defRPr sz="1400" b="1">
                <a:solidFill>
                  <a:srgbClr val="000000"/>
                </a:solidFill>
                <a:latin typeface="+mn-lt"/>
                <a:ea typeface="+mn-ea"/>
                <a:cs typeface="+mn-cs"/>
              </a:defRPr>
            </a:lvl1pPr>
          </a:lstStyle>
          <a:p>
            <a:pPr>
              <a:defRPr/>
            </a:pPr>
            <a:r>
              <a:rPr lang="tr-TR"/>
              <a:t>Mohammed Alnaif Ph.D.</a:t>
            </a:r>
          </a:p>
        </p:txBody>
      </p:sp>
    </p:spTree>
  </p:cSld>
  <p:clrMap bg1="lt1" tx1="dk1" bg2="lt2" tx2="dk2" accent1="accent1" accent2="accent2" accent3="accent3" accent4="accent4" accent5="accent5" accent6="accent6" hlink="hlink" folHlink="folHlink"/>
  <p:sldLayoutIdLst>
    <p:sldLayoutId id="2147484213" r:id="rId1"/>
    <p:sldLayoutId id="2147484214" r:id="rId2"/>
    <p:sldLayoutId id="2147484215" r:id="rId3"/>
    <p:sldLayoutId id="2147484216" r:id="rId4"/>
    <p:sldLayoutId id="2147484217" r:id="rId5"/>
    <p:sldLayoutId id="2147484218" r:id="rId6"/>
    <p:sldLayoutId id="2147484219" r:id="rId7"/>
    <p:sldLayoutId id="2147484220" r:id="rId8"/>
    <p:sldLayoutId id="2147484221" r:id="rId9"/>
    <p:sldLayoutId id="2147484222" r:id="rId10"/>
    <p:sldLayoutId id="2147484223" r:id="rId11"/>
  </p:sldLayoutIdLst>
  <p:hf sldNum="0" hdr="0" ftr="0" dt="0"/>
  <p:txStyles>
    <p:titleStyle>
      <a:lvl1pPr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mj-lt"/>
          <a:ea typeface="+mj-ea"/>
          <a:cs typeface="+mj-cs"/>
        </a:defRPr>
      </a:lvl1pPr>
      <a:lvl2pPr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2pPr>
      <a:lvl3pPr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3pPr>
      <a:lvl4pPr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4pPr>
      <a:lvl5pPr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5pPr>
      <a:lvl6pPr marL="457200"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6pPr>
      <a:lvl7pPr marL="914400"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7pPr>
      <a:lvl8pPr marL="1371600"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8pPr>
      <a:lvl9pPr marL="1828800"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9pPr>
    </p:titleStyle>
    <p:bodyStyle>
      <a:lvl1pPr marL="339725" indent="-339725" algn="l" defTabSz="449263" rtl="0" eaLnBrk="1" fontAlgn="base" hangingPunct="1">
        <a:spcBef>
          <a:spcPts val="700"/>
        </a:spcBef>
        <a:spcAft>
          <a:spcPct val="0"/>
        </a:spcAft>
        <a:buClr>
          <a:srgbClr val="A50021"/>
        </a:buClr>
        <a:buSzPct val="100000"/>
        <a:buFont typeface="Wingdings" pitchFamily="2" charset="2"/>
        <a:buChar char=""/>
        <a:defRPr sz="2800">
          <a:solidFill>
            <a:srgbClr val="A50021"/>
          </a:solidFill>
          <a:latin typeface="+mn-lt"/>
          <a:ea typeface="+mn-ea"/>
          <a:cs typeface="+mn-cs"/>
        </a:defRPr>
      </a:lvl1pPr>
      <a:lvl2pPr marL="739775" indent="-282575" algn="l" defTabSz="449263" rtl="0" eaLnBrk="1" fontAlgn="base" hangingPunct="1">
        <a:spcBef>
          <a:spcPts val="600"/>
        </a:spcBef>
        <a:spcAft>
          <a:spcPct val="0"/>
        </a:spcAft>
        <a:buClr>
          <a:srgbClr val="A50021"/>
        </a:buClr>
        <a:buSzPct val="100000"/>
        <a:buFont typeface="Wingdings" pitchFamily="2" charset="2"/>
        <a:buChar char=""/>
        <a:defRPr sz="2400">
          <a:solidFill>
            <a:srgbClr val="A50021"/>
          </a:solidFill>
          <a:latin typeface="+mn-lt"/>
          <a:ea typeface="+mn-ea"/>
          <a:cs typeface="+mn-cs"/>
        </a:defRPr>
      </a:lvl2pPr>
      <a:lvl3pPr marL="1143000" indent="-228600" algn="l" defTabSz="449263" rtl="0" eaLnBrk="1" fontAlgn="base" hangingPunct="1">
        <a:spcBef>
          <a:spcPts val="500"/>
        </a:spcBef>
        <a:spcAft>
          <a:spcPct val="0"/>
        </a:spcAft>
        <a:buClr>
          <a:srgbClr val="A50021"/>
        </a:buClr>
        <a:buSzPct val="100000"/>
        <a:buFont typeface="Wingdings" pitchFamily="2" charset="2"/>
        <a:buChar char=""/>
        <a:defRPr sz="2000">
          <a:solidFill>
            <a:srgbClr val="A50021"/>
          </a:solidFill>
          <a:latin typeface="+mn-lt"/>
          <a:ea typeface="+mn-ea"/>
          <a:cs typeface="+mn-cs"/>
        </a:defRPr>
      </a:lvl3pPr>
      <a:lvl4pPr marL="16002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4pPr>
      <a:lvl5pPr marL="20574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5pPr>
      <a:lvl6pPr marL="25146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6pPr>
      <a:lvl7pPr marL="29718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7pPr>
      <a:lvl8pPr marL="34290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8pPr>
      <a:lvl9pPr marL="38862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tile tx="0" ty="0" sx="100000" sy="100000" flip="none" algn="tl"/>
        </a:blipFill>
        <a:effectLst/>
      </p:bgPr>
    </p:bg>
    <p:spTree>
      <p:nvGrpSpPr>
        <p:cNvPr id="1" name=""/>
        <p:cNvGrpSpPr/>
        <p:nvPr/>
      </p:nvGrpSpPr>
      <p:grpSpPr>
        <a:xfrm>
          <a:off x="0" y="0"/>
          <a:ext cx="0" cy="0"/>
          <a:chOff x="0" y="0"/>
          <a:chExt cx="0" cy="0"/>
        </a:xfrm>
      </p:grpSpPr>
      <p:grpSp>
        <p:nvGrpSpPr>
          <p:cNvPr id="7170" name="Group 1"/>
          <p:cNvGrpSpPr>
            <a:grpSpLocks/>
          </p:cNvGrpSpPr>
          <p:nvPr/>
        </p:nvGrpSpPr>
        <p:grpSpPr bwMode="auto">
          <a:xfrm>
            <a:off x="5638800" y="6248400"/>
            <a:ext cx="454025" cy="454025"/>
            <a:chOff x="3552" y="3936"/>
            <a:chExt cx="286" cy="286"/>
          </a:xfrm>
        </p:grpSpPr>
        <p:sp>
          <p:nvSpPr>
            <p:cNvPr id="2" name="AutoShape 2">
              <a:hlinkClick r:id="" action="ppaction://hlinkshowjump?jump=endshow"/>
            </p:cNvPr>
            <p:cNvSpPr>
              <a:spLocks noChangeArrowheads="1"/>
            </p:cNvSpPr>
            <p:nvPr/>
          </p:nvSpPr>
          <p:spPr bwMode="auto">
            <a:xfrm>
              <a:off x="3552" y="3936"/>
              <a:ext cx="287" cy="287"/>
            </a:xfrm>
            <a:prstGeom prst="actionButtonBlank">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bg1"/>
                  </a:solidFill>
                  <a:latin typeface="Arial" charset="0"/>
                  <a:ea typeface="DejaVu Sans" charset="0"/>
                  <a:cs typeface="DejaVu Sans" charset="0"/>
                </a:defRPr>
              </a:lvl1pPr>
              <a:lvl2pPr marL="742950" indent="-285750">
                <a:defRPr>
                  <a:solidFill>
                    <a:schemeClr val="bg1"/>
                  </a:solidFill>
                  <a:latin typeface="Arial" charset="0"/>
                  <a:ea typeface="DejaVu Sans" charset="0"/>
                  <a:cs typeface="DejaVu Sans" charset="0"/>
                </a:defRPr>
              </a:lvl2pPr>
              <a:lvl3pPr marL="1143000" indent="-228600">
                <a:defRPr>
                  <a:solidFill>
                    <a:schemeClr val="bg1"/>
                  </a:solidFill>
                  <a:latin typeface="Arial" charset="0"/>
                  <a:ea typeface="DejaVu Sans" charset="0"/>
                  <a:cs typeface="DejaVu Sans" charset="0"/>
                </a:defRPr>
              </a:lvl3pPr>
              <a:lvl4pPr marL="1600200" indent="-228600">
                <a:defRPr>
                  <a:solidFill>
                    <a:schemeClr val="bg1"/>
                  </a:solidFill>
                  <a:latin typeface="Arial" charset="0"/>
                  <a:ea typeface="DejaVu Sans" charset="0"/>
                  <a:cs typeface="DejaVu Sans" charset="0"/>
                </a:defRPr>
              </a:lvl4pPr>
              <a:lvl5pPr marL="2057400" indent="-228600">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9pPr>
            </a:lstStyle>
            <a:p>
              <a:pPr>
                <a:defRPr/>
              </a:pPr>
              <a:endParaRPr lang="ar-SA" altLang="en-US"/>
            </a:p>
          </p:txBody>
        </p:sp>
        <p:sp>
          <p:nvSpPr>
            <p:cNvPr id="4108" name="AutoShape 3"/>
            <p:cNvSpPr>
              <a:spLocks noChangeArrowheads="1"/>
            </p:cNvSpPr>
            <p:nvPr/>
          </p:nvSpPr>
          <p:spPr bwMode="auto">
            <a:xfrm>
              <a:off x="3600" y="3984"/>
              <a:ext cx="191" cy="191"/>
            </a:xfrm>
            <a:prstGeom prst="octagon">
              <a:avLst>
                <a:gd name="adj" fmla="val 23148"/>
              </a:avLst>
            </a:pr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bg1"/>
                  </a:solidFill>
                  <a:latin typeface="Arial" charset="0"/>
                  <a:ea typeface="DejaVu Sans" charset="0"/>
                  <a:cs typeface="DejaVu Sans" charset="0"/>
                </a:defRPr>
              </a:lvl1pPr>
              <a:lvl2pPr marL="742950" indent="-285750">
                <a:defRPr>
                  <a:solidFill>
                    <a:schemeClr val="bg1"/>
                  </a:solidFill>
                  <a:latin typeface="Arial" charset="0"/>
                  <a:ea typeface="DejaVu Sans" charset="0"/>
                  <a:cs typeface="DejaVu Sans" charset="0"/>
                </a:defRPr>
              </a:lvl2pPr>
              <a:lvl3pPr marL="1143000" indent="-228600">
                <a:defRPr>
                  <a:solidFill>
                    <a:schemeClr val="bg1"/>
                  </a:solidFill>
                  <a:latin typeface="Arial" charset="0"/>
                  <a:ea typeface="DejaVu Sans" charset="0"/>
                  <a:cs typeface="DejaVu Sans" charset="0"/>
                </a:defRPr>
              </a:lvl3pPr>
              <a:lvl4pPr marL="1600200" indent="-228600">
                <a:defRPr>
                  <a:solidFill>
                    <a:schemeClr val="bg1"/>
                  </a:solidFill>
                  <a:latin typeface="Arial" charset="0"/>
                  <a:ea typeface="DejaVu Sans" charset="0"/>
                  <a:cs typeface="DejaVu Sans" charset="0"/>
                </a:defRPr>
              </a:lvl4pPr>
              <a:lvl5pPr marL="2057400" indent="-228600">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9pPr>
            </a:lstStyle>
            <a:p>
              <a:pPr>
                <a:defRPr/>
              </a:pPr>
              <a:endParaRPr lang="ar-SA" altLang="en-US"/>
            </a:p>
          </p:txBody>
        </p:sp>
      </p:grpSp>
      <p:sp>
        <p:nvSpPr>
          <p:cNvPr id="4099" name="AutoShape 4">
            <a:hlinkClick r:id="" action="ppaction://hlinkshowjump?jump=nextslide"/>
          </p:cNvPr>
          <p:cNvSpPr>
            <a:spLocks noChangeArrowheads="1"/>
          </p:cNvSpPr>
          <p:nvPr/>
        </p:nvSpPr>
        <p:spPr bwMode="auto">
          <a:xfrm>
            <a:off x="4724400" y="6248400"/>
            <a:ext cx="457200" cy="457200"/>
          </a:xfrm>
          <a:prstGeom prst="actionButtonForwardNext">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bg1"/>
                </a:solidFill>
                <a:latin typeface="Arial" charset="0"/>
                <a:ea typeface="DejaVu Sans" charset="0"/>
                <a:cs typeface="DejaVu Sans" charset="0"/>
              </a:defRPr>
            </a:lvl1pPr>
            <a:lvl2pPr marL="742950" indent="-285750">
              <a:defRPr>
                <a:solidFill>
                  <a:schemeClr val="bg1"/>
                </a:solidFill>
                <a:latin typeface="Arial" charset="0"/>
                <a:ea typeface="DejaVu Sans" charset="0"/>
                <a:cs typeface="DejaVu Sans" charset="0"/>
              </a:defRPr>
            </a:lvl2pPr>
            <a:lvl3pPr marL="1143000" indent="-228600">
              <a:defRPr>
                <a:solidFill>
                  <a:schemeClr val="bg1"/>
                </a:solidFill>
                <a:latin typeface="Arial" charset="0"/>
                <a:ea typeface="DejaVu Sans" charset="0"/>
                <a:cs typeface="DejaVu Sans" charset="0"/>
              </a:defRPr>
            </a:lvl3pPr>
            <a:lvl4pPr marL="1600200" indent="-228600">
              <a:defRPr>
                <a:solidFill>
                  <a:schemeClr val="bg1"/>
                </a:solidFill>
                <a:latin typeface="Arial" charset="0"/>
                <a:ea typeface="DejaVu Sans" charset="0"/>
                <a:cs typeface="DejaVu Sans" charset="0"/>
              </a:defRPr>
            </a:lvl4pPr>
            <a:lvl5pPr marL="2057400" indent="-228600">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9pPr>
          </a:lstStyle>
          <a:p>
            <a:pPr>
              <a:defRPr/>
            </a:pPr>
            <a:endParaRPr lang="ar-SA" altLang="en-US"/>
          </a:p>
        </p:txBody>
      </p:sp>
      <p:sp>
        <p:nvSpPr>
          <p:cNvPr id="4100" name="AutoShape 5">
            <a:hlinkClick r:id="" action="ppaction://hlinkshowjump?jump=previousslide"/>
          </p:cNvPr>
          <p:cNvSpPr>
            <a:spLocks noChangeArrowheads="1"/>
          </p:cNvSpPr>
          <p:nvPr/>
        </p:nvSpPr>
        <p:spPr bwMode="auto">
          <a:xfrm>
            <a:off x="3962400" y="6248400"/>
            <a:ext cx="457200" cy="457200"/>
          </a:xfrm>
          <a:prstGeom prst="actionButtonBackPrevious">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bg1"/>
                </a:solidFill>
                <a:latin typeface="Arial" charset="0"/>
                <a:ea typeface="DejaVu Sans" charset="0"/>
                <a:cs typeface="DejaVu Sans" charset="0"/>
              </a:defRPr>
            </a:lvl1pPr>
            <a:lvl2pPr marL="742950" indent="-285750">
              <a:defRPr>
                <a:solidFill>
                  <a:schemeClr val="bg1"/>
                </a:solidFill>
                <a:latin typeface="Arial" charset="0"/>
                <a:ea typeface="DejaVu Sans" charset="0"/>
                <a:cs typeface="DejaVu Sans" charset="0"/>
              </a:defRPr>
            </a:lvl2pPr>
            <a:lvl3pPr marL="1143000" indent="-228600">
              <a:defRPr>
                <a:solidFill>
                  <a:schemeClr val="bg1"/>
                </a:solidFill>
                <a:latin typeface="Arial" charset="0"/>
                <a:ea typeface="DejaVu Sans" charset="0"/>
                <a:cs typeface="DejaVu Sans" charset="0"/>
              </a:defRPr>
            </a:lvl3pPr>
            <a:lvl4pPr marL="1600200" indent="-228600">
              <a:defRPr>
                <a:solidFill>
                  <a:schemeClr val="bg1"/>
                </a:solidFill>
                <a:latin typeface="Arial" charset="0"/>
                <a:ea typeface="DejaVu Sans" charset="0"/>
                <a:cs typeface="DejaVu Sans" charset="0"/>
              </a:defRPr>
            </a:lvl4pPr>
            <a:lvl5pPr marL="2057400" indent="-228600">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9pPr>
          </a:lstStyle>
          <a:p>
            <a:pPr>
              <a:defRPr/>
            </a:pPr>
            <a:endParaRPr lang="ar-SA" altLang="en-US"/>
          </a:p>
        </p:txBody>
      </p:sp>
      <p:sp>
        <p:nvSpPr>
          <p:cNvPr id="4101" name="AutoShape 6">
            <a:hlinkClick r:id="" action="ppaction://hlinkshowjump?jump=firstslide"/>
          </p:cNvPr>
          <p:cNvSpPr>
            <a:spLocks noChangeArrowheads="1"/>
          </p:cNvSpPr>
          <p:nvPr/>
        </p:nvSpPr>
        <p:spPr bwMode="auto">
          <a:xfrm>
            <a:off x="3048000" y="6248400"/>
            <a:ext cx="457200" cy="457200"/>
          </a:xfrm>
          <a:prstGeom prst="actionButtonHome">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bg1"/>
                </a:solidFill>
                <a:latin typeface="Arial" charset="0"/>
                <a:ea typeface="DejaVu Sans" charset="0"/>
                <a:cs typeface="DejaVu Sans" charset="0"/>
              </a:defRPr>
            </a:lvl1pPr>
            <a:lvl2pPr marL="742950" indent="-285750">
              <a:defRPr>
                <a:solidFill>
                  <a:schemeClr val="bg1"/>
                </a:solidFill>
                <a:latin typeface="Arial" charset="0"/>
                <a:ea typeface="DejaVu Sans" charset="0"/>
                <a:cs typeface="DejaVu Sans" charset="0"/>
              </a:defRPr>
            </a:lvl2pPr>
            <a:lvl3pPr marL="1143000" indent="-228600">
              <a:defRPr>
                <a:solidFill>
                  <a:schemeClr val="bg1"/>
                </a:solidFill>
                <a:latin typeface="Arial" charset="0"/>
                <a:ea typeface="DejaVu Sans" charset="0"/>
                <a:cs typeface="DejaVu Sans" charset="0"/>
              </a:defRPr>
            </a:lvl3pPr>
            <a:lvl4pPr marL="1600200" indent="-228600">
              <a:defRPr>
                <a:solidFill>
                  <a:schemeClr val="bg1"/>
                </a:solidFill>
                <a:latin typeface="Arial" charset="0"/>
                <a:ea typeface="DejaVu Sans" charset="0"/>
                <a:cs typeface="DejaVu Sans" charset="0"/>
              </a:defRPr>
            </a:lvl4pPr>
            <a:lvl5pPr marL="2057400" indent="-228600">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9pPr>
          </a:lstStyle>
          <a:p>
            <a:pPr>
              <a:defRPr/>
            </a:pPr>
            <a:endParaRPr lang="ar-SA" altLang="en-US"/>
          </a:p>
        </p:txBody>
      </p:sp>
      <p:sp>
        <p:nvSpPr>
          <p:cNvPr id="4102" name="Text Box 7"/>
          <p:cNvSpPr txBox="1">
            <a:spLocks noChangeArrowheads="1"/>
          </p:cNvSpPr>
          <p:nvPr/>
        </p:nvSpPr>
        <p:spPr bwMode="auto">
          <a:xfrm>
            <a:off x="2362200" y="0"/>
            <a:ext cx="4495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9pPr>
          </a:lstStyle>
          <a:p>
            <a:pPr>
              <a:spcBef>
                <a:spcPts val="1125"/>
              </a:spcBef>
              <a:buClr>
                <a:srgbClr val="A50021"/>
              </a:buClr>
              <a:defRPr/>
            </a:pPr>
            <a:r>
              <a:rPr lang="tr-TR" altLang="en-US" b="1">
                <a:solidFill>
                  <a:srgbClr val="A50021"/>
                </a:solidFill>
              </a:rPr>
              <a:t>Computers Are Your Future Chapter 1</a:t>
            </a:r>
          </a:p>
        </p:txBody>
      </p:sp>
      <p:sp>
        <p:nvSpPr>
          <p:cNvPr id="7175" name="Rectangle 8"/>
          <p:cNvSpPr>
            <a:spLocks noGrp="1" noChangeArrowheads="1"/>
          </p:cNvSpPr>
          <p:nvPr>
            <p:ph type="title"/>
          </p:nvPr>
        </p:nvSpPr>
        <p:spPr bwMode="auto">
          <a:xfrm>
            <a:off x="457200" y="274638"/>
            <a:ext cx="8226425"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ctr" anchorCtr="0" compatLnSpc="1">
            <a:prstTxWarp prst="textNoShape">
              <a:avLst/>
            </a:prstTxWarp>
          </a:bodyPr>
          <a:lstStyle/>
          <a:p>
            <a:pPr lvl="0"/>
            <a:r>
              <a:rPr lang="en-GB" altLang="en-US" smtClean="0"/>
              <a:t>Ana başlık metnini düzenlemek için tıklayın</a:t>
            </a:r>
          </a:p>
        </p:txBody>
      </p:sp>
      <p:sp>
        <p:nvSpPr>
          <p:cNvPr id="7176" name="Rectangle 9"/>
          <p:cNvSpPr>
            <a:spLocks noGrp="1" noChangeArrowheads="1"/>
          </p:cNvSpPr>
          <p:nvPr>
            <p:ph type="body" idx="1"/>
          </p:nvPr>
        </p:nvSpPr>
        <p:spPr bwMode="auto">
          <a:xfrm>
            <a:off x="457200" y="1600200"/>
            <a:ext cx="8226425" cy="452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t" anchorCtr="0" compatLnSpc="1">
            <a:prstTxWarp prst="textNoShape">
              <a:avLst/>
            </a:prstTxWarp>
          </a:bodyPr>
          <a:lstStyle/>
          <a:p>
            <a:pPr lvl="0"/>
            <a:r>
              <a:rPr lang="en-GB" altLang="en-US" smtClean="0"/>
              <a:t>Anahat metninin biçimini düzenlemek için tıklayın</a:t>
            </a:r>
          </a:p>
          <a:p>
            <a:pPr lvl="1"/>
            <a:r>
              <a:rPr lang="en-GB" altLang="en-US" smtClean="0"/>
              <a:t>İkinci Anahat Düzeyi</a:t>
            </a:r>
          </a:p>
          <a:p>
            <a:pPr lvl="2"/>
            <a:r>
              <a:rPr lang="en-GB" altLang="en-US" smtClean="0"/>
              <a:t>Üçüncü Anahat Düzeyi</a:t>
            </a:r>
          </a:p>
          <a:p>
            <a:pPr lvl="3"/>
            <a:r>
              <a:rPr lang="en-GB" altLang="en-US" smtClean="0"/>
              <a:t>Dördüncü Anahat Düzeyi</a:t>
            </a:r>
          </a:p>
          <a:p>
            <a:pPr lvl="4"/>
            <a:r>
              <a:rPr lang="en-GB" altLang="en-US" smtClean="0"/>
              <a:t>Beşinci Anahat Düzeyi</a:t>
            </a:r>
          </a:p>
          <a:p>
            <a:pPr lvl="4"/>
            <a:r>
              <a:rPr lang="en-GB" altLang="en-US" smtClean="0"/>
              <a:t>Altıncı Anahat Düzeyi</a:t>
            </a:r>
          </a:p>
          <a:p>
            <a:pPr lvl="4"/>
            <a:r>
              <a:rPr lang="en-GB" altLang="en-US" smtClean="0"/>
              <a:t>Yedinci Anahat Düzeyi</a:t>
            </a:r>
          </a:p>
          <a:p>
            <a:pPr lvl="4"/>
            <a:r>
              <a:rPr lang="en-GB" altLang="en-US" smtClean="0"/>
              <a:t>Sekizinci Anahat Düzeyi</a:t>
            </a:r>
          </a:p>
          <a:p>
            <a:pPr lvl="4"/>
            <a:r>
              <a:rPr lang="en-GB" altLang="en-US" smtClean="0"/>
              <a:t>Dokuzuncu Anahat Düzeyi</a:t>
            </a:r>
          </a:p>
        </p:txBody>
      </p:sp>
      <p:sp>
        <p:nvSpPr>
          <p:cNvPr id="4106" name="Rectangle 10"/>
          <p:cNvSpPr>
            <a:spLocks noGrp="1" noChangeArrowheads="1"/>
          </p:cNvSpPr>
          <p:nvPr>
            <p:ph type="sldNum"/>
          </p:nvPr>
        </p:nvSpPr>
        <p:spPr bwMode="auto">
          <a:xfrm>
            <a:off x="6553200" y="6381750"/>
            <a:ext cx="2130425" cy="473075"/>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r" eaLnBrk="1">
              <a:buSzPct val="45000"/>
              <a:buFont typeface="Wingdings" pitchFamily="2" charset="2"/>
              <a:buNone/>
              <a:tabLst>
                <a:tab pos="723900" algn="l"/>
                <a:tab pos="1447800" algn="l"/>
              </a:tabLst>
              <a:defRPr sz="1400" b="1">
                <a:solidFill>
                  <a:srgbClr val="000000"/>
                </a:solidFill>
                <a:latin typeface="+mn-lt"/>
                <a:ea typeface="+mn-ea"/>
                <a:cs typeface="+mn-cs"/>
              </a:defRPr>
            </a:lvl1pPr>
          </a:lstStyle>
          <a:p>
            <a:pPr>
              <a:defRPr/>
            </a:pPr>
            <a:r>
              <a:rPr lang="tr-TR"/>
              <a:t>Slide </a:t>
            </a:r>
            <a:fld id="{7974B9B9-F3BE-44C6-8FB6-B1A32BBB2414}" type="slidenum">
              <a:rPr lang="tr-TR"/>
              <a:pPr>
                <a:defRPr/>
              </a:pPr>
              <a:t>‹#›</a:t>
            </a:fld>
            <a:endParaRPr lang="tr-TR"/>
          </a:p>
        </p:txBody>
      </p:sp>
      <p:sp>
        <p:nvSpPr>
          <p:cNvPr id="4107" name="Rectangle 11"/>
          <p:cNvSpPr>
            <a:spLocks noGrp="1" noChangeArrowheads="1"/>
          </p:cNvSpPr>
          <p:nvPr>
            <p:ph type="ftr"/>
          </p:nvPr>
        </p:nvSpPr>
        <p:spPr bwMode="auto">
          <a:xfrm>
            <a:off x="0" y="6381750"/>
            <a:ext cx="2892425" cy="730250"/>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eaLnBrk="1">
              <a:buSzPct val="45000"/>
              <a:buFont typeface="Wingdings" pitchFamily="2" charset="2"/>
              <a:buNone/>
              <a:tabLst>
                <a:tab pos="723900" algn="l"/>
                <a:tab pos="1447800" algn="l"/>
                <a:tab pos="2171700" algn="l"/>
              </a:tabLst>
              <a:defRPr sz="1400" b="1">
                <a:solidFill>
                  <a:srgbClr val="000000"/>
                </a:solidFill>
                <a:latin typeface="+mn-lt"/>
                <a:ea typeface="+mn-ea"/>
                <a:cs typeface="+mn-cs"/>
              </a:defRPr>
            </a:lvl1pPr>
          </a:lstStyle>
          <a:p>
            <a:pPr>
              <a:defRPr/>
            </a:pPr>
            <a:r>
              <a:rPr lang="tr-TR"/>
              <a:t>Mohammed Alnaif Ph.D.</a:t>
            </a:r>
          </a:p>
        </p:txBody>
      </p:sp>
    </p:spTree>
  </p:cSld>
  <p:clrMap bg1="lt1" tx1="dk1" bg2="lt2" tx2="dk2" accent1="accent1" accent2="accent2" accent3="accent3" accent4="accent4" accent5="accent5" accent6="accent6" hlink="hlink" folHlink="folHlink"/>
  <p:sldLayoutIdLst>
    <p:sldLayoutId id="2147484225" r:id="rId1"/>
    <p:sldLayoutId id="2147484226" r:id="rId2"/>
    <p:sldLayoutId id="2147484227" r:id="rId3"/>
    <p:sldLayoutId id="2147484228" r:id="rId4"/>
    <p:sldLayoutId id="2147484229" r:id="rId5"/>
    <p:sldLayoutId id="2147484230" r:id="rId6"/>
    <p:sldLayoutId id="2147484231" r:id="rId7"/>
    <p:sldLayoutId id="2147484232" r:id="rId8"/>
    <p:sldLayoutId id="2147484233" r:id="rId9"/>
    <p:sldLayoutId id="2147484234" r:id="rId10"/>
    <p:sldLayoutId id="2147484235" r:id="rId11"/>
  </p:sldLayoutIdLst>
  <p:hf sldNum="0" hdr="0" ftr="0" dt="0"/>
  <p:txStyles>
    <p:titleStyle>
      <a:lvl1pPr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mj-lt"/>
          <a:ea typeface="+mj-ea"/>
          <a:cs typeface="+mj-cs"/>
        </a:defRPr>
      </a:lvl1pPr>
      <a:lvl2pPr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2pPr>
      <a:lvl3pPr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3pPr>
      <a:lvl4pPr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4pPr>
      <a:lvl5pPr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5pPr>
      <a:lvl6pPr marL="457200"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6pPr>
      <a:lvl7pPr marL="914400"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7pPr>
      <a:lvl8pPr marL="1371600"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8pPr>
      <a:lvl9pPr marL="1828800"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9pPr>
    </p:titleStyle>
    <p:bodyStyle>
      <a:lvl1pPr marL="339725" indent="-339725" algn="l" defTabSz="449263" rtl="0" eaLnBrk="1" fontAlgn="base" hangingPunct="1">
        <a:spcBef>
          <a:spcPts val="700"/>
        </a:spcBef>
        <a:spcAft>
          <a:spcPct val="0"/>
        </a:spcAft>
        <a:buClr>
          <a:srgbClr val="A50021"/>
        </a:buClr>
        <a:buSzPct val="100000"/>
        <a:buFont typeface="Wingdings" pitchFamily="2" charset="2"/>
        <a:buChar char=""/>
        <a:defRPr sz="2800">
          <a:solidFill>
            <a:srgbClr val="A50021"/>
          </a:solidFill>
          <a:latin typeface="+mn-lt"/>
          <a:ea typeface="+mn-ea"/>
          <a:cs typeface="+mn-cs"/>
        </a:defRPr>
      </a:lvl1pPr>
      <a:lvl2pPr marL="739775" indent="-282575" algn="l" defTabSz="449263" rtl="0" eaLnBrk="1" fontAlgn="base" hangingPunct="1">
        <a:spcBef>
          <a:spcPts val="600"/>
        </a:spcBef>
        <a:spcAft>
          <a:spcPct val="0"/>
        </a:spcAft>
        <a:buClr>
          <a:srgbClr val="A50021"/>
        </a:buClr>
        <a:buSzPct val="100000"/>
        <a:buFont typeface="Wingdings" pitchFamily="2" charset="2"/>
        <a:buChar char=""/>
        <a:defRPr sz="2400">
          <a:solidFill>
            <a:srgbClr val="A50021"/>
          </a:solidFill>
          <a:latin typeface="+mn-lt"/>
          <a:ea typeface="+mn-ea"/>
          <a:cs typeface="+mn-cs"/>
        </a:defRPr>
      </a:lvl2pPr>
      <a:lvl3pPr marL="1143000" indent="-228600" algn="l" defTabSz="449263" rtl="0" eaLnBrk="1" fontAlgn="base" hangingPunct="1">
        <a:spcBef>
          <a:spcPts val="500"/>
        </a:spcBef>
        <a:spcAft>
          <a:spcPct val="0"/>
        </a:spcAft>
        <a:buClr>
          <a:srgbClr val="A50021"/>
        </a:buClr>
        <a:buSzPct val="100000"/>
        <a:buFont typeface="Wingdings" pitchFamily="2" charset="2"/>
        <a:buChar char=""/>
        <a:defRPr sz="2000">
          <a:solidFill>
            <a:srgbClr val="A50021"/>
          </a:solidFill>
          <a:latin typeface="+mn-lt"/>
          <a:ea typeface="+mn-ea"/>
          <a:cs typeface="+mn-cs"/>
        </a:defRPr>
      </a:lvl3pPr>
      <a:lvl4pPr marL="16002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4pPr>
      <a:lvl5pPr marL="20574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5pPr>
      <a:lvl6pPr marL="25146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6pPr>
      <a:lvl7pPr marL="29718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7pPr>
      <a:lvl8pPr marL="34290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8pPr>
      <a:lvl9pPr marL="38862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tile tx="0" ty="0" sx="100000" sy="100000" flip="none" algn="tl"/>
        </a:blipFill>
        <a:effectLst/>
      </p:bgPr>
    </p:bg>
    <p:spTree>
      <p:nvGrpSpPr>
        <p:cNvPr id="1" name=""/>
        <p:cNvGrpSpPr/>
        <p:nvPr/>
      </p:nvGrpSpPr>
      <p:grpSpPr>
        <a:xfrm>
          <a:off x="0" y="0"/>
          <a:ext cx="0" cy="0"/>
          <a:chOff x="0" y="0"/>
          <a:chExt cx="0" cy="0"/>
        </a:xfrm>
      </p:grpSpPr>
      <p:grpSp>
        <p:nvGrpSpPr>
          <p:cNvPr id="8194" name="Group 1"/>
          <p:cNvGrpSpPr>
            <a:grpSpLocks/>
          </p:cNvGrpSpPr>
          <p:nvPr/>
        </p:nvGrpSpPr>
        <p:grpSpPr bwMode="auto">
          <a:xfrm>
            <a:off x="5638800" y="6248400"/>
            <a:ext cx="454025" cy="454025"/>
            <a:chOff x="3552" y="3936"/>
            <a:chExt cx="286" cy="286"/>
          </a:xfrm>
        </p:grpSpPr>
        <p:sp>
          <p:nvSpPr>
            <p:cNvPr id="2" name="AutoShape 2">
              <a:hlinkClick r:id="" action="ppaction://hlinkshowjump?jump=endshow"/>
            </p:cNvPr>
            <p:cNvSpPr>
              <a:spLocks noChangeArrowheads="1"/>
            </p:cNvSpPr>
            <p:nvPr/>
          </p:nvSpPr>
          <p:spPr bwMode="auto">
            <a:xfrm>
              <a:off x="3552" y="3936"/>
              <a:ext cx="287" cy="287"/>
            </a:xfrm>
            <a:prstGeom prst="actionButtonBlank">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bg1"/>
                  </a:solidFill>
                  <a:latin typeface="Arial" charset="0"/>
                  <a:ea typeface="DejaVu Sans" charset="0"/>
                  <a:cs typeface="DejaVu Sans" charset="0"/>
                </a:defRPr>
              </a:lvl1pPr>
              <a:lvl2pPr marL="742950" indent="-285750">
                <a:defRPr>
                  <a:solidFill>
                    <a:schemeClr val="bg1"/>
                  </a:solidFill>
                  <a:latin typeface="Arial" charset="0"/>
                  <a:ea typeface="DejaVu Sans" charset="0"/>
                  <a:cs typeface="DejaVu Sans" charset="0"/>
                </a:defRPr>
              </a:lvl2pPr>
              <a:lvl3pPr marL="1143000" indent="-228600">
                <a:defRPr>
                  <a:solidFill>
                    <a:schemeClr val="bg1"/>
                  </a:solidFill>
                  <a:latin typeface="Arial" charset="0"/>
                  <a:ea typeface="DejaVu Sans" charset="0"/>
                  <a:cs typeface="DejaVu Sans" charset="0"/>
                </a:defRPr>
              </a:lvl3pPr>
              <a:lvl4pPr marL="1600200" indent="-228600">
                <a:defRPr>
                  <a:solidFill>
                    <a:schemeClr val="bg1"/>
                  </a:solidFill>
                  <a:latin typeface="Arial" charset="0"/>
                  <a:ea typeface="DejaVu Sans" charset="0"/>
                  <a:cs typeface="DejaVu Sans" charset="0"/>
                </a:defRPr>
              </a:lvl4pPr>
              <a:lvl5pPr marL="2057400" indent="-228600">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9pPr>
            </a:lstStyle>
            <a:p>
              <a:pPr>
                <a:defRPr/>
              </a:pPr>
              <a:endParaRPr lang="ar-SA" altLang="en-US"/>
            </a:p>
          </p:txBody>
        </p:sp>
        <p:sp>
          <p:nvSpPr>
            <p:cNvPr id="5132" name="AutoShape 3"/>
            <p:cNvSpPr>
              <a:spLocks noChangeArrowheads="1"/>
            </p:cNvSpPr>
            <p:nvPr/>
          </p:nvSpPr>
          <p:spPr bwMode="auto">
            <a:xfrm>
              <a:off x="3600" y="3984"/>
              <a:ext cx="191" cy="191"/>
            </a:xfrm>
            <a:prstGeom prst="octagon">
              <a:avLst>
                <a:gd name="adj" fmla="val 23148"/>
              </a:avLst>
            </a:pr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bg1"/>
                  </a:solidFill>
                  <a:latin typeface="Arial" charset="0"/>
                  <a:ea typeface="DejaVu Sans" charset="0"/>
                  <a:cs typeface="DejaVu Sans" charset="0"/>
                </a:defRPr>
              </a:lvl1pPr>
              <a:lvl2pPr marL="742950" indent="-285750">
                <a:defRPr>
                  <a:solidFill>
                    <a:schemeClr val="bg1"/>
                  </a:solidFill>
                  <a:latin typeface="Arial" charset="0"/>
                  <a:ea typeface="DejaVu Sans" charset="0"/>
                  <a:cs typeface="DejaVu Sans" charset="0"/>
                </a:defRPr>
              </a:lvl2pPr>
              <a:lvl3pPr marL="1143000" indent="-228600">
                <a:defRPr>
                  <a:solidFill>
                    <a:schemeClr val="bg1"/>
                  </a:solidFill>
                  <a:latin typeface="Arial" charset="0"/>
                  <a:ea typeface="DejaVu Sans" charset="0"/>
                  <a:cs typeface="DejaVu Sans" charset="0"/>
                </a:defRPr>
              </a:lvl3pPr>
              <a:lvl4pPr marL="1600200" indent="-228600">
                <a:defRPr>
                  <a:solidFill>
                    <a:schemeClr val="bg1"/>
                  </a:solidFill>
                  <a:latin typeface="Arial" charset="0"/>
                  <a:ea typeface="DejaVu Sans" charset="0"/>
                  <a:cs typeface="DejaVu Sans" charset="0"/>
                </a:defRPr>
              </a:lvl4pPr>
              <a:lvl5pPr marL="2057400" indent="-228600">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9pPr>
            </a:lstStyle>
            <a:p>
              <a:pPr>
                <a:defRPr/>
              </a:pPr>
              <a:endParaRPr lang="ar-SA" altLang="en-US"/>
            </a:p>
          </p:txBody>
        </p:sp>
      </p:grpSp>
      <p:sp>
        <p:nvSpPr>
          <p:cNvPr id="5123" name="AutoShape 4">
            <a:hlinkClick r:id="" action="ppaction://hlinkshowjump?jump=nextslide"/>
          </p:cNvPr>
          <p:cNvSpPr>
            <a:spLocks noChangeArrowheads="1"/>
          </p:cNvSpPr>
          <p:nvPr/>
        </p:nvSpPr>
        <p:spPr bwMode="auto">
          <a:xfrm>
            <a:off x="4724400" y="6248400"/>
            <a:ext cx="457200" cy="457200"/>
          </a:xfrm>
          <a:prstGeom prst="actionButtonForwardNext">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bg1"/>
                </a:solidFill>
                <a:latin typeface="Arial" charset="0"/>
                <a:ea typeface="DejaVu Sans" charset="0"/>
                <a:cs typeface="DejaVu Sans" charset="0"/>
              </a:defRPr>
            </a:lvl1pPr>
            <a:lvl2pPr marL="742950" indent="-285750">
              <a:defRPr>
                <a:solidFill>
                  <a:schemeClr val="bg1"/>
                </a:solidFill>
                <a:latin typeface="Arial" charset="0"/>
                <a:ea typeface="DejaVu Sans" charset="0"/>
                <a:cs typeface="DejaVu Sans" charset="0"/>
              </a:defRPr>
            </a:lvl2pPr>
            <a:lvl3pPr marL="1143000" indent="-228600">
              <a:defRPr>
                <a:solidFill>
                  <a:schemeClr val="bg1"/>
                </a:solidFill>
                <a:latin typeface="Arial" charset="0"/>
                <a:ea typeface="DejaVu Sans" charset="0"/>
                <a:cs typeface="DejaVu Sans" charset="0"/>
              </a:defRPr>
            </a:lvl3pPr>
            <a:lvl4pPr marL="1600200" indent="-228600">
              <a:defRPr>
                <a:solidFill>
                  <a:schemeClr val="bg1"/>
                </a:solidFill>
                <a:latin typeface="Arial" charset="0"/>
                <a:ea typeface="DejaVu Sans" charset="0"/>
                <a:cs typeface="DejaVu Sans" charset="0"/>
              </a:defRPr>
            </a:lvl4pPr>
            <a:lvl5pPr marL="2057400" indent="-228600">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9pPr>
          </a:lstStyle>
          <a:p>
            <a:pPr>
              <a:defRPr/>
            </a:pPr>
            <a:endParaRPr lang="ar-SA" altLang="en-US"/>
          </a:p>
        </p:txBody>
      </p:sp>
      <p:sp>
        <p:nvSpPr>
          <p:cNvPr id="5124" name="AutoShape 5">
            <a:hlinkClick r:id="" action="ppaction://hlinkshowjump?jump=previousslide"/>
          </p:cNvPr>
          <p:cNvSpPr>
            <a:spLocks noChangeArrowheads="1"/>
          </p:cNvSpPr>
          <p:nvPr/>
        </p:nvSpPr>
        <p:spPr bwMode="auto">
          <a:xfrm>
            <a:off x="3962400" y="6248400"/>
            <a:ext cx="457200" cy="457200"/>
          </a:xfrm>
          <a:prstGeom prst="actionButtonBackPrevious">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bg1"/>
                </a:solidFill>
                <a:latin typeface="Arial" charset="0"/>
                <a:ea typeface="DejaVu Sans" charset="0"/>
                <a:cs typeface="DejaVu Sans" charset="0"/>
              </a:defRPr>
            </a:lvl1pPr>
            <a:lvl2pPr marL="742950" indent="-285750">
              <a:defRPr>
                <a:solidFill>
                  <a:schemeClr val="bg1"/>
                </a:solidFill>
                <a:latin typeface="Arial" charset="0"/>
                <a:ea typeface="DejaVu Sans" charset="0"/>
                <a:cs typeface="DejaVu Sans" charset="0"/>
              </a:defRPr>
            </a:lvl2pPr>
            <a:lvl3pPr marL="1143000" indent="-228600">
              <a:defRPr>
                <a:solidFill>
                  <a:schemeClr val="bg1"/>
                </a:solidFill>
                <a:latin typeface="Arial" charset="0"/>
                <a:ea typeface="DejaVu Sans" charset="0"/>
                <a:cs typeface="DejaVu Sans" charset="0"/>
              </a:defRPr>
            </a:lvl3pPr>
            <a:lvl4pPr marL="1600200" indent="-228600">
              <a:defRPr>
                <a:solidFill>
                  <a:schemeClr val="bg1"/>
                </a:solidFill>
                <a:latin typeface="Arial" charset="0"/>
                <a:ea typeface="DejaVu Sans" charset="0"/>
                <a:cs typeface="DejaVu Sans" charset="0"/>
              </a:defRPr>
            </a:lvl4pPr>
            <a:lvl5pPr marL="2057400" indent="-228600">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9pPr>
          </a:lstStyle>
          <a:p>
            <a:pPr>
              <a:defRPr/>
            </a:pPr>
            <a:endParaRPr lang="ar-SA" altLang="en-US"/>
          </a:p>
        </p:txBody>
      </p:sp>
      <p:sp>
        <p:nvSpPr>
          <p:cNvPr id="5125" name="AutoShape 6">
            <a:hlinkClick r:id="" action="ppaction://hlinkshowjump?jump=firstslide"/>
          </p:cNvPr>
          <p:cNvSpPr>
            <a:spLocks noChangeArrowheads="1"/>
          </p:cNvSpPr>
          <p:nvPr/>
        </p:nvSpPr>
        <p:spPr bwMode="auto">
          <a:xfrm>
            <a:off x="3048000" y="6248400"/>
            <a:ext cx="457200" cy="457200"/>
          </a:xfrm>
          <a:prstGeom prst="actionButtonHome">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bg1"/>
                </a:solidFill>
                <a:latin typeface="Arial" charset="0"/>
                <a:ea typeface="DejaVu Sans" charset="0"/>
                <a:cs typeface="DejaVu Sans" charset="0"/>
              </a:defRPr>
            </a:lvl1pPr>
            <a:lvl2pPr marL="742950" indent="-285750">
              <a:defRPr>
                <a:solidFill>
                  <a:schemeClr val="bg1"/>
                </a:solidFill>
                <a:latin typeface="Arial" charset="0"/>
                <a:ea typeface="DejaVu Sans" charset="0"/>
                <a:cs typeface="DejaVu Sans" charset="0"/>
              </a:defRPr>
            </a:lvl2pPr>
            <a:lvl3pPr marL="1143000" indent="-228600">
              <a:defRPr>
                <a:solidFill>
                  <a:schemeClr val="bg1"/>
                </a:solidFill>
                <a:latin typeface="Arial" charset="0"/>
                <a:ea typeface="DejaVu Sans" charset="0"/>
                <a:cs typeface="DejaVu Sans" charset="0"/>
              </a:defRPr>
            </a:lvl3pPr>
            <a:lvl4pPr marL="1600200" indent="-228600">
              <a:defRPr>
                <a:solidFill>
                  <a:schemeClr val="bg1"/>
                </a:solidFill>
                <a:latin typeface="Arial" charset="0"/>
                <a:ea typeface="DejaVu Sans" charset="0"/>
                <a:cs typeface="DejaVu Sans" charset="0"/>
              </a:defRPr>
            </a:lvl4pPr>
            <a:lvl5pPr marL="2057400" indent="-228600">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9pPr>
          </a:lstStyle>
          <a:p>
            <a:pPr>
              <a:defRPr/>
            </a:pPr>
            <a:endParaRPr lang="ar-SA" altLang="en-US"/>
          </a:p>
        </p:txBody>
      </p:sp>
      <p:sp>
        <p:nvSpPr>
          <p:cNvPr id="5126" name="Text Box 7"/>
          <p:cNvSpPr txBox="1">
            <a:spLocks noChangeArrowheads="1"/>
          </p:cNvSpPr>
          <p:nvPr/>
        </p:nvSpPr>
        <p:spPr bwMode="auto">
          <a:xfrm>
            <a:off x="2362200" y="0"/>
            <a:ext cx="4495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9pPr>
          </a:lstStyle>
          <a:p>
            <a:pPr>
              <a:spcBef>
                <a:spcPts val="1125"/>
              </a:spcBef>
              <a:buClr>
                <a:srgbClr val="A50021"/>
              </a:buClr>
              <a:defRPr/>
            </a:pPr>
            <a:r>
              <a:rPr lang="tr-TR" altLang="en-US" b="1">
                <a:solidFill>
                  <a:srgbClr val="A50021"/>
                </a:solidFill>
              </a:rPr>
              <a:t>Computers Are Your Future Chapter 1</a:t>
            </a:r>
          </a:p>
        </p:txBody>
      </p:sp>
      <p:sp>
        <p:nvSpPr>
          <p:cNvPr id="8199" name="Rectangle 8"/>
          <p:cNvSpPr>
            <a:spLocks noGrp="1" noChangeArrowheads="1"/>
          </p:cNvSpPr>
          <p:nvPr>
            <p:ph type="title"/>
          </p:nvPr>
        </p:nvSpPr>
        <p:spPr bwMode="auto">
          <a:xfrm>
            <a:off x="457200" y="274638"/>
            <a:ext cx="8226425"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ctr" anchorCtr="0" compatLnSpc="1">
            <a:prstTxWarp prst="textNoShape">
              <a:avLst/>
            </a:prstTxWarp>
          </a:bodyPr>
          <a:lstStyle/>
          <a:p>
            <a:pPr lvl="0"/>
            <a:r>
              <a:rPr lang="en-GB" altLang="en-US" smtClean="0"/>
              <a:t>Ana başlık metnini düzenlemek için tıklayın</a:t>
            </a:r>
          </a:p>
        </p:txBody>
      </p:sp>
      <p:sp>
        <p:nvSpPr>
          <p:cNvPr id="8200" name="Rectangle 9"/>
          <p:cNvSpPr>
            <a:spLocks noGrp="1" noChangeArrowheads="1"/>
          </p:cNvSpPr>
          <p:nvPr>
            <p:ph type="body" idx="1"/>
          </p:nvPr>
        </p:nvSpPr>
        <p:spPr bwMode="auto">
          <a:xfrm>
            <a:off x="457200" y="1600200"/>
            <a:ext cx="8226425" cy="452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t" anchorCtr="0" compatLnSpc="1">
            <a:prstTxWarp prst="textNoShape">
              <a:avLst/>
            </a:prstTxWarp>
          </a:bodyPr>
          <a:lstStyle/>
          <a:p>
            <a:pPr lvl="0"/>
            <a:r>
              <a:rPr lang="en-GB" altLang="en-US" smtClean="0"/>
              <a:t>Anahat metninin biçimini düzenlemek için tıklayın</a:t>
            </a:r>
          </a:p>
          <a:p>
            <a:pPr lvl="1"/>
            <a:r>
              <a:rPr lang="en-GB" altLang="en-US" smtClean="0"/>
              <a:t>İkinci Anahat Düzeyi</a:t>
            </a:r>
          </a:p>
          <a:p>
            <a:pPr lvl="2"/>
            <a:r>
              <a:rPr lang="en-GB" altLang="en-US" smtClean="0"/>
              <a:t>Üçüncü Anahat Düzeyi</a:t>
            </a:r>
          </a:p>
          <a:p>
            <a:pPr lvl="3"/>
            <a:r>
              <a:rPr lang="en-GB" altLang="en-US" smtClean="0"/>
              <a:t>Dördüncü Anahat Düzeyi</a:t>
            </a:r>
          </a:p>
          <a:p>
            <a:pPr lvl="4"/>
            <a:r>
              <a:rPr lang="en-GB" altLang="en-US" smtClean="0"/>
              <a:t>Beşinci Anahat Düzeyi</a:t>
            </a:r>
          </a:p>
          <a:p>
            <a:pPr lvl="4"/>
            <a:r>
              <a:rPr lang="en-GB" altLang="en-US" smtClean="0"/>
              <a:t>Altıncı Anahat Düzeyi</a:t>
            </a:r>
          </a:p>
          <a:p>
            <a:pPr lvl="4"/>
            <a:r>
              <a:rPr lang="en-GB" altLang="en-US" smtClean="0"/>
              <a:t>Yedinci Anahat Düzeyi</a:t>
            </a:r>
          </a:p>
          <a:p>
            <a:pPr lvl="4"/>
            <a:r>
              <a:rPr lang="en-GB" altLang="en-US" smtClean="0"/>
              <a:t>Sekizinci Anahat Düzeyi</a:t>
            </a:r>
          </a:p>
          <a:p>
            <a:pPr lvl="4"/>
            <a:r>
              <a:rPr lang="en-GB" altLang="en-US" smtClean="0"/>
              <a:t>Dokuzuncu Anahat Düzeyi</a:t>
            </a:r>
          </a:p>
        </p:txBody>
      </p:sp>
      <p:sp>
        <p:nvSpPr>
          <p:cNvPr id="5130" name="Rectangle 10"/>
          <p:cNvSpPr>
            <a:spLocks noGrp="1" noChangeArrowheads="1"/>
          </p:cNvSpPr>
          <p:nvPr>
            <p:ph type="sldNum"/>
          </p:nvPr>
        </p:nvSpPr>
        <p:spPr bwMode="auto">
          <a:xfrm>
            <a:off x="6553200" y="6381750"/>
            <a:ext cx="2130425" cy="473075"/>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r" eaLnBrk="1">
              <a:buSzPct val="45000"/>
              <a:buFont typeface="Wingdings" pitchFamily="2" charset="2"/>
              <a:buNone/>
              <a:tabLst>
                <a:tab pos="723900" algn="l"/>
                <a:tab pos="1447800" algn="l"/>
              </a:tabLst>
              <a:defRPr sz="1400" b="1">
                <a:solidFill>
                  <a:srgbClr val="000000"/>
                </a:solidFill>
                <a:latin typeface="+mn-lt"/>
                <a:ea typeface="+mn-ea"/>
                <a:cs typeface="+mn-cs"/>
              </a:defRPr>
            </a:lvl1pPr>
          </a:lstStyle>
          <a:p>
            <a:pPr>
              <a:defRPr/>
            </a:pPr>
            <a:r>
              <a:rPr lang="tr-TR"/>
              <a:t>Slide </a:t>
            </a:r>
            <a:fld id="{78FAB6D5-4355-49C2-AE01-D799DBCD4682}" type="slidenum">
              <a:rPr lang="tr-TR"/>
              <a:pPr>
                <a:defRPr/>
              </a:pPr>
              <a:t>‹#›</a:t>
            </a:fld>
            <a:endParaRPr lang="tr-TR"/>
          </a:p>
        </p:txBody>
      </p:sp>
      <p:sp>
        <p:nvSpPr>
          <p:cNvPr id="5131" name="Rectangle 11"/>
          <p:cNvSpPr>
            <a:spLocks noGrp="1" noChangeArrowheads="1"/>
          </p:cNvSpPr>
          <p:nvPr>
            <p:ph type="ftr"/>
          </p:nvPr>
        </p:nvSpPr>
        <p:spPr bwMode="auto">
          <a:xfrm>
            <a:off x="0" y="6381750"/>
            <a:ext cx="2892425" cy="730250"/>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eaLnBrk="1">
              <a:buSzPct val="45000"/>
              <a:buFont typeface="Wingdings" pitchFamily="2" charset="2"/>
              <a:buNone/>
              <a:tabLst>
                <a:tab pos="723900" algn="l"/>
                <a:tab pos="1447800" algn="l"/>
                <a:tab pos="2171700" algn="l"/>
              </a:tabLst>
              <a:defRPr sz="1400" b="1">
                <a:solidFill>
                  <a:srgbClr val="000000"/>
                </a:solidFill>
                <a:latin typeface="+mn-lt"/>
                <a:ea typeface="+mn-ea"/>
                <a:cs typeface="+mn-cs"/>
              </a:defRPr>
            </a:lvl1pPr>
          </a:lstStyle>
          <a:p>
            <a:pPr>
              <a:defRPr/>
            </a:pPr>
            <a:r>
              <a:rPr lang="tr-TR"/>
              <a:t>Mohammed Alnaif Ph.D.</a:t>
            </a:r>
          </a:p>
        </p:txBody>
      </p:sp>
    </p:spTree>
  </p:cSld>
  <p:clrMap bg1="lt1" tx1="dk1" bg2="lt2" tx2="dk2" accent1="accent1" accent2="accent2" accent3="accent3" accent4="accent4" accent5="accent5" accent6="accent6" hlink="hlink" folHlink="folHlink"/>
  <p:sldLayoutIdLst>
    <p:sldLayoutId id="2147484237" r:id="rId1"/>
    <p:sldLayoutId id="2147484238" r:id="rId2"/>
    <p:sldLayoutId id="2147484239" r:id="rId3"/>
    <p:sldLayoutId id="2147484240" r:id="rId4"/>
    <p:sldLayoutId id="2147484241" r:id="rId5"/>
    <p:sldLayoutId id="2147484242" r:id="rId6"/>
    <p:sldLayoutId id="2147484243" r:id="rId7"/>
    <p:sldLayoutId id="2147484244" r:id="rId8"/>
    <p:sldLayoutId id="2147484245" r:id="rId9"/>
    <p:sldLayoutId id="2147484246" r:id="rId10"/>
    <p:sldLayoutId id="2147484247" r:id="rId11"/>
  </p:sldLayoutIdLst>
  <p:hf sldNum="0" hdr="0" ftr="0" dt="0"/>
  <p:txStyles>
    <p:titleStyle>
      <a:lvl1pPr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mj-lt"/>
          <a:ea typeface="+mj-ea"/>
          <a:cs typeface="+mj-cs"/>
        </a:defRPr>
      </a:lvl1pPr>
      <a:lvl2pPr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2pPr>
      <a:lvl3pPr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3pPr>
      <a:lvl4pPr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4pPr>
      <a:lvl5pPr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5pPr>
      <a:lvl6pPr marL="457200"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6pPr>
      <a:lvl7pPr marL="914400"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7pPr>
      <a:lvl8pPr marL="1371600"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8pPr>
      <a:lvl9pPr marL="1828800"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9pPr>
    </p:titleStyle>
    <p:bodyStyle>
      <a:lvl1pPr marL="339725" indent="-339725" algn="l" defTabSz="449263" rtl="0" eaLnBrk="1" fontAlgn="base" hangingPunct="1">
        <a:spcBef>
          <a:spcPts val="700"/>
        </a:spcBef>
        <a:spcAft>
          <a:spcPct val="0"/>
        </a:spcAft>
        <a:buClr>
          <a:srgbClr val="A50021"/>
        </a:buClr>
        <a:buSzPct val="100000"/>
        <a:buFont typeface="Wingdings" pitchFamily="2" charset="2"/>
        <a:buChar char=""/>
        <a:defRPr sz="2800">
          <a:solidFill>
            <a:srgbClr val="A50021"/>
          </a:solidFill>
          <a:latin typeface="+mn-lt"/>
          <a:ea typeface="+mn-ea"/>
          <a:cs typeface="+mn-cs"/>
        </a:defRPr>
      </a:lvl1pPr>
      <a:lvl2pPr marL="739775" indent="-282575" algn="l" defTabSz="449263" rtl="0" eaLnBrk="1" fontAlgn="base" hangingPunct="1">
        <a:spcBef>
          <a:spcPts val="600"/>
        </a:spcBef>
        <a:spcAft>
          <a:spcPct val="0"/>
        </a:spcAft>
        <a:buClr>
          <a:srgbClr val="A50021"/>
        </a:buClr>
        <a:buSzPct val="100000"/>
        <a:buFont typeface="Wingdings" pitchFamily="2" charset="2"/>
        <a:buChar char=""/>
        <a:defRPr sz="2400">
          <a:solidFill>
            <a:srgbClr val="A50021"/>
          </a:solidFill>
          <a:latin typeface="+mn-lt"/>
          <a:ea typeface="+mn-ea"/>
          <a:cs typeface="+mn-cs"/>
        </a:defRPr>
      </a:lvl2pPr>
      <a:lvl3pPr marL="1143000" indent="-228600" algn="l" defTabSz="449263" rtl="0" eaLnBrk="1" fontAlgn="base" hangingPunct="1">
        <a:spcBef>
          <a:spcPts val="500"/>
        </a:spcBef>
        <a:spcAft>
          <a:spcPct val="0"/>
        </a:spcAft>
        <a:buClr>
          <a:srgbClr val="A50021"/>
        </a:buClr>
        <a:buSzPct val="100000"/>
        <a:buFont typeface="Wingdings" pitchFamily="2" charset="2"/>
        <a:buChar char=""/>
        <a:defRPr sz="2000">
          <a:solidFill>
            <a:srgbClr val="A50021"/>
          </a:solidFill>
          <a:latin typeface="+mn-lt"/>
          <a:ea typeface="+mn-ea"/>
          <a:cs typeface="+mn-cs"/>
        </a:defRPr>
      </a:lvl3pPr>
      <a:lvl4pPr marL="16002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4pPr>
      <a:lvl5pPr marL="20574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5pPr>
      <a:lvl6pPr marL="25146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6pPr>
      <a:lvl7pPr marL="29718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7pPr>
      <a:lvl8pPr marL="34290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8pPr>
      <a:lvl9pPr marL="38862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3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tile tx="0" ty="0" sx="100000" sy="100000" flip="none" algn="tl"/>
        </a:blipFill>
        <a:effectLst/>
      </p:bgPr>
    </p:bg>
    <p:spTree>
      <p:nvGrpSpPr>
        <p:cNvPr id="1" name=""/>
        <p:cNvGrpSpPr/>
        <p:nvPr/>
      </p:nvGrpSpPr>
      <p:grpSpPr>
        <a:xfrm>
          <a:off x="0" y="0"/>
          <a:ext cx="0" cy="0"/>
          <a:chOff x="0" y="0"/>
          <a:chExt cx="0" cy="0"/>
        </a:xfrm>
      </p:grpSpPr>
      <p:grpSp>
        <p:nvGrpSpPr>
          <p:cNvPr id="9218" name="Group 1"/>
          <p:cNvGrpSpPr>
            <a:grpSpLocks/>
          </p:cNvGrpSpPr>
          <p:nvPr/>
        </p:nvGrpSpPr>
        <p:grpSpPr bwMode="auto">
          <a:xfrm>
            <a:off x="5638800" y="6248400"/>
            <a:ext cx="454025" cy="454025"/>
            <a:chOff x="3552" y="3936"/>
            <a:chExt cx="286" cy="286"/>
          </a:xfrm>
        </p:grpSpPr>
        <p:sp>
          <p:nvSpPr>
            <p:cNvPr id="2" name="AutoShape 2">
              <a:hlinkClick r:id="" action="ppaction://hlinkshowjump?jump=endshow"/>
            </p:cNvPr>
            <p:cNvSpPr>
              <a:spLocks noChangeArrowheads="1"/>
            </p:cNvSpPr>
            <p:nvPr/>
          </p:nvSpPr>
          <p:spPr bwMode="auto">
            <a:xfrm>
              <a:off x="3552" y="3936"/>
              <a:ext cx="287" cy="287"/>
            </a:xfrm>
            <a:prstGeom prst="actionButtonBlank">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bg1"/>
                  </a:solidFill>
                  <a:latin typeface="Arial" charset="0"/>
                  <a:ea typeface="DejaVu Sans" charset="0"/>
                  <a:cs typeface="DejaVu Sans" charset="0"/>
                </a:defRPr>
              </a:lvl1pPr>
              <a:lvl2pPr marL="742950" indent="-285750">
                <a:defRPr>
                  <a:solidFill>
                    <a:schemeClr val="bg1"/>
                  </a:solidFill>
                  <a:latin typeface="Arial" charset="0"/>
                  <a:ea typeface="DejaVu Sans" charset="0"/>
                  <a:cs typeface="DejaVu Sans" charset="0"/>
                </a:defRPr>
              </a:lvl2pPr>
              <a:lvl3pPr marL="1143000" indent="-228600">
                <a:defRPr>
                  <a:solidFill>
                    <a:schemeClr val="bg1"/>
                  </a:solidFill>
                  <a:latin typeface="Arial" charset="0"/>
                  <a:ea typeface="DejaVu Sans" charset="0"/>
                  <a:cs typeface="DejaVu Sans" charset="0"/>
                </a:defRPr>
              </a:lvl3pPr>
              <a:lvl4pPr marL="1600200" indent="-228600">
                <a:defRPr>
                  <a:solidFill>
                    <a:schemeClr val="bg1"/>
                  </a:solidFill>
                  <a:latin typeface="Arial" charset="0"/>
                  <a:ea typeface="DejaVu Sans" charset="0"/>
                  <a:cs typeface="DejaVu Sans" charset="0"/>
                </a:defRPr>
              </a:lvl4pPr>
              <a:lvl5pPr marL="2057400" indent="-228600">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9pPr>
            </a:lstStyle>
            <a:p>
              <a:pPr>
                <a:defRPr/>
              </a:pPr>
              <a:endParaRPr lang="ar-SA" altLang="en-US"/>
            </a:p>
          </p:txBody>
        </p:sp>
        <p:sp>
          <p:nvSpPr>
            <p:cNvPr id="6156" name="AutoShape 3"/>
            <p:cNvSpPr>
              <a:spLocks noChangeArrowheads="1"/>
            </p:cNvSpPr>
            <p:nvPr/>
          </p:nvSpPr>
          <p:spPr bwMode="auto">
            <a:xfrm>
              <a:off x="3600" y="3984"/>
              <a:ext cx="191" cy="191"/>
            </a:xfrm>
            <a:prstGeom prst="octagon">
              <a:avLst>
                <a:gd name="adj" fmla="val 23148"/>
              </a:avLst>
            </a:pr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bg1"/>
                  </a:solidFill>
                  <a:latin typeface="Arial" charset="0"/>
                  <a:ea typeface="DejaVu Sans" charset="0"/>
                  <a:cs typeface="DejaVu Sans" charset="0"/>
                </a:defRPr>
              </a:lvl1pPr>
              <a:lvl2pPr marL="742950" indent="-285750">
                <a:defRPr>
                  <a:solidFill>
                    <a:schemeClr val="bg1"/>
                  </a:solidFill>
                  <a:latin typeface="Arial" charset="0"/>
                  <a:ea typeface="DejaVu Sans" charset="0"/>
                  <a:cs typeface="DejaVu Sans" charset="0"/>
                </a:defRPr>
              </a:lvl2pPr>
              <a:lvl3pPr marL="1143000" indent="-228600">
                <a:defRPr>
                  <a:solidFill>
                    <a:schemeClr val="bg1"/>
                  </a:solidFill>
                  <a:latin typeface="Arial" charset="0"/>
                  <a:ea typeface="DejaVu Sans" charset="0"/>
                  <a:cs typeface="DejaVu Sans" charset="0"/>
                </a:defRPr>
              </a:lvl3pPr>
              <a:lvl4pPr marL="1600200" indent="-228600">
                <a:defRPr>
                  <a:solidFill>
                    <a:schemeClr val="bg1"/>
                  </a:solidFill>
                  <a:latin typeface="Arial" charset="0"/>
                  <a:ea typeface="DejaVu Sans" charset="0"/>
                  <a:cs typeface="DejaVu Sans" charset="0"/>
                </a:defRPr>
              </a:lvl4pPr>
              <a:lvl5pPr marL="2057400" indent="-228600">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9pPr>
            </a:lstStyle>
            <a:p>
              <a:pPr>
                <a:defRPr/>
              </a:pPr>
              <a:endParaRPr lang="ar-SA" altLang="en-US"/>
            </a:p>
          </p:txBody>
        </p:sp>
      </p:grpSp>
      <p:sp>
        <p:nvSpPr>
          <p:cNvPr id="6147" name="AutoShape 4">
            <a:hlinkClick r:id="" action="ppaction://hlinkshowjump?jump=nextslide"/>
          </p:cNvPr>
          <p:cNvSpPr>
            <a:spLocks noChangeArrowheads="1"/>
          </p:cNvSpPr>
          <p:nvPr/>
        </p:nvSpPr>
        <p:spPr bwMode="auto">
          <a:xfrm>
            <a:off x="4724400" y="6248400"/>
            <a:ext cx="457200" cy="457200"/>
          </a:xfrm>
          <a:prstGeom prst="actionButtonForwardNext">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bg1"/>
                </a:solidFill>
                <a:latin typeface="Arial" charset="0"/>
                <a:ea typeface="DejaVu Sans" charset="0"/>
                <a:cs typeface="DejaVu Sans" charset="0"/>
              </a:defRPr>
            </a:lvl1pPr>
            <a:lvl2pPr marL="742950" indent="-285750">
              <a:defRPr>
                <a:solidFill>
                  <a:schemeClr val="bg1"/>
                </a:solidFill>
                <a:latin typeface="Arial" charset="0"/>
                <a:ea typeface="DejaVu Sans" charset="0"/>
                <a:cs typeface="DejaVu Sans" charset="0"/>
              </a:defRPr>
            </a:lvl2pPr>
            <a:lvl3pPr marL="1143000" indent="-228600">
              <a:defRPr>
                <a:solidFill>
                  <a:schemeClr val="bg1"/>
                </a:solidFill>
                <a:latin typeface="Arial" charset="0"/>
                <a:ea typeface="DejaVu Sans" charset="0"/>
                <a:cs typeface="DejaVu Sans" charset="0"/>
              </a:defRPr>
            </a:lvl3pPr>
            <a:lvl4pPr marL="1600200" indent="-228600">
              <a:defRPr>
                <a:solidFill>
                  <a:schemeClr val="bg1"/>
                </a:solidFill>
                <a:latin typeface="Arial" charset="0"/>
                <a:ea typeface="DejaVu Sans" charset="0"/>
                <a:cs typeface="DejaVu Sans" charset="0"/>
              </a:defRPr>
            </a:lvl4pPr>
            <a:lvl5pPr marL="2057400" indent="-228600">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9pPr>
          </a:lstStyle>
          <a:p>
            <a:pPr>
              <a:defRPr/>
            </a:pPr>
            <a:endParaRPr lang="ar-SA" altLang="en-US"/>
          </a:p>
        </p:txBody>
      </p:sp>
      <p:sp>
        <p:nvSpPr>
          <p:cNvPr id="6148" name="AutoShape 5">
            <a:hlinkClick r:id="" action="ppaction://hlinkshowjump?jump=previousslide"/>
          </p:cNvPr>
          <p:cNvSpPr>
            <a:spLocks noChangeArrowheads="1"/>
          </p:cNvSpPr>
          <p:nvPr/>
        </p:nvSpPr>
        <p:spPr bwMode="auto">
          <a:xfrm>
            <a:off x="3962400" y="6248400"/>
            <a:ext cx="457200" cy="457200"/>
          </a:xfrm>
          <a:prstGeom prst="actionButtonBackPrevious">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bg1"/>
                </a:solidFill>
                <a:latin typeface="Arial" charset="0"/>
                <a:ea typeface="DejaVu Sans" charset="0"/>
                <a:cs typeface="DejaVu Sans" charset="0"/>
              </a:defRPr>
            </a:lvl1pPr>
            <a:lvl2pPr marL="742950" indent="-285750">
              <a:defRPr>
                <a:solidFill>
                  <a:schemeClr val="bg1"/>
                </a:solidFill>
                <a:latin typeface="Arial" charset="0"/>
                <a:ea typeface="DejaVu Sans" charset="0"/>
                <a:cs typeface="DejaVu Sans" charset="0"/>
              </a:defRPr>
            </a:lvl2pPr>
            <a:lvl3pPr marL="1143000" indent="-228600">
              <a:defRPr>
                <a:solidFill>
                  <a:schemeClr val="bg1"/>
                </a:solidFill>
                <a:latin typeface="Arial" charset="0"/>
                <a:ea typeface="DejaVu Sans" charset="0"/>
                <a:cs typeface="DejaVu Sans" charset="0"/>
              </a:defRPr>
            </a:lvl3pPr>
            <a:lvl4pPr marL="1600200" indent="-228600">
              <a:defRPr>
                <a:solidFill>
                  <a:schemeClr val="bg1"/>
                </a:solidFill>
                <a:latin typeface="Arial" charset="0"/>
                <a:ea typeface="DejaVu Sans" charset="0"/>
                <a:cs typeface="DejaVu Sans" charset="0"/>
              </a:defRPr>
            </a:lvl4pPr>
            <a:lvl5pPr marL="2057400" indent="-228600">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9pPr>
          </a:lstStyle>
          <a:p>
            <a:pPr>
              <a:defRPr/>
            </a:pPr>
            <a:endParaRPr lang="ar-SA" altLang="en-US"/>
          </a:p>
        </p:txBody>
      </p:sp>
      <p:sp>
        <p:nvSpPr>
          <p:cNvPr id="6149" name="AutoShape 6">
            <a:hlinkClick r:id="" action="ppaction://hlinkshowjump?jump=firstslide"/>
          </p:cNvPr>
          <p:cNvSpPr>
            <a:spLocks noChangeArrowheads="1"/>
          </p:cNvSpPr>
          <p:nvPr/>
        </p:nvSpPr>
        <p:spPr bwMode="auto">
          <a:xfrm>
            <a:off x="3048000" y="6248400"/>
            <a:ext cx="457200" cy="457200"/>
          </a:xfrm>
          <a:prstGeom prst="actionButtonHome">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bg1"/>
                </a:solidFill>
                <a:latin typeface="Arial" charset="0"/>
                <a:ea typeface="DejaVu Sans" charset="0"/>
                <a:cs typeface="DejaVu Sans" charset="0"/>
              </a:defRPr>
            </a:lvl1pPr>
            <a:lvl2pPr marL="742950" indent="-285750">
              <a:defRPr>
                <a:solidFill>
                  <a:schemeClr val="bg1"/>
                </a:solidFill>
                <a:latin typeface="Arial" charset="0"/>
                <a:ea typeface="DejaVu Sans" charset="0"/>
                <a:cs typeface="DejaVu Sans" charset="0"/>
              </a:defRPr>
            </a:lvl2pPr>
            <a:lvl3pPr marL="1143000" indent="-228600">
              <a:defRPr>
                <a:solidFill>
                  <a:schemeClr val="bg1"/>
                </a:solidFill>
                <a:latin typeface="Arial" charset="0"/>
                <a:ea typeface="DejaVu Sans" charset="0"/>
                <a:cs typeface="DejaVu Sans" charset="0"/>
              </a:defRPr>
            </a:lvl3pPr>
            <a:lvl4pPr marL="1600200" indent="-228600">
              <a:defRPr>
                <a:solidFill>
                  <a:schemeClr val="bg1"/>
                </a:solidFill>
                <a:latin typeface="Arial" charset="0"/>
                <a:ea typeface="DejaVu Sans" charset="0"/>
                <a:cs typeface="DejaVu Sans" charset="0"/>
              </a:defRPr>
            </a:lvl4pPr>
            <a:lvl5pPr marL="2057400" indent="-228600">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9pPr>
          </a:lstStyle>
          <a:p>
            <a:pPr>
              <a:defRPr/>
            </a:pPr>
            <a:endParaRPr lang="ar-SA" altLang="en-US"/>
          </a:p>
        </p:txBody>
      </p:sp>
      <p:sp>
        <p:nvSpPr>
          <p:cNvPr id="6150" name="Text Box 7"/>
          <p:cNvSpPr txBox="1">
            <a:spLocks noChangeArrowheads="1"/>
          </p:cNvSpPr>
          <p:nvPr/>
        </p:nvSpPr>
        <p:spPr bwMode="auto">
          <a:xfrm>
            <a:off x="2362200" y="0"/>
            <a:ext cx="4495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9pPr>
          </a:lstStyle>
          <a:p>
            <a:pPr>
              <a:spcBef>
                <a:spcPts val="1125"/>
              </a:spcBef>
              <a:buClr>
                <a:srgbClr val="A50021"/>
              </a:buClr>
              <a:defRPr/>
            </a:pPr>
            <a:r>
              <a:rPr lang="tr-TR" altLang="en-US" b="1">
                <a:solidFill>
                  <a:srgbClr val="A50021"/>
                </a:solidFill>
              </a:rPr>
              <a:t>Computers Are Your Future Chapter 1</a:t>
            </a:r>
          </a:p>
        </p:txBody>
      </p:sp>
      <p:sp>
        <p:nvSpPr>
          <p:cNvPr id="9223" name="Rectangle 8"/>
          <p:cNvSpPr>
            <a:spLocks noGrp="1" noChangeArrowheads="1"/>
          </p:cNvSpPr>
          <p:nvPr>
            <p:ph type="title"/>
          </p:nvPr>
        </p:nvSpPr>
        <p:spPr bwMode="auto">
          <a:xfrm>
            <a:off x="457200" y="274638"/>
            <a:ext cx="8226425"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ctr" anchorCtr="0" compatLnSpc="1">
            <a:prstTxWarp prst="textNoShape">
              <a:avLst/>
            </a:prstTxWarp>
          </a:bodyPr>
          <a:lstStyle/>
          <a:p>
            <a:pPr lvl="0"/>
            <a:r>
              <a:rPr lang="en-GB" altLang="en-US" smtClean="0"/>
              <a:t>Ana başlık metnini düzenlemek için tıklayın</a:t>
            </a:r>
          </a:p>
        </p:txBody>
      </p:sp>
      <p:sp>
        <p:nvSpPr>
          <p:cNvPr id="9224" name="Rectangle 9"/>
          <p:cNvSpPr>
            <a:spLocks noGrp="1" noChangeArrowheads="1"/>
          </p:cNvSpPr>
          <p:nvPr>
            <p:ph type="body" idx="1"/>
          </p:nvPr>
        </p:nvSpPr>
        <p:spPr bwMode="auto">
          <a:xfrm>
            <a:off x="457200" y="1600200"/>
            <a:ext cx="8226425" cy="452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t" anchorCtr="0" compatLnSpc="1">
            <a:prstTxWarp prst="textNoShape">
              <a:avLst/>
            </a:prstTxWarp>
          </a:bodyPr>
          <a:lstStyle/>
          <a:p>
            <a:pPr lvl="0"/>
            <a:r>
              <a:rPr lang="en-GB" altLang="en-US" smtClean="0"/>
              <a:t>Anahat metninin biçimini düzenlemek için tıklayın</a:t>
            </a:r>
          </a:p>
          <a:p>
            <a:pPr lvl="1"/>
            <a:r>
              <a:rPr lang="en-GB" altLang="en-US" smtClean="0"/>
              <a:t>İkinci Anahat Düzeyi</a:t>
            </a:r>
          </a:p>
          <a:p>
            <a:pPr lvl="2"/>
            <a:r>
              <a:rPr lang="en-GB" altLang="en-US" smtClean="0"/>
              <a:t>Üçüncü Anahat Düzeyi</a:t>
            </a:r>
          </a:p>
          <a:p>
            <a:pPr lvl="3"/>
            <a:r>
              <a:rPr lang="en-GB" altLang="en-US" smtClean="0"/>
              <a:t>Dördüncü Anahat Düzeyi</a:t>
            </a:r>
          </a:p>
          <a:p>
            <a:pPr lvl="4"/>
            <a:r>
              <a:rPr lang="en-GB" altLang="en-US" smtClean="0"/>
              <a:t>Beşinci Anahat Düzeyi</a:t>
            </a:r>
          </a:p>
          <a:p>
            <a:pPr lvl="4"/>
            <a:r>
              <a:rPr lang="en-GB" altLang="en-US" smtClean="0"/>
              <a:t>Altıncı Anahat Düzeyi</a:t>
            </a:r>
          </a:p>
          <a:p>
            <a:pPr lvl="4"/>
            <a:r>
              <a:rPr lang="en-GB" altLang="en-US" smtClean="0"/>
              <a:t>Yedinci Anahat Düzeyi</a:t>
            </a:r>
          </a:p>
          <a:p>
            <a:pPr lvl="4"/>
            <a:r>
              <a:rPr lang="en-GB" altLang="en-US" smtClean="0"/>
              <a:t>Sekizinci Anahat Düzeyi</a:t>
            </a:r>
          </a:p>
          <a:p>
            <a:pPr lvl="4"/>
            <a:r>
              <a:rPr lang="en-GB" altLang="en-US" smtClean="0"/>
              <a:t>Dokuzuncu Anahat Düzeyi</a:t>
            </a:r>
          </a:p>
        </p:txBody>
      </p:sp>
      <p:sp>
        <p:nvSpPr>
          <p:cNvPr id="6154" name="Rectangle 10"/>
          <p:cNvSpPr>
            <a:spLocks noGrp="1" noChangeArrowheads="1"/>
          </p:cNvSpPr>
          <p:nvPr>
            <p:ph type="sldNum"/>
          </p:nvPr>
        </p:nvSpPr>
        <p:spPr bwMode="auto">
          <a:xfrm>
            <a:off x="6553200" y="6381750"/>
            <a:ext cx="2130425" cy="473075"/>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r" eaLnBrk="1">
              <a:buSzPct val="45000"/>
              <a:buFont typeface="Wingdings" pitchFamily="2" charset="2"/>
              <a:buNone/>
              <a:tabLst>
                <a:tab pos="723900" algn="l"/>
                <a:tab pos="1447800" algn="l"/>
              </a:tabLst>
              <a:defRPr sz="1400" b="1">
                <a:solidFill>
                  <a:srgbClr val="000000"/>
                </a:solidFill>
                <a:latin typeface="+mn-lt"/>
                <a:ea typeface="+mn-ea"/>
                <a:cs typeface="+mn-cs"/>
              </a:defRPr>
            </a:lvl1pPr>
          </a:lstStyle>
          <a:p>
            <a:pPr>
              <a:defRPr/>
            </a:pPr>
            <a:r>
              <a:rPr lang="tr-TR"/>
              <a:t>Slide </a:t>
            </a:r>
            <a:fld id="{9EFF51FB-1E40-4808-BBFA-BB06B97C00B1}" type="slidenum">
              <a:rPr lang="tr-TR"/>
              <a:pPr>
                <a:defRPr/>
              </a:pPr>
              <a:t>‹#›</a:t>
            </a:fld>
            <a:endParaRPr lang="tr-TR"/>
          </a:p>
        </p:txBody>
      </p:sp>
      <p:sp>
        <p:nvSpPr>
          <p:cNvPr id="6155" name="Rectangle 11"/>
          <p:cNvSpPr>
            <a:spLocks noGrp="1" noChangeArrowheads="1"/>
          </p:cNvSpPr>
          <p:nvPr>
            <p:ph type="ftr"/>
          </p:nvPr>
        </p:nvSpPr>
        <p:spPr bwMode="auto">
          <a:xfrm>
            <a:off x="0" y="6381750"/>
            <a:ext cx="2892425" cy="730250"/>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eaLnBrk="1">
              <a:buSzPct val="45000"/>
              <a:buFont typeface="Wingdings" pitchFamily="2" charset="2"/>
              <a:buNone/>
              <a:tabLst>
                <a:tab pos="723900" algn="l"/>
                <a:tab pos="1447800" algn="l"/>
                <a:tab pos="2171700" algn="l"/>
              </a:tabLst>
              <a:defRPr sz="1400" b="1">
                <a:solidFill>
                  <a:srgbClr val="000000"/>
                </a:solidFill>
                <a:latin typeface="+mn-lt"/>
                <a:ea typeface="+mn-ea"/>
                <a:cs typeface="+mn-cs"/>
              </a:defRPr>
            </a:lvl1pPr>
          </a:lstStyle>
          <a:p>
            <a:pPr>
              <a:defRPr/>
            </a:pPr>
            <a:r>
              <a:rPr lang="tr-TR"/>
              <a:t>Mohammed Alnaif Ph.D.</a:t>
            </a:r>
          </a:p>
        </p:txBody>
      </p:sp>
    </p:spTree>
  </p:cSld>
  <p:clrMap bg1="lt1" tx1="dk1" bg2="lt2" tx2="dk2" accent1="accent1" accent2="accent2" accent3="accent3" accent4="accent4" accent5="accent5" accent6="accent6" hlink="hlink" folHlink="folHlink"/>
  <p:sldLayoutIdLst>
    <p:sldLayoutId id="2147484249" r:id="rId1"/>
    <p:sldLayoutId id="2147484250" r:id="rId2"/>
    <p:sldLayoutId id="2147484251" r:id="rId3"/>
    <p:sldLayoutId id="2147484252" r:id="rId4"/>
    <p:sldLayoutId id="2147484253" r:id="rId5"/>
    <p:sldLayoutId id="2147484254" r:id="rId6"/>
    <p:sldLayoutId id="2147484255" r:id="rId7"/>
    <p:sldLayoutId id="2147484256" r:id="rId8"/>
    <p:sldLayoutId id="2147484257" r:id="rId9"/>
    <p:sldLayoutId id="2147484258" r:id="rId10"/>
    <p:sldLayoutId id="2147484259" r:id="rId11"/>
  </p:sldLayoutIdLst>
  <p:hf sldNum="0" hdr="0" ftr="0" dt="0"/>
  <p:txStyles>
    <p:titleStyle>
      <a:lvl1pPr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mj-lt"/>
          <a:ea typeface="+mj-ea"/>
          <a:cs typeface="+mj-cs"/>
        </a:defRPr>
      </a:lvl1pPr>
      <a:lvl2pPr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2pPr>
      <a:lvl3pPr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3pPr>
      <a:lvl4pPr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4pPr>
      <a:lvl5pPr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5pPr>
      <a:lvl6pPr marL="457200"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6pPr>
      <a:lvl7pPr marL="914400"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7pPr>
      <a:lvl8pPr marL="1371600"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8pPr>
      <a:lvl9pPr marL="1828800"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9pPr>
    </p:titleStyle>
    <p:bodyStyle>
      <a:lvl1pPr marL="339725" indent="-339725" algn="l" defTabSz="449263" rtl="0" eaLnBrk="1" fontAlgn="base" hangingPunct="1">
        <a:spcBef>
          <a:spcPts val="700"/>
        </a:spcBef>
        <a:spcAft>
          <a:spcPct val="0"/>
        </a:spcAft>
        <a:buClr>
          <a:srgbClr val="A50021"/>
        </a:buClr>
        <a:buSzPct val="100000"/>
        <a:buFont typeface="Wingdings" pitchFamily="2" charset="2"/>
        <a:buChar char=""/>
        <a:defRPr sz="2800">
          <a:solidFill>
            <a:srgbClr val="A50021"/>
          </a:solidFill>
          <a:latin typeface="+mn-lt"/>
          <a:ea typeface="+mn-ea"/>
          <a:cs typeface="+mn-cs"/>
        </a:defRPr>
      </a:lvl1pPr>
      <a:lvl2pPr marL="739775" indent="-282575" algn="l" defTabSz="449263" rtl="0" eaLnBrk="1" fontAlgn="base" hangingPunct="1">
        <a:spcBef>
          <a:spcPts val="600"/>
        </a:spcBef>
        <a:spcAft>
          <a:spcPct val="0"/>
        </a:spcAft>
        <a:buClr>
          <a:srgbClr val="A50021"/>
        </a:buClr>
        <a:buSzPct val="100000"/>
        <a:buFont typeface="Wingdings" pitchFamily="2" charset="2"/>
        <a:buChar char=""/>
        <a:defRPr sz="2400">
          <a:solidFill>
            <a:srgbClr val="A50021"/>
          </a:solidFill>
          <a:latin typeface="+mn-lt"/>
          <a:ea typeface="+mn-ea"/>
          <a:cs typeface="+mn-cs"/>
        </a:defRPr>
      </a:lvl2pPr>
      <a:lvl3pPr marL="1143000" indent="-228600" algn="l" defTabSz="449263" rtl="0" eaLnBrk="1" fontAlgn="base" hangingPunct="1">
        <a:spcBef>
          <a:spcPts val="500"/>
        </a:spcBef>
        <a:spcAft>
          <a:spcPct val="0"/>
        </a:spcAft>
        <a:buClr>
          <a:srgbClr val="A50021"/>
        </a:buClr>
        <a:buSzPct val="100000"/>
        <a:buFont typeface="Wingdings" pitchFamily="2" charset="2"/>
        <a:buChar char=""/>
        <a:defRPr sz="2000">
          <a:solidFill>
            <a:srgbClr val="A50021"/>
          </a:solidFill>
          <a:latin typeface="+mn-lt"/>
          <a:ea typeface="+mn-ea"/>
          <a:cs typeface="+mn-cs"/>
        </a:defRPr>
      </a:lvl3pPr>
      <a:lvl4pPr marL="16002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4pPr>
      <a:lvl5pPr marL="20574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5pPr>
      <a:lvl6pPr marL="25146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6pPr>
      <a:lvl7pPr marL="29718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7pPr>
      <a:lvl8pPr marL="34290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8pPr>
      <a:lvl9pPr marL="38862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3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tile tx="0" ty="0" sx="100000" sy="100000" flip="none" algn="tl"/>
        </a:blipFill>
        <a:effectLst/>
      </p:bgPr>
    </p:bg>
    <p:spTree>
      <p:nvGrpSpPr>
        <p:cNvPr id="1" name=""/>
        <p:cNvGrpSpPr/>
        <p:nvPr/>
      </p:nvGrpSpPr>
      <p:grpSpPr>
        <a:xfrm>
          <a:off x="0" y="0"/>
          <a:ext cx="0" cy="0"/>
          <a:chOff x="0" y="0"/>
          <a:chExt cx="0" cy="0"/>
        </a:xfrm>
      </p:grpSpPr>
      <p:grpSp>
        <p:nvGrpSpPr>
          <p:cNvPr id="10242" name="Group 1"/>
          <p:cNvGrpSpPr>
            <a:grpSpLocks/>
          </p:cNvGrpSpPr>
          <p:nvPr/>
        </p:nvGrpSpPr>
        <p:grpSpPr bwMode="auto">
          <a:xfrm>
            <a:off x="5638800" y="6248400"/>
            <a:ext cx="454025" cy="454025"/>
            <a:chOff x="3552" y="3936"/>
            <a:chExt cx="286" cy="286"/>
          </a:xfrm>
        </p:grpSpPr>
        <p:sp>
          <p:nvSpPr>
            <p:cNvPr id="2" name="AutoShape 2">
              <a:hlinkClick r:id="" action="ppaction://hlinkshowjump?jump=endshow"/>
            </p:cNvPr>
            <p:cNvSpPr>
              <a:spLocks noChangeArrowheads="1"/>
            </p:cNvSpPr>
            <p:nvPr/>
          </p:nvSpPr>
          <p:spPr bwMode="auto">
            <a:xfrm>
              <a:off x="3552" y="3936"/>
              <a:ext cx="287" cy="287"/>
            </a:xfrm>
            <a:prstGeom prst="actionButtonBlank">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bg1"/>
                  </a:solidFill>
                  <a:latin typeface="Arial" charset="0"/>
                  <a:ea typeface="DejaVu Sans" charset="0"/>
                  <a:cs typeface="DejaVu Sans" charset="0"/>
                </a:defRPr>
              </a:lvl1pPr>
              <a:lvl2pPr marL="742950" indent="-285750">
                <a:defRPr>
                  <a:solidFill>
                    <a:schemeClr val="bg1"/>
                  </a:solidFill>
                  <a:latin typeface="Arial" charset="0"/>
                  <a:ea typeface="DejaVu Sans" charset="0"/>
                  <a:cs typeface="DejaVu Sans" charset="0"/>
                </a:defRPr>
              </a:lvl2pPr>
              <a:lvl3pPr marL="1143000" indent="-228600">
                <a:defRPr>
                  <a:solidFill>
                    <a:schemeClr val="bg1"/>
                  </a:solidFill>
                  <a:latin typeface="Arial" charset="0"/>
                  <a:ea typeface="DejaVu Sans" charset="0"/>
                  <a:cs typeface="DejaVu Sans" charset="0"/>
                </a:defRPr>
              </a:lvl3pPr>
              <a:lvl4pPr marL="1600200" indent="-228600">
                <a:defRPr>
                  <a:solidFill>
                    <a:schemeClr val="bg1"/>
                  </a:solidFill>
                  <a:latin typeface="Arial" charset="0"/>
                  <a:ea typeface="DejaVu Sans" charset="0"/>
                  <a:cs typeface="DejaVu Sans" charset="0"/>
                </a:defRPr>
              </a:lvl4pPr>
              <a:lvl5pPr marL="2057400" indent="-228600">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9pPr>
            </a:lstStyle>
            <a:p>
              <a:pPr>
                <a:defRPr/>
              </a:pPr>
              <a:endParaRPr lang="ar-SA" altLang="en-US"/>
            </a:p>
          </p:txBody>
        </p:sp>
        <p:sp>
          <p:nvSpPr>
            <p:cNvPr id="7180" name="AutoShape 3"/>
            <p:cNvSpPr>
              <a:spLocks noChangeArrowheads="1"/>
            </p:cNvSpPr>
            <p:nvPr/>
          </p:nvSpPr>
          <p:spPr bwMode="auto">
            <a:xfrm>
              <a:off x="3600" y="3984"/>
              <a:ext cx="191" cy="191"/>
            </a:xfrm>
            <a:prstGeom prst="octagon">
              <a:avLst>
                <a:gd name="adj" fmla="val 23148"/>
              </a:avLst>
            </a:pr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bg1"/>
                  </a:solidFill>
                  <a:latin typeface="Arial" charset="0"/>
                  <a:ea typeface="DejaVu Sans" charset="0"/>
                  <a:cs typeface="DejaVu Sans" charset="0"/>
                </a:defRPr>
              </a:lvl1pPr>
              <a:lvl2pPr marL="742950" indent="-285750">
                <a:defRPr>
                  <a:solidFill>
                    <a:schemeClr val="bg1"/>
                  </a:solidFill>
                  <a:latin typeface="Arial" charset="0"/>
                  <a:ea typeface="DejaVu Sans" charset="0"/>
                  <a:cs typeface="DejaVu Sans" charset="0"/>
                </a:defRPr>
              </a:lvl2pPr>
              <a:lvl3pPr marL="1143000" indent="-228600">
                <a:defRPr>
                  <a:solidFill>
                    <a:schemeClr val="bg1"/>
                  </a:solidFill>
                  <a:latin typeface="Arial" charset="0"/>
                  <a:ea typeface="DejaVu Sans" charset="0"/>
                  <a:cs typeface="DejaVu Sans" charset="0"/>
                </a:defRPr>
              </a:lvl3pPr>
              <a:lvl4pPr marL="1600200" indent="-228600">
                <a:defRPr>
                  <a:solidFill>
                    <a:schemeClr val="bg1"/>
                  </a:solidFill>
                  <a:latin typeface="Arial" charset="0"/>
                  <a:ea typeface="DejaVu Sans" charset="0"/>
                  <a:cs typeface="DejaVu Sans" charset="0"/>
                </a:defRPr>
              </a:lvl4pPr>
              <a:lvl5pPr marL="2057400" indent="-228600">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9pPr>
            </a:lstStyle>
            <a:p>
              <a:pPr>
                <a:defRPr/>
              </a:pPr>
              <a:endParaRPr lang="ar-SA" altLang="en-US"/>
            </a:p>
          </p:txBody>
        </p:sp>
      </p:grpSp>
      <p:sp>
        <p:nvSpPr>
          <p:cNvPr id="7171" name="AutoShape 4">
            <a:hlinkClick r:id="" action="ppaction://hlinkshowjump?jump=nextslide"/>
          </p:cNvPr>
          <p:cNvSpPr>
            <a:spLocks noChangeArrowheads="1"/>
          </p:cNvSpPr>
          <p:nvPr/>
        </p:nvSpPr>
        <p:spPr bwMode="auto">
          <a:xfrm>
            <a:off x="4724400" y="6248400"/>
            <a:ext cx="457200" cy="457200"/>
          </a:xfrm>
          <a:prstGeom prst="actionButtonForwardNext">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bg1"/>
                </a:solidFill>
                <a:latin typeface="Arial" charset="0"/>
                <a:ea typeface="DejaVu Sans" charset="0"/>
                <a:cs typeface="DejaVu Sans" charset="0"/>
              </a:defRPr>
            </a:lvl1pPr>
            <a:lvl2pPr marL="742950" indent="-285750">
              <a:defRPr>
                <a:solidFill>
                  <a:schemeClr val="bg1"/>
                </a:solidFill>
                <a:latin typeface="Arial" charset="0"/>
                <a:ea typeface="DejaVu Sans" charset="0"/>
                <a:cs typeface="DejaVu Sans" charset="0"/>
              </a:defRPr>
            </a:lvl2pPr>
            <a:lvl3pPr marL="1143000" indent="-228600">
              <a:defRPr>
                <a:solidFill>
                  <a:schemeClr val="bg1"/>
                </a:solidFill>
                <a:latin typeface="Arial" charset="0"/>
                <a:ea typeface="DejaVu Sans" charset="0"/>
                <a:cs typeface="DejaVu Sans" charset="0"/>
              </a:defRPr>
            </a:lvl3pPr>
            <a:lvl4pPr marL="1600200" indent="-228600">
              <a:defRPr>
                <a:solidFill>
                  <a:schemeClr val="bg1"/>
                </a:solidFill>
                <a:latin typeface="Arial" charset="0"/>
                <a:ea typeface="DejaVu Sans" charset="0"/>
                <a:cs typeface="DejaVu Sans" charset="0"/>
              </a:defRPr>
            </a:lvl4pPr>
            <a:lvl5pPr marL="2057400" indent="-228600">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9pPr>
          </a:lstStyle>
          <a:p>
            <a:pPr>
              <a:defRPr/>
            </a:pPr>
            <a:endParaRPr lang="ar-SA" altLang="en-US"/>
          </a:p>
        </p:txBody>
      </p:sp>
      <p:sp>
        <p:nvSpPr>
          <p:cNvPr id="7172" name="AutoShape 5">
            <a:hlinkClick r:id="" action="ppaction://hlinkshowjump?jump=previousslide"/>
          </p:cNvPr>
          <p:cNvSpPr>
            <a:spLocks noChangeArrowheads="1"/>
          </p:cNvSpPr>
          <p:nvPr/>
        </p:nvSpPr>
        <p:spPr bwMode="auto">
          <a:xfrm>
            <a:off x="3962400" y="6248400"/>
            <a:ext cx="457200" cy="457200"/>
          </a:xfrm>
          <a:prstGeom prst="actionButtonBackPrevious">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bg1"/>
                </a:solidFill>
                <a:latin typeface="Arial" charset="0"/>
                <a:ea typeface="DejaVu Sans" charset="0"/>
                <a:cs typeface="DejaVu Sans" charset="0"/>
              </a:defRPr>
            </a:lvl1pPr>
            <a:lvl2pPr marL="742950" indent="-285750">
              <a:defRPr>
                <a:solidFill>
                  <a:schemeClr val="bg1"/>
                </a:solidFill>
                <a:latin typeface="Arial" charset="0"/>
                <a:ea typeface="DejaVu Sans" charset="0"/>
                <a:cs typeface="DejaVu Sans" charset="0"/>
              </a:defRPr>
            </a:lvl2pPr>
            <a:lvl3pPr marL="1143000" indent="-228600">
              <a:defRPr>
                <a:solidFill>
                  <a:schemeClr val="bg1"/>
                </a:solidFill>
                <a:latin typeface="Arial" charset="0"/>
                <a:ea typeface="DejaVu Sans" charset="0"/>
                <a:cs typeface="DejaVu Sans" charset="0"/>
              </a:defRPr>
            </a:lvl3pPr>
            <a:lvl4pPr marL="1600200" indent="-228600">
              <a:defRPr>
                <a:solidFill>
                  <a:schemeClr val="bg1"/>
                </a:solidFill>
                <a:latin typeface="Arial" charset="0"/>
                <a:ea typeface="DejaVu Sans" charset="0"/>
                <a:cs typeface="DejaVu Sans" charset="0"/>
              </a:defRPr>
            </a:lvl4pPr>
            <a:lvl5pPr marL="2057400" indent="-228600">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9pPr>
          </a:lstStyle>
          <a:p>
            <a:pPr>
              <a:defRPr/>
            </a:pPr>
            <a:endParaRPr lang="ar-SA" altLang="en-US"/>
          </a:p>
        </p:txBody>
      </p:sp>
      <p:sp>
        <p:nvSpPr>
          <p:cNvPr id="7173" name="AutoShape 6">
            <a:hlinkClick r:id="" action="ppaction://hlinkshowjump?jump=firstslide"/>
          </p:cNvPr>
          <p:cNvSpPr>
            <a:spLocks noChangeArrowheads="1"/>
          </p:cNvSpPr>
          <p:nvPr/>
        </p:nvSpPr>
        <p:spPr bwMode="auto">
          <a:xfrm>
            <a:off x="3048000" y="6248400"/>
            <a:ext cx="457200" cy="457200"/>
          </a:xfrm>
          <a:prstGeom prst="actionButtonHome">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bg1"/>
                </a:solidFill>
                <a:latin typeface="Arial" charset="0"/>
                <a:ea typeface="DejaVu Sans" charset="0"/>
                <a:cs typeface="DejaVu Sans" charset="0"/>
              </a:defRPr>
            </a:lvl1pPr>
            <a:lvl2pPr marL="742950" indent="-285750">
              <a:defRPr>
                <a:solidFill>
                  <a:schemeClr val="bg1"/>
                </a:solidFill>
                <a:latin typeface="Arial" charset="0"/>
                <a:ea typeface="DejaVu Sans" charset="0"/>
                <a:cs typeface="DejaVu Sans" charset="0"/>
              </a:defRPr>
            </a:lvl2pPr>
            <a:lvl3pPr marL="1143000" indent="-228600">
              <a:defRPr>
                <a:solidFill>
                  <a:schemeClr val="bg1"/>
                </a:solidFill>
                <a:latin typeface="Arial" charset="0"/>
                <a:ea typeface="DejaVu Sans" charset="0"/>
                <a:cs typeface="DejaVu Sans" charset="0"/>
              </a:defRPr>
            </a:lvl3pPr>
            <a:lvl4pPr marL="1600200" indent="-228600">
              <a:defRPr>
                <a:solidFill>
                  <a:schemeClr val="bg1"/>
                </a:solidFill>
                <a:latin typeface="Arial" charset="0"/>
                <a:ea typeface="DejaVu Sans" charset="0"/>
                <a:cs typeface="DejaVu Sans" charset="0"/>
              </a:defRPr>
            </a:lvl4pPr>
            <a:lvl5pPr marL="2057400" indent="-228600">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9pPr>
          </a:lstStyle>
          <a:p>
            <a:pPr>
              <a:defRPr/>
            </a:pPr>
            <a:endParaRPr lang="ar-SA" altLang="en-US"/>
          </a:p>
        </p:txBody>
      </p:sp>
      <p:sp>
        <p:nvSpPr>
          <p:cNvPr id="7174" name="Text Box 7"/>
          <p:cNvSpPr txBox="1">
            <a:spLocks noChangeArrowheads="1"/>
          </p:cNvSpPr>
          <p:nvPr/>
        </p:nvSpPr>
        <p:spPr bwMode="auto">
          <a:xfrm>
            <a:off x="2362200" y="0"/>
            <a:ext cx="4495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9pPr>
          </a:lstStyle>
          <a:p>
            <a:pPr>
              <a:spcBef>
                <a:spcPts val="1125"/>
              </a:spcBef>
              <a:buClr>
                <a:srgbClr val="A50021"/>
              </a:buClr>
              <a:defRPr/>
            </a:pPr>
            <a:r>
              <a:rPr lang="tr-TR" altLang="en-US" b="1">
                <a:solidFill>
                  <a:srgbClr val="A50021"/>
                </a:solidFill>
              </a:rPr>
              <a:t>Computers Are Your Future Chapter 1</a:t>
            </a:r>
          </a:p>
        </p:txBody>
      </p:sp>
      <p:sp>
        <p:nvSpPr>
          <p:cNvPr id="10247" name="Rectangle 8"/>
          <p:cNvSpPr>
            <a:spLocks noGrp="1" noChangeArrowheads="1"/>
          </p:cNvSpPr>
          <p:nvPr>
            <p:ph type="title"/>
          </p:nvPr>
        </p:nvSpPr>
        <p:spPr bwMode="auto">
          <a:xfrm>
            <a:off x="457200" y="274638"/>
            <a:ext cx="8226425"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ctr" anchorCtr="0" compatLnSpc="1">
            <a:prstTxWarp prst="textNoShape">
              <a:avLst/>
            </a:prstTxWarp>
          </a:bodyPr>
          <a:lstStyle/>
          <a:p>
            <a:pPr lvl="0"/>
            <a:r>
              <a:rPr lang="en-GB" altLang="en-US" smtClean="0"/>
              <a:t>Ana başlık metnini düzenlemek için tıklayın</a:t>
            </a:r>
          </a:p>
        </p:txBody>
      </p:sp>
      <p:sp>
        <p:nvSpPr>
          <p:cNvPr id="10248" name="Rectangle 9"/>
          <p:cNvSpPr>
            <a:spLocks noGrp="1" noChangeArrowheads="1"/>
          </p:cNvSpPr>
          <p:nvPr>
            <p:ph type="body" idx="1"/>
          </p:nvPr>
        </p:nvSpPr>
        <p:spPr bwMode="auto">
          <a:xfrm>
            <a:off x="457200" y="1600200"/>
            <a:ext cx="8226425" cy="452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t" anchorCtr="0" compatLnSpc="1">
            <a:prstTxWarp prst="textNoShape">
              <a:avLst/>
            </a:prstTxWarp>
          </a:bodyPr>
          <a:lstStyle/>
          <a:p>
            <a:pPr lvl="0"/>
            <a:r>
              <a:rPr lang="en-GB" altLang="en-US" smtClean="0"/>
              <a:t>Anahat metninin biçimini düzenlemek için tıklayın</a:t>
            </a:r>
          </a:p>
          <a:p>
            <a:pPr lvl="1"/>
            <a:r>
              <a:rPr lang="en-GB" altLang="en-US" smtClean="0"/>
              <a:t>İkinci Anahat Düzeyi</a:t>
            </a:r>
          </a:p>
          <a:p>
            <a:pPr lvl="2"/>
            <a:r>
              <a:rPr lang="en-GB" altLang="en-US" smtClean="0"/>
              <a:t>Üçüncü Anahat Düzeyi</a:t>
            </a:r>
          </a:p>
          <a:p>
            <a:pPr lvl="3"/>
            <a:r>
              <a:rPr lang="en-GB" altLang="en-US" smtClean="0"/>
              <a:t>Dördüncü Anahat Düzeyi</a:t>
            </a:r>
          </a:p>
          <a:p>
            <a:pPr lvl="4"/>
            <a:r>
              <a:rPr lang="en-GB" altLang="en-US" smtClean="0"/>
              <a:t>Beşinci Anahat Düzeyi</a:t>
            </a:r>
          </a:p>
          <a:p>
            <a:pPr lvl="4"/>
            <a:r>
              <a:rPr lang="en-GB" altLang="en-US" smtClean="0"/>
              <a:t>Altıncı Anahat Düzeyi</a:t>
            </a:r>
          </a:p>
          <a:p>
            <a:pPr lvl="4"/>
            <a:r>
              <a:rPr lang="en-GB" altLang="en-US" smtClean="0"/>
              <a:t>Yedinci Anahat Düzeyi</a:t>
            </a:r>
          </a:p>
          <a:p>
            <a:pPr lvl="4"/>
            <a:r>
              <a:rPr lang="en-GB" altLang="en-US" smtClean="0"/>
              <a:t>Sekizinci Anahat Düzeyi</a:t>
            </a:r>
          </a:p>
          <a:p>
            <a:pPr lvl="4"/>
            <a:r>
              <a:rPr lang="en-GB" altLang="en-US" smtClean="0"/>
              <a:t>Dokuzuncu Anahat Düzeyi</a:t>
            </a:r>
          </a:p>
        </p:txBody>
      </p:sp>
      <p:sp>
        <p:nvSpPr>
          <p:cNvPr id="7178" name="Rectangle 10"/>
          <p:cNvSpPr>
            <a:spLocks noGrp="1" noChangeArrowheads="1"/>
          </p:cNvSpPr>
          <p:nvPr>
            <p:ph type="sldNum"/>
          </p:nvPr>
        </p:nvSpPr>
        <p:spPr bwMode="auto">
          <a:xfrm>
            <a:off x="6553200" y="6381750"/>
            <a:ext cx="2130425" cy="473075"/>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r" eaLnBrk="1">
              <a:buSzPct val="45000"/>
              <a:buFont typeface="Wingdings" pitchFamily="2" charset="2"/>
              <a:buNone/>
              <a:tabLst>
                <a:tab pos="723900" algn="l"/>
                <a:tab pos="1447800" algn="l"/>
              </a:tabLst>
              <a:defRPr sz="1400" b="1">
                <a:solidFill>
                  <a:srgbClr val="000000"/>
                </a:solidFill>
                <a:latin typeface="+mn-lt"/>
                <a:ea typeface="+mn-ea"/>
                <a:cs typeface="+mn-cs"/>
              </a:defRPr>
            </a:lvl1pPr>
          </a:lstStyle>
          <a:p>
            <a:pPr>
              <a:defRPr/>
            </a:pPr>
            <a:r>
              <a:rPr lang="tr-TR"/>
              <a:t>Slide </a:t>
            </a:r>
            <a:fld id="{95475DF0-97C3-4B17-B87F-00346B448EBB}" type="slidenum">
              <a:rPr lang="tr-TR"/>
              <a:pPr>
                <a:defRPr/>
              </a:pPr>
              <a:t>‹#›</a:t>
            </a:fld>
            <a:endParaRPr lang="tr-TR"/>
          </a:p>
        </p:txBody>
      </p:sp>
      <p:sp>
        <p:nvSpPr>
          <p:cNvPr id="7179" name="Rectangle 11"/>
          <p:cNvSpPr>
            <a:spLocks noGrp="1" noChangeArrowheads="1"/>
          </p:cNvSpPr>
          <p:nvPr>
            <p:ph type="ftr"/>
          </p:nvPr>
        </p:nvSpPr>
        <p:spPr bwMode="auto">
          <a:xfrm>
            <a:off x="0" y="6381750"/>
            <a:ext cx="2892425" cy="730250"/>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eaLnBrk="1">
              <a:buSzPct val="45000"/>
              <a:buFont typeface="Wingdings" pitchFamily="2" charset="2"/>
              <a:buNone/>
              <a:tabLst>
                <a:tab pos="723900" algn="l"/>
                <a:tab pos="1447800" algn="l"/>
                <a:tab pos="2171700" algn="l"/>
              </a:tabLst>
              <a:defRPr sz="1400" b="1">
                <a:solidFill>
                  <a:srgbClr val="000000"/>
                </a:solidFill>
                <a:latin typeface="+mn-lt"/>
                <a:ea typeface="+mn-ea"/>
                <a:cs typeface="+mn-cs"/>
              </a:defRPr>
            </a:lvl1pPr>
          </a:lstStyle>
          <a:p>
            <a:pPr>
              <a:defRPr/>
            </a:pPr>
            <a:r>
              <a:rPr lang="tr-TR"/>
              <a:t>Mohammed Alnaif Ph.D.</a:t>
            </a:r>
          </a:p>
        </p:txBody>
      </p:sp>
    </p:spTree>
  </p:cSld>
  <p:clrMap bg1="lt1" tx1="dk1" bg2="lt2" tx2="dk2" accent1="accent1" accent2="accent2" accent3="accent3" accent4="accent4" accent5="accent5" accent6="accent6" hlink="hlink" folHlink="folHlink"/>
  <p:sldLayoutIdLst>
    <p:sldLayoutId id="2147484261" r:id="rId1"/>
    <p:sldLayoutId id="2147484262" r:id="rId2"/>
    <p:sldLayoutId id="2147484263" r:id="rId3"/>
    <p:sldLayoutId id="2147484264" r:id="rId4"/>
    <p:sldLayoutId id="2147484265" r:id="rId5"/>
    <p:sldLayoutId id="2147484266" r:id="rId6"/>
    <p:sldLayoutId id="2147484267" r:id="rId7"/>
    <p:sldLayoutId id="2147484268" r:id="rId8"/>
    <p:sldLayoutId id="2147484269" r:id="rId9"/>
    <p:sldLayoutId id="2147484270" r:id="rId10"/>
    <p:sldLayoutId id="2147484271" r:id="rId11"/>
  </p:sldLayoutIdLst>
  <p:hf sldNum="0" hdr="0" ftr="0" dt="0"/>
  <p:txStyles>
    <p:titleStyle>
      <a:lvl1pPr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mj-lt"/>
          <a:ea typeface="+mj-ea"/>
          <a:cs typeface="+mj-cs"/>
        </a:defRPr>
      </a:lvl1pPr>
      <a:lvl2pPr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2pPr>
      <a:lvl3pPr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3pPr>
      <a:lvl4pPr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4pPr>
      <a:lvl5pPr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5pPr>
      <a:lvl6pPr marL="457200"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6pPr>
      <a:lvl7pPr marL="914400"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7pPr>
      <a:lvl8pPr marL="1371600"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8pPr>
      <a:lvl9pPr marL="1828800"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9pPr>
    </p:titleStyle>
    <p:bodyStyle>
      <a:lvl1pPr marL="339725" indent="-339725" algn="l" defTabSz="449263" rtl="0" eaLnBrk="1" fontAlgn="base" hangingPunct="1">
        <a:spcBef>
          <a:spcPts val="700"/>
        </a:spcBef>
        <a:spcAft>
          <a:spcPct val="0"/>
        </a:spcAft>
        <a:buClr>
          <a:srgbClr val="A50021"/>
        </a:buClr>
        <a:buSzPct val="100000"/>
        <a:buFont typeface="Wingdings" pitchFamily="2" charset="2"/>
        <a:buChar char=""/>
        <a:defRPr sz="2800">
          <a:solidFill>
            <a:srgbClr val="A50021"/>
          </a:solidFill>
          <a:latin typeface="+mn-lt"/>
          <a:ea typeface="+mn-ea"/>
          <a:cs typeface="+mn-cs"/>
        </a:defRPr>
      </a:lvl1pPr>
      <a:lvl2pPr marL="739775" indent="-282575" algn="l" defTabSz="449263" rtl="0" eaLnBrk="1" fontAlgn="base" hangingPunct="1">
        <a:spcBef>
          <a:spcPts val="600"/>
        </a:spcBef>
        <a:spcAft>
          <a:spcPct val="0"/>
        </a:spcAft>
        <a:buClr>
          <a:srgbClr val="A50021"/>
        </a:buClr>
        <a:buSzPct val="100000"/>
        <a:buFont typeface="Wingdings" pitchFamily="2" charset="2"/>
        <a:buChar char=""/>
        <a:defRPr sz="2400">
          <a:solidFill>
            <a:srgbClr val="A50021"/>
          </a:solidFill>
          <a:latin typeface="+mn-lt"/>
          <a:ea typeface="+mn-ea"/>
          <a:cs typeface="+mn-cs"/>
        </a:defRPr>
      </a:lvl2pPr>
      <a:lvl3pPr marL="1143000" indent="-228600" algn="l" defTabSz="449263" rtl="0" eaLnBrk="1" fontAlgn="base" hangingPunct="1">
        <a:spcBef>
          <a:spcPts val="500"/>
        </a:spcBef>
        <a:spcAft>
          <a:spcPct val="0"/>
        </a:spcAft>
        <a:buClr>
          <a:srgbClr val="A50021"/>
        </a:buClr>
        <a:buSzPct val="100000"/>
        <a:buFont typeface="Wingdings" pitchFamily="2" charset="2"/>
        <a:buChar char=""/>
        <a:defRPr sz="2000">
          <a:solidFill>
            <a:srgbClr val="A50021"/>
          </a:solidFill>
          <a:latin typeface="+mn-lt"/>
          <a:ea typeface="+mn-ea"/>
          <a:cs typeface="+mn-cs"/>
        </a:defRPr>
      </a:lvl3pPr>
      <a:lvl4pPr marL="16002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4pPr>
      <a:lvl5pPr marL="20574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5pPr>
      <a:lvl6pPr marL="25146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6pPr>
      <a:lvl7pPr marL="29718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7pPr>
      <a:lvl8pPr marL="34290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8pPr>
      <a:lvl9pPr marL="38862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3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tile tx="0" ty="0" sx="100000" sy="100000" flip="none" algn="tl"/>
        </a:blipFill>
        <a:effectLst/>
      </p:bgPr>
    </p:bg>
    <p:spTree>
      <p:nvGrpSpPr>
        <p:cNvPr id="1" name=""/>
        <p:cNvGrpSpPr/>
        <p:nvPr/>
      </p:nvGrpSpPr>
      <p:grpSpPr>
        <a:xfrm>
          <a:off x="0" y="0"/>
          <a:ext cx="0" cy="0"/>
          <a:chOff x="0" y="0"/>
          <a:chExt cx="0" cy="0"/>
        </a:xfrm>
      </p:grpSpPr>
      <p:grpSp>
        <p:nvGrpSpPr>
          <p:cNvPr id="11266" name="Group 1"/>
          <p:cNvGrpSpPr>
            <a:grpSpLocks/>
          </p:cNvGrpSpPr>
          <p:nvPr/>
        </p:nvGrpSpPr>
        <p:grpSpPr bwMode="auto">
          <a:xfrm>
            <a:off x="5638800" y="6248400"/>
            <a:ext cx="454025" cy="454025"/>
            <a:chOff x="3552" y="3936"/>
            <a:chExt cx="286" cy="286"/>
          </a:xfrm>
        </p:grpSpPr>
        <p:sp>
          <p:nvSpPr>
            <p:cNvPr id="2" name="AutoShape 2">
              <a:hlinkClick r:id="" action="ppaction://hlinkshowjump?jump=endshow"/>
            </p:cNvPr>
            <p:cNvSpPr>
              <a:spLocks noChangeArrowheads="1"/>
            </p:cNvSpPr>
            <p:nvPr/>
          </p:nvSpPr>
          <p:spPr bwMode="auto">
            <a:xfrm>
              <a:off x="3552" y="3936"/>
              <a:ext cx="287" cy="287"/>
            </a:xfrm>
            <a:prstGeom prst="actionButtonBlank">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bg1"/>
                  </a:solidFill>
                  <a:latin typeface="Arial" charset="0"/>
                  <a:ea typeface="DejaVu Sans" charset="0"/>
                  <a:cs typeface="DejaVu Sans" charset="0"/>
                </a:defRPr>
              </a:lvl1pPr>
              <a:lvl2pPr marL="742950" indent="-285750">
                <a:defRPr>
                  <a:solidFill>
                    <a:schemeClr val="bg1"/>
                  </a:solidFill>
                  <a:latin typeface="Arial" charset="0"/>
                  <a:ea typeface="DejaVu Sans" charset="0"/>
                  <a:cs typeface="DejaVu Sans" charset="0"/>
                </a:defRPr>
              </a:lvl2pPr>
              <a:lvl3pPr marL="1143000" indent="-228600">
                <a:defRPr>
                  <a:solidFill>
                    <a:schemeClr val="bg1"/>
                  </a:solidFill>
                  <a:latin typeface="Arial" charset="0"/>
                  <a:ea typeface="DejaVu Sans" charset="0"/>
                  <a:cs typeface="DejaVu Sans" charset="0"/>
                </a:defRPr>
              </a:lvl3pPr>
              <a:lvl4pPr marL="1600200" indent="-228600">
                <a:defRPr>
                  <a:solidFill>
                    <a:schemeClr val="bg1"/>
                  </a:solidFill>
                  <a:latin typeface="Arial" charset="0"/>
                  <a:ea typeface="DejaVu Sans" charset="0"/>
                  <a:cs typeface="DejaVu Sans" charset="0"/>
                </a:defRPr>
              </a:lvl4pPr>
              <a:lvl5pPr marL="2057400" indent="-228600">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9pPr>
            </a:lstStyle>
            <a:p>
              <a:pPr>
                <a:defRPr/>
              </a:pPr>
              <a:endParaRPr lang="ar-SA" altLang="en-US"/>
            </a:p>
          </p:txBody>
        </p:sp>
        <p:sp>
          <p:nvSpPr>
            <p:cNvPr id="8204" name="AutoShape 3"/>
            <p:cNvSpPr>
              <a:spLocks noChangeArrowheads="1"/>
            </p:cNvSpPr>
            <p:nvPr/>
          </p:nvSpPr>
          <p:spPr bwMode="auto">
            <a:xfrm>
              <a:off x="3600" y="3984"/>
              <a:ext cx="191" cy="191"/>
            </a:xfrm>
            <a:prstGeom prst="octagon">
              <a:avLst>
                <a:gd name="adj" fmla="val 23148"/>
              </a:avLst>
            </a:pr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bg1"/>
                  </a:solidFill>
                  <a:latin typeface="Arial" charset="0"/>
                  <a:ea typeface="DejaVu Sans" charset="0"/>
                  <a:cs typeface="DejaVu Sans" charset="0"/>
                </a:defRPr>
              </a:lvl1pPr>
              <a:lvl2pPr marL="742950" indent="-285750">
                <a:defRPr>
                  <a:solidFill>
                    <a:schemeClr val="bg1"/>
                  </a:solidFill>
                  <a:latin typeface="Arial" charset="0"/>
                  <a:ea typeface="DejaVu Sans" charset="0"/>
                  <a:cs typeface="DejaVu Sans" charset="0"/>
                </a:defRPr>
              </a:lvl2pPr>
              <a:lvl3pPr marL="1143000" indent="-228600">
                <a:defRPr>
                  <a:solidFill>
                    <a:schemeClr val="bg1"/>
                  </a:solidFill>
                  <a:latin typeface="Arial" charset="0"/>
                  <a:ea typeface="DejaVu Sans" charset="0"/>
                  <a:cs typeface="DejaVu Sans" charset="0"/>
                </a:defRPr>
              </a:lvl3pPr>
              <a:lvl4pPr marL="1600200" indent="-228600">
                <a:defRPr>
                  <a:solidFill>
                    <a:schemeClr val="bg1"/>
                  </a:solidFill>
                  <a:latin typeface="Arial" charset="0"/>
                  <a:ea typeface="DejaVu Sans" charset="0"/>
                  <a:cs typeface="DejaVu Sans" charset="0"/>
                </a:defRPr>
              </a:lvl4pPr>
              <a:lvl5pPr marL="2057400" indent="-228600">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9pPr>
            </a:lstStyle>
            <a:p>
              <a:pPr>
                <a:defRPr/>
              </a:pPr>
              <a:endParaRPr lang="ar-SA" altLang="en-US"/>
            </a:p>
          </p:txBody>
        </p:sp>
      </p:grpSp>
      <p:sp>
        <p:nvSpPr>
          <p:cNvPr id="8195" name="AutoShape 4">
            <a:hlinkClick r:id="" action="ppaction://hlinkshowjump?jump=nextslide"/>
          </p:cNvPr>
          <p:cNvSpPr>
            <a:spLocks noChangeArrowheads="1"/>
          </p:cNvSpPr>
          <p:nvPr/>
        </p:nvSpPr>
        <p:spPr bwMode="auto">
          <a:xfrm>
            <a:off x="4724400" y="6248400"/>
            <a:ext cx="457200" cy="457200"/>
          </a:xfrm>
          <a:prstGeom prst="actionButtonForwardNext">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bg1"/>
                </a:solidFill>
                <a:latin typeface="Arial" charset="0"/>
                <a:ea typeface="DejaVu Sans" charset="0"/>
                <a:cs typeface="DejaVu Sans" charset="0"/>
              </a:defRPr>
            </a:lvl1pPr>
            <a:lvl2pPr marL="742950" indent="-285750">
              <a:defRPr>
                <a:solidFill>
                  <a:schemeClr val="bg1"/>
                </a:solidFill>
                <a:latin typeface="Arial" charset="0"/>
                <a:ea typeface="DejaVu Sans" charset="0"/>
                <a:cs typeface="DejaVu Sans" charset="0"/>
              </a:defRPr>
            </a:lvl2pPr>
            <a:lvl3pPr marL="1143000" indent="-228600">
              <a:defRPr>
                <a:solidFill>
                  <a:schemeClr val="bg1"/>
                </a:solidFill>
                <a:latin typeface="Arial" charset="0"/>
                <a:ea typeface="DejaVu Sans" charset="0"/>
                <a:cs typeface="DejaVu Sans" charset="0"/>
              </a:defRPr>
            </a:lvl3pPr>
            <a:lvl4pPr marL="1600200" indent="-228600">
              <a:defRPr>
                <a:solidFill>
                  <a:schemeClr val="bg1"/>
                </a:solidFill>
                <a:latin typeface="Arial" charset="0"/>
                <a:ea typeface="DejaVu Sans" charset="0"/>
                <a:cs typeface="DejaVu Sans" charset="0"/>
              </a:defRPr>
            </a:lvl4pPr>
            <a:lvl5pPr marL="2057400" indent="-228600">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9pPr>
          </a:lstStyle>
          <a:p>
            <a:pPr>
              <a:defRPr/>
            </a:pPr>
            <a:endParaRPr lang="ar-SA" altLang="en-US"/>
          </a:p>
        </p:txBody>
      </p:sp>
      <p:sp>
        <p:nvSpPr>
          <p:cNvPr id="8196" name="AutoShape 5">
            <a:hlinkClick r:id="" action="ppaction://hlinkshowjump?jump=previousslide"/>
          </p:cNvPr>
          <p:cNvSpPr>
            <a:spLocks noChangeArrowheads="1"/>
          </p:cNvSpPr>
          <p:nvPr/>
        </p:nvSpPr>
        <p:spPr bwMode="auto">
          <a:xfrm>
            <a:off x="3962400" y="6248400"/>
            <a:ext cx="457200" cy="457200"/>
          </a:xfrm>
          <a:prstGeom prst="actionButtonBackPrevious">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bg1"/>
                </a:solidFill>
                <a:latin typeface="Arial" charset="0"/>
                <a:ea typeface="DejaVu Sans" charset="0"/>
                <a:cs typeface="DejaVu Sans" charset="0"/>
              </a:defRPr>
            </a:lvl1pPr>
            <a:lvl2pPr marL="742950" indent="-285750">
              <a:defRPr>
                <a:solidFill>
                  <a:schemeClr val="bg1"/>
                </a:solidFill>
                <a:latin typeface="Arial" charset="0"/>
                <a:ea typeface="DejaVu Sans" charset="0"/>
                <a:cs typeface="DejaVu Sans" charset="0"/>
              </a:defRPr>
            </a:lvl2pPr>
            <a:lvl3pPr marL="1143000" indent="-228600">
              <a:defRPr>
                <a:solidFill>
                  <a:schemeClr val="bg1"/>
                </a:solidFill>
                <a:latin typeface="Arial" charset="0"/>
                <a:ea typeface="DejaVu Sans" charset="0"/>
                <a:cs typeface="DejaVu Sans" charset="0"/>
              </a:defRPr>
            </a:lvl3pPr>
            <a:lvl4pPr marL="1600200" indent="-228600">
              <a:defRPr>
                <a:solidFill>
                  <a:schemeClr val="bg1"/>
                </a:solidFill>
                <a:latin typeface="Arial" charset="0"/>
                <a:ea typeface="DejaVu Sans" charset="0"/>
                <a:cs typeface="DejaVu Sans" charset="0"/>
              </a:defRPr>
            </a:lvl4pPr>
            <a:lvl5pPr marL="2057400" indent="-228600">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9pPr>
          </a:lstStyle>
          <a:p>
            <a:pPr>
              <a:defRPr/>
            </a:pPr>
            <a:endParaRPr lang="ar-SA" altLang="en-US"/>
          </a:p>
        </p:txBody>
      </p:sp>
      <p:sp>
        <p:nvSpPr>
          <p:cNvPr id="8197" name="AutoShape 6">
            <a:hlinkClick r:id="" action="ppaction://hlinkshowjump?jump=firstslide"/>
          </p:cNvPr>
          <p:cNvSpPr>
            <a:spLocks noChangeArrowheads="1"/>
          </p:cNvSpPr>
          <p:nvPr/>
        </p:nvSpPr>
        <p:spPr bwMode="auto">
          <a:xfrm>
            <a:off x="3048000" y="6248400"/>
            <a:ext cx="457200" cy="457200"/>
          </a:xfrm>
          <a:prstGeom prst="actionButtonHome">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bg1"/>
                </a:solidFill>
                <a:latin typeface="Arial" charset="0"/>
                <a:ea typeface="DejaVu Sans" charset="0"/>
                <a:cs typeface="DejaVu Sans" charset="0"/>
              </a:defRPr>
            </a:lvl1pPr>
            <a:lvl2pPr marL="742950" indent="-285750">
              <a:defRPr>
                <a:solidFill>
                  <a:schemeClr val="bg1"/>
                </a:solidFill>
                <a:latin typeface="Arial" charset="0"/>
                <a:ea typeface="DejaVu Sans" charset="0"/>
                <a:cs typeface="DejaVu Sans" charset="0"/>
              </a:defRPr>
            </a:lvl2pPr>
            <a:lvl3pPr marL="1143000" indent="-228600">
              <a:defRPr>
                <a:solidFill>
                  <a:schemeClr val="bg1"/>
                </a:solidFill>
                <a:latin typeface="Arial" charset="0"/>
                <a:ea typeface="DejaVu Sans" charset="0"/>
                <a:cs typeface="DejaVu Sans" charset="0"/>
              </a:defRPr>
            </a:lvl3pPr>
            <a:lvl4pPr marL="1600200" indent="-228600">
              <a:defRPr>
                <a:solidFill>
                  <a:schemeClr val="bg1"/>
                </a:solidFill>
                <a:latin typeface="Arial" charset="0"/>
                <a:ea typeface="DejaVu Sans" charset="0"/>
                <a:cs typeface="DejaVu Sans" charset="0"/>
              </a:defRPr>
            </a:lvl4pPr>
            <a:lvl5pPr marL="2057400" indent="-228600">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9pPr>
          </a:lstStyle>
          <a:p>
            <a:pPr>
              <a:defRPr/>
            </a:pPr>
            <a:endParaRPr lang="ar-SA" altLang="en-US"/>
          </a:p>
        </p:txBody>
      </p:sp>
      <p:sp>
        <p:nvSpPr>
          <p:cNvPr id="8198" name="Text Box 7"/>
          <p:cNvSpPr txBox="1">
            <a:spLocks noChangeArrowheads="1"/>
          </p:cNvSpPr>
          <p:nvPr/>
        </p:nvSpPr>
        <p:spPr bwMode="auto">
          <a:xfrm>
            <a:off x="2362200" y="0"/>
            <a:ext cx="4495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9pPr>
          </a:lstStyle>
          <a:p>
            <a:pPr>
              <a:spcBef>
                <a:spcPts val="1125"/>
              </a:spcBef>
              <a:buClr>
                <a:srgbClr val="A50021"/>
              </a:buClr>
              <a:defRPr/>
            </a:pPr>
            <a:r>
              <a:rPr lang="tr-TR" altLang="en-US" b="1">
                <a:solidFill>
                  <a:srgbClr val="A50021"/>
                </a:solidFill>
              </a:rPr>
              <a:t>Computers Are Your Future Chapter 1</a:t>
            </a:r>
          </a:p>
        </p:txBody>
      </p:sp>
      <p:sp>
        <p:nvSpPr>
          <p:cNvPr id="11271" name="Rectangle 8"/>
          <p:cNvSpPr>
            <a:spLocks noGrp="1" noChangeArrowheads="1"/>
          </p:cNvSpPr>
          <p:nvPr>
            <p:ph type="title"/>
          </p:nvPr>
        </p:nvSpPr>
        <p:spPr bwMode="auto">
          <a:xfrm>
            <a:off x="457200" y="274638"/>
            <a:ext cx="8226425"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ctr" anchorCtr="0" compatLnSpc="1">
            <a:prstTxWarp prst="textNoShape">
              <a:avLst/>
            </a:prstTxWarp>
          </a:bodyPr>
          <a:lstStyle/>
          <a:p>
            <a:pPr lvl="0"/>
            <a:r>
              <a:rPr lang="en-GB" altLang="en-US" smtClean="0"/>
              <a:t>Ana başlık metnini düzenlemek için tıklayın</a:t>
            </a:r>
          </a:p>
        </p:txBody>
      </p:sp>
      <p:sp>
        <p:nvSpPr>
          <p:cNvPr id="11272" name="Rectangle 9"/>
          <p:cNvSpPr>
            <a:spLocks noGrp="1" noChangeArrowheads="1"/>
          </p:cNvSpPr>
          <p:nvPr>
            <p:ph type="body" idx="1"/>
          </p:nvPr>
        </p:nvSpPr>
        <p:spPr bwMode="auto">
          <a:xfrm>
            <a:off x="457200" y="1600200"/>
            <a:ext cx="8226425" cy="452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t" anchorCtr="0" compatLnSpc="1">
            <a:prstTxWarp prst="textNoShape">
              <a:avLst/>
            </a:prstTxWarp>
          </a:bodyPr>
          <a:lstStyle/>
          <a:p>
            <a:pPr lvl="0"/>
            <a:r>
              <a:rPr lang="en-GB" altLang="en-US" smtClean="0"/>
              <a:t>Anahat metninin biçimini düzenlemek için tıklayın</a:t>
            </a:r>
          </a:p>
          <a:p>
            <a:pPr lvl="1"/>
            <a:r>
              <a:rPr lang="en-GB" altLang="en-US" smtClean="0"/>
              <a:t>İkinci Anahat Düzeyi</a:t>
            </a:r>
          </a:p>
          <a:p>
            <a:pPr lvl="2"/>
            <a:r>
              <a:rPr lang="en-GB" altLang="en-US" smtClean="0"/>
              <a:t>Üçüncü Anahat Düzeyi</a:t>
            </a:r>
          </a:p>
          <a:p>
            <a:pPr lvl="3"/>
            <a:r>
              <a:rPr lang="en-GB" altLang="en-US" smtClean="0"/>
              <a:t>Dördüncü Anahat Düzeyi</a:t>
            </a:r>
          </a:p>
          <a:p>
            <a:pPr lvl="4"/>
            <a:r>
              <a:rPr lang="en-GB" altLang="en-US" smtClean="0"/>
              <a:t>Beşinci Anahat Düzeyi</a:t>
            </a:r>
          </a:p>
          <a:p>
            <a:pPr lvl="4"/>
            <a:r>
              <a:rPr lang="en-GB" altLang="en-US" smtClean="0"/>
              <a:t>Altıncı Anahat Düzeyi</a:t>
            </a:r>
          </a:p>
          <a:p>
            <a:pPr lvl="4"/>
            <a:r>
              <a:rPr lang="en-GB" altLang="en-US" smtClean="0"/>
              <a:t>Yedinci Anahat Düzeyi</a:t>
            </a:r>
          </a:p>
          <a:p>
            <a:pPr lvl="4"/>
            <a:r>
              <a:rPr lang="en-GB" altLang="en-US" smtClean="0"/>
              <a:t>Sekizinci Anahat Düzeyi</a:t>
            </a:r>
          </a:p>
          <a:p>
            <a:pPr lvl="4"/>
            <a:r>
              <a:rPr lang="en-GB" altLang="en-US" smtClean="0"/>
              <a:t>Dokuzuncu Anahat Düzeyi</a:t>
            </a:r>
          </a:p>
        </p:txBody>
      </p:sp>
      <p:sp>
        <p:nvSpPr>
          <p:cNvPr id="8202" name="Rectangle 10"/>
          <p:cNvSpPr>
            <a:spLocks noGrp="1" noChangeArrowheads="1"/>
          </p:cNvSpPr>
          <p:nvPr>
            <p:ph type="sldNum"/>
          </p:nvPr>
        </p:nvSpPr>
        <p:spPr bwMode="auto">
          <a:xfrm>
            <a:off x="6553200" y="6381750"/>
            <a:ext cx="2130425" cy="473075"/>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r" eaLnBrk="1">
              <a:buSzPct val="45000"/>
              <a:buFont typeface="Wingdings" pitchFamily="2" charset="2"/>
              <a:buNone/>
              <a:tabLst>
                <a:tab pos="723900" algn="l"/>
                <a:tab pos="1447800" algn="l"/>
              </a:tabLst>
              <a:defRPr sz="1400" b="1">
                <a:solidFill>
                  <a:srgbClr val="000000"/>
                </a:solidFill>
                <a:latin typeface="+mn-lt"/>
                <a:ea typeface="+mn-ea"/>
                <a:cs typeface="+mn-cs"/>
              </a:defRPr>
            </a:lvl1pPr>
          </a:lstStyle>
          <a:p>
            <a:pPr>
              <a:defRPr/>
            </a:pPr>
            <a:r>
              <a:rPr lang="tr-TR"/>
              <a:t>Slide </a:t>
            </a:r>
            <a:fld id="{80B8AEAD-5EF7-4A68-A2E4-F0F07ED4B04F}" type="slidenum">
              <a:rPr lang="tr-TR"/>
              <a:pPr>
                <a:defRPr/>
              </a:pPr>
              <a:t>‹#›</a:t>
            </a:fld>
            <a:endParaRPr lang="tr-TR"/>
          </a:p>
        </p:txBody>
      </p:sp>
      <p:sp>
        <p:nvSpPr>
          <p:cNvPr id="8203" name="Rectangle 11"/>
          <p:cNvSpPr>
            <a:spLocks noGrp="1" noChangeArrowheads="1"/>
          </p:cNvSpPr>
          <p:nvPr>
            <p:ph type="ftr"/>
          </p:nvPr>
        </p:nvSpPr>
        <p:spPr bwMode="auto">
          <a:xfrm>
            <a:off x="0" y="6381750"/>
            <a:ext cx="2892425" cy="730250"/>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eaLnBrk="1">
              <a:buSzPct val="45000"/>
              <a:buFont typeface="Wingdings" pitchFamily="2" charset="2"/>
              <a:buNone/>
              <a:tabLst>
                <a:tab pos="723900" algn="l"/>
                <a:tab pos="1447800" algn="l"/>
                <a:tab pos="2171700" algn="l"/>
              </a:tabLst>
              <a:defRPr sz="1400" b="1">
                <a:solidFill>
                  <a:srgbClr val="000000"/>
                </a:solidFill>
                <a:latin typeface="+mn-lt"/>
                <a:ea typeface="+mn-ea"/>
                <a:cs typeface="+mn-cs"/>
              </a:defRPr>
            </a:lvl1pPr>
          </a:lstStyle>
          <a:p>
            <a:pPr>
              <a:defRPr/>
            </a:pPr>
            <a:r>
              <a:rPr lang="tr-TR"/>
              <a:t>Mohammed Alnaif Ph.D.</a:t>
            </a:r>
          </a:p>
        </p:txBody>
      </p:sp>
    </p:spTree>
  </p:cSld>
  <p:clrMap bg1="lt1" tx1="dk1" bg2="lt2" tx2="dk2" accent1="accent1" accent2="accent2" accent3="accent3" accent4="accent4" accent5="accent5" accent6="accent6" hlink="hlink" folHlink="folHlink"/>
  <p:sldLayoutIdLst>
    <p:sldLayoutId id="2147484273" r:id="rId1"/>
    <p:sldLayoutId id="2147484274" r:id="rId2"/>
    <p:sldLayoutId id="2147484275" r:id="rId3"/>
    <p:sldLayoutId id="2147484276" r:id="rId4"/>
    <p:sldLayoutId id="2147484277" r:id="rId5"/>
    <p:sldLayoutId id="2147484278" r:id="rId6"/>
    <p:sldLayoutId id="2147484279" r:id="rId7"/>
    <p:sldLayoutId id="2147484280" r:id="rId8"/>
    <p:sldLayoutId id="2147484281" r:id="rId9"/>
    <p:sldLayoutId id="2147484282" r:id="rId10"/>
    <p:sldLayoutId id="2147484283" r:id="rId11"/>
  </p:sldLayoutIdLst>
  <p:hf sldNum="0" hdr="0" ftr="0" dt="0"/>
  <p:txStyles>
    <p:titleStyle>
      <a:lvl1pPr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mj-lt"/>
          <a:ea typeface="+mj-ea"/>
          <a:cs typeface="+mj-cs"/>
        </a:defRPr>
      </a:lvl1pPr>
      <a:lvl2pPr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2pPr>
      <a:lvl3pPr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3pPr>
      <a:lvl4pPr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4pPr>
      <a:lvl5pPr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5pPr>
      <a:lvl6pPr marL="457200"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6pPr>
      <a:lvl7pPr marL="914400"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7pPr>
      <a:lvl8pPr marL="1371600"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8pPr>
      <a:lvl9pPr marL="1828800"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9pPr>
    </p:titleStyle>
    <p:bodyStyle>
      <a:lvl1pPr marL="339725" indent="-339725" algn="l" defTabSz="449263" rtl="0" eaLnBrk="1" fontAlgn="base" hangingPunct="1">
        <a:spcBef>
          <a:spcPts val="700"/>
        </a:spcBef>
        <a:spcAft>
          <a:spcPct val="0"/>
        </a:spcAft>
        <a:buClr>
          <a:srgbClr val="A50021"/>
        </a:buClr>
        <a:buSzPct val="100000"/>
        <a:buFont typeface="Wingdings" pitchFamily="2" charset="2"/>
        <a:buChar char=""/>
        <a:defRPr sz="2800">
          <a:solidFill>
            <a:srgbClr val="A50021"/>
          </a:solidFill>
          <a:latin typeface="+mn-lt"/>
          <a:ea typeface="+mn-ea"/>
          <a:cs typeface="+mn-cs"/>
        </a:defRPr>
      </a:lvl1pPr>
      <a:lvl2pPr marL="739775" indent="-282575" algn="l" defTabSz="449263" rtl="0" eaLnBrk="1" fontAlgn="base" hangingPunct="1">
        <a:spcBef>
          <a:spcPts val="600"/>
        </a:spcBef>
        <a:spcAft>
          <a:spcPct val="0"/>
        </a:spcAft>
        <a:buClr>
          <a:srgbClr val="A50021"/>
        </a:buClr>
        <a:buSzPct val="100000"/>
        <a:buFont typeface="Wingdings" pitchFamily="2" charset="2"/>
        <a:buChar char=""/>
        <a:defRPr sz="2400">
          <a:solidFill>
            <a:srgbClr val="A50021"/>
          </a:solidFill>
          <a:latin typeface="+mn-lt"/>
          <a:ea typeface="+mn-ea"/>
          <a:cs typeface="+mn-cs"/>
        </a:defRPr>
      </a:lvl2pPr>
      <a:lvl3pPr marL="1143000" indent="-228600" algn="l" defTabSz="449263" rtl="0" eaLnBrk="1" fontAlgn="base" hangingPunct="1">
        <a:spcBef>
          <a:spcPts val="500"/>
        </a:spcBef>
        <a:spcAft>
          <a:spcPct val="0"/>
        </a:spcAft>
        <a:buClr>
          <a:srgbClr val="A50021"/>
        </a:buClr>
        <a:buSzPct val="100000"/>
        <a:buFont typeface="Wingdings" pitchFamily="2" charset="2"/>
        <a:buChar char=""/>
        <a:defRPr sz="2000">
          <a:solidFill>
            <a:srgbClr val="A50021"/>
          </a:solidFill>
          <a:latin typeface="+mn-lt"/>
          <a:ea typeface="+mn-ea"/>
          <a:cs typeface="+mn-cs"/>
        </a:defRPr>
      </a:lvl3pPr>
      <a:lvl4pPr marL="16002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4pPr>
      <a:lvl5pPr marL="20574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5pPr>
      <a:lvl6pPr marL="25146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6pPr>
      <a:lvl7pPr marL="29718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7pPr>
      <a:lvl8pPr marL="34290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8pPr>
      <a:lvl9pPr marL="38862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3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tile tx="0" ty="0" sx="100000" sy="100000" flip="none" algn="tl"/>
        </a:blipFill>
        <a:effectLst/>
      </p:bgPr>
    </p:bg>
    <p:spTree>
      <p:nvGrpSpPr>
        <p:cNvPr id="1" name=""/>
        <p:cNvGrpSpPr/>
        <p:nvPr/>
      </p:nvGrpSpPr>
      <p:grpSpPr>
        <a:xfrm>
          <a:off x="0" y="0"/>
          <a:ext cx="0" cy="0"/>
          <a:chOff x="0" y="0"/>
          <a:chExt cx="0" cy="0"/>
        </a:xfrm>
      </p:grpSpPr>
      <p:grpSp>
        <p:nvGrpSpPr>
          <p:cNvPr id="12290" name="Group 1"/>
          <p:cNvGrpSpPr>
            <a:grpSpLocks/>
          </p:cNvGrpSpPr>
          <p:nvPr/>
        </p:nvGrpSpPr>
        <p:grpSpPr bwMode="auto">
          <a:xfrm>
            <a:off x="5638800" y="6248400"/>
            <a:ext cx="454025" cy="454025"/>
            <a:chOff x="3552" y="3936"/>
            <a:chExt cx="286" cy="286"/>
          </a:xfrm>
        </p:grpSpPr>
        <p:sp>
          <p:nvSpPr>
            <p:cNvPr id="2" name="AutoShape 2">
              <a:hlinkClick r:id="" action="ppaction://hlinkshowjump?jump=endshow"/>
            </p:cNvPr>
            <p:cNvSpPr>
              <a:spLocks noChangeArrowheads="1"/>
            </p:cNvSpPr>
            <p:nvPr/>
          </p:nvSpPr>
          <p:spPr bwMode="auto">
            <a:xfrm>
              <a:off x="3552" y="3936"/>
              <a:ext cx="287" cy="287"/>
            </a:xfrm>
            <a:prstGeom prst="actionButtonBlank">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bg1"/>
                  </a:solidFill>
                  <a:latin typeface="Arial" charset="0"/>
                  <a:ea typeface="DejaVu Sans" charset="0"/>
                  <a:cs typeface="DejaVu Sans" charset="0"/>
                </a:defRPr>
              </a:lvl1pPr>
              <a:lvl2pPr marL="742950" indent="-285750">
                <a:defRPr>
                  <a:solidFill>
                    <a:schemeClr val="bg1"/>
                  </a:solidFill>
                  <a:latin typeface="Arial" charset="0"/>
                  <a:ea typeface="DejaVu Sans" charset="0"/>
                  <a:cs typeface="DejaVu Sans" charset="0"/>
                </a:defRPr>
              </a:lvl2pPr>
              <a:lvl3pPr marL="1143000" indent="-228600">
                <a:defRPr>
                  <a:solidFill>
                    <a:schemeClr val="bg1"/>
                  </a:solidFill>
                  <a:latin typeface="Arial" charset="0"/>
                  <a:ea typeface="DejaVu Sans" charset="0"/>
                  <a:cs typeface="DejaVu Sans" charset="0"/>
                </a:defRPr>
              </a:lvl3pPr>
              <a:lvl4pPr marL="1600200" indent="-228600">
                <a:defRPr>
                  <a:solidFill>
                    <a:schemeClr val="bg1"/>
                  </a:solidFill>
                  <a:latin typeface="Arial" charset="0"/>
                  <a:ea typeface="DejaVu Sans" charset="0"/>
                  <a:cs typeface="DejaVu Sans" charset="0"/>
                </a:defRPr>
              </a:lvl4pPr>
              <a:lvl5pPr marL="2057400" indent="-228600">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9pPr>
            </a:lstStyle>
            <a:p>
              <a:pPr>
                <a:defRPr/>
              </a:pPr>
              <a:endParaRPr lang="ar-SA" altLang="en-US"/>
            </a:p>
          </p:txBody>
        </p:sp>
        <p:sp>
          <p:nvSpPr>
            <p:cNvPr id="9228" name="AutoShape 3"/>
            <p:cNvSpPr>
              <a:spLocks noChangeArrowheads="1"/>
            </p:cNvSpPr>
            <p:nvPr/>
          </p:nvSpPr>
          <p:spPr bwMode="auto">
            <a:xfrm>
              <a:off x="3600" y="3984"/>
              <a:ext cx="191" cy="191"/>
            </a:xfrm>
            <a:prstGeom prst="octagon">
              <a:avLst>
                <a:gd name="adj" fmla="val 23148"/>
              </a:avLst>
            </a:pr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bg1"/>
                  </a:solidFill>
                  <a:latin typeface="Arial" charset="0"/>
                  <a:ea typeface="DejaVu Sans" charset="0"/>
                  <a:cs typeface="DejaVu Sans" charset="0"/>
                </a:defRPr>
              </a:lvl1pPr>
              <a:lvl2pPr marL="742950" indent="-285750">
                <a:defRPr>
                  <a:solidFill>
                    <a:schemeClr val="bg1"/>
                  </a:solidFill>
                  <a:latin typeface="Arial" charset="0"/>
                  <a:ea typeface="DejaVu Sans" charset="0"/>
                  <a:cs typeface="DejaVu Sans" charset="0"/>
                </a:defRPr>
              </a:lvl2pPr>
              <a:lvl3pPr marL="1143000" indent="-228600">
                <a:defRPr>
                  <a:solidFill>
                    <a:schemeClr val="bg1"/>
                  </a:solidFill>
                  <a:latin typeface="Arial" charset="0"/>
                  <a:ea typeface="DejaVu Sans" charset="0"/>
                  <a:cs typeface="DejaVu Sans" charset="0"/>
                </a:defRPr>
              </a:lvl3pPr>
              <a:lvl4pPr marL="1600200" indent="-228600">
                <a:defRPr>
                  <a:solidFill>
                    <a:schemeClr val="bg1"/>
                  </a:solidFill>
                  <a:latin typeface="Arial" charset="0"/>
                  <a:ea typeface="DejaVu Sans" charset="0"/>
                  <a:cs typeface="DejaVu Sans" charset="0"/>
                </a:defRPr>
              </a:lvl4pPr>
              <a:lvl5pPr marL="2057400" indent="-228600">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9pPr>
            </a:lstStyle>
            <a:p>
              <a:pPr>
                <a:defRPr/>
              </a:pPr>
              <a:endParaRPr lang="ar-SA" altLang="en-US"/>
            </a:p>
          </p:txBody>
        </p:sp>
      </p:grpSp>
      <p:sp>
        <p:nvSpPr>
          <p:cNvPr id="9219" name="AutoShape 4">
            <a:hlinkClick r:id="" action="ppaction://hlinkshowjump?jump=nextslide"/>
          </p:cNvPr>
          <p:cNvSpPr>
            <a:spLocks noChangeArrowheads="1"/>
          </p:cNvSpPr>
          <p:nvPr/>
        </p:nvSpPr>
        <p:spPr bwMode="auto">
          <a:xfrm>
            <a:off x="4724400" y="6248400"/>
            <a:ext cx="457200" cy="457200"/>
          </a:xfrm>
          <a:prstGeom prst="actionButtonForwardNext">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bg1"/>
                </a:solidFill>
                <a:latin typeface="Arial" charset="0"/>
                <a:ea typeface="DejaVu Sans" charset="0"/>
                <a:cs typeface="DejaVu Sans" charset="0"/>
              </a:defRPr>
            </a:lvl1pPr>
            <a:lvl2pPr marL="742950" indent="-285750">
              <a:defRPr>
                <a:solidFill>
                  <a:schemeClr val="bg1"/>
                </a:solidFill>
                <a:latin typeface="Arial" charset="0"/>
                <a:ea typeface="DejaVu Sans" charset="0"/>
                <a:cs typeface="DejaVu Sans" charset="0"/>
              </a:defRPr>
            </a:lvl2pPr>
            <a:lvl3pPr marL="1143000" indent="-228600">
              <a:defRPr>
                <a:solidFill>
                  <a:schemeClr val="bg1"/>
                </a:solidFill>
                <a:latin typeface="Arial" charset="0"/>
                <a:ea typeface="DejaVu Sans" charset="0"/>
                <a:cs typeface="DejaVu Sans" charset="0"/>
              </a:defRPr>
            </a:lvl3pPr>
            <a:lvl4pPr marL="1600200" indent="-228600">
              <a:defRPr>
                <a:solidFill>
                  <a:schemeClr val="bg1"/>
                </a:solidFill>
                <a:latin typeface="Arial" charset="0"/>
                <a:ea typeface="DejaVu Sans" charset="0"/>
                <a:cs typeface="DejaVu Sans" charset="0"/>
              </a:defRPr>
            </a:lvl4pPr>
            <a:lvl5pPr marL="2057400" indent="-228600">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9pPr>
          </a:lstStyle>
          <a:p>
            <a:pPr>
              <a:defRPr/>
            </a:pPr>
            <a:endParaRPr lang="ar-SA" altLang="en-US"/>
          </a:p>
        </p:txBody>
      </p:sp>
      <p:sp>
        <p:nvSpPr>
          <p:cNvPr id="9220" name="AutoShape 5">
            <a:hlinkClick r:id="" action="ppaction://hlinkshowjump?jump=previousslide"/>
          </p:cNvPr>
          <p:cNvSpPr>
            <a:spLocks noChangeArrowheads="1"/>
          </p:cNvSpPr>
          <p:nvPr/>
        </p:nvSpPr>
        <p:spPr bwMode="auto">
          <a:xfrm>
            <a:off x="3962400" y="6248400"/>
            <a:ext cx="457200" cy="457200"/>
          </a:xfrm>
          <a:prstGeom prst="actionButtonBackPrevious">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bg1"/>
                </a:solidFill>
                <a:latin typeface="Arial" charset="0"/>
                <a:ea typeface="DejaVu Sans" charset="0"/>
                <a:cs typeface="DejaVu Sans" charset="0"/>
              </a:defRPr>
            </a:lvl1pPr>
            <a:lvl2pPr marL="742950" indent="-285750">
              <a:defRPr>
                <a:solidFill>
                  <a:schemeClr val="bg1"/>
                </a:solidFill>
                <a:latin typeface="Arial" charset="0"/>
                <a:ea typeface="DejaVu Sans" charset="0"/>
                <a:cs typeface="DejaVu Sans" charset="0"/>
              </a:defRPr>
            </a:lvl2pPr>
            <a:lvl3pPr marL="1143000" indent="-228600">
              <a:defRPr>
                <a:solidFill>
                  <a:schemeClr val="bg1"/>
                </a:solidFill>
                <a:latin typeface="Arial" charset="0"/>
                <a:ea typeface="DejaVu Sans" charset="0"/>
                <a:cs typeface="DejaVu Sans" charset="0"/>
              </a:defRPr>
            </a:lvl3pPr>
            <a:lvl4pPr marL="1600200" indent="-228600">
              <a:defRPr>
                <a:solidFill>
                  <a:schemeClr val="bg1"/>
                </a:solidFill>
                <a:latin typeface="Arial" charset="0"/>
                <a:ea typeface="DejaVu Sans" charset="0"/>
                <a:cs typeface="DejaVu Sans" charset="0"/>
              </a:defRPr>
            </a:lvl4pPr>
            <a:lvl5pPr marL="2057400" indent="-228600">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9pPr>
          </a:lstStyle>
          <a:p>
            <a:pPr>
              <a:defRPr/>
            </a:pPr>
            <a:endParaRPr lang="ar-SA" altLang="en-US"/>
          </a:p>
        </p:txBody>
      </p:sp>
      <p:sp>
        <p:nvSpPr>
          <p:cNvPr id="9221" name="AutoShape 6">
            <a:hlinkClick r:id="" action="ppaction://hlinkshowjump?jump=firstslide"/>
          </p:cNvPr>
          <p:cNvSpPr>
            <a:spLocks noChangeArrowheads="1"/>
          </p:cNvSpPr>
          <p:nvPr/>
        </p:nvSpPr>
        <p:spPr bwMode="auto">
          <a:xfrm>
            <a:off x="3048000" y="6248400"/>
            <a:ext cx="457200" cy="457200"/>
          </a:xfrm>
          <a:prstGeom prst="actionButtonHome">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bg1"/>
                </a:solidFill>
                <a:latin typeface="Arial" charset="0"/>
                <a:ea typeface="DejaVu Sans" charset="0"/>
                <a:cs typeface="DejaVu Sans" charset="0"/>
              </a:defRPr>
            </a:lvl1pPr>
            <a:lvl2pPr marL="742950" indent="-285750">
              <a:defRPr>
                <a:solidFill>
                  <a:schemeClr val="bg1"/>
                </a:solidFill>
                <a:latin typeface="Arial" charset="0"/>
                <a:ea typeface="DejaVu Sans" charset="0"/>
                <a:cs typeface="DejaVu Sans" charset="0"/>
              </a:defRPr>
            </a:lvl2pPr>
            <a:lvl3pPr marL="1143000" indent="-228600">
              <a:defRPr>
                <a:solidFill>
                  <a:schemeClr val="bg1"/>
                </a:solidFill>
                <a:latin typeface="Arial" charset="0"/>
                <a:ea typeface="DejaVu Sans" charset="0"/>
                <a:cs typeface="DejaVu Sans" charset="0"/>
              </a:defRPr>
            </a:lvl3pPr>
            <a:lvl4pPr marL="1600200" indent="-228600">
              <a:defRPr>
                <a:solidFill>
                  <a:schemeClr val="bg1"/>
                </a:solidFill>
                <a:latin typeface="Arial" charset="0"/>
                <a:ea typeface="DejaVu Sans" charset="0"/>
                <a:cs typeface="DejaVu Sans" charset="0"/>
              </a:defRPr>
            </a:lvl4pPr>
            <a:lvl5pPr marL="2057400" indent="-228600">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9pPr>
          </a:lstStyle>
          <a:p>
            <a:pPr>
              <a:defRPr/>
            </a:pPr>
            <a:endParaRPr lang="ar-SA" altLang="en-US"/>
          </a:p>
        </p:txBody>
      </p:sp>
      <p:sp>
        <p:nvSpPr>
          <p:cNvPr id="9222" name="Text Box 7"/>
          <p:cNvSpPr txBox="1">
            <a:spLocks noChangeArrowheads="1"/>
          </p:cNvSpPr>
          <p:nvPr/>
        </p:nvSpPr>
        <p:spPr bwMode="auto">
          <a:xfrm>
            <a:off x="2362200" y="0"/>
            <a:ext cx="4495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9pPr>
          </a:lstStyle>
          <a:p>
            <a:pPr>
              <a:spcBef>
                <a:spcPts val="1125"/>
              </a:spcBef>
              <a:buClr>
                <a:srgbClr val="A50021"/>
              </a:buClr>
              <a:defRPr/>
            </a:pPr>
            <a:r>
              <a:rPr lang="tr-TR" altLang="en-US" b="1">
                <a:solidFill>
                  <a:srgbClr val="A50021"/>
                </a:solidFill>
              </a:rPr>
              <a:t>Computers Are Your Future Chapter 1</a:t>
            </a:r>
          </a:p>
        </p:txBody>
      </p:sp>
      <p:sp>
        <p:nvSpPr>
          <p:cNvPr id="12295" name="Rectangle 8"/>
          <p:cNvSpPr>
            <a:spLocks noGrp="1" noChangeArrowheads="1"/>
          </p:cNvSpPr>
          <p:nvPr>
            <p:ph type="title"/>
          </p:nvPr>
        </p:nvSpPr>
        <p:spPr bwMode="auto">
          <a:xfrm>
            <a:off x="457200" y="274638"/>
            <a:ext cx="8226425"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ctr" anchorCtr="0" compatLnSpc="1">
            <a:prstTxWarp prst="textNoShape">
              <a:avLst/>
            </a:prstTxWarp>
          </a:bodyPr>
          <a:lstStyle/>
          <a:p>
            <a:pPr lvl="0"/>
            <a:r>
              <a:rPr lang="en-GB" altLang="en-US" smtClean="0"/>
              <a:t>Ana başlık metnini düzenlemek için tıklayın</a:t>
            </a:r>
          </a:p>
        </p:txBody>
      </p:sp>
      <p:sp>
        <p:nvSpPr>
          <p:cNvPr id="12296" name="Rectangle 9"/>
          <p:cNvSpPr>
            <a:spLocks noGrp="1" noChangeArrowheads="1"/>
          </p:cNvSpPr>
          <p:nvPr>
            <p:ph type="body" idx="1"/>
          </p:nvPr>
        </p:nvSpPr>
        <p:spPr bwMode="auto">
          <a:xfrm>
            <a:off x="457200" y="1600200"/>
            <a:ext cx="8226425" cy="452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t" anchorCtr="0" compatLnSpc="1">
            <a:prstTxWarp prst="textNoShape">
              <a:avLst/>
            </a:prstTxWarp>
          </a:bodyPr>
          <a:lstStyle/>
          <a:p>
            <a:pPr lvl="0"/>
            <a:r>
              <a:rPr lang="en-GB" altLang="en-US" smtClean="0"/>
              <a:t>Anahat metninin biçimini düzenlemek için tıklayın</a:t>
            </a:r>
          </a:p>
          <a:p>
            <a:pPr lvl="1"/>
            <a:r>
              <a:rPr lang="en-GB" altLang="en-US" smtClean="0"/>
              <a:t>İkinci Anahat Düzeyi</a:t>
            </a:r>
          </a:p>
          <a:p>
            <a:pPr lvl="2"/>
            <a:r>
              <a:rPr lang="en-GB" altLang="en-US" smtClean="0"/>
              <a:t>Üçüncü Anahat Düzeyi</a:t>
            </a:r>
          </a:p>
          <a:p>
            <a:pPr lvl="3"/>
            <a:r>
              <a:rPr lang="en-GB" altLang="en-US" smtClean="0"/>
              <a:t>Dördüncü Anahat Düzeyi</a:t>
            </a:r>
          </a:p>
          <a:p>
            <a:pPr lvl="4"/>
            <a:r>
              <a:rPr lang="en-GB" altLang="en-US" smtClean="0"/>
              <a:t>Beşinci Anahat Düzeyi</a:t>
            </a:r>
          </a:p>
          <a:p>
            <a:pPr lvl="4"/>
            <a:r>
              <a:rPr lang="en-GB" altLang="en-US" smtClean="0"/>
              <a:t>Altıncı Anahat Düzeyi</a:t>
            </a:r>
          </a:p>
          <a:p>
            <a:pPr lvl="4"/>
            <a:r>
              <a:rPr lang="en-GB" altLang="en-US" smtClean="0"/>
              <a:t>Yedinci Anahat Düzeyi</a:t>
            </a:r>
          </a:p>
          <a:p>
            <a:pPr lvl="4"/>
            <a:r>
              <a:rPr lang="en-GB" altLang="en-US" smtClean="0"/>
              <a:t>Sekizinci Anahat Düzeyi</a:t>
            </a:r>
          </a:p>
          <a:p>
            <a:pPr lvl="4"/>
            <a:r>
              <a:rPr lang="en-GB" altLang="en-US" smtClean="0"/>
              <a:t>Dokuzuncu Anahat Düzeyi</a:t>
            </a:r>
          </a:p>
        </p:txBody>
      </p:sp>
      <p:sp>
        <p:nvSpPr>
          <p:cNvPr id="9226" name="Rectangle 10"/>
          <p:cNvSpPr>
            <a:spLocks noGrp="1" noChangeArrowheads="1"/>
          </p:cNvSpPr>
          <p:nvPr>
            <p:ph type="sldNum"/>
          </p:nvPr>
        </p:nvSpPr>
        <p:spPr bwMode="auto">
          <a:xfrm>
            <a:off x="6553200" y="6381750"/>
            <a:ext cx="2130425" cy="473075"/>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r" eaLnBrk="1">
              <a:buSzPct val="45000"/>
              <a:buFont typeface="Wingdings" pitchFamily="2" charset="2"/>
              <a:buNone/>
              <a:tabLst>
                <a:tab pos="723900" algn="l"/>
                <a:tab pos="1447800" algn="l"/>
              </a:tabLst>
              <a:defRPr sz="1400" b="1">
                <a:solidFill>
                  <a:srgbClr val="000000"/>
                </a:solidFill>
                <a:latin typeface="+mn-lt"/>
                <a:ea typeface="+mn-ea"/>
                <a:cs typeface="+mn-cs"/>
              </a:defRPr>
            </a:lvl1pPr>
          </a:lstStyle>
          <a:p>
            <a:pPr>
              <a:defRPr/>
            </a:pPr>
            <a:r>
              <a:rPr lang="tr-TR"/>
              <a:t>Slide </a:t>
            </a:r>
            <a:fld id="{D5E81EEF-FCA7-4A4A-9A64-F69357F6C830}" type="slidenum">
              <a:rPr lang="tr-TR"/>
              <a:pPr>
                <a:defRPr/>
              </a:pPr>
              <a:t>‹#›</a:t>
            </a:fld>
            <a:endParaRPr lang="tr-TR"/>
          </a:p>
        </p:txBody>
      </p:sp>
      <p:sp>
        <p:nvSpPr>
          <p:cNvPr id="9227" name="Rectangle 11"/>
          <p:cNvSpPr>
            <a:spLocks noGrp="1" noChangeArrowheads="1"/>
          </p:cNvSpPr>
          <p:nvPr>
            <p:ph type="ftr"/>
          </p:nvPr>
        </p:nvSpPr>
        <p:spPr bwMode="auto">
          <a:xfrm>
            <a:off x="0" y="6381750"/>
            <a:ext cx="2892425" cy="730250"/>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eaLnBrk="1">
              <a:buSzPct val="45000"/>
              <a:buFont typeface="Wingdings" pitchFamily="2" charset="2"/>
              <a:buNone/>
              <a:tabLst>
                <a:tab pos="723900" algn="l"/>
                <a:tab pos="1447800" algn="l"/>
                <a:tab pos="2171700" algn="l"/>
              </a:tabLst>
              <a:defRPr sz="1400" b="1">
                <a:solidFill>
                  <a:srgbClr val="000000"/>
                </a:solidFill>
                <a:latin typeface="+mn-lt"/>
                <a:ea typeface="+mn-ea"/>
                <a:cs typeface="+mn-cs"/>
              </a:defRPr>
            </a:lvl1pPr>
          </a:lstStyle>
          <a:p>
            <a:pPr>
              <a:defRPr/>
            </a:pPr>
            <a:r>
              <a:rPr lang="tr-TR"/>
              <a:t>Mohammed Alnaif Ph.D.</a:t>
            </a:r>
          </a:p>
        </p:txBody>
      </p:sp>
    </p:spTree>
  </p:cSld>
  <p:clrMap bg1="lt1" tx1="dk1" bg2="lt2" tx2="dk2" accent1="accent1" accent2="accent2" accent3="accent3" accent4="accent4" accent5="accent5" accent6="accent6" hlink="hlink" folHlink="folHlink"/>
  <p:sldLayoutIdLst>
    <p:sldLayoutId id="2147484285" r:id="rId1"/>
    <p:sldLayoutId id="2147484286" r:id="rId2"/>
    <p:sldLayoutId id="2147484287" r:id="rId3"/>
    <p:sldLayoutId id="2147484288" r:id="rId4"/>
    <p:sldLayoutId id="2147484289" r:id="rId5"/>
    <p:sldLayoutId id="2147484290" r:id="rId6"/>
    <p:sldLayoutId id="2147484291" r:id="rId7"/>
    <p:sldLayoutId id="2147484292" r:id="rId8"/>
    <p:sldLayoutId id="2147484293" r:id="rId9"/>
    <p:sldLayoutId id="2147484294" r:id="rId10"/>
    <p:sldLayoutId id="2147484295" r:id="rId11"/>
  </p:sldLayoutIdLst>
  <p:hf sldNum="0" hdr="0" ftr="0" dt="0"/>
  <p:txStyles>
    <p:titleStyle>
      <a:lvl1pPr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mj-lt"/>
          <a:ea typeface="+mj-ea"/>
          <a:cs typeface="+mj-cs"/>
        </a:defRPr>
      </a:lvl1pPr>
      <a:lvl2pPr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2pPr>
      <a:lvl3pPr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3pPr>
      <a:lvl4pPr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4pPr>
      <a:lvl5pPr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5pPr>
      <a:lvl6pPr marL="457200"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6pPr>
      <a:lvl7pPr marL="914400"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7pPr>
      <a:lvl8pPr marL="1371600"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8pPr>
      <a:lvl9pPr marL="1828800"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9pPr>
    </p:titleStyle>
    <p:bodyStyle>
      <a:lvl1pPr marL="339725" indent="-339725" algn="l" defTabSz="449263" rtl="0" eaLnBrk="1" fontAlgn="base" hangingPunct="1">
        <a:spcBef>
          <a:spcPts val="700"/>
        </a:spcBef>
        <a:spcAft>
          <a:spcPct val="0"/>
        </a:spcAft>
        <a:buClr>
          <a:srgbClr val="A50021"/>
        </a:buClr>
        <a:buSzPct val="100000"/>
        <a:buFont typeface="Wingdings" pitchFamily="2" charset="2"/>
        <a:buChar char=""/>
        <a:defRPr sz="2800">
          <a:solidFill>
            <a:srgbClr val="A50021"/>
          </a:solidFill>
          <a:latin typeface="+mn-lt"/>
          <a:ea typeface="+mn-ea"/>
          <a:cs typeface="+mn-cs"/>
        </a:defRPr>
      </a:lvl1pPr>
      <a:lvl2pPr marL="739775" indent="-282575" algn="l" defTabSz="449263" rtl="0" eaLnBrk="1" fontAlgn="base" hangingPunct="1">
        <a:spcBef>
          <a:spcPts val="600"/>
        </a:spcBef>
        <a:spcAft>
          <a:spcPct val="0"/>
        </a:spcAft>
        <a:buClr>
          <a:srgbClr val="A50021"/>
        </a:buClr>
        <a:buSzPct val="100000"/>
        <a:buFont typeface="Wingdings" pitchFamily="2" charset="2"/>
        <a:buChar char=""/>
        <a:defRPr sz="2400">
          <a:solidFill>
            <a:srgbClr val="A50021"/>
          </a:solidFill>
          <a:latin typeface="+mn-lt"/>
          <a:ea typeface="+mn-ea"/>
          <a:cs typeface="+mn-cs"/>
        </a:defRPr>
      </a:lvl2pPr>
      <a:lvl3pPr marL="1143000" indent="-228600" algn="l" defTabSz="449263" rtl="0" eaLnBrk="1" fontAlgn="base" hangingPunct="1">
        <a:spcBef>
          <a:spcPts val="500"/>
        </a:spcBef>
        <a:spcAft>
          <a:spcPct val="0"/>
        </a:spcAft>
        <a:buClr>
          <a:srgbClr val="A50021"/>
        </a:buClr>
        <a:buSzPct val="100000"/>
        <a:buFont typeface="Wingdings" pitchFamily="2" charset="2"/>
        <a:buChar char=""/>
        <a:defRPr sz="2000">
          <a:solidFill>
            <a:srgbClr val="A50021"/>
          </a:solidFill>
          <a:latin typeface="+mn-lt"/>
          <a:ea typeface="+mn-ea"/>
          <a:cs typeface="+mn-cs"/>
        </a:defRPr>
      </a:lvl3pPr>
      <a:lvl4pPr marL="16002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4pPr>
      <a:lvl5pPr marL="20574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5pPr>
      <a:lvl6pPr marL="25146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6pPr>
      <a:lvl7pPr marL="29718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7pPr>
      <a:lvl8pPr marL="34290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8pPr>
      <a:lvl9pPr marL="38862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3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tile tx="0" ty="0" sx="100000" sy="100000" flip="none" algn="tl"/>
        </a:blipFill>
        <a:effectLst/>
      </p:bgPr>
    </p:bg>
    <p:spTree>
      <p:nvGrpSpPr>
        <p:cNvPr id="1" name=""/>
        <p:cNvGrpSpPr/>
        <p:nvPr/>
      </p:nvGrpSpPr>
      <p:grpSpPr>
        <a:xfrm>
          <a:off x="0" y="0"/>
          <a:ext cx="0" cy="0"/>
          <a:chOff x="0" y="0"/>
          <a:chExt cx="0" cy="0"/>
        </a:xfrm>
      </p:grpSpPr>
      <p:grpSp>
        <p:nvGrpSpPr>
          <p:cNvPr id="13314" name="Group 1"/>
          <p:cNvGrpSpPr>
            <a:grpSpLocks/>
          </p:cNvGrpSpPr>
          <p:nvPr/>
        </p:nvGrpSpPr>
        <p:grpSpPr bwMode="auto">
          <a:xfrm>
            <a:off x="5638800" y="6248400"/>
            <a:ext cx="454025" cy="454025"/>
            <a:chOff x="3552" y="3936"/>
            <a:chExt cx="286" cy="286"/>
          </a:xfrm>
        </p:grpSpPr>
        <p:sp>
          <p:nvSpPr>
            <p:cNvPr id="2" name="AutoShape 2">
              <a:hlinkClick r:id="" action="ppaction://hlinkshowjump?jump=endshow"/>
            </p:cNvPr>
            <p:cNvSpPr>
              <a:spLocks noChangeArrowheads="1"/>
            </p:cNvSpPr>
            <p:nvPr/>
          </p:nvSpPr>
          <p:spPr bwMode="auto">
            <a:xfrm>
              <a:off x="3552" y="3936"/>
              <a:ext cx="287" cy="287"/>
            </a:xfrm>
            <a:prstGeom prst="actionButtonBlank">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bg1"/>
                  </a:solidFill>
                  <a:latin typeface="Arial" charset="0"/>
                  <a:ea typeface="DejaVu Sans" charset="0"/>
                  <a:cs typeface="DejaVu Sans" charset="0"/>
                </a:defRPr>
              </a:lvl1pPr>
              <a:lvl2pPr marL="742950" indent="-285750">
                <a:defRPr>
                  <a:solidFill>
                    <a:schemeClr val="bg1"/>
                  </a:solidFill>
                  <a:latin typeface="Arial" charset="0"/>
                  <a:ea typeface="DejaVu Sans" charset="0"/>
                  <a:cs typeface="DejaVu Sans" charset="0"/>
                </a:defRPr>
              </a:lvl2pPr>
              <a:lvl3pPr marL="1143000" indent="-228600">
                <a:defRPr>
                  <a:solidFill>
                    <a:schemeClr val="bg1"/>
                  </a:solidFill>
                  <a:latin typeface="Arial" charset="0"/>
                  <a:ea typeface="DejaVu Sans" charset="0"/>
                  <a:cs typeface="DejaVu Sans" charset="0"/>
                </a:defRPr>
              </a:lvl3pPr>
              <a:lvl4pPr marL="1600200" indent="-228600">
                <a:defRPr>
                  <a:solidFill>
                    <a:schemeClr val="bg1"/>
                  </a:solidFill>
                  <a:latin typeface="Arial" charset="0"/>
                  <a:ea typeface="DejaVu Sans" charset="0"/>
                  <a:cs typeface="DejaVu Sans" charset="0"/>
                </a:defRPr>
              </a:lvl4pPr>
              <a:lvl5pPr marL="2057400" indent="-228600">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9pPr>
            </a:lstStyle>
            <a:p>
              <a:pPr>
                <a:defRPr/>
              </a:pPr>
              <a:endParaRPr lang="ar-SA" altLang="en-US"/>
            </a:p>
          </p:txBody>
        </p:sp>
        <p:sp>
          <p:nvSpPr>
            <p:cNvPr id="10252" name="AutoShape 3"/>
            <p:cNvSpPr>
              <a:spLocks noChangeArrowheads="1"/>
            </p:cNvSpPr>
            <p:nvPr/>
          </p:nvSpPr>
          <p:spPr bwMode="auto">
            <a:xfrm>
              <a:off x="3600" y="3984"/>
              <a:ext cx="191" cy="191"/>
            </a:xfrm>
            <a:prstGeom prst="octagon">
              <a:avLst>
                <a:gd name="adj" fmla="val 23148"/>
              </a:avLst>
            </a:pr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bg1"/>
                  </a:solidFill>
                  <a:latin typeface="Arial" charset="0"/>
                  <a:ea typeface="DejaVu Sans" charset="0"/>
                  <a:cs typeface="DejaVu Sans" charset="0"/>
                </a:defRPr>
              </a:lvl1pPr>
              <a:lvl2pPr marL="742950" indent="-285750">
                <a:defRPr>
                  <a:solidFill>
                    <a:schemeClr val="bg1"/>
                  </a:solidFill>
                  <a:latin typeface="Arial" charset="0"/>
                  <a:ea typeface="DejaVu Sans" charset="0"/>
                  <a:cs typeface="DejaVu Sans" charset="0"/>
                </a:defRPr>
              </a:lvl2pPr>
              <a:lvl3pPr marL="1143000" indent="-228600">
                <a:defRPr>
                  <a:solidFill>
                    <a:schemeClr val="bg1"/>
                  </a:solidFill>
                  <a:latin typeface="Arial" charset="0"/>
                  <a:ea typeface="DejaVu Sans" charset="0"/>
                  <a:cs typeface="DejaVu Sans" charset="0"/>
                </a:defRPr>
              </a:lvl3pPr>
              <a:lvl4pPr marL="1600200" indent="-228600">
                <a:defRPr>
                  <a:solidFill>
                    <a:schemeClr val="bg1"/>
                  </a:solidFill>
                  <a:latin typeface="Arial" charset="0"/>
                  <a:ea typeface="DejaVu Sans" charset="0"/>
                  <a:cs typeface="DejaVu Sans" charset="0"/>
                </a:defRPr>
              </a:lvl4pPr>
              <a:lvl5pPr marL="2057400" indent="-228600">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9pPr>
            </a:lstStyle>
            <a:p>
              <a:pPr>
                <a:defRPr/>
              </a:pPr>
              <a:endParaRPr lang="ar-SA" altLang="en-US"/>
            </a:p>
          </p:txBody>
        </p:sp>
      </p:grpSp>
      <p:sp>
        <p:nvSpPr>
          <p:cNvPr id="10243" name="AutoShape 4">
            <a:hlinkClick r:id="" action="ppaction://hlinkshowjump?jump=nextslide"/>
          </p:cNvPr>
          <p:cNvSpPr>
            <a:spLocks noChangeArrowheads="1"/>
          </p:cNvSpPr>
          <p:nvPr/>
        </p:nvSpPr>
        <p:spPr bwMode="auto">
          <a:xfrm>
            <a:off x="4724400" y="6248400"/>
            <a:ext cx="457200" cy="457200"/>
          </a:xfrm>
          <a:prstGeom prst="actionButtonForwardNext">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bg1"/>
                </a:solidFill>
                <a:latin typeface="Arial" charset="0"/>
                <a:ea typeface="DejaVu Sans" charset="0"/>
                <a:cs typeface="DejaVu Sans" charset="0"/>
              </a:defRPr>
            </a:lvl1pPr>
            <a:lvl2pPr marL="742950" indent="-285750">
              <a:defRPr>
                <a:solidFill>
                  <a:schemeClr val="bg1"/>
                </a:solidFill>
                <a:latin typeface="Arial" charset="0"/>
                <a:ea typeface="DejaVu Sans" charset="0"/>
                <a:cs typeface="DejaVu Sans" charset="0"/>
              </a:defRPr>
            </a:lvl2pPr>
            <a:lvl3pPr marL="1143000" indent="-228600">
              <a:defRPr>
                <a:solidFill>
                  <a:schemeClr val="bg1"/>
                </a:solidFill>
                <a:latin typeface="Arial" charset="0"/>
                <a:ea typeface="DejaVu Sans" charset="0"/>
                <a:cs typeface="DejaVu Sans" charset="0"/>
              </a:defRPr>
            </a:lvl3pPr>
            <a:lvl4pPr marL="1600200" indent="-228600">
              <a:defRPr>
                <a:solidFill>
                  <a:schemeClr val="bg1"/>
                </a:solidFill>
                <a:latin typeface="Arial" charset="0"/>
                <a:ea typeface="DejaVu Sans" charset="0"/>
                <a:cs typeface="DejaVu Sans" charset="0"/>
              </a:defRPr>
            </a:lvl4pPr>
            <a:lvl5pPr marL="2057400" indent="-228600">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9pPr>
          </a:lstStyle>
          <a:p>
            <a:pPr>
              <a:defRPr/>
            </a:pPr>
            <a:endParaRPr lang="ar-SA" altLang="en-US"/>
          </a:p>
        </p:txBody>
      </p:sp>
      <p:sp>
        <p:nvSpPr>
          <p:cNvPr id="10244" name="AutoShape 5">
            <a:hlinkClick r:id="" action="ppaction://hlinkshowjump?jump=previousslide"/>
          </p:cNvPr>
          <p:cNvSpPr>
            <a:spLocks noChangeArrowheads="1"/>
          </p:cNvSpPr>
          <p:nvPr/>
        </p:nvSpPr>
        <p:spPr bwMode="auto">
          <a:xfrm>
            <a:off x="3962400" y="6248400"/>
            <a:ext cx="457200" cy="457200"/>
          </a:xfrm>
          <a:prstGeom prst="actionButtonBackPrevious">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bg1"/>
                </a:solidFill>
                <a:latin typeface="Arial" charset="0"/>
                <a:ea typeface="DejaVu Sans" charset="0"/>
                <a:cs typeface="DejaVu Sans" charset="0"/>
              </a:defRPr>
            </a:lvl1pPr>
            <a:lvl2pPr marL="742950" indent="-285750">
              <a:defRPr>
                <a:solidFill>
                  <a:schemeClr val="bg1"/>
                </a:solidFill>
                <a:latin typeface="Arial" charset="0"/>
                <a:ea typeface="DejaVu Sans" charset="0"/>
                <a:cs typeface="DejaVu Sans" charset="0"/>
              </a:defRPr>
            </a:lvl2pPr>
            <a:lvl3pPr marL="1143000" indent="-228600">
              <a:defRPr>
                <a:solidFill>
                  <a:schemeClr val="bg1"/>
                </a:solidFill>
                <a:latin typeface="Arial" charset="0"/>
                <a:ea typeface="DejaVu Sans" charset="0"/>
                <a:cs typeface="DejaVu Sans" charset="0"/>
              </a:defRPr>
            </a:lvl3pPr>
            <a:lvl4pPr marL="1600200" indent="-228600">
              <a:defRPr>
                <a:solidFill>
                  <a:schemeClr val="bg1"/>
                </a:solidFill>
                <a:latin typeface="Arial" charset="0"/>
                <a:ea typeface="DejaVu Sans" charset="0"/>
                <a:cs typeface="DejaVu Sans" charset="0"/>
              </a:defRPr>
            </a:lvl4pPr>
            <a:lvl5pPr marL="2057400" indent="-228600">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9pPr>
          </a:lstStyle>
          <a:p>
            <a:pPr>
              <a:defRPr/>
            </a:pPr>
            <a:endParaRPr lang="ar-SA" altLang="en-US"/>
          </a:p>
        </p:txBody>
      </p:sp>
      <p:sp>
        <p:nvSpPr>
          <p:cNvPr id="10245" name="AutoShape 6">
            <a:hlinkClick r:id="" action="ppaction://hlinkshowjump?jump=firstslide"/>
          </p:cNvPr>
          <p:cNvSpPr>
            <a:spLocks noChangeArrowheads="1"/>
          </p:cNvSpPr>
          <p:nvPr/>
        </p:nvSpPr>
        <p:spPr bwMode="auto">
          <a:xfrm>
            <a:off x="3048000" y="6248400"/>
            <a:ext cx="457200" cy="457200"/>
          </a:xfrm>
          <a:prstGeom prst="actionButtonHome">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bg1"/>
                </a:solidFill>
                <a:latin typeface="Arial" charset="0"/>
                <a:ea typeface="DejaVu Sans" charset="0"/>
                <a:cs typeface="DejaVu Sans" charset="0"/>
              </a:defRPr>
            </a:lvl1pPr>
            <a:lvl2pPr marL="742950" indent="-285750">
              <a:defRPr>
                <a:solidFill>
                  <a:schemeClr val="bg1"/>
                </a:solidFill>
                <a:latin typeface="Arial" charset="0"/>
                <a:ea typeface="DejaVu Sans" charset="0"/>
                <a:cs typeface="DejaVu Sans" charset="0"/>
              </a:defRPr>
            </a:lvl2pPr>
            <a:lvl3pPr marL="1143000" indent="-228600">
              <a:defRPr>
                <a:solidFill>
                  <a:schemeClr val="bg1"/>
                </a:solidFill>
                <a:latin typeface="Arial" charset="0"/>
                <a:ea typeface="DejaVu Sans" charset="0"/>
                <a:cs typeface="DejaVu Sans" charset="0"/>
              </a:defRPr>
            </a:lvl3pPr>
            <a:lvl4pPr marL="1600200" indent="-228600">
              <a:defRPr>
                <a:solidFill>
                  <a:schemeClr val="bg1"/>
                </a:solidFill>
                <a:latin typeface="Arial" charset="0"/>
                <a:ea typeface="DejaVu Sans" charset="0"/>
                <a:cs typeface="DejaVu Sans" charset="0"/>
              </a:defRPr>
            </a:lvl4pPr>
            <a:lvl5pPr marL="2057400" indent="-228600">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9pPr>
          </a:lstStyle>
          <a:p>
            <a:pPr>
              <a:defRPr/>
            </a:pPr>
            <a:endParaRPr lang="ar-SA" altLang="en-US"/>
          </a:p>
        </p:txBody>
      </p:sp>
      <p:sp>
        <p:nvSpPr>
          <p:cNvPr id="10246" name="Text Box 7"/>
          <p:cNvSpPr txBox="1">
            <a:spLocks noChangeArrowheads="1"/>
          </p:cNvSpPr>
          <p:nvPr/>
        </p:nvSpPr>
        <p:spPr bwMode="auto">
          <a:xfrm>
            <a:off x="2362200" y="0"/>
            <a:ext cx="4495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9pPr>
          </a:lstStyle>
          <a:p>
            <a:pPr>
              <a:spcBef>
                <a:spcPts val="1125"/>
              </a:spcBef>
              <a:buClr>
                <a:srgbClr val="A50021"/>
              </a:buClr>
              <a:defRPr/>
            </a:pPr>
            <a:r>
              <a:rPr lang="tr-TR" altLang="en-US" b="1">
                <a:solidFill>
                  <a:srgbClr val="A50021"/>
                </a:solidFill>
              </a:rPr>
              <a:t>Computers Are Your Future Chapter 1</a:t>
            </a:r>
          </a:p>
        </p:txBody>
      </p:sp>
      <p:sp>
        <p:nvSpPr>
          <p:cNvPr id="13319" name="Rectangle 8"/>
          <p:cNvSpPr>
            <a:spLocks noGrp="1" noChangeArrowheads="1"/>
          </p:cNvSpPr>
          <p:nvPr>
            <p:ph type="title"/>
          </p:nvPr>
        </p:nvSpPr>
        <p:spPr bwMode="auto">
          <a:xfrm>
            <a:off x="457200" y="274638"/>
            <a:ext cx="8226425"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ctr" anchorCtr="0" compatLnSpc="1">
            <a:prstTxWarp prst="textNoShape">
              <a:avLst/>
            </a:prstTxWarp>
          </a:bodyPr>
          <a:lstStyle/>
          <a:p>
            <a:pPr lvl="0"/>
            <a:r>
              <a:rPr lang="en-GB" altLang="en-US" smtClean="0"/>
              <a:t>Ana başlık metnini düzenlemek için tıklayın</a:t>
            </a:r>
          </a:p>
        </p:txBody>
      </p:sp>
      <p:sp>
        <p:nvSpPr>
          <p:cNvPr id="13320" name="Rectangle 9"/>
          <p:cNvSpPr>
            <a:spLocks noGrp="1" noChangeArrowheads="1"/>
          </p:cNvSpPr>
          <p:nvPr>
            <p:ph type="body" idx="1"/>
          </p:nvPr>
        </p:nvSpPr>
        <p:spPr bwMode="auto">
          <a:xfrm>
            <a:off x="457200" y="1600200"/>
            <a:ext cx="8226425" cy="452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t" anchorCtr="0" compatLnSpc="1">
            <a:prstTxWarp prst="textNoShape">
              <a:avLst/>
            </a:prstTxWarp>
          </a:bodyPr>
          <a:lstStyle/>
          <a:p>
            <a:pPr lvl="0"/>
            <a:r>
              <a:rPr lang="en-GB" altLang="en-US" smtClean="0"/>
              <a:t>Anahat metninin biçimini düzenlemek için tıklayın</a:t>
            </a:r>
          </a:p>
          <a:p>
            <a:pPr lvl="1"/>
            <a:r>
              <a:rPr lang="en-GB" altLang="en-US" smtClean="0"/>
              <a:t>İkinci Anahat Düzeyi</a:t>
            </a:r>
          </a:p>
          <a:p>
            <a:pPr lvl="2"/>
            <a:r>
              <a:rPr lang="en-GB" altLang="en-US" smtClean="0"/>
              <a:t>Üçüncü Anahat Düzeyi</a:t>
            </a:r>
          </a:p>
          <a:p>
            <a:pPr lvl="3"/>
            <a:r>
              <a:rPr lang="en-GB" altLang="en-US" smtClean="0"/>
              <a:t>Dördüncü Anahat Düzeyi</a:t>
            </a:r>
          </a:p>
          <a:p>
            <a:pPr lvl="4"/>
            <a:r>
              <a:rPr lang="en-GB" altLang="en-US" smtClean="0"/>
              <a:t>Beşinci Anahat Düzeyi</a:t>
            </a:r>
          </a:p>
          <a:p>
            <a:pPr lvl="4"/>
            <a:r>
              <a:rPr lang="en-GB" altLang="en-US" smtClean="0"/>
              <a:t>Altıncı Anahat Düzeyi</a:t>
            </a:r>
          </a:p>
          <a:p>
            <a:pPr lvl="4"/>
            <a:r>
              <a:rPr lang="en-GB" altLang="en-US" smtClean="0"/>
              <a:t>Yedinci Anahat Düzeyi</a:t>
            </a:r>
          </a:p>
          <a:p>
            <a:pPr lvl="4"/>
            <a:r>
              <a:rPr lang="en-GB" altLang="en-US" smtClean="0"/>
              <a:t>Sekizinci Anahat Düzeyi</a:t>
            </a:r>
          </a:p>
          <a:p>
            <a:pPr lvl="4"/>
            <a:r>
              <a:rPr lang="en-GB" altLang="en-US" smtClean="0"/>
              <a:t>Dokuzuncu Anahat Düzeyi</a:t>
            </a:r>
          </a:p>
        </p:txBody>
      </p:sp>
      <p:sp>
        <p:nvSpPr>
          <p:cNvPr id="10250" name="Rectangle 10"/>
          <p:cNvSpPr>
            <a:spLocks noGrp="1" noChangeArrowheads="1"/>
          </p:cNvSpPr>
          <p:nvPr>
            <p:ph type="sldNum"/>
          </p:nvPr>
        </p:nvSpPr>
        <p:spPr bwMode="auto">
          <a:xfrm>
            <a:off x="6553200" y="6381750"/>
            <a:ext cx="2130425" cy="473075"/>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r" eaLnBrk="1">
              <a:buSzPct val="45000"/>
              <a:buFont typeface="Wingdings" pitchFamily="2" charset="2"/>
              <a:buNone/>
              <a:tabLst>
                <a:tab pos="723900" algn="l"/>
                <a:tab pos="1447800" algn="l"/>
              </a:tabLst>
              <a:defRPr sz="1400" b="1">
                <a:solidFill>
                  <a:srgbClr val="000000"/>
                </a:solidFill>
                <a:latin typeface="+mn-lt"/>
                <a:ea typeface="+mn-ea"/>
                <a:cs typeface="+mn-cs"/>
              </a:defRPr>
            </a:lvl1pPr>
          </a:lstStyle>
          <a:p>
            <a:pPr>
              <a:defRPr/>
            </a:pPr>
            <a:r>
              <a:rPr lang="tr-TR"/>
              <a:t>Slide </a:t>
            </a:r>
            <a:fld id="{ED0B9816-7CD3-4988-8789-8AEBD767F685}" type="slidenum">
              <a:rPr lang="tr-TR"/>
              <a:pPr>
                <a:defRPr/>
              </a:pPr>
              <a:t>‹#›</a:t>
            </a:fld>
            <a:endParaRPr lang="tr-TR"/>
          </a:p>
        </p:txBody>
      </p:sp>
      <p:sp>
        <p:nvSpPr>
          <p:cNvPr id="10251" name="Rectangle 11"/>
          <p:cNvSpPr>
            <a:spLocks noGrp="1" noChangeArrowheads="1"/>
          </p:cNvSpPr>
          <p:nvPr>
            <p:ph type="ftr"/>
          </p:nvPr>
        </p:nvSpPr>
        <p:spPr bwMode="auto">
          <a:xfrm>
            <a:off x="0" y="6381750"/>
            <a:ext cx="2892425" cy="730250"/>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eaLnBrk="1">
              <a:buSzPct val="45000"/>
              <a:buFont typeface="Wingdings" pitchFamily="2" charset="2"/>
              <a:buNone/>
              <a:tabLst>
                <a:tab pos="723900" algn="l"/>
                <a:tab pos="1447800" algn="l"/>
                <a:tab pos="2171700" algn="l"/>
              </a:tabLst>
              <a:defRPr sz="1400" b="1">
                <a:solidFill>
                  <a:srgbClr val="000000"/>
                </a:solidFill>
                <a:latin typeface="+mn-lt"/>
                <a:ea typeface="+mn-ea"/>
                <a:cs typeface="+mn-cs"/>
              </a:defRPr>
            </a:lvl1pPr>
          </a:lstStyle>
          <a:p>
            <a:pPr>
              <a:defRPr/>
            </a:pPr>
            <a:r>
              <a:rPr lang="tr-TR"/>
              <a:t>Mohammed Alnaif Ph.D.</a:t>
            </a:r>
          </a:p>
        </p:txBody>
      </p:sp>
    </p:spTree>
  </p:cSld>
  <p:clrMap bg1="lt1" tx1="dk1" bg2="lt2" tx2="dk2" accent1="accent1" accent2="accent2" accent3="accent3" accent4="accent4" accent5="accent5" accent6="accent6" hlink="hlink" folHlink="folHlink"/>
  <p:sldLayoutIdLst>
    <p:sldLayoutId id="2147484297" r:id="rId1"/>
    <p:sldLayoutId id="2147484298" r:id="rId2"/>
    <p:sldLayoutId id="2147484299" r:id="rId3"/>
    <p:sldLayoutId id="2147484300" r:id="rId4"/>
    <p:sldLayoutId id="2147484301" r:id="rId5"/>
    <p:sldLayoutId id="2147484302" r:id="rId6"/>
    <p:sldLayoutId id="2147484303" r:id="rId7"/>
    <p:sldLayoutId id="2147484304" r:id="rId8"/>
    <p:sldLayoutId id="2147484305" r:id="rId9"/>
    <p:sldLayoutId id="2147484306" r:id="rId10"/>
    <p:sldLayoutId id="2147484307" r:id="rId11"/>
  </p:sldLayoutIdLst>
  <p:hf sldNum="0" hdr="0" ftr="0" dt="0"/>
  <p:txStyles>
    <p:titleStyle>
      <a:lvl1pPr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mj-lt"/>
          <a:ea typeface="+mj-ea"/>
          <a:cs typeface="+mj-cs"/>
        </a:defRPr>
      </a:lvl1pPr>
      <a:lvl2pPr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2pPr>
      <a:lvl3pPr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3pPr>
      <a:lvl4pPr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4pPr>
      <a:lvl5pPr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5pPr>
      <a:lvl6pPr marL="457200"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6pPr>
      <a:lvl7pPr marL="914400"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7pPr>
      <a:lvl8pPr marL="1371600"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8pPr>
      <a:lvl9pPr marL="1828800"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9pPr>
    </p:titleStyle>
    <p:bodyStyle>
      <a:lvl1pPr marL="339725" indent="-339725" algn="l" defTabSz="449263" rtl="0" eaLnBrk="1" fontAlgn="base" hangingPunct="1">
        <a:spcBef>
          <a:spcPts val="700"/>
        </a:spcBef>
        <a:spcAft>
          <a:spcPct val="0"/>
        </a:spcAft>
        <a:buClr>
          <a:srgbClr val="A50021"/>
        </a:buClr>
        <a:buSzPct val="100000"/>
        <a:buFont typeface="Wingdings" pitchFamily="2" charset="2"/>
        <a:buChar char=""/>
        <a:defRPr sz="2800">
          <a:solidFill>
            <a:srgbClr val="A50021"/>
          </a:solidFill>
          <a:latin typeface="+mn-lt"/>
          <a:ea typeface="+mn-ea"/>
          <a:cs typeface="+mn-cs"/>
        </a:defRPr>
      </a:lvl1pPr>
      <a:lvl2pPr marL="739775" indent="-282575" algn="l" defTabSz="449263" rtl="0" eaLnBrk="1" fontAlgn="base" hangingPunct="1">
        <a:spcBef>
          <a:spcPts val="600"/>
        </a:spcBef>
        <a:spcAft>
          <a:spcPct val="0"/>
        </a:spcAft>
        <a:buClr>
          <a:srgbClr val="A50021"/>
        </a:buClr>
        <a:buSzPct val="100000"/>
        <a:buFont typeface="Wingdings" pitchFamily="2" charset="2"/>
        <a:buChar char=""/>
        <a:defRPr sz="2400">
          <a:solidFill>
            <a:srgbClr val="A50021"/>
          </a:solidFill>
          <a:latin typeface="+mn-lt"/>
          <a:ea typeface="+mn-ea"/>
          <a:cs typeface="+mn-cs"/>
        </a:defRPr>
      </a:lvl2pPr>
      <a:lvl3pPr marL="1143000" indent="-228600" algn="l" defTabSz="449263" rtl="0" eaLnBrk="1" fontAlgn="base" hangingPunct="1">
        <a:spcBef>
          <a:spcPts val="500"/>
        </a:spcBef>
        <a:spcAft>
          <a:spcPct val="0"/>
        </a:spcAft>
        <a:buClr>
          <a:srgbClr val="A50021"/>
        </a:buClr>
        <a:buSzPct val="100000"/>
        <a:buFont typeface="Wingdings" pitchFamily="2" charset="2"/>
        <a:buChar char=""/>
        <a:defRPr sz="2000">
          <a:solidFill>
            <a:srgbClr val="A50021"/>
          </a:solidFill>
          <a:latin typeface="+mn-lt"/>
          <a:ea typeface="+mn-ea"/>
          <a:cs typeface="+mn-cs"/>
        </a:defRPr>
      </a:lvl3pPr>
      <a:lvl4pPr marL="16002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4pPr>
      <a:lvl5pPr marL="20574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5pPr>
      <a:lvl6pPr marL="25146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6pPr>
      <a:lvl7pPr marL="29718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7pPr>
      <a:lvl8pPr marL="34290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8pPr>
      <a:lvl9pPr marL="38862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39.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tile tx="0" ty="0" sx="100000" sy="100000" flip="none" algn="tl"/>
        </a:blipFill>
        <a:effectLst/>
      </p:bgPr>
    </p:bg>
    <p:spTree>
      <p:nvGrpSpPr>
        <p:cNvPr id="1" name=""/>
        <p:cNvGrpSpPr/>
        <p:nvPr/>
      </p:nvGrpSpPr>
      <p:grpSpPr>
        <a:xfrm>
          <a:off x="0" y="0"/>
          <a:ext cx="0" cy="0"/>
          <a:chOff x="0" y="0"/>
          <a:chExt cx="0" cy="0"/>
        </a:xfrm>
      </p:grpSpPr>
      <p:grpSp>
        <p:nvGrpSpPr>
          <p:cNvPr id="14338" name="Group 1"/>
          <p:cNvGrpSpPr>
            <a:grpSpLocks/>
          </p:cNvGrpSpPr>
          <p:nvPr/>
        </p:nvGrpSpPr>
        <p:grpSpPr bwMode="auto">
          <a:xfrm>
            <a:off x="5638800" y="6248400"/>
            <a:ext cx="454025" cy="454025"/>
            <a:chOff x="3552" y="3936"/>
            <a:chExt cx="286" cy="286"/>
          </a:xfrm>
        </p:grpSpPr>
        <p:sp>
          <p:nvSpPr>
            <p:cNvPr id="2" name="AutoShape 2">
              <a:hlinkClick r:id="" action="ppaction://hlinkshowjump?jump=endshow"/>
            </p:cNvPr>
            <p:cNvSpPr>
              <a:spLocks noChangeArrowheads="1"/>
            </p:cNvSpPr>
            <p:nvPr/>
          </p:nvSpPr>
          <p:spPr bwMode="auto">
            <a:xfrm>
              <a:off x="3552" y="3936"/>
              <a:ext cx="287" cy="287"/>
            </a:xfrm>
            <a:prstGeom prst="actionButtonBlank">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bg1"/>
                  </a:solidFill>
                  <a:latin typeface="Arial" charset="0"/>
                  <a:ea typeface="DejaVu Sans" charset="0"/>
                  <a:cs typeface="DejaVu Sans" charset="0"/>
                </a:defRPr>
              </a:lvl1pPr>
              <a:lvl2pPr marL="742950" indent="-285750">
                <a:defRPr>
                  <a:solidFill>
                    <a:schemeClr val="bg1"/>
                  </a:solidFill>
                  <a:latin typeface="Arial" charset="0"/>
                  <a:ea typeface="DejaVu Sans" charset="0"/>
                  <a:cs typeface="DejaVu Sans" charset="0"/>
                </a:defRPr>
              </a:lvl2pPr>
              <a:lvl3pPr marL="1143000" indent="-228600">
                <a:defRPr>
                  <a:solidFill>
                    <a:schemeClr val="bg1"/>
                  </a:solidFill>
                  <a:latin typeface="Arial" charset="0"/>
                  <a:ea typeface="DejaVu Sans" charset="0"/>
                  <a:cs typeface="DejaVu Sans" charset="0"/>
                </a:defRPr>
              </a:lvl3pPr>
              <a:lvl4pPr marL="1600200" indent="-228600">
                <a:defRPr>
                  <a:solidFill>
                    <a:schemeClr val="bg1"/>
                  </a:solidFill>
                  <a:latin typeface="Arial" charset="0"/>
                  <a:ea typeface="DejaVu Sans" charset="0"/>
                  <a:cs typeface="DejaVu Sans" charset="0"/>
                </a:defRPr>
              </a:lvl4pPr>
              <a:lvl5pPr marL="2057400" indent="-228600">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9pPr>
            </a:lstStyle>
            <a:p>
              <a:pPr>
                <a:defRPr/>
              </a:pPr>
              <a:endParaRPr lang="ar-SA" altLang="en-US"/>
            </a:p>
          </p:txBody>
        </p:sp>
        <p:sp>
          <p:nvSpPr>
            <p:cNvPr id="11276" name="AutoShape 3"/>
            <p:cNvSpPr>
              <a:spLocks noChangeArrowheads="1"/>
            </p:cNvSpPr>
            <p:nvPr/>
          </p:nvSpPr>
          <p:spPr bwMode="auto">
            <a:xfrm>
              <a:off x="3600" y="3984"/>
              <a:ext cx="191" cy="191"/>
            </a:xfrm>
            <a:prstGeom prst="octagon">
              <a:avLst>
                <a:gd name="adj" fmla="val 23148"/>
              </a:avLst>
            </a:pr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bg1"/>
                  </a:solidFill>
                  <a:latin typeface="Arial" charset="0"/>
                  <a:ea typeface="DejaVu Sans" charset="0"/>
                  <a:cs typeface="DejaVu Sans" charset="0"/>
                </a:defRPr>
              </a:lvl1pPr>
              <a:lvl2pPr marL="742950" indent="-285750">
                <a:defRPr>
                  <a:solidFill>
                    <a:schemeClr val="bg1"/>
                  </a:solidFill>
                  <a:latin typeface="Arial" charset="0"/>
                  <a:ea typeface="DejaVu Sans" charset="0"/>
                  <a:cs typeface="DejaVu Sans" charset="0"/>
                </a:defRPr>
              </a:lvl2pPr>
              <a:lvl3pPr marL="1143000" indent="-228600">
                <a:defRPr>
                  <a:solidFill>
                    <a:schemeClr val="bg1"/>
                  </a:solidFill>
                  <a:latin typeface="Arial" charset="0"/>
                  <a:ea typeface="DejaVu Sans" charset="0"/>
                  <a:cs typeface="DejaVu Sans" charset="0"/>
                </a:defRPr>
              </a:lvl3pPr>
              <a:lvl4pPr marL="1600200" indent="-228600">
                <a:defRPr>
                  <a:solidFill>
                    <a:schemeClr val="bg1"/>
                  </a:solidFill>
                  <a:latin typeface="Arial" charset="0"/>
                  <a:ea typeface="DejaVu Sans" charset="0"/>
                  <a:cs typeface="DejaVu Sans" charset="0"/>
                </a:defRPr>
              </a:lvl4pPr>
              <a:lvl5pPr marL="2057400" indent="-228600">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9pPr>
            </a:lstStyle>
            <a:p>
              <a:pPr>
                <a:defRPr/>
              </a:pPr>
              <a:endParaRPr lang="ar-SA" altLang="en-US"/>
            </a:p>
          </p:txBody>
        </p:sp>
      </p:grpSp>
      <p:sp>
        <p:nvSpPr>
          <p:cNvPr id="11267" name="AutoShape 4">
            <a:hlinkClick r:id="" action="ppaction://hlinkshowjump?jump=nextslide"/>
          </p:cNvPr>
          <p:cNvSpPr>
            <a:spLocks noChangeArrowheads="1"/>
          </p:cNvSpPr>
          <p:nvPr/>
        </p:nvSpPr>
        <p:spPr bwMode="auto">
          <a:xfrm>
            <a:off x="4724400" y="6248400"/>
            <a:ext cx="457200" cy="457200"/>
          </a:xfrm>
          <a:prstGeom prst="actionButtonForwardNext">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bg1"/>
                </a:solidFill>
                <a:latin typeface="Arial" charset="0"/>
                <a:ea typeface="DejaVu Sans" charset="0"/>
                <a:cs typeface="DejaVu Sans" charset="0"/>
              </a:defRPr>
            </a:lvl1pPr>
            <a:lvl2pPr marL="742950" indent="-285750">
              <a:defRPr>
                <a:solidFill>
                  <a:schemeClr val="bg1"/>
                </a:solidFill>
                <a:latin typeface="Arial" charset="0"/>
                <a:ea typeface="DejaVu Sans" charset="0"/>
                <a:cs typeface="DejaVu Sans" charset="0"/>
              </a:defRPr>
            </a:lvl2pPr>
            <a:lvl3pPr marL="1143000" indent="-228600">
              <a:defRPr>
                <a:solidFill>
                  <a:schemeClr val="bg1"/>
                </a:solidFill>
                <a:latin typeface="Arial" charset="0"/>
                <a:ea typeface="DejaVu Sans" charset="0"/>
                <a:cs typeface="DejaVu Sans" charset="0"/>
              </a:defRPr>
            </a:lvl3pPr>
            <a:lvl4pPr marL="1600200" indent="-228600">
              <a:defRPr>
                <a:solidFill>
                  <a:schemeClr val="bg1"/>
                </a:solidFill>
                <a:latin typeface="Arial" charset="0"/>
                <a:ea typeface="DejaVu Sans" charset="0"/>
                <a:cs typeface="DejaVu Sans" charset="0"/>
              </a:defRPr>
            </a:lvl4pPr>
            <a:lvl5pPr marL="2057400" indent="-228600">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9pPr>
          </a:lstStyle>
          <a:p>
            <a:pPr>
              <a:defRPr/>
            </a:pPr>
            <a:endParaRPr lang="ar-SA" altLang="en-US"/>
          </a:p>
        </p:txBody>
      </p:sp>
      <p:sp>
        <p:nvSpPr>
          <p:cNvPr id="11268" name="AutoShape 5">
            <a:hlinkClick r:id="" action="ppaction://hlinkshowjump?jump=previousslide"/>
          </p:cNvPr>
          <p:cNvSpPr>
            <a:spLocks noChangeArrowheads="1"/>
          </p:cNvSpPr>
          <p:nvPr/>
        </p:nvSpPr>
        <p:spPr bwMode="auto">
          <a:xfrm>
            <a:off x="3962400" y="6248400"/>
            <a:ext cx="457200" cy="457200"/>
          </a:xfrm>
          <a:prstGeom prst="actionButtonBackPrevious">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bg1"/>
                </a:solidFill>
                <a:latin typeface="Arial" charset="0"/>
                <a:ea typeface="DejaVu Sans" charset="0"/>
                <a:cs typeface="DejaVu Sans" charset="0"/>
              </a:defRPr>
            </a:lvl1pPr>
            <a:lvl2pPr marL="742950" indent="-285750">
              <a:defRPr>
                <a:solidFill>
                  <a:schemeClr val="bg1"/>
                </a:solidFill>
                <a:latin typeface="Arial" charset="0"/>
                <a:ea typeface="DejaVu Sans" charset="0"/>
                <a:cs typeface="DejaVu Sans" charset="0"/>
              </a:defRPr>
            </a:lvl2pPr>
            <a:lvl3pPr marL="1143000" indent="-228600">
              <a:defRPr>
                <a:solidFill>
                  <a:schemeClr val="bg1"/>
                </a:solidFill>
                <a:latin typeface="Arial" charset="0"/>
                <a:ea typeface="DejaVu Sans" charset="0"/>
                <a:cs typeface="DejaVu Sans" charset="0"/>
              </a:defRPr>
            </a:lvl3pPr>
            <a:lvl4pPr marL="1600200" indent="-228600">
              <a:defRPr>
                <a:solidFill>
                  <a:schemeClr val="bg1"/>
                </a:solidFill>
                <a:latin typeface="Arial" charset="0"/>
                <a:ea typeface="DejaVu Sans" charset="0"/>
                <a:cs typeface="DejaVu Sans" charset="0"/>
              </a:defRPr>
            </a:lvl4pPr>
            <a:lvl5pPr marL="2057400" indent="-228600">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9pPr>
          </a:lstStyle>
          <a:p>
            <a:pPr>
              <a:defRPr/>
            </a:pPr>
            <a:endParaRPr lang="ar-SA" altLang="en-US"/>
          </a:p>
        </p:txBody>
      </p:sp>
      <p:sp>
        <p:nvSpPr>
          <p:cNvPr id="11269" name="AutoShape 6">
            <a:hlinkClick r:id="" action="ppaction://hlinkshowjump?jump=firstslide"/>
          </p:cNvPr>
          <p:cNvSpPr>
            <a:spLocks noChangeArrowheads="1"/>
          </p:cNvSpPr>
          <p:nvPr/>
        </p:nvSpPr>
        <p:spPr bwMode="auto">
          <a:xfrm>
            <a:off x="3048000" y="6248400"/>
            <a:ext cx="457200" cy="457200"/>
          </a:xfrm>
          <a:prstGeom prst="actionButtonHome">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bg1"/>
                </a:solidFill>
                <a:latin typeface="Arial" charset="0"/>
                <a:ea typeface="DejaVu Sans" charset="0"/>
                <a:cs typeface="DejaVu Sans" charset="0"/>
              </a:defRPr>
            </a:lvl1pPr>
            <a:lvl2pPr marL="742950" indent="-285750">
              <a:defRPr>
                <a:solidFill>
                  <a:schemeClr val="bg1"/>
                </a:solidFill>
                <a:latin typeface="Arial" charset="0"/>
                <a:ea typeface="DejaVu Sans" charset="0"/>
                <a:cs typeface="DejaVu Sans" charset="0"/>
              </a:defRPr>
            </a:lvl2pPr>
            <a:lvl3pPr marL="1143000" indent="-228600">
              <a:defRPr>
                <a:solidFill>
                  <a:schemeClr val="bg1"/>
                </a:solidFill>
                <a:latin typeface="Arial" charset="0"/>
                <a:ea typeface="DejaVu Sans" charset="0"/>
                <a:cs typeface="DejaVu Sans" charset="0"/>
              </a:defRPr>
            </a:lvl3pPr>
            <a:lvl4pPr marL="1600200" indent="-228600">
              <a:defRPr>
                <a:solidFill>
                  <a:schemeClr val="bg1"/>
                </a:solidFill>
                <a:latin typeface="Arial" charset="0"/>
                <a:ea typeface="DejaVu Sans" charset="0"/>
                <a:cs typeface="DejaVu Sans" charset="0"/>
              </a:defRPr>
            </a:lvl4pPr>
            <a:lvl5pPr marL="2057400" indent="-228600">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9pPr>
          </a:lstStyle>
          <a:p>
            <a:pPr>
              <a:defRPr/>
            </a:pPr>
            <a:endParaRPr lang="ar-SA" altLang="en-US"/>
          </a:p>
        </p:txBody>
      </p:sp>
      <p:sp>
        <p:nvSpPr>
          <p:cNvPr id="11270" name="Text Box 7"/>
          <p:cNvSpPr txBox="1">
            <a:spLocks noChangeArrowheads="1"/>
          </p:cNvSpPr>
          <p:nvPr/>
        </p:nvSpPr>
        <p:spPr bwMode="auto">
          <a:xfrm>
            <a:off x="2362200" y="0"/>
            <a:ext cx="4495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9pPr>
          </a:lstStyle>
          <a:p>
            <a:pPr>
              <a:spcBef>
                <a:spcPts val="1125"/>
              </a:spcBef>
              <a:buClr>
                <a:srgbClr val="A50021"/>
              </a:buClr>
              <a:defRPr/>
            </a:pPr>
            <a:r>
              <a:rPr lang="tr-TR" altLang="en-US" b="1">
                <a:solidFill>
                  <a:srgbClr val="A50021"/>
                </a:solidFill>
              </a:rPr>
              <a:t>Computers Are Your Future Chapter 1</a:t>
            </a:r>
          </a:p>
        </p:txBody>
      </p:sp>
      <p:sp>
        <p:nvSpPr>
          <p:cNvPr id="14343" name="Rectangle 8"/>
          <p:cNvSpPr>
            <a:spLocks noGrp="1" noChangeArrowheads="1"/>
          </p:cNvSpPr>
          <p:nvPr>
            <p:ph type="title"/>
          </p:nvPr>
        </p:nvSpPr>
        <p:spPr bwMode="auto">
          <a:xfrm>
            <a:off x="457200" y="274638"/>
            <a:ext cx="8226425"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ctr" anchorCtr="0" compatLnSpc="1">
            <a:prstTxWarp prst="textNoShape">
              <a:avLst/>
            </a:prstTxWarp>
          </a:bodyPr>
          <a:lstStyle/>
          <a:p>
            <a:pPr lvl="0"/>
            <a:r>
              <a:rPr lang="en-GB" altLang="en-US" smtClean="0"/>
              <a:t>Ana başlık metnini düzenlemek için tıklayın</a:t>
            </a:r>
          </a:p>
        </p:txBody>
      </p:sp>
      <p:sp>
        <p:nvSpPr>
          <p:cNvPr id="14344" name="Rectangle 9"/>
          <p:cNvSpPr>
            <a:spLocks noGrp="1" noChangeArrowheads="1"/>
          </p:cNvSpPr>
          <p:nvPr>
            <p:ph type="body" idx="1"/>
          </p:nvPr>
        </p:nvSpPr>
        <p:spPr bwMode="auto">
          <a:xfrm>
            <a:off x="457200" y="1600200"/>
            <a:ext cx="8226425" cy="452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t" anchorCtr="0" compatLnSpc="1">
            <a:prstTxWarp prst="textNoShape">
              <a:avLst/>
            </a:prstTxWarp>
          </a:bodyPr>
          <a:lstStyle/>
          <a:p>
            <a:pPr lvl="0"/>
            <a:r>
              <a:rPr lang="en-GB" altLang="en-US" smtClean="0"/>
              <a:t>Anahat metninin biçimini düzenlemek için tıklayın</a:t>
            </a:r>
          </a:p>
          <a:p>
            <a:pPr lvl="1"/>
            <a:r>
              <a:rPr lang="en-GB" altLang="en-US" smtClean="0"/>
              <a:t>İkinci Anahat Düzeyi</a:t>
            </a:r>
          </a:p>
          <a:p>
            <a:pPr lvl="2"/>
            <a:r>
              <a:rPr lang="en-GB" altLang="en-US" smtClean="0"/>
              <a:t>Üçüncü Anahat Düzeyi</a:t>
            </a:r>
          </a:p>
          <a:p>
            <a:pPr lvl="3"/>
            <a:r>
              <a:rPr lang="en-GB" altLang="en-US" smtClean="0"/>
              <a:t>Dördüncü Anahat Düzeyi</a:t>
            </a:r>
          </a:p>
          <a:p>
            <a:pPr lvl="4"/>
            <a:r>
              <a:rPr lang="en-GB" altLang="en-US" smtClean="0"/>
              <a:t>Beşinci Anahat Düzeyi</a:t>
            </a:r>
          </a:p>
          <a:p>
            <a:pPr lvl="4"/>
            <a:r>
              <a:rPr lang="en-GB" altLang="en-US" smtClean="0"/>
              <a:t>Altıncı Anahat Düzeyi</a:t>
            </a:r>
          </a:p>
          <a:p>
            <a:pPr lvl="4"/>
            <a:r>
              <a:rPr lang="en-GB" altLang="en-US" smtClean="0"/>
              <a:t>Yedinci Anahat Düzeyi</a:t>
            </a:r>
          </a:p>
          <a:p>
            <a:pPr lvl="4"/>
            <a:r>
              <a:rPr lang="en-GB" altLang="en-US" smtClean="0"/>
              <a:t>Sekizinci Anahat Düzeyi</a:t>
            </a:r>
          </a:p>
          <a:p>
            <a:pPr lvl="4"/>
            <a:r>
              <a:rPr lang="en-GB" altLang="en-US" smtClean="0"/>
              <a:t>Dokuzuncu Anahat Düzeyi</a:t>
            </a:r>
          </a:p>
        </p:txBody>
      </p:sp>
      <p:sp>
        <p:nvSpPr>
          <p:cNvPr id="11274" name="Rectangle 10"/>
          <p:cNvSpPr>
            <a:spLocks noGrp="1" noChangeArrowheads="1"/>
          </p:cNvSpPr>
          <p:nvPr>
            <p:ph type="sldNum"/>
          </p:nvPr>
        </p:nvSpPr>
        <p:spPr bwMode="auto">
          <a:xfrm>
            <a:off x="6553200" y="6381750"/>
            <a:ext cx="2130425" cy="473075"/>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r" eaLnBrk="1">
              <a:buSzPct val="45000"/>
              <a:buFont typeface="Wingdings" pitchFamily="2" charset="2"/>
              <a:buNone/>
              <a:tabLst>
                <a:tab pos="723900" algn="l"/>
                <a:tab pos="1447800" algn="l"/>
              </a:tabLst>
              <a:defRPr sz="1400" b="1">
                <a:solidFill>
                  <a:srgbClr val="000000"/>
                </a:solidFill>
                <a:latin typeface="+mn-lt"/>
                <a:ea typeface="+mn-ea"/>
                <a:cs typeface="+mn-cs"/>
              </a:defRPr>
            </a:lvl1pPr>
          </a:lstStyle>
          <a:p>
            <a:pPr>
              <a:defRPr/>
            </a:pPr>
            <a:r>
              <a:rPr lang="tr-TR"/>
              <a:t>Slide </a:t>
            </a:r>
            <a:fld id="{EF09D27E-6723-41EC-9C48-DB868AA59B9B}" type="slidenum">
              <a:rPr lang="tr-TR"/>
              <a:pPr>
                <a:defRPr/>
              </a:pPr>
              <a:t>‹#›</a:t>
            </a:fld>
            <a:endParaRPr lang="tr-TR"/>
          </a:p>
        </p:txBody>
      </p:sp>
      <p:sp>
        <p:nvSpPr>
          <p:cNvPr id="11275" name="Rectangle 11"/>
          <p:cNvSpPr>
            <a:spLocks noGrp="1" noChangeArrowheads="1"/>
          </p:cNvSpPr>
          <p:nvPr>
            <p:ph type="ftr"/>
          </p:nvPr>
        </p:nvSpPr>
        <p:spPr bwMode="auto">
          <a:xfrm>
            <a:off x="0" y="6381750"/>
            <a:ext cx="2892425" cy="730250"/>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eaLnBrk="1">
              <a:buSzPct val="45000"/>
              <a:buFont typeface="Wingdings" pitchFamily="2" charset="2"/>
              <a:buNone/>
              <a:tabLst>
                <a:tab pos="723900" algn="l"/>
                <a:tab pos="1447800" algn="l"/>
                <a:tab pos="2171700" algn="l"/>
              </a:tabLst>
              <a:defRPr sz="1400" b="1">
                <a:solidFill>
                  <a:srgbClr val="000000"/>
                </a:solidFill>
                <a:latin typeface="+mn-lt"/>
                <a:ea typeface="+mn-ea"/>
                <a:cs typeface="+mn-cs"/>
              </a:defRPr>
            </a:lvl1pPr>
          </a:lstStyle>
          <a:p>
            <a:pPr>
              <a:defRPr/>
            </a:pPr>
            <a:r>
              <a:rPr lang="tr-TR"/>
              <a:t>Mohammed Alnaif Ph.D.</a:t>
            </a:r>
          </a:p>
        </p:txBody>
      </p:sp>
    </p:spTree>
  </p:cSld>
  <p:clrMap bg1="lt1" tx1="dk1" bg2="lt2" tx2="dk2" accent1="accent1" accent2="accent2" accent3="accent3" accent4="accent4" accent5="accent5" accent6="accent6" hlink="hlink" folHlink="folHlink"/>
  <p:sldLayoutIdLst>
    <p:sldLayoutId id="2147484309" r:id="rId1"/>
    <p:sldLayoutId id="2147484310" r:id="rId2"/>
    <p:sldLayoutId id="2147484311" r:id="rId3"/>
    <p:sldLayoutId id="2147484312" r:id="rId4"/>
    <p:sldLayoutId id="2147484313" r:id="rId5"/>
    <p:sldLayoutId id="2147484314" r:id="rId6"/>
    <p:sldLayoutId id="2147484315" r:id="rId7"/>
    <p:sldLayoutId id="2147484316" r:id="rId8"/>
    <p:sldLayoutId id="2147484317" r:id="rId9"/>
    <p:sldLayoutId id="2147484318" r:id="rId10"/>
    <p:sldLayoutId id="2147484319" r:id="rId11"/>
  </p:sldLayoutIdLst>
  <p:hf sldNum="0" hdr="0" ftr="0" dt="0"/>
  <p:txStyles>
    <p:titleStyle>
      <a:lvl1pPr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mj-lt"/>
          <a:ea typeface="+mj-ea"/>
          <a:cs typeface="+mj-cs"/>
        </a:defRPr>
      </a:lvl1pPr>
      <a:lvl2pPr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2pPr>
      <a:lvl3pPr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3pPr>
      <a:lvl4pPr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4pPr>
      <a:lvl5pPr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5pPr>
      <a:lvl6pPr marL="457200"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6pPr>
      <a:lvl7pPr marL="914400"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7pPr>
      <a:lvl8pPr marL="1371600"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8pPr>
      <a:lvl9pPr marL="1828800"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9pPr>
    </p:titleStyle>
    <p:bodyStyle>
      <a:lvl1pPr marL="339725" indent="-339725" algn="l" defTabSz="449263" rtl="0" eaLnBrk="1" fontAlgn="base" hangingPunct="1">
        <a:spcBef>
          <a:spcPts val="700"/>
        </a:spcBef>
        <a:spcAft>
          <a:spcPct val="0"/>
        </a:spcAft>
        <a:buClr>
          <a:srgbClr val="A50021"/>
        </a:buClr>
        <a:buSzPct val="100000"/>
        <a:buFont typeface="Wingdings" pitchFamily="2" charset="2"/>
        <a:buChar char=""/>
        <a:defRPr sz="2800">
          <a:solidFill>
            <a:srgbClr val="A50021"/>
          </a:solidFill>
          <a:latin typeface="+mn-lt"/>
          <a:ea typeface="+mn-ea"/>
          <a:cs typeface="+mn-cs"/>
        </a:defRPr>
      </a:lvl1pPr>
      <a:lvl2pPr marL="739775" indent="-282575" algn="l" defTabSz="449263" rtl="0" eaLnBrk="1" fontAlgn="base" hangingPunct="1">
        <a:spcBef>
          <a:spcPts val="600"/>
        </a:spcBef>
        <a:spcAft>
          <a:spcPct val="0"/>
        </a:spcAft>
        <a:buClr>
          <a:srgbClr val="A50021"/>
        </a:buClr>
        <a:buSzPct val="100000"/>
        <a:buFont typeface="Wingdings" pitchFamily="2" charset="2"/>
        <a:buChar char=""/>
        <a:defRPr sz="2400">
          <a:solidFill>
            <a:srgbClr val="A50021"/>
          </a:solidFill>
          <a:latin typeface="+mn-lt"/>
          <a:ea typeface="+mn-ea"/>
          <a:cs typeface="+mn-cs"/>
        </a:defRPr>
      </a:lvl2pPr>
      <a:lvl3pPr marL="1143000" indent="-228600" algn="l" defTabSz="449263" rtl="0" eaLnBrk="1" fontAlgn="base" hangingPunct="1">
        <a:spcBef>
          <a:spcPts val="500"/>
        </a:spcBef>
        <a:spcAft>
          <a:spcPct val="0"/>
        </a:spcAft>
        <a:buClr>
          <a:srgbClr val="A50021"/>
        </a:buClr>
        <a:buSzPct val="100000"/>
        <a:buFont typeface="Wingdings" pitchFamily="2" charset="2"/>
        <a:buChar char=""/>
        <a:defRPr sz="2000">
          <a:solidFill>
            <a:srgbClr val="A50021"/>
          </a:solidFill>
          <a:latin typeface="+mn-lt"/>
          <a:ea typeface="+mn-ea"/>
          <a:cs typeface="+mn-cs"/>
        </a:defRPr>
      </a:lvl3pPr>
      <a:lvl4pPr marL="16002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4pPr>
      <a:lvl5pPr marL="20574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5pPr>
      <a:lvl6pPr marL="25146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6pPr>
      <a:lvl7pPr marL="29718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7pPr>
      <a:lvl8pPr marL="34290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8pPr>
      <a:lvl9pPr marL="38862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000066"/>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1079500" y="288925"/>
            <a:ext cx="7726363"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ctr" anchorCtr="0" compatLnSpc="1">
            <a:prstTxWarp prst="textNoShape">
              <a:avLst/>
            </a:prstTxWarp>
          </a:bodyPr>
          <a:lstStyle/>
          <a:p>
            <a:pPr lvl="0"/>
            <a:r>
              <a:rPr lang="en-US" altLang="en-US" smtClean="0"/>
              <a:t>Click to edit Master title style</a:t>
            </a:r>
          </a:p>
        </p:txBody>
      </p:sp>
      <p:sp>
        <p:nvSpPr>
          <p:cNvPr id="2051" name="Rectangle 3"/>
          <p:cNvSpPr>
            <a:spLocks noGrp="1" noChangeArrowheads="1"/>
          </p:cNvSpPr>
          <p:nvPr>
            <p:ph type="body" idx="1"/>
          </p:nvPr>
        </p:nvSpPr>
        <p:spPr bwMode="auto">
          <a:xfrm>
            <a:off x="855663" y="1593850"/>
            <a:ext cx="8105775" cy="4425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66564" name="Rectangle 4"/>
          <p:cNvSpPr>
            <a:spLocks noGrp="1" noChangeArrowheads="1"/>
          </p:cNvSpPr>
          <p:nvPr>
            <p:ph type="dt" sz="half" idx="2"/>
          </p:nvPr>
        </p:nvSpPr>
        <p:spPr bwMode="auto">
          <a:xfrm>
            <a:off x="838200" y="6235700"/>
            <a:ext cx="24495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2075" tIns="46038" rIns="92075" bIns="46038" numCol="1" anchor="ctr" anchorCtr="0" compatLnSpc="1">
            <a:prstTxWarp prst="textNoShape">
              <a:avLst/>
            </a:prstTxWarp>
          </a:bodyPr>
          <a:lstStyle>
            <a:lvl1pPr>
              <a:defRPr sz="1400">
                <a:latin typeface="+mn-lt"/>
                <a:cs typeface="Arial" charset="0"/>
              </a:defRPr>
            </a:lvl1pPr>
          </a:lstStyle>
          <a:p>
            <a:pPr>
              <a:defRPr/>
            </a:pPr>
            <a:fld id="{D70E23C3-28D5-4B0B-9C57-3ABE88004876}" type="datetime1">
              <a:rPr lang="ar-SA" altLang="en-US" smtClean="0"/>
              <a:t>30/01/1441</a:t>
            </a:fld>
            <a:endParaRPr lang="en-US" altLang="en-US"/>
          </a:p>
        </p:txBody>
      </p:sp>
      <p:sp>
        <p:nvSpPr>
          <p:cNvPr id="66565" name="Rectangle 5"/>
          <p:cNvSpPr>
            <a:spLocks noGrp="1" noChangeArrowheads="1"/>
          </p:cNvSpPr>
          <p:nvPr>
            <p:ph type="sldNum" sz="quarter" idx="4"/>
          </p:nvPr>
        </p:nvSpPr>
        <p:spPr bwMode="auto">
          <a:xfrm>
            <a:off x="6553200" y="6224588"/>
            <a:ext cx="24209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2075" tIns="46038" rIns="92075" bIns="46038" numCol="1" anchor="ctr" anchorCtr="0" compatLnSpc="1">
            <a:prstTxWarp prst="textNoShape">
              <a:avLst/>
            </a:prstTxWarp>
          </a:bodyPr>
          <a:lstStyle>
            <a:lvl1pPr algn="r">
              <a:defRPr sz="1400">
                <a:latin typeface="+mn-lt"/>
                <a:cs typeface="Arial" charset="0"/>
              </a:defRPr>
            </a:lvl1pPr>
          </a:lstStyle>
          <a:p>
            <a:pPr>
              <a:defRPr/>
            </a:pPr>
            <a:endParaRPr lang="en-US" altLang="en-US"/>
          </a:p>
        </p:txBody>
      </p:sp>
      <p:sp>
        <p:nvSpPr>
          <p:cNvPr id="66566" name="Rectangle 6"/>
          <p:cNvSpPr>
            <a:spLocks noGrp="1" noChangeArrowheads="1"/>
          </p:cNvSpPr>
          <p:nvPr>
            <p:ph type="ftr" sz="quarter" idx="3"/>
          </p:nvPr>
        </p:nvSpPr>
        <p:spPr bwMode="auto">
          <a:xfrm>
            <a:off x="3484563" y="6237288"/>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2075" tIns="46038" rIns="92075" bIns="46038" numCol="1" anchor="ctr" anchorCtr="0" compatLnSpc="1">
            <a:prstTxWarp prst="textNoShape">
              <a:avLst/>
            </a:prstTxWarp>
          </a:bodyPr>
          <a:lstStyle>
            <a:lvl1pPr algn="ctr">
              <a:defRPr sz="1400">
                <a:latin typeface="+mn-lt"/>
                <a:cs typeface="Arial" charset="0"/>
              </a:defRPr>
            </a:lvl1pPr>
          </a:lstStyle>
          <a:p>
            <a:pPr>
              <a:defRPr/>
            </a:pPr>
            <a:r>
              <a:rPr lang="en-US" altLang="en-US" smtClean="0"/>
              <a:t>Dr. Mohammed Alnaif</a:t>
            </a:r>
            <a:endParaRPr lang="en-US" altLang="en-US"/>
          </a:p>
        </p:txBody>
      </p:sp>
      <p:sp>
        <p:nvSpPr>
          <p:cNvPr id="2055" name="Rectangle 7"/>
          <p:cNvSpPr>
            <a:spLocks noChangeArrowheads="1"/>
          </p:cNvSpPr>
          <p:nvPr/>
        </p:nvSpPr>
        <p:spPr bwMode="auto">
          <a:xfrm>
            <a:off x="258763" y="500063"/>
            <a:ext cx="142875" cy="15716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sp>
        <p:nvSpPr>
          <p:cNvPr id="2056" name="Freeform 8"/>
          <p:cNvSpPr>
            <a:spLocks/>
          </p:cNvSpPr>
          <p:nvPr/>
        </p:nvSpPr>
        <p:spPr bwMode="auto">
          <a:xfrm>
            <a:off x="406400" y="506413"/>
            <a:ext cx="242888" cy="239712"/>
          </a:xfrm>
          <a:custGeom>
            <a:avLst/>
            <a:gdLst>
              <a:gd name="T0" fmla="*/ 0 w 153"/>
              <a:gd name="T1" fmla="*/ 0 h 151"/>
              <a:gd name="T2" fmla="*/ 0 w 153"/>
              <a:gd name="T3" fmla="*/ 2147483647 h 151"/>
              <a:gd name="T4" fmla="*/ 2147483647 w 153"/>
              <a:gd name="T5" fmla="*/ 2147483647 h 151"/>
              <a:gd name="T6" fmla="*/ 2147483647 w 153"/>
              <a:gd name="T7" fmla="*/ 2147483647 h 151"/>
              <a:gd name="T8" fmla="*/ 2147483647 w 153"/>
              <a:gd name="T9" fmla="*/ 2147483647 h 151"/>
              <a:gd name="T10" fmla="*/ 2147483647 w 153"/>
              <a:gd name="T11" fmla="*/ 2147483647 h 151"/>
              <a:gd name="T12" fmla="*/ 2147483647 w 153"/>
              <a:gd name="T13" fmla="*/ 2147483647 h 151"/>
              <a:gd name="T14" fmla="*/ 2147483647 w 153"/>
              <a:gd name="T15" fmla="*/ 2147483647 h 151"/>
              <a:gd name="T16" fmla="*/ 2147483647 w 153"/>
              <a:gd name="T17" fmla="*/ 2147483647 h 151"/>
              <a:gd name="T18" fmla="*/ 2147483647 w 153"/>
              <a:gd name="T19" fmla="*/ 2147483647 h 151"/>
              <a:gd name="T20" fmla="*/ 2147483647 w 153"/>
              <a:gd name="T21" fmla="*/ 2147483647 h 151"/>
              <a:gd name="T22" fmla="*/ 2147483647 w 153"/>
              <a:gd name="T23" fmla="*/ 2147483647 h 151"/>
              <a:gd name="T24" fmla="*/ 2147483647 w 153"/>
              <a:gd name="T25" fmla="*/ 2147483647 h 151"/>
              <a:gd name="T26" fmla="*/ 2147483647 w 153"/>
              <a:gd name="T27" fmla="*/ 2147483647 h 151"/>
              <a:gd name="T28" fmla="*/ 2147483647 w 153"/>
              <a:gd name="T29" fmla="*/ 2147483647 h 151"/>
              <a:gd name="T30" fmla="*/ 2147483647 w 153"/>
              <a:gd name="T31" fmla="*/ 2147483647 h 151"/>
              <a:gd name="T32" fmla="*/ 2147483647 w 153"/>
              <a:gd name="T33" fmla="*/ 2147483647 h 151"/>
              <a:gd name="T34" fmla="*/ 2147483647 w 153"/>
              <a:gd name="T35" fmla="*/ 2147483647 h 151"/>
              <a:gd name="T36" fmla="*/ 2147483647 w 153"/>
              <a:gd name="T37" fmla="*/ 2147483647 h 151"/>
              <a:gd name="T38" fmla="*/ 2147483647 w 153"/>
              <a:gd name="T39" fmla="*/ 2147483647 h 151"/>
              <a:gd name="T40" fmla="*/ 2147483647 w 153"/>
              <a:gd name="T41" fmla="*/ 0 h 151"/>
              <a:gd name="T42" fmla="*/ 0 w 153"/>
              <a:gd name="T43" fmla="*/ 0 h 15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53" h="151">
                <a:moveTo>
                  <a:pt x="0" y="0"/>
                </a:moveTo>
                <a:lnTo>
                  <a:pt x="0" y="98"/>
                </a:lnTo>
                <a:lnTo>
                  <a:pt x="17" y="98"/>
                </a:lnTo>
                <a:lnTo>
                  <a:pt x="36" y="102"/>
                </a:lnTo>
                <a:lnTo>
                  <a:pt x="51" y="116"/>
                </a:lnTo>
                <a:lnTo>
                  <a:pt x="58" y="133"/>
                </a:lnTo>
                <a:lnTo>
                  <a:pt x="58" y="150"/>
                </a:lnTo>
                <a:lnTo>
                  <a:pt x="152" y="149"/>
                </a:lnTo>
                <a:lnTo>
                  <a:pt x="152" y="131"/>
                </a:lnTo>
                <a:lnTo>
                  <a:pt x="150" y="114"/>
                </a:lnTo>
                <a:lnTo>
                  <a:pt x="147" y="100"/>
                </a:lnTo>
                <a:lnTo>
                  <a:pt x="143" y="88"/>
                </a:lnTo>
                <a:lnTo>
                  <a:pt x="138" y="70"/>
                </a:lnTo>
                <a:lnTo>
                  <a:pt x="133" y="57"/>
                </a:lnTo>
                <a:lnTo>
                  <a:pt x="125" y="47"/>
                </a:lnTo>
                <a:lnTo>
                  <a:pt x="116" y="35"/>
                </a:lnTo>
                <a:lnTo>
                  <a:pt x="102" y="24"/>
                </a:lnTo>
                <a:lnTo>
                  <a:pt x="88" y="15"/>
                </a:lnTo>
                <a:lnTo>
                  <a:pt x="66" y="7"/>
                </a:lnTo>
                <a:lnTo>
                  <a:pt x="39" y="1"/>
                </a:lnTo>
                <a:lnTo>
                  <a:pt x="21" y="0"/>
                </a:lnTo>
                <a:lnTo>
                  <a:pt x="0" y="0"/>
                </a:lnTo>
              </a:path>
            </a:pathLst>
          </a:custGeom>
          <a:solidFill>
            <a:schemeClr val="folHlink"/>
          </a:solidFill>
          <a:ln>
            <a:noFill/>
          </a:ln>
          <a:effectLst/>
          <a:extLs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057" name="AutoShape 9"/>
          <p:cNvSpPr>
            <a:spLocks noChangeArrowheads="1"/>
          </p:cNvSpPr>
          <p:nvPr/>
        </p:nvSpPr>
        <p:spPr bwMode="auto">
          <a:xfrm rot="-5400000">
            <a:off x="-11112" y="457200"/>
            <a:ext cx="295275" cy="250825"/>
          </a:xfrm>
          <a:prstGeom prst="triangle">
            <a:avLst>
              <a:gd name="adj" fmla="val 49995"/>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sp>
        <p:nvSpPr>
          <p:cNvPr id="2058" name="AutoShape 10"/>
          <p:cNvSpPr>
            <a:spLocks noChangeArrowheads="1"/>
          </p:cNvSpPr>
          <p:nvPr/>
        </p:nvSpPr>
        <p:spPr bwMode="auto">
          <a:xfrm>
            <a:off x="300038" y="68263"/>
            <a:ext cx="288925" cy="273050"/>
          </a:xfrm>
          <a:prstGeom prst="triangle">
            <a:avLst>
              <a:gd name="adj" fmla="val 49995"/>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grpSp>
        <p:nvGrpSpPr>
          <p:cNvPr id="2059" name="Group 11"/>
          <p:cNvGrpSpPr>
            <a:grpSpLocks/>
          </p:cNvGrpSpPr>
          <p:nvPr/>
        </p:nvGrpSpPr>
        <p:grpSpPr bwMode="auto">
          <a:xfrm>
            <a:off x="276225" y="341313"/>
            <a:ext cx="642938" cy="6516687"/>
            <a:chOff x="174" y="215"/>
            <a:chExt cx="405" cy="4105"/>
          </a:xfrm>
        </p:grpSpPr>
        <p:sp>
          <p:nvSpPr>
            <p:cNvPr id="2060" name="Rectangle 12"/>
            <p:cNvSpPr>
              <a:spLocks noChangeArrowheads="1"/>
            </p:cNvSpPr>
            <p:nvPr/>
          </p:nvSpPr>
          <p:spPr bwMode="auto">
            <a:xfrm>
              <a:off x="315" y="469"/>
              <a:ext cx="94" cy="3851"/>
            </a:xfrm>
            <a:prstGeom prst="rect">
              <a:avLst/>
            </a:pr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grpSp>
          <p:nvGrpSpPr>
            <p:cNvPr id="2061" name="Group 13"/>
            <p:cNvGrpSpPr>
              <a:grpSpLocks/>
            </p:cNvGrpSpPr>
            <p:nvPr/>
          </p:nvGrpSpPr>
          <p:grpSpPr bwMode="auto">
            <a:xfrm>
              <a:off x="174" y="468"/>
              <a:ext cx="405" cy="3852"/>
              <a:chOff x="174" y="468"/>
              <a:chExt cx="405" cy="3852"/>
            </a:xfrm>
          </p:grpSpPr>
          <p:grpSp>
            <p:nvGrpSpPr>
              <p:cNvPr id="2063" name="Group 14"/>
              <p:cNvGrpSpPr>
                <a:grpSpLocks/>
              </p:cNvGrpSpPr>
              <p:nvPr/>
            </p:nvGrpSpPr>
            <p:grpSpPr bwMode="auto">
              <a:xfrm>
                <a:off x="175" y="468"/>
                <a:ext cx="404" cy="194"/>
                <a:chOff x="175" y="468"/>
                <a:chExt cx="404" cy="194"/>
              </a:xfrm>
            </p:grpSpPr>
            <p:sp>
              <p:nvSpPr>
                <p:cNvPr id="2065" name="Freeform 15"/>
                <p:cNvSpPr>
                  <a:spLocks/>
                </p:cNvSpPr>
                <p:nvPr/>
              </p:nvSpPr>
              <p:spPr bwMode="auto">
                <a:xfrm>
                  <a:off x="175" y="513"/>
                  <a:ext cx="155" cy="149"/>
                </a:xfrm>
                <a:custGeom>
                  <a:avLst/>
                  <a:gdLst>
                    <a:gd name="T0" fmla="*/ 154 w 155"/>
                    <a:gd name="T1" fmla="*/ 0 h 149"/>
                    <a:gd name="T2" fmla="*/ 154 w 155"/>
                    <a:gd name="T3" fmla="*/ 97 h 149"/>
                    <a:gd name="T4" fmla="*/ 136 w 155"/>
                    <a:gd name="T5" fmla="*/ 97 h 149"/>
                    <a:gd name="T6" fmla="*/ 117 w 155"/>
                    <a:gd name="T7" fmla="*/ 101 h 149"/>
                    <a:gd name="T8" fmla="*/ 102 w 155"/>
                    <a:gd name="T9" fmla="*/ 115 h 149"/>
                    <a:gd name="T10" fmla="*/ 94 w 155"/>
                    <a:gd name="T11" fmla="*/ 132 h 149"/>
                    <a:gd name="T12" fmla="*/ 94 w 155"/>
                    <a:gd name="T13" fmla="*/ 148 h 149"/>
                    <a:gd name="T14" fmla="*/ 0 w 155"/>
                    <a:gd name="T15" fmla="*/ 148 h 149"/>
                    <a:gd name="T16" fmla="*/ 0 w 155"/>
                    <a:gd name="T17" fmla="*/ 129 h 149"/>
                    <a:gd name="T18" fmla="*/ 1 w 155"/>
                    <a:gd name="T19" fmla="*/ 112 h 149"/>
                    <a:gd name="T20" fmla="*/ 4 w 155"/>
                    <a:gd name="T21" fmla="*/ 99 h 149"/>
                    <a:gd name="T22" fmla="*/ 8 w 155"/>
                    <a:gd name="T23" fmla="*/ 87 h 149"/>
                    <a:gd name="T24" fmla="*/ 13 w 155"/>
                    <a:gd name="T25" fmla="*/ 70 h 149"/>
                    <a:gd name="T26" fmla="*/ 18 w 155"/>
                    <a:gd name="T27" fmla="*/ 57 h 149"/>
                    <a:gd name="T28" fmla="*/ 26 w 155"/>
                    <a:gd name="T29" fmla="*/ 47 h 149"/>
                    <a:gd name="T30" fmla="*/ 36 w 155"/>
                    <a:gd name="T31" fmla="*/ 35 h 149"/>
                    <a:gd name="T32" fmla="*/ 49 w 155"/>
                    <a:gd name="T33" fmla="*/ 24 h 149"/>
                    <a:gd name="T34" fmla="*/ 64 w 155"/>
                    <a:gd name="T35" fmla="*/ 15 h 149"/>
                    <a:gd name="T36" fmla="*/ 86 w 155"/>
                    <a:gd name="T37" fmla="*/ 7 h 149"/>
                    <a:gd name="T38" fmla="*/ 113 w 155"/>
                    <a:gd name="T39" fmla="*/ 1 h 149"/>
                    <a:gd name="T40" fmla="*/ 131 w 155"/>
                    <a:gd name="T41" fmla="*/ 0 h 149"/>
                    <a:gd name="T42" fmla="*/ 154 w 155"/>
                    <a:gd name="T43" fmla="*/ 0 h 14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55" h="149">
                      <a:moveTo>
                        <a:pt x="154" y="0"/>
                      </a:moveTo>
                      <a:lnTo>
                        <a:pt x="154" y="97"/>
                      </a:lnTo>
                      <a:lnTo>
                        <a:pt x="136" y="97"/>
                      </a:lnTo>
                      <a:lnTo>
                        <a:pt x="117" y="101"/>
                      </a:lnTo>
                      <a:lnTo>
                        <a:pt x="102" y="115"/>
                      </a:lnTo>
                      <a:lnTo>
                        <a:pt x="94" y="132"/>
                      </a:lnTo>
                      <a:lnTo>
                        <a:pt x="94" y="148"/>
                      </a:lnTo>
                      <a:lnTo>
                        <a:pt x="0" y="148"/>
                      </a:lnTo>
                      <a:lnTo>
                        <a:pt x="0" y="129"/>
                      </a:lnTo>
                      <a:lnTo>
                        <a:pt x="1" y="112"/>
                      </a:lnTo>
                      <a:lnTo>
                        <a:pt x="4" y="99"/>
                      </a:lnTo>
                      <a:lnTo>
                        <a:pt x="8" y="87"/>
                      </a:lnTo>
                      <a:lnTo>
                        <a:pt x="13" y="70"/>
                      </a:lnTo>
                      <a:lnTo>
                        <a:pt x="18" y="57"/>
                      </a:lnTo>
                      <a:lnTo>
                        <a:pt x="26" y="47"/>
                      </a:lnTo>
                      <a:lnTo>
                        <a:pt x="36" y="35"/>
                      </a:lnTo>
                      <a:lnTo>
                        <a:pt x="49" y="24"/>
                      </a:lnTo>
                      <a:lnTo>
                        <a:pt x="64" y="15"/>
                      </a:lnTo>
                      <a:lnTo>
                        <a:pt x="86" y="7"/>
                      </a:lnTo>
                      <a:lnTo>
                        <a:pt x="113" y="1"/>
                      </a:lnTo>
                      <a:lnTo>
                        <a:pt x="131" y="0"/>
                      </a:lnTo>
                      <a:lnTo>
                        <a:pt x="154" y="0"/>
                      </a:lnTo>
                    </a:path>
                  </a:pathLst>
                </a:custGeom>
                <a:solidFill>
                  <a:schemeClr val="hlink"/>
                </a:solidFill>
                <a:ln>
                  <a:noFill/>
                </a:ln>
                <a:effectLst/>
                <a:extLs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066" name="AutoShape 16"/>
                <p:cNvSpPr>
                  <a:spLocks noChangeArrowheads="1"/>
                </p:cNvSpPr>
                <p:nvPr/>
              </p:nvSpPr>
              <p:spPr bwMode="auto">
                <a:xfrm rot="5400000" flipH="1">
                  <a:off x="406" y="481"/>
                  <a:ext cx="186" cy="160"/>
                </a:xfrm>
                <a:prstGeom prst="triangle">
                  <a:avLst>
                    <a:gd name="adj" fmla="val 49995"/>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sp>
              <p:nvSpPr>
                <p:cNvPr id="2067" name="Rectangle 17"/>
                <p:cNvSpPr>
                  <a:spLocks noChangeArrowheads="1"/>
                </p:cNvSpPr>
                <p:nvPr/>
              </p:nvSpPr>
              <p:spPr bwMode="auto">
                <a:xfrm>
                  <a:off x="329" y="513"/>
                  <a:ext cx="90" cy="98"/>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grpSp>
          <p:sp>
            <p:nvSpPr>
              <p:cNvPr id="2064" name="Rectangle 18"/>
              <p:cNvSpPr>
                <a:spLocks noChangeArrowheads="1"/>
              </p:cNvSpPr>
              <p:nvPr/>
            </p:nvSpPr>
            <p:spPr bwMode="auto">
              <a:xfrm>
                <a:off x="174" y="657"/>
                <a:ext cx="90" cy="3663"/>
              </a:xfrm>
              <a:prstGeom prst="rect">
                <a:avLst/>
              </a:prstGeom>
              <a:gradFill rotWithShape="0">
                <a:gsLst>
                  <a:gs pos="0">
                    <a:schemeClr val="hlink"/>
                  </a:gs>
                  <a:gs pos="100000">
                    <a:schemeClr val="bg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grpSp>
        <p:sp>
          <p:nvSpPr>
            <p:cNvPr id="2062" name="Rectangle 19"/>
            <p:cNvSpPr>
              <a:spLocks noChangeArrowheads="1"/>
            </p:cNvSpPr>
            <p:nvPr/>
          </p:nvSpPr>
          <p:spPr bwMode="auto">
            <a:xfrm>
              <a:off x="243" y="215"/>
              <a:ext cx="91" cy="4105"/>
            </a:xfrm>
            <a:prstGeom prst="rect">
              <a:avLst/>
            </a:prstGeom>
            <a:gradFill rotWithShape="0">
              <a:gsLst>
                <a:gs pos="0">
                  <a:schemeClr val="accent1"/>
                </a:gs>
                <a:gs pos="100000">
                  <a:schemeClr val="bg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grpSp>
    </p:spTree>
  </p:cSld>
  <p:clrMap bg1="dk2" tx1="lt1" bg2="dk1" tx2="lt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hf hdr="0" dt="0"/>
  <p:txStyles>
    <p:titleStyle>
      <a:lvl1pPr algn="ctr" rtl="0" eaLnBrk="1" fontAlgn="base" hangingPunct="1">
        <a:spcBef>
          <a:spcPct val="0"/>
        </a:spcBef>
        <a:spcAft>
          <a:spcPct val="0"/>
        </a:spcAft>
        <a:defRPr kumimoji="1" sz="4400">
          <a:solidFill>
            <a:schemeClr val="tx2"/>
          </a:solidFill>
          <a:latin typeface="+mj-lt"/>
          <a:ea typeface="+mj-ea"/>
          <a:cs typeface="+mj-cs"/>
        </a:defRPr>
      </a:lvl1pPr>
      <a:lvl2pPr algn="ctr" rtl="0" eaLnBrk="1" fontAlgn="base" hangingPunct="1">
        <a:spcBef>
          <a:spcPct val="0"/>
        </a:spcBef>
        <a:spcAft>
          <a:spcPct val="0"/>
        </a:spcAft>
        <a:defRPr kumimoji="1" sz="4400">
          <a:solidFill>
            <a:schemeClr val="tx2"/>
          </a:solidFill>
          <a:latin typeface="Times New Roman" pitchFamily="18" charset="0"/>
        </a:defRPr>
      </a:lvl2pPr>
      <a:lvl3pPr algn="ctr" rtl="0" eaLnBrk="1" fontAlgn="base" hangingPunct="1">
        <a:spcBef>
          <a:spcPct val="0"/>
        </a:spcBef>
        <a:spcAft>
          <a:spcPct val="0"/>
        </a:spcAft>
        <a:defRPr kumimoji="1" sz="4400">
          <a:solidFill>
            <a:schemeClr val="tx2"/>
          </a:solidFill>
          <a:latin typeface="Times New Roman" pitchFamily="18" charset="0"/>
        </a:defRPr>
      </a:lvl3pPr>
      <a:lvl4pPr algn="ctr" rtl="0" eaLnBrk="1" fontAlgn="base" hangingPunct="1">
        <a:spcBef>
          <a:spcPct val="0"/>
        </a:spcBef>
        <a:spcAft>
          <a:spcPct val="0"/>
        </a:spcAft>
        <a:defRPr kumimoji="1" sz="4400">
          <a:solidFill>
            <a:schemeClr val="tx2"/>
          </a:solidFill>
          <a:latin typeface="Times New Roman" pitchFamily="18" charset="0"/>
        </a:defRPr>
      </a:lvl4pPr>
      <a:lvl5pPr algn="ctr" rtl="0" eaLnBrk="1" fontAlgn="base" hangingPunct="1">
        <a:spcBef>
          <a:spcPct val="0"/>
        </a:spcBef>
        <a:spcAft>
          <a:spcPct val="0"/>
        </a:spcAft>
        <a:defRPr kumimoji="1" sz="4400">
          <a:solidFill>
            <a:schemeClr val="tx2"/>
          </a:solidFill>
          <a:latin typeface="Times New Roman" pitchFamily="18" charset="0"/>
        </a:defRPr>
      </a:lvl5pPr>
      <a:lvl6pPr marL="457200" algn="ctr" rtl="0" eaLnBrk="1" fontAlgn="base" hangingPunct="1">
        <a:spcBef>
          <a:spcPct val="0"/>
        </a:spcBef>
        <a:spcAft>
          <a:spcPct val="0"/>
        </a:spcAft>
        <a:defRPr kumimoji="1" sz="4400">
          <a:solidFill>
            <a:schemeClr val="tx2"/>
          </a:solidFill>
          <a:latin typeface="Times New Roman" pitchFamily="18" charset="0"/>
        </a:defRPr>
      </a:lvl6pPr>
      <a:lvl7pPr marL="914400" algn="ctr" rtl="0" eaLnBrk="1" fontAlgn="base" hangingPunct="1">
        <a:spcBef>
          <a:spcPct val="0"/>
        </a:spcBef>
        <a:spcAft>
          <a:spcPct val="0"/>
        </a:spcAft>
        <a:defRPr kumimoji="1" sz="4400">
          <a:solidFill>
            <a:schemeClr val="tx2"/>
          </a:solidFill>
          <a:latin typeface="Times New Roman" pitchFamily="18" charset="0"/>
        </a:defRPr>
      </a:lvl7pPr>
      <a:lvl8pPr marL="1371600" algn="ctr" rtl="0" eaLnBrk="1" fontAlgn="base" hangingPunct="1">
        <a:spcBef>
          <a:spcPct val="0"/>
        </a:spcBef>
        <a:spcAft>
          <a:spcPct val="0"/>
        </a:spcAft>
        <a:defRPr kumimoji="1" sz="4400">
          <a:solidFill>
            <a:schemeClr val="tx2"/>
          </a:solidFill>
          <a:latin typeface="Times New Roman" pitchFamily="18" charset="0"/>
        </a:defRPr>
      </a:lvl8pPr>
      <a:lvl9pPr marL="1828800" algn="ctr" rtl="0" eaLnBrk="1" fontAlgn="base" hangingPunct="1">
        <a:spcBef>
          <a:spcPct val="0"/>
        </a:spcBef>
        <a:spcAft>
          <a:spcPct val="0"/>
        </a:spcAft>
        <a:defRPr kumimoji="1" sz="4400">
          <a:solidFill>
            <a:schemeClr val="tx2"/>
          </a:solidFill>
          <a:latin typeface="Times New Roman" pitchFamily="18" charset="0"/>
        </a:defRPr>
      </a:lvl9pPr>
    </p:titleStyle>
    <p:bodyStyle>
      <a:lvl1pPr marL="342900" indent="-342900" algn="l" rtl="0" eaLnBrk="1" fontAlgn="base" hangingPunct="1">
        <a:spcBef>
          <a:spcPct val="20000"/>
        </a:spcBef>
        <a:spcAft>
          <a:spcPct val="0"/>
        </a:spcAft>
        <a:buClr>
          <a:schemeClr val="accent1"/>
        </a:buClr>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1"/>
        </a:buClr>
        <a:buChar char="•"/>
        <a:defRPr kumimoji="1" sz="2800">
          <a:solidFill>
            <a:schemeClr val="tx1"/>
          </a:solidFill>
          <a:latin typeface="+mn-lt"/>
        </a:defRPr>
      </a:lvl2pPr>
      <a:lvl3pPr marL="1143000" indent="-228600" algn="l" rtl="0" eaLnBrk="1" fontAlgn="base" hangingPunct="1">
        <a:spcBef>
          <a:spcPct val="20000"/>
        </a:spcBef>
        <a:spcAft>
          <a:spcPct val="0"/>
        </a:spcAft>
        <a:buClr>
          <a:schemeClr val="accent1"/>
        </a:buClr>
        <a:buChar char="•"/>
        <a:defRPr kumimoji="1" sz="2400">
          <a:solidFill>
            <a:schemeClr val="tx1"/>
          </a:solidFill>
          <a:latin typeface="+mn-lt"/>
        </a:defRPr>
      </a:lvl3pPr>
      <a:lvl4pPr marL="1600200" indent="-228600" algn="l" rtl="0" eaLnBrk="1" fontAlgn="base" hangingPunct="1">
        <a:spcBef>
          <a:spcPct val="20000"/>
        </a:spcBef>
        <a:spcAft>
          <a:spcPct val="0"/>
        </a:spcAft>
        <a:buClr>
          <a:schemeClr val="accent1"/>
        </a:buClr>
        <a:buChar char="•"/>
        <a:defRPr kumimoji="1" sz="2000">
          <a:solidFill>
            <a:schemeClr val="tx1"/>
          </a:solidFill>
          <a:latin typeface="+mn-lt"/>
        </a:defRPr>
      </a:lvl4pPr>
      <a:lvl5pPr marL="2057400" indent="-228600" algn="l" rtl="0" eaLnBrk="1" fontAlgn="base" hangingPunct="1">
        <a:spcBef>
          <a:spcPct val="20000"/>
        </a:spcBef>
        <a:spcAft>
          <a:spcPct val="0"/>
        </a:spcAft>
        <a:buClr>
          <a:schemeClr val="accent1"/>
        </a:buClr>
        <a:buChar char="•"/>
        <a:defRPr kumimoji="1" sz="2000">
          <a:solidFill>
            <a:schemeClr val="tx1"/>
          </a:solidFill>
          <a:latin typeface="+mn-lt"/>
        </a:defRPr>
      </a:lvl5pPr>
      <a:lvl6pPr marL="2514600" indent="-228600" algn="l" rtl="0" eaLnBrk="1" fontAlgn="base" hangingPunct="1">
        <a:spcBef>
          <a:spcPct val="20000"/>
        </a:spcBef>
        <a:spcAft>
          <a:spcPct val="0"/>
        </a:spcAft>
        <a:buClr>
          <a:schemeClr val="accent1"/>
        </a:buClr>
        <a:buChar char="•"/>
        <a:defRPr kumimoji="1" sz="2000">
          <a:solidFill>
            <a:schemeClr val="tx1"/>
          </a:solidFill>
          <a:latin typeface="+mn-lt"/>
        </a:defRPr>
      </a:lvl6pPr>
      <a:lvl7pPr marL="2971800" indent="-228600" algn="l" rtl="0" eaLnBrk="1" fontAlgn="base" hangingPunct="1">
        <a:spcBef>
          <a:spcPct val="20000"/>
        </a:spcBef>
        <a:spcAft>
          <a:spcPct val="0"/>
        </a:spcAft>
        <a:buClr>
          <a:schemeClr val="accent1"/>
        </a:buClr>
        <a:buChar char="•"/>
        <a:defRPr kumimoji="1" sz="2000">
          <a:solidFill>
            <a:schemeClr val="tx1"/>
          </a:solidFill>
          <a:latin typeface="+mn-lt"/>
        </a:defRPr>
      </a:lvl7pPr>
      <a:lvl8pPr marL="3429000" indent="-228600" algn="l" rtl="0" eaLnBrk="1" fontAlgn="base" hangingPunct="1">
        <a:spcBef>
          <a:spcPct val="20000"/>
        </a:spcBef>
        <a:spcAft>
          <a:spcPct val="0"/>
        </a:spcAft>
        <a:buClr>
          <a:schemeClr val="accent1"/>
        </a:buClr>
        <a:buChar char="•"/>
        <a:defRPr kumimoji="1" sz="2000">
          <a:solidFill>
            <a:schemeClr val="tx1"/>
          </a:solidFill>
          <a:latin typeface="+mn-lt"/>
        </a:defRPr>
      </a:lvl8pPr>
      <a:lvl9pPr marL="3886200" indent="-228600" algn="l" rtl="0" eaLnBrk="1" fontAlgn="base" hangingPunct="1">
        <a:spcBef>
          <a:spcPct val="20000"/>
        </a:spcBef>
        <a:spcAft>
          <a:spcPct val="0"/>
        </a:spcAft>
        <a:buClr>
          <a:schemeClr val="accent1"/>
        </a:buClr>
        <a:buChar char="•"/>
        <a:defRPr kumimoji="1"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0.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tile tx="0" ty="0" sx="100000" sy="100000" flip="none" algn="tl"/>
        </a:blipFill>
        <a:effectLst/>
      </p:bgPr>
    </p:bg>
    <p:spTree>
      <p:nvGrpSpPr>
        <p:cNvPr id="1" name=""/>
        <p:cNvGrpSpPr/>
        <p:nvPr/>
      </p:nvGrpSpPr>
      <p:grpSpPr>
        <a:xfrm>
          <a:off x="0" y="0"/>
          <a:ext cx="0" cy="0"/>
          <a:chOff x="0" y="0"/>
          <a:chExt cx="0" cy="0"/>
        </a:xfrm>
      </p:grpSpPr>
      <p:grpSp>
        <p:nvGrpSpPr>
          <p:cNvPr id="15362" name="Group 1"/>
          <p:cNvGrpSpPr>
            <a:grpSpLocks/>
          </p:cNvGrpSpPr>
          <p:nvPr/>
        </p:nvGrpSpPr>
        <p:grpSpPr bwMode="auto">
          <a:xfrm>
            <a:off x="5638800" y="6248400"/>
            <a:ext cx="454025" cy="454025"/>
            <a:chOff x="3552" y="3936"/>
            <a:chExt cx="286" cy="286"/>
          </a:xfrm>
        </p:grpSpPr>
        <p:sp>
          <p:nvSpPr>
            <p:cNvPr id="2" name="AutoShape 2">
              <a:hlinkClick r:id="" action="ppaction://hlinkshowjump?jump=endshow"/>
            </p:cNvPr>
            <p:cNvSpPr>
              <a:spLocks noChangeArrowheads="1"/>
            </p:cNvSpPr>
            <p:nvPr/>
          </p:nvSpPr>
          <p:spPr bwMode="auto">
            <a:xfrm>
              <a:off x="3552" y="3936"/>
              <a:ext cx="287" cy="287"/>
            </a:xfrm>
            <a:prstGeom prst="actionButtonBlank">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bg1"/>
                  </a:solidFill>
                  <a:latin typeface="Arial" charset="0"/>
                  <a:ea typeface="DejaVu Sans" charset="0"/>
                  <a:cs typeface="DejaVu Sans" charset="0"/>
                </a:defRPr>
              </a:lvl1pPr>
              <a:lvl2pPr marL="742950" indent="-285750">
                <a:defRPr>
                  <a:solidFill>
                    <a:schemeClr val="bg1"/>
                  </a:solidFill>
                  <a:latin typeface="Arial" charset="0"/>
                  <a:ea typeface="DejaVu Sans" charset="0"/>
                  <a:cs typeface="DejaVu Sans" charset="0"/>
                </a:defRPr>
              </a:lvl2pPr>
              <a:lvl3pPr marL="1143000" indent="-228600">
                <a:defRPr>
                  <a:solidFill>
                    <a:schemeClr val="bg1"/>
                  </a:solidFill>
                  <a:latin typeface="Arial" charset="0"/>
                  <a:ea typeface="DejaVu Sans" charset="0"/>
                  <a:cs typeface="DejaVu Sans" charset="0"/>
                </a:defRPr>
              </a:lvl3pPr>
              <a:lvl4pPr marL="1600200" indent="-228600">
                <a:defRPr>
                  <a:solidFill>
                    <a:schemeClr val="bg1"/>
                  </a:solidFill>
                  <a:latin typeface="Arial" charset="0"/>
                  <a:ea typeface="DejaVu Sans" charset="0"/>
                  <a:cs typeface="DejaVu Sans" charset="0"/>
                </a:defRPr>
              </a:lvl4pPr>
              <a:lvl5pPr marL="2057400" indent="-228600">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9pPr>
            </a:lstStyle>
            <a:p>
              <a:pPr>
                <a:defRPr/>
              </a:pPr>
              <a:endParaRPr lang="ar-SA" altLang="en-US"/>
            </a:p>
          </p:txBody>
        </p:sp>
        <p:sp>
          <p:nvSpPr>
            <p:cNvPr id="12300" name="AutoShape 3"/>
            <p:cNvSpPr>
              <a:spLocks noChangeArrowheads="1"/>
            </p:cNvSpPr>
            <p:nvPr/>
          </p:nvSpPr>
          <p:spPr bwMode="auto">
            <a:xfrm>
              <a:off x="3600" y="3984"/>
              <a:ext cx="191" cy="191"/>
            </a:xfrm>
            <a:prstGeom prst="octagon">
              <a:avLst>
                <a:gd name="adj" fmla="val 23148"/>
              </a:avLst>
            </a:pr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bg1"/>
                  </a:solidFill>
                  <a:latin typeface="Arial" charset="0"/>
                  <a:ea typeface="DejaVu Sans" charset="0"/>
                  <a:cs typeface="DejaVu Sans" charset="0"/>
                </a:defRPr>
              </a:lvl1pPr>
              <a:lvl2pPr marL="742950" indent="-285750">
                <a:defRPr>
                  <a:solidFill>
                    <a:schemeClr val="bg1"/>
                  </a:solidFill>
                  <a:latin typeface="Arial" charset="0"/>
                  <a:ea typeface="DejaVu Sans" charset="0"/>
                  <a:cs typeface="DejaVu Sans" charset="0"/>
                </a:defRPr>
              </a:lvl2pPr>
              <a:lvl3pPr marL="1143000" indent="-228600">
                <a:defRPr>
                  <a:solidFill>
                    <a:schemeClr val="bg1"/>
                  </a:solidFill>
                  <a:latin typeface="Arial" charset="0"/>
                  <a:ea typeface="DejaVu Sans" charset="0"/>
                  <a:cs typeface="DejaVu Sans" charset="0"/>
                </a:defRPr>
              </a:lvl3pPr>
              <a:lvl4pPr marL="1600200" indent="-228600">
                <a:defRPr>
                  <a:solidFill>
                    <a:schemeClr val="bg1"/>
                  </a:solidFill>
                  <a:latin typeface="Arial" charset="0"/>
                  <a:ea typeface="DejaVu Sans" charset="0"/>
                  <a:cs typeface="DejaVu Sans" charset="0"/>
                </a:defRPr>
              </a:lvl4pPr>
              <a:lvl5pPr marL="2057400" indent="-228600">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9pPr>
            </a:lstStyle>
            <a:p>
              <a:pPr>
                <a:defRPr/>
              </a:pPr>
              <a:endParaRPr lang="ar-SA" altLang="en-US"/>
            </a:p>
          </p:txBody>
        </p:sp>
      </p:grpSp>
      <p:sp>
        <p:nvSpPr>
          <p:cNvPr id="12291" name="AutoShape 4">
            <a:hlinkClick r:id="" action="ppaction://hlinkshowjump?jump=nextslide"/>
          </p:cNvPr>
          <p:cNvSpPr>
            <a:spLocks noChangeArrowheads="1"/>
          </p:cNvSpPr>
          <p:nvPr/>
        </p:nvSpPr>
        <p:spPr bwMode="auto">
          <a:xfrm>
            <a:off x="4724400" y="6248400"/>
            <a:ext cx="457200" cy="457200"/>
          </a:xfrm>
          <a:prstGeom prst="actionButtonForwardNext">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bg1"/>
                </a:solidFill>
                <a:latin typeface="Arial" charset="0"/>
                <a:ea typeface="DejaVu Sans" charset="0"/>
                <a:cs typeface="DejaVu Sans" charset="0"/>
              </a:defRPr>
            </a:lvl1pPr>
            <a:lvl2pPr marL="742950" indent="-285750">
              <a:defRPr>
                <a:solidFill>
                  <a:schemeClr val="bg1"/>
                </a:solidFill>
                <a:latin typeface="Arial" charset="0"/>
                <a:ea typeface="DejaVu Sans" charset="0"/>
                <a:cs typeface="DejaVu Sans" charset="0"/>
              </a:defRPr>
            </a:lvl2pPr>
            <a:lvl3pPr marL="1143000" indent="-228600">
              <a:defRPr>
                <a:solidFill>
                  <a:schemeClr val="bg1"/>
                </a:solidFill>
                <a:latin typeface="Arial" charset="0"/>
                <a:ea typeface="DejaVu Sans" charset="0"/>
                <a:cs typeface="DejaVu Sans" charset="0"/>
              </a:defRPr>
            </a:lvl3pPr>
            <a:lvl4pPr marL="1600200" indent="-228600">
              <a:defRPr>
                <a:solidFill>
                  <a:schemeClr val="bg1"/>
                </a:solidFill>
                <a:latin typeface="Arial" charset="0"/>
                <a:ea typeface="DejaVu Sans" charset="0"/>
                <a:cs typeface="DejaVu Sans" charset="0"/>
              </a:defRPr>
            </a:lvl4pPr>
            <a:lvl5pPr marL="2057400" indent="-228600">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9pPr>
          </a:lstStyle>
          <a:p>
            <a:pPr>
              <a:defRPr/>
            </a:pPr>
            <a:endParaRPr lang="ar-SA" altLang="en-US"/>
          </a:p>
        </p:txBody>
      </p:sp>
      <p:sp>
        <p:nvSpPr>
          <p:cNvPr id="12292" name="AutoShape 5">
            <a:hlinkClick r:id="" action="ppaction://hlinkshowjump?jump=previousslide"/>
          </p:cNvPr>
          <p:cNvSpPr>
            <a:spLocks noChangeArrowheads="1"/>
          </p:cNvSpPr>
          <p:nvPr/>
        </p:nvSpPr>
        <p:spPr bwMode="auto">
          <a:xfrm>
            <a:off x="3962400" y="6248400"/>
            <a:ext cx="457200" cy="457200"/>
          </a:xfrm>
          <a:prstGeom prst="actionButtonBackPrevious">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bg1"/>
                </a:solidFill>
                <a:latin typeface="Arial" charset="0"/>
                <a:ea typeface="DejaVu Sans" charset="0"/>
                <a:cs typeface="DejaVu Sans" charset="0"/>
              </a:defRPr>
            </a:lvl1pPr>
            <a:lvl2pPr marL="742950" indent="-285750">
              <a:defRPr>
                <a:solidFill>
                  <a:schemeClr val="bg1"/>
                </a:solidFill>
                <a:latin typeface="Arial" charset="0"/>
                <a:ea typeface="DejaVu Sans" charset="0"/>
                <a:cs typeface="DejaVu Sans" charset="0"/>
              </a:defRPr>
            </a:lvl2pPr>
            <a:lvl3pPr marL="1143000" indent="-228600">
              <a:defRPr>
                <a:solidFill>
                  <a:schemeClr val="bg1"/>
                </a:solidFill>
                <a:latin typeface="Arial" charset="0"/>
                <a:ea typeface="DejaVu Sans" charset="0"/>
                <a:cs typeface="DejaVu Sans" charset="0"/>
              </a:defRPr>
            </a:lvl3pPr>
            <a:lvl4pPr marL="1600200" indent="-228600">
              <a:defRPr>
                <a:solidFill>
                  <a:schemeClr val="bg1"/>
                </a:solidFill>
                <a:latin typeface="Arial" charset="0"/>
                <a:ea typeface="DejaVu Sans" charset="0"/>
                <a:cs typeface="DejaVu Sans" charset="0"/>
              </a:defRPr>
            </a:lvl4pPr>
            <a:lvl5pPr marL="2057400" indent="-228600">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9pPr>
          </a:lstStyle>
          <a:p>
            <a:pPr>
              <a:defRPr/>
            </a:pPr>
            <a:endParaRPr lang="ar-SA" altLang="en-US"/>
          </a:p>
        </p:txBody>
      </p:sp>
      <p:sp>
        <p:nvSpPr>
          <p:cNvPr id="12293" name="AutoShape 6">
            <a:hlinkClick r:id="" action="ppaction://hlinkshowjump?jump=firstslide"/>
          </p:cNvPr>
          <p:cNvSpPr>
            <a:spLocks noChangeArrowheads="1"/>
          </p:cNvSpPr>
          <p:nvPr/>
        </p:nvSpPr>
        <p:spPr bwMode="auto">
          <a:xfrm>
            <a:off x="3048000" y="6248400"/>
            <a:ext cx="457200" cy="457200"/>
          </a:xfrm>
          <a:prstGeom prst="actionButtonHome">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bg1"/>
                </a:solidFill>
                <a:latin typeface="Arial" charset="0"/>
                <a:ea typeface="DejaVu Sans" charset="0"/>
                <a:cs typeface="DejaVu Sans" charset="0"/>
              </a:defRPr>
            </a:lvl1pPr>
            <a:lvl2pPr marL="742950" indent="-285750">
              <a:defRPr>
                <a:solidFill>
                  <a:schemeClr val="bg1"/>
                </a:solidFill>
                <a:latin typeface="Arial" charset="0"/>
                <a:ea typeface="DejaVu Sans" charset="0"/>
                <a:cs typeface="DejaVu Sans" charset="0"/>
              </a:defRPr>
            </a:lvl2pPr>
            <a:lvl3pPr marL="1143000" indent="-228600">
              <a:defRPr>
                <a:solidFill>
                  <a:schemeClr val="bg1"/>
                </a:solidFill>
                <a:latin typeface="Arial" charset="0"/>
                <a:ea typeface="DejaVu Sans" charset="0"/>
                <a:cs typeface="DejaVu Sans" charset="0"/>
              </a:defRPr>
            </a:lvl3pPr>
            <a:lvl4pPr marL="1600200" indent="-228600">
              <a:defRPr>
                <a:solidFill>
                  <a:schemeClr val="bg1"/>
                </a:solidFill>
                <a:latin typeface="Arial" charset="0"/>
                <a:ea typeface="DejaVu Sans" charset="0"/>
                <a:cs typeface="DejaVu Sans" charset="0"/>
              </a:defRPr>
            </a:lvl4pPr>
            <a:lvl5pPr marL="2057400" indent="-228600">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9pPr>
          </a:lstStyle>
          <a:p>
            <a:pPr>
              <a:defRPr/>
            </a:pPr>
            <a:endParaRPr lang="ar-SA" altLang="en-US"/>
          </a:p>
        </p:txBody>
      </p:sp>
      <p:sp>
        <p:nvSpPr>
          <p:cNvPr id="12294" name="Text Box 7"/>
          <p:cNvSpPr txBox="1">
            <a:spLocks noChangeArrowheads="1"/>
          </p:cNvSpPr>
          <p:nvPr/>
        </p:nvSpPr>
        <p:spPr bwMode="auto">
          <a:xfrm>
            <a:off x="2362200" y="0"/>
            <a:ext cx="4495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9pPr>
          </a:lstStyle>
          <a:p>
            <a:pPr>
              <a:spcBef>
                <a:spcPts val="1125"/>
              </a:spcBef>
              <a:buClr>
                <a:srgbClr val="A50021"/>
              </a:buClr>
              <a:defRPr/>
            </a:pPr>
            <a:r>
              <a:rPr lang="tr-TR" altLang="en-US" b="1">
                <a:solidFill>
                  <a:srgbClr val="A50021"/>
                </a:solidFill>
              </a:rPr>
              <a:t>Computers Are Your Future Chapter 1</a:t>
            </a:r>
          </a:p>
        </p:txBody>
      </p:sp>
      <p:sp>
        <p:nvSpPr>
          <p:cNvPr id="15367" name="Rectangle 8"/>
          <p:cNvSpPr>
            <a:spLocks noGrp="1" noChangeArrowheads="1"/>
          </p:cNvSpPr>
          <p:nvPr>
            <p:ph type="title"/>
          </p:nvPr>
        </p:nvSpPr>
        <p:spPr bwMode="auto">
          <a:xfrm>
            <a:off x="457200" y="274638"/>
            <a:ext cx="8226425"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ctr" anchorCtr="0" compatLnSpc="1">
            <a:prstTxWarp prst="textNoShape">
              <a:avLst/>
            </a:prstTxWarp>
          </a:bodyPr>
          <a:lstStyle/>
          <a:p>
            <a:pPr lvl="0"/>
            <a:r>
              <a:rPr lang="en-GB" altLang="en-US" smtClean="0"/>
              <a:t>Ana başlık metnini düzenlemek için tıklayın</a:t>
            </a:r>
          </a:p>
        </p:txBody>
      </p:sp>
      <p:sp>
        <p:nvSpPr>
          <p:cNvPr id="15368" name="Rectangle 9"/>
          <p:cNvSpPr>
            <a:spLocks noGrp="1" noChangeArrowheads="1"/>
          </p:cNvSpPr>
          <p:nvPr>
            <p:ph type="body" idx="1"/>
          </p:nvPr>
        </p:nvSpPr>
        <p:spPr bwMode="auto">
          <a:xfrm>
            <a:off x="457200" y="1600200"/>
            <a:ext cx="8226425" cy="452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t" anchorCtr="0" compatLnSpc="1">
            <a:prstTxWarp prst="textNoShape">
              <a:avLst/>
            </a:prstTxWarp>
          </a:bodyPr>
          <a:lstStyle/>
          <a:p>
            <a:pPr lvl="0"/>
            <a:r>
              <a:rPr lang="en-GB" altLang="en-US" smtClean="0"/>
              <a:t>Anahat metninin biçimini düzenlemek için tıklayın</a:t>
            </a:r>
          </a:p>
          <a:p>
            <a:pPr lvl="1"/>
            <a:r>
              <a:rPr lang="en-GB" altLang="en-US" smtClean="0"/>
              <a:t>İkinci Anahat Düzeyi</a:t>
            </a:r>
          </a:p>
          <a:p>
            <a:pPr lvl="2"/>
            <a:r>
              <a:rPr lang="en-GB" altLang="en-US" smtClean="0"/>
              <a:t>Üçüncü Anahat Düzeyi</a:t>
            </a:r>
          </a:p>
          <a:p>
            <a:pPr lvl="3"/>
            <a:r>
              <a:rPr lang="en-GB" altLang="en-US" smtClean="0"/>
              <a:t>Dördüncü Anahat Düzeyi</a:t>
            </a:r>
          </a:p>
          <a:p>
            <a:pPr lvl="4"/>
            <a:r>
              <a:rPr lang="en-GB" altLang="en-US" smtClean="0"/>
              <a:t>Beşinci Anahat Düzeyi</a:t>
            </a:r>
          </a:p>
          <a:p>
            <a:pPr lvl="4"/>
            <a:r>
              <a:rPr lang="en-GB" altLang="en-US" smtClean="0"/>
              <a:t>Altıncı Anahat Düzeyi</a:t>
            </a:r>
          </a:p>
          <a:p>
            <a:pPr lvl="4"/>
            <a:r>
              <a:rPr lang="en-GB" altLang="en-US" smtClean="0"/>
              <a:t>Yedinci Anahat Düzeyi</a:t>
            </a:r>
          </a:p>
          <a:p>
            <a:pPr lvl="4"/>
            <a:r>
              <a:rPr lang="en-GB" altLang="en-US" smtClean="0"/>
              <a:t>Sekizinci Anahat Düzeyi</a:t>
            </a:r>
          </a:p>
          <a:p>
            <a:pPr lvl="4"/>
            <a:r>
              <a:rPr lang="en-GB" altLang="en-US" smtClean="0"/>
              <a:t>Dokuzuncu Anahat Düzeyi</a:t>
            </a:r>
          </a:p>
        </p:txBody>
      </p:sp>
      <p:sp>
        <p:nvSpPr>
          <p:cNvPr id="12298" name="Rectangle 10"/>
          <p:cNvSpPr>
            <a:spLocks noGrp="1" noChangeArrowheads="1"/>
          </p:cNvSpPr>
          <p:nvPr>
            <p:ph type="sldNum"/>
          </p:nvPr>
        </p:nvSpPr>
        <p:spPr bwMode="auto">
          <a:xfrm>
            <a:off x="6553200" y="6381750"/>
            <a:ext cx="2130425" cy="473075"/>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r" eaLnBrk="1">
              <a:buSzPct val="45000"/>
              <a:buFont typeface="Wingdings" pitchFamily="2" charset="2"/>
              <a:buNone/>
              <a:tabLst>
                <a:tab pos="723900" algn="l"/>
                <a:tab pos="1447800" algn="l"/>
              </a:tabLst>
              <a:defRPr sz="1400" b="1">
                <a:solidFill>
                  <a:srgbClr val="000000"/>
                </a:solidFill>
                <a:latin typeface="+mn-lt"/>
                <a:ea typeface="+mn-ea"/>
                <a:cs typeface="+mn-cs"/>
              </a:defRPr>
            </a:lvl1pPr>
          </a:lstStyle>
          <a:p>
            <a:pPr>
              <a:defRPr/>
            </a:pPr>
            <a:r>
              <a:rPr lang="tr-TR"/>
              <a:t>Slide </a:t>
            </a:r>
            <a:fld id="{291C8993-615F-475F-97C1-07F43DC7812D}" type="slidenum">
              <a:rPr lang="tr-TR"/>
              <a:pPr>
                <a:defRPr/>
              </a:pPr>
              <a:t>‹#›</a:t>
            </a:fld>
            <a:endParaRPr lang="tr-TR"/>
          </a:p>
        </p:txBody>
      </p:sp>
      <p:sp>
        <p:nvSpPr>
          <p:cNvPr id="12299" name="Rectangle 11"/>
          <p:cNvSpPr>
            <a:spLocks noGrp="1" noChangeArrowheads="1"/>
          </p:cNvSpPr>
          <p:nvPr>
            <p:ph type="ftr"/>
          </p:nvPr>
        </p:nvSpPr>
        <p:spPr bwMode="auto">
          <a:xfrm>
            <a:off x="0" y="6381750"/>
            <a:ext cx="2892425" cy="730250"/>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eaLnBrk="1">
              <a:buSzPct val="45000"/>
              <a:buFont typeface="Wingdings" pitchFamily="2" charset="2"/>
              <a:buNone/>
              <a:tabLst>
                <a:tab pos="723900" algn="l"/>
                <a:tab pos="1447800" algn="l"/>
                <a:tab pos="2171700" algn="l"/>
              </a:tabLst>
              <a:defRPr sz="1400" b="1">
                <a:solidFill>
                  <a:srgbClr val="000000"/>
                </a:solidFill>
                <a:latin typeface="+mn-lt"/>
                <a:ea typeface="+mn-ea"/>
                <a:cs typeface="+mn-cs"/>
              </a:defRPr>
            </a:lvl1pPr>
          </a:lstStyle>
          <a:p>
            <a:pPr>
              <a:defRPr/>
            </a:pPr>
            <a:r>
              <a:rPr lang="tr-TR"/>
              <a:t>Mohammed Alnaif Ph.D.</a:t>
            </a:r>
          </a:p>
        </p:txBody>
      </p:sp>
    </p:spTree>
  </p:cSld>
  <p:clrMap bg1="lt1" tx1="dk1" bg2="lt2" tx2="dk2" accent1="accent1" accent2="accent2" accent3="accent3" accent4="accent4" accent5="accent5" accent6="accent6" hlink="hlink" folHlink="folHlink"/>
  <p:sldLayoutIdLst>
    <p:sldLayoutId id="2147484321" r:id="rId1"/>
    <p:sldLayoutId id="2147484322" r:id="rId2"/>
    <p:sldLayoutId id="2147484323" r:id="rId3"/>
    <p:sldLayoutId id="2147484324" r:id="rId4"/>
    <p:sldLayoutId id="2147484325" r:id="rId5"/>
    <p:sldLayoutId id="2147484326" r:id="rId6"/>
    <p:sldLayoutId id="2147484327" r:id="rId7"/>
    <p:sldLayoutId id="2147484328" r:id="rId8"/>
    <p:sldLayoutId id="2147484329" r:id="rId9"/>
    <p:sldLayoutId id="2147484330" r:id="rId10"/>
    <p:sldLayoutId id="2147484331" r:id="rId11"/>
  </p:sldLayoutIdLst>
  <p:hf sldNum="0" hdr="0" ftr="0" dt="0"/>
  <p:txStyles>
    <p:titleStyle>
      <a:lvl1pPr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mj-lt"/>
          <a:ea typeface="+mj-ea"/>
          <a:cs typeface="+mj-cs"/>
        </a:defRPr>
      </a:lvl1pPr>
      <a:lvl2pPr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2pPr>
      <a:lvl3pPr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3pPr>
      <a:lvl4pPr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4pPr>
      <a:lvl5pPr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5pPr>
      <a:lvl6pPr marL="457200"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6pPr>
      <a:lvl7pPr marL="914400"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7pPr>
      <a:lvl8pPr marL="1371600"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8pPr>
      <a:lvl9pPr marL="1828800"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9pPr>
    </p:titleStyle>
    <p:bodyStyle>
      <a:lvl1pPr marL="339725" indent="-339725" algn="l" defTabSz="449263" rtl="0" eaLnBrk="1" fontAlgn="base" hangingPunct="1">
        <a:spcBef>
          <a:spcPts val="700"/>
        </a:spcBef>
        <a:spcAft>
          <a:spcPct val="0"/>
        </a:spcAft>
        <a:buClr>
          <a:srgbClr val="A50021"/>
        </a:buClr>
        <a:buSzPct val="100000"/>
        <a:buFont typeface="Wingdings" pitchFamily="2" charset="2"/>
        <a:buChar char=""/>
        <a:defRPr sz="2800">
          <a:solidFill>
            <a:srgbClr val="A50021"/>
          </a:solidFill>
          <a:latin typeface="+mn-lt"/>
          <a:ea typeface="+mn-ea"/>
          <a:cs typeface="+mn-cs"/>
        </a:defRPr>
      </a:lvl1pPr>
      <a:lvl2pPr marL="739775" indent="-282575" algn="l" defTabSz="449263" rtl="0" eaLnBrk="1" fontAlgn="base" hangingPunct="1">
        <a:spcBef>
          <a:spcPts val="600"/>
        </a:spcBef>
        <a:spcAft>
          <a:spcPct val="0"/>
        </a:spcAft>
        <a:buClr>
          <a:srgbClr val="A50021"/>
        </a:buClr>
        <a:buSzPct val="100000"/>
        <a:buFont typeface="Wingdings" pitchFamily="2" charset="2"/>
        <a:buChar char=""/>
        <a:defRPr sz="2400">
          <a:solidFill>
            <a:srgbClr val="A50021"/>
          </a:solidFill>
          <a:latin typeface="+mn-lt"/>
          <a:ea typeface="+mn-ea"/>
          <a:cs typeface="+mn-cs"/>
        </a:defRPr>
      </a:lvl2pPr>
      <a:lvl3pPr marL="1143000" indent="-228600" algn="l" defTabSz="449263" rtl="0" eaLnBrk="1" fontAlgn="base" hangingPunct="1">
        <a:spcBef>
          <a:spcPts val="500"/>
        </a:spcBef>
        <a:spcAft>
          <a:spcPct val="0"/>
        </a:spcAft>
        <a:buClr>
          <a:srgbClr val="A50021"/>
        </a:buClr>
        <a:buSzPct val="100000"/>
        <a:buFont typeface="Wingdings" pitchFamily="2" charset="2"/>
        <a:buChar char=""/>
        <a:defRPr sz="2000">
          <a:solidFill>
            <a:srgbClr val="A50021"/>
          </a:solidFill>
          <a:latin typeface="+mn-lt"/>
          <a:ea typeface="+mn-ea"/>
          <a:cs typeface="+mn-cs"/>
        </a:defRPr>
      </a:lvl3pPr>
      <a:lvl4pPr marL="16002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4pPr>
      <a:lvl5pPr marL="20574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5pPr>
      <a:lvl6pPr marL="25146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6pPr>
      <a:lvl7pPr marL="29718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7pPr>
      <a:lvl8pPr marL="34290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8pPr>
      <a:lvl9pPr marL="38862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4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tile tx="0" ty="0" sx="100000" sy="100000" flip="none" algn="tl"/>
        </a:blipFill>
        <a:effectLst/>
      </p:bgPr>
    </p:bg>
    <p:spTree>
      <p:nvGrpSpPr>
        <p:cNvPr id="1" name=""/>
        <p:cNvGrpSpPr/>
        <p:nvPr/>
      </p:nvGrpSpPr>
      <p:grpSpPr>
        <a:xfrm>
          <a:off x="0" y="0"/>
          <a:ext cx="0" cy="0"/>
          <a:chOff x="0" y="0"/>
          <a:chExt cx="0" cy="0"/>
        </a:xfrm>
      </p:grpSpPr>
      <p:grpSp>
        <p:nvGrpSpPr>
          <p:cNvPr id="16386" name="Group 1"/>
          <p:cNvGrpSpPr>
            <a:grpSpLocks/>
          </p:cNvGrpSpPr>
          <p:nvPr/>
        </p:nvGrpSpPr>
        <p:grpSpPr bwMode="auto">
          <a:xfrm>
            <a:off x="5638800" y="6248400"/>
            <a:ext cx="454025" cy="454025"/>
            <a:chOff x="3552" y="3936"/>
            <a:chExt cx="286" cy="286"/>
          </a:xfrm>
        </p:grpSpPr>
        <p:sp>
          <p:nvSpPr>
            <p:cNvPr id="2" name="AutoShape 2">
              <a:hlinkClick r:id="" action="ppaction://hlinkshowjump?jump=endshow"/>
            </p:cNvPr>
            <p:cNvSpPr>
              <a:spLocks noChangeArrowheads="1"/>
            </p:cNvSpPr>
            <p:nvPr/>
          </p:nvSpPr>
          <p:spPr bwMode="auto">
            <a:xfrm>
              <a:off x="3552" y="3936"/>
              <a:ext cx="287" cy="287"/>
            </a:xfrm>
            <a:prstGeom prst="actionButtonBlank">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bg1"/>
                  </a:solidFill>
                  <a:latin typeface="Arial" charset="0"/>
                  <a:ea typeface="DejaVu Sans" charset="0"/>
                  <a:cs typeface="DejaVu Sans" charset="0"/>
                </a:defRPr>
              </a:lvl1pPr>
              <a:lvl2pPr marL="742950" indent="-285750">
                <a:defRPr>
                  <a:solidFill>
                    <a:schemeClr val="bg1"/>
                  </a:solidFill>
                  <a:latin typeface="Arial" charset="0"/>
                  <a:ea typeface="DejaVu Sans" charset="0"/>
                  <a:cs typeface="DejaVu Sans" charset="0"/>
                </a:defRPr>
              </a:lvl2pPr>
              <a:lvl3pPr marL="1143000" indent="-228600">
                <a:defRPr>
                  <a:solidFill>
                    <a:schemeClr val="bg1"/>
                  </a:solidFill>
                  <a:latin typeface="Arial" charset="0"/>
                  <a:ea typeface="DejaVu Sans" charset="0"/>
                  <a:cs typeface="DejaVu Sans" charset="0"/>
                </a:defRPr>
              </a:lvl3pPr>
              <a:lvl4pPr marL="1600200" indent="-228600">
                <a:defRPr>
                  <a:solidFill>
                    <a:schemeClr val="bg1"/>
                  </a:solidFill>
                  <a:latin typeface="Arial" charset="0"/>
                  <a:ea typeface="DejaVu Sans" charset="0"/>
                  <a:cs typeface="DejaVu Sans" charset="0"/>
                </a:defRPr>
              </a:lvl4pPr>
              <a:lvl5pPr marL="2057400" indent="-228600">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9pPr>
            </a:lstStyle>
            <a:p>
              <a:pPr>
                <a:defRPr/>
              </a:pPr>
              <a:endParaRPr lang="ar-SA" altLang="en-US"/>
            </a:p>
          </p:txBody>
        </p:sp>
        <p:sp>
          <p:nvSpPr>
            <p:cNvPr id="13324" name="AutoShape 3"/>
            <p:cNvSpPr>
              <a:spLocks noChangeArrowheads="1"/>
            </p:cNvSpPr>
            <p:nvPr/>
          </p:nvSpPr>
          <p:spPr bwMode="auto">
            <a:xfrm>
              <a:off x="3600" y="3984"/>
              <a:ext cx="191" cy="191"/>
            </a:xfrm>
            <a:prstGeom prst="octagon">
              <a:avLst>
                <a:gd name="adj" fmla="val 23148"/>
              </a:avLst>
            </a:pr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bg1"/>
                  </a:solidFill>
                  <a:latin typeface="Arial" charset="0"/>
                  <a:ea typeface="DejaVu Sans" charset="0"/>
                  <a:cs typeface="DejaVu Sans" charset="0"/>
                </a:defRPr>
              </a:lvl1pPr>
              <a:lvl2pPr marL="742950" indent="-285750">
                <a:defRPr>
                  <a:solidFill>
                    <a:schemeClr val="bg1"/>
                  </a:solidFill>
                  <a:latin typeface="Arial" charset="0"/>
                  <a:ea typeface="DejaVu Sans" charset="0"/>
                  <a:cs typeface="DejaVu Sans" charset="0"/>
                </a:defRPr>
              </a:lvl2pPr>
              <a:lvl3pPr marL="1143000" indent="-228600">
                <a:defRPr>
                  <a:solidFill>
                    <a:schemeClr val="bg1"/>
                  </a:solidFill>
                  <a:latin typeface="Arial" charset="0"/>
                  <a:ea typeface="DejaVu Sans" charset="0"/>
                  <a:cs typeface="DejaVu Sans" charset="0"/>
                </a:defRPr>
              </a:lvl3pPr>
              <a:lvl4pPr marL="1600200" indent="-228600">
                <a:defRPr>
                  <a:solidFill>
                    <a:schemeClr val="bg1"/>
                  </a:solidFill>
                  <a:latin typeface="Arial" charset="0"/>
                  <a:ea typeface="DejaVu Sans" charset="0"/>
                  <a:cs typeface="DejaVu Sans" charset="0"/>
                </a:defRPr>
              </a:lvl4pPr>
              <a:lvl5pPr marL="2057400" indent="-228600">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9pPr>
            </a:lstStyle>
            <a:p>
              <a:pPr>
                <a:defRPr/>
              </a:pPr>
              <a:endParaRPr lang="ar-SA" altLang="en-US"/>
            </a:p>
          </p:txBody>
        </p:sp>
      </p:grpSp>
      <p:sp>
        <p:nvSpPr>
          <p:cNvPr id="13315" name="AutoShape 4">
            <a:hlinkClick r:id="" action="ppaction://hlinkshowjump?jump=nextslide"/>
          </p:cNvPr>
          <p:cNvSpPr>
            <a:spLocks noChangeArrowheads="1"/>
          </p:cNvSpPr>
          <p:nvPr/>
        </p:nvSpPr>
        <p:spPr bwMode="auto">
          <a:xfrm>
            <a:off x="4724400" y="6248400"/>
            <a:ext cx="457200" cy="457200"/>
          </a:xfrm>
          <a:prstGeom prst="actionButtonForwardNext">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bg1"/>
                </a:solidFill>
                <a:latin typeface="Arial" charset="0"/>
                <a:ea typeface="DejaVu Sans" charset="0"/>
                <a:cs typeface="DejaVu Sans" charset="0"/>
              </a:defRPr>
            </a:lvl1pPr>
            <a:lvl2pPr marL="742950" indent="-285750">
              <a:defRPr>
                <a:solidFill>
                  <a:schemeClr val="bg1"/>
                </a:solidFill>
                <a:latin typeface="Arial" charset="0"/>
                <a:ea typeface="DejaVu Sans" charset="0"/>
                <a:cs typeface="DejaVu Sans" charset="0"/>
              </a:defRPr>
            </a:lvl2pPr>
            <a:lvl3pPr marL="1143000" indent="-228600">
              <a:defRPr>
                <a:solidFill>
                  <a:schemeClr val="bg1"/>
                </a:solidFill>
                <a:latin typeface="Arial" charset="0"/>
                <a:ea typeface="DejaVu Sans" charset="0"/>
                <a:cs typeface="DejaVu Sans" charset="0"/>
              </a:defRPr>
            </a:lvl3pPr>
            <a:lvl4pPr marL="1600200" indent="-228600">
              <a:defRPr>
                <a:solidFill>
                  <a:schemeClr val="bg1"/>
                </a:solidFill>
                <a:latin typeface="Arial" charset="0"/>
                <a:ea typeface="DejaVu Sans" charset="0"/>
                <a:cs typeface="DejaVu Sans" charset="0"/>
              </a:defRPr>
            </a:lvl4pPr>
            <a:lvl5pPr marL="2057400" indent="-228600">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9pPr>
          </a:lstStyle>
          <a:p>
            <a:pPr>
              <a:defRPr/>
            </a:pPr>
            <a:endParaRPr lang="ar-SA" altLang="en-US"/>
          </a:p>
        </p:txBody>
      </p:sp>
      <p:sp>
        <p:nvSpPr>
          <p:cNvPr id="13316" name="AutoShape 5">
            <a:hlinkClick r:id="" action="ppaction://hlinkshowjump?jump=previousslide"/>
          </p:cNvPr>
          <p:cNvSpPr>
            <a:spLocks noChangeArrowheads="1"/>
          </p:cNvSpPr>
          <p:nvPr/>
        </p:nvSpPr>
        <p:spPr bwMode="auto">
          <a:xfrm>
            <a:off x="3962400" y="6248400"/>
            <a:ext cx="457200" cy="457200"/>
          </a:xfrm>
          <a:prstGeom prst="actionButtonBackPrevious">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bg1"/>
                </a:solidFill>
                <a:latin typeface="Arial" charset="0"/>
                <a:ea typeface="DejaVu Sans" charset="0"/>
                <a:cs typeface="DejaVu Sans" charset="0"/>
              </a:defRPr>
            </a:lvl1pPr>
            <a:lvl2pPr marL="742950" indent="-285750">
              <a:defRPr>
                <a:solidFill>
                  <a:schemeClr val="bg1"/>
                </a:solidFill>
                <a:latin typeface="Arial" charset="0"/>
                <a:ea typeface="DejaVu Sans" charset="0"/>
                <a:cs typeface="DejaVu Sans" charset="0"/>
              </a:defRPr>
            </a:lvl2pPr>
            <a:lvl3pPr marL="1143000" indent="-228600">
              <a:defRPr>
                <a:solidFill>
                  <a:schemeClr val="bg1"/>
                </a:solidFill>
                <a:latin typeface="Arial" charset="0"/>
                <a:ea typeface="DejaVu Sans" charset="0"/>
                <a:cs typeface="DejaVu Sans" charset="0"/>
              </a:defRPr>
            </a:lvl3pPr>
            <a:lvl4pPr marL="1600200" indent="-228600">
              <a:defRPr>
                <a:solidFill>
                  <a:schemeClr val="bg1"/>
                </a:solidFill>
                <a:latin typeface="Arial" charset="0"/>
                <a:ea typeface="DejaVu Sans" charset="0"/>
                <a:cs typeface="DejaVu Sans" charset="0"/>
              </a:defRPr>
            </a:lvl4pPr>
            <a:lvl5pPr marL="2057400" indent="-228600">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9pPr>
          </a:lstStyle>
          <a:p>
            <a:pPr>
              <a:defRPr/>
            </a:pPr>
            <a:endParaRPr lang="ar-SA" altLang="en-US"/>
          </a:p>
        </p:txBody>
      </p:sp>
      <p:sp>
        <p:nvSpPr>
          <p:cNvPr id="13317" name="AutoShape 6">
            <a:hlinkClick r:id="" action="ppaction://hlinkshowjump?jump=firstslide"/>
          </p:cNvPr>
          <p:cNvSpPr>
            <a:spLocks noChangeArrowheads="1"/>
          </p:cNvSpPr>
          <p:nvPr/>
        </p:nvSpPr>
        <p:spPr bwMode="auto">
          <a:xfrm>
            <a:off x="3048000" y="6248400"/>
            <a:ext cx="457200" cy="457200"/>
          </a:xfrm>
          <a:prstGeom prst="actionButtonHome">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bg1"/>
                </a:solidFill>
                <a:latin typeface="Arial" charset="0"/>
                <a:ea typeface="DejaVu Sans" charset="0"/>
                <a:cs typeface="DejaVu Sans" charset="0"/>
              </a:defRPr>
            </a:lvl1pPr>
            <a:lvl2pPr marL="742950" indent="-285750">
              <a:defRPr>
                <a:solidFill>
                  <a:schemeClr val="bg1"/>
                </a:solidFill>
                <a:latin typeface="Arial" charset="0"/>
                <a:ea typeface="DejaVu Sans" charset="0"/>
                <a:cs typeface="DejaVu Sans" charset="0"/>
              </a:defRPr>
            </a:lvl2pPr>
            <a:lvl3pPr marL="1143000" indent="-228600">
              <a:defRPr>
                <a:solidFill>
                  <a:schemeClr val="bg1"/>
                </a:solidFill>
                <a:latin typeface="Arial" charset="0"/>
                <a:ea typeface="DejaVu Sans" charset="0"/>
                <a:cs typeface="DejaVu Sans" charset="0"/>
              </a:defRPr>
            </a:lvl3pPr>
            <a:lvl4pPr marL="1600200" indent="-228600">
              <a:defRPr>
                <a:solidFill>
                  <a:schemeClr val="bg1"/>
                </a:solidFill>
                <a:latin typeface="Arial" charset="0"/>
                <a:ea typeface="DejaVu Sans" charset="0"/>
                <a:cs typeface="DejaVu Sans" charset="0"/>
              </a:defRPr>
            </a:lvl4pPr>
            <a:lvl5pPr marL="2057400" indent="-228600">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9pPr>
          </a:lstStyle>
          <a:p>
            <a:pPr>
              <a:defRPr/>
            </a:pPr>
            <a:endParaRPr lang="ar-SA" altLang="en-US"/>
          </a:p>
        </p:txBody>
      </p:sp>
      <p:sp>
        <p:nvSpPr>
          <p:cNvPr id="13318" name="Text Box 7"/>
          <p:cNvSpPr txBox="1">
            <a:spLocks noChangeArrowheads="1"/>
          </p:cNvSpPr>
          <p:nvPr/>
        </p:nvSpPr>
        <p:spPr bwMode="auto">
          <a:xfrm>
            <a:off x="2362200" y="0"/>
            <a:ext cx="4495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9pPr>
          </a:lstStyle>
          <a:p>
            <a:pPr>
              <a:spcBef>
                <a:spcPts val="1125"/>
              </a:spcBef>
              <a:buClr>
                <a:srgbClr val="A50021"/>
              </a:buClr>
              <a:defRPr/>
            </a:pPr>
            <a:r>
              <a:rPr lang="tr-TR" altLang="en-US" b="1">
                <a:solidFill>
                  <a:srgbClr val="A50021"/>
                </a:solidFill>
              </a:rPr>
              <a:t>Computers Are Your Future Chapter 1</a:t>
            </a:r>
          </a:p>
        </p:txBody>
      </p:sp>
      <p:sp>
        <p:nvSpPr>
          <p:cNvPr id="16391" name="Rectangle 8"/>
          <p:cNvSpPr>
            <a:spLocks noGrp="1" noChangeArrowheads="1"/>
          </p:cNvSpPr>
          <p:nvPr>
            <p:ph type="title"/>
          </p:nvPr>
        </p:nvSpPr>
        <p:spPr bwMode="auto">
          <a:xfrm>
            <a:off x="457200" y="274638"/>
            <a:ext cx="8226425"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ctr" anchorCtr="0" compatLnSpc="1">
            <a:prstTxWarp prst="textNoShape">
              <a:avLst/>
            </a:prstTxWarp>
          </a:bodyPr>
          <a:lstStyle/>
          <a:p>
            <a:pPr lvl="0"/>
            <a:r>
              <a:rPr lang="en-GB" altLang="en-US" smtClean="0"/>
              <a:t>Ana başlık metnini düzenlemek için tıklayın</a:t>
            </a:r>
          </a:p>
        </p:txBody>
      </p:sp>
      <p:sp>
        <p:nvSpPr>
          <p:cNvPr id="16392" name="Rectangle 9"/>
          <p:cNvSpPr>
            <a:spLocks noGrp="1" noChangeArrowheads="1"/>
          </p:cNvSpPr>
          <p:nvPr>
            <p:ph type="body" idx="1"/>
          </p:nvPr>
        </p:nvSpPr>
        <p:spPr bwMode="auto">
          <a:xfrm>
            <a:off x="457200" y="1600200"/>
            <a:ext cx="8226425" cy="452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t" anchorCtr="0" compatLnSpc="1">
            <a:prstTxWarp prst="textNoShape">
              <a:avLst/>
            </a:prstTxWarp>
          </a:bodyPr>
          <a:lstStyle/>
          <a:p>
            <a:pPr lvl="0"/>
            <a:r>
              <a:rPr lang="en-GB" altLang="en-US" smtClean="0"/>
              <a:t>Anahat metninin biçimini düzenlemek için tıklayın</a:t>
            </a:r>
          </a:p>
          <a:p>
            <a:pPr lvl="1"/>
            <a:r>
              <a:rPr lang="en-GB" altLang="en-US" smtClean="0"/>
              <a:t>İkinci Anahat Düzeyi</a:t>
            </a:r>
          </a:p>
          <a:p>
            <a:pPr lvl="2"/>
            <a:r>
              <a:rPr lang="en-GB" altLang="en-US" smtClean="0"/>
              <a:t>Üçüncü Anahat Düzeyi</a:t>
            </a:r>
          </a:p>
          <a:p>
            <a:pPr lvl="3"/>
            <a:r>
              <a:rPr lang="en-GB" altLang="en-US" smtClean="0"/>
              <a:t>Dördüncü Anahat Düzeyi</a:t>
            </a:r>
          </a:p>
          <a:p>
            <a:pPr lvl="4"/>
            <a:r>
              <a:rPr lang="en-GB" altLang="en-US" smtClean="0"/>
              <a:t>Beşinci Anahat Düzeyi</a:t>
            </a:r>
          </a:p>
          <a:p>
            <a:pPr lvl="4"/>
            <a:r>
              <a:rPr lang="en-GB" altLang="en-US" smtClean="0"/>
              <a:t>Altıncı Anahat Düzeyi</a:t>
            </a:r>
          </a:p>
          <a:p>
            <a:pPr lvl="4"/>
            <a:r>
              <a:rPr lang="en-GB" altLang="en-US" smtClean="0"/>
              <a:t>Yedinci Anahat Düzeyi</a:t>
            </a:r>
          </a:p>
          <a:p>
            <a:pPr lvl="4"/>
            <a:r>
              <a:rPr lang="en-GB" altLang="en-US" smtClean="0"/>
              <a:t>Sekizinci Anahat Düzeyi</a:t>
            </a:r>
          </a:p>
          <a:p>
            <a:pPr lvl="4"/>
            <a:r>
              <a:rPr lang="en-GB" altLang="en-US" smtClean="0"/>
              <a:t>Dokuzuncu Anahat Düzeyi</a:t>
            </a:r>
          </a:p>
        </p:txBody>
      </p:sp>
      <p:sp>
        <p:nvSpPr>
          <p:cNvPr id="13322" name="Rectangle 10"/>
          <p:cNvSpPr>
            <a:spLocks noGrp="1" noChangeArrowheads="1"/>
          </p:cNvSpPr>
          <p:nvPr>
            <p:ph type="sldNum"/>
          </p:nvPr>
        </p:nvSpPr>
        <p:spPr bwMode="auto">
          <a:xfrm>
            <a:off x="6553200" y="6381750"/>
            <a:ext cx="2130425" cy="473075"/>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r" eaLnBrk="1">
              <a:buSzPct val="45000"/>
              <a:buFont typeface="Wingdings" pitchFamily="2" charset="2"/>
              <a:buNone/>
              <a:tabLst>
                <a:tab pos="723900" algn="l"/>
                <a:tab pos="1447800" algn="l"/>
              </a:tabLst>
              <a:defRPr sz="1400" b="1">
                <a:solidFill>
                  <a:srgbClr val="000000"/>
                </a:solidFill>
                <a:latin typeface="+mn-lt"/>
                <a:ea typeface="+mn-ea"/>
                <a:cs typeface="+mn-cs"/>
              </a:defRPr>
            </a:lvl1pPr>
          </a:lstStyle>
          <a:p>
            <a:pPr>
              <a:defRPr/>
            </a:pPr>
            <a:r>
              <a:rPr lang="tr-TR"/>
              <a:t>Slide </a:t>
            </a:r>
            <a:fld id="{F6B38617-66A6-4C49-BAA0-6383C5782186}" type="slidenum">
              <a:rPr lang="tr-TR"/>
              <a:pPr>
                <a:defRPr/>
              </a:pPr>
              <a:t>‹#›</a:t>
            </a:fld>
            <a:endParaRPr lang="tr-TR"/>
          </a:p>
        </p:txBody>
      </p:sp>
      <p:sp>
        <p:nvSpPr>
          <p:cNvPr id="13323" name="Rectangle 11"/>
          <p:cNvSpPr>
            <a:spLocks noGrp="1" noChangeArrowheads="1"/>
          </p:cNvSpPr>
          <p:nvPr>
            <p:ph type="ftr"/>
          </p:nvPr>
        </p:nvSpPr>
        <p:spPr bwMode="auto">
          <a:xfrm>
            <a:off x="0" y="6381750"/>
            <a:ext cx="2892425" cy="730250"/>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eaLnBrk="1">
              <a:buSzPct val="45000"/>
              <a:buFont typeface="Wingdings" pitchFamily="2" charset="2"/>
              <a:buNone/>
              <a:tabLst>
                <a:tab pos="723900" algn="l"/>
                <a:tab pos="1447800" algn="l"/>
                <a:tab pos="2171700" algn="l"/>
              </a:tabLst>
              <a:defRPr sz="1400" b="1">
                <a:solidFill>
                  <a:srgbClr val="000000"/>
                </a:solidFill>
                <a:latin typeface="+mn-lt"/>
                <a:ea typeface="+mn-ea"/>
                <a:cs typeface="+mn-cs"/>
              </a:defRPr>
            </a:lvl1pPr>
          </a:lstStyle>
          <a:p>
            <a:pPr>
              <a:defRPr/>
            </a:pPr>
            <a:r>
              <a:rPr lang="tr-TR"/>
              <a:t>Mohammed Alnaif Ph.D.</a:t>
            </a:r>
          </a:p>
        </p:txBody>
      </p:sp>
    </p:spTree>
  </p:cSld>
  <p:clrMap bg1="lt1" tx1="dk1" bg2="lt2" tx2="dk2" accent1="accent1" accent2="accent2" accent3="accent3" accent4="accent4" accent5="accent5" accent6="accent6" hlink="hlink" folHlink="folHlink"/>
  <p:sldLayoutIdLst>
    <p:sldLayoutId id="2147484333" r:id="rId1"/>
    <p:sldLayoutId id="2147484334" r:id="rId2"/>
    <p:sldLayoutId id="2147484335" r:id="rId3"/>
    <p:sldLayoutId id="2147484336" r:id="rId4"/>
    <p:sldLayoutId id="2147484337" r:id="rId5"/>
    <p:sldLayoutId id="2147484338" r:id="rId6"/>
    <p:sldLayoutId id="2147484339" r:id="rId7"/>
    <p:sldLayoutId id="2147484340" r:id="rId8"/>
    <p:sldLayoutId id="2147484341" r:id="rId9"/>
    <p:sldLayoutId id="2147484342" r:id="rId10"/>
    <p:sldLayoutId id="2147484343" r:id="rId11"/>
  </p:sldLayoutIdLst>
  <p:hf sldNum="0" hdr="0" ftr="0" dt="0"/>
  <p:txStyles>
    <p:titleStyle>
      <a:lvl1pPr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mj-lt"/>
          <a:ea typeface="+mj-ea"/>
          <a:cs typeface="+mj-cs"/>
        </a:defRPr>
      </a:lvl1pPr>
      <a:lvl2pPr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2pPr>
      <a:lvl3pPr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3pPr>
      <a:lvl4pPr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4pPr>
      <a:lvl5pPr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5pPr>
      <a:lvl6pPr marL="457200"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6pPr>
      <a:lvl7pPr marL="914400"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7pPr>
      <a:lvl8pPr marL="1371600"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8pPr>
      <a:lvl9pPr marL="1828800"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9pPr>
    </p:titleStyle>
    <p:bodyStyle>
      <a:lvl1pPr marL="339725" indent="-339725" algn="l" defTabSz="449263" rtl="0" eaLnBrk="1" fontAlgn="base" hangingPunct="1">
        <a:spcBef>
          <a:spcPts val="700"/>
        </a:spcBef>
        <a:spcAft>
          <a:spcPct val="0"/>
        </a:spcAft>
        <a:buClr>
          <a:srgbClr val="A50021"/>
        </a:buClr>
        <a:buSzPct val="100000"/>
        <a:buFont typeface="Wingdings" pitchFamily="2" charset="2"/>
        <a:buChar char=""/>
        <a:defRPr sz="2800">
          <a:solidFill>
            <a:srgbClr val="A50021"/>
          </a:solidFill>
          <a:latin typeface="+mn-lt"/>
          <a:ea typeface="+mn-ea"/>
          <a:cs typeface="+mn-cs"/>
        </a:defRPr>
      </a:lvl1pPr>
      <a:lvl2pPr marL="739775" indent="-282575" algn="l" defTabSz="449263" rtl="0" eaLnBrk="1" fontAlgn="base" hangingPunct="1">
        <a:spcBef>
          <a:spcPts val="600"/>
        </a:spcBef>
        <a:spcAft>
          <a:spcPct val="0"/>
        </a:spcAft>
        <a:buClr>
          <a:srgbClr val="A50021"/>
        </a:buClr>
        <a:buSzPct val="100000"/>
        <a:buFont typeface="Wingdings" pitchFamily="2" charset="2"/>
        <a:buChar char=""/>
        <a:defRPr sz="2400">
          <a:solidFill>
            <a:srgbClr val="A50021"/>
          </a:solidFill>
          <a:latin typeface="+mn-lt"/>
          <a:ea typeface="+mn-ea"/>
          <a:cs typeface="+mn-cs"/>
        </a:defRPr>
      </a:lvl2pPr>
      <a:lvl3pPr marL="1143000" indent="-228600" algn="l" defTabSz="449263" rtl="0" eaLnBrk="1" fontAlgn="base" hangingPunct="1">
        <a:spcBef>
          <a:spcPts val="500"/>
        </a:spcBef>
        <a:spcAft>
          <a:spcPct val="0"/>
        </a:spcAft>
        <a:buClr>
          <a:srgbClr val="A50021"/>
        </a:buClr>
        <a:buSzPct val="100000"/>
        <a:buFont typeface="Wingdings" pitchFamily="2" charset="2"/>
        <a:buChar char=""/>
        <a:defRPr sz="2000">
          <a:solidFill>
            <a:srgbClr val="A50021"/>
          </a:solidFill>
          <a:latin typeface="+mn-lt"/>
          <a:ea typeface="+mn-ea"/>
          <a:cs typeface="+mn-cs"/>
        </a:defRPr>
      </a:lvl3pPr>
      <a:lvl4pPr marL="16002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4pPr>
      <a:lvl5pPr marL="20574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5pPr>
      <a:lvl6pPr marL="25146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6pPr>
      <a:lvl7pPr marL="29718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7pPr>
      <a:lvl8pPr marL="34290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8pPr>
      <a:lvl9pPr marL="38862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4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tile tx="0" ty="0" sx="100000" sy="100000" flip="none" algn="tl"/>
        </a:blipFill>
        <a:effectLst/>
      </p:bgPr>
    </p:bg>
    <p:spTree>
      <p:nvGrpSpPr>
        <p:cNvPr id="1" name=""/>
        <p:cNvGrpSpPr/>
        <p:nvPr/>
      </p:nvGrpSpPr>
      <p:grpSpPr>
        <a:xfrm>
          <a:off x="0" y="0"/>
          <a:ext cx="0" cy="0"/>
          <a:chOff x="0" y="0"/>
          <a:chExt cx="0" cy="0"/>
        </a:xfrm>
      </p:grpSpPr>
      <p:grpSp>
        <p:nvGrpSpPr>
          <p:cNvPr id="17410" name="Group 1"/>
          <p:cNvGrpSpPr>
            <a:grpSpLocks/>
          </p:cNvGrpSpPr>
          <p:nvPr/>
        </p:nvGrpSpPr>
        <p:grpSpPr bwMode="auto">
          <a:xfrm>
            <a:off x="5638800" y="6248400"/>
            <a:ext cx="454025" cy="454025"/>
            <a:chOff x="3552" y="3936"/>
            <a:chExt cx="286" cy="286"/>
          </a:xfrm>
        </p:grpSpPr>
        <p:sp>
          <p:nvSpPr>
            <p:cNvPr id="2" name="AutoShape 2">
              <a:hlinkClick r:id="" action="ppaction://hlinkshowjump?jump=endshow"/>
            </p:cNvPr>
            <p:cNvSpPr>
              <a:spLocks noChangeArrowheads="1"/>
            </p:cNvSpPr>
            <p:nvPr/>
          </p:nvSpPr>
          <p:spPr bwMode="auto">
            <a:xfrm>
              <a:off x="3552" y="3936"/>
              <a:ext cx="287" cy="287"/>
            </a:xfrm>
            <a:prstGeom prst="actionButtonBlank">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bg1"/>
                  </a:solidFill>
                  <a:latin typeface="Arial" charset="0"/>
                  <a:ea typeface="DejaVu Sans" charset="0"/>
                  <a:cs typeface="DejaVu Sans" charset="0"/>
                </a:defRPr>
              </a:lvl1pPr>
              <a:lvl2pPr marL="742950" indent="-285750">
                <a:defRPr>
                  <a:solidFill>
                    <a:schemeClr val="bg1"/>
                  </a:solidFill>
                  <a:latin typeface="Arial" charset="0"/>
                  <a:ea typeface="DejaVu Sans" charset="0"/>
                  <a:cs typeface="DejaVu Sans" charset="0"/>
                </a:defRPr>
              </a:lvl2pPr>
              <a:lvl3pPr marL="1143000" indent="-228600">
                <a:defRPr>
                  <a:solidFill>
                    <a:schemeClr val="bg1"/>
                  </a:solidFill>
                  <a:latin typeface="Arial" charset="0"/>
                  <a:ea typeface="DejaVu Sans" charset="0"/>
                  <a:cs typeface="DejaVu Sans" charset="0"/>
                </a:defRPr>
              </a:lvl3pPr>
              <a:lvl4pPr marL="1600200" indent="-228600">
                <a:defRPr>
                  <a:solidFill>
                    <a:schemeClr val="bg1"/>
                  </a:solidFill>
                  <a:latin typeface="Arial" charset="0"/>
                  <a:ea typeface="DejaVu Sans" charset="0"/>
                  <a:cs typeface="DejaVu Sans" charset="0"/>
                </a:defRPr>
              </a:lvl4pPr>
              <a:lvl5pPr marL="2057400" indent="-228600">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9pPr>
            </a:lstStyle>
            <a:p>
              <a:pPr>
                <a:defRPr/>
              </a:pPr>
              <a:endParaRPr lang="ar-SA" altLang="en-US"/>
            </a:p>
          </p:txBody>
        </p:sp>
        <p:sp>
          <p:nvSpPr>
            <p:cNvPr id="14348" name="AutoShape 3"/>
            <p:cNvSpPr>
              <a:spLocks noChangeArrowheads="1"/>
            </p:cNvSpPr>
            <p:nvPr/>
          </p:nvSpPr>
          <p:spPr bwMode="auto">
            <a:xfrm>
              <a:off x="3600" y="3984"/>
              <a:ext cx="191" cy="191"/>
            </a:xfrm>
            <a:prstGeom prst="octagon">
              <a:avLst>
                <a:gd name="adj" fmla="val 23148"/>
              </a:avLst>
            </a:pr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bg1"/>
                  </a:solidFill>
                  <a:latin typeface="Arial" charset="0"/>
                  <a:ea typeface="DejaVu Sans" charset="0"/>
                  <a:cs typeface="DejaVu Sans" charset="0"/>
                </a:defRPr>
              </a:lvl1pPr>
              <a:lvl2pPr marL="742950" indent="-285750">
                <a:defRPr>
                  <a:solidFill>
                    <a:schemeClr val="bg1"/>
                  </a:solidFill>
                  <a:latin typeface="Arial" charset="0"/>
                  <a:ea typeface="DejaVu Sans" charset="0"/>
                  <a:cs typeface="DejaVu Sans" charset="0"/>
                </a:defRPr>
              </a:lvl2pPr>
              <a:lvl3pPr marL="1143000" indent="-228600">
                <a:defRPr>
                  <a:solidFill>
                    <a:schemeClr val="bg1"/>
                  </a:solidFill>
                  <a:latin typeface="Arial" charset="0"/>
                  <a:ea typeface="DejaVu Sans" charset="0"/>
                  <a:cs typeface="DejaVu Sans" charset="0"/>
                </a:defRPr>
              </a:lvl3pPr>
              <a:lvl4pPr marL="1600200" indent="-228600">
                <a:defRPr>
                  <a:solidFill>
                    <a:schemeClr val="bg1"/>
                  </a:solidFill>
                  <a:latin typeface="Arial" charset="0"/>
                  <a:ea typeface="DejaVu Sans" charset="0"/>
                  <a:cs typeface="DejaVu Sans" charset="0"/>
                </a:defRPr>
              </a:lvl4pPr>
              <a:lvl5pPr marL="2057400" indent="-228600">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9pPr>
            </a:lstStyle>
            <a:p>
              <a:pPr>
                <a:defRPr/>
              </a:pPr>
              <a:endParaRPr lang="ar-SA" altLang="en-US"/>
            </a:p>
          </p:txBody>
        </p:sp>
      </p:grpSp>
      <p:sp>
        <p:nvSpPr>
          <p:cNvPr id="14339" name="AutoShape 4">
            <a:hlinkClick r:id="" action="ppaction://hlinkshowjump?jump=nextslide"/>
          </p:cNvPr>
          <p:cNvSpPr>
            <a:spLocks noChangeArrowheads="1"/>
          </p:cNvSpPr>
          <p:nvPr/>
        </p:nvSpPr>
        <p:spPr bwMode="auto">
          <a:xfrm>
            <a:off x="4724400" y="6248400"/>
            <a:ext cx="457200" cy="457200"/>
          </a:xfrm>
          <a:prstGeom prst="actionButtonForwardNext">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bg1"/>
                </a:solidFill>
                <a:latin typeface="Arial" charset="0"/>
                <a:ea typeface="DejaVu Sans" charset="0"/>
                <a:cs typeface="DejaVu Sans" charset="0"/>
              </a:defRPr>
            </a:lvl1pPr>
            <a:lvl2pPr marL="742950" indent="-285750">
              <a:defRPr>
                <a:solidFill>
                  <a:schemeClr val="bg1"/>
                </a:solidFill>
                <a:latin typeface="Arial" charset="0"/>
                <a:ea typeface="DejaVu Sans" charset="0"/>
                <a:cs typeface="DejaVu Sans" charset="0"/>
              </a:defRPr>
            </a:lvl2pPr>
            <a:lvl3pPr marL="1143000" indent="-228600">
              <a:defRPr>
                <a:solidFill>
                  <a:schemeClr val="bg1"/>
                </a:solidFill>
                <a:latin typeface="Arial" charset="0"/>
                <a:ea typeface="DejaVu Sans" charset="0"/>
                <a:cs typeface="DejaVu Sans" charset="0"/>
              </a:defRPr>
            </a:lvl3pPr>
            <a:lvl4pPr marL="1600200" indent="-228600">
              <a:defRPr>
                <a:solidFill>
                  <a:schemeClr val="bg1"/>
                </a:solidFill>
                <a:latin typeface="Arial" charset="0"/>
                <a:ea typeface="DejaVu Sans" charset="0"/>
                <a:cs typeface="DejaVu Sans" charset="0"/>
              </a:defRPr>
            </a:lvl4pPr>
            <a:lvl5pPr marL="2057400" indent="-228600">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9pPr>
          </a:lstStyle>
          <a:p>
            <a:pPr>
              <a:defRPr/>
            </a:pPr>
            <a:endParaRPr lang="ar-SA" altLang="en-US"/>
          </a:p>
        </p:txBody>
      </p:sp>
      <p:sp>
        <p:nvSpPr>
          <p:cNvPr id="14340" name="AutoShape 5">
            <a:hlinkClick r:id="" action="ppaction://hlinkshowjump?jump=previousslide"/>
          </p:cNvPr>
          <p:cNvSpPr>
            <a:spLocks noChangeArrowheads="1"/>
          </p:cNvSpPr>
          <p:nvPr/>
        </p:nvSpPr>
        <p:spPr bwMode="auto">
          <a:xfrm>
            <a:off x="3962400" y="6248400"/>
            <a:ext cx="457200" cy="457200"/>
          </a:xfrm>
          <a:prstGeom prst="actionButtonBackPrevious">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bg1"/>
                </a:solidFill>
                <a:latin typeface="Arial" charset="0"/>
                <a:ea typeface="DejaVu Sans" charset="0"/>
                <a:cs typeface="DejaVu Sans" charset="0"/>
              </a:defRPr>
            </a:lvl1pPr>
            <a:lvl2pPr marL="742950" indent="-285750">
              <a:defRPr>
                <a:solidFill>
                  <a:schemeClr val="bg1"/>
                </a:solidFill>
                <a:latin typeface="Arial" charset="0"/>
                <a:ea typeface="DejaVu Sans" charset="0"/>
                <a:cs typeface="DejaVu Sans" charset="0"/>
              </a:defRPr>
            </a:lvl2pPr>
            <a:lvl3pPr marL="1143000" indent="-228600">
              <a:defRPr>
                <a:solidFill>
                  <a:schemeClr val="bg1"/>
                </a:solidFill>
                <a:latin typeface="Arial" charset="0"/>
                <a:ea typeface="DejaVu Sans" charset="0"/>
                <a:cs typeface="DejaVu Sans" charset="0"/>
              </a:defRPr>
            </a:lvl3pPr>
            <a:lvl4pPr marL="1600200" indent="-228600">
              <a:defRPr>
                <a:solidFill>
                  <a:schemeClr val="bg1"/>
                </a:solidFill>
                <a:latin typeface="Arial" charset="0"/>
                <a:ea typeface="DejaVu Sans" charset="0"/>
                <a:cs typeface="DejaVu Sans" charset="0"/>
              </a:defRPr>
            </a:lvl4pPr>
            <a:lvl5pPr marL="2057400" indent="-228600">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9pPr>
          </a:lstStyle>
          <a:p>
            <a:pPr>
              <a:defRPr/>
            </a:pPr>
            <a:endParaRPr lang="ar-SA" altLang="en-US"/>
          </a:p>
        </p:txBody>
      </p:sp>
      <p:sp>
        <p:nvSpPr>
          <p:cNvPr id="14341" name="AutoShape 6">
            <a:hlinkClick r:id="" action="ppaction://hlinkshowjump?jump=firstslide"/>
          </p:cNvPr>
          <p:cNvSpPr>
            <a:spLocks noChangeArrowheads="1"/>
          </p:cNvSpPr>
          <p:nvPr/>
        </p:nvSpPr>
        <p:spPr bwMode="auto">
          <a:xfrm>
            <a:off x="3048000" y="6248400"/>
            <a:ext cx="457200" cy="457200"/>
          </a:xfrm>
          <a:prstGeom prst="actionButtonHome">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bg1"/>
                </a:solidFill>
                <a:latin typeface="Arial" charset="0"/>
                <a:ea typeface="DejaVu Sans" charset="0"/>
                <a:cs typeface="DejaVu Sans" charset="0"/>
              </a:defRPr>
            </a:lvl1pPr>
            <a:lvl2pPr marL="742950" indent="-285750">
              <a:defRPr>
                <a:solidFill>
                  <a:schemeClr val="bg1"/>
                </a:solidFill>
                <a:latin typeface="Arial" charset="0"/>
                <a:ea typeface="DejaVu Sans" charset="0"/>
                <a:cs typeface="DejaVu Sans" charset="0"/>
              </a:defRPr>
            </a:lvl2pPr>
            <a:lvl3pPr marL="1143000" indent="-228600">
              <a:defRPr>
                <a:solidFill>
                  <a:schemeClr val="bg1"/>
                </a:solidFill>
                <a:latin typeface="Arial" charset="0"/>
                <a:ea typeface="DejaVu Sans" charset="0"/>
                <a:cs typeface="DejaVu Sans" charset="0"/>
              </a:defRPr>
            </a:lvl3pPr>
            <a:lvl4pPr marL="1600200" indent="-228600">
              <a:defRPr>
                <a:solidFill>
                  <a:schemeClr val="bg1"/>
                </a:solidFill>
                <a:latin typeface="Arial" charset="0"/>
                <a:ea typeface="DejaVu Sans" charset="0"/>
                <a:cs typeface="DejaVu Sans" charset="0"/>
              </a:defRPr>
            </a:lvl4pPr>
            <a:lvl5pPr marL="2057400" indent="-228600">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9pPr>
          </a:lstStyle>
          <a:p>
            <a:pPr>
              <a:defRPr/>
            </a:pPr>
            <a:endParaRPr lang="ar-SA" altLang="en-US"/>
          </a:p>
        </p:txBody>
      </p:sp>
      <p:sp>
        <p:nvSpPr>
          <p:cNvPr id="14342" name="Text Box 7"/>
          <p:cNvSpPr txBox="1">
            <a:spLocks noChangeArrowheads="1"/>
          </p:cNvSpPr>
          <p:nvPr/>
        </p:nvSpPr>
        <p:spPr bwMode="auto">
          <a:xfrm>
            <a:off x="2362200" y="0"/>
            <a:ext cx="4495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9pPr>
          </a:lstStyle>
          <a:p>
            <a:pPr>
              <a:spcBef>
                <a:spcPts val="1125"/>
              </a:spcBef>
              <a:buClr>
                <a:srgbClr val="A50021"/>
              </a:buClr>
              <a:defRPr/>
            </a:pPr>
            <a:r>
              <a:rPr lang="tr-TR" altLang="en-US" b="1">
                <a:solidFill>
                  <a:srgbClr val="A50021"/>
                </a:solidFill>
              </a:rPr>
              <a:t>Computers Are Your Future Chapter 1</a:t>
            </a:r>
          </a:p>
        </p:txBody>
      </p:sp>
      <p:sp>
        <p:nvSpPr>
          <p:cNvPr id="17415" name="Rectangle 8"/>
          <p:cNvSpPr>
            <a:spLocks noGrp="1" noChangeArrowheads="1"/>
          </p:cNvSpPr>
          <p:nvPr>
            <p:ph type="title"/>
          </p:nvPr>
        </p:nvSpPr>
        <p:spPr bwMode="auto">
          <a:xfrm>
            <a:off x="457200" y="274638"/>
            <a:ext cx="8226425"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ctr" anchorCtr="0" compatLnSpc="1">
            <a:prstTxWarp prst="textNoShape">
              <a:avLst/>
            </a:prstTxWarp>
          </a:bodyPr>
          <a:lstStyle/>
          <a:p>
            <a:pPr lvl="0"/>
            <a:r>
              <a:rPr lang="en-GB" altLang="en-US" smtClean="0"/>
              <a:t>Ana başlık metnini düzenlemek için tıklayın</a:t>
            </a:r>
          </a:p>
        </p:txBody>
      </p:sp>
      <p:sp>
        <p:nvSpPr>
          <p:cNvPr id="17416" name="Rectangle 9"/>
          <p:cNvSpPr>
            <a:spLocks noGrp="1" noChangeArrowheads="1"/>
          </p:cNvSpPr>
          <p:nvPr>
            <p:ph type="body" idx="1"/>
          </p:nvPr>
        </p:nvSpPr>
        <p:spPr bwMode="auto">
          <a:xfrm>
            <a:off x="457200" y="1600200"/>
            <a:ext cx="8226425" cy="452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t" anchorCtr="0" compatLnSpc="1">
            <a:prstTxWarp prst="textNoShape">
              <a:avLst/>
            </a:prstTxWarp>
          </a:bodyPr>
          <a:lstStyle/>
          <a:p>
            <a:pPr lvl="0"/>
            <a:r>
              <a:rPr lang="en-GB" altLang="en-US" smtClean="0"/>
              <a:t>Anahat metninin biçimini düzenlemek için tıklayın</a:t>
            </a:r>
          </a:p>
          <a:p>
            <a:pPr lvl="1"/>
            <a:r>
              <a:rPr lang="en-GB" altLang="en-US" smtClean="0"/>
              <a:t>İkinci Anahat Düzeyi</a:t>
            </a:r>
          </a:p>
          <a:p>
            <a:pPr lvl="2"/>
            <a:r>
              <a:rPr lang="en-GB" altLang="en-US" smtClean="0"/>
              <a:t>Üçüncü Anahat Düzeyi</a:t>
            </a:r>
          </a:p>
          <a:p>
            <a:pPr lvl="3"/>
            <a:r>
              <a:rPr lang="en-GB" altLang="en-US" smtClean="0"/>
              <a:t>Dördüncü Anahat Düzeyi</a:t>
            </a:r>
          </a:p>
          <a:p>
            <a:pPr lvl="4"/>
            <a:r>
              <a:rPr lang="en-GB" altLang="en-US" smtClean="0"/>
              <a:t>Beşinci Anahat Düzeyi</a:t>
            </a:r>
          </a:p>
          <a:p>
            <a:pPr lvl="4"/>
            <a:r>
              <a:rPr lang="en-GB" altLang="en-US" smtClean="0"/>
              <a:t>Altıncı Anahat Düzeyi</a:t>
            </a:r>
          </a:p>
          <a:p>
            <a:pPr lvl="4"/>
            <a:r>
              <a:rPr lang="en-GB" altLang="en-US" smtClean="0"/>
              <a:t>Yedinci Anahat Düzeyi</a:t>
            </a:r>
          </a:p>
          <a:p>
            <a:pPr lvl="4"/>
            <a:r>
              <a:rPr lang="en-GB" altLang="en-US" smtClean="0"/>
              <a:t>Sekizinci Anahat Düzeyi</a:t>
            </a:r>
          </a:p>
          <a:p>
            <a:pPr lvl="4"/>
            <a:r>
              <a:rPr lang="en-GB" altLang="en-US" smtClean="0"/>
              <a:t>Dokuzuncu Anahat Düzeyi</a:t>
            </a:r>
          </a:p>
        </p:txBody>
      </p:sp>
      <p:sp>
        <p:nvSpPr>
          <p:cNvPr id="14346" name="Rectangle 10"/>
          <p:cNvSpPr>
            <a:spLocks noGrp="1" noChangeArrowheads="1"/>
          </p:cNvSpPr>
          <p:nvPr>
            <p:ph type="sldNum"/>
          </p:nvPr>
        </p:nvSpPr>
        <p:spPr bwMode="auto">
          <a:xfrm>
            <a:off x="6553200" y="6381750"/>
            <a:ext cx="2130425" cy="473075"/>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r" eaLnBrk="1">
              <a:buSzPct val="45000"/>
              <a:buFont typeface="Wingdings" pitchFamily="2" charset="2"/>
              <a:buNone/>
              <a:tabLst>
                <a:tab pos="723900" algn="l"/>
                <a:tab pos="1447800" algn="l"/>
              </a:tabLst>
              <a:defRPr sz="1400" b="1">
                <a:solidFill>
                  <a:srgbClr val="000000"/>
                </a:solidFill>
                <a:latin typeface="+mn-lt"/>
                <a:ea typeface="+mn-ea"/>
                <a:cs typeface="+mn-cs"/>
              </a:defRPr>
            </a:lvl1pPr>
          </a:lstStyle>
          <a:p>
            <a:pPr>
              <a:defRPr/>
            </a:pPr>
            <a:r>
              <a:rPr lang="tr-TR"/>
              <a:t>Slide </a:t>
            </a:r>
            <a:fld id="{2BB9205A-B068-4708-9019-5939097BBC4C}" type="slidenum">
              <a:rPr lang="tr-TR"/>
              <a:pPr>
                <a:defRPr/>
              </a:pPr>
              <a:t>‹#›</a:t>
            </a:fld>
            <a:endParaRPr lang="tr-TR"/>
          </a:p>
        </p:txBody>
      </p:sp>
      <p:sp>
        <p:nvSpPr>
          <p:cNvPr id="14347" name="Rectangle 11"/>
          <p:cNvSpPr>
            <a:spLocks noGrp="1" noChangeArrowheads="1"/>
          </p:cNvSpPr>
          <p:nvPr>
            <p:ph type="ftr"/>
          </p:nvPr>
        </p:nvSpPr>
        <p:spPr bwMode="auto">
          <a:xfrm>
            <a:off x="0" y="6381750"/>
            <a:ext cx="2892425" cy="730250"/>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eaLnBrk="1">
              <a:buSzPct val="45000"/>
              <a:buFont typeface="Wingdings" pitchFamily="2" charset="2"/>
              <a:buNone/>
              <a:tabLst>
                <a:tab pos="723900" algn="l"/>
                <a:tab pos="1447800" algn="l"/>
                <a:tab pos="2171700" algn="l"/>
              </a:tabLst>
              <a:defRPr sz="1400" b="1">
                <a:solidFill>
                  <a:srgbClr val="000000"/>
                </a:solidFill>
                <a:latin typeface="+mn-lt"/>
                <a:ea typeface="+mn-ea"/>
                <a:cs typeface="+mn-cs"/>
              </a:defRPr>
            </a:lvl1pPr>
          </a:lstStyle>
          <a:p>
            <a:pPr>
              <a:defRPr/>
            </a:pPr>
            <a:r>
              <a:rPr lang="tr-TR"/>
              <a:t>Mohammed Alnaif Ph.D.</a:t>
            </a:r>
          </a:p>
        </p:txBody>
      </p:sp>
    </p:spTree>
  </p:cSld>
  <p:clrMap bg1="lt1" tx1="dk1" bg2="lt2" tx2="dk2" accent1="accent1" accent2="accent2" accent3="accent3" accent4="accent4" accent5="accent5" accent6="accent6" hlink="hlink" folHlink="folHlink"/>
  <p:sldLayoutIdLst>
    <p:sldLayoutId id="2147484345" r:id="rId1"/>
    <p:sldLayoutId id="2147484346" r:id="rId2"/>
    <p:sldLayoutId id="2147484347" r:id="rId3"/>
    <p:sldLayoutId id="2147484348" r:id="rId4"/>
    <p:sldLayoutId id="2147484349" r:id="rId5"/>
    <p:sldLayoutId id="2147484350" r:id="rId6"/>
    <p:sldLayoutId id="2147484351" r:id="rId7"/>
    <p:sldLayoutId id="2147484352" r:id="rId8"/>
    <p:sldLayoutId id="2147484353" r:id="rId9"/>
    <p:sldLayoutId id="2147484354" r:id="rId10"/>
    <p:sldLayoutId id="2147484355" r:id="rId11"/>
  </p:sldLayoutIdLst>
  <p:hf sldNum="0" hdr="0" ftr="0" dt="0"/>
  <p:txStyles>
    <p:titleStyle>
      <a:lvl1pPr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mj-lt"/>
          <a:ea typeface="+mj-ea"/>
          <a:cs typeface="+mj-cs"/>
        </a:defRPr>
      </a:lvl1pPr>
      <a:lvl2pPr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2pPr>
      <a:lvl3pPr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3pPr>
      <a:lvl4pPr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4pPr>
      <a:lvl5pPr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5pPr>
      <a:lvl6pPr marL="457200"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6pPr>
      <a:lvl7pPr marL="914400"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7pPr>
      <a:lvl8pPr marL="1371600"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8pPr>
      <a:lvl9pPr marL="1828800"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9pPr>
    </p:titleStyle>
    <p:bodyStyle>
      <a:lvl1pPr marL="339725" indent="-339725" algn="l" defTabSz="449263" rtl="0" eaLnBrk="1" fontAlgn="base" hangingPunct="1">
        <a:spcBef>
          <a:spcPts val="700"/>
        </a:spcBef>
        <a:spcAft>
          <a:spcPct val="0"/>
        </a:spcAft>
        <a:buClr>
          <a:srgbClr val="A50021"/>
        </a:buClr>
        <a:buSzPct val="100000"/>
        <a:buFont typeface="Wingdings" pitchFamily="2" charset="2"/>
        <a:buChar char=""/>
        <a:defRPr sz="2800">
          <a:solidFill>
            <a:srgbClr val="A50021"/>
          </a:solidFill>
          <a:latin typeface="+mn-lt"/>
          <a:ea typeface="+mn-ea"/>
          <a:cs typeface="+mn-cs"/>
        </a:defRPr>
      </a:lvl1pPr>
      <a:lvl2pPr marL="739775" indent="-282575" algn="l" defTabSz="449263" rtl="0" eaLnBrk="1" fontAlgn="base" hangingPunct="1">
        <a:spcBef>
          <a:spcPts val="600"/>
        </a:spcBef>
        <a:spcAft>
          <a:spcPct val="0"/>
        </a:spcAft>
        <a:buClr>
          <a:srgbClr val="A50021"/>
        </a:buClr>
        <a:buSzPct val="100000"/>
        <a:buFont typeface="Wingdings" pitchFamily="2" charset="2"/>
        <a:buChar char=""/>
        <a:defRPr sz="2400">
          <a:solidFill>
            <a:srgbClr val="A50021"/>
          </a:solidFill>
          <a:latin typeface="+mn-lt"/>
          <a:ea typeface="+mn-ea"/>
          <a:cs typeface="+mn-cs"/>
        </a:defRPr>
      </a:lvl2pPr>
      <a:lvl3pPr marL="1143000" indent="-228600" algn="l" defTabSz="449263" rtl="0" eaLnBrk="1" fontAlgn="base" hangingPunct="1">
        <a:spcBef>
          <a:spcPts val="500"/>
        </a:spcBef>
        <a:spcAft>
          <a:spcPct val="0"/>
        </a:spcAft>
        <a:buClr>
          <a:srgbClr val="A50021"/>
        </a:buClr>
        <a:buSzPct val="100000"/>
        <a:buFont typeface="Wingdings" pitchFamily="2" charset="2"/>
        <a:buChar char=""/>
        <a:defRPr sz="2000">
          <a:solidFill>
            <a:srgbClr val="A50021"/>
          </a:solidFill>
          <a:latin typeface="+mn-lt"/>
          <a:ea typeface="+mn-ea"/>
          <a:cs typeface="+mn-cs"/>
        </a:defRPr>
      </a:lvl3pPr>
      <a:lvl4pPr marL="16002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4pPr>
      <a:lvl5pPr marL="20574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5pPr>
      <a:lvl6pPr marL="25146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6pPr>
      <a:lvl7pPr marL="29718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7pPr>
      <a:lvl8pPr marL="34290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8pPr>
      <a:lvl9pPr marL="38862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4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tile tx="0" ty="0" sx="100000" sy="100000" flip="none" algn="tl"/>
        </a:blipFill>
        <a:effectLst/>
      </p:bgPr>
    </p:bg>
    <p:spTree>
      <p:nvGrpSpPr>
        <p:cNvPr id="1" name=""/>
        <p:cNvGrpSpPr/>
        <p:nvPr/>
      </p:nvGrpSpPr>
      <p:grpSpPr>
        <a:xfrm>
          <a:off x="0" y="0"/>
          <a:ext cx="0" cy="0"/>
          <a:chOff x="0" y="0"/>
          <a:chExt cx="0" cy="0"/>
        </a:xfrm>
      </p:grpSpPr>
      <p:grpSp>
        <p:nvGrpSpPr>
          <p:cNvPr id="18434" name="Group 1"/>
          <p:cNvGrpSpPr>
            <a:grpSpLocks/>
          </p:cNvGrpSpPr>
          <p:nvPr/>
        </p:nvGrpSpPr>
        <p:grpSpPr bwMode="auto">
          <a:xfrm>
            <a:off x="5638800" y="6248400"/>
            <a:ext cx="454025" cy="454025"/>
            <a:chOff x="3552" y="3936"/>
            <a:chExt cx="286" cy="286"/>
          </a:xfrm>
        </p:grpSpPr>
        <p:sp>
          <p:nvSpPr>
            <p:cNvPr id="2" name="AutoShape 2">
              <a:hlinkClick r:id="" action="ppaction://hlinkshowjump?jump=endshow"/>
            </p:cNvPr>
            <p:cNvSpPr>
              <a:spLocks noChangeArrowheads="1"/>
            </p:cNvSpPr>
            <p:nvPr/>
          </p:nvSpPr>
          <p:spPr bwMode="auto">
            <a:xfrm>
              <a:off x="3552" y="3936"/>
              <a:ext cx="287" cy="287"/>
            </a:xfrm>
            <a:prstGeom prst="actionButtonBlank">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bg1"/>
                  </a:solidFill>
                  <a:latin typeface="Arial" charset="0"/>
                  <a:ea typeface="DejaVu Sans" charset="0"/>
                  <a:cs typeface="DejaVu Sans" charset="0"/>
                </a:defRPr>
              </a:lvl1pPr>
              <a:lvl2pPr marL="742950" indent="-285750">
                <a:defRPr>
                  <a:solidFill>
                    <a:schemeClr val="bg1"/>
                  </a:solidFill>
                  <a:latin typeface="Arial" charset="0"/>
                  <a:ea typeface="DejaVu Sans" charset="0"/>
                  <a:cs typeface="DejaVu Sans" charset="0"/>
                </a:defRPr>
              </a:lvl2pPr>
              <a:lvl3pPr marL="1143000" indent="-228600">
                <a:defRPr>
                  <a:solidFill>
                    <a:schemeClr val="bg1"/>
                  </a:solidFill>
                  <a:latin typeface="Arial" charset="0"/>
                  <a:ea typeface="DejaVu Sans" charset="0"/>
                  <a:cs typeface="DejaVu Sans" charset="0"/>
                </a:defRPr>
              </a:lvl3pPr>
              <a:lvl4pPr marL="1600200" indent="-228600">
                <a:defRPr>
                  <a:solidFill>
                    <a:schemeClr val="bg1"/>
                  </a:solidFill>
                  <a:latin typeface="Arial" charset="0"/>
                  <a:ea typeface="DejaVu Sans" charset="0"/>
                  <a:cs typeface="DejaVu Sans" charset="0"/>
                </a:defRPr>
              </a:lvl4pPr>
              <a:lvl5pPr marL="2057400" indent="-228600">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9pPr>
            </a:lstStyle>
            <a:p>
              <a:pPr>
                <a:defRPr/>
              </a:pPr>
              <a:endParaRPr lang="ar-SA" altLang="en-US"/>
            </a:p>
          </p:txBody>
        </p:sp>
        <p:sp>
          <p:nvSpPr>
            <p:cNvPr id="15372" name="AutoShape 3"/>
            <p:cNvSpPr>
              <a:spLocks noChangeArrowheads="1"/>
            </p:cNvSpPr>
            <p:nvPr/>
          </p:nvSpPr>
          <p:spPr bwMode="auto">
            <a:xfrm>
              <a:off x="3600" y="3984"/>
              <a:ext cx="191" cy="191"/>
            </a:xfrm>
            <a:prstGeom prst="octagon">
              <a:avLst>
                <a:gd name="adj" fmla="val 23148"/>
              </a:avLst>
            </a:pr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bg1"/>
                  </a:solidFill>
                  <a:latin typeface="Arial" charset="0"/>
                  <a:ea typeface="DejaVu Sans" charset="0"/>
                  <a:cs typeface="DejaVu Sans" charset="0"/>
                </a:defRPr>
              </a:lvl1pPr>
              <a:lvl2pPr marL="742950" indent="-285750">
                <a:defRPr>
                  <a:solidFill>
                    <a:schemeClr val="bg1"/>
                  </a:solidFill>
                  <a:latin typeface="Arial" charset="0"/>
                  <a:ea typeface="DejaVu Sans" charset="0"/>
                  <a:cs typeface="DejaVu Sans" charset="0"/>
                </a:defRPr>
              </a:lvl2pPr>
              <a:lvl3pPr marL="1143000" indent="-228600">
                <a:defRPr>
                  <a:solidFill>
                    <a:schemeClr val="bg1"/>
                  </a:solidFill>
                  <a:latin typeface="Arial" charset="0"/>
                  <a:ea typeface="DejaVu Sans" charset="0"/>
                  <a:cs typeface="DejaVu Sans" charset="0"/>
                </a:defRPr>
              </a:lvl3pPr>
              <a:lvl4pPr marL="1600200" indent="-228600">
                <a:defRPr>
                  <a:solidFill>
                    <a:schemeClr val="bg1"/>
                  </a:solidFill>
                  <a:latin typeface="Arial" charset="0"/>
                  <a:ea typeface="DejaVu Sans" charset="0"/>
                  <a:cs typeface="DejaVu Sans" charset="0"/>
                </a:defRPr>
              </a:lvl4pPr>
              <a:lvl5pPr marL="2057400" indent="-228600">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9pPr>
            </a:lstStyle>
            <a:p>
              <a:pPr>
                <a:defRPr/>
              </a:pPr>
              <a:endParaRPr lang="ar-SA" altLang="en-US"/>
            </a:p>
          </p:txBody>
        </p:sp>
      </p:grpSp>
      <p:sp>
        <p:nvSpPr>
          <p:cNvPr id="15363" name="AutoShape 4">
            <a:hlinkClick r:id="" action="ppaction://hlinkshowjump?jump=nextslide"/>
          </p:cNvPr>
          <p:cNvSpPr>
            <a:spLocks noChangeArrowheads="1"/>
          </p:cNvSpPr>
          <p:nvPr/>
        </p:nvSpPr>
        <p:spPr bwMode="auto">
          <a:xfrm>
            <a:off x="4724400" y="6248400"/>
            <a:ext cx="457200" cy="457200"/>
          </a:xfrm>
          <a:prstGeom prst="actionButtonForwardNext">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bg1"/>
                </a:solidFill>
                <a:latin typeface="Arial" charset="0"/>
                <a:ea typeface="DejaVu Sans" charset="0"/>
                <a:cs typeface="DejaVu Sans" charset="0"/>
              </a:defRPr>
            </a:lvl1pPr>
            <a:lvl2pPr marL="742950" indent="-285750">
              <a:defRPr>
                <a:solidFill>
                  <a:schemeClr val="bg1"/>
                </a:solidFill>
                <a:latin typeface="Arial" charset="0"/>
                <a:ea typeface="DejaVu Sans" charset="0"/>
                <a:cs typeface="DejaVu Sans" charset="0"/>
              </a:defRPr>
            </a:lvl2pPr>
            <a:lvl3pPr marL="1143000" indent="-228600">
              <a:defRPr>
                <a:solidFill>
                  <a:schemeClr val="bg1"/>
                </a:solidFill>
                <a:latin typeface="Arial" charset="0"/>
                <a:ea typeface="DejaVu Sans" charset="0"/>
                <a:cs typeface="DejaVu Sans" charset="0"/>
              </a:defRPr>
            </a:lvl3pPr>
            <a:lvl4pPr marL="1600200" indent="-228600">
              <a:defRPr>
                <a:solidFill>
                  <a:schemeClr val="bg1"/>
                </a:solidFill>
                <a:latin typeface="Arial" charset="0"/>
                <a:ea typeface="DejaVu Sans" charset="0"/>
                <a:cs typeface="DejaVu Sans" charset="0"/>
              </a:defRPr>
            </a:lvl4pPr>
            <a:lvl5pPr marL="2057400" indent="-228600">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9pPr>
          </a:lstStyle>
          <a:p>
            <a:pPr>
              <a:defRPr/>
            </a:pPr>
            <a:endParaRPr lang="ar-SA" altLang="en-US"/>
          </a:p>
        </p:txBody>
      </p:sp>
      <p:sp>
        <p:nvSpPr>
          <p:cNvPr id="15364" name="AutoShape 5">
            <a:hlinkClick r:id="" action="ppaction://hlinkshowjump?jump=previousslide"/>
          </p:cNvPr>
          <p:cNvSpPr>
            <a:spLocks noChangeArrowheads="1"/>
          </p:cNvSpPr>
          <p:nvPr/>
        </p:nvSpPr>
        <p:spPr bwMode="auto">
          <a:xfrm>
            <a:off x="3962400" y="6248400"/>
            <a:ext cx="457200" cy="457200"/>
          </a:xfrm>
          <a:prstGeom prst="actionButtonBackPrevious">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bg1"/>
                </a:solidFill>
                <a:latin typeface="Arial" charset="0"/>
                <a:ea typeface="DejaVu Sans" charset="0"/>
                <a:cs typeface="DejaVu Sans" charset="0"/>
              </a:defRPr>
            </a:lvl1pPr>
            <a:lvl2pPr marL="742950" indent="-285750">
              <a:defRPr>
                <a:solidFill>
                  <a:schemeClr val="bg1"/>
                </a:solidFill>
                <a:latin typeface="Arial" charset="0"/>
                <a:ea typeface="DejaVu Sans" charset="0"/>
                <a:cs typeface="DejaVu Sans" charset="0"/>
              </a:defRPr>
            </a:lvl2pPr>
            <a:lvl3pPr marL="1143000" indent="-228600">
              <a:defRPr>
                <a:solidFill>
                  <a:schemeClr val="bg1"/>
                </a:solidFill>
                <a:latin typeface="Arial" charset="0"/>
                <a:ea typeface="DejaVu Sans" charset="0"/>
                <a:cs typeface="DejaVu Sans" charset="0"/>
              </a:defRPr>
            </a:lvl3pPr>
            <a:lvl4pPr marL="1600200" indent="-228600">
              <a:defRPr>
                <a:solidFill>
                  <a:schemeClr val="bg1"/>
                </a:solidFill>
                <a:latin typeface="Arial" charset="0"/>
                <a:ea typeface="DejaVu Sans" charset="0"/>
                <a:cs typeface="DejaVu Sans" charset="0"/>
              </a:defRPr>
            </a:lvl4pPr>
            <a:lvl5pPr marL="2057400" indent="-228600">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9pPr>
          </a:lstStyle>
          <a:p>
            <a:pPr>
              <a:defRPr/>
            </a:pPr>
            <a:endParaRPr lang="ar-SA" altLang="en-US"/>
          </a:p>
        </p:txBody>
      </p:sp>
      <p:sp>
        <p:nvSpPr>
          <p:cNvPr id="15365" name="AutoShape 6">
            <a:hlinkClick r:id="" action="ppaction://hlinkshowjump?jump=firstslide"/>
          </p:cNvPr>
          <p:cNvSpPr>
            <a:spLocks noChangeArrowheads="1"/>
          </p:cNvSpPr>
          <p:nvPr/>
        </p:nvSpPr>
        <p:spPr bwMode="auto">
          <a:xfrm>
            <a:off x="3048000" y="6248400"/>
            <a:ext cx="457200" cy="457200"/>
          </a:xfrm>
          <a:prstGeom prst="actionButtonHome">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bg1"/>
                </a:solidFill>
                <a:latin typeface="Arial" charset="0"/>
                <a:ea typeface="DejaVu Sans" charset="0"/>
                <a:cs typeface="DejaVu Sans" charset="0"/>
              </a:defRPr>
            </a:lvl1pPr>
            <a:lvl2pPr marL="742950" indent="-285750">
              <a:defRPr>
                <a:solidFill>
                  <a:schemeClr val="bg1"/>
                </a:solidFill>
                <a:latin typeface="Arial" charset="0"/>
                <a:ea typeface="DejaVu Sans" charset="0"/>
                <a:cs typeface="DejaVu Sans" charset="0"/>
              </a:defRPr>
            </a:lvl2pPr>
            <a:lvl3pPr marL="1143000" indent="-228600">
              <a:defRPr>
                <a:solidFill>
                  <a:schemeClr val="bg1"/>
                </a:solidFill>
                <a:latin typeface="Arial" charset="0"/>
                <a:ea typeface="DejaVu Sans" charset="0"/>
                <a:cs typeface="DejaVu Sans" charset="0"/>
              </a:defRPr>
            </a:lvl3pPr>
            <a:lvl4pPr marL="1600200" indent="-228600">
              <a:defRPr>
                <a:solidFill>
                  <a:schemeClr val="bg1"/>
                </a:solidFill>
                <a:latin typeface="Arial" charset="0"/>
                <a:ea typeface="DejaVu Sans" charset="0"/>
                <a:cs typeface="DejaVu Sans" charset="0"/>
              </a:defRPr>
            </a:lvl4pPr>
            <a:lvl5pPr marL="2057400" indent="-228600">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9pPr>
          </a:lstStyle>
          <a:p>
            <a:pPr>
              <a:defRPr/>
            </a:pPr>
            <a:endParaRPr lang="ar-SA" altLang="en-US"/>
          </a:p>
        </p:txBody>
      </p:sp>
      <p:sp>
        <p:nvSpPr>
          <p:cNvPr id="15366" name="Text Box 7"/>
          <p:cNvSpPr txBox="1">
            <a:spLocks noChangeArrowheads="1"/>
          </p:cNvSpPr>
          <p:nvPr/>
        </p:nvSpPr>
        <p:spPr bwMode="auto">
          <a:xfrm>
            <a:off x="2362200" y="0"/>
            <a:ext cx="4495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9pPr>
          </a:lstStyle>
          <a:p>
            <a:pPr>
              <a:spcBef>
                <a:spcPts val="1125"/>
              </a:spcBef>
              <a:buClr>
                <a:srgbClr val="A50021"/>
              </a:buClr>
              <a:defRPr/>
            </a:pPr>
            <a:r>
              <a:rPr lang="tr-TR" altLang="en-US" b="1">
                <a:solidFill>
                  <a:srgbClr val="A50021"/>
                </a:solidFill>
              </a:rPr>
              <a:t>Computers Are Your Future Chapter 1</a:t>
            </a:r>
          </a:p>
        </p:txBody>
      </p:sp>
      <p:sp>
        <p:nvSpPr>
          <p:cNvPr id="18439" name="Rectangle 8"/>
          <p:cNvSpPr>
            <a:spLocks noGrp="1" noChangeArrowheads="1"/>
          </p:cNvSpPr>
          <p:nvPr>
            <p:ph type="title"/>
          </p:nvPr>
        </p:nvSpPr>
        <p:spPr bwMode="auto">
          <a:xfrm>
            <a:off x="457200" y="274638"/>
            <a:ext cx="8226425"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ctr" anchorCtr="0" compatLnSpc="1">
            <a:prstTxWarp prst="textNoShape">
              <a:avLst/>
            </a:prstTxWarp>
          </a:bodyPr>
          <a:lstStyle/>
          <a:p>
            <a:pPr lvl="0"/>
            <a:r>
              <a:rPr lang="en-GB" altLang="en-US" smtClean="0"/>
              <a:t>Ana başlık metnini düzenlemek için tıklayın</a:t>
            </a:r>
          </a:p>
        </p:txBody>
      </p:sp>
      <p:sp>
        <p:nvSpPr>
          <p:cNvPr id="18440" name="Rectangle 9"/>
          <p:cNvSpPr>
            <a:spLocks noGrp="1" noChangeArrowheads="1"/>
          </p:cNvSpPr>
          <p:nvPr>
            <p:ph type="body" idx="1"/>
          </p:nvPr>
        </p:nvSpPr>
        <p:spPr bwMode="auto">
          <a:xfrm>
            <a:off x="457200" y="1600200"/>
            <a:ext cx="8226425" cy="452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t" anchorCtr="0" compatLnSpc="1">
            <a:prstTxWarp prst="textNoShape">
              <a:avLst/>
            </a:prstTxWarp>
          </a:bodyPr>
          <a:lstStyle/>
          <a:p>
            <a:pPr lvl="0"/>
            <a:r>
              <a:rPr lang="en-GB" altLang="en-US" smtClean="0"/>
              <a:t>Anahat metninin biçimini düzenlemek için tıklayın</a:t>
            </a:r>
          </a:p>
          <a:p>
            <a:pPr lvl="1"/>
            <a:r>
              <a:rPr lang="en-GB" altLang="en-US" smtClean="0"/>
              <a:t>İkinci Anahat Düzeyi</a:t>
            </a:r>
          </a:p>
          <a:p>
            <a:pPr lvl="2"/>
            <a:r>
              <a:rPr lang="en-GB" altLang="en-US" smtClean="0"/>
              <a:t>Üçüncü Anahat Düzeyi</a:t>
            </a:r>
          </a:p>
          <a:p>
            <a:pPr lvl="3"/>
            <a:r>
              <a:rPr lang="en-GB" altLang="en-US" smtClean="0"/>
              <a:t>Dördüncü Anahat Düzeyi</a:t>
            </a:r>
          </a:p>
          <a:p>
            <a:pPr lvl="4"/>
            <a:r>
              <a:rPr lang="en-GB" altLang="en-US" smtClean="0"/>
              <a:t>Beşinci Anahat Düzeyi</a:t>
            </a:r>
          </a:p>
          <a:p>
            <a:pPr lvl="4"/>
            <a:r>
              <a:rPr lang="en-GB" altLang="en-US" smtClean="0"/>
              <a:t>Altıncı Anahat Düzeyi</a:t>
            </a:r>
          </a:p>
          <a:p>
            <a:pPr lvl="4"/>
            <a:r>
              <a:rPr lang="en-GB" altLang="en-US" smtClean="0"/>
              <a:t>Yedinci Anahat Düzeyi</a:t>
            </a:r>
          </a:p>
          <a:p>
            <a:pPr lvl="4"/>
            <a:r>
              <a:rPr lang="en-GB" altLang="en-US" smtClean="0"/>
              <a:t>Sekizinci Anahat Düzeyi</a:t>
            </a:r>
          </a:p>
          <a:p>
            <a:pPr lvl="4"/>
            <a:r>
              <a:rPr lang="en-GB" altLang="en-US" smtClean="0"/>
              <a:t>Dokuzuncu Anahat Düzeyi</a:t>
            </a:r>
          </a:p>
        </p:txBody>
      </p:sp>
      <p:sp>
        <p:nvSpPr>
          <p:cNvPr id="15370" name="Rectangle 10"/>
          <p:cNvSpPr>
            <a:spLocks noGrp="1" noChangeArrowheads="1"/>
          </p:cNvSpPr>
          <p:nvPr>
            <p:ph type="sldNum"/>
          </p:nvPr>
        </p:nvSpPr>
        <p:spPr bwMode="auto">
          <a:xfrm>
            <a:off x="6553200" y="6381750"/>
            <a:ext cx="2130425" cy="473075"/>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r" eaLnBrk="1">
              <a:buSzPct val="45000"/>
              <a:buFont typeface="Wingdings" pitchFamily="2" charset="2"/>
              <a:buNone/>
              <a:tabLst>
                <a:tab pos="723900" algn="l"/>
                <a:tab pos="1447800" algn="l"/>
              </a:tabLst>
              <a:defRPr sz="1400" b="1">
                <a:solidFill>
                  <a:srgbClr val="000000"/>
                </a:solidFill>
                <a:latin typeface="+mn-lt"/>
                <a:ea typeface="+mn-ea"/>
                <a:cs typeface="+mn-cs"/>
              </a:defRPr>
            </a:lvl1pPr>
          </a:lstStyle>
          <a:p>
            <a:pPr>
              <a:defRPr/>
            </a:pPr>
            <a:r>
              <a:rPr lang="tr-TR"/>
              <a:t>Slide </a:t>
            </a:r>
            <a:fld id="{FB8C8109-E309-4581-8AE2-50ADCAD2F780}" type="slidenum">
              <a:rPr lang="tr-TR"/>
              <a:pPr>
                <a:defRPr/>
              </a:pPr>
              <a:t>‹#›</a:t>
            </a:fld>
            <a:endParaRPr lang="tr-TR"/>
          </a:p>
        </p:txBody>
      </p:sp>
      <p:sp>
        <p:nvSpPr>
          <p:cNvPr id="15371" name="Rectangle 11"/>
          <p:cNvSpPr>
            <a:spLocks noGrp="1" noChangeArrowheads="1"/>
          </p:cNvSpPr>
          <p:nvPr>
            <p:ph type="ftr"/>
          </p:nvPr>
        </p:nvSpPr>
        <p:spPr bwMode="auto">
          <a:xfrm>
            <a:off x="0" y="6381750"/>
            <a:ext cx="2892425" cy="730250"/>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eaLnBrk="1">
              <a:buSzPct val="45000"/>
              <a:buFont typeface="Wingdings" pitchFamily="2" charset="2"/>
              <a:buNone/>
              <a:tabLst>
                <a:tab pos="723900" algn="l"/>
                <a:tab pos="1447800" algn="l"/>
                <a:tab pos="2171700" algn="l"/>
              </a:tabLst>
              <a:defRPr sz="1400" b="1">
                <a:solidFill>
                  <a:srgbClr val="000000"/>
                </a:solidFill>
                <a:latin typeface="+mn-lt"/>
                <a:ea typeface="+mn-ea"/>
                <a:cs typeface="+mn-cs"/>
              </a:defRPr>
            </a:lvl1pPr>
          </a:lstStyle>
          <a:p>
            <a:pPr>
              <a:defRPr/>
            </a:pPr>
            <a:r>
              <a:rPr lang="tr-TR"/>
              <a:t>Mohammed Alnaif Ph.D.</a:t>
            </a:r>
          </a:p>
        </p:txBody>
      </p:sp>
    </p:spTree>
  </p:cSld>
  <p:clrMap bg1="lt1" tx1="dk1" bg2="lt2" tx2="dk2" accent1="accent1" accent2="accent2" accent3="accent3" accent4="accent4" accent5="accent5" accent6="accent6" hlink="hlink" folHlink="folHlink"/>
  <p:sldLayoutIdLst>
    <p:sldLayoutId id="2147484357" r:id="rId1"/>
    <p:sldLayoutId id="2147484358" r:id="rId2"/>
    <p:sldLayoutId id="2147484359" r:id="rId3"/>
    <p:sldLayoutId id="2147484360" r:id="rId4"/>
    <p:sldLayoutId id="2147484361" r:id="rId5"/>
    <p:sldLayoutId id="2147484362" r:id="rId6"/>
    <p:sldLayoutId id="2147484363" r:id="rId7"/>
    <p:sldLayoutId id="2147484364" r:id="rId8"/>
    <p:sldLayoutId id="2147484365" r:id="rId9"/>
    <p:sldLayoutId id="2147484366" r:id="rId10"/>
    <p:sldLayoutId id="2147484367" r:id="rId11"/>
  </p:sldLayoutIdLst>
  <p:hf sldNum="0" hdr="0" ftr="0" dt="0"/>
  <p:txStyles>
    <p:titleStyle>
      <a:lvl1pPr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mj-lt"/>
          <a:ea typeface="+mj-ea"/>
          <a:cs typeface="+mj-cs"/>
        </a:defRPr>
      </a:lvl1pPr>
      <a:lvl2pPr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2pPr>
      <a:lvl3pPr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3pPr>
      <a:lvl4pPr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4pPr>
      <a:lvl5pPr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5pPr>
      <a:lvl6pPr marL="457200"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6pPr>
      <a:lvl7pPr marL="914400"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7pPr>
      <a:lvl8pPr marL="1371600"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8pPr>
      <a:lvl9pPr marL="1828800"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9pPr>
    </p:titleStyle>
    <p:bodyStyle>
      <a:lvl1pPr marL="339725" indent="-339725" algn="l" defTabSz="449263" rtl="0" eaLnBrk="1" fontAlgn="base" hangingPunct="1">
        <a:spcBef>
          <a:spcPts val="700"/>
        </a:spcBef>
        <a:spcAft>
          <a:spcPct val="0"/>
        </a:spcAft>
        <a:buClr>
          <a:srgbClr val="A50021"/>
        </a:buClr>
        <a:buSzPct val="100000"/>
        <a:buFont typeface="Wingdings" pitchFamily="2" charset="2"/>
        <a:buChar char=""/>
        <a:defRPr sz="2800">
          <a:solidFill>
            <a:srgbClr val="A50021"/>
          </a:solidFill>
          <a:latin typeface="+mn-lt"/>
          <a:ea typeface="+mn-ea"/>
          <a:cs typeface="+mn-cs"/>
        </a:defRPr>
      </a:lvl1pPr>
      <a:lvl2pPr marL="739775" indent="-282575" algn="l" defTabSz="449263" rtl="0" eaLnBrk="1" fontAlgn="base" hangingPunct="1">
        <a:spcBef>
          <a:spcPts val="600"/>
        </a:spcBef>
        <a:spcAft>
          <a:spcPct val="0"/>
        </a:spcAft>
        <a:buClr>
          <a:srgbClr val="A50021"/>
        </a:buClr>
        <a:buSzPct val="100000"/>
        <a:buFont typeface="Wingdings" pitchFamily="2" charset="2"/>
        <a:buChar char=""/>
        <a:defRPr sz="2400">
          <a:solidFill>
            <a:srgbClr val="A50021"/>
          </a:solidFill>
          <a:latin typeface="+mn-lt"/>
          <a:ea typeface="+mn-ea"/>
          <a:cs typeface="+mn-cs"/>
        </a:defRPr>
      </a:lvl2pPr>
      <a:lvl3pPr marL="1143000" indent="-228600" algn="l" defTabSz="449263" rtl="0" eaLnBrk="1" fontAlgn="base" hangingPunct="1">
        <a:spcBef>
          <a:spcPts val="500"/>
        </a:spcBef>
        <a:spcAft>
          <a:spcPct val="0"/>
        </a:spcAft>
        <a:buClr>
          <a:srgbClr val="A50021"/>
        </a:buClr>
        <a:buSzPct val="100000"/>
        <a:buFont typeface="Wingdings" pitchFamily="2" charset="2"/>
        <a:buChar char=""/>
        <a:defRPr sz="2000">
          <a:solidFill>
            <a:srgbClr val="A50021"/>
          </a:solidFill>
          <a:latin typeface="+mn-lt"/>
          <a:ea typeface="+mn-ea"/>
          <a:cs typeface="+mn-cs"/>
        </a:defRPr>
      </a:lvl3pPr>
      <a:lvl4pPr marL="16002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4pPr>
      <a:lvl5pPr marL="20574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5pPr>
      <a:lvl6pPr marL="25146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6pPr>
      <a:lvl7pPr marL="29718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7pPr>
      <a:lvl8pPr marL="34290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8pPr>
      <a:lvl9pPr marL="38862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44.xml><?xml version="1.0" encoding="utf-8"?>
<p:sldMaster xmlns:a="http://schemas.openxmlformats.org/drawingml/2006/main" xmlns:r="http://schemas.openxmlformats.org/officeDocument/2006/relationships" xmlns:p="http://schemas.openxmlformats.org/presentationml/2006/main" preserve="1">
  <p:cSld>
    <p:bg>
      <p:bgPr>
        <a:solidFill>
          <a:srgbClr val="000066"/>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bwMode="auto">
          <a:xfrm>
            <a:off x="1079500" y="288925"/>
            <a:ext cx="7726363"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ctr" anchorCtr="0" compatLnSpc="1">
            <a:prstTxWarp prst="textNoShape">
              <a:avLst/>
            </a:prstTxWarp>
          </a:bodyPr>
          <a:lstStyle/>
          <a:p>
            <a:pPr lvl="0"/>
            <a:r>
              <a:rPr lang="en-US" altLang="en-US" smtClean="0"/>
              <a:t>Click to edit Master title style</a:t>
            </a:r>
          </a:p>
        </p:txBody>
      </p:sp>
      <p:sp>
        <p:nvSpPr>
          <p:cNvPr id="19459" name="Rectangle 3"/>
          <p:cNvSpPr>
            <a:spLocks noGrp="1" noChangeArrowheads="1"/>
          </p:cNvSpPr>
          <p:nvPr>
            <p:ph type="body" idx="1"/>
          </p:nvPr>
        </p:nvSpPr>
        <p:spPr bwMode="auto">
          <a:xfrm>
            <a:off x="855663" y="1593850"/>
            <a:ext cx="8105775" cy="4425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66564" name="Rectangle 4"/>
          <p:cNvSpPr>
            <a:spLocks noGrp="1" noChangeArrowheads="1"/>
          </p:cNvSpPr>
          <p:nvPr>
            <p:ph type="dt" sz="half" idx="2"/>
          </p:nvPr>
        </p:nvSpPr>
        <p:spPr bwMode="auto">
          <a:xfrm>
            <a:off x="838200" y="6235700"/>
            <a:ext cx="24495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2075" tIns="46038" rIns="92075" bIns="46038" numCol="1" anchor="ctr" anchorCtr="0" compatLnSpc="1">
            <a:prstTxWarp prst="textNoShape">
              <a:avLst/>
            </a:prstTxWarp>
          </a:bodyPr>
          <a:lstStyle>
            <a:lvl1pPr>
              <a:defRPr sz="1400">
                <a:latin typeface="+mn-lt"/>
                <a:cs typeface="Arial" charset="0"/>
              </a:defRPr>
            </a:lvl1pPr>
          </a:lstStyle>
          <a:p>
            <a:pPr>
              <a:defRPr/>
            </a:pPr>
            <a:fld id="{670181FD-3A5D-48ED-9D70-5EC6041DD907}" type="datetime1">
              <a:rPr lang="en-US" altLang="en-US"/>
              <a:pPr>
                <a:defRPr/>
              </a:pPr>
              <a:t>9/29/2019</a:t>
            </a:fld>
            <a:endParaRPr lang="en-US" altLang="en-US"/>
          </a:p>
        </p:txBody>
      </p:sp>
      <p:sp>
        <p:nvSpPr>
          <p:cNvPr id="66565" name="Rectangle 5"/>
          <p:cNvSpPr>
            <a:spLocks noGrp="1" noChangeArrowheads="1"/>
          </p:cNvSpPr>
          <p:nvPr>
            <p:ph type="sldNum" sz="quarter" idx="4"/>
          </p:nvPr>
        </p:nvSpPr>
        <p:spPr bwMode="auto">
          <a:xfrm>
            <a:off x="6553200" y="6224588"/>
            <a:ext cx="24209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2075" tIns="46038" rIns="92075" bIns="46038" numCol="1" anchor="ctr" anchorCtr="0" compatLnSpc="1">
            <a:prstTxWarp prst="textNoShape">
              <a:avLst/>
            </a:prstTxWarp>
          </a:bodyPr>
          <a:lstStyle>
            <a:lvl1pPr algn="r">
              <a:defRPr sz="1400">
                <a:latin typeface="+mn-lt"/>
                <a:cs typeface="Arial" charset="0"/>
              </a:defRPr>
            </a:lvl1pPr>
          </a:lstStyle>
          <a:p>
            <a:pPr>
              <a:defRPr/>
            </a:pPr>
            <a:endParaRPr lang="en-US" altLang="en-US"/>
          </a:p>
        </p:txBody>
      </p:sp>
      <p:sp>
        <p:nvSpPr>
          <p:cNvPr id="66566" name="Rectangle 6"/>
          <p:cNvSpPr>
            <a:spLocks noGrp="1" noChangeArrowheads="1"/>
          </p:cNvSpPr>
          <p:nvPr>
            <p:ph type="ftr" sz="quarter" idx="3"/>
          </p:nvPr>
        </p:nvSpPr>
        <p:spPr bwMode="auto">
          <a:xfrm>
            <a:off x="3484563" y="6237288"/>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2075" tIns="46038" rIns="92075" bIns="46038" numCol="1" anchor="ctr" anchorCtr="0" compatLnSpc="1">
            <a:prstTxWarp prst="textNoShape">
              <a:avLst/>
            </a:prstTxWarp>
          </a:bodyPr>
          <a:lstStyle>
            <a:lvl1pPr algn="ctr">
              <a:defRPr sz="1400">
                <a:latin typeface="+mn-lt"/>
                <a:cs typeface="Arial" charset="0"/>
              </a:defRPr>
            </a:lvl1pPr>
          </a:lstStyle>
          <a:p>
            <a:pPr>
              <a:defRPr/>
            </a:pPr>
            <a:r>
              <a:rPr lang="en-US" altLang="en-US"/>
              <a:t>Mohammed Alnaif Ph.D.</a:t>
            </a:r>
          </a:p>
        </p:txBody>
      </p:sp>
      <p:sp>
        <p:nvSpPr>
          <p:cNvPr id="19463" name="Rectangle 7"/>
          <p:cNvSpPr>
            <a:spLocks noChangeArrowheads="1"/>
          </p:cNvSpPr>
          <p:nvPr/>
        </p:nvSpPr>
        <p:spPr bwMode="auto">
          <a:xfrm>
            <a:off x="258763" y="500063"/>
            <a:ext cx="142875" cy="15716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sp>
        <p:nvSpPr>
          <p:cNvPr id="19464" name="Freeform 8"/>
          <p:cNvSpPr>
            <a:spLocks/>
          </p:cNvSpPr>
          <p:nvPr/>
        </p:nvSpPr>
        <p:spPr bwMode="auto">
          <a:xfrm>
            <a:off x="406400" y="506413"/>
            <a:ext cx="242888" cy="239712"/>
          </a:xfrm>
          <a:custGeom>
            <a:avLst/>
            <a:gdLst>
              <a:gd name="T0" fmla="*/ 0 w 153"/>
              <a:gd name="T1" fmla="*/ 0 h 151"/>
              <a:gd name="T2" fmla="*/ 0 w 153"/>
              <a:gd name="T3" fmla="*/ 2147483647 h 151"/>
              <a:gd name="T4" fmla="*/ 2147483647 w 153"/>
              <a:gd name="T5" fmla="*/ 2147483647 h 151"/>
              <a:gd name="T6" fmla="*/ 2147483647 w 153"/>
              <a:gd name="T7" fmla="*/ 2147483647 h 151"/>
              <a:gd name="T8" fmla="*/ 2147483647 w 153"/>
              <a:gd name="T9" fmla="*/ 2147483647 h 151"/>
              <a:gd name="T10" fmla="*/ 2147483647 w 153"/>
              <a:gd name="T11" fmla="*/ 2147483647 h 151"/>
              <a:gd name="T12" fmla="*/ 2147483647 w 153"/>
              <a:gd name="T13" fmla="*/ 2147483647 h 151"/>
              <a:gd name="T14" fmla="*/ 2147483647 w 153"/>
              <a:gd name="T15" fmla="*/ 2147483647 h 151"/>
              <a:gd name="T16" fmla="*/ 2147483647 w 153"/>
              <a:gd name="T17" fmla="*/ 2147483647 h 151"/>
              <a:gd name="T18" fmla="*/ 2147483647 w 153"/>
              <a:gd name="T19" fmla="*/ 2147483647 h 151"/>
              <a:gd name="T20" fmla="*/ 2147483647 w 153"/>
              <a:gd name="T21" fmla="*/ 2147483647 h 151"/>
              <a:gd name="T22" fmla="*/ 2147483647 w 153"/>
              <a:gd name="T23" fmla="*/ 2147483647 h 151"/>
              <a:gd name="T24" fmla="*/ 2147483647 w 153"/>
              <a:gd name="T25" fmla="*/ 2147483647 h 151"/>
              <a:gd name="T26" fmla="*/ 2147483647 w 153"/>
              <a:gd name="T27" fmla="*/ 2147483647 h 151"/>
              <a:gd name="T28" fmla="*/ 2147483647 w 153"/>
              <a:gd name="T29" fmla="*/ 2147483647 h 151"/>
              <a:gd name="T30" fmla="*/ 2147483647 w 153"/>
              <a:gd name="T31" fmla="*/ 2147483647 h 151"/>
              <a:gd name="T32" fmla="*/ 2147483647 w 153"/>
              <a:gd name="T33" fmla="*/ 2147483647 h 151"/>
              <a:gd name="T34" fmla="*/ 2147483647 w 153"/>
              <a:gd name="T35" fmla="*/ 2147483647 h 151"/>
              <a:gd name="T36" fmla="*/ 2147483647 w 153"/>
              <a:gd name="T37" fmla="*/ 2147483647 h 151"/>
              <a:gd name="T38" fmla="*/ 2147483647 w 153"/>
              <a:gd name="T39" fmla="*/ 2147483647 h 151"/>
              <a:gd name="T40" fmla="*/ 2147483647 w 153"/>
              <a:gd name="T41" fmla="*/ 0 h 151"/>
              <a:gd name="T42" fmla="*/ 0 w 153"/>
              <a:gd name="T43" fmla="*/ 0 h 15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53" h="151">
                <a:moveTo>
                  <a:pt x="0" y="0"/>
                </a:moveTo>
                <a:lnTo>
                  <a:pt x="0" y="98"/>
                </a:lnTo>
                <a:lnTo>
                  <a:pt x="17" y="98"/>
                </a:lnTo>
                <a:lnTo>
                  <a:pt x="36" y="102"/>
                </a:lnTo>
                <a:lnTo>
                  <a:pt x="51" y="116"/>
                </a:lnTo>
                <a:lnTo>
                  <a:pt x="58" y="133"/>
                </a:lnTo>
                <a:lnTo>
                  <a:pt x="58" y="150"/>
                </a:lnTo>
                <a:lnTo>
                  <a:pt x="152" y="149"/>
                </a:lnTo>
                <a:lnTo>
                  <a:pt x="152" y="131"/>
                </a:lnTo>
                <a:lnTo>
                  <a:pt x="150" y="114"/>
                </a:lnTo>
                <a:lnTo>
                  <a:pt x="147" y="100"/>
                </a:lnTo>
                <a:lnTo>
                  <a:pt x="143" y="88"/>
                </a:lnTo>
                <a:lnTo>
                  <a:pt x="138" y="70"/>
                </a:lnTo>
                <a:lnTo>
                  <a:pt x="133" y="57"/>
                </a:lnTo>
                <a:lnTo>
                  <a:pt x="125" y="47"/>
                </a:lnTo>
                <a:lnTo>
                  <a:pt x="116" y="35"/>
                </a:lnTo>
                <a:lnTo>
                  <a:pt x="102" y="24"/>
                </a:lnTo>
                <a:lnTo>
                  <a:pt x="88" y="15"/>
                </a:lnTo>
                <a:lnTo>
                  <a:pt x="66" y="7"/>
                </a:lnTo>
                <a:lnTo>
                  <a:pt x="39" y="1"/>
                </a:lnTo>
                <a:lnTo>
                  <a:pt x="21" y="0"/>
                </a:lnTo>
                <a:lnTo>
                  <a:pt x="0" y="0"/>
                </a:lnTo>
              </a:path>
            </a:pathLst>
          </a:custGeom>
          <a:solidFill>
            <a:schemeClr val="folHlink"/>
          </a:solidFill>
          <a:ln>
            <a:noFill/>
          </a:ln>
          <a:effectLst/>
          <a:extLs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9465" name="AutoShape 9"/>
          <p:cNvSpPr>
            <a:spLocks noChangeArrowheads="1"/>
          </p:cNvSpPr>
          <p:nvPr/>
        </p:nvSpPr>
        <p:spPr bwMode="auto">
          <a:xfrm rot="-5400000">
            <a:off x="-11112" y="457200"/>
            <a:ext cx="295275" cy="250825"/>
          </a:xfrm>
          <a:prstGeom prst="triangle">
            <a:avLst>
              <a:gd name="adj" fmla="val 49995"/>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sp>
        <p:nvSpPr>
          <p:cNvPr id="19466" name="AutoShape 10"/>
          <p:cNvSpPr>
            <a:spLocks noChangeArrowheads="1"/>
          </p:cNvSpPr>
          <p:nvPr/>
        </p:nvSpPr>
        <p:spPr bwMode="auto">
          <a:xfrm>
            <a:off x="300038" y="68263"/>
            <a:ext cx="288925" cy="273050"/>
          </a:xfrm>
          <a:prstGeom prst="triangle">
            <a:avLst>
              <a:gd name="adj" fmla="val 49995"/>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grpSp>
        <p:nvGrpSpPr>
          <p:cNvPr id="19467" name="Group 11"/>
          <p:cNvGrpSpPr>
            <a:grpSpLocks/>
          </p:cNvGrpSpPr>
          <p:nvPr/>
        </p:nvGrpSpPr>
        <p:grpSpPr bwMode="auto">
          <a:xfrm>
            <a:off x="276225" y="341313"/>
            <a:ext cx="642938" cy="6516687"/>
            <a:chOff x="174" y="215"/>
            <a:chExt cx="405" cy="4105"/>
          </a:xfrm>
        </p:grpSpPr>
        <p:sp>
          <p:nvSpPr>
            <p:cNvPr id="19468" name="Rectangle 12"/>
            <p:cNvSpPr>
              <a:spLocks noChangeArrowheads="1"/>
            </p:cNvSpPr>
            <p:nvPr/>
          </p:nvSpPr>
          <p:spPr bwMode="auto">
            <a:xfrm>
              <a:off x="315" y="469"/>
              <a:ext cx="94" cy="3851"/>
            </a:xfrm>
            <a:prstGeom prst="rect">
              <a:avLst/>
            </a:pr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grpSp>
          <p:nvGrpSpPr>
            <p:cNvPr id="19469" name="Group 13"/>
            <p:cNvGrpSpPr>
              <a:grpSpLocks/>
            </p:cNvGrpSpPr>
            <p:nvPr/>
          </p:nvGrpSpPr>
          <p:grpSpPr bwMode="auto">
            <a:xfrm>
              <a:off x="174" y="468"/>
              <a:ext cx="405" cy="3852"/>
              <a:chOff x="174" y="468"/>
              <a:chExt cx="405" cy="3852"/>
            </a:xfrm>
          </p:grpSpPr>
          <p:grpSp>
            <p:nvGrpSpPr>
              <p:cNvPr id="19471" name="Group 14"/>
              <p:cNvGrpSpPr>
                <a:grpSpLocks/>
              </p:cNvGrpSpPr>
              <p:nvPr/>
            </p:nvGrpSpPr>
            <p:grpSpPr bwMode="auto">
              <a:xfrm>
                <a:off x="175" y="468"/>
                <a:ext cx="404" cy="194"/>
                <a:chOff x="175" y="468"/>
                <a:chExt cx="404" cy="194"/>
              </a:xfrm>
            </p:grpSpPr>
            <p:sp>
              <p:nvSpPr>
                <p:cNvPr id="19473" name="Freeform 15"/>
                <p:cNvSpPr>
                  <a:spLocks/>
                </p:cNvSpPr>
                <p:nvPr/>
              </p:nvSpPr>
              <p:spPr bwMode="auto">
                <a:xfrm>
                  <a:off x="175" y="513"/>
                  <a:ext cx="155" cy="149"/>
                </a:xfrm>
                <a:custGeom>
                  <a:avLst/>
                  <a:gdLst>
                    <a:gd name="T0" fmla="*/ 154 w 155"/>
                    <a:gd name="T1" fmla="*/ 0 h 149"/>
                    <a:gd name="T2" fmla="*/ 154 w 155"/>
                    <a:gd name="T3" fmla="*/ 97 h 149"/>
                    <a:gd name="T4" fmla="*/ 136 w 155"/>
                    <a:gd name="T5" fmla="*/ 97 h 149"/>
                    <a:gd name="T6" fmla="*/ 117 w 155"/>
                    <a:gd name="T7" fmla="*/ 101 h 149"/>
                    <a:gd name="T8" fmla="*/ 102 w 155"/>
                    <a:gd name="T9" fmla="*/ 115 h 149"/>
                    <a:gd name="T10" fmla="*/ 94 w 155"/>
                    <a:gd name="T11" fmla="*/ 132 h 149"/>
                    <a:gd name="T12" fmla="*/ 94 w 155"/>
                    <a:gd name="T13" fmla="*/ 148 h 149"/>
                    <a:gd name="T14" fmla="*/ 0 w 155"/>
                    <a:gd name="T15" fmla="*/ 148 h 149"/>
                    <a:gd name="T16" fmla="*/ 0 w 155"/>
                    <a:gd name="T17" fmla="*/ 129 h 149"/>
                    <a:gd name="T18" fmla="*/ 1 w 155"/>
                    <a:gd name="T19" fmla="*/ 112 h 149"/>
                    <a:gd name="T20" fmla="*/ 4 w 155"/>
                    <a:gd name="T21" fmla="*/ 99 h 149"/>
                    <a:gd name="T22" fmla="*/ 8 w 155"/>
                    <a:gd name="T23" fmla="*/ 87 h 149"/>
                    <a:gd name="T24" fmla="*/ 13 w 155"/>
                    <a:gd name="T25" fmla="*/ 70 h 149"/>
                    <a:gd name="T26" fmla="*/ 18 w 155"/>
                    <a:gd name="T27" fmla="*/ 57 h 149"/>
                    <a:gd name="T28" fmla="*/ 26 w 155"/>
                    <a:gd name="T29" fmla="*/ 47 h 149"/>
                    <a:gd name="T30" fmla="*/ 36 w 155"/>
                    <a:gd name="T31" fmla="*/ 35 h 149"/>
                    <a:gd name="T32" fmla="*/ 49 w 155"/>
                    <a:gd name="T33" fmla="*/ 24 h 149"/>
                    <a:gd name="T34" fmla="*/ 64 w 155"/>
                    <a:gd name="T35" fmla="*/ 15 h 149"/>
                    <a:gd name="T36" fmla="*/ 86 w 155"/>
                    <a:gd name="T37" fmla="*/ 7 h 149"/>
                    <a:gd name="T38" fmla="*/ 113 w 155"/>
                    <a:gd name="T39" fmla="*/ 1 h 149"/>
                    <a:gd name="T40" fmla="*/ 131 w 155"/>
                    <a:gd name="T41" fmla="*/ 0 h 149"/>
                    <a:gd name="T42" fmla="*/ 154 w 155"/>
                    <a:gd name="T43" fmla="*/ 0 h 14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55" h="149">
                      <a:moveTo>
                        <a:pt x="154" y="0"/>
                      </a:moveTo>
                      <a:lnTo>
                        <a:pt x="154" y="97"/>
                      </a:lnTo>
                      <a:lnTo>
                        <a:pt x="136" y="97"/>
                      </a:lnTo>
                      <a:lnTo>
                        <a:pt x="117" y="101"/>
                      </a:lnTo>
                      <a:lnTo>
                        <a:pt x="102" y="115"/>
                      </a:lnTo>
                      <a:lnTo>
                        <a:pt x="94" y="132"/>
                      </a:lnTo>
                      <a:lnTo>
                        <a:pt x="94" y="148"/>
                      </a:lnTo>
                      <a:lnTo>
                        <a:pt x="0" y="148"/>
                      </a:lnTo>
                      <a:lnTo>
                        <a:pt x="0" y="129"/>
                      </a:lnTo>
                      <a:lnTo>
                        <a:pt x="1" y="112"/>
                      </a:lnTo>
                      <a:lnTo>
                        <a:pt x="4" y="99"/>
                      </a:lnTo>
                      <a:lnTo>
                        <a:pt x="8" y="87"/>
                      </a:lnTo>
                      <a:lnTo>
                        <a:pt x="13" y="70"/>
                      </a:lnTo>
                      <a:lnTo>
                        <a:pt x="18" y="57"/>
                      </a:lnTo>
                      <a:lnTo>
                        <a:pt x="26" y="47"/>
                      </a:lnTo>
                      <a:lnTo>
                        <a:pt x="36" y="35"/>
                      </a:lnTo>
                      <a:lnTo>
                        <a:pt x="49" y="24"/>
                      </a:lnTo>
                      <a:lnTo>
                        <a:pt x="64" y="15"/>
                      </a:lnTo>
                      <a:lnTo>
                        <a:pt x="86" y="7"/>
                      </a:lnTo>
                      <a:lnTo>
                        <a:pt x="113" y="1"/>
                      </a:lnTo>
                      <a:lnTo>
                        <a:pt x="131" y="0"/>
                      </a:lnTo>
                      <a:lnTo>
                        <a:pt x="154" y="0"/>
                      </a:lnTo>
                    </a:path>
                  </a:pathLst>
                </a:custGeom>
                <a:solidFill>
                  <a:schemeClr val="hlink"/>
                </a:solidFill>
                <a:ln>
                  <a:noFill/>
                </a:ln>
                <a:effectLst/>
                <a:extLs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9474" name="AutoShape 16"/>
                <p:cNvSpPr>
                  <a:spLocks noChangeArrowheads="1"/>
                </p:cNvSpPr>
                <p:nvPr/>
              </p:nvSpPr>
              <p:spPr bwMode="auto">
                <a:xfrm rot="5400000" flipH="1">
                  <a:off x="406" y="481"/>
                  <a:ext cx="186" cy="160"/>
                </a:xfrm>
                <a:prstGeom prst="triangle">
                  <a:avLst>
                    <a:gd name="adj" fmla="val 49995"/>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sp>
              <p:nvSpPr>
                <p:cNvPr id="19475" name="Rectangle 17"/>
                <p:cNvSpPr>
                  <a:spLocks noChangeArrowheads="1"/>
                </p:cNvSpPr>
                <p:nvPr/>
              </p:nvSpPr>
              <p:spPr bwMode="auto">
                <a:xfrm>
                  <a:off x="329" y="513"/>
                  <a:ext cx="90" cy="98"/>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grpSp>
          <p:sp>
            <p:nvSpPr>
              <p:cNvPr id="19472" name="Rectangle 18"/>
              <p:cNvSpPr>
                <a:spLocks noChangeArrowheads="1"/>
              </p:cNvSpPr>
              <p:nvPr/>
            </p:nvSpPr>
            <p:spPr bwMode="auto">
              <a:xfrm>
                <a:off x="174" y="657"/>
                <a:ext cx="90" cy="3663"/>
              </a:xfrm>
              <a:prstGeom prst="rect">
                <a:avLst/>
              </a:prstGeom>
              <a:gradFill rotWithShape="0">
                <a:gsLst>
                  <a:gs pos="0">
                    <a:schemeClr val="hlink"/>
                  </a:gs>
                  <a:gs pos="100000">
                    <a:schemeClr val="bg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grpSp>
        <p:sp>
          <p:nvSpPr>
            <p:cNvPr id="19470" name="Rectangle 19"/>
            <p:cNvSpPr>
              <a:spLocks noChangeArrowheads="1"/>
            </p:cNvSpPr>
            <p:nvPr/>
          </p:nvSpPr>
          <p:spPr bwMode="auto">
            <a:xfrm>
              <a:off x="243" y="215"/>
              <a:ext cx="91" cy="4105"/>
            </a:xfrm>
            <a:prstGeom prst="rect">
              <a:avLst/>
            </a:prstGeom>
            <a:gradFill rotWithShape="0">
              <a:gsLst>
                <a:gs pos="0">
                  <a:schemeClr val="accent1"/>
                </a:gs>
                <a:gs pos="100000">
                  <a:schemeClr val="bg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grpSp>
    </p:spTree>
  </p:cSld>
  <p:clrMap bg1="dk2" tx1="lt1" bg2="dk1" tx2="lt2" accent1="accent1" accent2="accent2" accent3="accent3" accent4="accent4" accent5="accent5" accent6="accent6" hlink="hlink" folHlink="folHlink"/>
  <p:sldLayoutIdLst>
    <p:sldLayoutId id="2147484369" r:id="rId1"/>
    <p:sldLayoutId id="2147484370" r:id="rId2"/>
    <p:sldLayoutId id="2147484371" r:id="rId3"/>
    <p:sldLayoutId id="2147484372" r:id="rId4"/>
    <p:sldLayoutId id="2147484373" r:id="rId5"/>
    <p:sldLayoutId id="2147484374" r:id="rId6"/>
    <p:sldLayoutId id="2147484375" r:id="rId7"/>
    <p:sldLayoutId id="2147484376" r:id="rId8"/>
    <p:sldLayoutId id="2147484377" r:id="rId9"/>
    <p:sldLayoutId id="2147484378" r:id="rId10"/>
    <p:sldLayoutId id="2147484379" r:id="rId11"/>
  </p:sldLayoutIdLst>
  <p:hf sldNum="0" hdr="0" ftr="0" dt="0"/>
  <p:txStyles>
    <p:titleStyle>
      <a:lvl1pPr algn="ctr" rtl="0" eaLnBrk="1" fontAlgn="base" hangingPunct="1">
        <a:spcBef>
          <a:spcPct val="0"/>
        </a:spcBef>
        <a:spcAft>
          <a:spcPct val="0"/>
        </a:spcAft>
        <a:defRPr kumimoji="1" sz="4400">
          <a:solidFill>
            <a:schemeClr val="tx2"/>
          </a:solidFill>
          <a:latin typeface="+mj-lt"/>
          <a:ea typeface="+mj-ea"/>
          <a:cs typeface="+mj-cs"/>
        </a:defRPr>
      </a:lvl1pPr>
      <a:lvl2pPr algn="ctr" rtl="0" eaLnBrk="1" fontAlgn="base" hangingPunct="1">
        <a:spcBef>
          <a:spcPct val="0"/>
        </a:spcBef>
        <a:spcAft>
          <a:spcPct val="0"/>
        </a:spcAft>
        <a:defRPr kumimoji="1" sz="4400">
          <a:solidFill>
            <a:schemeClr val="tx2"/>
          </a:solidFill>
          <a:latin typeface="Times New Roman" pitchFamily="18" charset="0"/>
        </a:defRPr>
      </a:lvl2pPr>
      <a:lvl3pPr algn="ctr" rtl="0" eaLnBrk="1" fontAlgn="base" hangingPunct="1">
        <a:spcBef>
          <a:spcPct val="0"/>
        </a:spcBef>
        <a:spcAft>
          <a:spcPct val="0"/>
        </a:spcAft>
        <a:defRPr kumimoji="1" sz="4400">
          <a:solidFill>
            <a:schemeClr val="tx2"/>
          </a:solidFill>
          <a:latin typeface="Times New Roman" pitchFamily="18" charset="0"/>
        </a:defRPr>
      </a:lvl3pPr>
      <a:lvl4pPr algn="ctr" rtl="0" eaLnBrk="1" fontAlgn="base" hangingPunct="1">
        <a:spcBef>
          <a:spcPct val="0"/>
        </a:spcBef>
        <a:spcAft>
          <a:spcPct val="0"/>
        </a:spcAft>
        <a:defRPr kumimoji="1" sz="4400">
          <a:solidFill>
            <a:schemeClr val="tx2"/>
          </a:solidFill>
          <a:latin typeface="Times New Roman" pitchFamily="18" charset="0"/>
        </a:defRPr>
      </a:lvl4pPr>
      <a:lvl5pPr algn="ctr" rtl="0" eaLnBrk="1" fontAlgn="base" hangingPunct="1">
        <a:spcBef>
          <a:spcPct val="0"/>
        </a:spcBef>
        <a:spcAft>
          <a:spcPct val="0"/>
        </a:spcAft>
        <a:defRPr kumimoji="1" sz="4400">
          <a:solidFill>
            <a:schemeClr val="tx2"/>
          </a:solidFill>
          <a:latin typeface="Times New Roman" pitchFamily="18" charset="0"/>
        </a:defRPr>
      </a:lvl5pPr>
      <a:lvl6pPr marL="457200" algn="ctr" rtl="0" eaLnBrk="1" fontAlgn="base" hangingPunct="1">
        <a:spcBef>
          <a:spcPct val="0"/>
        </a:spcBef>
        <a:spcAft>
          <a:spcPct val="0"/>
        </a:spcAft>
        <a:defRPr kumimoji="1" sz="4400">
          <a:solidFill>
            <a:schemeClr val="tx2"/>
          </a:solidFill>
          <a:latin typeface="Times New Roman" pitchFamily="18" charset="0"/>
        </a:defRPr>
      </a:lvl6pPr>
      <a:lvl7pPr marL="914400" algn="ctr" rtl="0" eaLnBrk="1" fontAlgn="base" hangingPunct="1">
        <a:spcBef>
          <a:spcPct val="0"/>
        </a:spcBef>
        <a:spcAft>
          <a:spcPct val="0"/>
        </a:spcAft>
        <a:defRPr kumimoji="1" sz="4400">
          <a:solidFill>
            <a:schemeClr val="tx2"/>
          </a:solidFill>
          <a:latin typeface="Times New Roman" pitchFamily="18" charset="0"/>
        </a:defRPr>
      </a:lvl7pPr>
      <a:lvl8pPr marL="1371600" algn="ctr" rtl="0" eaLnBrk="1" fontAlgn="base" hangingPunct="1">
        <a:spcBef>
          <a:spcPct val="0"/>
        </a:spcBef>
        <a:spcAft>
          <a:spcPct val="0"/>
        </a:spcAft>
        <a:defRPr kumimoji="1" sz="4400">
          <a:solidFill>
            <a:schemeClr val="tx2"/>
          </a:solidFill>
          <a:latin typeface="Times New Roman" pitchFamily="18" charset="0"/>
        </a:defRPr>
      </a:lvl8pPr>
      <a:lvl9pPr marL="1828800" algn="ctr" rtl="0" eaLnBrk="1" fontAlgn="base" hangingPunct="1">
        <a:spcBef>
          <a:spcPct val="0"/>
        </a:spcBef>
        <a:spcAft>
          <a:spcPct val="0"/>
        </a:spcAft>
        <a:defRPr kumimoji="1" sz="4400">
          <a:solidFill>
            <a:schemeClr val="tx2"/>
          </a:solidFill>
          <a:latin typeface="Times New Roman" pitchFamily="18" charset="0"/>
        </a:defRPr>
      </a:lvl9pPr>
    </p:titleStyle>
    <p:bodyStyle>
      <a:lvl1pPr marL="342900" indent="-342900" algn="l" rtl="0" eaLnBrk="1" fontAlgn="base" hangingPunct="1">
        <a:spcBef>
          <a:spcPct val="20000"/>
        </a:spcBef>
        <a:spcAft>
          <a:spcPct val="0"/>
        </a:spcAft>
        <a:buClr>
          <a:schemeClr val="accent1"/>
        </a:buClr>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1"/>
        </a:buClr>
        <a:buChar char="•"/>
        <a:defRPr kumimoji="1" sz="2800">
          <a:solidFill>
            <a:schemeClr val="tx1"/>
          </a:solidFill>
          <a:latin typeface="+mn-lt"/>
        </a:defRPr>
      </a:lvl2pPr>
      <a:lvl3pPr marL="1143000" indent="-228600" algn="l" rtl="0" eaLnBrk="1" fontAlgn="base" hangingPunct="1">
        <a:spcBef>
          <a:spcPct val="20000"/>
        </a:spcBef>
        <a:spcAft>
          <a:spcPct val="0"/>
        </a:spcAft>
        <a:buClr>
          <a:schemeClr val="accent1"/>
        </a:buClr>
        <a:buChar char="•"/>
        <a:defRPr kumimoji="1" sz="2400">
          <a:solidFill>
            <a:schemeClr val="tx1"/>
          </a:solidFill>
          <a:latin typeface="+mn-lt"/>
        </a:defRPr>
      </a:lvl3pPr>
      <a:lvl4pPr marL="1600200" indent="-228600" algn="l" rtl="0" eaLnBrk="1" fontAlgn="base" hangingPunct="1">
        <a:spcBef>
          <a:spcPct val="20000"/>
        </a:spcBef>
        <a:spcAft>
          <a:spcPct val="0"/>
        </a:spcAft>
        <a:buClr>
          <a:schemeClr val="accent1"/>
        </a:buClr>
        <a:buChar char="•"/>
        <a:defRPr kumimoji="1" sz="2000">
          <a:solidFill>
            <a:schemeClr val="tx1"/>
          </a:solidFill>
          <a:latin typeface="+mn-lt"/>
        </a:defRPr>
      </a:lvl4pPr>
      <a:lvl5pPr marL="2057400" indent="-228600" algn="l" rtl="0" eaLnBrk="1" fontAlgn="base" hangingPunct="1">
        <a:spcBef>
          <a:spcPct val="20000"/>
        </a:spcBef>
        <a:spcAft>
          <a:spcPct val="0"/>
        </a:spcAft>
        <a:buClr>
          <a:schemeClr val="accent1"/>
        </a:buClr>
        <a:buChar char="•"/>
        <a:defRPr kumimoji="1" sz="2000">
          <a:solidFill>
            <a:schemeClr val="tx1"/>
          </a:solidFill>
          <a:latin typeface="+mn-lt"/>
        </a:defRPr>
      </a:lvl5pPr>
      <a:lvl6pPr marL="2514600" indent="-228600" algn="l" rtl="0" eaLnBrk="1" fontAlgn="base" hangingPunct="1">
        <a:spcBef>
          <a:spcPct val="20000"/>
        </a:spcBef>
        <a:spcAft>
          <a:spcPct val="0"/>
        </a:spcAft>
        <a:buClr>
          <a:schemeClr val="accent1"/>
        </a:buClr>
        <a:buChar char="•"/>
        <a:defRPr kumimoji="1" sz="2000">
          <a:solidFill>
            <a:schemeClr val="tx1"/>
          </a:solidFill>
          <a:latin typeface="+mn-lt"/>
        </a:defRPr>
      </a:lvl6pPr>
      <a:lvl7pPr marL="2971800" indent="-228600" algn="l" rtl="0" eaLnBrk="1" fontAlgn="base" hangingPunct="1">
        <a:spcBef>
          <a:spcPct val="20000"/>
        </a:spcBef>
        <a:spcAft>
          <a:spcPct val="0"/>
        </a:spcAft>
        <a:buClr>
          <a:schemeClr val="accent1"/>
        </a:buClr>
        <a:buChar char="•"/>
        <a:defRPr kumimoji="1" sz="2000">
          <a:solidFill>
            <a:schemeClr val="tx1"/>
          </a:solidFill>
          <a:latin typeface="+mn-lt"/>
        </a:defRPr>
      </a:lvl7pPr>
      <a:lvl8pPr marL="3429000" indent="-228600" algn="l" rtl="0" eaLnBrk="1" fontAlgn="base" hangingPunct="1">
        <a:spcBef>
          <a:spcPct val="20000"/>
        </a:spcBef>
        <a:spcAft>
          <a:spcPct val="0"/>
        </a:spcAft>
        <a:buClr>
          <a:schemeClr val="accent1"/>
        </a:buClr>
        <a:buChar char="•"/>
        <a:defRPr kumimoji="1" sz="2000">
          <a:solidFill>
            <a:schemeClr val="tx1"/>
          </a:solidFill>
          <a:latin typeface="+mn-lt"/>
        </a:defRPr>
      </a:lvl8pPr>
      <a:lvl9pPr marL="3886200" indent="-228600" algn="l" rtl="0" eaLnBrk="1" fontAlgn="base" hangingPunct="1">
        <a:spcBef>
          <a:spcPct val="20000"/>
        </a:spcBef>
        <a:spcAft>
          <a:spcPct val="0"/>
        </a:spcAft>
        <a:buClr>
          <a:schemeClr val="accent1"/>
        </a:buClr>
        <a:buChar char="•"/>
        <a:defRPr kumimoji="1"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bwMode="auto">
          <a:xfrm>
            <a:off x="1079500" y="288925"/>
            <a:ext cx="7726363"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ctr" anchorCtr="0" compatLnSpc="1">
            <a:prstTxWarp prst="textNoShape">
              <a:avLst/>
            </a:prstTxWarp>
          </a:bodyPr>
          <a:lstStyle/>
          <a:p>
            <a:pPr lvl="0"/>
            <a:r>
              <a:rPr lang="en-US" altLang="en-US" smtClean="0"/>
              <a:t>Click to edit Master title style</a:t>
            </a:r>
          </a:p>
        </p:txBody>
      </p:sp>
      <p:sp>
        <p:nvSpPr>
          <p:cNvPr id="20483" name="Rectangle 3"/>
          <p:cNvSpPr>
            <a:spLocks noGrp="1" noChangeArrowheads="1"/>
          </p:cNvSpPr>
          <p:nvPr>
            <p:ph type="body" idx="1"/>
          </p:nvPr>
        </p:nvSpPr>
        <p:spPr bwMode="auto">
          <a:xfrm>
            <a:off x="855663" y="1593850"/>
            <a:ext cx="8105775" cy="4425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100" name="Rectangle 4"/>
          <p:cNvSpPr>
            <a:spLocks noGrp="1" noChangeArrowheads="1"/>
          </p:cNvSpPr>
          <p:nvPr>
            <p:ph type="dt" sz="half" idx="2"/>
          </p:nvPr>
        </p:nvSpPr>
        <p:spPr bwMode="auto">
          <a:xfrm>
            <a:off x="838200" y="6235700"/>
            <a:ext cx="24495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2075" tIns="46038" rIns="92075" bIns="46038" numCol="1" anchor="ctr" anchorCtr="0" compatLnSpc="1">
            <a:prstTxWarp prst="textNoShape">
              <a:avLst/>
            </a:prstTxWarp>
          </a:bodyPr>
          <a:lstStyle>
            <a:lvl1pPr>
              <a:defRPr sz="1400">
                <a:latin typeface="+mn-lt"/>
                <a:cs typeface="Arial" charset="0"/>
              </a:defRPr>
            </a:lvl1pPr>
          </a:lstStyle>
          <a:p>
            <a:pPr>
              <a:defRPr/>
            </a:pPr>
            <a:fld id="{25765305-9968-48E5-A15C-CC06DCC3E1B5}" type="datetime1">
              <a:rPr lang="en-US"/>
              <a:pPr>
                <a:defRPr/>
              </a:pPr>
              <a:t>9/29/2019</a:t>
            </a:fld>
            <a:endParaRPr lang="en-US"/>
          </a:p>
        </p:txBody>
      </p:sp>
      <p:sp>
        <p:nvSpPr>
          <p:cNvPr id="4101" name="Rectangle 5"/>
          <p:cNvSpPr>
            <a:spLocks noGrp="1" noChangeArrowheads="1"/>
          </p:cNvSpPr>
          <p:nvPr>
            <p:ph type="sldNum" sz="quarter" idx="4"/>
          </p:nvPr>
        </p:nvSpPr>
        <p:spPr bwMode="auto">
          <a:xfrm>
            <a:off x="6553200" y="6224588"/>
            <a:ext cx="24209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2075" tIns="46038" rIns="92075" bIns="46038" numCol="1" anchor="ctr" anchorCtr="0" compatLnSpc="1">
            <a:prstTxWarp prst="textNoShape">
              <a:avLst/>
            </a:prstTxWarp>
          </a:bodyPr>
          <a:lstStyle>
            <a:lvl1pPr algn="r">
              <a:defRPr sz="1400">
                <a:latin typeface="+mn-lt"/>
                <a:cs typeface="Arial" charset="0"/>
              </a:defRPr>
            </a:lvl1pPr>
          </a:lstStyle>
          <a:p>
            <a:pPr>
              <a:defRPr/>
            </a:pPr>
            <a:fld id="{B08547C4-9632-4EA6-8CD9-BBDCB85758B8}" type="slidenum">
              <a:rPr lang="en-US"/>
              <a:pPr>
                <a:defRPr/>
              </a:pPr>
              <a:t>‹#›</a:t>
            </a:fld>
            <a:endParaRPr lang="en-US"/>
          </a:p>
        </p:txBody>
      </p:sp>
      <p:sp>
        <p:nvSpPr>
          <p:cNvPr id="4102" name="Rectangle 6"/>
          <p:cNvSpPr>
            <a:spLocks noGrp="1" noChangeArrowheads="1"/>
          </p:cNvSpPr>
          <p:nvPr>
            <p:ph type="ftr" sz="quarter" idx="3"/>
          </p:nvPr>
        </p:nvSpPr>
        <p:spPr bwMode="auto">
          <a:xfrm>
            <a:off x="3484563" y="6237288"/>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2075" tIns="46038" rIns="92075" bIns="46038" numCol="1" anchor="ctr" anchorCtr="0" compatLnSpc="1">
            <a:prstTxWarp prst="textNoShape">
              <a:avLst/>
            </a:prstTxWarp>
          </a:bodyPr>
          <a:lstStyle>
            <a:lvl1pPr algn="ctr">
              <a:defRPr sz="1400">
                <a:latin typeface="+mn-lt"/>
                <a:cs typeface="Arial" charset="0"/>
              </a:defRPr>
            </a:lvl1pPr>
          </a:lstStyle>
          <a:p>
            <a:pPr>
              <a:defRPr/>
            </a:pPr>
            <a:r>
              <a:rPr lang="en-US"/>
              <a:t>Dr. Mohammed Alnaif</a:t>
            </a:r>
          </a:p>
        </p:txBody>
      </p:sp>
      <p:sp>
        <p:nvSpPr>
          <p:cNvPr id="20487" name="Rectangle 7"/>
          <p:cNvSpPr>
            <a:spLocks noChangeArrowheads="1"/>
          </p:cNvSpPr>
          <p:nvPr/>
        </p:nvSpPr>
        <p:spPr bwMode="auto">
          <a:xfrm>
            <a:off x="258763" y="500063"/>
            <a:ext cx="142875" cy="15716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sp>
        <p:nvSpPr>
          <p:cNvPr id="20488" name="Freeform 8"/>
          <p:cNvSpPr>
            <a:spLocks/>
          </p:cNvSpPr>
          <p:nvPr/>
        </p:nvSpPr>
        <p:spPr bwMode="auto">
          <a:xfrm>
            <a:off x="406400" y="506413"/>
            <a:ext cx="242888" cy="239712"/>
          </a:xfrm>
          <a:custGeom>
            <a:avLst/>
            <a:gdLst>
              <a:gd name="T0" fmla="*/ 0 w 153"/>
              <a:gd name="T1" fmla="*/ 0 h 151"/>
              <a:gd name="T2" fmla="*/ 0 w 153"/>
              <a:gd name="T3" fmla="*/ 2147483647 h 151"/>
              <a:gd name="T4" fmla="*/ 2147483647 w 153"/>
              <a:gd name="T5" fmla="*/ 2147483647 h 151"/>
              <a:gd name="T6" fmla="*/ 2147483647 w 153"/>
              <a:gd name="T7" fmla="*/ 2147483647 h 151"/>
              <a:gd name="T8" fmla="*/ 2147483647 w 153"/>
              <a:gd name="T9" fmla="*/ 2147483647 h 151"/>
              <a:gd name="T10" fmla="*/ 2147483647 w 153"/>
              <a:gd name="T11" fmla="*/ 2147483647 h 151"/>
              <a:gd name="T12" fmla="*/ 2147483647 w 153"/>
              <a:gd name="T13" fmla="*/ 2147483647 h 151"/>
              <a:gd name="T14" fmla="*/ 2147483647 w 153"/>
              <a:gd name="T15" fmla="*/ 2147483647 h 151"/>
              <a:gd name="T16" fmla="*/ 2147483647 w 153"/>
              <a:gd name="T17" fmla="*/ 2147483647 h 151"/>
              <a:gd name="T18" fmla="*/ 2147483647 w 153"/>
              <a:gd name="T19" fmla="*/ 2147483647 h 151"/>
              <a:gd name="T20" fmla="*/ 2147483647 w 153"/>
              <a:gd name="T21" fmla="*/ 2147483647 h 151"/>
              <a:gd name="T22" fmla="*/ 2147483647 w 153"/>
              <a:gd name="T23" fmla="*/ 2147483647 h 151"/>
              <a:gd name="T24" fmla="*/ 2147483647 w 153"/>
              <a:gd name="T25" fmla="*/ 2147483647 h 151"/>
              <a:gd name="T26" fmla="*/ 2147483647 w 153"/>
              <a:gd name="T27" fmla="*/ 2147483647 h 151"/>
              <a:gd name="T28" fmla="*/ 2147483647 w 153"/>
              <a:gd name="T29" fmla="*/ 2147483647 h 151"/>
              <a:gd name="T30" fmla="*/ 2147483647 w 153"/>
              <a:gd name="T31" fmla="*/ 2147483647 h 151"/>
              <a:gd name="T32" fmla="*/ 2147483647 w 153"/>
              <a:gd name="T33" fmla="*/ 2147483647 h 151"/>
              <a:gd name="T34" fmla="*/ 2147483647 w 153"/>
              <a:gd name="T35" fmla="*/ 2147483647 h 151"/>
              <a:gd name="T36" fmla="*/ 2147483647 w 153"/>
              <a:gd name="T37" fmla="*/ 2147483647 h 151"/>
              <a:gd name="T38" fmla="*/ 2147483647 w 153"/>
              <a:gd name="T39" fmla="*/ 2147483647 h 151"/>
              <a:gd name="T40" fmla="*/ 2147483647 w 153"/>
              <a:gd name="T41" fmla="*/ 0 h 151"/>
              <a:gd name="T42" fmla="*/ 0 w 153"/>
              <a:gd name="T43" fmla="*/ 0 h 15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53" h="151">
                <a:moveTo>
                  <a:pt x="0" y="0"/>
                </a:moveTo>
                <a:lnTo>
                  <a:pt x="0" y="98"/>
                </a:lnTo>
                <a:lnTo>
                  <a:pt x="17" y="98"/>
                </a:lnTo>
                <a:lnTo>
                  <a:pt x="36" y="102"/>
                </a:lnTo>
                <a:lnTo>
                  <a:pt x="51" y="116"/>
                </a:lnTo>
                <a:lnTo>
                  <a:pt x="58" y="133"/>
                </a:lnTo>
                <a:lnTo>
                  <a:pt x="58" y="150"/>
                </a:lnTo>
                <a:lnTo>
                  <a:pt x="152" y="149"/>
                </a:lnTo>
                <a:lnTo>
                  <a:pt x="152" y="131"/>
                </a:lnTo>
                <a:lnTo>
                  <a:pt x="150" y="114"/>
                </a:lnTo>
                <a:lnTo>
                  <a:pt x="147" y="100"/>
                </a:lnTo>
                <a:lnTo>
                  <a:pt x="143" y="88"/>
                </a:lnTo>
                <a:lnTo>
                  <a:pt x="138" y="70"/>
                </a:lnTo>
                <a:lnTo>
                  <a:pt x="133" y="57"/>
                </a:lnTo>
                <a:lnTo>
                  <a:pt x="125" y="47"/>
                </a:lnTo>
                <a:lnTo>
                  <a:pt x="116" y="35"/>
                </a:lnTo>
                <a:lnTo>
                  <a:pt x="102" y="24"/>
                </a:lnTo>
                <a:lnTo>
                  <a:pt x="88" y="15"/>
                </a:lnTo>
                <a:lnTo>
                  <a:pt x="66" y="7"/>
                </a:lnTo>
                <a:lnTo>
                  <a:pt x="39" y="1"/>
                </a:lnTo>
                <a:lnTo>
                  <a:pt x="21" y="0"/>
                </a:lnTo>
                <a:lnTo>
                  <a:pt x="0" y="0"/>
                </a:lnTo>
              </a:path>
            </a:pathLst>
          </a:custGeom>
          <a:solidFill>
            <a:schemeClr val="folHlink"/>
          </a:solidFill>
          <a:ln>
            <a:noFill/>
          </a:ln>
          <a:effectLst/>
          <a:extLs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0489" name="AutoShape 9"/>
          <p:cNvSpPr>
            <a:spLocks noChangeArrowheads="1"/>
          </p:cNvSpPr>
          <p:nvPr/>
        </p:nvSpPr>
        <p:spPr bwMode="auto">
          <a:xfrm rot="-5400000">
            <a:off x="-11112" y="457200"/>
            <a:ext cx="295275" cy="250825"/>
          </a:xfrm>
          <a:prstGeom prst="triangle">
            <a:avLst>
              <a:gd name="adj" fmla="val 49995"/>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sp>
        <p:nvSpPr>
          <p:cNvPr id="20490" name="AutoShape 10"/>
          <p:cNvSpPr>
            <a:spLocks noChangeArrowheads="1"/>
          </p:cNvSpPr>
          <p:nvPr/>
        </p:nvSpPr>
        <p:spPr bwMode="auto">
          <a:xfrm>
            <a:off x="300038" y="68263"/>
            <a:ext cx="288925" cy="273050"/>
          </a:xfrm>
          <a:prstGeom prst="triangle">
            <a:avLst>
              <a:gd name="adj" fmla="val 49995"/>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grpSp>
        <p:nvGrpSpPr>
          <p:cNvPr id="20491" name="Group 11"/>
          <p:cNvGrpSpPr>
            <a:grpSpLocks/>
          </p:cNvGrpSpPr>
          <p:nvPr/>
        </p:nvGrpSpPr>
        <p:grpSpPr bwMode="auto">
          <a:xfrm>
            <a:off x="276225" y="341313"/>
            <a:ext cx="642938" cy="6516687"/>
            <a:chOff x="174" y="215"/>
            <a:chExt cx="405" cy="4105"/>
          </a:xfrm>
        </p:grpSpPr>
        <p:sp>
          <p:nvSpPr>
            <p:cNvPr id="20492" name="Rectangle 12"/>
            <p:cNvSpPr>
              <a:spLocks noChangeArrowheads="1"/>
            </p:cNvSpPr>
            <p:nvPr/>
          </p:nvSpPr>
          <p:spPr bwMode="auto">
            <a:xfrm>
              <a:off x="315" y="469"/>
              <a:ext cx="94" cy="3851"/>
            </a:xfrm>
            <a:prstGeom prst="rect">
              <a:avLst/>
            </a:pr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grpSp>
          <p:nvGrpSpPr>
            <p:cNvPr id="20493" name="Group 13"/>
            <p:cNvGrpSpPr>
              <a:grpSpLocks/>
            </p:cNvGrpSpPr>
            <p:nvPr/>
          </p:nvGrpSpPr>
          <p:grpSpPr bwMode="auto">
            <a:xfrm>
              <a:off x="174" y="468"/>
              <a:ext cx="405" cy="3852"/>
              <a:chOff x="174" y="468"/>
              <a:chExt cx="405" cy="3852"/>
            </a:xfrm>
          </p:grpSpPr>
          <p:grpSp>
            <p:nvGrpSpPr>
              <p:cNvPr id="20495" name="Group 14"/>
              <p:cNvGrpSpPr>
                <a:grpSpLocks/>
              </p:cNvGrpSpPr>
              <p:nvPr/>
            </p:nvGrpSpPr>
            <p:grpSpPr bwMode="auto">
              <a:xfrm>
                <a:off x="175" y="468"/>
                <a:ext cx="404" cy="194"/>
                <a:chOff x="175" y="468"/>
                <a:chExt cx="404" cy="194"/>
              </a:xfrm>
            </p:grpSpPr>
            <p:sp>
              <p:nvSpPr>
                <p:cNvPr id="20497" name="Freeform 15"/>
                <p:cNvSpPr>
                  <a:spLocks/>
                </p:cNvSpPr>
                <p:nvPr/>
              </p:nvSpPr>
              <p:spPr bwMode="auto">
                <a:xfrm>
                  <a:off x="175" y="513"/>
                  <a:ext cx="155" cy="149"/>
                </a:xfrm>
                <a:custGeom>
                  <a:avLst/>
                  <a:gdLst>
                    <a:gd name="T0" fmla="*/ 154 w 155"/>
                    <a:gd name="T1" fmla="*/ 0 h 149"/>
                    <a:gd name="T2" fmla="*/ 154 w 155"/>
                    <a:gd name="T3" fmla="*/ 97 h 149"/>
                    <a:gd name="T4" fmla="*/ 136 w 155"/>
                    <a:gd name="T5" fmla="*/ 97 h 149"/>
                    <a:gd name="T6" fmla="*/ 117 w 155"/>
                    <a:gd name="T7" fmla="*/ 101 h 149"/>
                    <a:gd name="T8" fmla="*/ 102 w 155"/>
                    <a:gd name="T9" fmla="*/ 115 h 149"/>
                    <a:gd name="T10" fmla="*/ 94 w 155"/>
                    <a:gd name="T11" fmla="*/ 132 h 149"/>
                    <a:gd name="T12" fmla="*/ 94 w 155"/>
                    <a:gd name="T13" fmla="*/ 148 h 149"/>
                    <a:gd name="T14" fmla="*/ 0 w 155"/>
                    <a:gd name="T15" fmla="*/ 148 h 149"/>
                    <a:gd name="T16" fmla="*/ 0 w 155"/>
                    <a:gd name="T17" fmla="*/ 129 h 149"/>
                    <a:gd name="T18" fmla="*/ 1 w 155"/>
                    <a:gd name="T19" fmla="*/ 112 h 149"/>
                    <a:gd name="T20" fmla="*/ 4 w 155"/>
                    <a:gd name="T21" fmla="*/ 99 h 149"/>
                    <a:gd name="T22" fmla="*/ 8 w 155"/>
                    <a:gd name="T23" fmla="*/ 87 h 149"/>
                    <a:gd name="T24" fmla="*/ 13 w 155"/>
                    <a:gd name="T25" fmla="*/ 70 h 149"/>
                    <a:gd name="T26" fmla="*/ 18 w 155"/>
                    <a:gd name="T27" fmla="*/ 57 h 149"/>
                    <a:gd name="T28" fmla="*/ 26 w 155"/>
                    <a:gd name="T29" fmla="*/ 47 h 149"/>
                    <a:gd name="T30" fmla="*/ 36 w 155"/>
                    <a:gd name="T31" fmla="*/ 35 h 149"/>
                    <a:gd name="T32" fmla="*/ 49 w 155"/>
                    <a:gd name="T33" fmla="*/ 24 h 149"/>
                    <a:gd name="T34" fmla="*/ 64 w 155"/>
                    <a:gd name="T35" fmla="*/ 15 h 149"/>
                    <a:gd name="T36" fmla="*/ 86 w 155"/>
                    <a:gd name="T37" fmla="*/ 7 h 149"/>
                    <a:gd name="T38" fmla="*/ 113 w 155"/>
                    <a:gd name="T39" fmla="*/ 1 h 149"/>
                    <a:gd name="T40" fmla="*/ 131 w 155"/>
                    <a:gd name="T41" fmla="*/ 0 h 149"/>
                    <a:gd name="T42" fmla="*/ 154 w 155"/>
                    <a:gd name="T43" fmla="*/ 0 h 14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55" h="149">
                      <a:moveTo>
                        <a:pt x="154" y="0"/>
                      </a:moveTo>
                      <a:lnTo>
                        <a:pt x="154" y="97"/>
                      </a:lnTo>
                      <a:lnTo>
                        <a:pt x="136" y="97"/>
                      </a:lnTo>
                      <a:lnTo>
                        <a:pt x="117" y="101"/>
                      </a:lnTo>
                      <a:lnTo>
                        <a:pt x="102" y="115"/>
                      </a:lnTo>
                      <a:lnTo>
                        <a:pt x="94" y="132"/>
                      </a:lnTo>
                      <a:lnTo>
                        <a:pt x="94" y="148"/>
                      </a:lnTo>
                      <a:lnTo>
                        <a:pt x="0" y="148"/>
                      </a:lnTo>
                      <a:lnTo>
                        <a:pt x="0" y="129"/>
                      </a:lnTo>
                      <a:lnTo>
                        <a:pt x="1" y="112"/>
                      </a:lnTo>
                      <a:lnTo>
                        <a:pt x="4" y="99"/>
                      </a:lnTo>
                      <a:lnTo>
                        <a:pt x="8" y="87"/>
                      </a:lnTo>
                      <a:lnTo>
                        <a:pt x="13" y="70"/>
                      </a:lnTo>
                      <a:lnTo>
                        <a:pt x="18" y="57"/>
                      </a:lnTo>
                      <a:lnTo>
                        <a:pt x="26" y="47"/>
                      </a:lnTo>
                      <a:lnTo>
                        <a:pt x="36" y="35"/>
                      </a:lnTo>
                      <a:lnTo>
                        <a:pt x="49" y="24"/>
                      </a:lnTo>
                      <a:lnTo>
                        <a:pt x="64" y="15"/>
                      </a:lnTo>
                      <a:lnTo>
                        <a:pt x="86" y="7"/>
                      </a:lnTo>
                      <a:lnTo>
                        <a:pt x="113" y="1"/>
                      </a:lnTo>
                      <a:lnTo>
                        <a:pt x="131" y="0"/>
                      </a:lnTo>
                      <a:lnTo>
                        <a:pt x="154" y="0"/>
                      </a:lnTo>
                    </a:path>
                  </a:pathLst>
                </a:custGeom>
                <a:solidFill>
                  <a:schemeClr val="hlink"/>
                </a:solidFill>
                <a:ln>
                  <a:noFill/>
                </a:ln>
                <a:effectLst/>
                <a:extLs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0498" name="AutoShape 16"/>
                <p:cNvSpPr>
                  <a:spLocks noChangeArrowheads="1"/>
                </p:cNvSpPr>
                <p:nvPr/>
              </p:nvSpPr>
              <p:spPr bwMode="auto">
                <a:xfrm rot="5400000" flipH="1">
                  <a:off x="406" y="481"/>
                  <a:ext cx="186" cy="160"/>
                </a:xfrm>
                <a:prstGeom prst="triangle">
                  <a:avLst>
                    <a:gd name="adj" fmla="val 49995"/>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sp>
              <p:nvSpPr>
                <p:cNvPr id="20499" name="Rectangle 17"/>
                <p:cNvSpPr>
                  <a:spLocks noChangeArrowheads="1"/>
                </p:cNvSpPr>
                <p:nvPr/>
              </p:nvSpPr>
              <p:spPr bwMode="auto">
                <a:xfrm>
                  <a:off x="329" y="513"/>
                  <a:ext cx="90" cy="98"/>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grpSp>
          <p:sp>
            <p:nvSpPr>
              <p:cNvPr id="20496" name="Rectangle 18"/>
              <p:cNvSpPr>
                <a:spLocks noChangeArrowheads="1"/>
              </p:cNvSpPr>
              <p:nvPr/>
            </p:nvSpPr>
            <p:spPr bwMode="auto">
              <a:xfrm>
                <a:off x="174" y="657"/>
                <a:ext cx="90" cy="3663"/>
              </a:xfrm>
              <a:prstGeom prst="rect">
                <a:avLst/>
              </a:prstGeom>
              <a:gradFill rotWithShape="0">
                <a:gsLst>
                  <a:gs pos="0">
                    <a:schemeClr val="hlink"/>
                  </a:gs>
                  <a:gs pos="100000">
                    <a:schemeClr val="bg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grpSp>
        <p:sp>
          <p:nvSpPr>
            <p:cNvPr id="20494" name="Rectangle 19"/>
            <p:cNvSpPr>
              <a:spLocks noChangeArrowheads="1"/>
            </p:cNvSpPr>
            <p:nvPr/>
          </p:nvSpPr>
          <p:spPr bwMode="auto">
            <a:xfrm>
              <a:off x="243" y="215"/>
              <a:ext cx="91" cy="4105"/>
            </a:xfrm>
            <a:prstGeom prst="rect">
              <a:avLst/>
            </a:prstGeom>
            <a:gradFill rotWithShape="0">
              <a:gsLst>
                <a:gs pos="0">
                  <a:schemeClr val="accent1"/>
                </a:gs>
                <a:gs pos="100000">
                  <a:schemeClr val="bg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grpSp>
    </p:spTree>
  </p:cSld>
  <p:clrMap bg1="lt1" tx1="dk1" bg2="lt2" tx2="dk2" accent1="accent1" accent2="accent2" accent3="accent3" accent4="accent4" accent5="accent5" accent6="accent6" hlink="hlink" folHlink="folHlink"/>
  <p:sldLayoutIdLst>
    <p:sldLayoutId id="2147484381" r:id="rId1"/>
    <p:sldLayoutId id="2147484382" r:id="rId2"/>
    <p:sldLayoutId id="2147484383" r:id="rId3"/>
    <p:sldLayoutId id="2147484384" r:id="rId4"/>
    <p:sldLayoutId id="2147484385" r:id="rId5"/>
    <p:sldLayoutId id="2147484386" r:id="rId6"/>
    <p:sldLayoutId id="2147484387" r:id="rId7"/>
    <p:sldLayoutId id="2147484388" r:id="rId8"/>
    <p:sldLayoutId id="2147484389" r:id="rId9"/>
    <p:sldLayoutId id="2147484390" r:id="rId10"/>
    <p:sldLayoutId id="2147484391" r:id="rId11"/>
  </p:sldLayoutIdLst>
  <p:hf hdr="0"/>
  <p:txStyles>
    <p:titleStyle>
      <a:lvl1pPr algn="ctr" rtl="0" eaLnBrk="1" fontAlgn="base" hangingPunct="1">
        <a:spcBef>
          <a:spcPct val="0"/>
        </a:spcBef>
        <a:spcAft>
          <a:spcPct val="0"/>
        </a:spcAft>
        <a:defRPr kumimoji="1" sz="4400">
          <a:solidFill>
            <a:schemeClr val="tx2"/>
          </a:solidFill>
          <a:latin typeface="+mj-lt"/>
          <a:ea typeface="+mj-ea"/>
          <a:cs typeface="+mj-cs"/>
        </a:defRPr>
      </a:lvl1pPr>
      <a:lvl2pPr algn="ctr" rtl="0" eaLnBrk="1" fontAlgn="base" hangingPunct="1">
        <a:spcBef>
          <a:spcPct val="0"/>
        </a:spcBef>
        <a:spcAft>
          <a:spcPct val="0"/>
        </a:spcAft>
        <a:defRPr kumimoji="1" sz="4400">
          <a:solidFill>
            <a:schemeClr val="tx2"/>
          </a:solidFill>
          <a:latin typeface="Times New Roman" pitchFamily="18" charset="0"/>
        </a:defRPr>
      </a:lvl2pPr>
      <a:lvl3pPr algn="ctr" rtl="0" eaLnBrk="1" fontAlgn="base" hangingPunct="1">
        <a:spcBef>
          <a:spcPct val="0"/>
        </a:spcBef>
        <a:spcAft>
          <a:spcPct val="0"/>
        </a:spcAft>
        <a:defRPr kumimoji="1" sz="4400">
          <a:solidFill>
            <a:schemeClr val="tx2"/>
          </a:solidFill>
          <a:latin typeface="Times New Roman" pitchFamily="18" charset="0"/>
        </a:defRPr>
      </a:lvl3pPr>
      <a:lvl4pPr algn="ctr" rtl="0" eaLnBrk="1" fontAlgn="base" hangingPunct="1">
        <a:spcBef>
          <a:spcPct val="0"/>
        </a:spcBef>
        <a:spcAft>
          <a:spcPct val="0"/>
        </a:spcAft>
        <a:defRPr kumimoji="1" sz="4400">
          <a:solidFill>
            <a:schemeClr val="tx2"/>
          </a:solidFill>
          <a:latin typeface="Times New Roman" pitchFamily="18" charset="0"/>
        </a:defRPr>
      </a:lvl4pPr>
      <a:lvl5pPr algn="ctr" rtl="0" eaLnBrk="1" fontAlgn="base" hangingPunct="1">
        <a:spcBef>
          <a:spcPct val="0"/>
        </a:spcBef>
        <a:spcAft>
          <a:spcPct val="0"/>
        </a:spcAft>
        <a:defRPr kumimoji="1" sz="4400">
          <a:solidFill>
            <a:schemeClr val="tx2"/>
          </a:solidFill>
          <a:latin typeface="Times New Roman" pitchFamily="18" charset="0"/>
        </a:defRPr>
      </a:lvl5pPr>
      <a:lvl6pPr marL="457200" algn="ctr" rtl="0" eaLnBrk="1" fontAlgn="base" hangingPunct="1">
        <a:spcBef>
          <a:spcPct val="0"/>
        </a:spcBef>
        <a:spcAft>
          <a:spcPct val="0"/>
        </a:spcAft>
        <a:defRPr kumimoji="1" sz="4400">
          <a:solidFill>
            <a:schemeClr val="tx2"/>
          </a:solidFill>
          <a:latin typeface="Times New Roman" pitchFamily="18" charset="0"/>
        </a:defRPr>
      </a:lvl6pPr>
      <a:lvl7pPr marL="914400" algn="ctr" rtl="0" eaLnBrk="1" fontAlgn="base" hangingPunct="1">
        <a:spcBef>
          <a:spcPct val="0"/>
        </a:spcBef>
        <a:spcAft>
          <a:spcPct val="0"/>
        </a:spcAft>
        <a:defRPr kumimoji="1" sz="4400">
          <a:solidFill>
            <a:schemeClr val="tx2"/>
          </a:solidFill>
          <a:latin typeface="Times New Roman" pitchFamily="18" charset="0"/>
        </a:defRPr>
      </a:lvl7pPr>
      <a:lvl8pPr marL="1371600" algn="ctr" rtl="0" eaLnBrk="1" fontAlgn="base" hangingPunct="1">
        <a:spcBef>
          <a:spcPct val="0"/>
        </a:spcBef>
        <a:spcAft>
          <a:spcPct val="0"/>
        </a:spcAft>
        <a:defRPr kumimoji="1" sz="4400">
          <a:solidFill>
            <a:schemeClr val="tx2"/>
          </a:solidFill>
          <a:latin typeface="Times New Roman" pitchFamily="18" charset="0"/>
        </a:defRPr>
      </a:lvl8pPr>
      <a:lvl9pPr marL="1828800" algn="ctr" rtl="0" eaLnBrk="1" fontAlgn="base" hangingPunct="1">
        <a:spcBef>
          <a:spcPct val="0"/>
        </a:spcBef>
        <a:spcAft>
          <a:spcPct val="0"/>
        </a:spcAft>
        <a:defRPr kumimoji="1" sz="4400">
          <a:solidFill>
            <a:schemeClr val="tx2"/>
          </a:solidFill>
          <a:latin typeface="Times New Roman" pitchFamily="18" charset="0"/>
        </a:defRPr>
      </a:lvl9pPr>
    </p:titleStyle>
    <p:bodyStyle>
      <a:lvl1pPr marL="342900" indent="-342900" algn="l" rtl="0" eaLnBrk="1" fontAlgn="base" hangingPunct="1">
        <a:spcBef>
          <a:spcPct val="20000"/>
        </a:spcBef>
        <a:spcAft>
          <a:spcPct val="0"/>
        </a:spcAft>
        <a:buClr>
          <a:schemeClr val="accent1"/>
        </a:buClr>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1"/>
        </a:buClr>
        <a:buChar char="•"/>
        <a:defRPr kumimoji="1" sz="2800">
          <a:solidFill>
            <a:schemeClr val="tx1"/>
          </a:solidFill>
          <a:latin typeface="+mn-lt"/>
        </a:defRPr>
      </a:lvl2pPr>
      <a:lvl3pPr marL="1143000" indent="-228600" algn="l" rtl="0" eaLnBrk="1" fontAlgn="base" hangingPunct="1">
        <a:spcBef>
          <a:spcPct val="20000"/>
        </a:spcBef>
        <a:spcAft>
          <a:spcPct val="0"/>
        </a:spcAft>
        <a:buClr>
          <a:schemeClr val="accent1"/>
        </a:buClr>
        <a:buChar char="•"/>
        <a:defRPr kumimoji="1" sz="2400">
          <a:solidFill>
            <a:schemeClr val="tx1"/>
          </a:solidFill>
          <a:latin typeface="+mn-lt"/>
        </a:defRPr>
      </a:lvl3pPr>
      <a:lvl4pPr marL="1600200" indent="-228600" algn="l" rtl="0" eaLnBrk="1" fontAlgn="base" hangingPunct="1">
        <a:spcBef>
          <a:spcPct val="20000"/>
        </a:spcBef>
        <a:spcAft>
          <a:spcPct val="0"/>
        </a:spcAft>
        <a:buClr>
          <a:schemeClr val="accent1"/>
        </a:buClr>
        <a:buChar char="•"/>
        <a:defRPr kumimoji="1" sz="2000">
          <a:solidFill>
            <a:schemeClr val="tx1"/>
          </a:solidFill>
          <a:latin typeface="+mn-lt"/>
        </a:defRPr>
      </a:lvl4pPr>
      <a:lvl5pPr marL="2057400" indent="-228600" algn="l" rtl="0" eaLnBrk="1" fontAlgn="base" hangingPunct="1">
        <a:spcBef>
          <a:spcPct val="20000"/>
        </a:spcBef>
        <a:spcAft>
          <a:spcPct val="0"/>
        </a:spcAft>
        <a:buClr>
          <a:schemeClr val="accent1"/>
        </a:buClr>
        <a:buChar char="•"/>
        <a:defRPr kumimoji="1" sz="2000">
          <a:solidFill>
            <a:schemeClr val="tx1"/>
          </a:solidFill>
          <a:latin typeface="+mn-lt"/>
        </a:defRPr>
      </a:lvl5pPr>
      <a:lvl6pPr marL="2514600" indent="-228600" algn="l" rtl="0" eaLnBrk="1" fontAlgn="base" hangingPunct="1">
        <a:spcBef>
          <a:spcPct val="20000"/>
        </a:spcBef>
        <a:spcAft>
          <a:spcPct val="0"/>
        </a:spcAft>
        <a:buClr>
          <a:schemeClr val="accent1"/>
        </a:buClr>
        <a:buChar char="•"/>
        <a:defRPr kumimoji="1" sz="2000">
          <a:solidFill>
            <a:schemeClr val="tx1"/>
          </a:solidFill>
          <a:latin typeface="+mn-lt"/>
        </a:defRPr>
      </a:lvl6pPr>
      <a:lvl7pPr marL="2971800" indent="-228600" algn="l" rtl="0" eaLnBrk="1" fontAlgn="base" hangingPunct="1">
        <a:spcBef>
          <a:spcPct val="20000"/>
        </a:spcBef>
        <a:spcAft>
          <a:spcPct val="0"/>
        </a:spcAft>
        <a:buClr>
          <a:schemeClr val="accent1"/>
        </a:buClr>
        <a:buChar char="•"/>
        <a:defRPr kumimoji="1" sz="2000">
          <a:solidFill>
            <a:schemeClr val="tx1"/>
          </a:solidFill>
          <a:latin typeface="+mn-lt"/>
        </a:defRPr>
      </a:lvl7pPr>
      <a:lvl8pPr marL="3429000" indent="-228600" algn="l" rtl="0" eaLnBrk="1" fontAlgn="base" hangingPunct="1">
        <a:spcBef>
          <a:spcPct val="20000"/>
        </a:spcBef>
        <a:spcAft>
          <a:spcPct val="0"/>
        </a:spcAft>
        <a:buClr>
          <a:schemeClr val="accent1"/>
        </a:buClr>
        <a:buChar char="•"/>
        <a:defRPr kumimoji="1" sz="2000">
          <a:solidFill>
            <a:schemeClr val="tx1"/>
          </a:solidFill>
          <a:latin typeface="+mn-lt"/>
        </a:defRPr>
      </a:lvl8pPr>
      <a:lvl9pPr marL="3886200" indent="-228600" algn="l" rtl="0" eaLnBrk="1" fontAlgn="base" hangingPunct="1">
        <a:spcBef>
          <a:spcPct val="20000"/>
        </a:spcBef>
        <a:spcAft>
          <a:spcPct val="0"/>
        </a:spcAft>
        <a:buClr>
          <a:schemeClr val="accent1"/>
        </a:buClr>
        <a:buChar char="•"/>
        <a:defRPr kumimoji="1"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6.xml><?xml version="1.0" encoding="utf-8"?>
<p:sldMaster xmlns:a="http://schemas.openxmlformats.org/drawingml/2006/main" xmlns:r="http://schemas.openxmlformats.org/officeDocument/2006/relationships" xmlns:p="http://schemas.openxmlformats.org/presentationml/2006/main" preserve="1">
  <p:cSld>
    <p:bg>
      <p:bgPr>
        <a:solidFill>
          <a:srgbClr val="000066"/>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bwMode="auto">
          <a:xfrm>
            <a:off x="1079500" y="288925"/>
            <a:ext cx="7726363"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ctr" anchorCtr="0" compatLnSpc="1">
            <a:prstTxWarp prst="textNoShape">
              <a:avLst/>
            </a:prstTxWarp>
          </a:bodyPr>
          <a:lstStyle/>
          <a:p>
            <a:pPr lvl="0"/>
            <a:r>
              <a:rPr lang="en-US" altLang="en-US" smtClean="0"/>
              <a:t>Click to edit Master title style</a:t>
            </a:r>
          </a:p>
        </p:txBody>
      </p:sp>
      <p:sp>
        <p:nvSpPr>
          <p:cNvPr id="21507" name="Rectangle 3"/>
          <p:cNvSpPr>
            <a:spLocks noGrp="1" noChangeArrowheads="1"/>
          </p:cNvSpPr>
          <p:nvPr>
            <p:ph type="body" idx="1"/>
          </p:nvPr>
        </p:nvSpPr>
        <p:spPr bwMode="auto">
          <a:xfrm>
            <a:off x="855663" y="1593850"/>
            <a:ext cx="8105775" cy="4425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66564" name="Rectangle 4"/>
          <p:cNvSpPr>
            <a:spLocks noGrp="1" noChangeArrowheads="1"/>
          </p:cNvSpPr>
          <p:nvPr>
            <p:ph type="dt" sz="half" idx="2"/>
          </p:nvPr>
        </p:nvSpPr>
        <p:spPr bwMode="auto">
          <a:xfrm>
            <a:off x="838200" y="6235700"/>
            <a:ext cx="24495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2075" tIns="46038" rIns="92075" bIns="46038" numCol="1" anchor="ctr" anchorCtr="0" compatLnSpc="1">
            <a:prstTxWarp prst="textNoShape">
              <a:avLst/>
            </a:prstTxWarp>
          </a:bodyPr>
          <a:lstStyle>
            <a:lvl1pPr>
              <a:defRPr sz="1400">
                <a:latin typeface="+mn-lt"/>
                <a:cs typeface="Arial" charset="0"/>
              </a:defRPr>
            </a:lvl1pPr>
          </a:lstStyle>
          <a:p>
            <a:pPr>
              <a:defRPr/>
            </a:pPr>
            <a:fld id="{A3D2EC22-D6FD-401C-BF49-0D510F761843}" type="datetime1">
              <a:rPr lang="en-US" altLang="en-US"/>
              <a:pPr>
                <a:defRPr/>
              </a:pPr>
              <a:t>9/29/2019</a:t>
            </a:fld>
            <a:endParaRPr lang="en-US" altLang="en-US"/>
          </a:p>
        </p:txBody>
      </p:sp>
      <p:sp>
        <p:nvSpPr>
          <p:cNvPr id="66565" name="Rectangle 5"/>
          <p:cNvSpPr>
            <a:spLocks noGrp="1" noChangeArrowheads="1"/>
          </p:cNvSpPr>
          <p:nvPr>
            <p:ph type="sldNum" sz="quarter" idx="4"/>
          </p:nvPr>
        </p:nvSpPr>
        <p:spPr bwMode="auto">
          <a:xfrm>
            <a:off x="6553200" y="6224588"/>
            <a:ext cx="24209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2075" tIns="46038" rIns="92075" bIns="46038" numCol="1" anchor="ctr" anchorCtr="0" compatLnSpc="1">
            <a:prstTxWarp prst="textNoShape">
              <a:avLst/>
            </a:prstTxWarp>
          </a:bodyPr>
          <a:lstStyle>
            <a:lvl1pPr algn="r">
              <a:defRPr sz="1400">
                <a:latin typeface="+mn-lt"/>
                <a:cs typeface="Arial" charset="0"/>
              </a:defRPr>
            </a:lvl1pPr>
          </a:lstStyle>
          <a:p>
            <a:pPr>
              <a:defRPr/>
            </a:pPr>
            <a:endParaRPr lang="en-US" altLang="en-US"/>
          </a:p>
        </p:txBody>
      </p:sp>
      <p:sp>
        <p:nvSpPr>
          <p:cNvPr id="66566" name="Rectangle 6"/>
          <p:cNvSpPr>
            <a:spLocks noGrp="1" noChangeArrowheads="1"/>
          </p:cNvSpPr>
          <p:nvPr>
            <p:ph type="ftr" sz="quarter" idx="3"/>
          </p:nvPr>
        </p:nvSpPr>
        <p:spPr bwMode="auto">
          <a:xfrm>
            <a:off x="3484563" y="6237288"/>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2075" tIns="46038" rIns="92075" bIns="46038" numCol="1" anchor="ctr" anchorCtr="0" compatLnSpc="1">
            <a:prstTxWarp prst="textNoShape">
              <a:avLst/>
            </a:prstTxWarp>
          </a:bodyPr>
          <a:lstStyle>
            <a:lvl1pPr algn="ctr">
              <a:defRPr sz="1400">
                <a:latin typeface="+mn-lt"/>
                <a:cs typeface="Arial" charset="0"/>
              </a:defRPr>
            </a:lvl1pPr>
          </a:lstStyle>
          <a:p>
            <a:pPr>
              <a:defRPr/>
            </a:pPr>
            <a:r>
              <a:rPr lang="en-US" altLang="en-US"/>
              <a:t>Mohammed S Alnaif</a:t>
            </a:r>
          </a:p>
        </p:txBody>
      </p:sp>
      <p:sp>
        <p:nvSpPr>
          <p:cNvPr id="21511" name="Rectangle 7"/>
          <p:cNvSpPr>
            <a:spLocks noChangeArrowheads="1"/>
          </p:cNvSpPr>
          <p:nvPr/>
        </p:nvSpPr>
        <p:spPr bwMode="auto">
          <a:xfrm>
            <a:off x="258763" y="500063"/>
            <a:ext cx="142875" cy="15716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sp>
        <p:nvSpPr>
          <p:cNvPr id="21512" name="Freeform 8"/>
          <p:cNvSpPr>
            <a:spLocks/>
          </p:cNvSpPr>
          <p:nvPr/>
        </p:nvSpPr>
        <p:spPr bwMode="auto">
          <a:xfrm>
            <a:off x="406400" y="506413"/>
            <a:ext cx="242888" cy="239712"/>
          </a:xfrm>
          <a:custGeom>
            <a:avLst/>
            <a:gdLst>
              <a:gd name="T0" fmla="*/ 0 w 153"/>
              <a:gd name="T1" fmla="*/ 0 h 151"/>
              <a:gd name="T2" fmla="*/ 0 w 153"/>
              <a:gd name="T3" fmla="*/ 2147483647 h 151"/>
              <a:gd name="T4" fmla="*/ 2147483647 w 153"/>
              <a:gd name="T5" fmla="*/ 2147483647 h 151"/>
              <a:gd name="T6" fmla="*/ 2147483647 w 153"/>
              <a:gd name="T7" fmla="*/ 2147483647 h 151"/>
              <a:gd name="T8" fmla="*/ 2147483647 w 153"/>
              <a:gd name="T9" fmla="*/ 2147483647 h 151"/>
              <a:gd name="T10" fmla="*/ 2147483647 w 153"/>
              <a:gd name="T11" fmla="*/ 2147483647 h 151"/>
              <a:gd name="T12" fmla="*/ 2147483647 w 153"/>
              <a:gd name="T13" fmla="*/ 2147483647 h 151"/>
              <a:gd name="T14" fmla="*/ 2147483647 w 153"/>
              <a:gd name="T15" fmla="*/ 2147483647 h 151"/>
              <a:gd name="T16" fmla="*/ 2147483647 w 153"/>
              <a:gd name="T17" fmla="*/ 2147483647 h 151"/>
              <a:gd name="T18" fmla="*/ 2147483647 w 153"/>
              <a:gd name="T19" fmla="*/ 2147483647 h 151"/>
              <a:gd name="T20" fmla="*/ 2147483647 w 153"/>
              <a:gd name="T21" fmla="*/ 2147483647 h 151"/>
              <a:gd name="T22" fmla="*/ 2147483647 w 153"/>
              <a:gd name="T23" fmla="*/ 2147483647 h 151"/>
              <a:gd name="T24" fmla="*/ 2147483647 w 153"/>
              <a:gd name="T25" fmla="*/ 2147483647 h 151"/>
              <a:gd name="T26" fmla="*/ 2147483647 w 153"/>
              <a:gd name="T27" fmla="*/ 2147483647 h 151"/>
              <a:gd name="T28" fmla="*/ 2147483647 w 153"/>
              <a:gd name="T29" fmla="*/ 2147483647 h 151"/>
              <a:gd name="T30" fmla="*/ 2147483647 w 153"/>
              <a:gd name="T31" fmla="*/ 2147483647 h 151"/>
              <a:gd name="T32" fmla="*/ 2147483647 w 153"/>
              <a:gd name="T33" fmla="*/ 2147483647 h 151"/>
              <a:gd name="T34" fmla="*/ 2147483647 w 153"/>
              <a:gd name="T35" fmla="*/ 2147483647 h 151"/>
              <a:gd name="T36" fmla="*/ 2147483647 w 153"/>
              <a:gd name="T37" fmla="*/ 2147483647 h 151"/>
              <a:gd name="T38" fmla="*/ 2147483647 w 153"/>
              <a:gd name="T39" fmla="*/ 2147483647 h 151"/>
              <a:gd name="T40" fmla="*/ 2147483647 w 153"/>
              <a:gd name="T41" fmla="*/ 0 h 151"/>
              <a:gd name="T42" fmla="*/ 0 w 153"/>
              <a:gd name="T43" fmla="*/ 0 h 15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53" h="151">
                <a:moveTo>
                  <a:pt x="0" y="0"/>
                </a:moveTo>
                <a:lnTo>
                  <a:pt x="0" y="98"/>
                </a:lnTo>
                <a:lnTo>
                  <a:pt x="17" y="98"/>
                </a:lnTo>
                <a:lnTo>
                  <a:pt x="36" y="102"/>
                </a:lnTo>
                <a:lnTo>
                  <a:pt x="51" y="116"/>
                </a:lnTo>
                <a:lnTo>
                  <a:pt x="58" y="133"/>
                </a:lnTo>
                <a:lnTo>
                  <a:pt x="58" y="150"/>
                </a:lnTo>
                <a:lnTo>
                  <a:pt x="152" y="149"/>
                </a:lnTo>
                <a:lnTo>
                  <a:pt x="152" y="131"/>
                </a:lnTo>
                <a:lnTo>
                  <a:pt x="150" y="114"/>
                </a:lnTo>
                <a:lnTo>
                  <a:pt x="147" y="100"/>
                </a:lnTo>
                <a:lnTo>
                  <a:pt x="143" y="88"/>
                </a:lnTo>
                <a:lnTo>
                  <a:pt x="138" y="70"/>
                </a:lnTo>
                <a:lnTo>
                  <a:pt x="133" y="57"/>
                </a:lnTo>
                <a:lnTo>
                  <a:pt x="125" y="47"/>
                </a:lnTo>
                <a:lnTo>
                  <a:pt x="116" y="35"/>
                </a:lnTo>
                <a:lnTo>
                  <a:pt x="102" y="24"/>
                </a:lnTo>
                <a:lnTo>
                  <a:pt x="88" y="15"/>
                </a:lnTo>
                <a:lnTo>
                  <a:pt x="66" y="7"/>
                </a:lnTo>
                <a:lnTo>
                  <a:pt x="39" y="1"/>
                </a:lnTo>
                <a:lnTo>
                  <a:pt x="21" y="0"/>
                </a:lnTo>
                <a:lnTo>
                  <a:pt x="0" y="0"/>
                </a:lnTo>
              </a:path>
            </a:pathLst>
          </a:custGeom>
          <a:solidFill>
            <a:schemeClr val="folHlink"/>
          </a:solidFill>
          <a:ln>
            <a:noFill/>
          </a:ln>
          <a:effectLst/>
          <a:extLs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1513" name="AutoShape 9"/>
          <p:cNvSpPr>
            <a:spLocks noChangeArrowheads="1"/>
          </p:cNvSpPr>
          <p:nvPr/>
        </p:nvSpPr>
        <p:spPr bwMode="auto">
          <a:xfrm rot="-5400000">
            <a:off x="-11112" y="457200"/>
            <a:ext cx="295275" cy="250825"/>
          </a:xfrm>
          <a:prstGeom prst="triangle">
            <a:avLst>
              <a:gd name="adj" fmla="val 49995"/>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sp>
        <p:nvSpPr>
          <p:cNvPr id="21514" name="AutoShape 10"/>
          <p:cNvSpPr>
            <a:spLocks noChangeArrowheads="1"/>
          </p:cNvSpPr>
          <p:nvPr/>
        </p:nvSpPr>
        <p:spPr bwMode="auto">
          <a:xfrm>
            <a:off x="300038" y="68263"/>
            <a:ext cx="288925" cy="273050"/>
          </a:xfrm>
          <a:prstGeom prst="triangle">
            <a:avLst>
              <a:gd name="adj" fmla="val 49995"/>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grpSp>
        <p:nvGrpSpPr>
          <p:cNvPr id="21515" name="Group 11"/>
          <p:cNvGrpSpPr>
            <a:grpSpLocks/>
          </p:cNvGrpSpPr>
          <p:nvPr/>
        </p:nvGrpSpPr>
        <p:grpSpPr bwMode="auto">
          <a:xfrm>
            <a:off x="276225" y="341313"/>
            <a:ext cx="642938" cy="6516687"/>
            <a:chOff x="174" y="215"/>
            <a:chExt cx="405" cy="4105"/>
          </a:xfrm>
        </p:grpSpPr>
        <p:sp>
          <p:nvSpPr>
            <p:cNvPr id="21516" name="Rectangle 12"/>
            <p:cNvSpPr>
              <a:spLocks noChangeArrowheads="1"/>
            </p:cNvSpPr>
            <p:nvPr/>
          </p:nvSpPr>
          <p:spPr bwMode="auto">
            <a:xfrm>
              <a:off x="315" y="469"/>
              <a:ext cx="94" cy="3851"/>
            </a:xfrm>
            <a:prstGeom prst="rect">
              <a:avLst/>
            </a:pr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grpSp>
          <p:nvGrpSpPr>
            <p:cNvPr id="21517" name="Group 13"/>
            <p:cNvGrpSpPr>
              <a:grpSpLocks/>
            </p:cNvGrpSpPr>
            <p:nvPr/>
          </p:nvGrpSpPr>
          <p:grpSpPr bwMode="auto">
            <a:xfrm>
              <a:off x="174" y="468"/>
              <a:ext cx="405" cy="3852"/>
              <a:chOff x="174" y="468"/>
              <a:chExt cx="405" cy="3852"/>
            </a:xfrm>
          </p:grpSpPr>
          <p:grpSp>
            <p:nvGrpSpPr>
              <p:cNvPr id="21519" name="Group 14"/>
              <p:cNvGrpSpPr>
                <a:grpSpLocks/>
              </p:cNvGrpSpPr>
              <p:nvPr/>
            </p:nvGrpSpPr>
            <p:grpSpPr bwMode="auto">
              <a:xfrm>
                <a:off x="175" y="468"/>
                <a:ext cx="404" cy="194"/>
                <a:chOff x="175" y="468"/>
                <a:chExt cx="404" cy="194"/>
              </a:xfrm>
            </p:grpSpPr>
            <p:sp>
              <p:nvSpPr>
                <p:cNvPr id="21521" name="Freeform 15"/>
                <p:cNvSpPr>
                  <a:spLocks/>
                </p:cNvSpPr>
                <p:nvPr/>
              </p:nvSpPr>
              <p:spPr bwMode="auto">
                <a:xfrm>
                  <a:off x="175" y="513"/>
                  <a:ext cx="155" cy="149"/>
                </a:xfrm>
                <a:custGeom>
                  <a:avLst/>
                  <a:gdLst>
                    <a:gd name="T0" fmla="*/ 154 w 155"/>
                    <a:gd name="T1" fmla="*/ 0 h 149"/>
                    <a:gd name="T2" fmla="*/ 154 w 155"/>
                    <a:gd name="T3" fmla="*/ 97 h 149"/>
                    <a:gd name="T4" fmla="*/ 136 w 155"/>
                    <a:gd name="T5" fmla="*/ 97 h 149"/>
                    <a:gd name="T6" fmla="*/ 117 w 155"/>
                    <a:gd name="T7" fmla="*/ 101 h 149"/>
                    <a:gd name="T8" fmla="*/ 102 w 155"/>
                    <a:gd name="T9" fmla="*/ 115 h 149"/>
                    <a:gd name="T10" fmla="*/ 94 w 155"/>
                    <a:gd name="T11" fmla="*/ 132 h 149"/>
                    <a:gd name="T12" fmla="*/ 94 w 155"/>
                    <a:gd name="T13" fmla="*/ 148 h 149"/>
                    <a:gd name="T14" fmla="*/ 0 w 155"/>
                    <a:gd name="T15" fmla="*/ 148 h 149"/>
                    <a:gd name="T16" fmla="*/ 0 w 155"/>
                    <a:gd name="T17" fmla="*/ 129 h 149"/>
                    <a:gd name="T18" fmla="*/ 1 w 155"/>
                    <a:gd name="T19" fmla="*/ 112 h 149"/>
                    <a:gd name="T20" fmla="*/ 4 w 155"/>
                    <a:gd name="T21" fmla="*/ 99 h 149"/>
                    <a:gd name="T22" fmla="*/ 8 w 155"/>
                    <a:gd name="T23" fmla="*/ 87 h 149"/>
                    <a:gd name="T24" fmla="*/ 13 w 155"/>
                    <a:gd name="T25" fmla="*/ 70 h 149"/>
                    <a:gd name="T26" fmla="*/ 18 w 155"/>
                    <a:gd name="T27" fmla="*/ 57 h 149"/>
                    <a:gd name="T28" fmla="*/ 26 w 155"/>
                    <a:gd name="T29" fmla="*/ 47 h 149"/>
                    <a:gd name="T30" fmla="*/ 36 w 155"/>
                    <a:gd name="T31" fmla="*/ 35 h 149"/>
                    <a:gd name="T32" fmla="*/ 49 w 155"/>
                    <a:gd name="T33" fmla="*/ 24 h 149"/>
                    <a:gd name="T34" fmla="*/ 64 w 155"/>
                    <a:gd name="T35" fmla="*/ 15 h 149"/>
                    <a:gd name="T36" fmla="*/ 86 w 155"/>
                    <a:gd name="T37" fmla="*/ 7 h 149"/>
                    <a:gd name="T38" fmla="*/ 113 w 155"/>
                    <a:gd name="T39" fmla="*/ 1 h 149"/>
                    <a:gd name="T40" fmla="*/ 131 w 155"/>
                    <a:gd name="T41" fmla="*/ 0 h 149"/>
                    <a:gd name="T42" fmla="*/ 154 w 155"/>
                    <a:gd name="T43" fmla="*/ 0 h 14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55" h="149">
                      <a:moveTo>
                        <a:pt x="154" y="0"/>
                      </a:moveTo>
                      <a:lnTo>
                        <a:pt x="154" y="97"/>
                      </a:lnTo>
                      <a:lnTo>
                        <a:pt x="136" y="97"/>
                      </a:lnTo>
                      <a:lnTo>
                        <a:pt x="117" y="101"/>
                      </a:lnTo>
                      <a:lnTo>
                        <a:pt x="102" y="115"/>
                      </a:lnTo>
                      <a:lnTo>
                        <a:pt x="94" y="132"/>
                      </a:lnTo>
                      <a:lnTo>
                        <a:pt x="94" y="148"/>
                      </a:lnTo>
                      <a:lnTo>
                        <a:pt x="0" y="148"/>
                      </a:lnTo>
                      <a:lnTo>
                        <a:pt x="0" y="129"/>
                      </a:lnTo>
                      <a:lnTo>
                        <a:pt x="1" y="112"/>
                      </a:lnTo>
                      <a:lnTo>
                        <a:pt x="4" y="99"/>
                      </a:lnTo>
                      <a:lnTo>
                        <a:pt x="8" y="87"/>
                      </a:lnTo>
                      <a:lnTo>
                        <a:pt x="13" y="70"/>
                      </a:lnTo>
                      <a:lnTo>
                        <a:pt x="18" y="57"/>
                      </a:lnTo>
                      <a:lnTo>
                        <a:pt x="26" y="47"/>
                      </a:lnTo>
                      <a:lnTo>
                        <a:pt x="36" y="35"/>
                      </a:lnTo>
                      <a:lnTo>
                        <a:pt x="49" y="24"/>
                      </a:lnTo>
                      <a:lnTo>
                        <a:pt x="64" y="15"/>
                      </a:lnTo>
                      <a:lnTo>
                        <a:pt x="86" y="7"/>
                      </a:lnTo>
                      <a:lnTo>
                        <a:pt x="113" y="1"/>
                      </a:lnTo>
                      <a:lnTo>
                        <a:pt x="131" y="0"/>
                      </a:lnTo>
                      <a:lnTo>
                        <a:pt x="154" y="0"/>
                      </a:lnTo>
                    </a:path>
                  </a:pathLst>
                </a:custGeom>
                <a:solidFill>
                  <a:schemeClr val="hlink"/>
                </a:solidFill>
                <a:ln>
                  <a:noFill/>
                </a:ln>
                <a:effectLst/>
                <a:extLs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1522" name="AutoShape 16"/>
                <p:cNvSpPr>
                  <a:spLocks noChangeArrowheads="1"/>
                </p:cNvSpPr>
                <p:nvPr/>
              </p:nvSpPr>
              <p:spPr bwMode="auto">
                <a:xfrm rot="5400000" flipH="1">
                  <a:off x="406" y="481"/>
                  <a:ext cx="186" cy="160"/>
                </a:xfrm>
                <a:prstGeom prst="triangle">
                  <a:avLst>
                    <a:gd name="adj" fmla="val 49995"/>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sp>
              <p:nvSpPr>
                <p:cNvPr id="21523" name="Rectangle 17"/>
                <p:cNvSpPr>
                  <a:spLocks noChangeArrowheads="1"/>
                </p:cNvSpPr>
                <p:nvPr/>
              </p:nvSpPr>
              <p:spPr bwMode="auto">
                <a:xfrm>
                  <a:off x="329" y="513"/>
                  <a:ext cx="90" cy="98"/>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grpSp>
          <p:sp>
            <p:nvSpPr>
              <p:cNvPr id="21520" name="Rectangle 18"/>
              <p:cNvSpPr>
                <a:spLocks noChangeArrowheads="1"/>
              </p:cNvSpPr>
              <p:nvPr/>
            </p:nvSpPr>
            <p:spPr bwMode="auto">
              <a:xfrm>
                <a:off x="174" y="657"/>
                <a:ext cx="90" cy="3663"/>
              </a:xfrm>
              <a:prstGeom prst="rect">
                <a:avLst/>
              </a:prstGeom>
              <a:gradFill rotWithShape="0">
                <a:gsLst>
                  <a:gs pos="0">
                    <a:schemeClr val="hlink"/>
                  </a:gs>
                  <a:gs pos="100000">
                    <a:schemeClr val="bg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grpSp>
        <p:sp>
          <p:nvSpPr>
            <p:cNvPr id="21518" name="Rectangle 19"/>
            <p:cNvSpPr>
              <a:spLocks noChangeArrowheads="1"/>
            </p:cNvSpPr>
            <p:nvPr/>
          </p:nvSpPr>
          <p:spPr bwMode="auto">
            <a:xfrm>
              <a:off x="243" y="215"/>
              <a:ext cx="91" cy="4105"/>
            </a:xfrm>
            <a:prstGeom prst="rect">
              <a:avLst/>
            </a:prstGeom>
            <a:gradFill rotWithShape="0">
              <a:gsLst>
                <a:gs pos="0">
                  <a:schemeClr val="accent1"/>
                </a:gs>
                <a:gs pos="100000">
                  <a:schemeClr val="bg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grpSp>
    </p:spTree>
  </p:cSld>
  <p:clrMap bg1="dk2" tx1="lt1" bg2="dk1" tx2="lt2" accent1="accent1" accent2="accent2" accent3="accent3" accent4="accent4" accent5="accent5" accent6="accent6" hlink="hlink" folHlink="folHlink"/>
  <p:sldLayoutIdLst>
    <p:sldLayoutId id="2147484393" r:id="rId1"/>
    <p:sldLayoutId id="2147484394" r:id="rId2"/>
    <p:sldLayoutId id="2147484395" r:id="rId3"/>
    <p:sldLayoutId id="2147484396" r:id="rId4"/>
    <p:sldLayoutId id="2147484397" r:id="rId5"/>
    <p:sldLayoutId id="2147484398" r:id="rId6"/>
    <p:sldLayoutId id="2147484399" r:id="rId7"/>
    <p:sldLayoutId id="2147484400" r:id="rId8"/>
    <p:sldLayoutId id="2147484401" r:id="rId9"/>
    <p:sldLayoutId id="2147484402" r:id="rId10"/>
    <p:sldLayoutId id="2147484403" r:id="rId11"/>
  </p:sldLayoutIdLst>
  <p:hf hdr="0"/>
  <p:txStyles>
    <p:titleStyle>
      <a:lvl1pPr algn="ctr" rtl="0" eaLnBrk="1" fontAlgn="base" hangingPunct="1">
        <a:spcBef>
          <a:spcPct val="0"/>
        </a:spcBef>
        <a:spcAft>
          <a:spcPct val="0"/>
        </a:spcAft>
        <a:defRPr kumimoji="1" sz="4400">
          <a:solidFill>
            <a:schemeClr val="tx2"/>
          </a:solidFill>
          <a:latin typeface="+mj-lt"/>
          <a:ea typeface="+mj-ea"/>
          <a:cs typeface="+mj-cs"/>
        </a:defRPr>
      </a:lvl1pPr>
      <a:lvl2pPr algn="ctr" rtl="0" eaLnBrk="1" fontAlgn="base" hangingPunct="1">
        <a:spcBef>
          <a:spcPct val="0"/>
        </a:spcBef>
        <a:spcAft>
          <a:spcPct val="0"/>
        </a:spcAft>
        <a:defRPr kumimoji="1" sz="4400">
          <a:solidFill>
            <a:schemeClr val="tx2"/>
          </a:solidFill>
          <a:latin typeface="Times New Roman" pitchFamily="18" charset="0"/>
        </a:defRPr>
      </a:lvl2pPr>
      <a:lvl3pPr algn="ctr" rtl="0" eaLnBrk="1" fontAlgn="base" hangingPunct="1">
        <a:spcBef>
          <a:spcPct val="0"/>
        </a:spcBef>
        <a:spcAft>
          <a:spcPct val="0"/>
        </a:spcAft>
        <a:defRPr kumimoji="1" sz="4400">
          <a:solidFill>
            <a:schemeClr val="tx2"/>
          </a:solidFill>
          <a:latin typeface="Times New Roman" pitchFamily="18" charset="0"/>
        </a:defRPr>
      </a:lvl3pPr>
      <a:lvl4pPr algn="ctr" rtl="0" eaLnBrk="1" fontAlgn="base" hangingPunct="1">
        <a:spcBef>
          <a:spcPct val="0"/>
        </a:spcBef>
        <a:spcAft>
          <a:spcPct val="0"/>
        </a:spcAft>
        <a:defRPr kumimoji="1" sz="4400">
          <a:solidFill>
            <a:schemeClr val="tx2"/>
          </a:solidFill>
          <a:latin typeface="Times New Roman" pitchFamily="18" charset="0"/>
        </a:defRPr>
      </a:lvl4pPr>
      <a:lvl5pPr algn="ctr" rtl="0" eaLnBrk="1" fontAlgn="base" hangingPunct="1">
        <a:spcBef>
          <a:spcPct val="0"/>
        </a:spcBef>
        <a:spcAft>
          <a:spcPct val="0"/>
        </a:spcAft>
        <a:defRPr kumimoji="1" sz="4400">
          <a:solidFill>
            <a:schemeClr val="tx2"/>
          </a:solidFill>
          <a:latin typeface="Times New Roman" pitchFamily="18" charset="0"/>
        </a:defRPr>
      </a:lvl5pPr>
      <a:lvl6pPr marL="457200" algn="ctr" rtl="0" eaLnBrk="1" fontAlgn="base" hangingPunct="1">
        <a:spcBef>
          <a:spcPct val="0"/>
        </a:spcBef>
        <a:spcAft>
          <a:spcPct val="0"/>
        </a:spcAft>
        <a:defRPr kumimoji="1" sz="4400">
          <a:solidFill>
            <a:schemeClr val="tx2"/>
          </a:solidFill>
          <a:latin typeface="Times New Roman" pitchFamily="18" charset="0"/>
        </a:defRPr>
      </a:lvl6pPr>
      <a:lvl7pPr marL="914400" algn="ctr" rtl="0" eaLnBrk="1" fontAlgn="base" hangingPunct="1">
        <a:spcBef>
          <a:spcPct val="0"/>
        </a:spcBef>
        <a:spcAft>
          <a:spcPct val="0"/>
        </a:spcAft>
        <a:defRPr kumimoji="1" sz="4400">
          <a:solidFill>
            <a:schemeClr val="tx2"/>
          </a:solidFill>
          <a:latin typeface="Times New Roman" pitchFamily="18" charset="0"/>
        </a:defRPr>
      </a:lvl7pPr>
      <a:lvl8pPr marL="1371600" algn="ctr" rtl="0" eaLnBrk="1" fontAlgn="base" hangingPunct="1">
        <a:spcBef>
          <a:spcPct val="0"/>
        </a:spcBef>
        <a:spcAft>
          <a:spcPct val="0"/>
        </a:spcAft>
        <a:defRPr kumimoji="1" sz="4400">
          <a:solidFill>
            <a:schemeClr val="tx2"/>
          </a:solidFill>
          <a:latin typeface="Times New Roman" pitchFamily="18" charset="0"/>
        </a:defRPr>
      </a:lvl8pPr>
      <a:lvl9pPr marL="1828800" algn="ctr" rtl="0" eaLnBrk="1" fontAlgn="base" hangingPunct="1">
        <a:spcBef>
          <a:spcPct val="0"/>
        </a:spcBef>
        <a:spcAft>
          <a:spcPct val="0"/>
        </a:spcAft>
        <a:defRPr kumimoji="1" sz="4400">
          <a:solidFill>
            <a:schemeClr val="tx2"/>
          </a:solidFill>
          <a:latin typeface="Times New Roman" pitchFamily="18" charset="0"/>
        </a:defRPr>
      </a:lvl9pPr>
    </p:titleStyle>
    <p:bodyStyle>
      <a:lvl1pPr marL="342900" indent="-342900" algn="l" rtl="0" eaLnBrk="1" fontAlgn="base" hangingPunct="1">
        <a:spcBef>
          <a:spcPct val="20000"/>
        </a:spcBef>
        <a:spcAft>
          <a:spcPct val="0"/>
        </a:spcAft>
        <a:buClr>
          <a:schemeClr val="accent1"/>
        </a:buClr>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1"/>
        </a:buClr>
        <a:buChar char="•"/>
        <a:defRPr kumimoji="1" sz="2800">
          <a:solidFill>
            <a:schemeClr val="tx1"/>
          </a:solidFill>
          <a:latin typeface="+mn-lt"/>
        </a:defRPr>
      </a:lvl2pPr>
      <a:lvl3pPr marL="1143000" indent="-228600" algn="l" rtl="0" eaLnBrk="1" fontAlgn="base" hangingPunct="1">
        <a:spcBef>
          <a:spcPct val="20000"/>
        </a:spcBef>
        <a:spcAft>
          <a:spcPct val="0"/>
        </a:spcAft>
        <a:buClr>
          <a:schemeClr val="accent1"/>
        </a:buClr>
        <a:buChar char="•"/>
        <a:defRPr kumimoji="1" sz="2400">
          <a:solidFill>
            <a:schemeClr val="tx1"/>
          </a:solidFill>
          <a:latin typeface="+mn-lt"/>
        </a:defRPr>
      </a:lvl3pPr>
      <a:lvl4pPr marL="1600200" indent="-228600" algn="l" rtl="0" eaLnBrk="1" fontAlgn="base" hangingPunct="1">
        <a:spcBef>
          <a:spcPct val="20000"/>
        </a:spcBef>
        <a:spcAft>
          <a:spcPct val="0"/>
        </a:spcAft>
        <a:buClr>
          <a:schemeClr val="accent1"/>
        </a:buClr>
        <a:buChar char="•"/>
        <a:defRPr kumimoji="1" sz="2000">
          <a:solidFill>
            <a:schemeClr val="tx1"/>
          </a:solidFill>
          <a:latin typeface="+mn-lt"/>
        </a:defRPr>
      </a:lvl4pPr>
      <a:lvl5pPr marL="2057400" indent="-228600" algn="l" rtl="0" eaLnBrk="1" fontAlgn="base" hangingPunct="1">
        <a:spcBef>
          <a:spcPct val="20000"/>
        </a:spcBef>
        <a:spcAft>
          <a:spcPct val="0"/>
        </a:spcAft>
        <a:buClr>
          <a:schemeClr val="accent1"/>
        </a:buClr>
        <a:buChar char="•"/>
        <a:defRPr kumimoji="1" sz="2000">
          <a:solidFill>
            <a:schemeClr val="tx1"/>
          </a:solidFill>
          <a:latin typeface="+mn-lt"/>
        </a:defRPr>
      </a:lvl5pPr>
      <a:lvl6pPr marL="2514600" indent="-228600" algn="l" rtl="0" eaLnBrk="1" fontAlgn="base" hangingPunct="1">
        <a:spcBef>
          <a:spcPct val="20000"/>
        </a:spcBef>
        <a:spcAft>
          <a:spcPct val="0"/>
        </a:spcAft>
        <a:buClr>
          <a:schemeClr val="accent1"/>
        </a:buClr>
        <a:buChar char="•"/>
        <a:defRPr kumimoji="1" sz="2000">
          <a:solidFill>
            <a:schemeClr val="tx1"/>
          </a:solidFill>
          <a:latin typeface="+mn-lt"/>
        </a:defRPr>
      </a:lvl6pPr>
      <a:lvl7pPr marL="2971800" indent="-228600" algn="l" rtl="0" eaLnBrk="1" fontAlgn="base" hangingPunct="1">
        <a:spcBef>
          <a:spcPct val="20000"/>
        </a:spcBef>
        <a:spcAft>
          <a:spcPct val="0"/>
        </a:spcAft>
        <a:buClr>
          <a:schemeClr val="accent1"/>
        </a:buClr>
        <a:buChar char="•"/>
        <a:defRPr kumimoji="1" sz="2000">
          <a:solidFill>
            <a:schemeClr val="tx1"/>
          </a:solidFill>
          <a:latin typeface="+mn-lt"/>
        </a:defRPr>
      </a:lvl7pPr>
      <a:lvl8pPr marL="3429000" indent="-228600" algn="l" rtl="0" eaLnBrk="1" fontAlgn="base" hangingPunct="1">
        <a:spcBef>
          <a:spcPct val="20000"/>
        </a:spcBef>
        <a:spcAft>
          <a:spcPct val="0"/>
        </a:spcAft>
        <a:buClr>
          <a:schemeClr val="accent1"/>
        </a:buClr>
        <a:buChar char="•"/>
        <a:defRPr kumimoji="1" sz="2000">
          <a:solidFill>
            <a:schemeClr val="tx1"/>
          </a:solidFill>
          <a:latin typeface="+mn-lt"/>
        </a:defRPr>
      </a:lvl8pPr>
      <a:lvl9pPr marL="3886200" indent="-228600" algn="l" rtl="0" eaLnBrk="1" fontAlgn="base" hangingPunct="1">
        <a:spcBef>
          <a:spcPct val="20000"/>
        </a:spcBef>
        <a:spcAft>
          <a:spcPct val="0"/>
        </a:spcAft>
        <a:buClr>
          <a:schemeClr val="accent1"/>
        </a:buClr>
        <a:buChar char="•"/>
        <a:defRPr kumimoji="1"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bwMode="auto">
          <a:xfrm>
            <a:off x="1079500" y="288925"/>
            <a:ext cx="7726363"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ctr" anchorCtr="0" compatLnSpc="1">
            <a:prstTxWarp prst="textNoShape">
              <a:avLst/>
            </a:prstTxWarp>
          </a:bodyPr>
          <a:lstStyle/>
          <a:p>
            <a:pPr lvl="0"/>
            <a:r>
              <a:rPr lang="en-US" altLang="en-US" smtClean="0"/>
              <a:t>Click to edit Master title style</a:t>
            </a:r>
          </a:p>
        </p:txBody>
      </p:sp>
      <p:sp>
        <p:nvSpPr>
          <p:cNvPr id="22531" name="Rectangle 3"/>
          <p:cNvSpPr>
            <a:spLocks noGrp="1" noChangeArrowheads="1"/>
          </p:cNvSpPr>
          <p:nvPr>
            <p:ph type="body" idx="1"/>
          </p:nvPr>
        </p:nvSpPr>
        <p:spPr bwMode="auto">
          <a:xfrm>
            <a:off x="855663" y="1593850"/>
            <a:ext cx="8105775" cy="4425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100" name="Rectangle 4"/>
          <p:cNvSpPr>
            <a:spLocks noGrp="1" noChangeArrowheads="1"/>
          </p:cNvSpPr>
          <p:nvPr>
            <p:ph type="dt" sz="half" idx="2"/>
          </p:nvPr>
        </p:nvSpPr>
        <p:spPr bwMode="auto">
          <a:xfrm>
            <a:off x="838200" y="6235700"/>
            <a:ext cx="24495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2075" tIns="46038" rIns="92075" bIns="46038" numCol="1" anchor="ctr" anchorCtr="0" compatLnSpc="1">
            <a:prstTxWarp prst="textNoShape">
              <a:avLst/>
            </a:prstTxWarp>
          </a:bodyPr>
          <a:lstStyle>
            <a:lvl1pPr>
              <a:defRPr sz="1400">
                <a:latin typeface="+mn-lt"/>
                <a:cs typeface="Arial" charset="0"/>
              </a:defRPr>
            </a:lvl1pPr>
          </a:lstStyle>
          <a:p>
            <a:pPr>
              <a:defRPr/>
            </a:pPr>
            <a:fld id="{DA42A7AB-D240-4074-8AED-F53B3C216EE7}" type="datetime1">
              <a:rPr lang="en-US"/>
              <a:pPr>
                <a:defRPr/>
              </a:pPr>
              <a:t>9/29/2019</a:t>
            </a:fld>
            <a:endParaRPr lang="en-US"/>
          </a:p>
        </p:txBody>
      </p:sp>
      <p:sp>
        <p:nvSpPr>
          <p:cNvPr id="4101" name="Rectangle 5"/>
          <p:cNvSpPr>
            <a:spLocks noGrp="1" noChangeArrowheads="1"/>
          </p:cNvSpPr>
          <p:nvPr>
            <p:ph type="sldNum" sz="quarter" idx="4"/>
          </p:nvPr>
        </p:nvSpPr>
        <p:spPr bwMode="auto">
          <a:xfrm>
            <a:off x="6553200" y="6224588"/>
            <a:ext cx="24209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2075" tIns="46038" rIns="92075" bIns="46038" numCol="1" anchor="ctr" anchorCtr="0" compatLnSpc="1">
            <a:prstTxWarp prst="textNoShape">
              <a:avLst/>
            </a:prstTxWarp>
          </a:bodyPr>
          <a:lstStyle>
            <a:lvl1pPr algn="r">
              <a:defRPr sz="1400">
                <a:latin typeface="+mn-lt"/>
                <a:cs typeface="Arial" charset="0"/>
              </a:defRPr>
            </a:lvl1pPr>
          </a:lstStyle>
          <a:p>
            <a:pPr>
              <a:defRPr/>
            </a:pPr>
            <a:fld id="{38786237-66A6-4B7E-A1C4-12924373148C}" type="slidenum">
              <a:rPr lang="en-US"/>
              <a:pPr>
                <a:defRPr/>
              </a:pPr>
              <a:t>‹#›</a:t>
            </a:fld>
            <a:endParaRPr lang="en-US"/>
          </a:p>
        </p:txBody>
      </p:sp>
      <p:sp>
        <p:nvSpPr>
          <p:cNvPr id="4102" name="Rectangle 6"/>
          <p:cNvSpPr>
            <a:spLocks noGrp="1" noChangeArrowheads="1"/>
          </p:cNvSpPr>
          <p:nvPr>
            <p:ph type="ftr" sz="quarter" idx="3"/>
          </p:nvPr>
        </p:nvSpPr>
        <p:spPr bwMode="auto">
          <a:xfrm>
            <a:off x="3484563" y="6237288"/>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2075" tIns="46038" rIns="92075" bIns="46038" numCol="1" anchor="ctr" anchorCtr="0" compatLnSpc="1">
            <a:prstTxWarp prst="textNoShape">
              <a:avLst/>
            </a:prstTxWarp>
          </a:bodyPr>
          <a:lstStyle>
            <a:lvl1pPr algn="ctr">
              <a:defRPr sz="1400">
                <a:latin typeface="+mn-lt"/>
                <a:cs typeface="Arial" charset="0"/>
              </a:defRPr>
            </a:lvl1pPr>
          </a:lstStyle>
          <a:p>
            <a:pPr>
              <a:defRPr/>
            </a:pPr>
            <a:r>
              <a:rPr lang="en-US"/>
              <a:t>Dr. Mohammed Alnaif</a:t>
            </a:r>
          </a:p>
        </p:txBody>
      </p:sp>
      <p:sp>
        <p:nvSpPr>
          <p:cNvPr id="22535" name="Rectangle 7"/>
          <p:cNvSpPr>
            <a:spLocks noChangeArrowheads="1"/>
          </p:cNvSpPr>
          <p:nvPr/>
        </p:nvSpPr>
        <p:spPr bwMode="auto">
          <a:xfrm>
            <a:off x="258763" y="500063"/>
            <a:ext cx="142875" cy="15716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sp>
        <p:nvSpPr>
          <p:cNvPr id="22536" name="Freeform 8"/>
          <p:cNvSpPr>
            <a:spLocks/>
          </p:cNvSpPr>
          <p:nvPr/>
        </p:nvSpPr>
        <p:spPr bwMode="auto">
          <a:xfrm>
            <a:off x="406400" y="506413"/>
            <a:ext cx="242888" cy="239712"/>
          </a:xfrm>
          <a:custGeom>
            <a:avLst/>
            <a:gdLst>
              <a:gd name="T0" fmla="*/ 0 w 153"/>
              <a:gd name="T1" fmla="*/ 0 h 151"/>
              <a:gd name="T2" fmla="*/ 0 w 153"/>
              <a:gd name="T3" fmla="*/ 2147483647 h 151"/>
              <a:gd name="T4" fmla="*/ 2147483647 w 153"/>
              <a:gd name="T5" fmla="*/ 2147483647 h 151"/>
              <a:gd name="T6" fmla="*/ 2147483647 w 153"/>
              <a:gd name="T7" fmla="*/ 2147483647 h 151"/>
              <a:gd name="T8" fmla="*/ 2147483647 w 153"/>
              <a:gd name="T9" fmla="*/ 2147483647 h 151"/>
              <a:gd name="T10" fmla="*/ 2147483647 w 153"/>
              <a:gd name="T11" fmla="*/ 2147483647 h 151"/>
              <a:gd name="T12" fmla="*/ 2147483647 w 153"/>
              <a:gd name="T13" fmla="*/ 2147483647 h 151"/>
              <a:gd name="T14" fmla="*/ 2147483647 w 153"/>
              <a:gd name="T15" fmla="*/ 2147483647 h 151"/>
              <a:gd name="T16" fmla="*/ 2147483647 w 153"/>
              <a:gd name="T17" fmla="*/ 2147483647 h 151"/>
              <a:gd name="T18" fmla="*/ 2147483647 w 153"/>
              <a:gd name="T19" fmla="*/ 2147483647 h 151"/>
              <a:gd name="T20" fmla="*/ 2147483647 w 153"/>
              <a:gd name="T21" fmla="*/ 2147483647 h 151"/>
              <a:gd name="T22" fmla="*/ 2147483647 w 153"/>
              <a:gd name="T23" fmla="*/ 2147483647 h 151"/>
              <a:gd name="T24" fmla="*/ 2147483647 w 153"/>
              <a:gd name="T25" fmla="*/ 2147483647 h 151"/>
              <a:gd name="T26" fmla="*/ 2147483647 w 153"/>
              <a:gd name="T27" fmla="*/ 2147483647 h 151"/>
              <a:gd name="T28" fmla="*/ 2147483647 w 153"/>
              <a:gd name="T29" fmla="*/ 2147483647 h 151"/>
              <a:gd name="T30" fmla="*/ 2147483647 w 153"/>
              <a:gd name="T31" fmla="*/ 2147483647 h 151"/>
              <a:gd name="T32" fmla="*/ 2147483647 w 153"/>
              <a:gd name="T33" fmla="*/ 2147483647 h 151"/>
              <a:gd name="T34" fmla="*/ 2147483647 w 153"/>
              <a:gd name="T35" fmla="*/ 2147483647 h 151"/>
              <a:gd name="T36" fmla="*/ 2147483647 w 153"/>
              <a:gd name="T37" fmla="*/ 2147483647 h 151"/>
              <a:gd name="T38" fmla="*/ 2147483647 w 153"/>
              <a:gd name="T39" fmla="*/ 2147483647 h 151"/>
              <a:gd name="T40" fmla="*/ 2147483647 w 153"/>
              <a:gd name="T41" fmla="*/ 0 h 151"/>
              <a:gd name="T42" fmla="*/ 0 w 153"/>
              <a:gd name="T43" fmla="*/ 0 h 15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53" h="151">
                <a:moveTo>
                  <a:pt x="0" y="0"/>
                </a:moveTo>
                <a:lnTo>
                  <a:pt x="0" y="98"/>
                </a:lnTo>
                <a:lnTo>
                  <a:pt x="17" y="98"/>
                </a:lnTo>
                <a:lnTo>
                  <a:pt x="36" y="102"/>
                </a:lnTo>
                <a:lnTo>
                  <a:pt x="51" y="116"/>
                </a:lnTo>
                <a:lnTo>
                  <a:pt x="58" y="133"/>
                </a:lnTo>
                <a:lnTo>
                  <a:pt x="58" y="150"/>
                </a:lnTo>
                <a:lnTo>
                  <a:pt x="152" y="149"/>
                </a:lnTo>
                <a:lnTo>
                  <a:pt x="152" y="131"/>
                </a:lnTo>
                <a:lnTo>
                  <a:pt x="150" y="114"/>
                </a:lnTo>
                <a:lnTo>
                  <a:pt x="147" y="100"/>
                </a:lnTo>
                <a:lnTo>
                  <a:pt x="143" y="88"/>
                </a:lnTo>
                <a:lnTo>
                  <a:pt x="138" y="70"/>
                </a:lnTo>
                <a:lnTo>
                  <a:pt x="133" y="57"/>
                </a:lnTo>
                <a:lnTo>
                  <a:pt x="125" y="47"/>
                </a:lnTo>
                <a:lnTo>
                  <a:pt x="116" y="35"/>
                </a:lnTo>
                <a:lnTo>
                  <a:pt x="102" y="24"/>
                </a:lnTo>
                <a:lnTo>
                  <a:pt x="88" y="15"/>
                </a:lnTo>
                <a:lnTo>
                  <a:pt x="66" y="7"/>
                </a:lnTo>
                <a:lnTo>
                  <a:pt x="39" y="1"/>
                </a:lnTo>
                <a:lnTo>
                  <a:pt x="21" y="0"/>
                </a:lnTo>
                <a:lnTo>
                  <a:pt x="0" y="0"/>
                </a:lnTo>
              </a:path>
            </a:pathLst>
          </a:custGeom>
          <a:solidFill>
            <a:schemeClr val="folHlink"/>
          </a:solidFill>
          <a:ln>
            <a:noFill/>
          </a:ln>
          <a:effectLst/>
          <a:extLs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2537" name="AutoShape 9"/>
          <p:cNvSpPr>
            <a:spLocks noChangeArrowheads="1"/>
          </p:cNvSpPr>
          <p:nvPr/>
        </p:nvSpPr>
        <p:spPr bwMode="auto">
          <a:xfrm rot="-5400000">
            <a:off x="-11112" y="457200"/>
            <a:ext cx="295275" cy="250825"/>
          </a:xfrm>
          <a:prstGeom prst="triangle">
            <a:avLst>
              <a:gd name="adj" fmla="val 49995"/>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sp>
        <p:nvSpPr>
          <p:cNvPr id="22538" name="AutoShape 10"/>
          <p:cNvSpPr>
            <a:spLocks noChangeArrowheads="1"/>
          </p:cNvSpPr>
          <p:nvPr/>
        </p:nvSpPr>
        <p:spPr bwMode="auto">
          <a:xfrm>
            <a:off x="300038" y="68263"/>
            <a:ext cx="288925" cy="273050"/>
          </a:xfrm>
          <a:prstGeom prst="triangle">
            <a:avLst>
              <a:gd name="adj" fmla="val 49995"/>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grpSp>
        <p:nvGrpSpPr>
          <p:cNvPr id="22539" name="Group 11"/>
          <p:cNvGrpSpPr>
            <a:grpSpLocks/>
          </p:cNvGrpSpPr>
          <p:nvPr/>
        </p:nvGrpSpPr>
        <p:grpSpPr bwMode="auto">
          <a:xfrm>
            <a:off x="276225" y="341313"/>
            <a:ext cx="642938" cy="6516687"/>
            <a:chOff x="174" y="215"/>
            <a:chExt cx="405" cy="4105"/>
          </a:xfrm>
        </p:grpSpPr>
        <p:sp>
          <p:nvSpPr>
            <p:cNvPr id="22540" name="Rectangle 12"/>
            <p:cNvSpPr>
              <a:spLocks noChangeArrowheads="1"/>
            </p:cNvSpPr>
            <p:nvPr/>
          </p:nvSpPr>
          <p:spPr bwMode="auto">
            <a:xfrm>
              <a:off x="315" y="469"/>
              <a:ext cx="94" cy="3851"/>
            </a:xfrm>
            <a:prstGeom prst="rect">
              <a:avLst/>
            </a:pr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grpSp>
          <p:nvGrpSpPr>
            <p:cNvPr id="22541" name="Group 13"/>
            <p:cNvGrpSpPr>
              <a:grpSpLocks/>
            </p:cNvGrpSpPr>
            <p:nvPr/>
          </p:nvGrpSpPr>
          <p:grpSpPr bwMode="auto">
            <a:xfrm>
              <a:off x="174" y="468"/>
              <a:ext cx="405" cy="3852"/>
              <a:chOff x="174" y="468"/>
              <a:chExt cx="405" cy="3852"/>
            </a:xfrm>
          </p:grpSpPr>
          <p:grpSp>
            <p:nvGrpSpPr>
              <p:cNvPr id="22543" name="Group 14"/>
              <p:cNvGrpSpPr>
                <a:grpSpLocks/>
              </p:cNvGrpSpPr>
              <p:nvPr/>
            </p:nvGrpSpPr>
            <p:grpSpPr bwMode="auto">
              <a:xfrm>
                <a:off x="175" y="468"/>
                <a:ext cx="404" cy="194"/>
                <a:chOff x="175" y="468"/>
                <a:chExt cx="404" cy="194"/>
              </a:xfrm>
            </p:grpSpPr>
            <p:sp>
              <p:nvSpPr>
                <p:cNvPr id="22545" name="Freeform 15"/>
                <p:cNvSpPr>
                  <a:spLocks/>
                </p:cNvSpPr>
                <p:nvPr/>
              </p:nvSpPr>
              <p:spPr bwMode="auto">
                <a:xfrm>
                  <a:off x="175" y="513"/>
                  <a:ext cx="155" cy="149"/>
                </a:xfrm>
                <a:custGeom>
                  <a:avLst/>
                  <a:gdLst>
                    <a:gd name="T0" fmla="*/ 154 w 155"/>
                    <a:gd name="T1" fmla="*/ 0 h 149"/>
                    <a:gd name="T2" fmla="*/ 154 w 155"/>
                    <a:gd name="T3" fmla="*/ 97 h 149"/>
                    <a:gd name="T4" fmla="*/ 136 w 155"/>
                    <a:gd name="T5" fmla="*/ 97 h 149"/>
                    <a:gd name="T6" fmla="*/ 117 w 155"/>
                    <a:gd name="T7" fmla="*/ 101 h 149"/>
                    <a:gd name="T8" fmla="*/ 102 w 155"/>
                    <a:gd name="T9" fmla="*/ 115 h 149"/>
                    <a:gd name="T10" fmla="*/ 94 w 155"/>
                    <a:gd name="T11" fmla="*/ 132 h 149"/>
                    <a:gd name="T12" fmla="*/ 94 w 155"/>
                    <a:gd name="T13" fmla="*/ 148 h 149"/>
                    <a:gd name="T14" fmla="*/ 0 w 155"/>
                    <a:gd name="T15" fmla="*/ 148 h 149"/>
                    <a:gd name="T16" fmla="*/ 0 w 155"/>
                    <a:gd name="T17" fmla="*/ 129 h 149"/>
                    <a:gd name="T18" fmla="*/ 1 w 155"/>
                    <a:gd name="T19" fmla="*/ 112 h 149"/>
                    <a:gd name="T20" fmla="*/ 4 w 155"/>
                    <a:gd name="T21" fmla="*/ 99 h 149"/>
                    <a:gd name="T22" fmla="*/ 8 w 155"/>
                    <a:gd name="T23" fmla="*/ 87 h 149"/>
                    <a:gd name="T24" fmla="*/ 13 w 155"/>
                    <a:gd name="T25" fmla="*/ 70 h 149"/>
                    <a:gd name="T26" fmla="*/ 18 w 155"/>
                    <a:gd name="T27" fmla="*/ 57 h 149"/>
                    <a:gd name="T28" fmla="*/ 26 w 155"/>
                    <a:gd name="T29" fmla="*/ 47 h 149"/>
                    <a:gd name="T30" fmla="*/ 36 w 155"/>
                    <a:gd name="T31" fmla="*/ 35 h 149"/>
                    <a:gd name="T32" fmla="*/ 49 w 155"/>
                    <a:gd name="T33" fmla="*/ 24 h 149"/>
                    <a:gd name="T34" fmla="*/ 64 w 155"/>
                    <a:gd name="T35" fmla="*/ 15 h 149"/>
                    <a:gd name="T36" fmla="*/ 86 w 155"/>
                    <a:gd name="T37" fmla="*/ 7 h 149"/>
                    <a:gd name="T38" fmla="*/ 113 w 155"/>
                    <a:gd name="T39" fmla="*/ 1 h 149"/>
                    <a:gd name="T40" fmla="*/ 131 w 155"/>
                    <a:gd name="T41" fmla="*/ 0 h 149"/>
                    <a:gd name="T42" fmla="*/ 154 w 155"/>
                    <a:gd name="T43" fmla="*/ 0 h 14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55" h="149">
                      <a:moveTo>
                        <a:pt x="154" y="0"/>
                      </a:moveTo>
                      <a:lnTo>
                        <a:pt x="154" y="97"/>
                      </a:lnTo>
                      <a:lnTo>
                        <a:pt x="136" y="97"/>
                      </a:lnTo>
                      <a:lnTo>
                        <a:pt x="117" y="101"/>
                      </a:lnTo>
                      <a:lnTo>
                        <a:pt x="102" y="115"/>
                      </a:lnTo>
                      <a:lnTo>
                        <a:pt x="94" y="132"/>
                      </a:lnTo>
                      <a:lnTo>
                        <a:pt x="94" y="148"/>
                      </a:lnTo>
                      <a:lnTo>
                        <a:pt x="0" y="148"/>
                      </a:lnTo>
                      <a:lnTo>
                        <a:pt x="0" y="129"/>
                      </a:lnTo>
                      <a:lnTo>
                        <a:pt x="1" y="112"/>
                      </a:lnTo>
                      <a:lnTo>
                        <a:pt x="4" y="99"/>
                      </a:lnTo>
                      <a:lnTo>
                        <a:pt x="8" y="87"/>
                      </a:lnTo>
                      <a:lnTo>
                        <a:pt x="13" y="70"/>
                      </a:lnTo>
                      <a:lnTo>
                        <a:pt x="18" y="57"/>
                      </a:lnTo>
                      <a:lnTo>
                        <a:pt x="26" y="47"/>
                      </a:lnTo>
                      <a:lnTo>
                        <a:pt x="36" y="35"/>
                      </a:lnTo>
                      <a:lnTo>
                        <a:pt x="49" y="24"/>
                      </a:lnTo>
                      <a:lnTo>
                        <a:pt x="64" y="15"/>
                      </a:lnTo>
                      <a:lnTo>
                        <a:pt x="86" y="7"/>
                      </a:lnTo>
                      <a:lnTo>
                        <a:pt x="113" y="1"/>
                      </a:lnTo>
                      <a:lnTo>
                        <a:pt x="131" y="0"/>
                      </a:lnTo>
                      <a:lnTo>
                        <a:pt x="154" y="0"/>
                      </a:lnTo>
                    </a:path>
                  </a:pathLst>
                </a:custGeom>
                <a:solidFill>
                  <a:schemeClr val="hlink"/>
                </a:solidFill>
                <a:ln>
                  <a:noFill/>
                </a:ln>
                <a:effectLst/>
                <a:extLs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2546" name="AutoShape 16"/>
                <p:cNvSpPr>
                  <a:spLocks noChangeArrowheads="1"/>
                </p:cNvSpPr>
                <p:nvPr/>
              </p:nvSpPr>
              <p:spPr bwMode="auto">
                <a:xfrm rot="5400000" flipH="1">
                  <a:off x="406" y="481"/>
                  <a:ext cx="186" cy="160"/>
                </a:xfrm>
                <a:prstGeom prst="triangle">
                  <a:avLst>
                    <a:gd name="adj" fmla="val 49995"/>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sp>
              <p:nvSpPr>
                <p:cNvPr id="22547" name="Rectangle 17"/>
                <p:cNvSpPr>
                  <a:spLocks noChangeArrowheads="1"/>
                </p:cNvSpPr>
                <p:nvPr/>
              </p:nvSpPr>
              <p:spPr bwMode="auto">
                <a:xfrm>
                  <a:off x="329" y="513"/>
                  <a:ext cx="90" cy="98"/>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grpSp>
          <p:sp>
            <p:nvSpPr>
              <p:cNvPr id="22544" name="Rectangle 18"/>
              <p:cNvSpPr>
                <a:spLocks noChangeArrowheads="1"/>
              </p:cNvSpPr>
              <p:nvPr/>
            </p:nvSpPr>
            <p:spPr bwMode="auto">
              <a:xfrm>
                <a:off x="174" y="657"/>
                <a:ext cx="90" cy="3663"/>
              </a:xfrm>
              <a:prstGeom prst="rect">
                <a:avLst/>
              </a:prstGeom>
              <a:gradFill rotWithShape="0">
                <a:gsLst>
                  <a:gs pos="0">
                    <a:schemeClr val="hlink"/>
                  </a:gs>
                  <a:gs pos="100000">
                    <a:schemeClr val="bg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grpSp>
        <p:sp>
          <p:nvSpPr>
            <p:cNvPr id="22542" name="Rectangle 19"/>
            <p:cNvSpPr>
              <a:spLocks noChangeArrowheads="1"/>
            </p:cNvSpPr>
            <p:nvPr/>
          </p:nvSpPr>
          <p:spPr bwMode="auto">
            <a:xfrm>
              <a:off x="243" y="215"/>
              <a:ext cx="91" cy="4105"/>
            </a:xfrm>
            <a:prstGeom prst="rect">
              <a:avLst/>
            </a:prstGeom>
            <a:gradFill rotWithShape="0">
              <a:gsLst>
                <a:gs pos="0">
                  <a:schemeClr val="accent1"/>
                </a:gs>
                <a:gs pos="100000">
                  <a:schemeClr val="bg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grpSp>
    </p:spTree>
  </p:cSld>
  <p:clrMap bg1="lt1" tx1="dk1" bg2="lt2" tx2="dk2" accent1="accent1" accent2="accent2" accent3="accent3" accent4="accent4" accent5="accent5" accent6="accent6" hlink="hlink" folHlink="folHlink"/>
  <p:sldLayoutIdLst>
    <p:sldLayoutId id="2147484405" r:id="rId1"/>
    <p:sldLayoutId id="2147484406" r:id="rId2"/>
    <p:sldLayoutId id="2147484407" r:id="rId3"/>
    <p:sldLayoutId id="2147484408" r:id="rId4"/>
    <p:sldLayoutId id="2147484409" r:id="rId5"/>
    <p:sldLayoutId id="2147484410" r:id="rId6"/>
    <p:sldLayoutId id="2147484411" r:id="rId7"/>
    <p:sldLayoutId id="2147484412" r:id="rId8"/>
    <p:sldLayoutId id="2147484413" r:id="rId9"/>
    <p:sldLayoutId id="2147484414" r:id="rId10"/>
    <p:sldLayoutId id="2147484415" r:id="rId11"/>
  </p:sldLayoutIdLst>
  <p:hf hdr="0"/>
  <p:txStyles>
    <p:titleStyle>
      <a:lvl1pPr algn="ctr" rtl="0" eaLnBrk="1" fontAlgn="base" hangingPunct="1">
        <a:spcBef>
          <a:spcPct val="0"/>
        </a:spcBef>
        <a:spcAft>
          <a:spcPct val="0"/>
        </a:spcAft>
        <a:defRPr kumimoji="1" sz="4400">
          <a:solidFill>
            <a:schemeClr val="tx2"/>
          </a:solidFill>
          <a:latin typeface="+mj-lt"/>
          <a:ea typeface="+mj-ea"/>
          <a:cs typeface="+mj-cs"/>
        </a:defRPr>
      </a:lvl1pPr>
      <a:lvl2pPr algn="ctr" rtl="0" eaLnBrk="1" fontAlgn="base" hangingPunct="1">
        <a:spcBef>
          <a:spcPct val="0"/>
        </a:spcBef>
        <a:spcAft>
          <a:spcPct val="0"/>
        </a:spcAft>
        <a:defRPr kumimoji="1" sz="4400">
          <a:solidFill>
            <a:schemeClr val="tx2"/>
          </a:solidFill>
          <a:latin typeface="Times New Roman" pitchFamily="18" charset="0"/>
        </a:defRPr>
      </a:lvl2pPr>
      <a:lvl3pPr algn="ctr" rtl="0" eaLnBrk="1" fontAlgn="base" hangingPunct="1">
        <a:spcBef>
          <a:spcPct val="0"/>
        </a:spcBef>
        <a:spcAft>
          <a:spcPct val="0"/>
        </a:spcAft>
        <a:defRPr kumimoji="1" sz="4400">
          <a:solidFill>
            <a:schemeClr val="tx2"/>
          </a:solidFill>
          <a:latin typeface="Times New Roman" pitchFamily="18" charset="0"/>
        </a:defRPr>
      </a:lvl3pPr>
      <a:lvl4pPr algn="ctr" rtl="0" eaLnBrk="1" fontAlgn="base" hangingPunct="1">
        <a:spcBef>
          <a:spcPct val="0"/>
        </a:spcBef>
        <a:spcAft>
          <a:spcPct val="0"/>
        </a:spcAft>
        <a:defRPr kumimoji="1" sz="4400">
          <a:solidFill>
            <a:schemeClr val="tx2"/>
          </a:solidFill>
          <a:latin typeface="Times New Roman" pitchFamily="18" charset="0"/>
        </a:defRPr>
      </a:lvl4pPr>
      <a:lvl5pPr algn="ctr" rtl="0" eaLnBrk="1" fontAlgn="base" hangingPunct="1">
        <a:spcBef>
          <a:spcPct val="0"/>
        </a:spcBef>
        <a:spcAft>
          <a:spcPct val="0"/>
        </a:spcAft>
        <a:defRPr kumimoji="1" sz="4400">
          <a:solidFill>
            <a:schemeClr val="tx2"/>
          </a:solidFill>
          <a:latin typeface="Times New Roman" pitchFamily="18" charset="0"/>
        </a:defRPr>
      </a:lvl5pPr>
      <a:lvl6pPr marL="457200" algn="ctr" rtl="0" eaLnBrk="1" fontAlgn="base" hangingPunct="1">
        <a:spcBef>
          <a:spcPct val="0"/>
        </a:spcBef>
        <a:spcAft>
          <a:spcPct val="0"/>
        </a:spcAft>
        <a:defRPr kumimoji="1" sz="4400">
          <a:solidFill>
            <a:schemeClr val="tx2"/>
          </a:solidFill>
          <a:latin typeface="Times New Roman" pitchFamily="18" charset="0"/>
        </a:defRPr>
      </a:lvl6pPr>
      <a:lvl7pPr marL="914400" algn="ctr" rtl="0" eaLnBrk="1" fontAlgn="base" hangingPunct="1">
        <a:spcBef>
          <a:spcPct val="0"/>
        </a:spcBef>
        <a:spcAft>
          <a:spcPct val="0"/>
        </a:spcAft>
        <a:defRPr kumimoji="1" sz="4400">
          <a:solidFill>
            <a:schemeClr val="tx2"/>
          </a:solidFill>
          <a:latin typeface="Times New Roman" pitchFamily="18" charset="0"/>
        </a:defRPr>
      </a:lvl7pPr>
      <a:lvl8pPr marL="1371600" algn="ctr" rtl="0" eaLnBrk="1" fontAlgn="base" hangingPunct="1">
        <a:spcBef>
          <a:spcPct val="0"/>
        </a:spcBef>
        <a:spcAft>
          <a:spcPct val="0"/>
        </a:spcAft>
        <a:defRPr kumimoji="1" sz="4400">
          <a:solidFill>
            <a:schemeClr val="tx2"/>
          </a:solidFill>
          <a:latin typeface="Times New Roman" pitchFamily="18" charset="0"/>
        </a:defRPr>
      </a:lvl8pPr>
      <a:lvl9pPr marL="1828800" algn="ctr" rtl="0" eaLnBrk="1" fontAlgn="base" hangingPunct="1">
        <a:spcBef>
          <a:spcPct val="0"/>
        </a:spcBef>
        <a:spcAft>
          <a:spcPct val="0"/>
        </a:spcAft>
        <a:defRPr kumimoji="1" sz="4400">
          <a:solidFill>
            <a:schemeClr val="tx2"/>
          </a:solidFill>
          <a:latin typeface="Times New Roman" pitchFamily="18" charset="0"/>
        </a:defRPr>
      </a:lvl9pPr>
    </p:titleStyle>
    <p:bodyStyle>
      <a:lvl1pPr marL="342900" indent="-342900" algn="l" rtl="0" eaLnBrk="1" fontAlgn="base" hangingPunct="1">
        <a:spcBef>
          <a:spcPct val="20000"/>
        </a:spcBef>
        <a:spcAft>
          <a:spcPct val="0"/>
        </a:spcAft>
        <a:buClr>
          <a:schemeClr val="accent1"/>
        </a:buClr>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1"/>
        </a:buClr>
        <a:buChar char="•"/>
        <a:defRPr kumimoji="1" sz="2800">
          <a:solidFill>
            <a:schemeClr val="tx1"/>
          </a:solidFill>
          <a:latin typeface="+mn-lt"/>
        </a:defRPr>
      </a:lvl2pPr>
      <a:lvl3pPr marL="1143000" indent="-228600" algn="l" rtl="0" eaLnBrk="1" fontAlgn="base" hangingPunct="1">
        <a:spcBef>
          <a:spcPct val="20000"/>
        </a:spcBef>
        <a:spcAft>
          <a:spcPct val="0"/>
        </a:spcAft>
        <a:buClr>
          <a:schemeClr val="accent1"/>
        </a:buClr>
        <a:buChar char="•"/>
        <a:defRPr kumimoji="1" sz="2400">
          <a:solidFill>
            <a:schemeClr val="tx1"/>
          </a:solidFill>
          <a:latin typeface="+mn-lt"/>
        </a:defRPr>
      </a:lvl3pPr>
      <a:lvl4pPr marL="1600200" indent="-228600" algn="l" rtl="0" eaLnBrk="1" fontAlgn="base" hangingPunct="1">
        <a:spcBef>
          <a:spcPct val="20000"/>
        </a:spcBef>
        <a:spcAft>
          <a:spcPct val="0"/>
        </a:spcAft>
        <a:buClr>
          <a:schemeClr val="accent1"/>
        </a:buClr>
        <a:buChar char="•"/>
        <a:defRPr kumimoji="1" sz="2000">
          <a:solidFill>
            <a:schemeClr val="tx1"/>
          </a:solidFill>
          <a:latin typeface="+mn-lt"/>
        </a:defRPr>
      </a:lvl4pPr>
      <a:lvl5pPr marL="2057400" indent="-228600" algn="l" rtl="0" eaLnBrk="1" fontAlgn="base" hangingPunct="1">
        <a:spcBef>
          <a:spcPct val="20000"/>
        </a:spcBef>
        <a:spcAft>
          <a:spcPct val="0"/>
        </a:spcAft>
        <a:buClr>
          <a:schemeClr val="accent1"/>
        </a:buClr>
        <a:buChar char="•"/>
        <a:defRPr kumimoji="1" sz="2000">
          <a:solidFill>
            <a:schemeClr val="tx1"/>
          </a:solidFill>
          <a:latin typeface="+mn-lt"/>
        </a:defRPr>
      </a:lvl5pPr>
      <a:lvl6pPr marL="2514600" indent="-228600" algn="l" rtl="0" eaLnBrk="1" fontAlgn="base" hangingPunct="1">
        <a:spcBef>
          <a:spcPct val="20000"/>
        </a:spcBef>
        <a:spcAft>
          <a:spcPct val="0"/>
        </a:spcAft>
        <a:buClr>
          <a:schemeClr val="accent1"/>
        </a:buClr>
        <a:buChar char="•"/>
        <a:defRPr kumimoji="1" sz="2000">
          <a:solidFill>
            <a:schemeClr val="tx1"/>
          </a:solidFill>
          <a:latin typeface="+mn-lt"/>
        </a:defRPr>
      </a:lvl6pPr>
      <a:lvl7pPr marL="2971800" indent="-228600" algn="l" rtl="0" eaLnBrk="1" fontAlgn="base" hangingPunct="1">
        <a:spcBef>
          <a:spcPct val="20000"/>
        </a:spcBef>
        <a:spcAft>
          <a:spcPct val="0"/>
        </a:spcAft>
        <a:buClr>
          <a:schemeClr val="accent1"/>
        </a:buClr>
        <a:buChar char="•"/>
        <a:defRPr kumimoji="1" sz="2000">
          <a:solidFill>
            <a:schemeClr val="tx1"/>
          </a:solidFill>
          <a:latin typeface="+mn-lt"/>
        </a:defRPr>
      </a:lvl7pPr>
      <a:lvl8pPr marL="3429000" indent="-228600" algn="l" rtl="0" eaLnBrk="1" fontAlgn="base" hangingPunct="1">
        <a:spcBef>
          <a:spcPct val="20000"/>
        </a:spcBef>
        <a:spcAft>
          <a:spcPct val="0"/>
        </a:spcAft>
        <a:buClr>
          <a:schemeClr val="accent1"/>
        </a:buClr>
        <a:buChar char="•"/>
        <a:defRPr kumimoji="1" sz="2000">
          <a:solidFill>
            <a:schemeClr val="tx1"/>
          </a:solidFill>
          <a:latin typeface="+mn-lt"/>
        </a:defRPr>
      </a:lvl8pPr>
      <a:lvl9pPr marL="3886200" indent="-228600" algn="l" rtl="0" eaLnBrk="1" fontAlgn="base" hangingPunct="1">
        <a:spcBef>
          <a:spcPct val="20000"/>
        </a:spcBef>
        <a:spcAft>
          <a:spcPct val="0"/>
        </a:spcAft>
        <a:buClr>
          <a:schemeClr val="accent1"/>
        </a:buClr>
        <a:buChar char="•"/>
        <a:defRPr kumimoji="1"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8.xml><?xml version="1.0" encoding="utf-8"?>
<p:sldMaster xmlns:a="http://schemas.openxmlformats.org/drawingml/2006/main" xmlns:r="http://schemas.openxmlformats.org/officeDocument/2006/relationships" xmlns:p="http://schemas.openxmlformats.org/presentationml/2006/main" preserve="1">
  <p:cSld>
    <p:bg>
      <p:bgPr>
        <a:solidFill>
          <a:srgbClr val="000066"/>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bwMode="auto">
          <a:xfrm>
            <a:off x="1079500" y="288925"/>
            <a:ext cx="7726363"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ctr" anchorCtr="0" compatLnSpc="1">
            <a:prstTxWarp prst="textNoShape">
              <a:avLst/>
            </a:prstTxWarp>
          </a:bodyPr>
          <a:lstStyle/>
          <a:p>
            <a:pPr lvl="0"/>
            <a:r>
              <a:rPr lang="en-US" altLang="en-US" smtClean="0"/>
              <a:t>Click to edit Master title style</a:t>
            </a:r>
          </a:p>
        </p:txBody>
      </p:sp>
      <p:sp>
        <p:nvSpPr>
          <p:cNvPr id="23555" name="Rectangle 3"/>
          <p:cNvSpPr>
            <a:spLocks noGrp="1" noChangeArrowheads="1"/>
          </p:cNvSpPr>
          <p:nvPr>
            <p:ph type="body" idx="1"/>
          </p:nvPr>
        </p:nvSpPr>
        <p:spPr bwMode="auto">
          <a:xfrm>
            <a:off x="855663" y="1593850"/>
            <a:ext cx="8105775" cy="4425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66564" name="Rectangle 4"/>
          <p:cNvSpPr>
            <a:spLocks noGrp="1" noChangeArrowheads="1"/>
          </p:cNvSpPr>
          <p:nvPr>
            <p:ph type="dt" sz="half" idx="2"/>
          </p:nvPr>
        </p:nvSpPr>
        <p:spPr bwMode="auto">
          <a:xfrm>
            <a:off x="838200" y="6235700"/>
            <a:ext cx="24495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2075" tIns="46038" rIns="92075" bIns="46038" numCol="1" anchor="ctr" anchorCtr="0" compatLnSpc="1">
            <a:prstTxWarp prst="textNoShape">
              <a:avLst/>
            </a:prstTxWarp>
          </a:bodyPr>
          <a:lstStyle>
            <a:lvl1pPr>
              <a:defRPr sz="1400">
                <a:latin typeface="+mn-lt"/>
                <a:cs typeface="Arial" charset="0"/>
              </a:defRPr>
            </a:lvl1pPr>
          </a:lstStyle>
          <a:p>
            <a:pPr>
              <a:defRPr/>
            </a:pPr>
            <a:fld id="{B05CDC0D-F9E2-473A-A3C1-F6293862E023}" type="datetime1">
              <a:rPr lang="en-US" altLang="en-US"/>
              <a:pPr>
                <a:defRPr/>
              </a:pPr>
              <a:t>9/29/2019</a:t>
            </a:fld>
            <a:endParaRPr lang="en-US" altLang="en-US"/>
          </a:p>
        </p:txBody>
      </p:sp>
      <p:sp>
        <p:nvSpPr>
          <p:cNvPr id="66565" name="Rectangle 5"/>
          <p:cNvSpPr>
            <a:spLocks noGrp="1" noChangeArrowheads="1"/>
          </p:cNvSpPr>
          <p:nvPr>
            <p:ph type="sldNum" sz="quarter" idx="4"/>
          </p:nvPr>
        </p:nvSpPr>
        <p:spPr bwMode="auto">
          <a:xfrm>
            <a:off x="6553200" y="6224588"/>
            <a:ext cx="24209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2075" tIns="46038" rIns="92075" bIns="46038" numCol="1" anchor="ctr" anchorCtr="0" compatLnSpc="1">
            <a:prstTxWarp prst="textNoShape">
              <a:avLst/>
            </a:prstTxWarp>
          </a:bodyPr>
          <a:lstStyle>
            <a:lvl1pPr algn="r">
              <a:defRPr sz="1400">
                <a:latin typeface="+mn-lt"/>
                <a:cs typeface="Arial" charset="0"/>
              </a:defRPr>
            </a:lvl1pPr>
          </a:lstStyle>
          <a:p>
            <a:pPr>
              <a:defRPr/>
            </a:pPr>
            <a:endParaRPr lang="en-US" altLang="en-US"/>
          </a:p>
        </p:txBody>
      </p:sp>
      <p:sp>
        <p:nvSpPr>
          <p:cNvPr id="66566" name="Rectangle 6"/>
          <p:cNvSpPr>
            <a:spLocks noGrp="1" noChangeArrowheads="1"/>
          </p:cNvSpPr>
          <p:nvPr>
            <p:ph type="ftr" sz="quarter" idx="3"/>
          </p:nvPr>
        </p:nvSpPr>
        <p:spPr bwMode="auto">
          <a:xfrm>
            <a:off x="3484563" y="6237288"/>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2075" tIns="46038" rIns="92075" bIns="46038" numCol="1" anchor="ctr" anchorCtr="0" compatLnSpc="1">
            <a:prstTxWarp prst="textNoShape">
              <a:avLst/>
            </a:prstTxWarp>
          </a:bodyPr>
          <a:lstStyle>
            <a:lvl1pPr algn="ctr">
              <a:defRPr sz="1400">
                <a:latin typeface="+mn-lt"/>
                <a:cs typeface="Arial" charset="0"/>
              </a:defRPr>
            </a:lvl1pPr>
          </a:lstStyle>
          <a:p>
            <a:pPr>
              <a:defRPr/>
            </a:pPr>
            <a:r>
              <a:rPr lang="en-US" altLang="en-US"/>
              <a:t>Mohammed S Alnaif</a:t>
            </a:r>
          </a:p>
        </p:txBody>
      </p:sp>
      <p:sp>
        <p:nvSpPr>
          <p:cNvPr id="23559" name="Rectangle 7"/>
          <p:cNvSpPr>
            <a:spLocks noChangeArrowheads="1"/>
          </p:cNvSpPr>
          <p:nvPr/>
        </p:nvSpPr>
        <p:spPr bwMode="auto">
          <a:xfrm>
            <a:off x="258763" y="500063"/>
            <a:ext cx="142875" cy="15716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sp>
        <p:nvSpPr>
          <p:cNvPr id="23560" name="Freeform 8"/>
          <p:cNvSpPr>
            <a:spLocks/>
          </p:cNvSpPr>
          <p:nvPr/>
        </p:nvSpPr>
        <p:spPr bwMode="auto">
          <a:xfrm>
            <a:off x="406400" y="506413"/>
            <a:ext cx="242888" cy="239712"/>
          </a:xfrm>
          <a:custGeom>
            <a:avLst/>
            <a:gdLst>
              <a:gd name="T0" fmla="*/ 0 w 153"/>
              <a:gd name="T1" fmla="*/ 0 h 151"/>
              <a:gd name="T2" fmla="*/ 0 w 153"/>
              <a:gd name="T3" fmla="*/ 2147483647 h 151"/>
              <a:gd name="T4" fmla="*/ 2147483647 w 153"/>
              <a:gd name="T5" fmla="*/ 2147483647 h 151"/>
              <a:gd name="T6" fmla="*/ 2147483647 w 153"/>
              <a:gd name="T7" fmla="*/ 2147483647 h 151"/>
              <a:gd name="T8" fmla="*/ 2147483647 w 153"/>
              <a:gd name="T9" fmla="*/ 2147483647 h 151"/>
              <a:gd name="T10" fmla="*/ 2147483647 w 153"/>
              <a:gd name="T11" fmla="*/ 2147483647 h 151"/>
              <a:gd name="T12" fmla="*/ 2147483647 w 153"/>
              <a:gd name="T13" fmla="*/ 2147483647 h 151"/>
              <a:gd name="T14" fmla="*/ 2147483647 w 153"/>
              <a:gd name="T15" fmla="*/ 2147483647 h 151"/>
              <a:gd name="T16" fmla="*/ 2147483647 w 153"/>
              <a:gd name="T17" fmla="*/ 2147483647 h 151"/>
              <a:gd name="T18" fmla="*/ 2147483647 w 153"/>
              <a:gd name="T19" fmla="*/ 2147483647 h 151"/>
              <a:gd name="T20" fmla="*/ 2147483647 w 153"/>
              <a:gd name="T21" fmla="*/ 2147483647 h 151"/>
              <a:gd name="T22" fmla="*/ 2147483647 w 153"/>
              <a:gd name="T23" fmla="*/ 2147483647 h 151"/>
              <a:gd name="T24" fmla="*/ 2147483647 w 153"/>
              <a:gd name="T25" fmla="*/ 2147483647 h 151"/>
              <a:gd name="T26" fmla="*/ 2147483647 w 153"/>
              <a:gd name="T27" fmla="*/ 2147483647 h 151"/>
              <a:gd name="T28" fmla="*/ 2147483647 w 153"/>
              <a:gd name="T29" fmla="*/ 2147483647 h 151"/>
              <a:gd name="T30" fmla="*/ 2147483647 w 153"/>
              <a:gd name="T31" fmla="*/ 2147483647 h 151"/>
              <a:gd name="T32" fmla="*/ 2147483647 w 153"/>
              <a:gd name="T33" fmla="*/ 2147483647 h 151"/>
              <a:gd name="T34" fmla="*/ 2147483647 w 153"/>
              <a:gd name="T35" fmla="*/ 2147483647 h 151"/>
              <a:gd name="T36" fmla="*/ 2147483647 w 153"/>
              <a:gd name="T37" fmla="*/ 2147483647 h 151"/>
              <a:gd name="T38" fmla="*/ 2147483647 w 153"/>
              <a:gd name="T39" fmla="*/ 2147483647 h 151"/>
              <a:gd name="T40" fmla="*/ 2147483647 w 153"/>
              <a:gd name="T41" fmla="*/ 0 h 151"/>
              <a:gd name="T42" fmla="*/ 0 w 153"/>
              <a:gd name="T43" fmla="*/ 0 h 15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53" h="151">
                <a:moveTo>
                  <a:pt x="0" y="0"/>
                </a:moveTo>
                <a:lnTo>
                  <a:pt x="0" y="98"/>
                </a:lnTo>
                <a:lnTo>
                  <a:pt x="17" y="98"/>
                </a:lnTo>
                <a:lnTo>
                  <a:pt x="36" y="102"/>
                </a:lnTo>
                <a:lnTo>
                  <a:pt x="51" y="116"/>
                </a:lnTo>
                <a:lnTo>
                  <a:pt x="58" y="133"/>
                </a:lnTo>
                <a:lnTo>
                  <a:pt x="58" y="150"/>
                </a:lnTo>
                <a:lnTo>
                  <a:pt x="152" y="149"/>
                </a:lnTo>
                <a:lnTo>
                  <a:pt x="152" y="131"/>
                </a:lnTo>
                <a:lnTo>
                  <a:pt x="150" y="114"/>
                </a:lnTo>
                <a:lnTo>
                  <a:pt x="147" y="100"/>
                </a:lnTo>
                <a:lnTo>
                  <a:pt x="143" y="88"/>
                </a:lnTo>
                <a:lnTo>
                  <a:pt x="138" y="70"/>
                </a:lnTo>
                <a:lnTo>
                  <a:pt x="133" y="57"/>
                </a:lnTo>
                <a:lnTo>
                  <a:pt x="125" y="47"/>
                </a:lnTo>
                <a:lnTo>
                  <a:pt x="116" y="35"/>
                </a:lnTo>
                <a:lnTo>
                  <a:pt x="102" y="24"/>
                </a:lnTo>
                <a:lnTo>
                  <a:pt x="88" y="15"/>
                </a:lnTo>
                <a:lnTo>
                  <a:pt x="66" y="7"/>
                </a:lnTo>
                <a:lnTo>
                  <a:pt x="39" y="1"/>
                </a:lnTo>
                <a:lnTo>
                  <a:pt x="21" y="0"/>
                </a:lnTo>
                <a:lnTo>
                  <a:pt x="0" y="0"/>
                </a:lnTo>
              </a:path>
            </a:pathLst>
          </a:custGeom>
          <a:solidFill>
            <a:schemeClr val="folHlink"/>
          </a:solidFill>
          <a:ln>
            <a:noFill/>
          </a:ln>
          <a:effectLst/>
          <a:extLs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3561" name="AutoShape 9"/>
          <p:cNvSpPr>
            <a:spLocks noChangeArrowheads="1"/>
          </p:cNvSpPr>
          <p:nvPr/>
        </p:nvSpPr>
        <p:spPr bwMode="auto">
          <a:xfrm rot="-5400000">
            <a:off x="-11112" y="457200"/>
            <a:ext cx="295275" cy="250825"/>
          </a:xfrm>
          <a:prstGeom prst="triangle">
            <a:avLst>
              <a:gd name="adj" fmla="val 49995"/>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sp>
        <p:nvSpPr>
          <p:cNvPr id="23562" name="AutoShape 10"/>
          <p:cNvSpPr>
            <a:spLocks noChangeArrowheads="1"/>
          </p:cNvSpPr>
          <p:nvPr/>
        </p:nvSpPr>
        <p:spPr bwMode="auto">
          <a:xfrm>
            <a:off x="300038" y="68263"/>
            <a:ext cx="288925" cy="273050"/>
          </a:xfrm>
          <a:prstGeom prst="triangle">
            <a:avLst>
              <a:gd name="adj" fmla="val 49995"/>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grpSp>
        <p:nvGrpSpPr>
          <p:cNvPr id="23563" name="Group 11"/>
          <p:cNvGrpSpPr>
            <a:grpSpLocks/>
          </p:cNvGrpSpPr>
          <p:nvPr/>
        </p:nvGrpSpPr>
        <p:grpSpPr bwMode="auto">
          <a:xfrm>
            <a:off x="276225" y="341313"/>
            <a:ext cx="642938" cy="6516687"/>
            <a:chOff x="174" y="215"/>
            <a:chExt cx="405" cy="4105"/>
          </a:xfrm>
        </p:grpSpPr>
        <p:sp>
          <p:nvSpPr>
            <p:cNvPr id="23564" name="Rectangle 12"/>
            <p:cNvSpPr>
              <a:spLocks noChangeArrowheads="1"/>
            </p:cNvSpPr>
            <p:nvPr/>
          </p:nvSpPr>
          <p:spPr bwMode="auto">
            <a:xfrm>
              <a:off x="315" y="469"/>
              <a:ext cx="94" cy="3851"/>
            </a:xfrm>
            <a:prstGeom prst="rect">
              <a:avLst/>
            </a:pr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grpSp>
          <p:nvGrpSpPr>
            <p:cNvPr id="23565" name="Group 13"/>
            <p:cNvGrpSpPr>
              <a:grpSpLocks/>
            </p:cNvGrpSpPr>
            <p:nvPr/>
          </p:nvGrpSpPr>
          <p:grpSpPr bwMode="auto">
            <a:xfrm>
              <a:off x="174" y="468"/>
              <a:ext cx="405" cy="3852"/>
              <a:chOff x="174" y="468"/>
              <a:chExt cx="405" cy="3852"/>
            </a:xfrm>
          </p:grpSpPr>
          <p:grpSp>
            <p:nvGrpSpPr>
              <p:cNvPr id="23567" name="Group 14"/>
              <p:cNvGrpSpPr>
                <a:grpSpLocks/>
              </p:cNvGrpSpPr>
              <p:nvPr/>
            </p:nvGrpSpPr>
            <p:grpSpPr bwMode="auto">
              <a:xfrm>
                <a:off x="175" y="468"/>
                <a:ext cx="404" cy="194"/>
                <a:chOff x="175" y="468"/>
                <a:chExt cx="404" cy="194"/>
              </a:xfrm>
            </p:grpSpPr>
            <p:sp>
              <p:nvSpPr>
                <p:cNvPr id="23569" name="Freeform 15"/>
                <p:cNvSpPr>
                  <a:spLocks/>
                </p:cNvSpPr>
                <p:nvPr/>
              </p:nvSpPr>
              <p:spPr bwMode="auto">
                <a:xfrm>
                  <a:off x="175" y="513"/>
                  <a:ext cx="155" cy="149"/>
                </a:xfrm>
                <a:custGeom>
                  <a:avLst/>
                  <a:gdLst>
                    <a:gd name="T0" fmla="*/ 154 w 155"/>
                    <a:gd name="T1" fmla="*/ 0 h 149"/>
                    <a:gd name="T2" fmla="*/ 154 w 155"/>
                    <a:gd name="T3" fmla="*/ 97 h 149"/>
                    <a:gd name="T4" fmla="*/ 136 w 155"/>
                    <a:gd name="T5" fmla="*/ 97 h 149"/>
                    <a:gd name="T6" fmla="*/ 117 w 155"/>
                    <a:gd name="T7" fmla="*/ 101 h 149"/>
                    <a:gd name="T8" fmla="*/ 102 w 155"/>
                    <a:gd name="T9" fmla="*/ 115 h 149"/>
                    <a:gd name="T10" fmla="*/ 94 w 155"/>
                    <a:gd name="T11" fmla="*/ 132 h 149"/>
                    <a:gd name="T12" fmla="*/ 94 w 155"/>
                    <a:gd name="T13" fmla="*/ 148 h 149"/>
                    <a:gd name="T14" fmla="*/ 0 w 155"/>
                    <a:gd name="T15" fmla="*/ 148 h 149"/>
                    <a:gd name="T16" fmla="*/ 0 w 155"/>
                    <a:gd name="T17" fmla="*/ 129 h 149"/>
                    <a:gd name="T18" fmla="*/ 1 w 155"/>
                    <a:gd name="T19" fmla="*/ 112 h 149"/>
                    <a:gd name="T20" fmla="*/ 4 w 155"/>
                    <a:gd name="T21" fmla="*/ 99 h 149"/>
                    <a:gd name="T22" fmla="*/ 8 w 155"/>
                    <a:gd name="T23" fmla="*/ 87 h 149"/>
                    <a:gd name="T24" fmla="*/ 13 w 155"/>
                    <a:gd name="T25" fmla="*/ 70 h 149"/>
                    <a:gd name="T26" fmla="*/ 18 w 155"/>
                    <a:gd name="T27" fmla="*/ 57 h 149"/>
                    <a:gd name="T28" fmla="*/ 26 w 155"/>
                    <a:gd name="T29" fmla="*/ 47 h 149"/>
                    <a:gd name="T30" fmla="*/ 36 w 155"/>
                    <a:gd name="T31" fmla="*/ 35 h 149"/>
                    <a:gd name="T32" fmla="*/ 49 w 155"/>
                    <a:gd name="T33" fmla="*/ 24 h 149"/>
                    <a:gd name="T34" fmla="*/ 64 w 155"/>
                    <a:gd name="T35" fmla="*/ 15 h 149"/>
                    <a:gd name="T36" fmla="*/ 86 w 155"/>
                    <a:gd name="T37" fmla="*/ 7 h 149"/>
                    <a:gd name="T38" fmla="*/ 113 w 155"/>
                    <a:gd name="T39" fmla="*/ 1 h 149"/>
                    <a:gd name="T40" fmla="*/ 131 w 155"/>
                    <a:gd name="T41" fmla="*/ 0 h 149"/>
                    <a:gd name="T42" fmla="*/ 154 w 155"/>
                    <a:gd name="T43" fmla="*/ 0 h 14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55" h="149">
                      <a:moveTo>
                        <a:pt x="154" y="0"/>
                      </a:moveTo>
                      <a:lnTo>
                        <a:pt x="154" y="97"/>
                      </a:lnTo>
                      <a:lnTo>
                        <a:pt x="136" y="97"/>
                      </a:lnTo>
                      <a:lnTo>
                        <a:pt x="117" y="101"/>
                      </a:lnTo>
                      <a:lnTo>
                        <a:pt x="102" y="115"/>
                      </a:lnTo>
                      <a:lnTo>
                        <a:pt x="94" y="132"/>
                      </a:lnTo>
                      <a:lnTo>
                        <a:pt x="94" y="148"/>
                      </a:lnTo>
                      <a:lnTo>
                        <a:pt x="0" y="148"/>
                      </a:lnTo>
                      <a:lnTo>
                        <a:pt x="0" y="129"/>
                      </a:lnTo>
                      <a:lnTo>
                        <a:pt x="1" y="112"/>
                      </a:lnTo>
                      <a:lnTo>
                        <a:pt x="4" y="99"/>
                      </a:lnTo>
                      <a:lnTo>
                        <a:pt x="8" y="87"/>
                      </a:lnTo>
                      <a:lnTo>
                        <a:pt x="13" y="70"/>
                      </a:lnTo>
                      <a:lnTo>
                        <a:pt x="18" y="57"/>
                      </a:lnTo>
                      <a:lnTo>
                        <a:pt x="26" y="47"/>
                      </a:lnTo>
                      <a:lnTo>
                        <a:pt x="36" y="35"/>
                      </a:lnTo>
                      <a:lnTo>
                        <a:pt x="49" y="24"/>
                      </a:lnTo>
                      <a:lnTo>
                        <a:pt x="64" y="15"/>
                      </a:lnTo>
                      <a:lnTo>
                        <a:pt x="86" y="7"/>
                      </a:lnTo>
                      <a:lnTo>
                        <a:pt x="113" y="1"/>
                      </a:lnTo>
                      <a:lnTo>
                        <a:pt x="131" y="0"/>
                      </a:lnTo>
                      <a:lnTo>
                        <a:pt x="154" y="0"/>
                      </a:lnTo>
                    </a:path>
                  </a:pathLst>
                </a:custGeom>
                <a:solidFill>
                  <a:schemeClr val="hlink"/>
                </a:solidFill>
                <a:ln>
                  <a:noFill/>
                </a:ln>
                <a:effectLst/>
                <a:extLs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3570" name="AutoShape 16"/>
                <p:cNvSpPr>
                  <a:spLocks noChangeArrowheads="1"/>
                </p:cNvSpPr>
                <p:nvPr/>
              </p:nvSpPr>
              <p:spPr bwMode="auto">
                <a:xfrm rot="5400000" flipH="1">
                  <a:off x="406" y="481"/>
                  <a:ext cx="186" cy="160"/>
                </a:xfrm>
                <a:prstGeom prst="triangle">
                  <a:avLst>
                    <a:gd name="adj" fmla="val 49995"/>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sp>
              <p:nvSpPr>
                <p:cNvPr id="23571" name="Rectangle 17"/>
                <p:cNvSpPr>
                  <a:spLocks noChangeArrowheads="1"/>
                </p:cNvSpPr>
                <p:nvPr/>
              </p:nvSpPr>
              <p:spPr bwMode="auto">
                <a:xfrm>
                  <a:off x="329" y="513"/>
                  <a:ext cx="90" cy="98"/>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grpSp>
          <p:sp>
            <p:nvSpPr>
              <p:cNvPr id="23568" name="Rectangle 18"/>
              <p:cNvSpPr>
                <a:spLocks noChangeArrowheads="1"/>
              </p:cNvSpPr>
              <p:nvPr/>
            </p:nvSpPr>
            <p:spPr bwMode="auto">
              <a:xfrm>
                <a:off x="174" y="657"/>
                <a:ext cx="90" cy="3663"/>
              </a:xfrm>
              <a:prstGeom prst="rect">
                <a:avLst/>
              </a:prstGeom>
              <a:gradFill rotWithShape="0">
                <a:gsLst>
                  <a:gs pos="0">
                    <a:schemeClr val="hlink"/>
                  </a:gs>
                  <a:gs pos="100000">
                    <a:schemeClr val="bg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grpSp>
        <p:sp>
          <p:nvSpPr>
            <p:cNvPr id="23566" name="Rectangle 19"/>
            <p:cNvSpPr>
              <a:spLocks noChangeArrowheads="1"/>
            </p:cNvSpPr>
            <p:nvPr/>
          </p:nvSpPr>
          <p:spPr bwMode="auto">
            <a:xfrm>
              <a:off x="243" y="215"/>
              <a:ext cx="91" cy="4105"/>
            </a:xfrm>
            <a:prstGeom prst="rect">
              <a:avLst/>
            </a:prstGeom>
            <a:gradFill rotWithShape="0">
              <a:gsLst>
                <a:gs pos="0">
                  <a:schemeClr val="accent1"/>
                </a:gs>
                <a:gs pos="100000">
                  <a:schemeClr val="bg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grpSp>
    </p:spTree>
  </p:cSld>
  <p:clrMap bg1="dk2" tx1="lt1" bg2="dk1" tx2="lt2" accent1="accent1" accent2="accent2" accent3="accent3" accent4="accent4" accent5="accent5" accent6="accent6" hlink="hlink" folHlink="folHlink"/>
  <p:sldLayoutIdLst>
    <p:sldLayoutId id="2147484417" r:id="rId1"/>
    <p:sldLayoutId id="2147484418" r:id="rId2"/>
    <p:sldLayoutId id="2147484419" r:id="rId3"/>
    <p:sldLayoutId id="2147484420" r:id="rId4"/>
    <p:sldLayoutId id="2147484421" r:id="rId5"/>
    <p:sldLayoutId id="2147484422" r:id="rId6"/>
    <p:sldLayoutId id="2147484423" r:id="rId7"/>
    <p:sldLayoutId id="2147484424" r:id="rId8"/>
    <p:sldLayoutId id="2147484425" r:id="rId9"/>
    <p:sldLayoutId id="2147484426" r:id="rId10"/>
    <p:sldLayoutId id="2147484427" r:id="rId11"/>
  </p:sldLayoutIdLst>
  <p:hf hdr="0"/>
  <p:txStyles>
    <p:titleStyle>
      <a:lvl1pPr algn="ctr" rtl="0" eaLnBrk="1" fontAlgn="base" hangingPunct="1">
        <a:spcBef>
          <a:spcPct val="0"/>
        </a:spcBef>
        <a:spcAft>
          <a:spcPct val="0"/>
        </a:spcAft>
        <a:defRPr kumimoji="1" sz="4400">
          <a:solidFill>
            <a:schemeClr val="tx2"/>
          </a:solidFill>
          <a:latin typeface="+mj-lt"/>
          <a:ea typeface="+mj-ea"/>
          <a:cs typeface="+mj-cs"/>
        </a:defRPr>
      </a:lvl1pPr>
      <a:lvl2pPr algn="ctr" rtl="0" eaLnBrk="1" fontAlgn="base" hangingPunct="1">
        <a:spcBef>
          <a:spcPct val="0"/>
        </a:spcBef>
        <a:spcAft>
          <a:spcPct val="0"/>
        </a:spcAft>
        <a:defRPr kumimoji="1" sz="4400">
          <a:solidFill>
            <a:schemeClr val="tx2"/>
          </a:solidFill>
          <a:latin typeface="Times New Roman" pitchFamily="18" charset="0"/>
        </a:defRPr>
      </a:lvl2pPr>
      <a:lvl3pPr algn="ctr" rtl="0" eaLnBrk="1" fontAlgn="base" hangingPunct="1">
        <a:spcBef>
          <a:spcPct val="0"/>
        </a:spcBef>
        <a:spcAft>
          <a:spcPct val="0"/>
        </a:spcAft>
        <a:defRPr kumimoji="1" sz="4400">
          <a:solidFill>
            <a:schemeClr val="tx2"/>
          </a:solidFill>
          <a:latin typeface="Times New Roman" pitchFamily="18" charset="0"/>
        </a:defRPr>
      </a:lvl3pPr>
      <a:lvl4pPr algn="ctr" rtl="0" eaLnBrk="1" fontAlgn="base" hangingPunct="1">
        <a:spcBef>
          <a:spcPct val="0"/>
        </a:spcBef>
        <a:spcAft>
          <a:spcPct val="0"/>
        </a:spcAft>
        <a:defRPr kumimoji="1" sz="4400">
          <a:solidFill>
            <a:schemeClr val="tx2"/>
          </a:solidFill>
          <a:latin typeface="Times New Roman" pitchFamily="18" charset="0"/>
        </a:defRPr>
      </a:lvl4pPr>
      <a:lvl5pPr algn="ctr" rtl="0" eaLnBrk="1" fontAlgn="base" hangingPunct="1">
        <a:spcBef>
          <a:spcPct val="0"/>
        </a:spcBef>
        <a:spcAft>
          <a:spcPct val="0"/>
        </a:spcAft>
        <a:defRPr kumimoji="1" sz="4400">
          <a:solidFill>
            <a:schemeClr val="tx2"/>
          </a:solidFill>
          <a:latin typeface="Times New Roman" pitchFamily="18" charset="0"/>
        </a:defRPr>
      </a:lvl5pPr>
      <a:lvl6pPr marL="457200" algn="ctr" rtl="0" eaLnBrk="1" fontAlgn="base" hangingPunct="1">
        <a:spcBef>
          <a:spcPct val="0"/>
        </a:spcBef>
        <a:spcAft>
          <a:spcPct val="0"/>
        </a:spcAft>
        <a:defRPr kumimoji="1" sz="4400">
          <a:solidFill>
            <a:schemeClr val="tx2"/>
          </a:solidFill>
          <a:latin typeface="Times New Roman" pitchFamily="18" charset="0"/>
        </a:defRPr>
      </a:lvl6pPr>
      <a:lvl7pPr marL="914400" algn="ctr" rtl="0" eaLnBrk="1" fontAlgn="base" hangingPunct="1">
        <a:spcBef>
          <a:spcPct val="0"/>
        </a:spcBef>
        <a:spcAft>
          <a:spcPct val="0"/>
        </a:spcAft>
        <a:defRPr kumimoji="1" sz="4400">
          <a:solidFill>
            <a:schemeClr val="tx2"/>
          </a:solidFill>
          <a:latin typeface="Times New Roman" pitchFamily="18" charset="0"/>
        </a:defRPr>
      </a:lvl7pPr>
      <a:lvl8pPr marL="1371600" algn="ctr" rtl="0" eaLnBrk="1" fontAlgn="base" hangingPunct="1">
        <a:spcBef>
          <a:spcPct val="0"/>
        </a:spcBef>
        <a:spcAft>
          <a:spcPct val="0"/>
        </a:spcAft>
        <a:defRPr kumimoji="1" sz="4400">
          <a:solidFill>
            <a:schemeClr val="tx2"/>
          </a:solidFill>
          <a:latin typeface="Times New Roman" pitchFamily="18" charset="0"/>
        </a:defRPr>
      </a:lvl8pPr>
      <a:lvl9pPr marL="1828800" algn="ctr" rtl="0" eaLnBrk="1" fontAlgn="base" hangingPunct="1">
        <a:spcBef>
          <a:spcPct val="0"/>
        </a:spcBef>
        <a:spcAft>
          <a:spcPct val="0"/>
        </a:spcAft>
        <a:defRPr kumimoji="1" sz="4400">
          <a:solidFill>
            <a:schemeClr val="tx2"/>
          </a:solidFill>
          <a:latin typeface="Times New Roman" pitchFamily="18" charset="0"/>
        </a:defRPr>
      </a:lvl9pPr>
    </p:titleStyle>
    <p:bodyStyle>
      <a:lvl1pPr marL="342900" indent="-342900" algn="l" rtl="0" eaLnBrk="1" fontAlgn="base" hangingPunct="1">
        <a:spcBef>
          <a:spcPct val="20000"/>
        </a:spcBef>
        <a:spcAft>
          <a:spcPct val="0"/>
        </a:spcAft>
        <a:buClr>
          <a:schemeClr val="accent1"/>
        </a:buClr>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1"/>
        </a:buClr>
        <a:buChar char="•"/>
        <a:defRPr kumimoji="1" sz="2800">
          <a:solidFill>
            <a:schemeClr val="tx1"/>
          </a:solidFill>
          <a:latin typeface="+mn-lt"/>
        </a:defRPr>
      </a:lvl2pPr>
      <a:lvl3pPr marL="1143000" indent="-228600" algn="l" rtl="0" eaLnBrk="1" fontAlgn="base" hangingPunct="1">
        <a:spcBef>
          <a:spcPct val="20000"/>
        </a:spcBef>
        <a:spcAft>
          <a:spcPct val="0"/>
        </a:spcAft>
        <a:buClr>
          <a:schemeClr val="accent1"/>
        </a:buClr>
        <a:buChar char="•"/>
        <a:defRPr kumimoji="1" sz="2400">
          <a:solidFill>
            <a:schemeClr val="tx1"/>
          </a:solidFill>
          <a:latin typeface="+mn-lt"/>
        </a:defRPr>
      </a:lvl3pPr>
      <a:lvl4pPr marL="1600200" indent="-228600" algn="l" rtl="0" eaLnBrk="1" fontAlgn="base" hangingPunct="1">
        <a:spcBef>
          <a:spcPct val="20000"/>
        </a:spcBef>
        <a:spcAft>
          <a:spcPct val="0"/>
        </a:spcAft>
        <a:buClr>
          <a:schemeClr val="accent1"/>
        </a:buClr>
        <a:buChar char="•"/>
        <a:defRPr kumimoji="1" sz="2000">
          <a:solidFill>
            <a:schemeClr val="tx1"/>
          </a:solidFill>
          <a:latin typeface="+mn-lt"/>
        </a:defRPr>
      </a:lvl4pPr>
      <a:lvl5pPr marL="2057400" indent="-228600" algn="l" rtl="0" eaLnBrk="1" fontAlgn="base" hangingPunct="1">
        <a:spcBef>
          <a:spcPct val="20000"/>
        </a:spcBef>
        <a:spcAft>
          <a:spcPct val="0"/>
        </a:spcAft>
        <a:buClr>
          <a:schemeClr val="accent1"/>
        </a:buClr>
        <a:buChar char="•"/>
        <a:defRPr kumimoji="1" sz="2000">
          <a:solidFill>
            <a:schemeClr val="tx1"/>
          </a:solidFill>
          <a:latin typeface="+mn-lt"/>
        </a:defRPr>
      </a:lvl5pPr>
      <a:lvl6pPr marL="2514600" indent="-228600" algn="l" rtl="0" eaLnBrk="1" fontAlgn="base" hangingPunct="1">
        <a:spcBef>
          <a:spcPct val="20000"/>
        </a:spcBef>
        <a:spcAft>
          <a:spcPct val="0"/>
        </a:spcAft>
        <a:buClr>
          <a:schemeClr val="accent1"/>
        </a:buClr>
        <a:buChar char="•"/>
        <a:defRPr kumimoji="1" sz="2000">
          <a:solidFill>
            <a:schemeClr val="tx1"/>
          </a:solidFill>
          <a:latin typeface="+mn-lt"/>
        </a:defRPr>
      </a:lvl6pPr>
      <a:lvl7pPr marL="2971800" indent="-228600" algn="l" rtl="0" eaLnBrk="1" fontAlgn="base" hangingPunct="1">
        <a:spcBef>
          <a:spcPct val="20000"/>
        </a:spcBef>
        <a:spcAft>
          <a:spcPct val="0"/>
        </a:spcAft>
        <a:buClr>
          <a:schemeClr val="accent1"/>
        </a:buClr>
        <a:buChar char="•"/>
        <a:defRPr kumimoji="1" sz="2000">
          <a:solidFill>
            <a:schemeClr val="tx1"/>
          </a:solidFill>
          <a:latin typeface="+mn-lt"/>
        </a:defRPr>
      </a:lvl7pPr>
      <a:lvl8pPr marL="3429000" indent="-228600" algn="l" rtl="0" eaLnBrk="1" fontAlgn="base" hangingPunct="1">
        <a:spcBef>
          <a:spcPct val="20000"/>
        </a:spcBef>
        <a:spcAft>
          <a:spcPct val="0"/>
        </a:spcAft>
        <a:buClr>
          <a:schemeClr val="accent1"/>
        </a:buClr>
        <a:buChar char="•"/>
        <a:defRPr kumimoji="1" sz="2000">
          <a:solidFill>
            <a:schemeClr val="tx1"/>
          </a:solidFill>
          <a:latin typeface="+mn-lt"/>
        </a:defRPr>
      </a:lvl8pPr>
      <a:lvl9pPr marL="3886200" indent="-228600" algn="l" rtl="0" eaLnBrk="1" fontAlgn="base" hangingPunct="1">
        <a:spcBef>
          <a:spcPct val="20000"/>
        </a:spcBef>
        <a:spcAft>
          <a:spcPct val="0"/>
        </a:spcAft>
        <a:buClr>
          <a:schemeClr val="accent1"/>
        </a:buClr>
        <a:buChar char="•"/>
        <a:defRPr kumimoji="1"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9.xml><?xml version="1.0" encoding="utf-8"?>
<p:sldMaster xmlns:a="http://schemas.openxmlformats.org/drawingml/2006/main" xmlns:r="http://schemas.openxmlformats.org/officeDocument/2006/relationships" xmlns:p="http://schemas.openxmlformats.org/presentationml/2006/main" preserve="1">
  <p:cSld>
    <p:bg>
      <p:bgPr>
        <a:solidFill>
          <a:srgbClr val="000066"/>
        </a:solidFill>
        <a:effectLst/>
      </p:bgPr>
    </p:bg>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bwMode="auto">
          <a:xfrm>
            <a:off x="1079500" y="288925"/>
            <a:ext cx="7726363"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ctr" anchorCtr="0" compatLnSpc="1">
            <a:prstTxWarp prst="textNoShape">
              <a:avLst/>
            </a:prstTxWarp>
          </a:bodyPr>
          <a:lstStyle/>
          <a:p>
            <a:pPr lvl="0"/>
            <a:r>
              <a:rPr lang="en-US" altLang="en-US" smtClean="0"/>
              <a:t>Click to edit Master title style</a:t>
            </a:r>
          </a:p>
        </p:txBody>
      </p:sp>
      <p:sp>
        <p:nvSpPr>
          <p:cNvPr id="66563" name="Rectangle 3"/>
          <p:cNvSpPr>
            <a:spLocks noGrp="1" noChangeArrowheads="1"/>
          </p:cNvSpPr>
          <p:nvPr>
            <p:ph type="body" idx="1"/>
          </p:nvPr>
        </p:nvSpPr>
        <p:spPr bwMode="auto">
          <a:xfrm>
            <a:off x="855663" y="1593850"/>
            <a:ext cx="8105775" cy="4425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66564" name="Rectangle 4"/>
          <p:cNvSpPr>
            <a:spLocks noGrp="1" noChangeArrowheads="1"/>
          </p:cNvSpPr>
          <p:nvPr>
            <p:ph type="dt" sz="half" idx="2"/>
          </p:nvPr>
        </p:nvSpPr>
        <p:spPr bwMode="auto">
          <a:xfrm>
            <a:off x="838200" y="6235700"/>
            <a:ext cx="24495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2075" tIns="46038" rIns="92075" bIns="46038" numCol="1" anchor="ctr" anchorCtr="0" compatLnSpc="1">
            <a:prstTxWarp prst="textNoShape">
              <a:avLst/>
            </a:prstTxWarp>
          </a:bodyPr>
          <a:lstStyle>
            <a:lvl1pPr>
              <a:defRPr sz="1400">
                <a:latin typeface="+mn-lt"/>
              </a:defRPr>
            </a:lvl1pPr>
          </a:lstStyle>
          <a:p>
            <a:fld id="{410D1891-AC3B-4A24-924D-6B6E484A9810}" type="datetime1">
              <a:rPr lang="en-US" altLang="en-US" smtClean="0"/>
              <a:t>9/29/2019</a:t>
            </a:fld>
            <a:endParaRPr lang="en-US" altLang="en-US"/>
          </a:p>
        </p:txBody>
      </p:sp>
      <p:sp>
        <p:nvSpPr>
          <p:cNvPr id="66565" name="Rectangle 5"/>
          <p:cNvSpPr>
            <a:spLocks noGrp="1" noChangeArrowheads="1"/>
          </p:cNvSpPr>
          <p:nvPr>
            <p:ph type="sldNum" sz="quarter" idx="4"/>
          </p:nvPr>
        </p:nvSpPr>
        <p:spPr bwMode="auto">
          <a:xfrm>
            <a:off x="6553200" y="6224588"/>
            <a:ext cx="24209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2075" tIns="46038" rIns="92075" bIns="46038" numCol="1" anchor="ctr" anchorCtr="0" compatLnSpc="1">
            <a:prstTxWarp prst="textNoShape">
              <a:avLst/>
            </a:prstTxWarp>
          </a:bodyPr>
          <a:lstStyle>
            <a:lvl1pPr algn="r">
              <a:defRPr sz="1400">
                <a:latin typeface="+mn-lt"/>
              </a:defRPr>
            </a:lvl1pPr>
          </a:lstStyle>
          <a:p>
            <a:endParaRPr lang="en-US" altLang="en-US"/>
          </a:p>
        </p:txBody>
      </p:sp>
      <p:sp>
        <p:nvSpPr>
          <p:cNvPr id="66566" name="Rectangle 6"/>
          <p:cNvSpPr>
            <a:spLocks noGrp="1" noChangeArrowheads="1"/>
          </p:cNvSpPr>
          <p:nvPr>
            <p:ph type="ftr" sz="quarter" idx="3"/>
          </p:nvPr>
        </p:nvSpPr>
        <p:spPr bwMode="auto">
          <a:xfrm>
            <a:off x="3484563" y="6237288"/>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2075" tIns="46038" rIns="92075" bIns="46038" numCol="1" anchor="ctr" anchorCtr="0" compatLnSpc="1">
            <a:prstTxWarp prst="textNoShape">
              <a:avLst/>
            </a:prstTxWarp>
          </a:bodyPr>
          <a:lstStyle>
            <a:lvl1pPr algn="ctr">
              <a:defRPr sz="1400">
                <a:latin typeface="+mn-lt"/>
              </a:defRPr>
            </a:lvl1pPr>
          </a:lstStyle>
          <a:p>
            <a:r>
              <a:rPr lang="en-US" altLang="en-US" smtClean="0"/>
              <a:t>Dr. Mohammed Alnaif</a:t>
            </a:r>
            <a:endParaRPr lang="en-US" altLang="en-US"/>
          </a:p>
        </p:txBody>
      </p:sp>
      <p:sp>
        <p:nvSpPr>
          <p:cNvPr id="66567" name="Rectangle 7"/>
          <p:cNvSpPr>
            <a:spLocks noChangeArrowheads="1"/>
          </p:cNvSpPr>
          <p:nvPr/>
        </p:nvSpPr>
        <p:spPr bwMode="auto">
          <a:xfrm>
            <a:off x="258763" y="500063"/>
            <a:ext cx="142875" cy="15716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568" name="Freeform 8"/>
          <p:cNvSpPr>
            <a:spLocks/>
          </p:cNvSpPr>
          <p:nvPr/>
        </p:nvSpPr>
        <p:spPr bwMode="auto">
          <a:xfrm>
            <a:off x="406400" y="506413"/>
            <a:ext cx="242888" cy="239712"/>
          </a:xfrm>
          <a:custGeom>
            <a:avLst/>
            <a:gdLst>
              <a:gd name="T0" fmla="*/ 0 w 153"/>
              <a:gd name="T1" fmla="*/ 0 h 151"/>
              <a:gd name="T2" fmla="*/ 0 w 153"/>
              <a:gd name="T3" fmla="*/ 98 h 151"/>
              <a:gd name="T4" fmla="*/ 17 w 153"/>
              <a:gd name="T5" fmla="*/ 98 h 151"/>
              <a:gd name="T6" fmla="*/ 36 w 153"/>
              <a:gd name="T7" fmla="*/ 102 h 151"/>
              <a:gd name="T8" fmla="*/ 51 w 153"/>
              <a:gd name="T9" fmla="*/ 116 h 151"/>
              <a:gd name="T10" fmla="*/ 58 w 153"/>
              <a:gd name="T11" fmla="*/ 133 h 151"/>
              <a:gd name="T12" fmla="*/ 58 w 153"/>
              <a:gd name="T13" fmla="*/ 150 h 151"/>
              <a:gd name="T14" fmla="*/ 152 w 153"/>
              <a:gd name="T15" fmla="*/ 149 h 151"/>
              <a:gd name="T16" fmla="*/ 152 w 153"/>
              <a:gd name="T17" fmla="*/ 131 h 151"/>
              <a:gd name="T18" fmla="*/ 150 w 153"/>
              <a:gd name="T19" fmla="*/ 114 h 151"/>
              <a:gd name="T20" fmla="*/ 147 w 153"/>
              <a:gd name="T21" fmla="*/ 100 h 151"/>
              <a:gd name="T22" fmla="*/ 143 w 153"/>
              <a:gd name="T23" fmla="*/ 88 h 151"/>
              <a:gd name="T24" fmla="*/ 138 w 153"/>
              <a:gd name="T25" fmla="*/ 70 h 151"/>
              <a:gd name="T26" fmla="*/ 133 w 153"/>
              <a:gd name="T27" fmla="*/ 57 h 151"/>
              <a:gd name="T28" fmla="*/ 125 w 153"/>
              <a:gd name="T29" fmla="*/ 47 h 151"/>
              <a:gd name="T30" fmla="*/ 116 w 153"/>
              <a:gd name="T31" fmla="*/ 35 h 151"/>
              <a:gd name="T32" fmla="*/ 102 w 153"/>
              <a:gd name="T33" fmla="*/ 24 h 151"/>
              <a:gd name="T34" fmla="*/ 88 w 153"/>
              <a:gd name="T35" fmla="*/ 15 h 151"/>
              <a:gd name="T36" fmla="*/ 66 w 153"/>
              <a:gd name="T37" fmla="*/ 7 h 151"/>
              <a:gd name="T38" fmla="*/ 39 w 153"/>
              <a:gd name="T39" fmla="*/ 1 h 151"/>
              <a:gd name="T40" fmla="*/ 21 w 153"/>
              <a:gd name="T41" fmla="*/ 0 h 151"/>
              <a:gd name="T42" fmla="*/ 0 w 153"/>
              <a:gd name="T43" fmla="*/ 0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3" h="151">
                <a:moveTo>
                  <a:pt x="0" y="0"/>
                </a:moveTo>
                <a:lnTo>
                  <a:pt x="0" y="98"/>
                </a:lnTo>
                <a:lnTo>
                  <a:pt x="17" y="98"/>
                </a:lnTo>
                <a:lnTo>
                  <a:pt x="36" y="102"/>
                </a:lnTo>
                <a:lnTo>
                  <a:pt x="51" y="116"/>
                </a:lnTo>
                <a:lnTo>
                  <a:pt x="58" y="133"/>
                </a:lnTo>
                <a:lnTo>
                  <a:pt x="58" y="150"/>
                </a:lnTo>
                <a:lnTo>
                  <a:pt x="152" y="149"/>
                </a:lnTo>
                <a:lnTo>
                  <a:pt x="152" y="131"/>
                </a:lnTo>
                <a:lnTo>
                  <a:pt x="150" y="114"/>
                </a:lnTo>
                <a:lnTo>
                  <a:pt x="147" y="100"/>
                </a:lnTo>
                <a:lnTo>
                  <a:pt x="143" y="88"/>
                </a:lnTo>
                <a:lnTo>
                  <a:pt x="138" y="70"/>
                </a:lnTo>
                <a:lnTo>
                  <a:pt x="133" y="57"/>
                </a:lnTo>
                <a:lnTo>
                  <a:pt x="125" y="47"/>
                </a:lnTo>
                <a:lnTo>
                  <a:pt x="116" y="35"/>
                </a:lnTo>
                <a:lnTo>
                  <a:pt x="102" y="24"/>
                </a:lnTo>
                <a:lnTo>
                  <a:pt x="88" y="15"/>
                </a:lnTo>
                <a:lnTo>
                  <a:pt x="66" y="7"/>
                </a:lnTo>
                <a:lnTo>
                  <a:pt x="39" y="1"/>
                </a:lnTo>
                <a:lnTo>
                  <a:pt x="21" y="0"/>
                </a:lnTo>
                <a:lnTo>
                  <a:pt x="0" y="0"/>
                </a:lnTo>
              </a:path>
            </a:pathLst>
          </a:custGeom>
          <a:solidFill>
            <a:schemeClr val="folHlink"/>
          </a:solidFill>
          <a:ln>
            <a:noFill/>
          </a:ln>
          <a:effectLst/>
          <a:extLs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569" name="AutoShape 9"/>
          <p:cNvSpPr>
            <a:spLocks noChangeArrowheads="1"/>
          </p:cNvSpPr>
          <p:nvPr/>
        </p:nvSpPr>
        <p:spPr bwMode="auto">
          <a:xfrm rot="16200000">
            <a:off x="-11112" y="457200"/>
            <a:ext cx="295275" cy="250825"/>
          </a:xfrm>
          <a:prstGeom prst="triangle">
            <a:avLst>
              <a:gd name="adj" fmla="val 49995"/>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570" name="AutoShape 10"/>
          <p:cNvSpPr>
            <a:spLocks noChangeArrowheads="1"/>
          </p:cNvSpPr>
          <p:nvPr/>
        </p:nvSpPr>
        <p:spPr bwMode="auto">
          <a:xfrm>
            <a:off x="300038" y="68263"/>
            <a:ext cx="288925" cy="273050"/>
          </a:xfrm>
          <a:prstGeom prst="triangle">
            <a:avLst>
              <a:gd name="adj" fmla="val 49995"/>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nvGrpSpPr>
          <p:cNvPr id="66571" name="Group 11"/>
          <p:cNvGrpSpPr>
            <a:grpSpLocks/>
          </p:cNvGrpSpPr>
          <p:nvPr/>
        </p:nvGrpSpPr>
        <p:grpSpPr bwMode="auto">
          <a:xfrm>
            <a:off x="276225" y="341313"/>
            <a:ext cx="642938" cy="6516687"/>
            <a:chOff x="174" y="215"/>
            <a:chExt cx="405" cy="4105"/>
          </a:xfrm>
        </p:grpSpPr>
        <p:sp>
          <p:nvSpPr>
            <p:cNvPr id="66572" name="Rectangle 12"/>
            <p:cNvSpPr>
              <a:spLocks noChangeArrowheads="1"/>
            </p:cNvSpPr>
            <p:nvPr/>
          </p:nvSpPr>
          <p:spPr bwMode="auto">
            <a:xfrm>
              <a:off x="315" y="469"/>
              <a:ext cx="94" cy="3851"/>
            </a:xfrm>
            <a:prstGeom prst="rect">
              <a:avLst/>
            </a:pr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nvGrpSpPr>
            <p:cNvPr id="66573" name="Group 13"/>
            <p:cNvGrpSpPr>
              <a:grpSpLocks/>
            </p:cNvGrpSpPr>
            <p:nvPr/>
          </p:nvGrpSpPr>
          <p:grpSpPr bwMode="auto">
            <a:xfrm>
              <a:off x="174" y="468"/>
              <a:ext cx="405" cy="3852"/>
              <a:chOff x="174" y="468"/>
              <a:chExt cx="405" cy="3852"/>
            </a:xfrm>
          </p:grpSpPr>
          <p:grpSp>
            <p:nvGrpSpPr>
              <p:cNvPr id="66574" name="Group 14"/>
              <p:cNvGrpSpPr>
                <a:grpSpLocks/>
              </p:cNvGrpSpPr>
              <p:nvPr/>
            </p:nvGrpSpPr>
            <p:grpSpPr bwMode="auto">
              <a:xfrm>
                <a:off x="175" y="468"/>
                <a:ext cx="404" cy="194"/>
                <a:chOff x="175" y="468"/>
                <a:chExt cx="404" cy="194"/>
              </a:xfrm>
            </p:grpSpPr>
            <p:sp>
              <p:nvSpPr>
                <p:cNvPr id="66575" name="Freeform 15"/>
                <p:cNvSpPr>
                  <a:spLocks/>
                </p:cNvSpPr>
                <p:nvPr/>
              </p:nvSpPr>
              <p:spPr bwMode="auto">
                <a:xfrm>
                  <a:off x="175" y="513"/>
                  <a:ext cx="155" cy="149"/>
                </a:xfrm>
                <a:custGeom>
                  <a:avLst/>
                  <a:gdLst>
                    <a:gd name="T0" fmla="*/ 154 w 155"/>
                    <a:gd name="T1" fmla="*/ 0 h 149"/>
                    <a:gd name="T2" fmla="*/ 154 w 155"/>
                    <a:gd name="T3" fmla="*/ 97 h 149"/>
                    <a:gd name="T4" fmla="*/ 136 w 155"/>
                    <a:gd name="T5" fmla="*/ 97 h 149"/>
                    <a:gd name="T6" fmla="*/ 117 w 155"/>
                    <a:gd name="T7" fmla="*/ 101 h 149"/>
                    <a:gd name="T8" fmla="*/ 102 w 155"/>
                    <a:gd name="T9" fmla="*/ 115 h 149"/>
                    <a:gd name="T10" fmla="*/ 94 w 155"/>
                    <a:gd name="T11" fmla="*/ 132 h 149"/>
                    <a:gd name="T12" fmla="*/ 94 w 155"/>
                    <a:gd name="T13" fmla="*/ 148 h 149"/>
                    <a:gd name="T14" fmla="*/ 0 w 155"/>
                    <a:gd name="T15" fmla="*/ 148 h 149"/>
                    <a:gd name="T16" fmla="*/ 0 w 155"/>
                    <a:gd name="T17" fmla="*/ 129 h 149"/>
                    <a:gd name="T18" fmla="*/ 1 w 155"/>
                    <a:gd name="T19" fmla="*/ 112 h 149"/>
                    <a:gd name="T20" fmla="*/ 4 w 155"/>
                    <a:gd name="T21" fmla="*/ 99 h 149"/>
                    <a:gd name="T22" fmla="*/ 8 w 155"/>
                    <a:gd name="T23" fmla="*/ 87 h 149"/>
                    <a:gd name="T24" fmla="*/ 13 w 155"/>
                    <a:gd name="T25" fmla="*/ 70 h 149"/>
                    <a:gd name="T26" fmla="*/ 18 w 155"/>
                    <a:gd name="T27" fmla="*/ 57 h 149"/>
                    <a:gd name="T28" fmla="*/ 26 w 155"/>
                    <a:gd name="T29" fmla="*/ 47 h 149"/>
                    <a:gd name="T30" fmla="*/ 36 w 155"/>
                    <a:gd name="T31" fmla="*/ 35 h 149"/>
                    <a:gd name="T32" fmla="*/ 49 w 155"/>
                    <a:gd name="T33" fmla="*/ 24 h 149"/>
                    <a:gd name="T34" fmla="*/ 64 w 155"/>
                    <a:gd name="T35" fmla="*/ 15 h 149"/>
                    <a:gd name="T36" fmla="*/ 86 w 155"/>
                    <a:gd name="T37" fmla="*/ 7 h 149"/>
                    <a:gd name="T38" fmla="*/ 113 w 155"/>
                    <a:gd name="T39" fmla="*/ 1 h 149"/>
                    <a:gd name="T40" fmla="*/ 131 w 155"/>
                    <a:gd name="T41" fmla="*/ 0 h 149"/>
                    <a:gd name="T42" fmla="*/ 154 w 155"/>
                    <a:gd name="T43"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5" h="149">
                      <a:moveTo>
                        <a:pt x="154" y="0"/>
                      </a:moveTo>
                      <a:lnTo>
                        <a:pt x="154" y="97"/>
                      </a:lnTo>
                      <a:lnTo>
                        <a:pt x="136" y="97"/>
                      </a:lnTo>
                      <a:lnTo>
                        <a:pt x="117" y="101"/>
                      </a:lnTo>
                      <a:lnTo>
                        <a:pt x="102" y="115"/>
                      </a:lnTo>
                      <a:lnTo>
                        <a:pt x="94" y="132"/>
                      </a:lnTo>
                      <a:lnTo>
                        <a:pt x="94" y="148"/>
                      </a:lnTo>
                      <a:lnTo>
                        <a:pt x="0" y="148"/>
                      </a:lnTo>
                      <a:lnTo>
                        <a:pt x="0" y="129"/>
                      </a:lnTo>
                      <a:lnTo>
                        <a:pt x="1" y="112"/>
                      </a:lnTo>
                      <a:lnTo>
                        <a:pt x="4" y="99"/>
                      </a:lnTo>
                      <a:lnTo>
                        <a:pt x="8" y="87"/>
                      </a:lnTo>
                      <a:lnTo>
                        <a:pt x="13" y="70"/>
                      </a:lnTo>
                      <a:lnTo>
                        <a:pt x="18" y="57"/>
                      </a:lnTo>
                      <a:lnTo>
                        <a:pt x="26" y="47"/>
                      </a:lnTo>
                      <a:lnTo>
                        <a:pt x="36" y="35"/>
                      </a:lnTo>
                      <a:lnTo>
                        <a:pt x="49" y="24"/>
                      </a:lnTo>
                      <a:lnTo>
                        <a:pt x="64" y="15"/>
                      </a:lnTo>
                      <a:lnTo>
                        <a:pt x="86" y="7"/>
                      </a:lnTo>
                      <a:lnTo>
                        <a:pt x="113" y="1"/>
                      </a:lnTo>
                      <a:lnTo>
                        <a:pt x="131" y="0"/>
                      </a:lnTo>
                      <a:lnTo>
                        <a:pt x="154" y="0"/>
                      </a:lnTo>
                    </a:path>
                  </a:pathLst>
                </a:custGeom>
                <a:solidFill>
                  <a:schemeClr val="hlink"/>
                </a:solidFill>
                <a:ln>
                  <a:noFill/>
                </a:ln>
                <a:effectLst/>
                <a:extLs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576" name="AutoShape 16"/>
                <p:cNvSpPr>
                  <a:spLocks noChangeArrowheads="1"/>
                </p:cNvSpPr>
                <p:nvPr/>
              </p:nvSpPr>
              <p:spPr bwMode="auto">
                <a:xfrm rot="5400000" flipH="1">
                  <a:off x="406" y="481"/>
                  <a:ext cx="186" cy="160"/>
                </a:xfrm>
                <a:prstGeom prst="triangle">
                  <a:avLst>
                    <a:gd name="adj" fmla="val 49995"/>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577" name="Rectangle 17"/>
                <p:cNvSpPr>
                  <a:spLocks noChangeArrowheads="1"/>
                </p:cNvSpPr>
                <p:nvPr/>
              </p:nvSpPr>
              <p:spPr bwMode="auto">
                <a:xfrm>
                  <a:off x="329" y="513"/>
                  <a:ext cx="90" cy="98"/>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sp>
            <p:nvSpPr>
              <p:cNvPr id="66578" name="Rectangle 18"/>
              <p:cNvSpPr>
                <a:spLocks noChangeArrowheads="1"/>
              </p:cNvSpPr>
              <p:nvPr/>
            </p:nvSpPr>
            <p:spPr bwMode="auto">
              <a:xfrm>
                <a:off x="174" y="657"/>
                <a:ext cx="90" cy="3663"/>
              </a:xfrm>
              <a:prstGeom prst="rect">
                <a:avLst/>
              </a:prstGeom>
              <a:gradFill rotWithShape="0">
                <a:gsLst>
                  <a:gs pos="0">
                    <a:schemeClr val="hlink"/>
                  </a:gs>
                  <a:gs pos="100000">
                    <a:schemeClr val="bg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sp>
          <p:nvSpPr>
            <p:cNvPr id="66579" name="Rectangle 19"/>
            <p:cNvSpPr>
              <a:spLocks noChangeArrowheads="1"/>
            </p:cNvSpPr>
            <p:nvPr/>
          </p:nvSpPr>
          <p:spPr bwMode="auto">
            <a:xfrm>
              <a:off x="243" y="215"/>
              <a:ext cx="91" cy="4105"/>
            </a:xfrm>
            <a:prstGeom prst="rect">
              <a:avLst/>
            </a:prstGeom>
            <a:gradFill rotWithShape="0">
              <a:gsLst>
                <a:gs pos="0">
                  <a:schemeClr val="accent1"/>
                </a:gs>
                <a:gs pos="100000">
                  <a:schemeClr val="bg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spTree>
  </p:cSld>
  <p:clrMap bg1="dk2" tx1="lt1" bg2="dk1" tx2="lt2" accent1="accent1" accent2="accent2" accent3="accent3" accent4="accent4" accent5="accent5" accent6="accent6" hlink="hlink" folHlink="folHlink"/>
  <p:sldLayoutIdLst>
    <p:sldLayoutId id="2147484429" r:id="rId1"/>
    <p:sldLayoutId id="2147484430" r:id="rId2"/>
    <p:sldLayoutId id="2147484431" r:id="rId3"/>
    <p:sldLayoutId id="2147484432" r:id="rId4"/>
    <p:sldLayoutId id="2147484433" r:id="rId5"/>
    <p:sldLayoutId id="2147484434" r:id="rId6"/>
    <p:sldLayoutId id="2147484435" r:id="rId7"/>
    <p:sldLayoutId id="2147484436" r:id="rId8"/>
    <p:sldLayoutId id="2147484437" r:id="rId9"/>
    <p:sldLayoutId id="2147484438" r:id="rId10"/>
    <p:sldLayoutId id="2147484439" r:id="rId11"/>
  </p:sldLayoutIdLst>
  <p:hf hdr="0"/>
  <p:txStyles>
    <p:titleStyle>
      <a:lvl1pPr algn="ctr" rtl="0" eaLnBrk="1" fontAlgn="base" hangingPunct="1">
        <a:spcBef>
          <a:spcPct val="0"/>
        </a:spcBef>
        <a:spcAft>
          <a:spcPct val="0"/>
        </a:spcAft>
        <a:defRPr kumimoji="1" sz="4400">
          <a:solidFill>
            <a:schemeClr val="tx2"/>
          </a:solidFill>
          <a:latin typeface="+mj-lt"/>
          <a:ea typeface="+mj-ea"/>
          <a:cs typeface="+mj-cs"/>
        </a:defRPr>
      </a:lvl1pPr>
      <a:lvl2pPr algn="ctr" rtl="0" eaLnBrk="1" fontAlgn="base" hangingPunct="1">
        <a:spcBef>
          <a:spcPct val="0"/>
        </a:spcBef>
        <a:spcAft>
          <a:spcPct val="0"/>
        </a:spcAft>
        <a:defRPr kumimoji="1" sz="4400">
          <a:solidFill>
            <a:schemeClr val="tx2"/>
          </a:solidFill>
          <a:latin typeface="Times New Roman" pitchFamily="18" charset="0"/>
        </a:defRPr>
      </a:lvl2pPr>
      <a:lvl3pPr algn="ctr" rtl="0" eaLnBrk="1" fontAlgn="base" hangingPunct="1">
        <a:spcBef>
          <a:spcPct val="0"/>
        </a:spcBef>
        <a:spcAft>
          <a:spcPct val="0"/>
        </a:spcAft>
        <a:defRPr kumimoji="1" sz="4400">
          <a:solidFill>
            <a:schemeClr val="tx2"/>
          </a:solidFill>
          <a:latin typeface="Times New Roman" pitchFamily="18" charset="0"/>
        </a:defRPr>
      </a:lvl3pPr>
      <a:lvl4pPr algn="ctr" rtl="0" eaLnBrk="1" fontAlgn="base" hangingPunct="1">
        <a:spcBef>
          <a:spcPct val="0"/>
        </a:spcBef>
        <a:spcAft>
          <a:spcPct val="0"/>
        </a:spcAft>
        <a:defRPr kumimoji="1" sz="4400">
          <a:solidFill>
            <a:schemeClr val="tx2"/>
          </a:solidFill>
          <a:latin typeface="Times New Roman" pitchFamily="18" charset="0"/>
        </a:defRPr>
      </a:lvl4pPr>
      <a:lvl5pPr algn="ctr" rtl="0" eaLnBrk="1" fontAlgn="base" hangingPunct="1">
        <a:spcBef>
          <a:spcPct val="0"/>
        </a:spcBef>
        <a:spcAft>
          <a:spcPct val="0"/>
        </a:spcAft>
        <a:defRPr kumimoji="1" sz="4400">
          <a:solidFill>
            <a:schemeClr val="tx2"/>
          </a:solidFill>
          <a:latin typeface="Times New Roman" pitchFamily="18" charset="0"/>
        </a:defRPr>
      </a:lvl5pPr>
      <a:lvl6pPr marL="457200" algn="ctr" rtl="0" eaLnBrk="1" fontAlgn="base" hangingPunct="1">
        <a:spcBef>
          <a:spcPct val="0"/>
        </a:spcBef>
        <a:spcAft>
          <a:spcPct val="0"/>
        </a:spcAft>
        <a:defRPr kumimoji="1" sz="4400">
          <a:solidFill>
            <a:schemeClr val="tx2"/>
          </a:solidFill>
          <a:latin typeface="Times New Roman" pitchFamily="18" charset="0"/>
        </a:defRPr>
      </a:lvl6pPr>
      <a:lvl7pPr marL="914400" algn="ctr" rtl="0" eaLnBrk="1" fontAlgn="base" hangingPunct="1">
        <a:spcBef>
          <a:spcPct val="0"/>
        </a:spcBef>
        <a:spcAft>
          <a:spcPct val="0"/>
        </a:spcAft>
        <a:defRPr kumimoji="1" sz="4400">
          <a:solidFill>
            <a:schemeClr val="tx2"/>
          </a:solidFill>
          <a:latin typeface="Times New Roman" pitchFamily="18" charset="0"/>
        </a:defRPr>
      </a:lvl7pPr>
      <a:lvl8pPr marL="1371600" algn="ctr" rtl="0" eaLnBrk="1" fontAlgn="base" hangingPunct="1">
        <a:spcBef>
          <a:spcPct val="0"/>
        </a:spcBef>
        <a:spcAft>
          <a:spcPct val="0"/>
        </a:spcAft>
        <a:defRPr kumimoji="1" sz="4400">
          <a:solidFill>
            <a:schemeClr val="tx2"/>
          </a:solidFill>
          <a:latin typeface="Times New Roman" pitchFamily="18" charset="0"/>
        </a:defRPr>
      </a:lvl8pPr>
      <a:lvl9pPr marL="1828800" algn="ctr" rtl="0" eaLnBrk="1" fontAlgn="base" hangingPunct="1">
        <a:spcBef>
          <a:spcPct val="0"/>
        </a:spcBef>
        <a:spcAft>
          <a:spcPct val="0"/>
        </a:spcAft>
        <a:defRPr kumimoji="1" sz="4400">
          <a:solidFill>
            <a:schemeClr val="tx2"/>
          </a:solidFill>
          <a:latin typeface="Times New Roman" pitchFamily="18" charset="0"/>
        </a:defRPr>
      </a:lvl9pPr>
    </p:titleStyle>
    <p:bodyStyle>
      <a:lvl1pPr marL="342900" indent="-342900" algn="l" rtl="0" eaLnBrk="1" fontAlgn="base" hangingPunct="1">
        <a:spcBef>
          <a:spcPct val="20000"/>
        </a:spcBef>
        <a:spcAft>
          <a:spcPct val="0"/>
        </a:spcAft>
        <a:buClr>
          <a:schemeClr val="accent1"/>
        </a:buClr>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1"/>
        </a:buClr>
        <a:buChar char="•"/>
        <a:defRPr kumimoji="1" sz="2800">
          <a:solidFill>
            <a:schemeClr val="tx1"/>
          </a:solidFill>
          <a:latin typeface="+mn-lt"/>
        </a:defRPr>
      </a:lvl2pPr>
      <a:lvl3pPr marL="1143000" indent="-228600" algn="l" rtl="0" eaLnBrk="1" fontAlgn="base" hangingPunct="1">
        <a:spcBef>
          <a:spcPct val="20000"/>
        </a:spcBef>
        <a:spcAft>
          <a:spcPct val="0"/>
        </a:spcAft>
        <a:buClr>
          <a:schemeClr val="accent1"/>
        </a:buClr>
        <a:buChar char="•"/>
        <a:defRPr kumimoji="1" sz="2400">
          <a:solidFill>
            <a:schemeClr val="tx1"/>
          </a:solidFill>
          <a:latin typeface="+mn-lt"/>
        </a:defRPr>
      </a:lvl3pPr>
      <a:lvl4pPr marL="1600200" indent="-228600" algn="l" rtl="0" eaLnBrk="1" fontAlgn="base" hangingPunct="1">
        <a:spcBef>
          <a:spcPct val="20000"/>
        </a:spcBef>
        <a:spcAft>
          <a:spcPct val="0"/>
        </a:spcAft>
        <a:buClr>
          <a:schemeClr val="accent1"/>
        </a:buClr>
        <a:buChar char="•"/>
        <a:defRPr kumimoji="1" sz="2000">
          <a:solidFill>
            <a:schemeClr val="tx1"/>
          </a:solidFill>
          <a:latin typeface="+mn-lt"/>
        </a:defRPr>
      </a:lvl4pPr>
      <a:lvl5pPr marL="2057400" indent="-228600" algn="l" rtl="0" eaLnBrk="1" fontAlgn="base" hangingPunct="1">
        <a:spcBef>
          <a:spcPct val="20000"/>
        </a:spcBef>
        <a:spcAft>
          <a:spcPct val="0"/>
        </a:spcAft>
        <a:buClr>
          <a:schemeClr val="accent1"/>
        </a:buClr>
        <a:buChar char="•"/>
        <a:defRPr kumimoji="1" sz="2000">
          <a:solidFill>
            <a:schemeClr val="tx1"/>
          </a:solidFill>
          <a:latin typeface="+mn-lt"/>
        </a:defRPr>
      </a:lvl5pPr>
      <a:lvl6pPr marL="2514600" indent="-228600" algn="l" rtl="0" eaLnBrk="1" fontAlgn="base" hangingPunct="1">
        <a:spcBef>
          <a:spcPct val="20000"/>
        </a:spcBef>
        <a:spcAft>
          <a:spcPct val="0"/>
        </a:spcAft>
        <a:buClr>
          <a:schemeClr val="accent1"/>
        </a:buClr>
        <a:buChar char="•"/>
        <a:defRPr kumimoji="1" sz="2000">
          <a:solidFill>
            <a:schemeClr val="tx1"/>
          </a:solidFill>
          <a:latin typeface="+mn-lt"/>
        </a:defRPr>
      </a:lvl6pPr>
      <a:lvl7pPr marL="2971800" indent="-228600" algn="l" rtl="0" eaLnBrk="1" fontAlgn="base" hangingPunct="1">
        <a:spcBef>
          <a:spcPct val="20000"/>
        </a:spcBef>
        <a:spcAft>
          <a:spcPct val="0"/>
        </a:spcAft>
        <a:buClr>
          <a:schemeClr val="accent1"/>
        </a:buClr>
        <a:buChar char="•"/>
        <a:defRPr kumimoji="1" sz="2000">
          <a:solidFill>
            <a:schemeClr val="tx1"/>
          </a:solidFill>
          <a:latin typeface="+mn-lt"/>
        </a:defRPr>
      </a:lvl7pPr>
      <a:lvl8pPr marL="3429000" indent="-228600" algn="l" rtl="0" eaLnBrk="1" fontAlgn="base" hangingPunct="1">
        <a:spcBef>
          <a:spcPct val="20000"/>
        </a:spcBef>
        <a:spcAft>
          <a:spcPct val="0"/>
        </a:spcAft>
        <a:buClr>
          <a:schemeClr val="accent1"/>
        </a:buClr>
        <a:buChar char="•"/>
        <a:defRPr kumimoji="1" sz="2000">
          <a:solidFill>
            <a:schemeClr val="tx1"/>
          </a:solidFill>
          <a:latin typeface="+mn-lt"/>
        </a:defRPr>
      </a:lvl8pPr>
      <a:lvl9pPr marL="3886200" indent="-228600" algn="l" rtl="0" eaLnBrk="1" fontAlgn="base" hangingPunct="1">
        <a:spcBef>
          <a:spcPct val="20000"/>
        </a:spcBef>
        <a:spcAft>
          <a:spcPct val="0"/>
        </a:spcAft>
        <a:buClr>
          <a:schemeClr val="accent1"/>
        </a:buClr>
        <a:buChar char="•"/>
        <a:defRPr kumimoji="1"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1079500" y="288925"/>
            <a:ext cx="7726363"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ctr" anchorCtr="0" compatLnSpc="1">
            <a:prstTxWarp prst="textNoShape">
              <a:avLst/>
            </a:prstTxWarp>
          </a:bodyPr>
          <a:lstStyle/>
          <a:p>
            <a:pPr lvl="0"/>
            <a:r>
              <a:rPr lang="en-US" altLang="en-US" smtClean="0"/>
              <a:t>Click to edit Master title style</a:t>
            </a:r>
          </a:p>
        </p:txBody>
      </p:sp>
      <p:sp>
        <p:nvSpPr>
          <p:cNvPr id="3075" name="Rectangle 3"/>
          <p:cNvSpPr>
            <a:spLocks noGrp="1" noChangeArrowheads="1"/>
          </p:cNvSpPr>
          <p:nvPr>
            <p:ph type="body" idx="1"/>
          </p:nvPr>
        </p:nvSpPr>
        <p:spPr bwMode="auto">
          <a:xfrm>
            <a:off x="855663" y="1593850"/>
            <a:ext cx="8105775" cy="4425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100" name="Rectangle 4"/>
          <p:cNvSpPr>
            <a:spLocks noGrp="1" noChangeArrowheads="1"/>
          </p:cNvSpPr>
          <p:nvPr>
            <p:ph type="dt" sz="half" idx="2"/>
          </p:nvPr>
        </p:nvSpPr>
        <p:spPr bwMode="auto">
          <a:xfrm>
            <a:off x="838200" y="6235700"/>
            <a:ext cx="24495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2075" tIns="46038" rIns="92075" bIns="46038" numCol="1" anchor="ctr" anchorCtr="0" compatLnSpc="1">
            <a:prstTxWarp prst="textNoShape">
              <a:avLst/>
            </a:prstTxWarp>
          </a:bodyPr>
          <a:lstStyle>
            <a:lvl1pPr>
              <a:defRPr sz="1400">
                <a:latin typeface="+mn-lt"/>
                <a:cs typeface="Arial" charset="0"/>
              </a:defRPr>
            </a:lvl1pPr>
          </a:lstStyle>
          <a:p>
            <a:pPr>
              <a:defRPr/>
            </a:pPr>
            <a:fld id="{DF8887FC-E4F2-4CB6-9DA3-CF68F696CE83}" type="datetime1">
              <a:rPr lang="ar-SA" smtClean="0"/>
              <a:t>30/01/1441</a:t>
            </a:fld>
            <a:endParaRPr lang="en-US"/>
          </a:p>
        </p:txBody>
      </p:sp>
      <p:sp>
        <p:nvSpPr>
          <p:cNvPr id="4101" name="Rectangle 5"/>
          <p:cNvSpPr>
            <a:spLocks noGrp="1" noChangeArrowheads="1"/>
          </p:cNvSpPr>
          <p:nvPr>
            <p:ph type="sldNum" sz="quarter" idx="4"/>
          </p:nvPr>
        </p:nvSpPr>
        <p:spPr bwMode="auto">
          <a:xfrm>
            <a:off x="6553200" y="6224588"/>
            <a:ext cx="24209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2075" tIns="46038" rIns="92075" bIns="46038" numCol="1" anchor="ctr" anchorCtr="0" compatLnSpc="1">
            <a:prstTxWarp prst="textNoShape">
              <a:avLst/>
            </a:prstTxWarp>
          </a:bodyPr>
          <a:lstStyle>
            <a:lvl1pPr algn="r">
              <a:defRPr sz="1400">
                <a:latin typeface="+mn-lt"/>
                <a:cs typeface="Arial" charset="0"/>
              </a:defRPr>
            </a:lvl1pPr>
          </a:lstStyle>
          <a:p>
            <a:pPr>
              <a:defRPr/>
            </a:pPr>
            <a:fld id="{A3935E4F-C81B-4707-944F-EAEC6C1EC2A8}" type="slidenum">
              <a:rPr lang="en-US"/>
              <a:pPr>
                <a:defRPr/>
              </a:pPr>
              <a:t>‹#›</a:t>
            </a:fld>
            <a:endParaRPr lang="en-US"/>
          </a:p>
        </p:txBody>
      </p:sp>
      <p:sp>
        <p:nvSpPr>
          <p:cNvPr id="4102" name="Rectangle 6"/>
          <p:cNvSpPr>
            <a:spLocks noGrp="1" noChangeArrowheads="1"/>
          </p:cNvSpPr>
          <p:nvPr>
            <p:ph type="ftr" sz="quarter" idx="3"/>
          </p:nvPr>
        </p:nvSpPr>
        <p:spPr bwMode="auto">
          <a:xfrm>
            <a:off x="3484563" y="6237288"/>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2075" tIns="46038" rIns="92075" bIns="46038" numCol="1" anchor="ctr" anchorCtr="0" compatLnSpc="1">
            <a:prstTxWarp prst="textNoShape">
              <a:avLst/>
            </a:prstTxWarp>
          </a:bodyPr>
          <a:lstStyle>
            <a:lvl1pPr algn="ctr">
              <a:defRPr sz="1400">
                <a:latin typeface="+mn-lt"/>
                <a:cs typeface="Arial" charset="0"/>
              </a:defRPr>
            </a:lvl1pPr>
          </a:lstStyle>
          <a:p>
            <a:pPr>
              <a:defRPr/>
            </a:pPr>
            <a:r>
              <a:rPr lang="en-US" smtClean="0"/>
              <a:t>Dr. Mohammed Alnaif</a:t>
            </a:r>
            <a:endParaRPr lang="en-US"/>
          </a:p>
        </p:txBody>
      </p:sp>
      <p:sp>
        <p:nvSpPr>
          <p:cNvPr id="3079" name="Rectangle 7"/>
          <p:cNvSpPr>
            <a:spLocks noChangeArrowheads="1"/>
          </p:cNvSpPr>
          <p:nvPr/>
        </p:nvSpPr>
        <p:spPr bwMode="auto">
          <a:xfrm>
            <a:off x="258763" y="500063"/>
            <a:ext cx="142875" cy="15716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sp>
        <p:nvSpPr>
          <p:cNvPr id="3080" name="Freeform 8"/>
          <p:cNvSpPr>
            <a:spLocks/>
          </p:cNvSpPr>
          <p:nvPr/>
        </p:nvSpPr>
        <p:spPr bwMode="auto">
          <a:xfrm>
            <a:off x="406400" y="506413"/>
            <a:ext cx="242888" cy="239712"/>
          </a:xfrm>
          <a:custGeom>
            <a:avLst/>
            <a:gdLst>
              <a:gd name="T0" fmla="*/ 0 w 153"/>
              <a:gd name="T1" fmla="*/ 0 h 151"/>
              <a:gd name="T2" fmla="*/ 0 w 153"/>
              <a:gd name="T3" fmla="*/ 2147483647 h 151"/>
              <a:gd name="T4" fmla="*/ 2147483647 w 153"/>
              <a:gd name="T5" fmla="*/ 2147483647 h 151"/>
              <a:gd name="T6" fmla="*/ 2147483647 w 153"/>
              <a:gd name="T7" fmla="*/ 2147483647 h 151"/>
              <a:gd name="T8" fmla="*/ 2147483647 w 153"/>
              <a:gd name="T9" fmla="*/ 2147483647 h 151"/>
              <a:gd name="T10" fmla="*/ 2147483647 w 153"/>
              <a:gd name="T11" fmla="*/ 2147483647 h 151"/>
              <a:gd name="T12" fmla="*/ 2147483647 w 153"/>
              <a:gd name="T13" fmla="*/ 2147483647 h 151"/>
              <a:gd name="T14" fmla="*/ 2147483647 w 153"/>
              <a:gd name="T15" fmla="*/ 2147483647 h 151"/>
              <a:gd name="T16" fmla="*/ 2147483647 w 153"/>
              <a:gd name="T17" fmla="*/ 2147483647 h 151"/>
              <a:gd name="T18" fmla="*/ 2147483647 w 153"/>
              <a:gd name="T19" fmla="*/ 2147483647 h 151"/>
              <a:gd name="T20" fmla="*/ 2147483647 w 153"/>
              <a:gd name="T21" fmla="*/ 2147483647 h 151"/>
              <a:gd name="T22" fmla="*/ 2147483647 w 153"/>
              <a:gd name="T23" fmla="*/ 2147483647 h 151"/>
              <a:gd name="T24" fmla="*/ 2147483647 w 153"/>
              <a:gd name="T25" fmla="*/ 2147483647 h 151"/>
              <a:gd name="T26" fmla="*/ 2147483647 w 153"/>
              <a:gd name="T27" fmla="*/ 2147483647 h 151"/>
              <a:gd name="T28" fmla="*/ 2147483647 w 153"/>
              <a:gd name="T29" fmla="*/ 2147483647 h 151"/>
              <a:gd name="T30" fmla="*/ 2147483647 w 153"/>
              <a:gd name="T31" fmla="*/ 2147483647 h 151"/>
              <a:gd name="T32" fmla="*/ 2147483647 w 153"/>
              <a:gd name="T33" fmla="*/ 2147483647 h 151"/>
              <a:gd name="T34" fmla="*/ 2147483647 w 153"/>
              <a:gd name="T35" fmla="*/ 2147483647 h 151"/>
              <a:gd name="T36" fmla="*/ 2147483647 w 153"/>
              <a:gd name="T37" fmla="*/ 2147483647 h 151"/>
              <a:gd name="T38" fmla="*/ 2147483647 w 153"/>
              <a:gd name="T39" fmla="*/ 2147483647 h 151"/>
              <a:gd name="T40" fmla="*/ 2147483647 w 153"/>
              <a:gd name="T41" fmla="*/ 0 h 151"/>
              <a:gd name="T42" fmla="*/ 0 w 153"/>
              <a:gd name="T43" fmla="*/ 0 h 15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53" h="151">
                <a:moveTo>
                  <a:pt x="0" y="0"/>
                </a:moveTo>
                <a:lnTo>
                  <a:pt x="0" y="98"/>
                </a:lnTo>
                <a:lnTo>
                  <a:pt x="17" y="98"/>
                </a:lnTo>
                <a:lnTo>
                  <a:pt x="36" y="102"/>
                </a:lnTo>
                <a:lnTo>
                  <a:pt x="51" y="116"/>
                </a:lnTo>
                <a:lnTo>
                  <a:pt x="58" y="133"/>
                </a:lnTo>
                <a:lnTo>
                  <a:pt x="58" y="150"/>
                </a:lnTo>
                <a:lnTo>
                  <a:pt x="152" y="149"/>
                </a:lnTo>
                <a:lnTo>
                  <a:pt x="152" y="131"/>
                </a:lnTo>
                <a:lnTo>
                  <a:pt x="150" y="114"/>
                </a:lnTo>
                <a:lnTo>
                  <a:pt x="147" y="100"/>
                </a:lnTo>
                <a:lnTo>
                  <a:pt x="143" y="88"/>
                </a:lnTo>
                <a:lnTo>
                  <a:pt x="138" y="70"/>
                </a:lnTo>
                <a:lnTo>
                  <a:pt x="133" y="57"/>
                </a:lnTo>
                <a:lnTo>
                  <a:pt x="125" y="47"/>
                </a:lnTo>
                <a:lnTo>
                  <a:pt x="116" y="35"/>
                </a:lnTo>
                <a:lnTo>
                  <a:pt x="102" y="24"/>
                </a:lnTo>
                <a:lnTo>
                  <a:pt x="88" y="15"/>
                </a:lnTo>
                <a:lnTo>
                  <a:pt x="66" y="7"/>
                </a:lnTo>
                <a:lnTo>
                  <a:pt x="39" y="1"/>
                </a:lnTo>
                <a:lnTo>
                  <a:pt x="21" y="0"/>
                </a:lnTo>
                <a:lnTo>
                  <a:pt x="0" y="0"/>
                </a:lnTo>
              </a:path>
            </a:pathLst>
          </a:custGeom>
          <a:solidFill>
            <a:schemeClr val="folHlink"/>
          </a:solidFill>
          <a:ln>
            <a:noFill/>
          </a:ln>
          <a:effectLst/>
          <a:extLs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081" name="AutoShape 9"/>
          <p:cNvSpPr>
            <a:spLocks noChangeArrowheads="1"/>
          </p:cNvSpPr>
          <p:nvPr/>
        </p:nvSpPr>
        <p:spPr bwMode="auto">
          <a:xfrm rot="-5400000">
            <a:off x="-11112" y="457200"/>
            <a:ext cx="295275" cy="250825"/>
          </a:xfrm>
          <a:prstGeom prst="triangle">
            <a:avLst>
              <a:gd name="adj" fmla="val 49995"/>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sp>
        <p:nvSpPr>
          <p:cNvPr id="3082" name="AutoShape 10"/>
          <p:cNvSpPr>
            <a:spLocks noChangeArrowheads="1"/>
          </p:cNvSpPr>
          <p:nvPr/>
        </p:nvSpPr>
        <p:spPr bwMode="auto">
          <a:xfrm>
            <a:off x="300038" y="68263"/>
            <a:ext cx="288925" cy="273050"/>
          </a:xfrm>
          <a:prstGeom prst="triangle">
            <a:avLst>
              <a:gd name="adj" fmla="val 49995"/>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grpSp>
        <p:nvGrpSpPr>
          <p:cNvPr id="3083" name="Group 11"/>
          <p:cNvGrpSpPr>
            <a:grpSpLocks/>
          </p:cNvGrpSpPr>
          <p:nvPr/>
        </p:nvGrpSpPr>
        <p:grpSpPr bwMode="auto">
          <a:xfrm>
            <a:off x="276225" y="341313"/>
            <a:ext cx="642938" cy="6516687"/>
            <a:chOff x="174" y="215"/>
            <a:chExt cx="405" cy="4105"/>
          </a:xfrm>
        </p:grpSpPr>
        <p:sp>
          <p:nvSpPr>
            <p:cNvPr id="3084" name="Rectangle 12"/>
            <p:cNvSpPr>
              <a:spLocks noChangeArrowheads="1"/>
            </p:cNvSpPr>
            <p:nvPr/>
          </p:nvSpPr>
          <p:spPr bwMode="auto">
            <a:xfrm>
              <a:off x="315" y="469"/>
              <a:ext cx="94" cy="3851"/>
            </a:xfrm>
            <a:prstGeom prst="rect">
              <a:avLst/>
            </a:pr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grpSp>
          <p:nvGrpSpPr>
            <p:cNvPr id="3085" name="Group 13"/>
            <p:cNvGrpSpPr>
              <a:grpSpLocks/>
            </p:cNvGrpSpPr>
            <p:nvPr/>
          </p:nvGrpSpPr>
          <p:grpSpPr bwMode="auto">
            <a:xfrm>
              <a:off x="174" y="468"/>
              <a:ext cx="405" cy="3852"/>
              <a:chOff x="174" y="468"/>
              <a:chExt cx="405" cy="3852"/>
            </a:xfrm>
          </p:grpSpPr>
          <p:grpSp>
            <p:nvGrpSpPr>
              <p:cNvPr id="3087" name="Group 14"/>
              <p:cNvGrpSpPr>
                <a:grpSpLocks/>
              </p:cNvGrpSpPr>
              <p:nvPr/>
            </p:nvGrpSpPr>
            <p:grpSpPr bwMode="auto">
              <a:xfrm>
                <a:off x="175" y="468"/>
                <a:ext cx="404" cy="194"/>
                <a:chOff x="175" y="468"/>
                <a:chExt cx="404" cy="194"/>
              </a:xfrm>
            </p:grpSpPr>
            <p:sp>
              <p:nvSpPr>
                <p:cNvPr id="3089" name="Freeform 15"/>
                <p:cNvSpPr>
                  <a:spLocks/>
                </p:cNvSpPr>
                <p:nvPr/>
              </p:nvSpPr>
              <p:spPr bwMode="auto">
                <a:xfrm>
                  <a:off x="175" y="513"/>
                  <a:ext cx="155" cy="149"/>
                </a:xfrm>
                <a:custGeom>
                  <a:avLst/>
                  <a:gdLst>
                    <a:gd name="T0" fmla="*/ 154 w 155"/>
                    <a:gd name="T1" fmla="*/ 0 h 149"/>
                    <a:gd name="T2" fmla="*/ 154 w 155"/>
                    <a:gd name="T3" fmla="*/ 97 h 149"/>
                    <a:gd name="T4" fmla="*/ 136 w 155"/>
                    <a:gd name="T5" fmla="*/ 97 h 149"/>
                    <a:gd name="T6" fmla="*/ 117 w 155"/>
                    <a:gd name="T7" fmla="*/ 101 h 149"/>
                    <a:gd name="T8" fmla="*/ 102 w 155"/>
                    <a:gd name="T9" fmla="*/ 115 h 149"/>
                    <a:gd name="T10" fmla="*/ 94 w 155"/>
                    <a:gd name="T11" fmla="*/ 132 h 149"/>
                    <a:gd name="T12" fmla="*/ 94 w 155"/>
                    <a:gd name="T13" fmla="*/ 148 h 149"/>
                    <a:gd name="T14" fmla="*/ 0 w 155"/>
                    <a:gd name="T15" fmla="*/ 148 h 149"/>
                    <a:gd name="T16" fmla="*/ 0 w 155"/>
                    <a:gd name="T17" fmla="*/ 129 h 149"/>
                    <a:gd name="T18" fmla="*/ 1 w 155"/>
                    <a:gd name="T19" fmla="*/ 112 h 149"/>
                    <a:gd name="T20" fmla="*/ 4 w 155"/>
                    <a:gd name="T21" fmla="*/ 99 h 149"/>
                    <a:gd name="T22" fmla="*/ 8 w 155"/>
                    <a:gd name="T23" fmla="*/ 87 h 149"/>
                    <a:gd name="T24" fmla="*/ 13 w 155"/>
                    <a:gd name="T25" fmla="*/ 70 h 149"/>
                    <a:gd name="T26" fmla="*/ 18 w 155"/>
                    <a:gd name="T27" fmla="*/ 57 h 149"/>
                    <a:gd name="T28" fmla="*/ 26 w 155"/>
                    <a:gd name="T29" fmla="*/ 47 h 149"/>
                    <a:gd name="T30" fmla="*/ 36 w 155"/>
                    <a:gd name="T31" fmla="*/ 35 h 149"/>
                    <a:gd name="T32" fmla="*/ 49 w 155"/>
                    <a:gd name="T33" fmla="*/ 24 h 149"/>
                    <a:gd name="T34" fmla="*/ 64 w 155"/>
                    <a:gd name="T35" fmla="*/ 15 h 149"/>
                    <a:gd name="T36" fmla="*/ 86 w 155"/>
                    <a:gd name="T37" fmla="*/ 7 h 149"/>
                    <a:gd name="T38" fmla="*/ 113 w 155"/>
                    <a:gd name="T39" fmla="*/ 1 h 149"/>
                    <a:gd name="T40" fmla="*/ 131 w 155"/>
                    <a:gd name="T41" fmla="*/ 0 h 149"/>
                    <a:gd name="T42" fmla="*/ 154 w 155"/>
                    <a:gd name="T43" fmla="*/ 0 h 14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55" h="149">
                      <a:moveTo>
                        <a:pt x="154" y="0"/>
                      </a:moveTo>
                      <a:lnTo>
                        <a:pt x="154" y="97"/>
                      </a:lnTo>
                      <a:lnTo>
                        <a:pt x="136" y="97"/>
                      </a:lnTo>
                      <a:lnTo>
                        <a:pt x="117" y="101"/>
                      </a:lnTo>
                      <a:lnTo>
                        <a:pt x="102" y="115"/>
                      </a:lnTo>
                      <a:lnTo>
                        <a:pt x="94" y="132"/>
                      </a:lnTo>
                      <a:lnTo>
                        <a:pt x="94" y="148"/>
                      </a:lnTo>
                      <a:lnTo>
                        <a:pt x="0" y="148"/>
                      </a:lnTo>
                      <a:lnTo>
                        <a:pt x="0" y="129"/>
                      </a:lnTo>
                      <a:lnTo>
                        <a:pt x="1" y="112"/>
                      </a:lnTo>
                      <a:lnTo>
                        <a:pt x="4" y="99"/>
                      </a:lnTo>
                      <a:lnTo>
                        <a:pt x="8" y="87"/>
                      </a:lnTo>
                      <a:lnTo>
                        <a:pt x="13" y="70"/>
                      </a:lnTo>
                      <a:lnTo>
                        <a:pt x="18" y="57"/>
                      </a:lnTo>
                      <a:lnTo>
                        <a:pt x="26" y="47"/>
                      </a:lnTo>
                      <a:lnTo>
                        <a:pt x="36" y="35"/>
                      </a:lnTo>
                      <a:lnTo>
                        <a:pt x="49" y="24"/>
                      </a:lnTo>
                      <a:lnTo>
                        <a:pt x="64" y="15"/>
                      </a:lnTo>
                      <a:lnTo>
                        <a:pt x="86" y="7"/>
                      </a:lnTo>
                      <a:lnTo>
                        <a:pt x="113" y="1"/>
                      </a:lnTo>
                      <a:lnTo>
                        <a:pt x="131" y="0"/>
                      </a:lnTo>
                      <a:lnTo>
                        <a:pt x="154" y="0"/>
                      </a:lnTo>
                    </a:path>
                  </a:pathLst>
                </a:custGeom>
                <a:solidFill>
                  <a:schemeClr val="hlink"/>
                </a:solidFill>
                <a:ln>
                  <a:noFill/>
                </a:ln>
                <a:effectLst/>
                <a:extLs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090" name="AutoShape 16"/>
                <p:cNvSpPr>
                  <a:spLocks noChangeArrowheads="1"/>
                </p:cNvSpPr>
                <p:nvPr/>
              </p:nvSpPr>
              <p:spPr bwMode="auto">
                <a:xfrm rot="5400000" flipH="1">
                  <a:off x="406" y="481"/>
                  <a:ext cx="186" cy="160"/>
                </a:xfrm>
                <a:prstGeom prst="triangle">
                  <a:avLst>
                    <a:gd name="adj" fmla="val 49995"/>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sp>
              <p:nvSpPr>
                <p:cNvPr id="3091" name="Rectangle 17"/>
                <p:cNvSpPr>
                  <a:spLocks noChangeArrowheads="1"/>
                </p:cNvSpPr>
                <p:nvPr/>
              </p:nvSpPr>
              <p:spPr bwMode="auto">
                <a:xfrm>
                  <a:off x="329" y="513"/>
                  <a:ext cx="90" cy="98"/>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grpSp>
          <p:sp>
            <p:nvSpPr>
              <p:cNvPr id="3088" name="Rectangle 18"/>
              <p:cNvSpPr>
                <a:spLocks noChangeArrowheads="1"/>
              </p:cNvSpPr>
              <p:nvPr/>
            </p:nvSpPr>
            <p:spPr bwMode="auto">
              <a:xfrm>
                <a:off x="174" y="657"/>
                <a:ext cx="90" cy="3663"/>
              </a:xfrm>
              <a:prstGeom prst="rect">
                <a:avLst/>
              </a:prstGeom>
              <a:gradFill rotWithShape="0">
                <a:gsLst>
                  <a:gs pos="0">
                    <a:schemeClr val="hlink"/>
                  </a:gs>
                  <a:gs pos="100000">
                    <a:schemeClr val="bg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grpSp>
        <p:sp>
          <p:nvSpPr>
            <p:cNvPr id="3086" name="Rectangle 19"/>
            <p:cNvSpPr>
              <a:spLocks noChangeArrowheads="1"/>
            </p:cNvSpPr>
            <p:nvPr/>
          </p:nvSpPr>
          <p:spPr bwMode="auto">
            <a:xfrm>
              <a:off x="243" y="215"/>
              <a:ext cx="91" cy="4105"/>
            </a:xfrm>
            <a:prstGeom prst="rect">
              <a:avLst/>
            </a:prstGeom>
            <a:gradFill rotWithShape="0">
              <a:gsLst>
                <a:gs pos="0">
                  <a:schemeClr val="accent1"/>
                </a:gs>
                <a:gs pos="100000">
                  <a:schemeClr val="bg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grpSp>
    </p:spTree>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Lst>
  <p:transition spd="slow">
    <p:diamond/>
  </p:transition>
  <p:timing>
    <p:tnLst>
      <p:par>
        <p:cTn id="1" dur="indefinite" restart="never" nodeType="tmRoot"/>
      </p:par>
    </p:tnLst>
  </p:timing>
  <p:hf hdr="0" dt="0"/>
  <p:txStyles>
    <p:titleStyle>
      <a:lvl1pPr algn="ctr" rtl="0" eaLnBrk="1" fontAlgn="base" hangingPunct="1">
        <a:spcBef>
          <a:spcPct val="0"/>
        </a:spcBef>
        <a:spcAft>
          <a:spcPct val="0"/>
        </a:spcAft>
        <a:defRPr kumimoji="1" sz="4400">
          <a:solidFill>
            <a:schemeClr val="tx2"/>
          </a:solidFill>
          <a:latin typeface="+mj-lt"/>
          <a:ea typeface="+mj-ea"/>
          <a:cs typeface="+mj-cs"/>
        </a:defRPr>
      </a:lvl1pPr>
      <a:lvl2pPr algn="ctr" rtl="0" eaLnBrk="1" fontAlgn="base" hangingPunct="1">
        <a:spcBef>
          <a:spcPct val="0"/>
        </a:spcBef>
        <a:spcAft>
          <a:spcPct val="0"/>
        </a:spcAft>
        <a:defRPr kumimoji="1" sz="4400">
          <a:solidFill>
            <a:schemeClr val="tx2"/>
          </a:solidFill>
          <a:latin typeface="Times New Roman" pitchFamily="18" charset="0"/>
        </a:defRPr>
      </a:lvl2pPr>
      <a:lvl3pPr algn="ctr" rtl="0" eaLnBrk="1" fontAlgn="base" hangingPunct="1">
        <a:spcBef>
          <a:spcPct val="0"/>
        </a:spcBef>
        <a:spcAft>
          <a:spcPct val="0"/>
        </a:spcAft>
        <a:defRPr kumimoji="1" sz="4400">
          <a:solidFill>
            <a:schemeClr val="tx2"/>
          </a:solidFill>
          <a:latin typeface="Times New Roman" pitchFamily="18" charset="0"/>
        </a:defRPr>
      </a:lvl3pPr>
      <a:lvl4pPr algn="ctr" rtl="0" eaLnBrk="1" fontAlgn="base" hangingPunct="1">
        <a:spcBef>
          <a:spcPct val="0"/>
        </a:spcBef>
        <a:spcAft>
          <a:spcPct val="0"/>
        </a:spcAft>
        <a:defRPr kumimoji="1" sz="4400">
          <a:solidFill>
            <a:schemeClr val="tx2"/>
          </a:solidFill>
          <a:latin typeface="Times New Roman" pitchFamily="18" charset="0"/>
        </a:defRPr>
      </a:lvl4pPr>
      <a:lvl5pPr algn="ctr" rtl="0" eaLnBrk="1" fontAlgn="base" hangingPunct="1">
        <a:spcBef>
          <a:spcPct val="0"/>
        </a:spcBef>
        <a:spcAft>
          <a:spcPct val="0"/>
        </a:spcAft>
        <a:defRPr kumimoji="1" sz="4400">
          <a:solidFill>
            <a:schemeClr val="tx2"/>
          </a:solidFill>
          <a:latin typeface="Times New Roman" pitchFamily="18" charset="0"/>
        </a:defRPr>
      </a:lvl5pPr>
      <a:lvl6pPr marL="457200" algn="ctr" rtl="0" eaLnBrk="1" fontAlgn="base" hangingPunct="1">
        <a:spcBef>
          <a:spcPct val="0"/>
        </a:spcBef>
        <a:spcAft>
          <a:spcPct val="0"/>
        </a:spcAft>
        <a:defRPr kumimoji="1" sz="4400">
          <a:solidFill>
            <a:schemeClr val="tx2"/>
          </a:solidFill>
          <a:latin typeface="Times New Roman" pitchFamily="18" charset="0"/>
        </a:defRPr>
      </a:lvl6pPr>
      <a:lvl7pPr marL="914400" algn="ctr" rtl="0" eaLnBrk="1" fontAlgn="base" hangingPunct="1">
        <a:spcBef>
          <a:spcPct val="0"/>
        </a:spcBef>
        <a:spcAft>
          <a:spcPct val="0"/>
        </a:spcAft>
        <a:defRPr kumimoji="1" sz="4400">
          <a:solidFill>
            <a:schemeClr val="tx2"/>
          </a:solidFill>
          <a:latin typeface="Times New Roman" pitchFamily="18" charset="0"/>
        </a:defRPr>
      </a:lvl7pPr>
      <a:lvl8pPr marL="1371600" algn="ctr" rtl="0" eaLnBrk="1" fontAlgn="base" hangingPunct="1">
        <a:spcBef>
          <a:spcPct val="0"/>
        </a:spcBef>
        <a:spcAft>
          <a:spcPct val="0"/>
        </a:spcAft>
        <a:defRPr kumimoji="1" sz="4400">
          <a:solidFill>
            <a:schemeClr val="tx2"/>
          </a:solidFill>
          <a:latin typeface="Times New Roman" pitchFamily="18" charset="0"/>
        </a:defRPr>
      </a:lvl8pPr>
      <a:lvl9pPr marL="1828800" algn="ctr" rtl="0" eaLnBrk="1" fontAlgn="base" hangingPunct="1">
        <a:spcBef>
          <a:spcPct val="0"/>
        </a:spcBef>
        <a:spcAft>
          <a:spcPct val="0"/>
        </a:spcAft>
        <a:defRPr kumimoji="1" sz="4400">
          <a:solidFill>
            <a:schemeClr val="tx2"/>
          </a:solidFill>
          <a:latin typeface="Times New Roman" pitchFamily="18" charset="0"/>
        </a:defRPr>
      </a:lvl9pPr>
    </p:titleStyle>
    <p:bodyStyle>
      <a:lvl1pPr marL="342900" indent="-342900" algn="l" rtl="0" eaLnBrk="1" fontAlgn="base" hangingPunct="1">
        <a:spcBef>
          <a:spcPct val="20000"/>
        </a:spcBef>
        <a:spcAft>
          <a:spcPct val="0"/>
        </a:spcAft>
        <a:buClr>
          <a:schemeClr val="accent1"/>
        </a:buClr>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1"/>
        </a:buClr>
        <a:buChar char="•"/>
        <a:defRPr kumimoji="1" sz="2800">
          <a:solidFill>
            <a:schemeClr val="tx1"/>
          </a:solidFill>
          <a:latin typeface="+mn-lt"/>
        </a:defRPr>
      </a:lvl2pPr>
      <a:lvl3pPr marL="1143000" indent="-228600" algn="l" rtl="0" eaLnBrk="1" fontAlgn="base" hangingPunct="1">
        <a:spcBef>
          <a:spcPct val="20000"/>
        </a:spcBef>
        <a:spcAft>
          <a:spcPct val="0"/>
        </a:spcAft>
        <a:buClr>
          <a:schemeClr val="accent1"/>
        </a:buClr>
        <a:buChar char="•"/>
        <a:defRPr kumimoji="1" sz="2400">
          <a:solidFill>
            <a:schemeClr val="tx1"/>
          </a:solidFill>
          <a:latin typeface="+mn-lt"/>
        </a:defRPr>
      </a:lvl3pPr>
      <a:lvl4pPr marL="1600200" indent="-228600" algn="l" rtl="0" eaLnBrk="1" fontAlgn="base" hangingPunct="1">
        <a:spcBef>
          <a:spcPct val="20000"/>
        </a:spcBef>
        <a:spcAft>
          <a:spcPct val="0"/>
        </a:spcAft>
        <a:buClr>
          <a:schemeClr val="accent1"/>
        </a:buClr>
        <a:buChar char="•"/>
        <a:defRPr kumimoji="1" sz="2000">
          <a:solidFill>
            <a:schemeClr val="tx1"/>
          </a:solidFill>
          <a:latin typeface="+mn-lt"/>
        </a:defRPr>
      </a:lvl4pPr>
      <a:lvl5pPr marL="2057400" indent="-228600" algn="l" rtl="0" eaLnBrk="1" fontAlgn="base" hangingPunct="1">
        <a:spcBef>
          <a:spcPct val="20000"/>
        </a:spcBef>
        <a:spcAft>
          <a:spcPct val="0"/>
        </a:spcAft>
        <a:buClr>
          <a:schemeClr val="accent1"/>
        </a:buClr>
        <a:buChar char="•"/>
        <a:defRPr kumimoji="1" sz="2000">
          <a:solidFill>
            <a:schemeClr val="tx1"/>
          </a:solidFill>
          <a:latin typeface="+mn-lt"/>
        </a:defRPr>
      </a:lvl5pPr>
      <a:lvl6pPr marL="2514600" indent="-228600" algn="l" rtl="0" eaLnBrk="1" fontAlgn="base" hangingPunct="1">
        <a:spcBef>
          <a:spcPct val="20000"/>
        </a:spcBef>
        <a:spcAft>
          <a:spcPct val="0"/>
        </a:spcAft>
        <a:buClr>
          <a:schemeClr val="accent1"/>
        </a:buClr>
        <a:buChar char="•"/>
        <a:defRPr kumimoji="1" sz="2000">
          <a:solidFill>
            <a:schemeClr val="tx1"/>
          </a:solidFill>
          <a:latin typeface="+mn-lt"/>
        </a:defRPr>
      </a:lvl6pPr>
      <a:lvl7pPr marL="2971800" indent="-228600" algn="l" rtl="0" eaLnBrk="1" fontAlgn="base" hangingPunct="1">
        <a:spcBef>
          <a:spcPct val="20000"/>
        </a:spcBef>
        <a:spcAft>
          <a:spcPct val="0"/>
        </a:spcAft>
        <a:buClr>
          <a:schemeClr val="accent1"/>
        </a:buClr>
        <a:buChar char="•"/>
        <a:defRPr kumimoji="1" sz="2000">
          <a:solidFill>
            <a:schemeClr val="tx1"/>
          </a:solidFill>
          <a:latin typeface="+mn-lt"/>
        </a:defRPr>
      </a:lvl7pPr>
      <a:lvl8pPr marL="3429000" indent="-228600" algn="l" rtl="0" eaLnBrk="1" fontAlgn="base" hangingPunct="1">
        <a:spcBef>
          <a:spcPct val="20000"/>
        </a:spcBef>
        <a:spcAft>
          <a:spcPct val="0"/>
        </a:spcAft>
        <a:buClr>
          <a:schemeClr val="accent1"/>
        </a:buClr>
        <a:buChar char="•"/>
        <a:defRPr kumimoji="1" sz="2000">
          <a:solidFill>
            <a:schemeClr val="tx1"/>
          </a:solidFill>
          <a:latin typeface="+mn-lt"/>
        </a:defRPr>
      </a:lvl8pPr>
      <a:lvl9pPr marL="3886200" indent="-228600" algn="l" rtl="0" eaLnBrk="1" fontAlgn="base" hangingPunct="1">
        <a:spcBef>
          <a:spcPct val="20000"/>
        </a:spcBef>
        <a:spcAft>
          <a:spcPct val="0"/>
        </a:spcAft>
        <a:buClr>
          <a:schemeClr val="accent1"/>
        </a:buClr>
        <a:buChar char="•"/>
        <a:defRPr kumimoji="1"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1"/>
          <p:cNvSpPr>
            <a:spLocks noGrp="1" noChangeArrowheads="1"/>
          </p:cNvSpPr>
          <p:nvPr>
            <p:ph type="title"/>
          </p:nvPr>
        </p:nvSpPr>
        <p:spPr bwMode="auto">
          <a:xfrm>
            <a:off x="685800" y="2130425"/>
            <a:ext cx="3959225"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ctr" anchorCtr="0" compatLnSpc="1">
            <a:prstTxWarp prst="textNoShape">
              <a:avLst/>
            </a:prstTxWarp>
          </a:bodyPr>
          <a:lstStyle/>
          <a:p>
            <a:pPr lvl="0"/>
            <a:r>
              <a:rPr lang="en-GB" altLang="en-US" smtClean="0"/>
              <a:t>Ana başlık metnini düzenlemek için tıklayın</a:t>
            </a:r>
          </a:p>
        </p:txBody>
      </p:sp>
      <p:sp>
        <p:nvSpPr>
          <p:cNvPr id="2" name="Rectangle 2"/>
          <p:cNvSpPr>
            <a:spLocks noGrp="1" noChangeArrowheads="1"/>
          </p:cNvSpPr>
          <p:nvPr>
            <p:ph type="sldNum"/>
          </p:nvPr>
        </p:nvSpPr>
        <p:spPr bwMode="auto">
          <a:xfrm>
            <a:off x="6553200" y="6381750"/>
            <a:ext cx="2130425" cy="473075"/>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r" eaLnBrk="1">
              <a:buFont typeface="Wingdings" pitchFamily="2" charset="2"/>
              <a:buNone/>
              <a:tabLst>
                <a:tab pos="723900" algn="l"/>
                <a:tab pos="1447800" algn="l"/>
              </a:tabLst>
              <a:defRPr sz="1400" b="1">
                <a:solidFill>
                  <a:srgbClr val="000000"/>
                </a:solidFill>
                <a:latin typeface="+mn-lt"/>
                <a:ea typeface="+mn-ea"/>
                <a:cs typeface="+mn-cs"/>
              </a:defRPr>
            </a:lvl1pPr>
          </a:lstStyle>
          <a:p>
            <a:pPr>
              <a:defRPr/>
            </a:pPr>
            <a:fld id="{4741329A-7BE8-4638-9634-ADE92FAAC2CF}" type="slidenum">
              <a:rPr lang="en-US"/>
              <a:pPr>
                <a:defRPr/>
              </a:pPr>
              <a:t>‹#›</a:t>
            </a:fld>
            <a:endParaRPr lang="en-US"/>
          </a:p>
        </p:txBody>
      </p:sp>
      <p:sp>
        <p:nvSpPr>
          <p:cNvPr id="2051" name="Rectangle 3"/>
          <p:cNvSpPr>
            <a:spLocks noGrp="1" noChangeArrowheads="1"/>
          </p:cNvSpPr>
          <p:nvPr>
            <p:ph type="ftr"/>
          </p:nvPr>
        </p:nvSpPr>
        <p:spPr bwMode="auto">
          <a:xfrm>
            <a:off x="0" y="6381750"/>
            <a:ext cx="2892425" cy="730250"/>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eaLnBrk="1">
              <a:buFont typeface="Wingdings" pitchFamily="2" charset="2"/>
              <a:buNone/>
              <a:tabLst>
                <a:tab pos="723900" algn="l"/>
                <a:tab pos="1447800" algn="l"/>
                <a:tab pos="2171700" algn="l"/>
              </a:tabLst>
              <a:defRPr sz="1400" b="1">
                <a:solidFill>
                  <a:srgbClr val="000000"/>
                </a:solidFill>
                <a:latin typeface="+mn-lt"/>
                <a:ea typeface="+mn-ea"/>
                <a:cs typeface="+mn-cs"/>
              </a:defRPr>
            </a:lvl1pPr>
          </a:lstStyle>
          <a:p>
            <a:pPr>
              <a:defRPr/>
            </a:pPr>
            <a:r>
              <a:rPr lang="en-US" smtClean="0"/>
              <a:t>Dr. Mohammed Alnaif</a:t>
            </a:r>
            <a:endParaRPr lang="en-US"/>
          </a:p>
        </p:txBody>
      </p:sp>
      <p:sp>
        <p:nvSpPr>
          <p:cNvPr id="4101" name="Rectangle 4"/>
          <p:cNvSpPr>
            <a:spLocks noGrp="1" noChangeArrowheads="1"/>
          </p:cNvSpPr>
          <p:nvPr>
            <p:ph type="body" idx="1"/>
          </p:nvPr>
        </p:nvSpPr>
        <p:spPr bwMode="auto">
          <a:xfrm>
            <a:off x="457200" y="1604963"/>
            <a:ext cx="8226425" cy="4522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bodyPr>
          <a:lstStyle/>
          <a:p>
            <a:pPr lvl="0"/>
            <a:r>
              <a:rPr lang="en-GB" altLang="en-US" smtClean="0"/>
              <a:t>Anahat metninin biçimini düzenlemek için tıklayın</a:t>
            </a:r>
          </a:p>
          <a:p>
            <a:pPr lvl="1"/>
            <a:r>
              <a:rPr lang="en-GB" altLang="en-US" smtClean="0"/>
              <a:t>İkinci Anahat Düzeyi</a:t>
            </a:r>
          </a:p>
          <a:p>
            <a:pPr lvl="2"/>
            <a:r>
              <a:rPr lang="en-GB" altLang="en-US" smtClean="0"/>
              <a:t>Üçüncü Anahat Düzeyi</a:t>
            </a:r>
          </a:p>
          <a:p>
            <a:pPr lvl="3"/>
            <a:r>
              <a:rPr lang="en-GB" altLang="en-US" smtClean="0"/>
              <a:t>Dördüncü Anahat Düzeyi</a:t>
            </a:r>
          </a:p>
          <a:p>
            <a:pPr lvl="4"/>
            <a:r>
              <a:rPr lang="en-GB" altLang="en-US" smtClean="0"/>
              <a:t>Beşinci Anahat Düzeyi</a:t>
            </a:r>
          </a:p>
          <a:p>
            <a:pPr lvl="4"/>
            <a:r>
              <a:rPr lang="en-GB" altLang="en-US" smtClean="0"/>
              <a:t>Altıncı Anahat Düzeyi</a:t>
            </a:r>
          </a:p>
          <a:p>
            <a:pPr lvl="4"/>
            <a:r>
              <a:rPr lang="en-GB" altLang="en-US" smtClean="0"/>
              <a:t>Yedinci Anahat Düzeyi</a:t>
            </a:r>
          </a:p>
          <a:p>
            <a:pPr lvl="4"/>
            <a:r>
              <a:rPr lang="en-GB" altLang="en-US" smtClean="0"/>
              <a:t>Sekizinci Anahat Düzeyi</a:t>
            </a:r>
          </a:p>
          <a:p>
            <a:pPr lvl="4"/>
            <a:r>
              <a:rPr lang="en-GB" altLang="en-US" smtClean="0"/>
              <a:t>Dokuzuncu Anahat Düzeyi</a:t>
            </a:r>
          </a:p>
        </p:txBody>
      </p:sp>
    </p:spTree>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p:transition spd="slow">
    <p:diamond/>
  </p:transition>
  <p:timing>
    <p:tnLst>
      <p:par>
        <p:cTn id="1" dur="indefinite" restart="never" nodeType="tmRoot"/>
      </p:par>
    </p:tnLst>
  </p:timing>
  <p:hf hdr="0" dt="0"/>
  <p:txStyles>
    <p:titleStyle>
      <a:lvl1pPr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mj-lt"/>
          <a:ea typeface="+mj-ea"/>
          <a:cs typeface="+mj-cs"/>
        </a:defRPr>
      </a:lvl1pPr>
      <a:lvl2pPr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Arial" pitchFamily="34" charset="0"/>
          <a:ea typeface="DejaVu Sans" charset="0"/>
          <a:cs typeface="DejaVu Sans" charset="0"/>
        </a:defRPr>
      </a:lvl2pPr>
      <a:lvl3pPr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Arial" pitchFamily="34" charset="0"/>
          <a:ea typeface="DejaVu Sans" charset="0"/>
          <a:cs typeface="DejaVu Sans" charset="0"/>
        </a:defRPr>
      </a:lvl3pPr>
      <a:lvl4pPr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Arial" pitchFamily="34" charset="0"/>
          <a:ea typeface="DejaVu Sans" charset="0"/>
          <a:cs typeface="DejaVu Sans" charset="0"/>
        </a:defRPr>
      </a:lvl4pPr>
      <a:lvl5pPr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Arial" pitchFamily="34" charset="0"/>
          <a:ea typeface="DejaVu Sans" charset="0"/>
          <a:cs typeface="DejaVu Sans" charset="0"/>
        </a:defRPr>
      </a:lvl5pPr>
      <a:lvl6pPr marL="457200"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6pPr>
      <a:lvl7pPr marL="914400"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7pPr>
      <a:lvl8pPr marL="1371600"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8pPr>
      <a:lvl9pPr marL="1828800"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9pPr>
    </p:titleStyle>
    <p:bodyStyle>
      <a:lvl1pPr marL="339725" indent="-339725" algn="l" defTabSz="449263" rtl="0" eaLnBrk="1" fontAlgn="base" hangingPunct="1">
        <a:spcBef>
          <a:spcPts val="700"/>
        </a:spcBef>
        <a:spcAft>
          <a:spcPct val="0"/>
        </a:spcAft>
        <a:buClr>
          <a:srgbClr val="A50021"/>
        </a:buClr>
        <a:buSzPct val="100000"/>
        <a:buFont typeface="Wingdings" pitchFamily="2" charset="2"/>
        <a:buChar char=""/>
        <a:defRPr sz="2800">
          <a:solidFill>
            <a:srgbClr val="A50021"/>
          </a:solidFill>
          <a:latin typeface="+mn-lt"/>
          <a:ea typeface="+mn-ea"/>
          <a:cs typeface="+mn-cs"/>
        </a:defRPr>
      </a:lvl1pPr>
      <a:lvl2pPr marL="739775" indent="-282575" algn="l" defTabSz="449263" rtl="0" eaLnBrk="1" fontAlgn="base" hangingPunct="1">
        <a:spcBef>
          <a:spcPts val="600"/>
        </a:spcBef>
        <a:spcAft>
          <a:spcPct val="0"/>
        </a:spcAft>
        <a:buClr>
          <a:srgbClr val="A50021"/>
        </a:buClr>
        <a:buSzPct val="100000"/>
        <a:buFont typeface="Wingdings" pitchFamily="2" charset="2"/>
        <a:buChar char=""/>
        <a:defRPr sz="2400">
          <a:solidFill>
            <a:srgbClr val="A50021"/>
          </a:solidFill>
          <a:latin typeface="+mn-lt"/>
          <a:ea typeface="+mn-ea"/>
          <a:cs typeface="+mn-cs"/>
        </a:defRPr>
      </a:lvl2pPr>
      <a:lvl3pPr marL="1143000" indent="-228600" algn="l" defTabSz="449263" rtl="0" eaLnBrk="1" fontAlgn="base" hangingPunct="1">
        <a:spcBef>
          <a:spcPts val="500"/>
        </a:spcBef>
        <a:spcAft>
          <a:spcPct val="0"/>
        </a:spcAft>
        <a:buClr>
          <a:srgbClr val="A50021"/>
        </a:buClr>
        <a:buSzPct val="100000"/>
        <a:buFont typeface="Wingdings" pitchFamily="2" charset="2"/>
        <a:buChar char=""/>
        <a:defRPr sz="2000">
          <a:solidFill>
            <a:srgbClr val="A50021"/>
          </a:solidFill>
          <a:latin typeface="+mn-lt"/>
          <a:ea typeface="+mn-ea"/>
          <a:cs typeface="+mn-cs"/>
        </a:defRPr>
      </a:lvl3pPr>
      <a:lvl4pPr marL="16002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4pPr>
      <a:lvl5pPr marL="20574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5pPr>
      <a:lvl6pPr marL="25146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6pPr>
      <a:lvl7pPr marL="29718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7pPr>
      <a:lvl8pPr marL="34290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8pPr>
      <a:lvl9pPr marL="38862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tile tx="0" ty="0" sx="100000" sy="100000" flip="none" algn="tl"/>
        </a:blipFill>
        <a:effectLst/>
      </p:bgPr>
    </p:bg>
    <p:spTree>
      <p:nvGrpSpPr>
        <p:cNvPr id="1" name=""/>
        <p:cNvGrpSpPr/>
        <p:nvPr/>
      </p:nvGrpSpPr>
      <p:grpSpPr>
        <a:xfrm>
          <a:off x="0" y="0"/>
          <a:ext cx="0" cy="0"/>
          <a:chOff x="0" y="0"/>
          <a:chExt cx="0" cy="0"/>
        </a:xfrm>
      </p:grpSpPr>
      <p:sp>
        <p:nvSpPr>
          <p:cNvPr id="5122" name="Rectangle 1"/>
          <p:cNvSpPr>
            <a:spLocks noGrp="1" noChangeArrowheads="1"/>
          </p:cNvSpPr>
          <p:nvPr>
            <p:ph type="title"/>
          </p:nvPr>
        </p:nvSpPr>
        <p:spPr bwMode="auto">
          <a:xfrm>
            <a:off x="457200" y="274638"/>
            <a:ext cx="8226425"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ctr" anchorCtr="0" compatLnSpc="1">
            <a:prstTxWarp prst="textNoShape">
              <a:avLst/>
            </a:prstTxWarp>
          </a:bodyPr>
          <a:lstStyle/>
          <a:p>
            <a:pPr lvl="0"/>
            <a:r>
              <a:rPr lang="en-GB" altLang="en-US" smtClean="0"/>
              <a:t>Ana başlık metnini düzenlemek için tıklayın</a:t>
            </a:r>
          </a:p>
        </p:txBody>
      </p:sp>
      <p:sp>
        <p:nvSpPr>
          <p:cNvPr id="5123" name="Rectangle 2"/>
          <p:cNvSpPr>
            <a:spLocks noGrp="1" noChangeArrowheads="1"/>
          </p:cNvSpPr>
          <p:nvPr>
            <p:ph type="body" idx="1"/>
          </p:nvPr>
        </p:nvSpPr>
        <p:spPr bwMode="auto">
          <a:xfrm>
            <a:off x="457200" y="1600200"/>
            <a:ext cx="8226425" cy="452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t" anchorCtr="0" compatLnSpc="1">
            <a:prstTxWarp prst="textNoShape">
              <a:avLst/>
            </a:prstTxWarp>
          </a:bodyPr>
          <a:lstStyle/>
          <a:p>
            <a:pPr lvl="0"/>
            <a:r>
              <a:rPr lang="en-GB" altLang="en-US" smtClean="0"/>
              <a:t>Anahat metninin biçimini düzenlemek için tıklayın</a:t>
            </a:r>
          </a:p>
          <a:p>
            <a:pPr lvl="1"/>
            <a:r>
              <a:rPr lang="en-GB" altLang="en-US" smtClean="0"/>
              <a:t>İkinci Anahat Düzeyi</a:t>
            </a:r>
          </a:p>
          <a:p>
            <a:pPr lvl="2"/>
            <a:r>
              <a:rPr lang="en-GB" altLang="en-US" smtClean="0"/>
              <a:t>Üçüncü Anahat Düzeyi</a:t>
            </a:r>
          </a:p>
          <a:p>
            <a:pPr lvl="3"/>
            <a:r>
              <a:rPr lang="en-GB" altLang="en-US" smtClean="0"/>
              <a:t>Dördüncü Anahat Düzeyi</a:t>
            </a:r>
          </a:p>
          <a:p>
            <a:pPr lvl="4"/>
            <a:r>
              <a:rPr lang="en-GB" altLang="en-US" smtClean="0"/>
              <a:t>Beşinci Anahat Düzeyi</a:t>
            </a:r>
          </a:p>
          <a:p>
            <a:pPr lvl="4"/>
            <a:r>
              <a:rPr lang="en-GB" altLang="en-US" smtClean="0"/>
              <a:t>Altıncı Anahat Düzeyi</a:t>
            </a:r>
          </a:p>
          <a:p>
            <a:pPr lvl="4"/>
            <a:r>
              <a:rPr lang="en-GB" altLang="en-US" smtClean="0"/>
              <a:t>Yedinci Anahat Düzeyi</a:t>
            </a:r>
          </a:p>
          <a:p>
            <a:pPr lvl="4"/>
            <a:r>
              <a:rPr lang="en-GB" altLang="en-US" smtClean="0"/>
              <a:t>Sekizinci Anahat Düzeyi</a:t>
            </a:r>
          </a:p>
          <a:p>
            <a:pPr lvl="4"/>
            <a:r>
              <a:rPr lang="en-GB" altLang="en-US" smtClean="0"/>
              <a:t>Dokuzuncu Anahat Düzeyi</a:t>
            </a:r>
          </a:p>
        </p:txBody>
      </p:sp>
      <p:sp>
        <p:nvSpPr>
          <p:cNvPr id="2" name="Rectangle 3"/>
          <p:cNvSpPr>
            <a:spLocks noGrp="1" noChangeArrowheads="1"/>
          </p:cNvSpPr>
          <p:nvPr>
            <p:ph type="sldNum"/>
          </p:nvPr>
        </p:nvSpPr>
        <p:spPr bwMode="auto">
          <a:xfrm>
            <a:off x="6553200" y="6381750"/>
            <a:ext cx="2130425" cy="473075"/>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r">
              <a:buFont typeface="Arial"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b="1">
                <a:solidFill>
                  <a:srgbClr val="000000"/>
                </a:solidFill>
                <a:latin typeface="Arial" pitchFamily="34" charset="0"/>
                <a:ea typeface="+mn-ea"/>
                <a:cs typeface="+mn-cs"/>
              </a:defRPr>
            </a:lvl1pPr>
          </a:lstStyle>
          <a:p>
            <a:pPr>
              <a:defRPr/>
            </a:pPr>
            <a:r>
              <a:rPr lang="tr-TR"/>
              <a:t>Slide </a:t>
            </a:r>
            <a:fld id="{9505403B-13CE-4148-BCF0-47B58A0E213A}" type="slidenum">
              <a:rPr lang="tr-TR"/>
              <a:pPr>
                <a:defRPr/>
              </a:pPr>
              <a:t>‹#›</a:t>
            </a:fld>
            <a:endParaRPr lang="tr-TR"/>
          </a:p>
        </p:txBody>
      </p:sp>
      <p:grpSp>
        <p:nvGrpSpPr>
          <p:cNvPr id="5125" name="Group 4"/>
          <p:cNvGrpSpPr>
            <a:grpSpLocks/>
          </p:cNvGrpSpPr>
          <p:nvPr/>
        </p:nvGrpSpPr>
        <p:grpSpPr bwMode="auto">
          <a:xfrm>
            <a:off x="5638800" y="6248400"/>
            <a:ext cx="454025" cy="454025"/>
            <a:chOff x="3552" y="3936"/>
            <a:chExt cx="286" cy="286"/>
          </a:xfrm>
        </p:grpSpPr>
        <p:sp>
          <p:nvSpPr>
            <p:cNvPr id="1035" name="AutoShape 5">
              <a:hlinkClick r:id="" action="ppaction://hlinkshowjump?jump=endshow"/>
            </p:cNvPr>
            <p:cNvSpPr>
              <a:spLocks noChangeArrowheads="1"/>
            </p:cNvSpPr>
            <p:nvPr/>
          </p:nvSpPr>
          <p:spPr bwMode="auto">
            <a:xfrm>
              <a:off x="3552" y="3936"/>
              <a:ext cx="287" cy="287"/>
            </a:xfrm>
            <a:prstGeom prst="actionButtonBlank">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bg1"/>
                  </a:solidFill>
                  <a:latin typeface="Arial" charset="0"/>
                  <a:ea typeface="DejaVu Sans" charset="0"/>
                  <a:cs typeface="DejaVu Sans" charset="0"/>
                </a:defRPr>
              </a:lvl1pPr>
              <a:lvl2pPr marL="742950" indent="-285750">
                <a:defRPr>
                  <a:solidFill>
                    <a:schemeClr val="bg1"/>
                  </a:solidFill>
                  <a:latin typeface="Arial" charset="0"/>
                  <a:ea typeface="DejaVu Sans" charset="0"/>
                  <a:cs typeface="DejaVu Sans" charset="0"/>
                </a:defRPr>
              </a:lvl2pPr>
              <a:lvl3pPr marL="1143000" indent="-228600">
                <a:defRPr>
                  <a:solidFill>
                    <a:schemeClr val="bg1"/>
                  </a:solidFill>
                  <a:latin typeface="Arial" charset="0"/>
                  <a:ea typeface="DejaVu Sans" charset="0"/>
                  <a:cs typeface="DejaVu Sans" charset="0"/>
                </a:defRPr>
              </a:lvl3pPr>
              <a:lvl4pPr marL="1600200" indent="-228600">
                <a:defRPr>
                  <a:solidFill>
                    <a:schemeClr val="bg1"/>
                  </a:solidFill>
                  <a:latin typeface="Arial" charset="0"/>
                  <a:ea typeface="DejaVu Sans" charset="0"/>
                  <a:cs typeface="DejaVu Sans" charset="0"/>
                </a:defRPr>
              </a:lvl4pPr>
              <a:lvl5pPr marL="2057400" indent="-228600">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9pPr>
            </a:lstStyle>
            <a:p>
              <a:pPr>
                <a:defRPr/>
              </a:pPr>
              <a:endParaRPr lang="ar-SA" altLang="en-US"/>
            </a:p>
          </p:txBody>
        </p:sp>
        <p:sp>
          <p:nvSpPr>
            <p:cNvPr id="1036" name="AutoShape 6"/>
            <p:cNvSpPr>
              <a:spLocks noChangeArrowheads="1"/>
            </p:cNvSpPr>
            <p:nvPr/>
          </p:nvSpPr>
          <p:spPr bwMode="auto">
            <a:xfrm>
              <a:off x="3600" y="3984"/>
              <a:ext cx="191" cy="191"/>
            </a:xfrm>
            <a:prstGeom prst="octagon">
              <a:avLst>
                <a:gd name="adj" fmla="val 23148"/>
              </a:avLst>
            </a:pr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bg1"/>
                  </a:solidFill>
                  <a:latin typeface="Arial" charset="0"/>
                  <a:ea typeface="DejaVu Sans" charset="0"/>
                  <a:cs typeface="DejaVu Sans" charset="0"/>
                </a:defRPr>
              </a:lvl1pPr>
              <a:lvl2pPr marL="742950" indent="-285750">
                <a:defRPr>
                  <a:solidFill>
                    <a:schemeClr val="bg1"/>
                  </a:solidFill>
                  <a:latin typeface="Arial" charset="0"/>
                  <a:ea typeface="DejaVu Sans" charset="0"/>
                  <a:cs typeface="DejaVu Sans" charset="0"/>
                </a:defRPr>
              </a:lvl2pPr>
              <a:lvl3pPr marL="1143000" indent="-228600">
                <a:defRPr>
                  <a:solidFill>
                    <a:schemeClr val="bg1"/>
                  </a:solidFill>
                  <a:latin typeface="Arial" charset="0"/>
                  <a:ea typeface="DejaVu Sans" charset="0"/>
                  <a:cs typeface="DejaVu Sans" charset="0"/>
                </a:defRPr>
              </a:lvl3pPr>
              <a:lvl4pPr marL="1600200" indent="-228600">
                <a:defRPr>
                  <a:solidFill>
                    <a:schemeClr val="bg1"/>
                  </a:solidFill>
                  <a:latin typeface="Arial" charset="0"/>
                  <a:ea typeface="DejaVu Sans" charset="0"/>
                  <a:cs typeface="DejaVu Sans" charset="0"/>
                </a:defRPr>
              </a:lvl4pPr>
              <a:lvl5pPr marL="2057400" indent="-228600">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9pPr>
            </a:lstStyle>
            <a:p>
              <a:pPr>
                <a:defRPr/>
              </a:pPr>
              <a:endParaRPr lang="ar-SA" altLang="en-US"/>
            </a:p>
          </p:txBody>
        </p:sp>
      </p:grpSp>
      <p:sp>
        <p:nvSpPr>
          <p:cNvPr id="1030" name="AutoShape 7">
            <a:hlinkClick r:id="" action="ppaction://hlinkshowjump?jump=nextslide"/>
          </p:cNvPr>
          <p:cNvSpPr>
            <a:spLocks noChangeArrowheads="1"/>
          </p:cNvSpPr>
          <p:nvPr/>
        </p:nvSpPr>
        <p:spPr bwMode="auto">
          <a:xfrm>
            <a:off x="4724400" y="6248400"/>
            <a:ext cx="457200" cy="457200"/>
          </a:xfrm>
          <a:prstGeom prst="actionButtonForwardNext">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bg1"/>
                </a:solidFill>
                <a:latin typeface="Arial" charset="0"/>
                <a:ea typeface="DejaVu Sans" charset="0"/>
                <a:cs typeface="DejaVu Sans" charset="0"/>
              </a:defRPr>
            </a:lvl1pPr>
            <a:lvl2pPr marL="742950" indent="-285750">
              <a:defRPr>
                <a:solidFill>
                  <a:schemeClr val="bg1"/>
                </a:solidFill>
                <a:latin typeface="Arial" charset="0"/>
                <a:ea typeface="DejaVu Sans" charset="0"/>
                <a:cs typeface="DejaVu Sans" charset="0"/>
              </a:defRPr>
            </a:lvl2pPr>
            <a:lvl3pPr marL="1143000" indent="-228600">
              <a:defRPr>
                <a:solidFill>
                  <a:schemeClr val="bg1"/>
                </a:solidFill>
                <a:latin typeface="Arial" charset="0"/>
                <a:ea typeface="DejaVu Sans" charset="0"/>
                <a:cs typeface="DejaVu Sans" charset="0"/>
              </a:defRPr>
            </a:lvl3pPr>
            <a:lvl4pPr marL="1600200" indent="-228600">
              <a:defRPr>
                <a:solidFill>
                  <a:schemeClr val="bg1"/>
                </a:solidFill>
                <a:latin typeface="Arial" charset="0"/>
                <a:ea typeface="DejaVu Sans" charset="0"/>
                <a:cs typeface="DejaVu Sans" charset="0"/>
              </a:defRPr>
            </a:lvl4pPr>
            <a:lvl5pPr marL="2057400" indent="-228600">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9pPr>
          </a:lstStyle>
          <a:p>
            <a:pPr>
              <a:defRPr/>
            </a:pPr>
            <a:endParaRPr lang="ar-SA" altLang="en-US"/>
          </a:p>
        </p:txBody>
      </p:sp>
      <p:sp>
        <p:nvSpPr>
          <p:cNvPr id="1031" name="AutoShape 8">
            <a:hlinkClick r:id="" action="ppaction://hlinkshowjump?jump=previousslide"/>
          </p:cNvPr>
          <p:cNvSpPr>
            <a:spLocks noChangeArrowheads="1"/>
          </p:cNvSpPr>
          <p:nvPr/>
        </p:nvSpPr>
        <p:spPr bwMode="auto">
          <a:xfrm>
            <a:off x="3962400" y="6248400"/>
            <a:ext cx="457200" cy="457200"/>
          </a:xfrm>
          <a:prstGeom prst="actionButtonBackPrevious">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bg1"/>
                </a:solidFill>
                <a:latin typeface="Arial" charset="0"/>
                <a:ea typeface="DejaVu Sans" charset="0"/>
                <a:cs typeface="DejaVu Sans" charset="0"/>
              </a:defRPr>
            </a:lvl1pPr>
            <a:lvl2pPr marL="742950" indent="-285750">
              <a:defRPr>
                <a:solidFill>
                  <a:schemeClr val="bg1"/>
                </a:solidFill>
                <a:latin typeface="Arial" charset="0"/>
                <a:ea typeface="DejaVu Sans" charset="0"/>
                <a:cs typeface="DejaVu Sans" charset="0"/>
              </a:defRPr>
            </a:lvl2pPr>
            <a:lvl3pPr marL="1143000" indent="-228600">
              <a:defRPr>
                <a:solidFill>
                  <a:schemeClr val="bg1"/>
                </a:solidFill>
                <a:latin typeface="Arial" charset="0"/>
                <a:ea typeface="DejaVu Sans" charset="0"/>
                <a:cs typeface="DejaVu Sans" charset="0"/>
              </a:defRPr>
            </a:lvl3pPr>
            <a:lvl4pPr marL="1600200" indent="-228600">
              <a:defRPr>
                <a:solidFill>
                  <a:schemeClr val="bg1"/>
                </a:solidFill>
                <a:latin typeface="Arial" charset="0"/>
                <a:ea typeface="DejaVu Sans" charset="0"/>
                <a:cs typeface="DejaVu Sans" charset="0"/>
              </a:defRPr>
            </a:lvl4pPr>
            <a:lvl5pPr marL="2057400" indent="-228600">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9pPr>
          </a:lstStyle>
          <a:p>
            <a:pPr>
              <a:defRPr/>
            </a:pPr>
            <a:endParaRPr lang="ar-SA" altLang="en-US"/>
          </a:p>
        </p:txBody>
      </p:sp>
      <p:sp>
        <p:nvSpPr>
          <p:cNvPr id="1032" name="AutoShape 9">
            <a:hlinkClick r:id="" action="ppaction://hlinkshowjump?jump=firstslide"/>
          </p:cNvPr>
          <p:cNvSpPr>
            <a:spLocks noChangeArrowheads="1"/>
          </p:cNvSpPr>
          <p:nvPr/>
        </p:nvSpPr>
        <p:spPr bwMode="auto">
          <a:xfrm>
            <a:off x="3048000" y="6248400"/>
            <a:ext cx="457200" cy="457200"/>
          </a:xfrm>
          <a:prstGeom prst="actionButtonHome">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bg1"/>
                </a:solidFill>
                <a:latin typeface="Arial" charset="0"/>
                <a:ea typeface="DejaVu Sans" charset="0"/>
                <a:cs typeface="DejaVu Sans" charset="0"/>
              </a:defRPr>
            </a:lvl1pPr>
            <a:lvl2pPr marL="742950" indent="-285750">
              <a:defRPr>
                <a:solidFill>
                  <a:schemeClr val="bg1"/>
                </a:solidFill>
                <a:latin typeface="Arial" charset="0"/>
                <a:ea typeface="DejaVu Sans" charset="0"/>
                <a:cs typeface="DejaVu Sans" charset="0"/>
              </a:defRPr>
            </a:lvl2pPr>
            <a:lvl3pPr marL="1143000" indent="-228600">
              <a:defRPr>
                <a:solidFill>
                  <a:schemeClr val="bg1"/>
                </a:solidFill>
                <a:latin typeface="Arial" charset="0"/>
                <a:ea typeface="DejaVu Sans" charset="0"/>
                <a:cs typeface="DejaVu Sans" charset="0"/>
              </a:defRPr>
            </a:lvl3pPr>
            <a:lvl4pPr marL="1600200" indent="-228600">
              <a:defRPr>
                <a:solidFill>
                  <a:schemeClr val="bg1"/>
                </a:solidFill>
                <a:latin typeface="Arial" charset="0"/>
                <a:ea typeface="DejaVu Sans" charset="0"/>
                <a:cs typeface="DejaVu Sans" charset="0"/>
              </a:defRPr>
            </a:lvl4pPr>
            <a:lvl5pPr marL="2057400" indent="-228600">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9pPr>
          </a:lstStyle>
          <a:p>
            <a:pPr>
              <a:defRPr/>
            </a:pPr>
            <a:endParaRPr lang="ar-SA" altLang="en-US"/>
          </a:p>
        </p:txBody>
      </p:sp>
      <p:sp>
        <p:nvSpPr>
          <p:cNvPr id="1034" name="Rectangle 10"/>
          <p:cNvSpPr>
            <a:spLocks noGrp="1" noChangeArrowheads="1"/>
          </p:cNvSpPr>
          <p:nvPr>
            <p:ph type="ftr"/>
          </p:nvPr>
        </p:nvSpPr>
        <p:spPr bwMode="auto">
          <a:xfrm>
            <a:off x="0" y="6381750"/>
            <a:ext cx="2892425" cy="730250"/>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buFont typeface="Arial"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b="1">
                <a:solidFill>
                  <a:srgbClr val="000000"/>
                </a:solidFill>
                <a:latin typeface="Arial" pitchFamily="34" charset="0"/>
                <a:ea typeface="+mn-ea"/>
                <a:cs typeface="+mn-cs"/>
              </a:defRPr>
            </a:lvl1pPr>
          </a:lstStyle>
          <a:p>
            <a:pPr>
              <a:defRPr/>
            </a:pPr>
            <a:r>
              <a:rPr lang="tr-TR" smtClean="0"/>
              <a:t>Dr. Mohammed Alnaif</a:t>
            </a:r>
            <a:endParaRPr lang="tr-TR"/>
          </a:p>
        </p:txBody>
      </p:sp>
      <p:sp>
        <p:nvSpPr>
          <p:cNvPr id="3" name="Text Box 11"/>
          <p:cNvSpPr txBox="1">
            <a:spLocks noChangeArrowheads="1"/>
          </p:cNvSpPr>
          <p:nvPr/>
        </p:nvSpPr>
        <p:spPr bwMode="auto">
          <a:xfrm>
            <a:off x="2362200" y="0"/>
            <a:ext cx="4495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9pPr>
          </a:lstStyle>
          <a:p>
            <a:pPr>
              <a:spcBef>
                <a:spcPts val="1125"/>
              </a:spcBef>
              <a:buClr>
                <a:srgbClr val="A50021"/>
              </a:buClr>
              <a:defRPr/>
            </a:pPr>
            <a:r>
              <a:rPr lang="tr-TR" altLang="en-US" b="1">
                <a:solidFill>
                  <a:srgbClr val="A50021"/>
                </a:solidFill>
              </a:rPr>
              <a:t>Computers Are Your Future Chapter 1</a:t>
            </a:r>
          </a:p>
        </p:txBody>
      </p:sp>
    </p:spTree>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Lst>
  <p:hf hdr="0" dt="0"/>
  <p:txStyles>
    <p:titleStyle>
      <a:lvl1pPr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mj-lt"/>
          <a:ea typeface="+mj-ea"/>
          <a:cs typeface="+mj-cs"/>
        </a:defRPr>
      </a:lvl1pPr>
      <a:lvl2pPr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2pPr>
      <a:lvl3pPr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3pPr>
      <a:lvl4pPr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4pPr>
      <a:lvl5pPr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5pPr>
      <a:lvl6pPr marL="457200"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6pPr>
      <a:lvl7pPr marL="914400"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7pPr>
      <a:lvl8pPr marL="1371600"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8pPr>
      <a:lvl9pPr marL="1828800"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9pPr>
    </p:titleStyle>
    <p:bodyStyle>
      <a:lvl1pPr marL="339725" indent="-339725" algn="l" defTabSz="449263" rtl="0" eaLnBrk="1" fontAlgn="base" hangingPunct="1">
        <a:spcBef>
          <a:spcPts val="700"/>
        </a:spcBef>
        <a:spcAft>
          <a:spcPct val="0"/>
        </a:spcAft>
        <a:buClr>
          <a:srgbClr val="A50021"/>
        </a:buClr>
        <a:buSzPct val="100000"/>
        <a:buFont typeface="Wingdings" pitchFamily="2" charset="2"/>
        <a:buChar char=""/>
        <a:defRPr sz="2800">
          <a:solidFill>
            <a:srgbClr val="A50021"/>
          </a:solidFill>
          <a:latin typeface="+mn-lt"/>
          <a:ea typeface="+mn-ea"/>
          <a:cs typeface="+mn-cs"/>
        </a:defRPr>
      </a:lvl1pPr>
      <a:lvl2pPr marL="739775" indent="-282575" algn="l" defTabSz="449263" rtl="0" eaLnBrk="1" fontAlgn="base" hangingPunct="1">
        <a:spcBef>
          <a:spcPts val="600"/>
        </a:spcBef>
        <a:spcAft>
          <a:spcPct val="0"/>
        </a:spcAft>
        <a:buClr>
          <a:srgbClr val="A50021"/>
        </a:buClr>
        <a:buSzPct val="100000"/>
        <a:buFont typeface="Wingdings" pitchFamily="2" charset="2"/>
        <a:buChar char=""/>
        <a:defRPr sz="2400">
          <a:solidFill>
            <a:srgbClr val="A50021"/>
          </a:solidFill>
          <a:latin typeface="+mn-lt"/>
          <a:ea typeface="+mn-ea"/>
          <a:cs typeface="+mn-cs"/>
        </a:defRPr>
      </a:lvl2pPr>
      <a:lvl3pPr marL="1143000" indent="-228600" algn="l" defTabSz="449263" rtl="0" eaLnBrk="1" fontAlgn="base" hangingPunct="1">
        <a:spcBef>
          <a:spcPts val="500"/>
        </a:spcBef>
        <a:spcAft>
          <a:spcPct val="0"/>
        </a:spcAft>
        <a:buClr>
          <a:srgbClr val="A50021"/>
        </a:buClr>
        <a:buSzPct val="100000"/>
        <a:buFont typeface="Wingdings" pitchFamily="2" charset="2"/>
        <a:buChar char=""/>
        <a:defRPr sz="2000">
          <a:solidFill>
            <a:srgbClr val="A50021"/>
          </a:solidFill>
          <a:latin typeface="+mn-lt"/>
          <a:ea typeface="+mn-ea"/>
          <a:cs typeface="+mn-cs"/>
        </a:defRPr>
      </a:lvl3pPr>
      <a:lvl4pPr marL="16002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4pPr>
      <a:lvl5pPr marL="20574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5pPr>
      <a:lvl6pPr marL="25146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6pPr>
      <a:lvl7pPr marL="29718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7pPr>
      <a:lvl8pPr marL="34290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8pPr>
      <a:lvl9pPr marL="38862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tile tx="0" ty="0" sx="100000" sy="100000" flip="none" algn="tl"/>
        </a:blipFill>
        <a:effectLst/>
      </p:bgPr>
    </p:bg>
    <p:spTree>
      <p:nvGrpSpPr>
        <p:cNvPr id="1" name=""/>
        <p:cNvGrpSpPr/>
        <p:nvPr/>
      </p:nvGrpSpPr>
      <p:grpSpPr>
        <a:xfrm>
          <a:off x="0" y="0"/>
          <a:ext cx="0" cy="0"/>
          <a:chOff x="0" y="0"/>
          <a:chExt cx="0" cy="0"/>
        </a:xfrm>
      </p:grpSpPr>
      <p:grpSp>
        <p:nvGrpSpPr>
          <p:cNvPr id="6146" name="Group 1"/>
          <p:cNvGrpSpPr>
            <a:grpSpLocks/>
          </p:cNvGrpSpPr>
          <p:nvPr/>
        </p:nvGrpSpPr>
        <p:grpSpPr bwMode="auto">
          <a:xfrm>
            <a:off x="5638800" y="6248400"/>
            <a:ext cx="454025" cy="454025"/>
            <a:chOff x="3552" y="3936"/>
            <a:chExt cx="286" cy="286"/>
          </a:xfrm>
        </p:grpSpPr>
        <p:sp>
          <p:nvSpPr>
            <p:cNvPr id="2" name="AutoShape 2">
              <a:hlinkClick r:id="" action="ppaction://hlinkshowjump?jump=endshow"/>
            </p:cNvPr>
            <p:cNvSpPr>
              <a:spLocks noChangeArrowheads="1"/>
            </p:cNvSpPr>
            <p:nvPr/>
          </p:nvSpPr>
          <p:spPr bwMode="auto">
            <a:xfrm>
              <a:off x="3552" y="3936"/>
              <a:ext cx="287" cy="287"/>
            </a:xfrm>
            <a:prstGeom prst="actionButtonBlank">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bg1"/>
                  </a:solidFill>
                  <a:latin typeface="Arial" charset="0"/>
                  <a:ea typeface="DejaVu Sans" charset="0"/>
                  <a:cs typeface="DejaVu Sans" charset="0"/>
                </a:defRPr>
              </a:lvl1pPr>
              <a:lvl2pPr marL="742950" indent="-285750">
                <a:defRPr>
                  <a:solidFill>
                    <a:schemeClr val="bg1"/>
                  </a:solidFill>
                  <a:latin typeface="Arial" charset="0"/>
                  <a:ea typeface="DejaVu Sans" charset="0"/>
                  <a:cs typeface="DejaVu Sans" charset="0"/>
                </a:defRPr>
              </a:lvl2pPr>
              <a:lvl3pPr marL="1143000" indent="-228600">
                <a:defRPr>
                  <a:solidFill>
                    <a:schemeClr val="bg1"/>
                  </a:solidFill>
                  <a:latin typeface="Arial" charset="0"/>
                  <a:ea typeface="DejaVu Sans" charset="0"/>
                  <a:cs typeface="DejaVu Sans" charset="0"/>
                </a:defRPr>
              </a:lvl3pPr>
              <a:lvl4pPr marL="1600200" indent="-228600">
                <a:defRPr>
                  <a:solidFill>
                    <a:schemeClr val="bg1"/>
                  </a:solidFill>
                  <a:latin typeface="Arial" charset="0"/>
                  <a:ea typeface="DejaVu Sans" charset="0"/>
                  <a:cs typeface="DejaVu Sans" charset="0"/>
                </a:defRPr>
              </a:lvl4pPr>
              <a:lvl5pPr marL="2057400" indent="-228600">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9pPr>
            </a:lstStyle>
            <a:p>
              <a:pPr>
                <a:defRPr/>
              </a:pPr>
              <a:endParaRPr lang="ar-SA" altLang="en-US"/>
            </a:p>
          </p:txBody>
        </p:sp>
        <p:sp>
          <p:nvSpPr>
            <p:cNvPr id="3084" name="AutoShape 3"/>
            <p:cNvSpPr>
              <a:spLocks noChangeArrowheads="1"/>
            </p:cNvSpPr>
            <p:nvPr/>
          </p:nvSpPr>
          <p:spPr bwMode="auto">
            <a:xfrm>
              <a:off x="3600" y="3984"/>
              <a:ext cx="191" cy="191"/>
            </a:xfrm>
            <a:prstGeom prst="octagon">
              <a:avLst>
                <a:gd name="adj" fmla="val 23148"/>
              </a:avLst>
            </a:pr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bg1"/>
                  </a:solidFill>
                  <a:latin typeface="Arial" charset="0"/>
                  <a:ea typeface="DejaVu Sans" charset="0"/>
                  <a:cs typeface="DejaVu Sans" charset="0"/>
                </a:defRPr>
              </a:lvl1pPr>
              <a:lvl2pPr marL="742950" indent="-285750">
                <a:defRPr>
                  <a:solidFill>
                    <a:schemeClr val="bg1"/>
                  </a:solidFill>
                  <a:latin typeface="Arial" charset="0"/>
                  <a:ea typeface="DejaVu Sans" charset="0"/>
                  <a:cs typeface="DejaVu Sans" charset="0"/>
                </a:defRPr>
              </a:lvl2pPr>
              <a:lvl3pPr marL="1143000" indent="-228600">
                <a:defRPr>
                  <a:solidFill>
                    <a:schemeClr val="bg1"/>
                  </a:solidFill>
                  <a:latin typeface="Arial" charset="0"/>
                  <a:ea typeface="DejaVu Sans" charset="0"/>
                  <a:cs typeface="DejaVu Sans" charset="0"/>
                </a:defRPr>
              </a:lvl3pPr>
              <a:lvl4pPr marL="1600200" indent="-228600">
                <a:defRPr>
                  <a:solidFill>
                    <a:schemeClr val="bg1"/>
                  </a:solidFill>
                  <a:latin typeface="Arial" charset="0"/>
                  <a:ea typeface="DejaVu Sans" charset="0"/>
                  <a:cs typeface="DejaVu Sans" charset="0"/>
                </a:defRPr>
              </a:lvl4pPr>
              <a:lvl5pPr marL="2057400" indent="-228600">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9pPr>
            </a:lstStyle>
            <a:p>
              <a:pPr>
                <a:defRPr/>
              </a:pPr>
              <a:endParaRPr lang="ar-SA" altLang="en-US"/>
            </a:p>
          </p:txBody>
        </p:sp>
      </p:grpSp>
      <p:sp>
        <p:nvSpPr>
          <p:cNvPr id="3075" name="AutoShape 4">
            <a:hlinkClick r:id="" action="ppaction://hlinkshowjump?jump=nextslide"/>
          </p:cNvPr>
          <p:cNvSpPr>
            <a:spLocks noChangeArrowheads="1"/>
          </p:cNvSpPr>
          <p:nvPr/>
        </p:nvSpPr>
        <p:spPr bwMode="auto">
          <a:xfrm>
            <a:off x="4724400" y="6248400"/>
            <a:ext cx="457200" cy="457200"/>
          </a:xfrm>
          <a:prstGeom prst="actionButtonForwardNext">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bg1"/>
                </a:solidFill>
                <a:latin typeface="Arial" charset="0"/>
                <a:ea typeface="DejaVu Sans" charset="0"/>
                <a:cs typeface="DejaVu Sans" charset="0"/>
              </a:defRPr>
            </a:lvl1pPr>
            <a:lvl2pPr marL="742950" indent="-285750">
              <a:defRPr>
                <a:solidFill>
                  <a:schemeClr val="bg1"/>
                </a:solidFill>
                <a:latin typeface="Arial" charset="0"/>
                <a:ea typeface="DejaVu Sans" charset="0"/>
                <a:cs typeface="DejaVu Sans" charset="0"/>
              </a:defRPr>
            </a:lvl2pPr>
            <a:lvl3pPr marL="1143000" indent="-228600">
              <a:defRPr>
                <a:solidFill>
                  <a:schemeClr val="bg1"/>
                </a:solidFill>
                <a:latin typeface="Arial" charset="0"/>
                <a:ea typeface="DejaVu Sans" charset="0"/>
                <a:cs typeface="DejaVu Sans" charset="0"/>
              </a:defRPr>
            </a:lvl3pPr>
            <a:lvl4pPr marL="1600200" indent="-228600">
              <a:defRPr>
                <a:solidFill>
                  <a:schemeClr val="bg1"/>
                </a:solidFill>
                <a:latin typeface="Arial" charset="0"/>
                <a:ea typeface="DejaVu Sans" charset="0"/>
                <a:cs typeface="DejaVu Sans" charset="0"/>
              </a:defRPr>
            </a:lvl4pPr>
            <a:lvl5pPr marL="2057400" indent="-228600">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9pPr>
          </a:lstStyle>
          <a:p>
            <a:pPr>
              <a:defRPr/>
            </a:pPr>
            <a:endParaRPr lang="ar-SA" altLang="en-US"/>
          </a:p>
        </p:txBody>
      </p:sp>
      <p:sp>
        <p:nvSpPr>
          <p:cNvPr id="3076" name="AutoShape 5">
            <a:hlinkClick r:id="" action="ppaction://hlinkshowjump?jump=previousslide"/>
          </p:cNvPr>
          <p:cNvSpPr>
            <a:spLocks noChangeArrowheads="1"/>
          </p:cNvSpPr>
          <p:nvPr/>
        </p:nvSpPr>
        <p:spPr bwMode="auto">
          <a:xfrm>
            <a:off x="3962400" y="6248400"/>
            <a:ext cx="457200" cy="457200"/>
          </a:xfrm>
          <a:prstGeom prst="actionButtonBackPrevious">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bg1"/>
                </a:solidFill>
                <a:latin typeface="Arial" charset="0"/>
                <a:ea typeface="DejaVu Sans" charset="0"/>
                <a:cs typeface="DejaVu Sans" charset="0"/>
              </a:defRPr>
            </a:lvl1pPr>
            <a:lvl2pPr marL="742950" indent="-285750">
              <a:defRPr>
                <a:solidFill>
                  <a:schemeClr val="bg1"/>
                </a:solidFill>
                <a:latin typeface="Arial" charset="0"/>
                <a:ea typeface="DejaVu Sans" charset="0"/>
                <a:cs typeface="DejaVu Sans" charset="0"/>
              </a:defRPr>
            </a:lvl2pPr>
            <a:lvl3pPr marL="1143000" indent="-228600">
              <a:defRPr>
                <a:solidFill>
                  <a:schemeClr val="bg1"/>
                </a:solidFill>
                <a:latin typeface="Arial" charset="0"/>
                <a:ea typeface="DejaVu Sans" charset="0"/>
                <a:cs typeface="DejaVu Sans" charset="0"/>
              </a:defRPr>
            </a:lvl3pPr>
            <a:lvl4pPr marL="1600200" indent="-228600">
              <a:defRPr>
                <a:solidFill>
                  <a:schemeClr val="bg1"/>
                </a:solidFill>
                <a:latin typeface="Arial" charset="0"/>
                <a:ea typeface="DejaVu Sans" charset="0"/>
                <a:cs typeface="DejaVu Sans" charset="0"/>
              </a:defRPr>
            </a:lvl4pPr>
            <a:lvl5pPr marL="2057400" indent="-228600">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9pPr>
          </a:lstStyle>
          <a:p>
            <a:pPr>
              <a:defRPr/>
            </a:pPr>
            <a:endParaRPr lang="ar-SA" altLang="en-US"/>
          </a:p>
        </p:txBody>
      </p:sp>
      <p:sp>
        <p:nvSpPr>
          <p:cNvPr id="3077" name="AutoShape 6">
            <a:hlinkClick r:id="" action="ppaction://hlinkshowjump?jump=firstslide"/>
          </p:cNvPr>
          <p:cNvSpPr>
            <a:spLocks noChangeArrowheads="1"/>
          </p:cNvSpPr>
          <p:nvPr/>
        </p:nvSpPr>
        <p:spPr bwMode="auto">
          <a:xfrm>
            <a:off x="3048000" y="6248400"/>
            <a:ext cx="457200" cy="457200"/>
          </a:xfrm>
          <a:prstGeom prst="actionButtonHome">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bg1"/>
                </a:solidFill>
                <a:latin typeface="Arial" charset="0"/>
                <a:ea typeface="DejaVu Sans" charset="0"/>
                <a:cs typeface="DejaVu Sans" charset="0"/>
              </a:defRPr>
            </a:lvl1pPr>
            <a:lvl2pPr marL="742950" indent="-285750">
              <a:defRPr>
                <a:solidFill>
                  <a:schemeClr val="bg1"/>
                </a:solidFill>
                <a:latin typeface="Arial" charset="0"/>
                <a:ea typeface="DejaVu Sans" charset="0"/>
                <a:cs typeface="DejaVu Sans" charset="0"/>
              </a:defRPr>
            </a:lvl2pPr>
            <a:lvl3pPr marL="1143000" indent="-228600">
              <a:defRPr>
                <a:solidFill>
                  <a:schemeClr val="bg1"/>
                </a:solidFill>
                <a:latin typeface="Arial" charset="0"/>
                <a:ea typeface="DejaVu Sans" charset="0"/>
                <a:cs typeface="DejaVu Sans" charset="0"/>
              </a:defRPr>
            </a:lvl3pPr>
            <a:lvl4pPr marL="1600200" indent="-228600">
              <a:defRPr>
                <a:solidFill>
                  <a:schemeClr val="bg1"/>
                </a:solidFill>
                <a:latin typeface="Arial" charset="0"/>
                <a:ea typeface="DejaVu Sans" charset="0"/>
                <a:cs typeface="DejaVu Sans" charset="0"/>
              </a:defRPr>
            </a:lvl4pPr>
            <a:lvl5pPr marL="2057400" indent="-228600">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9pPr>
          </a:lstStyle>
          <a:p>
            <a:pPr>
              <a:defRPr/>
            </a:pPr>
            <a:endParaRPr lang="ar-SA" altLang="en-US"/>
          </a:p>
        </p:txBody>
      </p:sp>
      <p:sp>
        <p:nvSpPr>
          <p:cNvPr id="3078" name="Text Box 7"/>
          <p:cNvSpPr txBox="1">
            <a:spLocks noChangeArrowheads="1"/>
          </p:cNvSpPr>
          <p:nvPr/>
        </p:nvSpPr>
        <p:spPr bwMode="auto">
          <a:xfrm>
            <a:off x="2362200" y="0"/>
            <a:ext cx="4495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9pPr>
          </a:lstStyle>
          <a:p>
            <a:pPr>
              <a:spcBef>
                <a:spcPts val="1125"/>
              </a:spcBef>
              <a:buClr>
                <a:srgbClr val="A50021"/>
              </a:buClr>
              <a:defRPr/>
            </a:pPr>
            <a:r>
              <a:rPr lang="tr-TR" altLang="en-US" b="1">
                <a:solidFill>
                  <a:srgbClr val="A50021"/>
                </a:solidFill>
              </a:rPr>
              <a:t>Computers Are Your Future Chapter 1</a:t>
            </a:r>
          </a:p>
        </p:txBody>
      </p:sp>
      <p:sp>
        <p:nvSpPr>
          <p:cNvPr id="6151" name="Rectangle 8"/>
          <p:cNvSpPr>
            <a:spLocks noGrp="1" noChangeArrowheads="1"/>
          </p:cNvSpPr>
          <p:nvPr>
            <p:ph type="title"/>
          </p:nvPr>
        </p:nvSpPr>
        <p:spPr bwMode="auto">
          <a:xfrm>
            <a:off x="457200" y="274638"/>
            <a:ext cx="8226425"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ctr" anchorCtr="0" compatLnSpc="1">
            <a:prstTxWarp prst="textNoShape">
              <a:avLst/>
            </a:prstTxWarp>
          </a:bodyPr>
          <a:lstStyle/>
          <a:p>
            <a:pPr lvl="0"/>
            <a:r>
              <a:rPr lang="en-GB" altLang="en-US" smtClean="0"/>
              <a:t>Ana başlık metnini düzenlemek için tıklayın</a:t>
            </a:r>
          </a:p>
        </p:txBody>
      </p:sp>
      <p:sp>
        <p:nvSpPr>
          <p:cNvPr id="6152" name="Rectangle 9"/>
          <p:cNvSpPr>
            <a:spLocks noGrp="1" noChangeArrowheads="1"/>
          </p:cNvSpPr>
          <p:nvPr>
            <p:ph type="body" idx="1"/>
          </p:nvPr>
        </p:nvSpPr>
        <p:spPr bwMode="auto">
          <a:xfrm>
            <a:off x="457200" y="1600200"/>
            <a:ext cx="8226425" cy="452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t" anchorCtr="0" compatLnSpc="1">
            <a:prstTxWarp prst="textNoShape">
              <a:avLst/>
            </a:prstTxWarp>
          </a:bodyPr>
          <a:lstStyle/>
          <a:p>
            <a:pPr lvl="0"/>
            <a:r>
              <a:rPr lang="en-GB" altLang="en-US" smtClean="0"/>
              <a:t>Anahat metninin biçimini düzenlemek için tıklayın</a:t>
            </a:r>
          </a:p>
          <a:p>
            <a:pPr lvl="1"/>
            <a:r>
              <a:rPr lang="en-GB" altLang="en-US" smtClean="0"/>
              <a:t>İkinci Anahat Düzeyi</a:t>
            </a:r>
          </a:p>
          <a:p>
            <a:pPr lvl="2"/>
            <a:r>
              <a:rPr lang="en-GB" altLang="en-US" smtClean="0"/>
              <a:t>Üçüncü Anahat Düzeyi</a:t>
            </a:r>
          </a:p>
          <a:p>
            <a:pPr lvl="3"/>
            <a:r>
              <a:rPr lang="en-GB" altLang="en-US" smtClean="0"/>
              <a:t>Dördüncü Anahat Düzeyi</a:t>
            </a:r>
          </a:p>
          <a:p>
            <a:pPr lvl="4"/>
            <a:r>
              <a:rPr lang="en-GB" altLang="en-US" smtClean="0"/>
              <a:t>Beşinci Anahat Düzeyi</a:t>
            </a:r>
          </a:p>
          <a:p>
            <a:pPr lvl="4"/>
            <a:r>
              <a:rPr lang="en-GB" altLang="en-US" smtClean="0"/>
              <a:t>Altıncı Anahat Düzeyi</a:t>
            </a:r>
          </a:p>
          <a:p>
            <a:pPr lvl="4"/>
            <a:r>
              <a:rPr lang="en-GB" altLang="en-US" smtClean="0"/>
              <a:t>Yedinci Anahat Düzeyi</a:t>
            </a:r>
          </a:p>
          <a:p>
            <a:pPr lvl="4"/>
            <a:r>
              <a:rPr lang="en-GB" altLang="en-US" smtClean="0"/>
              <a:t>Sekizinci Anahat Düzeyi</a:t>
            </a:r>
          </a:p>
          <a:p>
            <a:pPr lvl="4"/>
            <a:r>
              <a:rPr lang="en-GB" altLang="en-US" smtClean="0"/>
              <a:t>Dokuzuncu Anahat Düzeyi</a:t>
            </a:r>
          </a:p>
        </p:txBody>
      </p:sp>
      <p:sp>
        <p:nvSpPr>
          <p:cNvPr id="3082" name="Rectangle 10"/>
          <p:cNvSpPr>
            <a:spLocks noGrp="1" noChangeArrowheads="1"/>
          </p:cNvSpPr>
          <p:nvPr>
            <p:ph type="sldNum"/>
          </p:nvPr>
        </p:nvSpPr>
        <p:spPr bwMode="auto">
          <a:xfrm>
            <a:off x="6553200" y="6381750"/>
            <a:ext cx="2130425" cy="473075"/>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r" eaLnBrk="1">
              <a:buSzPct val="45000"/>
              <a:buFont typeface="Wingdings" pitchFamily="2" charset="2"/>
              <a:buNone/>
              <a:tabLst>
                <a:tab pos="723900" algn="l"/>
                <a:tab pos="1447800" algn="l"/>
              </a:tabLst>
              <a:defRPr sz="1400" b="1">
                <a:solidFill>
                  <a:srgbClr val="000000"/>
                </a:solidFill>
                <a:latin typeface="+mn-lt"/>
                <a:ea typeface="+mn-ea"/>
                <a:cs typeface="+mn-cs"/>
              </a:defRPr>
            </a:lvl1pPr>
          </a:lstStyle>
          <a:p>
            <a:pPr>
              <a:defRPr/>
            </a:pPr>
            <a:r>
              <a:rPr lang="tr-TR"/>
              <a:t>Slide </a:t>
            </a:r>
            <a:fld id="{3B403AB6-D26A-43FD-95D4-D82EE5A0EBCF}" type="slidenum">
              <a:rPr lang="tr-TR"/>
              <a:pPr>
                <a:defRPr/>
              </a:pPr>
              <a:t>‹#›</a:t>
            </a:fld>
            <a:endParaRPr lang="tr-TR"/>
          </a:p>
        </p:txBody>
      </p:sp>
      <p:sp>
        <p:nvSpPr>
          <p:cNvPr id="3083" name="Rectangle 11"/>
          <p:cNvSpPr>
            <a:spLocks noGrp="1" noChangeArrowheads="1"/>
          </p:cNvSpPr>
          <p:nvPr>
            <p:ph type="ftr"/>
          </p:nvPr>
        </p:nvSpPr>
        <p:spPr bwMode="auto">
          <a:xfrm>
            <a:off x="0" y="6381750"/>
            <a:ext cx="2892425" cy="730250"/>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eaLnBrk="1">
              <a:buSzPct val="45000"/>
              <a:buFont typeface="Wingdings" pitchFamily="2" charset="2"/>
              <a:buNone/>
              <a:tabLst>
                <a:tab pos="723900" algn="l"/>
                <a:tab pos="1447800" algn="l"/>
                <a:tab pos="2171700" algn="l"/>
              </a:tabLst>
              <a:defRPr sz="1400" b="1">
                <a:solidFill>
                  <a:srgbClr val="000000"/>
                </a:solidFill>
                <a:latin typeface="+mn-lt"/>
                <a:ea typeface="+mn-ea"/>
                <a:cs typeface="+mn-cs"/>
              </a:defRPr>
            </a:lvl1pPr>
          </a:lstStyle>
          <a:p>
            <a:pPr>
              <a:defRPr/>
            </a:pPr>
            <a:r>
              <a:rPr lang="tr-TR" smtClean="0"/>
              <a:t>Dr. Mohammed Alnaif</a:t>
            </a:r>
            <a:endParaRPr lang="tr-TR"/>
          </a:p>
        </p:txBody>
      </p:sp>
    </p:spTree>
  </p:cSld>
  <p:clrMap bg1="lt1" tx1="dk1" bg2="lt2" tx2="dk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42" r:id="rId6"/>
    <p:sldLayoutId id="2147483943" r:id="rId7"/>
    <p:sldLayoutId id="2147483944" r:id="rId8"/>
    <p:sldLayoutId id="2147483945" r:id="rId9"/>
    <p:sldLayoutId id="2147483946" r:id="rId10"/>
    <p:sldLayoutId id="2147483947" r:id="rId11"/>
  </p:sldLayoutIdLst>
  <p:hf hdr="0" dt="0"/>
  <p:txStyles>
    <p:titleStyle>
      <a:lvl1pPr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mj-lt"/>
          <a:ea typeface="+mj-ea"/>
          <a:cs typeface="+mj-cs"/>
        </a:defRPr>
      </a:lvl1pPr>
      <a:lvl2pPr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2pPr>
      <a:lvl3pPr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3pPr>
      <a:lvl4pPr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4pPr>
      <a:lvl5pPr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5pPr>
      <a:lvl6pPr marL="457200"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6pPr>
      <a:lvl7pPr marL="914400"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7pPr>
      <a:lvl8pPr marL="1371600"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8pPr>
      <a:lvl9pPr marL="1828800"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9pPr>
    </p:titleStyle>
    <p:bodyStyle>
      <a:lvl1pPr marL="339725" indent="-339725" algn="l" defTabSz="449263" rtl="0" eaLnBrk="1" fontAlgn="base" hangingPunct="1">
        <a:spcBef>
          <a:spcPts val="700"/>
        </a:spcBef>
        <a:spcAft>
          <a:spcPct val="0"/>
        </a:spcAft>
        <a:buClr>
          <a:srgbClr val="A50021"/>
        </a:buClr>
        <a:buSzPct val="100000"/>
        <a:buFont typeface="Wingdings" pitchFamily="2" charset="2"/>
        <a:buChar char=""/>
        <a:defRPr sz="2800">
          <a:solidFill>
            <a:srgbClr val="A50021"/>
          </a:solidFill>
          <a:latin typeface="+mn-lt"/>
          <a:ea typeface="+mn-ea"/>
          <a:cs typeface="+mn-cs"/>
        </a:defRPr>
      </a:lvl1pPr>
      <a:lvl2pPr marL="739775" indent="-282575" algn="l" defTabSz="449263" rtl="0" eaLnBrk="1" fontAlgn="base" hangingPunct="1">
        <a:spcBef>
          <a:spcPts val="600"/>
        </a:spcBef>
        <a:spcAft>
          <a:spcPct val="0"/>
        </a:spcAft>
        <a:buClr>
          <a:srgbClr val="A50021"/>
        </a:buClr>
        <a:buSzPct val="100000"/>
        <a:buFont typeface="Wingdings" pitchFamily="2" charset="2"/>
        <a:buChar char=""/>
        <a:defRPr sz="2400">
          <a:solidFill>
            <a:srgbClr val="A50021"/>
          </a:solidFill>
          <a:latin typeface="+mn-lt"/>
          <a:ea typeface="+mn-ea"/>
          <a:cs typeface="+mn-cs"/>
        </a:defRPr>
      </a:lvl2pPr>
      <a:lvl3pPr marL="1143000" indent="-228600" algn="l" defTabSz="449263" rtl="0" eaLnBrk="1" fontAlgn="base" hangingPunct="1">
        <a:spcBef>
          <a:spcPts val="500"/>
        </a:spcBef>
        <a:spcAft>
          <a:spcPct val="0"/>
        </a:spcAft>
        <a:buClr>
          <a:srgbClr val="A50021"/>
        </a:buClr>
        <a:buSzPct val="100000"/>
        <a:buFont typeface="Wingdings" pitchFamily="2" charset="2"/>
        <a:buChar char=""/>
        <a:defRPr sz="2000">
          <a:solidFill>
            <a:srgbClr val="A50021"/>
          </a:solidFill>
          <a:latin typeface="+mn-lt"/>
          <a:ea typeface="+mn-ea"/>
          <a:cs typeface="+mn-cs"/>
        </a:defRPr>
      </a:lvl3pPr>
      <a:lvl4pPr marL="16002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4pPr>
      <a:lvl5pPr marL="20574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5pPr>
      <a:lvl6pPr marL="25146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6pPr>
      <a:lvl7pPr marL="29718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7pPr>
      <a:lvl8pPr marL="34290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8pPr>
      <a:lvl9pPr marL="38862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tile tx="0" ty="0" sx="100000" sy="100000" flip="none" algn="tl"/>
        </a:blipFill>
        <a:effectLst/>
      </p:bgPr>
    </p:bg>
    <p:spTree>
      <p:nvGrpSpPr>
        <p:cNvPr id="1" name=""/>
        <p:cNvGrpSpPr/>
        <p:nvPr/>
      </p:nvGrpSpPr>
      <p:grpSpPr>
        <a:xfrm>
          <a:off x="0" y="0"/>
          <a:ext cx="0" cy="0"/>
          <a:chOff x="0" y="0"/>
          <a:chExt cx="0" cy="0"/>
        </a:xfrm>
      </p:grpSpPr>
      <p:grpSp>
        <p:nvGrpSpPr>
          <p:cNvPr id="7170" name="Group 1"/>
          <p:cNvGrpSpPr>
            <a:grpSpLocks/>
          </p:cNvGrpSpPr>
          <p:nvPr/>
        </p:nvGrpSpPr>
        <p:grpSpPr bwMode="auto">
          <a:xfrm>
            <a:off x="5638800" y="6248400"/>
            <a:ext cx="454025" cy="454025"/>
            <a:chOff x="3552" y="3936"/>
            <a:chExt cx="286" cy="286"/>
          </a:xfrm>
        </p:grpSpPr>
        <p:sp>
          <p:nvSpPr>
            <p:cNvPr id="2" name="AutoShape 2">
              <a:hlinkClick r:id="" action="ppaction://hlinkshowjump?jump=endshow"/>
            </p:cNvPr>
            <p:cNvSpPr>
              <a:spLocks noChangeArrowheads="1"/>
            </p:cNvSpPr>
            <p:nvPr/>
          </p:nvSpPr>
          <p:spPr bwMode="auto">
            <a:xfrm>
              <a:off x="3552" y="3936"/>
              <a:ext cx="287" cy="287"/>
            </a:xfrm>
            <a:prstGeom prst="actionButtonBlank">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bg1"/>
                  </a:solidFill>
                  <a:latin typeface="Arial" charset="0"/>
                  <a:ea typeface="DejaVu Sans" charset="0"/>
                  <a:cs typeface="DejaVu Sans" charset="0"/>
                </a:defRPr>
              </a:lvl1pPr>
              <a:lvl2pPr marL="742950" indent="-285750">
                <a:defRPr>
                  <a:solidFill>
                    <a:schemeClr val="bg1"/>
                  </a:solidFill>
                  <a:latin typeface="Arial" charset="0"/>
                  <a:ea typeface="DejaVu Sans" charset="0"/>
                  <a:cs typeface="DejaVu Sans" charset="0"/>
                </a:defRPr>
              </a:lvl2pPr>
              <a:lvl3pPr marL="1143000" indent="-228600">
                <a:defRPr>
                  <a:solidFill>
                    <a:schemeClr val="bg1"/>
                  </a:solidFill>
                  <a:latin typeface="Arial" charset="0"/>
                  <a:ea typeface="DejaVu Sans" charset="0"/>
                  <a:cs typeface="DejaVu Sans" charset="0"/>
                </a:defRPr>
              </a:lvl3pPr>
              <a:lvl4pPr marL="1600200" indent="-228600">
                <a:defRPr>
                  <a:solidFill>
                    <a:schemeClr val="bg1"/>
                  </a:solidFill>
                  <a:latin typeface="Arial" charset="0"/>
                  <a:ea typeface="DejaVu Sans" charset="0"/>
                  <a:cs typeface="DejaVu Sans" charset="0"/>
                </a:defRPr>
              </a:lvl4pPr>
              <a:lvl5pPr marL="2057400" indent="-228600">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9pPr>
            </a:lstStyle>
            <a:p>
              <a:pPr>
                <a:defRPr/>
              </a:pPr>
              <a:endParaRPr lang="ar-SA" altLang="en-US"/>
            </a:p>
          </p:txBody>
        </p:sp>
        <p:sp>
          <p:nvSpPr>
            <p:cNvPr id="4108" name="AutoShape 3"/>
            <p:cNvSpPr>
              <a:spLocks noChangeArrowheads="1"/>
            </p:cNvSpPr>
            <p:nvPr/>
          </p:nvSpPr>
          <p:spPr bwMode="auto">
            <a:xfrm>
              <a:off x="3600" y="3984"/>
              <a:ext cx="191" cy="191"/>
            </a:xfrm>
            <a:prstGeom prst="octagon">
              <a:avLst>
                <a:gd name="adj" fmla="val 23148"/>
              </a:avLst>
            </a:pr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bg1"/>
                  </a:solidFill>
                  <a:latin typeface="Arial" charset="0"/>
                  <a:ea typeface="DejaVu Sans" charset="0"/>
                  <a:cs typeface="DejaVu Sans" charset="0"/>
                </a:defRPr>
              </a:lvl1pPr>
              <a:lvl2pPr marL="742950" indent="-285750">
                <a:defRPr>
                  <a:solidFill>
                    <a:schemeClr val="bg1"/>
                  </a:solidFill>
                  <a:latin typeface="Arial" charset="0"/>
                  <a:ea typeface="DejaVu Sans" charset="0"/>
                  <a:cs typeface="DejaVu Sans" charset="0"/>
                </a:defRPr>
              </a:lvl2pPr>
              <a:lvl3pPr marL="1143000" indent="-228600">
                <a:defRPr>
                  <a:solidFill>
                    <a:schemeClr val="bg1"/>
                  </a:solidFill>
                  <a:latin typeface="Arial" charset="0"/>
                  <a:ea typeface="DejaVu Sans" charset="0"/>
                  <a:cs typeface="DejaVu Sans" charset="0"/>
                </a:defRPr>
              </a:lvl3pPr>
              <a:lvl4pPr marL="1600200" indent="-228600">
                <a:defRPr>
                  <a:solidFill>
                    <a:schemeClr val="bg1"/>
                  </a:solidFill>
                  <a:latin typeface="Arial" charset="0"/>
                  <a:ea typeface="DejaVu Sans" charset="0"/>
                  <a:cs typeface="DejaVu Sans" charset="0"/>
                </a:defRPr>
              </a:lvl4pPr>
              <a:lvl5pPr marL="2057400" indent="-228600">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9pPr>
            </a:lstStyle>
            <a:p>
              <a:pPr>
                <a:defRPr/>
              </a:pPr>
              <a:endParaRPr lang="ar-SA" altLang="en-US"/>
            </a:p>
          </p:txBody>
        </p:sp>
      </p:grpSp>
      <p:sp>
        <p:nvSpPr>
          <p:cNvPr id="4099" name="AutoShape 4">
            <a:hlinkClick r:id="" action="ppaction://hlinkshowjump?jump=nextslide"/>
          </p:cNvPr>
          <p:cNvSpPr>
            <a:spLocks noChangeArrowheads="1"/>
          </p:cNvSpPr>
          <p:nvPr/>
        </p:nvSpPr>
        <p:spPr bwMode="auto">
          <a:xfrm>
            <a:off x="4724400" y="6248400"/>
            <a:ext cx="457200" cy="457200"/>
          </a:xfrm>
          <a:prstGeom prst="actionButtonForwardNext">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bg1"/>
                </a:solidFill>
                <a:latin typeface="Arial" charset="0"/>
                <a:ea typeface="DejaVu Sans" charset="0"/>
                <a:cs typeface="DejaVu Sans" charset="0"/>
              </a:defRPr>
            </a:lvl1pPr>
            <a:lvl2pPr marL="742950" indent="-285750">
              <a:defRPr>
                <a:solidFill>
                  <a:schemeClr val="bg1"/>
                </a:solidFill>
                <a:latin typeface="Arial" charset="0"/>
                <a:ea typeface="DejaVu Sans" charset="0"/>
                <a:cs typeface="DejaVu Sans" charset="0"/>
              </a:defRPr>
            </a:lvl2pPr>
            <a:lvl3pPr marL="1143000" indent="-228600">
              <a:defRPr>
                <a:solidFill>
                  <a:schemeClr val="bg1"/>
                </a:solidFill>
                <a:latin typeface="Arial" charset="0"/>
                <a:ea typeface="DejaVu Sans" charset="0"/>
                <a:cs typeface="DejaVu Sans" charset="0"/>
              </a:defRPr>
            </a:lvl3pPr>
            <a:lvl4pPr marL="1600200" indent="-228600">
              <a:defRPr>
                <a:solidFill>
                  <a:schemeClr val="bg1"/>
                </a:solidFill>
                <a:latin typeface="Arial" charset="0"/>
                <a:ea typeface="DejaVu Sans" charset="0"/>
                <a:cs typeface="DejaVu Sans" charset="0"/>
              </a:defRPr>
            </a:lvl4pPr>
            <a:lvl5pPr marL="2057400" indent="-228600">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9pPr>
          </a:lstStyle>
          <a:p>
            <a:pPr>
              <a:defRPr/>
            </a:pPr>
            <a:endParaRPr lang="ar-SA" altLang="en-US"/>
          </a:p>
        </p:txBody>
      </p:sp>
      <p:sp>
        <p:nvSpPr>
          <p:cNvPr id="4100" name="AutoShape 5">
            <a:hlinkClick r:id="" action="ppaction://hlinkshowjump?jump=previousslide"/>
          </p:cNvPr>
          <p:cNvSpPr>
            <a:spLocks noChangeArrowheads="1"/>
          </p:cNvSpPr>
          <p:nvPr/>
        </p:nvSpPr>
        <p:spPr bwMode="auto">
          <a:xfrm>
            <a:off x="3962400" y="6248400"/>
            <a:ext cx="457200" cy="457200"/>
          </a:xfrm>
          <a:prstGeom prst="actionButtonBackPrevious">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bg1"/>
                </a:solidFill>
                <a:latin typeface="Arial" charset="0"/>
                <a:ea typeface="DejaVu Sans" charset="0"/>
                <a:cs typeface="DejaVu Sans" charset="0"/>
              </a:defRPr>
            </a:lvl1pPr>
            <a:lvl2pPr marL="742950" indent="-285750">
              <a:defRPr>
                <a:solidFill>
                  <a:schemeClr val="bg1"/>
                </a:solidFill>
                <a:latin typeface="Arial" charset="0"/>
                <a:ea typeface="DejaVu Sans" charset="0"/>
                <a:cs typeface="DejaVu Sans" charset="0"/>
              </a:defRPr>
            </a:lvl2pPr>
            <a:lvl3pPr marL="1143000" indent="-228600">
              <a:defRPr>
                <a:solidFill>
                  <a:schemeClr val="bg1"/>
                </a:solidFill>
                <a:latin typeface="Arial" charset="0"/>
                <a:ea typeface="DejaVu Sans" charset="0"/>
                <a:cs typeface="DejaVu Sans" charset="0"/>
              </a:defRPr>
            </a:lvl3pPr>
            <a:lvl4pPr marL="1600200" indent="-228600">
              <a:defRPr>
                <a:solidFill>
                  <a:schemeClr val="bg1"/>
                </a:solidFill>
                <a:latin typeface="Arial" charset="0"/>
                <a:ea typeface="DejaVu Sans" charset="0"/>
                <a:cs typeface="DejaVu Sans" charset="0"/>
              </a:defRPr>
            </a:lvl4pPr>
            <a:lvl5pPr marL="2057400" indent="-228600">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9pPr>
          </a:lstStyle>
          <a:p>
            <a:pPr>
              <a:defRPr/>
            </a:pPr>
            <a:endParaRPr lang="ar-SA" altLang="en-US"/>
          </a:p>
        </p:txBody>
      </p:sp>
      <p:sp>
        <p:nvSpPr>
          <p:cNvPr id="4101" name="AutoShape 6">
            <a:hlinkClick r:id="" action="ppaction://hlinkshowjump?jump=firstslide"/>
          </p:cNvPr>
          <p:cNvSpPr>
            <a:spLocks noChangeArrowheads="1"/>
          </p:cNvSpPr>
          <p:nvPr/>
        </p:nvSpPr>
        <p:spPr bwMode="auto">
          <a:xfrm>
            <a:off x="3048000" y="6248400"/>
            <a:ext cx="457200" cy="457200"/>
          </a:xfrm>
          <a:prstGeom prst="actionButtonHome">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bg1"/>
                </a:solidFill>
                <a:latin typeface="Arial" charset="0"/>
                <a:ea typeface="DejaVu Sans" charset="0"/>
                <a:cs typeface="DejaVu Sans" charset="0"/>
              </a:defRPr>
            </a:lvl1pPr>
            <a:lvl2pPr marL="742950" indent="-285750">
              <a:defRPr>
                <a:solidFill>
                  <a:schemeClr val="bg1"/>
                </a:solidFill>
                <a:latin typeface="Arial" charset="0"/>
                <a:ea typeface="DejaVu Sans" charset="0"/>
                <a:cs typeface="DejaVu Sans" charset="0"/>
              </a:defRPr>
            </a:lvl2pPr>
            <a:lvl3pPr marL="1143000" indent="-228600">
              <a:defRPr>
                <a:solidFill>
                  <a:schemeClr val="bg1"/>
                </a:solidFill>
                <a:latin typeface="Arial" charset="0"/>
                <a:ea typeface="DejaVu Sans" charset="0"/>
                <a:cs typeface="DejaVu Sans" charset="0"/>
              </a:defRPr>
            </a:lvl3pPr>
            <a:lvl4pPr marL="1600200" indent="-228600">
              <a:defRPr>
                <a:solidFill>
                  <a:schemeClr val="bg1"/>
                </a:solidFill>
                <a:latin typeface="Arial" charset="0"/>
                <a:ea typeface="DejaVu Sans" charset="0"/>
                <a:cs typeface="DejaVu Sans" charset="0"/>
              </a:defRPr>
            </a:lvl4pPr>
            <a:lvl5pPr marL="2057400" indent="-228600">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9pPr>
          </a:lstStyle>
          <a:p>
            <a:pPr>
              <a:defRPr/>
            </a:pPr>
            <a:endParaRPr lang="ar-SA" altLang="en-US"/>
          </a:p>
        </p:txBody>
      </p:sp>
      <p:sp>
        <p:nvSpPr>
          <p:cNvPr id="4102" name="Text Box 7"/>
          <p:cNvSpPr txBox="1">
            <a:spLocks noChangeArrowheads="1"/>
          </p:cNvSpPr>
          <p:nvPr/>
        </p:nvSpPr>
        <p:spPr bwMode="auto">
          <a:xfrm>
            <a:off x="2362200" y="0"/>
            <a:ext cx="4495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9pPr>
          </a:lstStyle>
          <a:p>
            <a:pPr>
              <a:spcBef>
                <a:spcPts val="1125"/>
              </a:spcBef>
              <a:buClr>
                <a:srgbClr val="A50021"/>
              </a:buClr>
              <a:defRPr/>
            </a:pPr>
            <a:r>
              <a:rPr lang="tr-TR" altLang="en-US" b="1">
                <a:solidFill>
                  <a:srgbClr val="A50021"/>
                </a:solidFill>
              </a:rPr>
              <a:t>Computers Are Your Future Chapter 1</a:t>
            </a:r>
          </a:p>
        </p:txBody>
      </p:sp>
      <p:sp>
        <p:nvSpPr>
          <p:cNvPr id="7175" name="Rectangle 8"/>
          <p:cNvSpPr>
            <a:spLocks noGrp="1" noChangeArrowheads="1"/>
          </p:cNvSpPr>
          <p:nvPr>
            <p:ph type="title"/>
          </p:nvPr>
        </p:nvSpPr>
        <p:spPr bwMode="auto">
          <a:xfrm>
            <a:off x="457200" y="274638"/>
            <a:ext cx="8226425"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ctr" anchorCtr="0" compatLnSpc="1">
            <a:prstTxWarp prst="textNoShape">
              <a:avLst/>
            </a:prstTxWarp>
          </a:bodyPr>
          <a:lstStyle/>
          <a:p>
            <a:pPr lvl="0"/>
            <a:r>
              <a:rPr lang="en-GB" altLang="en-US" smtClean="0"/>
              <a:t>Ana başlık metnini düzenlemek için tıklayın</a:t>
            </a:r>
          </a:p>
        </p:txBody>
      </p:sp>
      <p:sp>
        <p:nvSpPr>
          <p:cNvPr id="7176" name="Rectangle 9"/>
          <p:cNvSpPr>
            <a:spLocks noGrp="1" noChangeArrowheads="1"/>
          </p:cNvSpPr>
          <p:nvPr>
            <p:ph type="body" idx="1"/>
          </p:nvPr>
        </p:nvSpPr>
        <p:spPr bwMode="auto">
          <a:xfrm>
            <a:off x="457200" y="1600200"/>
            <a:ext cx="8226425" cy="452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t" anchorCtr="0" compatLnSpc="1">
            <a:prstTxWarp prst="textNoShape">
              <a:avLst/>
            </a:prstTxWarp>
          </a:bodyPr>
          <a:lstStyle/>
          <a:p>
            <a:pPr lvl="0"/>
            <a:r>
              <a:rPr lang="en-GB" altLang="en-US" smtClean="0"/>
              <a:t>Anahat metninin biçimini düzenlemek için tıklayın</a:t>
            </a:r>
          </a:p>
          <a:p>
            <a:pPr lvl="1"/>
            <a:r>
              <a:rPr lang="en-GB" altLang="en-US" smtClean="0"/>
              <a:t>İkinci Anahat Düzeyi</a:t>
            </a:r>
          </a:p>
          <a:p>
            <a:pPr lvl="2"/>
            <a:r>
              <a:rPr lang="en-GB" altLang="en-US" smtClean="0"/>
              <a:t>Üçüncü Anahat Düzeyi</a:t>
            </a:r>
          </a:p>
          <a:p>
            <a:pPr lvl="3"/>
            <a:r>
              <a:rPr lang="en-GB" altLang="en-US" smtClean="0"/>
              <a:t>Dördüncü Anahat Düzeyi</a:t>
            </a:r>
          </a:p>
          <a:p>
            <a:pPr lvl="4"/>
            <a:r>
              <a:rPr lang="en-GB" altLang="en-US" smtClean="0"/>
              <a:t>Beşinci Anahat Düzeyi</a:t>
            </a:r>
          </a:p>
          <a:p>
            <a:pPr lvl="4"/>
            <a:r>
              <a:rPr lang="en-GB" altLang="en-US" smtClean="0"/>
              <a:t>Altıncı Anahat Düzeyi</a:t>
            </a:r>
          </a:p>
          <a:p>
            <a:pPr lvl="4"/>
            <a:r>
              <a:rPr lang="en-GB" altLang="en-US" smtClean="0"/>
              <a:t>Yedinci Anahat Düzeyi</a:t>
            </a:r>
          </a:p>
          <a:p>
            <a:pPr lvl="4"/>
            <a:r>
              <a:rPr lang="en-GB" altLang="en-US" smtClean="0"/>
              <a:t>Sekizinci Anahat Düzeyi</a:t>
            </a:r>
          </a:p>
          <a:p>
            <a:pPr lvl="4"/>
            <a:r>
              <a:rPr lang="en-GB" altLang="en-US" smtClean="0"/>
              <a:t>Dokuzuncu Anahat Düzeyi</a:t>
            </a:r>
          </a:p>
        </p:txBody>
      </p:sp>
      <p:sp>
        <p:nvSpPr>
          <p:cNvPr id="4106" name="Rectangle 10"/>
          <p:cNvSpPr>
            <a:spLocks noGrp="1" noChangeArrowheads="1"/>
          </p:cNvSpPr>
          <p:nvPr>
            <p:ph type="sldNum"/>
          </p:nvPr>
        </p:nvSpPr>
        <p:spPr bwMode="auto">
          <a:xfrm>
            <a:off x="6553200" y="6381750"/>
            <a:ext cx="2130425" cy="473075"/>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r" eaLnBrk="1">
              <a:buSzPct val="45000"/>
              <a:buFont typeface="Wingdings" pitchFamily="2" charset="2"/>
              <a:buNone/>
              <a:tabLst>
                <a:tab pos="723900" algn="l"/>
                <a:tab pos="1447800" algn="l"/>
              </a:tabLst>
              <a:defRPr sz="1400" b="1">
                <a:solidFill>
                  <a:srgbClr val="000000"/>
                </a:solidFill>
                <a:latin typeface="+mn-lt"/>
                <a:ea typeface="+mn-ea"/>
                <a:cs typeface="+mn-cs"/>
              </a:defRPr>
            </a:lvl1pPr>
          </a:lstStyle>
          <a:p>
            <a:pPr>
              <a:defRPr/>
            </a:pPr>
            <a:r>
              <a:rPr lang="tr-TR"/>
              <a:t>Slide </a:t>
            </a:r>
            <a:fld id="{32EAE3CB-E069-493C-9149-B1D88F977459}" type="slidenum">
              <a:rPr lang="tr-TR"/>
              <a:pPr>
                <a:defRPr/>
              </a:pPr>
              <a:t>‹#›</a:t>
            </a:fld>
            <a:endParaRPr lang="tr-TR"/>
          </a:p>
        </p:txBody>
      </p:sp>
      <p:sp>
        <p:nvSpPr>
          <p:cNvPr id="4107" name="Rectangle 11"/>
          <p:cNvSpPr>
            <a:spLocks noGrp="1" noChangeArrowheads="1"/>
          </p:cNvSpPr>
          <p:nvPr>
            <p:ph type="ftr"/>
          </p:nvPr>
        </p:nvSpPr>
        <p:spPr bwMode="auto">
          <a:xfrm>
            <a:off x="0" y="6381750"/>
            <a:ext cx="2892425" cy="730250"/>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eaLnBrk="1">
              <a:buSzPct val="45000"/>
              <a:buFont typeface="Wingdings" pitchFamily="2" charset="2"/>
              <a:buNone/>
              <a:tabLst>
                <a:tab pos="723900" algn="l"/>
                <a:tab pos="1447800" algn="l"/>
                <a:tab pos="2171700" algn="l"/>
              </a:tabLst>
              <a:defRPr sz="1400" b="1">
                <a:solidFill>
                  <a:srgbClr val="000000"/>
                </a:solidFill>
                <a:latin typeface="+mn-lt"/>
                <a:ea typeface="+mn-ea"/>
                <a:cs typeface="+mn-cs"/>
              </a:defRPr>
            </a:lvl1pPr>
          </a:lstStyle>
          <a:p>
            <a:pPr>
              <a:defRPr/>
            </a:pPr>
            <a:r>
              <a:rPr lang="tr-TR" smtClean="0"/>
              <a:t>Dr. Mohammed Alnaif</a:t>
            </a:r>
            <a:endParaRPr lang="tr-TR"/>
          </a:p>
        </p:txBody>
      </p:sp>
    </p:spTree>
  </p:cSld>
  <p:clrMap bg1="lt1" tx1="dk1" bg2="lt2" tx2="dk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Lst>
  <p:hf hdr="0" dt="0"/>
  <p:txStyles>
    <p:titleStyle>
      <a:lvl1pPr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mj-lt"/>
          <a:ea typeface="+mj-ea"/>
          <a:cs typeface="+mj-cs"/>
        </a:defRPr>
      </a:lvl1pPr>
      <a:lvl2pPr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2pPr>
      <a:lvl3pPr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3pPr>
      <a:lvl4pPr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4pPr>
      <a:lvl5pPr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5pPr>
      <a:lvl6pPr marL="457200"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6pPr>
      <a:lvl7pPr marL="914400"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7pPr>
      <a:lvl8pPr marL="1371600"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8pPr>
      <a:lvl9pPr marL="1828800"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9pPr>
    </p:titleStyle>
    <p:bodyStyle>
      <a:lvl1pPr marL="339725" indent="-339725" algn="l" defTabSz="449263" rtl="0" eaLnBrk="1" fontAlgn="base" hangingPunct="1">
        <a:spcBef>
          <a:spcPts val="700"/>
        </a:spcBef>
        <a:spcAft>
          <a:spcPct val="0"/>
        </a:spcAft>
        <a:buClr>
          <a:srgbClr val="A50021"/>
        </a:buClr>
        <a:buSzPct val="100000"/>
        <a:buFont typeface="Wingdings" pitchFamily="2" charset="2"/>
        <a:buChar char=""/>
        <a:defRPr sz="2800">
          <a:solidFill>
            <a:srgbClr val="A50021"/>
          </a:solidFill>
          <a:latin typeface="+mn-lt"/>
          <a:ea typeface="+mn-ea"/>
          <a:cs typeface="+mn-cs"/>
        </a:defRPr>
      </a:lvl1pPr>
      <a:lvl2pPr marL="739775" indent="-282575" algn="l" defTabSz="449263" rtl="0" eaLnBrk="1" fontAlgn="base" hangingPunct="1">
        <a:spcBef>
          <a:spcPts val="600"/>
        </a:spcBef>
        <a:spcAft>
          <a:spcPct val="0"/>
        </a:spcAft>
        <a:buClr>
          <a:srgbClr val="A50021"/>
        </a:buClr>
        <a:buSzPct val="100000"/>
        <a:buFont typeface="Wingdings" pitchFamily="2" charset="2"/>
        <a:buChar char=""/>
        <a:defRPr sz="2400">
          <a:solidFill>
            <a:srgbClr val="A50021"/>
          </a:solidFill>
          <a:latin typeface="+mn-lt"/>
          <a:ea typeface="+mn-ea"/>
          <a:cs typeface="+mn-cs"/>
        </a:defRPr>
      </a:lvl2pPr>
      <a:lvl3pPr marL="1143000" indent="-228600" algn="l" defTabSz="449263" rtl="0" eaLnBrk="1" fontAlgn="base" hangingPunct="1">
        <a:spcBef>
          <a:spcPts val="500"/>
        </a:spcBef>
        <a:spcAft>
          <a:spcPct val="0"/>
        </a:spcAft>
        <a:buClr>
          <a:srgbClr val="A50021"/>
        </a:buClr>
        <a:buSzPct val="100000"/>
        <a:buFont typeface="Wingdings" pitchFamily="2" charset="2"/>
        <a:buChar char=""/>
        <a:defRPr sz="2000">
          <a:solidFill>
            <a:srgbClr val="A50021"/>
          </a:solidFill>
          <a:latin typeface="+mn-lt"/>
          <a:ea typeface="+mn-ea"/>
          <a:cs typeface="+mn-cs"/>
        </a:defRPr>
      </a:lvl3pPr>
      <a:lvl4pPr marL="16002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4pPr>
      <a:lvl5pPr marL="20574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5pPr>
      <a:lvl6pPr marL="25146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6pPr>
      <a:lvl7pPr marL="29718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7pPr>
      <a:lvl8pPr marL="34290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8pPr>
      <a:lvl9pPr marL="38862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alnaif@ksu.edu.sa"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hyperlink" Target="http://www.moh.gov.sa/en/Ministry/Structure/Agents/PublicHealth/Pages/vision.aspx" TargetMode="Externa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chart" Target="../charts/chart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2"/>
          </p:nvPr>
        </p:nvSpPr>
        <p:spPr/>
        <p:txBody>
          <a:bodyPr/>
          <a:lstStyle/>
          <a:p>
            <a:fld id="{39F4B507-1553-4B51-8CBE-666B1CB7C2E0}" type="datetime1">
              <a:rPr lang="ar-SA" smtClean="0"/>
              <a:t>30/01/1441</a:t>
            </a:fld>
            <a:endParaRPr lang="ar-SA"/>
          </a:p>
        </p:txBody>
      </p:sp>
      <p:sp>
        <p:nvSpPr>
          <p:cNvPr id="6" name="Footer Placeholder 5"/>
          <p:cNvSpPr>
            <a:spLocks noGrp="1"/>
          </p:cNvSpPr>
          <p:nvPr>
            <p:ph type="ftr" sz="quarter" idx="3"/>
          </p:nvPr>
        </p:nvSpPr>
        <p:spPr/>
        <p:txBody>
          <a:bodyPr/>
          <a:lstStyle/>
          <a:p>
            <a:r>
              <a:rPr lang="en-US" dirty="0" smtClean="0"/>
              <a:t>Dr. Mohammed Alnaif</a:t>
            </a:r>
            <a:endParaRPr lang="ar-SA"/>
          </a:p>
        </p:txBody>
      </p:sp>
      <p:sp>
        <p:nvSpPr>
          <p:cNvPr id="5" name="Slide Number Placeholder 4"/>
          <p:cNvSpPr>
            <a:spLocks noGrp="1"/>
          </p:cNvSpPr>
          <p:nvPr>
            <p:ph type="sldNum" sz="quarter" idx="4"/>
          </p:nvPr>
        </p:nvSpPr>
        <p:spPr/>
        <p:txBody>
          <a:bodyPr/>
          <a:lstStyle/>
          <a:p>
            <a:fld id="{B3988F7D-D297-40C4-B76C-B7BD2903FBFC}" type="slidenum">
              <a:rPr lang="ar-SA" smtClean="0"/>
              <a:pPr/>
              <a:t>1</a:t>
            </a:fld>
            <a:endParaRPr lang="ar-SA"/>
          </a:p>
        </p:txBody>
      </p:sp>
      <p:sp>
        <p:nvSpPr>
          <p:cNvPr id="2" name="Title 1"/>
          <p:cNvSpPr>
            <a:spLocks noGrp="1"/>
          </p:cNvSpPr>
          <p:nvPr>
            <p:ph type="ctrTitle" sz="quarter"/>
          </p:nvPr>
        </p:nvSpPr>
        <p:spPr>
          <a:xfrm>
            <a:off x="683568" y="404664"/>
            <a:ext cx="7772400" cy="1652736"/>
          </a:xfrm>
        </p:spPr>
        <p:txBody>
          <a:bodyPr>
            <a:noAutofit/>
          </a:bodyPr>
          <a:lstStyle/>
          <a:p>
            <a:pPr marL="182880" indent="0" algn="ctr" rtl="0">
              <a:buNone/>
            </a:pPr>
            <a:r>
              <a:rPr lang="en-US" sz="2400" dirty="0" smtClean="0">
                <a:solidFill>
                  <a:schemeClr val="tx1"/>
                </a:solidFill>
                <a:latin typeface="Times New Roman" panose="02020603050405020304" pitchFamily="18" charset="0"/>
                <a:cs typeface="Times New Roman" panose="02020603050405020304" pitchFamily="18" charset="0"/>
              </a:rPr>
              <a:t>King Saud University</a:t>
            </a:r>
            <a:br>
              <a:rPr lang="en-US" sz="2400" dirty="0" smtClean="0">
                <a:solidFill>
                  <a:schemeClr val="tx1"/>
                </a:solidFill>
                <a:latin typeface="Times New Roman" panose="02020603050405020304" pitchFamily="18" charset="0"/>
                <a:cs typeface="Times New Roman" panose="02020603050405020304" pitchFamily="18" charset="0"/>
              </a:rPr>
            </a:br>
            <a:r>
              <a:rPr lang="en-US" sz="2400" dirty="0" smtClean="0">
                <a:solidFill>
                  <a:schemeClr val="tx1"/>
                </a:solidFill>
                <a:latin typeface="Times New Roman" panose="02020603050405020304" pitchFamily="18" charset="0"/>
                <a:cs typeface="Times New Roman" panose="02020603050405020304" pitchFamily="18" charset="0"/>
              </a:rPr>
              <a:t>College of Business Administration</a:t>
            </a:r>
            <a:br>
              <a:rPr lang="en-US" sz="2400" dirty="0" smtClean="0">
                <a:solidFill>
                  <a:schemeClr val="tx1"/>
                </a:solidFill>
                <a:latin typeface="Times New Roman" panose="02020603050405020304" pitchFamily="18" charset="0"/>
                <a:cs typeface="Times New Roman" panose="02020603050405020304" pitchFamily="18" charset="0"/>
              </a:rPr>
            </a:br>
            <a:r>
              <a:rPr lang="en-US" sz="2400" dirty="0" smtClean="0">
                <a:solidFill>
                  <a:schemeClr val="tx1"/>
                </a:solidFill>
                <a:latin typeface="Times New Roman" panose="02020603050405020304" pitchFamily="18" charset="0"/>
                <a:cs typeface="Times New Roman" panose="02020603050405020304" pitchFamily="18" charset="0"/>
              </a:rPr>
              <a:t>Department of Health Administration </a:t>
            </a:r>
            <a:br>
              <a:rPr lang="en-US" sz="2400" dirty="0" smtClean="0">
                <a:solidFill>
                  <a:schemeClr val="tx1"/>
                </a:solidFill>
                <a:latin typeface="Times New Roman" panose="02020603050405020304" pitchFamily="18" charset="0"/>
                <a:cs typeface="Times New Roman" panose="02020603050405020304" pitchFamily="18" charset="0"/>
              </a:rPr>
            </a:br>
            <a:r>
              <a:rPr lang="en-US" sz="2400" dirty="0" smtClean="0">
                <a:solidFill>
                  <a:schemeClr val="tx1"/>
                </a:solidFill>
                <a:latin typeface="Times New Roman" panose="02020603050405020304" pitchFamily="18" charset="0"/>
                <a:cs typeface="Times New Roman" panose="02020603050405020304" pitchFamily="18" charset="0"/>
              </a:rPr>
              <a:t>Masters` Program</a:t>
            </a:r>
            <a:endParaRPr lang="ar-SA" sz="2400" dirty="0">
              <a:solidFill>
                <a:schemeClr val="tx1"/>
              </a:solidFill>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sz="quarter" idx="1"/>
          </p:nvPr>
        </p:nvSpPr>
        <p:spPr>
          <a:xfrm>
            <a:off x="899592" y="2514600"/>
            <a:ext cx="7330008" cy="3124200"/>
          </a:xfrm>
        </p:spPr>
        <p:txBody>
          <a:bodyPr>
            <a:normAutofit/>
          </a:bodyPr>
          <a:lstStyle/>
          <a:p>
            <a:pPr algn="ctr"/>
            <a:r>
              <a:rPr lang="en-US" sz="2400" b="1" i="1" u="sng" dirty="0">
                <a:solidFill>
                  <a:schemeClr val="tx1"/>
                </a:solidFill>
                <a:latin typeface="Times New Roman" panose="02020603050405020304" pitchFamily="18" charset="0"/>
                <a:cs typeface="Times New Roman" panose="02020603050405020304" pitchFamily="18" charset="0"/>
              </a:rPr>
              <a:t>PA 507 –</a:t>
            </a:r>
            <a:r>
              <a:rPr lang="en-US" sz="2400" b="1" u="sng" dirty="0">
                <a:solidFill>
                  <a:schemeClr val="tx1"/>
                </a:solidFill>
                <a:latin typeface="Times New Roman" panose="02020603050405020304" pitchFamily="18" charset="0"/>
                <a:cs typeface="Times New Roman" panose="02020603050405020304" pitchFamily="18" charset="0"/>
              </a:rPr>
              <a:t> </a:t>
            </a:r>
            <a:r>
              <a:rPr lang="en-US" sz="2400" b="1" i="1" u="sng" dirty="0">
                <a:solidFill>
                  <a:schemeClr val="tx1"/>
                </a:solidFill>
                <a:latin typeface="Times New Roman" panose="02020603050405020304" pitchFamily="18" charset="0"/>
                <a:cs typeface="Times New Roman" panose="02020603050405020304" pitchFamily="18" charset="0"/>
              </a:rPr>
              <a:t>Introduction to Public Health</a:t>
            </a:r>
            <a:endParaRPr lang="en-US" sz="2400" b="1" dirty="0">
              <a:solidFill>
                <a:schemeClr val="tx1"/>
              </a:solidFill>
              <a:latin typeface="Times New Roman" panose="02020603050405020304" pitchFamily="18" charset="0"/>
              <a:cs typeface="Times New Roman" panose="02020603050405020304" pitchFamily="18" charset="0"/>
            </a:endParaRPr>
          </a:p>
          <a:p>
            <a:pPr algn="ctr"/>
            <a:r>
              <a:rPr lang="en-US" sz="2400" b="1" i="1" u="sng" dirty="0">
                <a:solidFill>
                  <a:schemeClr val="tx1"/>
                </a:solidFill>
                <a:latin typeface="Times New Roman" panose="02020603050405020304" pitchFamily="18" charset="0"/>
                <a:cs typeface="Times New Roman" panose="02020603050405020304" pitchFamily="18" charset="0"/>
              </a:rPr>
              <a:t>First Semester 1437/ </a:t>
            </a:r>
            <a:r>
              <a:rPr lang="en-US" sz="2400" b="1" i="1" u="sng" dirty="0" smtClean="0">
                <a:solidFill>
                  <a:schemeClr val="tx1"/>
                </a:solidFill>
                <a:latin typeface="Times New Roman" panose="02020603050405020304" pitchFamily="18" charset="0"/>
                <a:cs typeface="Times New Roman" panose="02020603050405020304" pitchFamily="18" charset="0"/>
              </a:rPr>
              <a:t>1438</a:t>
            </a:r>
          </a:p>
          <a:p>
            <a:pPr algn="ctr"/>
            <a:endParaRPr lang="en-US" sz="2400" b="1" dirty="0" smtClean="0">
              <a:solidFill>
                <a:schemeClr val="tx1"/>
              </a:solidFill>
              <a:effectLst/>
              <a:latin typeface="Times New Roman" panose="02020603050405020304" pitchFamily="18" charset="0"/>
              <a:cs typeface="Times New Roman" panose="02020603050405020304" pitchFamily="18" charset="0"/>
            </a:endParaRPr>
          </a:p>
          <a:p>
            <a:pPr algn="ctr"/>
            <a:r>
              <a:rPr lang="en-US" sz="2400" b="1" dirty="0" smtClean="0">
                <a:solidFill>
                  <a:schemeClr val="tx1"/>
                </a:solidFill>
                <a:effectLst/>
                <a:latin typeface="Times New Roman" panose="02020603050405020304" pitchFamily="18" charset="0"/>
                <a:cs typeface="Times New Roman" panose="02020603050405020304" pitchFamily="18" charset="0"/>
              </a:rPr>
              <a:t>Mohammed S. Alnaif, Ph D.</a:t>
            </a:r>
            <a:r>
              <a:rPr lang="en-US" sz="2400" b="1" dirty="0" smtClean="0">
                <a:solidFill>
                  <a:schemeClr val="tx1"/>
                </a:solidFill>
                <a:latin typeface="Times New Roman" panose="02020603050405020304" pitchFamily="18" charset="0"/>
                <a:cs typeface="Times New Roman" panose="02020603050405020304" pitchFamily="18" charset="0"/>
              </a:rPr>
              <a:t/>
            </a:r>
            <a:br>
              <a:rPr lang="en-US" sz="2400" b="1" dirty="0" smtClean="0">
                <a:solidFill>
                  <a:schemeClr val="tx1"/>
                </a:solidFill>
                <a:latin typeface="Times New Roman" panose="02020603050405020304" pitchFamily="18" charset="0"/>
                <a:cs typeface="Times New Roman" panose="02020603050405020304" pitchFamily="18" charset="0"/>
              </a:rPr>
            </a:br>
            <a:r>
              <a:rPr lang="en-US" sz="2400" b="1" dirty="0" smtClean="0">
                <a:solidFill>
                  <a:schemeClr val="tx1"/>
                </a:solidFill>
                <a:latin typeface="Times New Roman" panose="02020603050405020304" pitchFamily="18" charset="0"/>
                <a:cs typeface="Times New Roman" panose="02020603050405020304" pitchFamily="18" charset="0"/>
                <a:hlinkClick r:id="rId2"/>
              </a:rPr>
              <a:t>alnaif@ksu.edu.sa</a:t>
            </a:r>
            <a:endParaRPr lang="en-US" sz="2400" b="1" dirty="0" smtClean="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31185000"/>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2"/>
          </p:nvPr>
        </p:nvSpPr>
        <p:spPr/>
        <p:txBody>
          <a:bodyPr/>
          <a:lstStyle/>
          <a:p>
            <a:fld id="{8C5F9C36-2B3E-43D8-A0FD-212BD89F3E5E}" type="datetime1">
              <a:rPr lang="ar-SA" smtClean="0"/>
              <a:t>30/01/1441</a:t>
            </a:fld>
            <a:endParaRPr lang="ar-SA" dirty="0"/>
          </a:p>
        </p:txBody>
      </p:sp>
      <p:sp>
        <p:nvSpPr>
          <p:cNvPr id="6" name="Footer Placeholder 5"/>
          <p:cNvSpPr>
            <a:spLocks noGrp="1"/>
          </p:cNvSpPr>
          <p:nvPr>
            <p:ph type="ftr" sz="quarter" idx="3"/>
          </p:nvPr>
        </p:nvSpPr>
        <p:spPr/>
        <p:txBody>
          <a:bodyPr/>
          <a:lstStyle/>
          <a:p>
            <a:r>
              <a:rPr lang="en-US" smtClean="0"/>
              <a:t>Dr. Mohammed Alnaif</a:t>
            </a:r>
            <a:endParaRPr lang="ar-SA"/>
          </a:p>
        </p:txBody>
      </p:sp>
      <p:sp>
        <p:nvSpPr>
          <p:cNvPr id="5" name="Slide Number Placeholder 4"/>
          <p:cNvSpPr>
            <a:spLocks noGrp="1"/>
          </p:cNvSpPr>
          <p:nvPr>
            <p:ph type="sldNum" sz="quarter" idx="4"/>
          </p:nvPr>
        </p:nvSpPr>
        <p:spPr/>
        <p:txBody>
          <a:bodyPr/>
          <a:lstStyle/>
          <a:p>
            <a:fld id="{B3988F7D-D297-40C4-B76C-B7BD2903FBFC}" type="slidenum">
              <a:rPr lang="ar-SA" smtClean="0"/>
              <a:pPr/>
              <a:t>10</a:t>
            </a:fld>
            <a:endParaRPr lang="ar-SA"/>
          </a:p>
        </p:txBody>
      </p:sp>
      <p:sp>
        <p:nvSpPr>
          <p:cNvPr id="2" name="Title 1"/>
          <p:cNvSpPr>
            <a:spLocks noGrp="1"/>
          </p:cNvSpPr>
          <p:nvPr>
            <p:ph type="ctrTitle" sz="quarter"/>
          </p:nvPr>
        </p:nvSpPr>
        <p:spPr>
          <a:xfrm>
            <a:off x="457200" y="381000"/>
            <a:ext cx="8153400" cy="585936"/>
          </a:xfrm>
        </p:spPr>
        <p:txBody>
          <a:bodyPr>
            <a:noAutofit/>
          </a:bodyPr>
          <a:lstStyle/>
          <a:p>
            <a:pPr marL="182880"/>
            <a:r>
              <a:rPr lang="en-US" sz="3200" b="1" dirty="0">
                <a:solidFill>
                  <a:schemeClr val="tx1"/>
                </a:solidFill>
                <a:effectLst/>
                <a:latin typeface="Times New Roman" panose="02020603050405020304" pitchFamily="18" charset="0"/>
                <a:cs typeface="Times New Roman" panose="02020603050405020304" pitchFamily="18" charset="0"/>
              </a:rPr>
              <a:t>MODERN PUBLIC HEALT H SYSTEMS</a:t>
            </a:r>
            <a:endParaRPr lang="ar-SA" sz="3200" dirty="0">
              <a:solidFill>
                <a:schemeClr val="tx1"/>
              </a:solidFill>
              <a:effectLst/>
              <a:latin typeface="Times New Roman" panose="02020603050405020304" pitchFamily="18" charset="0"/>
              <a:cs typeface="Times New Roman" panose="02020603050405020304" pitchFamily="18" charset="0"/>
            </a:endParaRPr>
          </a:p>
        </p:txBody>
      </p:sp>
      <p:sp>
        <p:nvSpPr>
          <p:cNvPr id="7" name="Subtitle 6"/>
          <p:cNvSpPr>
            <a:spLocks noGrp="1"/>
          </p:cNvSpPr>
          <p:nvPr>
            <p:ph type="subTitle" sz="quarter" idx="1"/>
          </p:nvPr>
        </p:nvSpPr>
        <p:spPr>
          <a:xfrm>
            <a:off x="533400" y="1295400"/>
            <a:ext cx="8305800" cy="4876800"/>
          </a:xfrm>
        </p:spPr>
        <p:txBody>
          <a:bodyPr>
            <a:normAutofit lnSpcReduction="10000"/>
          </a:bodyPr>
          <a:lstStyle/>
          <a:p>
            <a:pPr marL="457200" indent="-457200" algn="l">
              <a:spcBef>
                <a:spcPts val="0"/>
              </a:spcBef>
            </a:pPr>
            <a:r>
              <a:rPr lang="en-US" sz="2800" b="1" dirty="0">
                <a:solidFill>
                  <a:srgbClr val="0000FF"/>
                </a:solidFill>
                <a:latin typeface="Times New Roman" panose="02020603050405020304" pitchFamily="18" charset="0"/>
                <a:cs typeface="Times New Roman" panose="02020603050405020304" pitchFamily="18" charset="0"/>
              </a:rPr>
              <a:t>Public Health’s Three Core Functions</a:t>
            </a:r>
          </a:p>
          <a:p>
            <a:pPr marL="457200" indent="-457200" algn="l">
              <a:spcBef>
                <a:spcPts val="0"/>
              </a:spcBef>
            </a:pPr>
            <a:r>
              <a:rPr lang="en-US" sz="2800" b="1" dirty="0">
                <a:solidFill>
                  <a:srgbClr val="0000FF"/>
                </a:solidFill>
                <a:latin typeface="Times New Roman" panose="02020603050405020304" pitchFamily="18" charset="0"/>
                <a:cs typeface="Times New Roman" panose="02020603050405020304" pitchFamily="18" charset="0"/>
              </a:rPr>
              <a:t>Policy Development</a:t>
            </a:r>
          </a:p>
          <a:p>
            <a:pPr marL="457200" indent="-457200" algn="l">
              <a:spcBef>
                <a:spcPts val="600"/>
              </a:spcBef>
              <a:buFont typeface="Arial" panose="020B0604020202020204" pitchFamily="34" charset="0"/>
              <a:buChar char="•"/>
            </a:pPr>
            <a:r>
              <a:rPr lang="en-US" sz="2400" b="1" dirty="0">
                <a:solidFill>
                  <a:schemeClr val="tx1"/>
                </a:solidFill>
                <a:latin typeface="Times New Roman" panose="02020603050405020304" pitchFamily="18" charset="0"/>
                <a:cs typeface="Times New Roman" panose="02020603050405020304" pitchFamily="18" charset="0"/>
              </a:rPr>
              <a:t>If the problem is deemed a </a:t>
            </a:r>
            <a:r>
              <a:rPr lang="en-US" sz="2400" b="1" dirty="0">
                <a:solidFill>
                  <a:srgbClr val="0000FF"/>
                </a:solidFill>
                <a:latin typeface="Times New Roman" panose="02020603050405020304" pitchFamily="18" charset="0"/>
                <a:cs typeface="Times New Roman" panose="02020603050405020304" pitchFamily="18" charset="0"/>
              </a:rPr>
              <a:t>priority</a:t>
            </a:r>
            <a:r>
              <a:rPr lang="en-US" sz="2400" b="1" dirty="0">
                <a:solidFill>
                  <a:schemeClr val="tx1"/>
                </a:solidFill>
                <a:latin typeface="Times New Roman" panose="02020603050405020304" pitchFamily="18" charset="0"/>
                <a:cs typeface="Times New Roman" panose="02020603050405020304" pitchFamily="18" charset="0"/>
              </a:rPr>
              <a:t> with a realistic solution, then a specific </a:t>
            </a:r>
            <a:r>
              <a:rPr lang="en-US" sz="2400" b="1" dirty="0">
                <a:solidFill>
                  <a:srgbClr val="0000FF"/>
                </a:solidFill>
                <a:latin typeface="Times New Roman" panose="02020603050405020304" pitchFamily="18" charset="0"/>
                <a:cs typeface="Times New Roman" panose="02020603050405020304" pitchFamily="18" charset="0"/>
              </a:rPr>
              <a:t>plan</a:t>
            </a:r>
            <a:r>
              <a:rPr lang="en-US" sz="2400" b="1" dirty="0">
                <a:solidFill>
                  <a:schemeClr val="tx1"/>
                </a:solidFill>
                <a:latin typeface="Times New Roman" panose="02020603050405020304" pitchFamily="18" charset="0"/>
                <a:cs typeface="Times New Roman" panose="02020603050405020304" pitchFamily="18" charset="0"/>
              </a:rPr>
              <a:t> can be created and </a:t>
            </a:r>
            <a:r>
              <a:rPr lang="en-US" sz="2400" b="1" dirty="0">
                <a:solidFill>
                  <a:srgbClr val="0000FF"/>
                </a:solidFill>
                <a:latin typeface="Times New Roman" panose="02020603050405020304" pitchFamily="18" charset="0"/>
                <a:cs typeface="Times New Roman" panose="02020603050405020304" pitchFamily="18" charset="0"/>
              </a:rPr>
              <a:t>resources</a:t>
            </a:r>
            <a:r>
              <a:rPr lang="en-US" sz="2400" b="1" dirty="0">
                <a:solidFill>
                  <a:schemeClr val="tx1"/>
                </a:solidFill>
                <a:latin typeface="Times New Roman" panose="02020603050405020304" pitchFamily="18" charset="0"/>
                <a:cs typeface="Times New Roman" panose="02020603050405020304" pitchFamily="18" charset="0"/>
              </a:rPr>
              <a:t> can be </a:t>
            </a:r>
            <a:r>
              <a:rPr lang="en-US" sz="2400" b="1" dirty="0">
                <a:solidFill>
                  <a:srgbClr val="0000FF"/>
                </a:solidFill>
                <a:latin typeface="Times New Roman" panose="02020603050405020304" pitchFamily="18" charset="0"/>
                <a:cs typeface="Times New Roman" panose="02020603050405020304" pitchFamily="18" charset="0"/>
              </a:rPr>
              <a:t>mobilized</a:t>
            </a:r>
            <a:r>
              <a:rPr lang="en-US" sz="2400" b="1" dirty="0">
                <a:solidFill>
                  <a:schemeClr val="tx1"/>
                </a:solidFill>
                <a:latin typeface="Times New Roman" panose="02020603050405020304" pitchFamily="18" charset="0"/>
                <a:cs typeface="Times New Roman" panose="02020603050405020304" pitchFamily="18" charset="0"/>
              </a:rPr>
              <a:t> to carry it out. </a:t>
            </a:r>
            <a:endParaRPr lang="en-US" sz="2400" b="1" dirty="0" smtClean="0">
              <a:solidFill>
                <a:schemeClr val="tx1"/>
              </a:solidFill>
              <a:latin typeface="Times New Roman" panose="02020603050405020304" pitchFamily="18" charset="0"/>
              <a:cs typeface="Times New Roman" panose="02020603050405020304" pitchFamily="18" charset="0"/>
            </a:endParaRPr>
          </a:p>
          <a:p>
            <a:pPr marL="457200" indent="-457200" algn="l">
              <a:spcBef>
                <a:spcPts val="600"/>
              </a:spcBef>
              <a:buFont typeface="Arial" panose="020B0604020202020204" pitchFamily="34" charset="0"/>
              <a:buChar char="•"/>
            </a:pPr>
            <a:r>
              <a:rPr lang="en-US" sz="2400" b="1" i="1" dirty="0" smtClean="0">
                <a:solidFill>
                  <a:srgbClr val="0000FF"/>
                </a:solidFill>
                <a:latin typeface="Times New Roman" panose="02020603050405020304" pitchFamily="18" charset="0"/>
                <a:cs typeface="Times New Roman" panose="02020603050405020304" pitchFamily="18" charset="0"/>
              </a:rPr>
              <a:t>Policy </a:t>
            </a:r>
            <a:r>
              <a:rPr lang="en-US" sz="2400" b="1" i="1" dirty="0">
                <a:solidFill>
                  <a:srgbClr val="0000FF"/>
                </a:solidFill>
                <a:latin typeface="Times New Roman" panose="02020603050405020304" pitchFamily="18" charset="0"/>
                <a:cs typeface="Times New Roman" panose="02020603050405020304" pitchFamily="18" charset="0"/>
              </a:rPr>
              <a:t>development </a:t>
            </a:r>
            <a:r>
              <a:rPr lang="en-US" sz="2400" b="1" dirty="0">
                <a:solidFill>
                  <a:schemeClr val="tx1"/>
                </a:solidFill>
                <a:latin typeface="Times New Roman" panose="02020603050405020304" pitchFamily="18" charset="0"/>
                <a:cs typeface="Times New Roman" panose="02020603050405020304" pitchFamily="18" charset="0"/>
              </a:rPr>
              <a:t>is an inherently </a:t>
            </a:r>
            <a:r>
              <a:rPr lang="en-US" sz="2400" b="1" dirty="0" smtClean="0">
                <a:solidFill>
                  <a:schemeClr val="tx1"/>
                </a:solidFill>
                <a:latin typeface="Times New Roman" panose="02020603050405020304" pitchFamily="18" charset="0"/>
                <a:cs typeface="Times New Roman" panose="02020603050405020304" pitchFamily="18" charset="0"/>
              </a:rPr>
              <a:t>government – driven process </a:t>
            </a:r>
            <a:r>
              <a:rPr lang="en-US" sz="2400" b="1" dirty="0">
                <a:solidFill>
                  <a:schemeClr val="tx1"/>
                </a:solidFill>
                <a:latin typeface="Times New Roman" panose="02020603050405020304" pitchFamily="18" charset="0"/>
                <a:cs typeface="Times New Roman" panose="02020603050405020304" pitchFamily="18" charset="0"/>
              </a:rPr>
              <a:t>because new laws and public money are often required to carry out the plan or policy. </a:t>
            </a:r>
            <a:endParaRPr lang="en-US" sz="2400" b="1" dirty="0" smtClean="0">
              <a:solidFill>
                <a:schemeClr val="tx1"/>
              </a:solidFill>
              <a:latin typeface="Times New Roman" panose="02020603050405020304" pitchFamily="18" charset="0"/>
              <a:cs typeface="Times New Roman" panose="02020603050405020304" pitchFamily="18" charset="0"/>
            </a:endParaRPr>
          </a:p>
          <a:p>
            <a:pPr marL="457200" indent="-457200" algn="l">
              <a:spcBef>
                <a:spcPts val="600"/>
              </a:spcBef>
              <a:buFont typeface="Arial" panose="020B0604020202020204" pitchFamily="34" charset="0"/>
              <a:buChar char="•"/>
            </a:pPr>
            <a:r>
              <a:rPr lang="en-US" sz="2400" b="1" dirty="0" smtClean="0">
                <a:solidFill>
                  <a:schemeClr val="tx1"/>
                </a:solidFill>
                <a:latin typeface="Times New Roman" panose="02020603050405020304" pitchFamily="18" charset="0"/>
                <a:cs typeface="Times New Roman" panose="02020603050405020304" pitchFamily="18" charset="0"/>
              </a:rPr>
              <a:t>After </a:t>
            </a:r>
            <a:r>
              <a:rPr lang="en-US" sz="2400" b="1" dirty="0">
                <a:solidFill>
                  <a:schemeClr val="tx1"/>
                </a:solidFill>
                <a:latin typeface="Times New Roman" panose="02020603050405020304" pitchFamily="18" charset="0"/>
                <a:cs typeface="Times New Roman" panose="02020603050405020304" pitchFamily="18" charset="0"/>
              </a:rPr>
              <a:t>new </a:t>
            </a:r>
            <a:r>
              <a:rPr lang="en-US" sz="2400" b="1" dirty="0">
                <a:solidFill>
                  <a:srgbClr val="0000FF"/>
                </a:solidFill>
                <a:latin typeface="Times New Roman" panose="02020603050405020304" pitchFamily="18" charset="0"/>
                <a:cs typeface="Times New Roman" panose="02020603050405020304" pitchFamily="18" charset="0"/>
              </a:rPr>
              <a:t>programs</a:t>
            </a:r>
            <a:r>
              <a:rPr lang="en-US" sz="2400" b="1" dirty="0">
                <a:solidFill>
                  <a:schemeClr val="tx1"/>
                </a:solidFill>
                <a:latin typeface="Times New Roman" panose="02020603050405020304" pitchFamily="18" charset="0"/>
                <a:cs typeface="Times New Roman" panose="02020603050405020304" pitchFamily="18" charset="0"/>
              </a:rPr>
              <a:t> and </a:t>
            </a:r>
            <a:r>
              <a:rPr lang="en-US" sz="2400" b="1" dirty="0">
                <a:solidFill>
                  <a:srgbClr val="0000FF"/>
                </a:solidFill>
                <a:latin typeface="Times New Roman" panose="02020603050405020304" pitchFamily="18" charset="0"/>
                <a:cs typeface="Times New Roman" panose="02020603050405020304" pitchFamily="18" charset="0"/>
              </a:rPr>
              <a:t>policies</a:t>
            </a:r>
            <a:r>
              <a:rPr lang="en-US" sz="2400" b="1" dirty="0">
                <a:solidFill>
                  <a:schemeClr val="tx1"/>
                </a:solidFill>
                <a:latin typeface="Times New Roman" panose="02020603050405020304" pitchFamily="18" charset="0"/>
                <a:cs typeface="Times New Roman" panose="02020603050405020304" pitchFamily="18" charset="0"/>
              </a:rPr>
              <a:t> are created and implemented, it is essential to make sure that they are executed effectively. </a:t>
            </a:r>
            <a:endParaRPr lang="en-US" sz="2400" b="1" dirty="0" smtClean="0">
              <a:solidFill>
                <a:schemeClr val="tx1"/>
              </a:solidFill>
              <a:latin typeface="Times New Roman" panose="02020603050405020304" pitchFamily="18" charset="0"/>
              <a:cs typeface="Times New Roman" panose="02020603050405020304" pitchFamily="18" charset="0"/>
            </a:endParaRPr>
          </a:p>
          <a:p>
            <a:pPr marL="457200" indent="-457200" algn="l">
              <a:spcBef>
                <a:spcPts val="600"/>
              </a:spcBef>
              <a:buFont typeface="Arial" panose="020B0604020202020204" pitchFamily="34" charset="0"/>
              <a:buChar char="•"/>
            </a:pPr>
            <a:r>
              <a:rPr lang="en-US" sz="2400" b="1" dirty="0" smtClean="0">
                <a:solidFill>
                  <a:schemeClr val="tx1"/>
                </a:solidFill>
                <a:latin typeface="Times New Roman" panose="02020603050405020304" pitchFamily="18" charset="0"/>
                <a:cs typeface="Times New Roman" panose="02020603050405020304" pitchFamily="18" charset="0"/>
              </a:rPr>
              <a:t>This </a:t>
            </a:r>
            <a:r>
              <a:rPr lang="en-US" sz="2400" b="1" dirty="0">
                <a:solidFill>
                  <a:schemeClr val="tx1"/>
                </a:solidFill>
                <a:latin typeface="Times New Roman" panose="02020603050405020304" pitchFamily="18" charset="0"/>
                <a:cs typeface="Times New Roman" panose="02020603050405020304" pitchFamily="18" charset="0"/>
              </a:rPr>
              <a:t>leads us to the third core function of public health: </a:t>
            </a:r>
            <a:r>
              <a:rPr lang="en-US" sz="2800" b="1" dirty="0">
                <a:solidFill>
                  <a:srgbClr val="0000FF"/>
                </a:solidFill>
                <a:latin typeface="Times New Roman" panose="02020603050405020304" pitchFamily="18" charset="0"/>
                <a:cs typeface="Times New Roman" panose="02020603050405020304" pitchFamily="18" charset="0"/>
              </a:rPr>
              <a:t>assurance</a:t>
            </a:r>
            <a:r>
              <a:rPr lang="en-US" sz="2800" b="1" dirty="0" smtClean="0">
                <a:solidFill>
                  <a:schemeClr val="tx1"/>
                </a:solidFill>
                <a:latin typeface="Times New Roman" panose="02020603050405020304" pitchFamily="18" charset="0"/>
                <a:cs typeface="Times New Roman" panose="02020603050405020304" pitchFamily="18" charset="0"/>
              </a:rPr>
              <a:t>. </a:t>
            </a:r>
            <a:endParaRPr lang="en-US" sz="28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31395338"/>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2"/>
          </p:nvPr>
        </p:nvSpPr>
        <p:spPr/>
        <p:txBody>
          <a:bodyPr/>
          <a:lstStyle/>
          <a:p>
            <a:fld id="{E5F085F2-9C7C-44DE-9283-C53EA01C801E}" type="datetime1">
              <a:rPr lang="ar-SA" smtClean="0"/>
              <a:t>30/01/1441</a:t>
            </a:fld>
            <a:endParaRPr lang="ar-SA" dirty="0"/>
          </a:p>
        </p:txBody>
      </p:sp>
      <p:sp>
        <p:nvSpPr>
          <p:cNvPr id="6" name="Footer Placeholder 5"/>
          <p:cNvSpPr>
            <a:spLocks noGrp="1"/>
          </p:cNvSpPr>
          <p:nvPr>
            <p:ph type="ftr" sz="quarter" idx="3"/>
          </p:nvPr>
        </p:nvSpPr>
        <p:spPr/>
        <p:txBody>
          <a:bodyPr/>
          <a:lstStyle/>
          <a:p>
            <a:r>
              <a:rPr lang="en-US" smtClean="0"/>
              <a:t>Dr. Mohammed Alnaif</a:t>
            </a:r>
            <a:endParaRPr lang="ar-SA"/>
          </a:p>
        </p:txBody>
      </p:sp>
      <p:sp>
        <p:nvSpPr>
          <p:cNvPr id="5" name="Slide Number Placeholder 4"/>
          <p:cNvSpPr>
            <a:spLocks noGrp="1"/>
          </p:cNvSpPr>
          <p:nvPr>
            <p:ph type="sldNum" sz="quarter" idx="4"/>
          </p:nvPr>
        </p:nvSpPr>
        <p:spPr/>
        <p:txBody>
          <a:bodyPr/>
          <a:lstStyle/>
          <a:p>
            <a:fld id="{B3988F7D-D297-40C4-B76C-B7BD2903FBFC}" type="slidenum">
              <a:rPr lang="ar-SA" smtClean="0"/>
              <a:pPr/>
              <a:t>11</a:t>
            </a:fld>
            <a:endParaRPr lang="ar-SA"/>
          </a:p>
        </p:txBody>
      </p:sp>
      <p:sp>
        <p:nvSpPr>
          <p:cNvPr id="2" name="Title 1"/>
          <p:cNvSpPr>
            <a:spLocks noGrp="1"/>
          </p:cNvSpPr>
          <p:nvPr>
            <p:ph type="ctrTitle" sz="quarter"/>
          </p:nvPr>
        </p:nvSpPr>
        <p:spPr>
          <a:xfrm>
            <a:off x="457200" y="381000"/>
            <a:ext cx="8153400" cy="585936"/>
          </a:xfrm>
        </p:spPr>
        <p:txBody>
          <a:bodyPr>
            <a:noAutofit/>
          </a:bodyPr>
          <a:lstStyle/>
          <a:p>
            <a:pPr marL="182880"/>
            <a:r>
              <a:rPr lang="en-US" sz="3200" b="1" dirty="0">
                <a:solidFill>
                  <a:schemeClr val="tx1"/>
                </a:solidFill>
                <a:effectLst/>
                <a:latin typeface="Times New Roman" panose="02020603050405020304" pitchFamily="18" charset="0"/>
                <a:cs typeface="Times New Roman" panose="02020603050405020304" pitchFamily="18" charset="0"/>
              </a:rPr>
              <a:t>MODERN PUBLIC HEALT H SYSTEMS</a:t>
            </a:r>
            <a:endParaRPr lang="ar-SA" sz="3200" dirty="0">
              <a:solidFill>
                <a:schemeClr val="tx1"/>
              </a:solidFill>
              <a:effectLst/>
              <a:latin typeface="Times New Roman" panose="02020603050405020304" pitchFamily="18" charset="0"/>
              <a:cs typeface="Times New Roman" panose="02020603050405020304" pitchFamily="18" charset="0"/>
            </a:endParaRPr>
          </a:p>
        </p:txBody>
      </p:sp>
      <p:sp>
        <p:nvSpPr>
          <p:cNvPr id="7" name="Subtitle 6"/>
          <p:cNvSpPr>
            <a:spLocks noGrp="1"/>
          </p:cNvSpPr>
          <p:nvPr>
            <p:ph type="subTitle" sz="quarter" idx="1"/>
          </p:nvPr>
        </p:nvSpPr>
        <p:spPr>
          <a:xfrm>
            <a:off x="457200" y="1371600"/>
            <a:ext cx="8305800" cy="4648200"/>
          </a:xfrm>
        </p:spPr>
        <p:txBody>
          <a:bodyPr>
            <a:normAutofit fontScale="77500" lnSpcReduction="20000"/>
          </a:bodyPr>
          <a:lstStyle/>
          <a:p>
            <a:pPr marL="457200" indent="-457200" algn="l">
              <a:lnSpc>
                <a:spcPct val="120000"/>
              </a:lnSpc>
              <a:spcBef>
                <a:spcPts val="0"/>
              </a:spcBef>
            </a:pPr>
            <a:r>
              <a:rPr lang="en-US" sz="3600" b="1" dirty="0">
                <a:solidFill>
                  <a:srgbClr val="0000FF"/>
                </a:solidFill>
                <a:latin typeface="Times New Roman" panose="02020603050405020304" pitchFamily="18" charset="0"/>
                <a:cs typeface="Times New Roman" panose="02020603050405020304" pitchFamily="18" charset="0"/>
              </a:rPr>
              <a:t>Public Health’s Three Core Functions</a:t>
            </a:r>
          </a:p>
          <a:p>
            <a:pPr marL="457200" indent="-457200" algn="l">
              <a:lnSpc>
                <a:spcPct val="120000"/>
              </a:lnSpc>
              <a:spcBef>
                <a:spcPts val="0"/>
              </a:spcBef>
            </a:pPr>
            <a:r>
              <a:rPr lang="en-US" sz="3600" b="1" dirty="0">
                <a:solidFill>
                  <a:srgbClr val="0000FF"/>
                </a:solidFill>
                <a:latin typeface="Times New Roman" panose="02020603050405020304" pitchFamily="18" charset="0"/>
                <a:cs typeface="Times New Roman" panose="02020603050405020304" pitchFamily="18" charset="0"/>
              </a:rPr>
              <a:t>Assurance</a:t>
            </a:r>
          </a:p>
          <a:p>
            <a:pPr marL="457200" indent="-457200" algn="l">
              <a:lnSpc>
                <a:spcPct val="120000"/>
              </a:lnSpc>
              <a:spcBef>
                <a:spcPts val="0"/>
              </a:spcBef>
              <a:buFont typeface="Arial" panose="020B0604020202020204" pitchFamily="34" charset="0"/>
              <a:buChar char="•"/>
            </a:pPr>
            <a:r>
              <a:rPr lang="en-US" sz="2800" b="1" dirty="0">
                <a:solidFill>
                  <a:schemeClr val="tx1"/>
                </a:solidFill>
                <a:latin typeface="Times New Roman" panose="02020603050405020304" pitchFamily="18" charset="0"/>
                <a:cs typeface="Times New Roman" panose="02020603050405020304" pitchFamily="18" charset="0"/>
              </a:rPr>
              <a:t>Through the first two core functions, </a:t>
            </a:r>
            <a:r>
              <a:rPr lang="en-US" sz="2800" b="1" dirty="0">
                <a:solidFill>
                  <a:srgbClr val="0000FF"/>
                </a:solidFill>
                <a:latin typeface="Times New Roman" panose="02020603050405020304" pitchFamily="18" charset="0"/>
                <a:cs typeface="Times New Roman" panose="02020603050405020304" pitchFamily="18" charset="0"/>
              </a:rPr>
              <a:t>assessment</a:t>
            </a:r>
            <a:r>
              <a:rPr lang="en-US" sz="2800" b="1" dirty="0">
                <a:solidFill>
                  <a:schemeClr val="tx1"/>
                </a:solidFill>
                <a:latin typeface="Times New Roman" panose="02020603050405020304" pitchFamily="18" charset="0"/>
                <a:cs typeface="Times New Roman" panose="02020603050405020304" pitchFamily="18" charset="0"/>
              </a:rPr>
              <a:t> and </a:t>
            </a:r>
            <a:r>
              <a:rPr lang="en-US" sz="2800" b="1" dirty="0">
                <a:solidFill>
                  <a:srgbClr val="0000FF"/>
                </a:solidFill>
                <a:latin typeface="Times New Roman" panose="02020603050405020304" pitchFamily="18" charset="0"/>
                <a:cs typeface="Times New Roman" panose="02020603050405020304" pitchFamily="18" charset="0"/>
              </a:rPr>
              <a:t>policy development</a:t>
            </a:r>
            <a:r>
              <a:rPr lang="en-US" sz="2800" b="1" dirty="0">
                <a:solidFill>
                  <a:schemeClr val="tx1"/>
                </a:solidFill>
                <a:latin typeface="Times New Roman" panose="02020603050405020304" pitchFamily="18" charset="0"/>
                <a:cs typeface="Times New Roman" panose="02020603050405020304" pitchFamily="18" charset="0"/>
              </a:rPr>
              <a:t>, a public health issue is first clearly described and a program is designed and implemented to address it. </a:t>
            </a:r>
            <a:endParaRPr lang="en-US" sz="2800" b="1" dirty="0" smtClean="0">
              <a:solidFill>
                <a:schemeClr val="tx1"/>
              </a:solidFill>
              <a:latin typeface="Times New Roman" panose="02020603050405020304" pitchFamily="18" charset="0"/>
              <a:cs typeface="Times New Roman" panose="02020603050405020304" pitchFamily="18" charset="0"/>
            </a:endParaRPr>
          </a:p>
          <a:p>
            <a:pPr marL="457200" indent="-457200" algn="l">
              <a:lnSpc>
                <a:spcPct val="120000"/>
              </a:lnSpc>
              <a:spcBef>
                <a:spcPts val="0"/>
              </a:spcBef>
              <a:buFont typeface="Arial" panose="020B0604020202020204" pitchFamily="34" charset="0"/>
              <a:buChar char="•"/>
            </a:pPr>
            <a:r>
              <a:rPr lang="en-US" sz="2800" b="1" dirty="0" smtClean="0">
                <a:solidFill>
                  <a:schemeClr val="tx1"/>
                </a:solidFill>
                <a:latin typeface="Times New Roman" panose="02020603050405020304" pitchFamily="18" charset="0"/>
                <a:cs typeface="Times New Roman" panose="02020603050405020304" pitchFamily="18" charset="0"/>
              </a:rPr>
              <a:t>The </a:t>
            </a:r>
            <a:r>
              <a:rPr lang="en-US" sz="2800" b="1" dirty="0">
                <a:solidFill>
                  <a:schemeClr val="tx1"/>
                </a:solidFill>
                <a:latin typeface="Times New Roman" panose="02020603050405020304" pitchFamily="18" charset="0"/>
                <a:cs typeface="Times New Roman" panose="02020603050405020304" pitchFamily="18" charset="0"/>
              </a:rPr>
              <a:t>final step is to </a:t>
            </a:r>
            <a:r>
              <a:rPr lang="en-US" sz="2800" b="1" dirty="0">
                <a:solidFill>
                  <a:srgbClr val="0000FF"/>
                </a:solidFill>
                <a:latin typeface="Times New Roman" panose="02020603050405020304" pitchFamily="18" charset="0"/>
                <a:cs typeface="Times New Roman" panose="02020603050405020304" pitchFamily="18" charset="0"/>
              </a:rPr>
              <a:t>assure</a:t>
            </a:r>
            <a:r>
              <a:rPr lang="en-US" sz="2800" b="1" dirty="0">
                <a:solidFill>
                  <a:schemeClr val="tx1"/>
                </a:solidFill>
                <a:latin typeface="Times New Roman" panose="02020603050405020304" pitchFamily="18" charset="0"/>
                <a:cs typeface="Times New Roman" panose="02020603050405020304" pitchFamily="18" charset="0"/>
              </a:rPr>
              <a:t> that public money and resources are being used responsibly to carry out the plan and that the success of public health programs are monitored so they can be changed or discontinued as deemed appropriate. </a:t>
            </a:r>
            <a:endParaRPr lang="en-US" sz="2800" b="1" dirty="0" smtClean="0">
              <a:solidFill>
                <a:schemeClr val="tx1"/>
              </a:solidFill>
              <a:latin typeface="Times New Roman" panose="02020603050405020304" pitchFamily="18" charset="0"/>
              <a:cs typeface="Times New Roman" panose="02020603050405020304" pitchFamily="18" charset="0"/>
            </a:endParaRPr>
          </a:p>
          <a:p>
            <a:pPr marL="457200" indent="-457200" algn="l">
              <a:lnSpc>
                <a:spcPct val="120000"/>
              </a:lnSpc>
              <a:spcBef>
                <a:spcPts val="0"/>
              </a:spcBef>
              <a:buFont typeface="Arial" panose="020B0604020202020204" pitchFamily="34" charset="0"/>
              <a:buChar char="•"/>
            </a:pPr>
            <a:r>
              <a:rPr lang="en-US" sz="2800" b="1" dirty="0" smtClean="0">
                <a:solidFill>
                  <a:schemeClr val="tx1"/>
                </a:solidFill>
                <a:latin typeface="Times New Roman" panose="02020603050405020304" pitchFamily="18" charset="0"/>
                <a:cs typeface="Times New Roman" panose="02020603050405020304" pitchFamily="18" charset="0"/>
              </a:rPr>
              <a:t>This </a:t>
            </a:r>
            <a:r>
              <a:rPr lang="en-US" sz="2800" b="1" dirty="0">
                <a:solidFill>
                  <a:schemeClr val="tx1"/>
                </a:solidFill>
                <a:latin typeface="Times New Roman" panose="02020603050405020304" pitchFamily="18" charset="0"/>
                <a:cs typeface="Times New Roman" panose="02020603050405020304" pitchFamily="18" charset="0"/>
              </a:rPr>
              <a:t>step is called </a:t>
            </a:r>
            <a:r>
              <a:rPr lang="en-US" sz="2800" b="1" dirty="0">
                <a:solidFill>
                  <a:srgbClr val="0000FF"/>
                </a:solidFill>
                <a:latin typeface="Times New Roman" panose="02020603050405020304" pitchFamily="18" charset="0"/>
                <a:cs typeface="Times New Roman" panose="02020603050405020304" pitchFamily="18" charset="0"/>
              </a:rPr>
              <a:t>assurance</a:t>
            </a:r>
            <a:r>
              <a:rPr lang="en-US" sz="2800" b="1" dirty="0">
                <a:solidFill>
                  <a:schemeClr val="tx1"/>
                </a:solidFill>
                <a:latin typeface="Times New Roman" panose="02020603050405020304" pitchFamily="18" charset="0"/>
                <a:cs typeface="Times New Roman" panose="02020603050405020304" pitchFamily="18" charset="0"/>
              </a:rPr>
              <a:t>, and it is an ongoing function that loops back into the process of assessment and policy development</a:t>
            </a:r>
            <a:r>
              <a:rPr lang="en-US" sz="2800" b="1" dirty="0" smtClean="0">
                <a:solidFill>
                  <a:schemeClr val="tx1"/>
                </a:solidFill>
                <a:latin typeface="Times New Roman" panose="02020603050405020304" pitchFamily="18" charset="0"/>
                <a:cs typeface="Times New Roman" panose="02020603050405020304" pitchFamily="18" charset="0"/>
              </a:rPr>
              <a:t>.</a:t>
            </a:r>
            <a:endParaRPr lang="en-US" sz="28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04910309"/>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2"/>
          </p:nvPr>
        </p:nvSpPr>
        <p:spPr/>
        <p:txBody>
          <a:bodyPr/>
          <a:lstStyle/>
          <a:p>
            <a:fld id="{E9600C0B-CEFD-47C0-ABB8-F06C7E7D5A6E}" type="datetime1">
              <a:rPr lang="ar-SA" smtClean="0"/>
              <a:t>30/01/1441</a:t>
            </a:fld>
            <a:endParaRPr lang="ar-SA" dirty="0"/>
          </a:p>
        </p:txBody>
      </p:sp>
      <p:sp>
        <p:nvSpPr>
          <p:cNvPr id="6" name="Footer Placeholder 5"/>
          <p:cNvSpPr>
            <a:spLocks noGrp="1"/>
          </p:cNvSpPr>
          <p:nvPr>
            <p:ph type="ftr" sz="quarter" idx="3"/>
          </p:nvPr>
        </p:nvSpPr>
        <p:spPr/>
        <p:txBody>
          <a:bodyPr/>
          <a:lstStyle/>
          <a:p>
            <a:r>
              <a:rPr lang="en-US" smtClean="0"/>
              <a:t>Dr. Mohammed Alnaif</a:t>
            </a:r>
            <a:endParaRPr lang="ar-SA"/>
          </a:p>
        </p:txBody>
      </p:sp>
      <p:sp>
        <p:nvSpPr>
          <p:cNvPr id="5" name="Slide Number Placeholder 4"/>
          <p:cNvSpPr>
            <a:spLocks noGrp="1"/>
          </p:cNvSpPr>
          <p:nvPr>
            <p:ph type="sldNum" sz="quarter" idx="4"/>
          </p:nvPr>
        </p:nvSpPr>
        <p:spPr/>
        <p:txBody>
          <a:bodyPr/>
          <a:lstStyle/>
          <a:p>
            <a:fld id="{B3988F7D-D297-40C4-B76C-B7BD2903FBFC}" type="slidenum">
              <a:rPr lang="ar-SA" smtClean="0"/>
              <a:pPr/>
              <a:t>12</a:t>
            </a:fld>
            <a:endParaRPr lang="ar-SA"/>
          </a:p>
        </p:txBody>
      </p:sp>
      <p:sp>
        <p:nvSpPr>
          <p:cNvPr id="2" name="Title 1"/>
          <p:cNvSpPr>
            <a:spLocks noGrp="1"/>
          </p:cNvSpPr>
          <p:nvPr>
            <p:ph type="ctrTitle" sz="quarter"/>
          </p:nvPr>
        </p:nvSpPr>
        <p:spPr>
          <a:xfrm>
            <a:off x="533400" y="381000"/>
            <a:ext cx="8077200" cy="585936"/>
          </a:xfrm>
        </p:spPr>
        <p:txBody>
          <a:bodyPr>
            <a:noAutofit/>
          </a:bodyPr>
          <a:lstStyle/>
          <a:p>
            <a:pPr marL="182880"/>
            <a:r>
              <a:rPr lang="en-US" sz="3200" b="1" dirty="0">
                <a:solidFill>
                  <a:schemeClr val="tx1"/>
                </a:solidFill>
                <a:effectLst/>
                <a:latin typeface="Times New Roman" panose="02020603050405020304" pitchFamily="18" charset="0"/>
                <a:cs typeface="Times New Roman" panose="02020603050405020304" pitchFamily="18" charset="0"/>
              </a:rPr>
              <a:t>MODERN PUBLIC HEALT H SYSTEMS</a:t>
            </a:r>
            <a:endParaRPr lang="ar-SA" sz="3200" dirty="0">
              <a:solidFill>
                <a:schemeClr val="tx1"/>
              </a:solidFill>
              <a:effectLst/>
              <a:latin typeface="Times New Roman" panose="02020603050405020304" pitchFamily="18" charset="0"/>
              <a:cs typeface="Times New Roman" panose="02020603050405020304" pitchFamily="18" charset="0"/>
            </a:endParaRPr>
          </a:p>
        </p:txBody>
      </p:sp>
      <p:sp>
        <p:nvSpPr>
          <p:cNvPr id="7" name="Subtitle 6"/>
          <p:cNvSpPr>
            <a:spLocks noGrp="1"/>
          </p:cNvSpPr>
          <p:nvPr>
            <p:ph type="subTitle" sz="quarter" idx="1"/>
          </p:nvPr>
        </p:nvSpPr>
        <p:spPr>
          <a:xfrm>
            <a:off x="457200" y="1143000"/>
            <a:ext cx="8382000" cy="4876800"/>
          </a:xfrm>
        </p:spPr>
        <p:txBody>
          <a:bodyPr>
            <a:normAutofit lnSpcReduction="10000"/>
          </a:bodyPr>
          <a:lstStyle/>
          <a:p>
            <a:pPr marL="457200" indent="-457200" algn="l">
              <a:spcBef>
                <a:spcPts val="0"/>
              </a:spcBef>
            </a:pPr>
            <a:r>
              <a:rPr lang="en-US" sz="2800" b="1" dirty="0">
                <a:solidFill>
                  <a:srgbClr val="0000FF"/>
                </a:solidFill>
                <a:latin typeface="Times New Roman" panose="02020603050405020304" pitchFamily="18" charset="0"/>
                <a:cs typeface="Times New Roman" panose="02020603050405020304" pitchFamily="18" charset="0"/>
              </a:rPr>
              <a:t>Public Health’s Three Core Functions</a:t>
            </a:r>
          </a:p>
          <a:p>
            <a:pPr marL="457200" indent="-457200" algn="l">
              <a:spcBef>
                <a:spcPts val="0"/>
              </a:spcBef>
            </a:pPr>
            <a:r>
              <a:rPr lang="en-US" sz="3500" b="1" dirty="0">
                <a:solidFill>
                  <a:srgbClr val="0000FF"/>
                </a:solidFill>
                <a:latin typeface="Times New Roman" panose="02020603050405020304" pitchFamily="18" charset="0"/>
                <a:cs typeface="Times New Roman" panose="02020603050405020304" pitchFamily="18" charset="0"/>
              </a:rPr>
              <a:t>Assurance</a:t>
            </a:r>
          </a:p>
          <a:p>
            <a:pPr marL="457200" indent="-457200" algn="l">
              <a:spcBef>
                <a:spcPts val="0"/>
              </a:spcBef>
              <a:buFont typeface="Arial" panose="020B0604020202020204" pitchFamily="34" charset="0"/>
              <a:buChar char="•"/>
            </a:pPr>
            <a:r>
              <a:rPr lang="en-US" sz="2800" b="1" dirty="0">
                <a:solidFill>
                  <a:srgbClr val="FF0000"/>
                </a:solidFill>
                <a:latin typeface="Times New Roman" panose="02020603050405020304" pitchFamily="18" charset="0"/>
                <a:cs typeface="Times New Roman" panose="02020603050405020304" pitchFamily="18" charset="0"/>
              </a:rPr>
              <a:t>For example</a:t>
            </a:r>
            <a:r>
              <a:rPr lang="en-US" sz="2800" b="1" dirty="0">
                <a:solidFill>
                  <a:schemeClr val="tx1"/>
                </a:solidFill>
                <a:latin typeface="Times New Roman" panose="02020603050405020304" pitchFamily="18" charset="0"/>
                <a:cs typeface="Times New Roman" panose="02020603050405020304" pitchFamily="18" charset="0"/>
              </a:rPr>
              <a:t>, during the </a:t>
            </a:r>
            <a:r>
              <a:rPr lang="en-US" sz="2800" b="1" dirty="0">
                <a:solidFill>
                  <a:srgbClr val="0000FF"/>
                </a:solidFill>
                <a:latin typeface="Times New Roman" panose="02020603050405020304" pitchFamily="18" charset="0"/>
                <a:cs typeface="Times New Roman" panose="02020603050405020304" pitchFamily="18" charset="0"/>
              </a:rPr>
              <a:t>assessment</a:t>
            </a:r>
            <a:r>
              <a:rPr lang="en-US" sz="2800" b="1" dirty="0">
                <a:solidFill>
                  <a:schemeClr val="tx1"/>
                </a:solidFill>
                <a:latin typeface="Times New Roman" panose="02020603050405020304" pitchFamily="18" charset="0"/>
                <a:cs typeface="Times New Roman" panose="02020603050405020304" pitchFamily="18" charset="0"/>
              </a:rPr>
              <a:t> of a public health issue, public health officials may discover that an existing program is doing little to solve the issue or, even worse, may be exacerbating the problem. </a:t>
            </a:r>
            <a:endParaRPr lang="en-US" sz="2800" b="1" dirty="0" smtClean="0">
              <a:solidFill>
                <a:schemeClr val="tx1"/>
              </a:solidFill>
              <a:latin typeface="Times New Roman" panose="02020603050405020304" pitchFamily="18" charset="0"/>
              <a:cs typeface="Times New Roman" panose="02020603050405020304" pitchFamily="18" charset="0"/>
            </a:endParaRPr>
          </a:p>
          <a:p>
            <a:pPr marL="457200" indent="-457200" algn="l">
              <a:spcBef>
                <a:spcPts val="0"/>
              </a:spcBef>
              <a:buFont typeface="Arial" panose="020B0604020202020204" pitchFamily="34" charset="0"/>
              <a:buChar char="•"/>
            </a:pPr>
            <a:r>
              <a:rPr lang="en-US" sz="2800" b="1" dirty="0" smtClean="0">
                <a:solidFill>
                  <a:schemeClr val="tx1"/>
                </a:solidFill>
                <a:latin typeface="Times New Roman" panose="02020603050405020304" pitchFamily="18" charset="0"/>
                <a:cs typeface="Times New Roman" panose="02020603050405020304" pitchFamily="18" charset="0"/>
              </a:rPr>
              <a:t>In </a:t>
            </a:r>
            <a:r>
              <a:rPr lang="en-US" sz="2800" b="1" dirty="0">
                <a:solidFill>
                  <a:schemeClr val="tx1"/>
                </a:solidFill>
                <a:latin typeface="Times New Roman" panose="02020603050405020304" pitchFamily="18" charset="0"/>
                <a:cs typeface="Times New Roman" panose="02020603050405020304" pitchFamily="18" charset="0"/>
              </a:rPr>
              <a:t>this case, </a:t>
            </a:r>
            <a:r>
              <a:rPr lang="en-US" sz="2800" b="1" dirty="0">
                <a:solidFill>
                  <a:srgbClr val="0000FF"/>
                </a:solidFill>
                <a:latin typeface="Times New Roman" panose="02020603050405020304" pitchFamily="18" charset="0"/>
                <a:cs typeface="Times New Roman" panose="02020603050405020304" pitchFamily="18" charset="0"/>
              </a:rPr>
              <a:t>assessment</a:t>
            </a:r>
            <a:r>
              <a:rPr lang="en-US" sz="2800" b="1" dirty="0">
                <a:solidFill>
                  <a:schemeClr val="tx1"/>
                </a:solidFill>
                <a:latin typeface="Times New Roman" panose="02020603050405020304" pitchFamily="18" charset="0"/>
                <a:cs typeface="Times New Roman" panose="02020603050405020304" pitchFamily="18" charset="0"/>
              </a:rPr>
              <a:t> and </a:t>
            </a:r>
            <a:r>
              <a:rPr lang="en-US" sz="2800" b="1" dirty="0">
                <a:solidFill>
                  <a:srgbClr val="0000FF"/>
                </a:solidFill>
                <a:latin typeface="Times New Roman" panose="02020603050405020304" pitchFamily="18" charset="0"/>
                <a:cs typeface="Times New Roman" panose="02020603050405020304" pitchFamily="18" charset="0"/>
              </a:rPr>
              <a:t>assurance</a:t>
            </a:r>
            <a:r>
              <a:rPr lang="en-US" sz="2800" b="1" dirty="0">
                <a:solidFill>
                  <a:schemeClr val="tx1"/>
                </a:solidFill>
                <a:latin typeface="Times New Roman" panose="02020603050405020304" pitchFamily="18" charset="0"/>
                <a:cs typeface="Times New Roman" panose="02020603050405020304" pitchFamily="18" charset="0"/>
              </a:rPr>
              <a:t> overlap and in turn inform the development of new policies to replace current programs. </a:t>
            </a:r>
            <a:endParaRPr lang="en-US" sz="2800" b="1" dirty="0" smtClean="0">
              <a:solidFill>
                <a:schemeClr val="tx1"/>
              </a:solidFill>
              <a:latin typeface="Times New Roman" panose="02020603050405020304" pitchFamily="18" charset="0"/>
              <a:cs typeface="Times New Roman" panose="02020603050405020304" pitchFamily="18" charset="0"/>
            </a:endParaRPr>
          </a:p>
          <a:p>
            <a:pPr marL="457200" indent="-457200" algn="l">
              <a:spcBef>
                <a:spcPts val="0"/>
              </a:spcBef>
              <a:buFont typeface="Arial" panose="020B0604020202020204" pitchFamily="34" charset="0"/>
              <a:buChar char="•"/>
            </a:pPr>
            <a:r>
              <a:rPr lang="en-US" sz="2800" b="1" dirty="0" smtClean="0">
                <a:solidFill>
                  <a:srgbClr val="FF0000"/>
                </a:solidFill>
                <a:latin typeface="Times New Roman" panose="02020603050405020304" pitchFamily="18" charset="0"/>
                <a:cs typeface="Times New Roman" panose="02020603050405020304" pitchFamily="18" charset="0"/>
              </a:rPr>
              <a:t>Figure </a:t>
            </a:r>
            <a:r>
              <a:rPr lang="en-US" sz="2800" b="1" dirty="0">
                <a:solidFill>
                  <a:srgbClr val="FF0000"/>
                </a:solidFill>
                <a:latin typeface="Times New Roman" panose="02020603050405020304" pitchFamily="18" charset="0"/>
                <a:cs typeface="Times New Roman" panose="02020603050405020304" pitchFamily="18" charset="0"/>
              </a:rPr>
              <a:t>2.1 </a:t>
            </a:r>
            <a:r>
              <a:rPr lang="en-US" sz="2800" b="1" dirty="0">
                <a:solidFill>
                  <a:schemeClr val="tx1"/>
                </a:solidFill>
                <a:latin typeface="Times New Roman" panose="02020603050405020304" pitchFamily="18" charset="0"/>
                <a:cs typeface="Times New Roman" panose="02020603050405020304" pitchFamily="18" charset="0"/>
              </a:rPr>
              <a:t>illustrates the cycle of </a:t>
            </a:r>
            <a:r>
              <a:rPr lang="en-US" sz="2800" b="1" dirty="0">
                <a:solidFill>
                  <a:srgbClr val="0000FF"/>
                </a:solidFill>
                <a:latin typeface="Times New Roman" panose="02020603050405020304" pitchFamily="18" charset="0"/>
                <a:cs typeface="Times New Roman" panose="02020603050405020304" pitchFamily="18" charset="0"/>
              </a:rPr>
              <a:t>assessment</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a:solidFill>
                  <a:srgbClr val="0000FF"/>
                </a:solidFill>
                <a:latin typeface="Times New Roman" panose="02020603050405020304" pitchFamily="18" charset="0"/>
                <a:cs typeface="Times New Roman" panose="02020603050405020304" pitchFamily="18" charset="0"/>
              </a:rPr>
              <a:t>policy development</a:t>
            </a:r>
            <a:r>
              <a:rPr lang="en-US" sz="2800" b="1" dirty="0">
                <a:solidFill>
                  <a:schemeClr val="tx1"/>
                </a:solidFill>
                <a:latin typeface="Times New Roman" panose="02020603050405020304" pitchFamily="18" charset="0"/>
                <a:cs typeface="Times New Roman" panose="02020603050405020304" pitchFamily="18" charset="0"/>
              </a:rPr>
              <a:t>, and </a:t>
            </a:r>
            <a:r>
              <a:rPr lang="en-US" sz="2800" b="1" dirty="0">
                <a:solidFill>
                  <a:srgbClr val="0000FF"/>
                </a:solidFill>
                <a:latin typeface="Times New Roman" panose="02020603050405020304" pitchFamily="18" charset="0"/>
                <a:cs typeface="Times New Roman" panose="02020603050405020304" pitchFamily="18" charset="0"/>
              </a:rPr>
              <a:t>assurance</a:t>
            </a:r>
            <a:r>
              <a:rPr lang="en-US" sz="2800" b="1" dirty="0" smtClean="0">
                <a:solidFill>
                  <a:schemeClr val="tx1"/>
                </a:solidFill>
                <a:latin typeface="Times New Roman" panose="02020603050405020304" pitchFamily="18" charset="0"/>
                <a:cs typeface="Times New Roman" panose="02020603050405020304" pitchFamily="18" charset="0"/>
              </a:rPr>
              <a:t>.</a:t>
            </a:r>
            <a:endParaRPr lang="en-US" sz="28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13720939"/>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733800" y="1750244"/>
            <a:ext cx="5181600" cy="990600"/>
          </a:xfrm>
          <a:prstGeom prst="roundRect">
            <a:avLst/>
          </a:prstGeom>
          <a:solidFill>
            <a:srgbClr val="92D050"/>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ounded Rectangle 2"/>
          <p:cNvSpPr/>
          <p:nvPr/>
        </p:nvSpPr>
        <p:spPr>
          <a:xfrm>
            <a:off x="3767270" y="2908063"/>
            <a:ext cx="5148130" cy="990600"/>
          </a:xfrm>
          <a:prstGeom prst="roundRect">
            <a:avLst/>
          </a:prstGeom>
          <a:solidFill>
            <a:srgbClr val="92D050"/>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3"/>
          <p:cNvSpPr/>
          <p:nvPr/>
        </p:nvSpPr>
        <p:spPr>
          <a:xfrm>
            <a:off x="3811460" y="4089164"/>
            <a:ext cx="5103939" cy="990600"/>
          </a:xfrm>
          <a:prstGeom prst="roundRect">
            <a:avLst/>
          </a:prstGeom>
          <a:solidFill>
            <a:srgbClr val="92D050"/>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hevron 4"/>
          <p:cNvSpPr/>
          <p:nvPr/>
        </p:nvSpPr>
        <p:spPr>
          <a:xfrm rot="5400000">
            <a:off x="2494322" y="1772878"/>
            <a:ext cx="1371600" cy="1331044"/>
          </a:xfrm>
          <a:prstGeom prst="chevron">
            <a:avLst>
              <a:gd name="adj" fmla="val 31874"/>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Chevron 5"/>
          <p:cNvSpPr/>
          <p:nvPr/>
        </p:nvSpPr>
        <p:spPr>
          <a:xfrm rot="5400000">
            <a:off x="2494322" y="2947569"/>
            <a:ext cx="1371600" cy="1331044"/>
          </a:xfrm>
          <a:prstGeom prst="chevron">
            <a:avLst>
              <a:gd name="adj" fmla="val 31874"/>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Chevron 7"/>
          <p:cNvSpPr/>
          <p:nvPr/>
        </p:nvSpPr>
        <p:spPr>
          <a:xfrm rot="5400000">
            <a:off x="2497174" y="4129027"/>
            <a:ext cx="1371600" cy="1331044"/>
          </a:xfrm>
          <a:prstGeom prst="chevron">
            <a:avLst>
              <a:gd name="adj" fmla="val 31874"/>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TextBox 9"/>
          <p:cNvSpPr txBox="1"/>
          <p:nvPr/>
        </p:nvSpPr>
        <p:spPr>
          <a:xfrm>
            <a:off x="2515686" y="2253734"/>
            <a:ext cx="1328871" cy="369332"/>
          </a:xfrm>
          <a:prstGeom prst="rect">
            <a:avLst/>
          </a:prstGeom>
          <a:noFill/>
        </p:spPr>
        <p:txBody>
          <a:bodyPr wrap="square" rtlCol="0">
            <a:spAutoFit/>
          </a:bodyPr>
          <a:lstStyle/>
          <a:p>
            <a:pPr algn="ctr"/>
            <a:r>
              <a:rPr lang="en-US" b="1" dirty="0">
                <a:solidFill>
                  <a:srgbClr val="0000FF"/>
                </a:solidFill>
                <a:latin typeface="Times New Roman" panose="02020603050405020304" pitchFamily="18" charset="0"/>
                <a:cs typeface="Times New Roman" panose="02020603050405020304" pitchFamily="18" charset="0"/>
              </a:rPr>
              <a:t>Assessment</a:t>
            </a:r>
            <a:endParaRPr lang="en-US" dirty="0"/>
          </a:p>
        </p:txBody>
      </p:sp>
      <p:sp>
        <p:nvSpPr>
          <p:cNvPr id="11" name="TextBox 10"/>
          <p:cNvSpPr txBox="1"/>
          <p:nvPr/>
        </p:nvSpPr>
        <p:spPr>
          <a:xfrm>
            <a:off x="2436972" y="3276600"/>
            <a:ext cx="1486297" cy="923330"/>
          </a:xfrm>
          <a:prstGeom prst="rect">
            <a:avLst/>
          </a:prstGeom>
          <a:noFill/>
        </p:spPr>
        <p:txBody>
          <a:bodyPr wrap="square" rtlCol="0">
            <a:spAutoFit/>
          </a:bodyPr>
          <a:lstStyle/>
          <a:p>
            <a:pPr algn="ctr"/>
            <a:r>
              <a:rPr lang="en-US" b="1" dirty="0">
                <a:solidFill>
                  <a:srgbClr val="0000FF"/>
                </a:solidFill>
                <a:latin typeface="Times New Roman" panose="02020603050405020304" pitchFamily="18" charset="0"/>
                <a:cs typeface="Times New Roman" panose="02020603050405020304" pitchFamily="18" charset="0"/>
              </a:rPr>
              <a:t>Policy Development</a:t>
            </a:r>
          </a:p>
          <a:p>
            <a:pPr algn="ctr"/>
            <a:endParaRPr lang="en-US" dirty="0"/>
          </a:p>
        </p:txBody>
      </p:sp>
      <p:sp>
        <p:nvSpPr>
          <p:cNvPr id="12" name="TextBox 11"/>
          <p:cNvSpPr txBox="1"/>
          <p:nvPr/>
        </p:nvSpPr>
        <p:spPr>
          <a:xfrm>
            <a:off x="2517452" y="4584464"/>
            <a:ext cx="1253757" cy="369332"/>
          </a:xfrm>
          <a:prstGeom prst="rect">
            <a:avLst/>
          </a:prstGeom>
          <a:noFill/>
        </p:spPr>
        <p:txBody>
          <a:bodyPr wrap="square" rtlCol="0">
            <a:spAutoFit/>
          </a:bodyPr>
          <a:lstStyle/>
          <a:p>
            <a:pPr algn="ctr"/>
            <a:r>
              <a:rPr lang="en-US" b="1" dirty="0" smtClean="0">
                <a:solidFill>
                  <a:srgbClr val="0000FF"/>
                </a:solidFill>
                <a:latin typeface="Times New Roman" panose="02020603050405020304" pitchFamily="18" charset="0"/>
                <a:cs typeface="Times New Roman" panose="02020603050405020304" pitchFamily="18" charset="0"/>
              </a:rPr>
              <a:t>Assurance</a:t>
            </a:r>
            <a:endParaRPr lang="en-US" dirty="0"/>
          </a:p>
        </p:txBody>
      </p:sp>
      <p:sp>
        <p:nvSpPr>
          <p:cNvPr id="13" name="TextBox 12"/>
          <p:cNvSpPr txBox="1"/>
          <p:nvPr/>
        </p:nvSpPr>
        <p:spPr>
          <a:xfrm>
            <a:off x="3857043" y="1905000"/>
            <a:ext cx="4267200" cy="707886"/>
          </a:xfrm>
          <a:prstGeom prst="rect">
            <a:avLst/>
          </a:prstGeom>
          <a:noFill/>
        </p:spPr>
        <p:txBody>
          <a:bodyPr wrap="square" rtlCol="0">
            <a:spAutoFit/>
          </a:bodyPr>
          <a:lstStyle/>
          <a:p>
            <a:pPr marL="342900" indent="-342900">
              <a:buFont typeface="Arial" panose="020B0604020202020204" pitchFamily="34" charset="0"/>
              <a:buChar char="•"/>
            </a:pPr>
            <a:r>
              <a:rPr lang="en-US" sz="2000" b="1" dirty="0">
                <a:latin typeface="Times New Roman" panose="02020603050405020304" pitchFamily="18" charset="0"/>
                <a:cs typeface="Times New Roman" panose="02020603050405020304" pitchFamily="18" charset="0"/>
              </a:rPr>
              <a:t>Monitor health</a:t>
            </a:r>
          </a:p>
          <a:p>
            <a:pPr marL="342900" indent="-342900">
              <a:buFont typeface="Arial" panose="020B0604020202020204" pitchFamily="34" charset="0"/>
              <a:buChar char="•"/>
            </a:pPr>
            <a:r>
              <a:rPr lang="en-US" sz="2000" b="1" dirty="0">
                <a:latin typeface="Times New Roman" panose="02020603050405020304" pitchFamily="18" charset="0"/>
                <a:cs typeface="Times New Roman" panose="02020603050405020304" pitchFamily="18" charset="0"/>
              </a:rPr>
              <a:t>Diagnose and </a:t>
            </a:r>
            <a:r>
              <a:rPr lang="en-US" sz="2000" b="1" dirty="0" smtClean="0">
                <a:latin typeface="Times New Roman" panose="02020603050405020304" pitchFamily="18" charset="0"/>
                <a:cs typeface="Times New Roman" panose="02020603050405020304" pitchFamily="18" charset="0"/>
              </a:rPr>
              <a:t>investigate</a:t>
            </a:r>
            <a:endParaRPr lang="en-US" sz="2000" b="1" dirty="0">
              <a:latin typeface="Times New Roman" panose="02020603050405020304" pitchFamily="18" charset="0"/>
              <a:cs typeface="Times New Roman" panose="02020603050405020304" pitchFamily="18" charset="0"/>
            </a:endParaRPr>
          </a:p>
        </p:txBody>
      </p:sp>
      <p:sp>
        <p:nvSpPr>
          <p:cNvPr id="14" name="TextBox 13"/>
          <p:cNvSpPr txBox="1"/>
          <p:nvPr/>
        </p:nvSpPr>
        <p:spPr>
          <a:xfrm>
            <a:off x="3857043" y="2927291"/>
            <a:ext cx="4191000" cy="923330"/>
          </a:xfrm>
          <a:prstGeom prst="rect">
            <a:avLst/>
          </a:prstGeom>
          <a:noFill/>
        </p:spPr>
        <p:txBody>
          <a:bodyPr wrap="square" rtlCol="0">
            <a:spAutoFit/>
          </a:bodyPr>
          <a:lstStyle/>
          <a:p>
            <a:pPr marL="285750" indent="-285750">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Inform, educate, empower</a:t>
            </a:r>
          </a:p>
          <a:p>
            <a:pPr marL="285750" indent="-285750">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Mobilize community partnerships</a:t>
            </a:r>
          </a:p>
          <a:p>
            <a:pPr marL="285750" indent="-285750">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Develop policies</a:t>
            </a:r>
          </a:p>
        </p:txBody>
      </p:sp>
      <p:sp>
        <p:nvSpPr>
          <p:cNvPr id="15" name="TextBox 14"/>
          <p:cNvSpPr txBox="1"/>
          <p:nvPr/>
        </p:nvSpPr>
        <p:spPr>
          <a:xfrm>
            <a:off x="3857043" y="4208832"/>
            <a:ext cx="3457130" cy="646331"/>
          </a:xfrm>
          <a:prstGeom prst="rect">
            <a:avLst/>
          </a:prstGeom>
          <a:noFill/>
        </p:spPr>
        <p:txBody>
          <a:bodyPr wrap="square" rtlCol="0">
            <a:spAutoFit/>
          </a:bodyPr>
          <a:lstStyle/>
          <a:p>
            <a:pPr marL="285750" indent="-285750">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Link to or provide care</a:t>
            </a:r>
          </a:p>
          <a:p>
            <a:pPr marL="285750" indent="-285750">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Assure a competent </a:t>
            </a:r>
            <a:r>
              <a:rPr lang="en-US" b="1" dirty="0" smtClean="0">
                <a:latin typeface="Times New Roman" panose="02020603050405020304" pitchFamily="18" charset="0"/>
                <a:cs typeface="Times New Roman" panose="02020603050405020304" pitchFamily="18" charset="0"/>
              </a:rPr>
              <a:t>workforce</a:t>
            </a:r>
            <a:endParaRPr lang="en-US" b="1" dirty="0">
              <a:latin typeface="Times New Roman" panose="02020603050405020304" pitchFamily="18" charset="0"/>
              <a:cs typeface="Times New Roman" panose="02020603050405020304" pitchFamily="18" charset="0"/>
            </a:endParaRPr>
          </a:p>
        </p:txBody>
      </p:sp>
      <p:sp>
        <p:nvSpPr>
          <p:cNvPr id="16" name="TextBox 15"/>
          <p:cNvSpPr txBox="1"/>
          <p:nvPr/>
        </p:nvSpPr>
        <p:spPr>
          <a:xfrm>
            <a:off x="7180604" y="4199930"/>
            <a:ext cx="1752600" cy="646331"/>
          </a:xfrm>
          <a:prstGeom prst="rect">
            <a:avLst/>
          </a:prstGeom>
          <a:noFill/>
        </p:spPr>
        <p:txBody>
          <a:bodyPr wrap="square" rtlCol="0">
            <a:spAutoFit/>
          </a:bodyPr>
          <a:lstStyle/>
          <a:p>
            <a:pPr marL="285750" indent="-285750">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Enforce laws</a:t>
            </a:r>
          </a:p>
          <a:p>
            <a:pPr marL="285750" indent="-285750">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Evaluate</a:t>
            </a:r>
          </a:p>
        </p:txBody>
      </p:sp>
      <p:sp>
        <p:nvSpPr>
          <p:cNvPr id="17" name="Curved Down Arrow 16"/>
          <p:cNvSpPr/>
          <p:nvPr/>
        </p:nvSpPr>
        <p:spPr>
          <a:xfrm rot="16200000">
            <a:off x="99879" y="2871923"/>
            <a:ext cx="3141895" cy="1208050"/>
          </a:xfrm>
          <a:prstGeom prst="curvedDownArrow">
            <a:avLst>
              <a:gd name="adj1" fmla="val 25000"/>
              <a:gd name="adj2" fmla="val 50000"/>
              <a:gd name="adj3" fmla="val 25931"/>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TextBox 17"/>
          <p:cNvSpPr txBox="1"/>
          <p:nvPr/>
        </p:nvSpPr>
        <p:spPr>
          <a:xfrm>
            <a:off x="990600" y="3357265"/>
            <a:ext cx="1219200" cy="369332"/>
          </a:xfrm>
          <a:prstGeom prst="rect">
            <a:avLst/>
          </a:prstGeom>
          <a:noFill/>
        </p:spPr>
        <p:txBody>
          <a:bodyPr wrap="square" rtlCol="0">
            <a:spAutoFit/>
          </a:bodyPr>
          <a:lstStyle/>
          <a:p>
            <a:pPr algn="ctr"/>
            <a:r>
              <a:rPr lang="en-US" b="1" dirty="0" smtClean="0">
                <a:latin typeface="Times New Roman" panose="02020603050405020304" pitchFamily="18" charset="0"/>
                <a:cs typeface="Times New Roman" panose="02020603050405020304" pitchFamily="18" charset="0"/>
              </a:rPr>
              <a:t>Research</a:t>
            </a:r>
            <a:endParaRPr lang="en-US" b="1" dirty="0">
              <a:latin typeface="Times New Roman" panose="02020603050405020304" pitchFamily="18" charset="0"/>
              <a:cs typeface="Times New Roman" panose="02020603050405020304" pitchFamily="18" charset="0"/>
            </a:endParaRPr>
          </a:p>
        </p:txBody>
      </p:sp>
      <p:sp>
        <p:nvSpPr>
          <p:cNvPr id="19" name="TextBox 18"/>
          <p:cNvSpPr txBox="1"/>
          <p:nvPr/>
        </p:nvSpPr>
        <p:spPr>
          <a:xfrm>
            <a:off x="990600" y="304800"/>
            <a:ext cx="7942604" cy="830997"/>
          </a:xfrm>
          <a:prstGeom prst="rect">
            <a:avLst/>
          </a:prstGeom>
          <a:noFill/>
        </p:spPr>
        <p:txBody>
          <a:bodyPr wrap="square" rtlCol="0">
            <a:spAutoFit/>
          </a:bodyPr>
          <a:lstStyle/>
          <a:p>
            <a:r>
              <a:rPr lang="en-US" sz="2400" b="1" dirty="0">
                <a:solidFill>
                  <a:srgbClr val="FF0000"/>
                </a:solidFill>
                <a:latin typeface="Times New Roman" panose="02020603050405020304" pitchFamily="18" charset="0"/>
                <a:cs typeface="Times New Roman" panose="02020603050405020304" pitchFamily="18" charset="0"/>
              </a:rPr>
              <a:t>FIGURE 2.1 </a:t>
            </a:r>
            <a:r>
              <a:rPr lang="en-US" sz="2400" b="1" dirty="0">
                <a:solidFill>
                  <a:srgbClr val="0000FF"/>
                </a:solidFill>
                <a:latin typeface="Times New Roman" panose="02020603050405020304" pitchFamily="18" charset="0"/>
                <a:cs typeface="Times New Roman" panose="02020603050405020304" pitchFamily="18" charset="0"/>
              </a:rPr>
              <a:t>Public Health Core Functions </a:t>
            </a:r>
            <a:r>
              <a:rPr lang="en-US" sz="2400" b="1" dirty="0" smtClean="0">
                <a:solidFill>
                  <a:srgbClr val="0000FF"/>
                </a:solidFill>
                <a:latin typeface="Times New Roman" panose="02020603050405020304" pitchFamily="18" charset="0"/>
                <a:cs typeface="Times New Roman" panose="02020603050405020304" pitchFamily="18" charset="0"/>
              </a:rPr>
              <a:t>and Ten </a:t>
            </a:r>
            <a:r>
              <a:rPr lang="en-US" sz="2400" b="1" dirty="0">
                <a:solidFill>
                  <a:srgbClr val="0000FF"/>
                </a:solidFill>
                <a:latin typeface="Times New Roman" panose="02020603050405020304" pitchFamily="18" charset="0"/>
                <a:cs typeface="Times New Roman" panose="02020603050405020304" pitchFamily="18" charset="0"/>
              </a:rPr>
              <a:t>Essential </a:t>
            </a:r>
            <a:r>
              <a:rPr lang="en-US" sz="2400" b="1" dirty="0" smtClean="0">
                <a:solidFill>
                  <a:srgbClr val="0000FF"/>
                </a:solidFill>
                <a:latin typeface="Times New Roman" panose="02020603050405020304" pitchFamily="18" charset="0"/>
                <a:cs typeface="Times New Roman" panose="02020603050405020304" pitchFamily="18" charset="0"/>
              </a:rPr>
              <a:t>Services</a:t>
            </a:r>
            <a:endParaRPr lang="en-US" sz="2400" dirty="0">
              <a:solidFill>
                <a:srgbClr val="0000FF"/>
              </a:solidFill>
              <a:latin typeface="Times New Roman" panose="02020603050405020304" pitchFamily="18" charset="0"/>
              <a:cs typeface="Times New Roman" panose="02020603050405020304" pitchFamily="18" charset="0"/>
            </a:endParaRPr>
          </a:p>
        </p:txBody>
      </p:sp>
      <p:sp>
        <p:nvSpPr>
          <p:cNvPr id="20" name="Date Placeholder 19"/>
          <p:cNvSpPr>
            <a:spLocks noGrp="1"/>
          </p:cNvSpPr>
          <p:nvPr>
            <p:ph type="dt" sz="half" idx="10"/>
          </p:nvPr>
        </p:nvSpPr>
        <p:spPr/>
        <p:txBody>
          <a:bodyPr/>
          <a:lstStyle/>
          <a:p>
            <a:fld id="{50B2D87B-3B60-4FAB-B913-486AF7462C0B}" type="datetime1">
              <a:rPr lang="ar-SA" smtClean="0"/>
              <a:t>30/01/1441</a:t>
            </a:fld>
            <a:endParaRPr lang="en-US"/>
          </a:p>
        </p:txBody>
      </p:sp>
      <p:sp>
        <p:nvSpPr>
          <p:cNvPr id="22" name="Slide Number Placeholder 21"/>
          <p:cNvSpPr>
            <a:spLocks noGrp="1"/>
          </p:cNvSpPr>
          <p:nvPr>
            <p:ph type="sldNum" sz="quarter" idx="11"/>
          </p:nvPr>
        </p:nvSpPr>
        <p:spPr/>
        <p:txBody>
          <a:bodyPr/>
          <a:lstStyle/>
          <a:p>
            <a:fld id="{EEEECDCC-63C2-4492-ADC6-A6890B1EB79E}" type="slidenum">
              <a:rPr lang="en-US" smtClean="0"/>
              <a:t>13</a:t>
            </a:fld>
            <a:endParaRPr lang="en-US"/>
          </a:p>
        </p:txBody>
      </p:sp>
      <p:sp>
        <p:nvSpPr>
          <p:cNvPr id="21" name="Footer Placeholder 20"/>
          <p:cNvSpPr>
            <a:spLocks noGrp="1"/>
          </p:cNvSpPr>
          <p:nvPr>
            <p:ph type="ftr" sz="quarter" idx="12"/>
          </p:nvPr>
        </p:nvSpPr>
        <p:spPr/>
        <p:txBody>
          <a:bodyPr/>
          <a:lstStyle/>
          <a:p>
            <a:r>
              <a:rPr lang="en-US" smtClean="0"/>
              <a:t>Dr. Mohammed Alnaif</a:t>
            </a:r>
            <a:endParaRPr lang="en-US"/>
          </a:p>
        </p:txBody>
      </p:sp>
    </p:spTree>
    <p:extLst>
      <p:ext uri="{BB962C8B-B14F-4D97-AF65-F5344CB8AC3E}">
        <p14:creationId xmlns:p14="http://schemas.microsoft.com/office/powerpoint/2010/main" val="365009756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2"/>
          </p:nvPr>
        </p:nvSpPr>
        <p:spPr/>
        <p:txBody>
          <a:bodyPr/>
          <a:lstStyle/>
          <a:p>
            <a:fld id="{E9600C0B-CEFD-47C0-ABB8-F06C7E7D5A6E}" type="datetime1">
              <a:rPr lang="ar-SA" smtClean="0"/>
              <a:t>30/01/1441</a:t>
            </a:fld>
            <a:endParaRPr lang="ar-SA" dirty="0"/>
          </a:p>
        </p:txBody>
      </p:sp>
      <p:sp>
        <p:nvSpPr>
          <p:cNvPr id="6" name="Footer Placeholder 5"/>
          <p:cNvSpPr>
            <a:spLocks noGrp="1"/>
          </p:cNvSpPr>
          <p:nvPr>
            <p:ph type="ftr" sz="quarter" idx="3"/>
          </p:nvPr>
        </p:nvSpPr>
        <p:spPr/>
        <p:txBody>
          <a:bodyPr/>
          <a:lstStyle/>
          <a:p>
            <a:r>
              <a:rPr lang="en-US" smtClean="0"/>
              <a:t>Dr. Mohammed Alnaif</a:t>
            </a:r>
            <a:endParaRPr lang="ar-SA"/>
          </a:p>
        </p:txBody>
      </p:sp>
      <p:sp>
        <p:nvSpPr>
          <p:cNvPr id="5" name="Slide Number Placeholder 4"/>
          <p:cNvSpPr>
            <a:spLocks noGrp="1"/>
          </p:cNvSpPr>
          <p:nvPr>
            <p:ph type="sldNum" sz="quarter" idx="4"/>
          </p:nvPr>
        </p:nvSpPr>
        <p:spPr/>
        <p:txBody>
          <a:bodyPr/>
          <a:lstStyle/>
          <a:p>
            <a:fld id="{B3988F7D-D297-40C4-B76C-B7BD2903FBFC}" type="slidenum">
              <a:rPr lang="ar-SA" smtClean="0"/>
              <a:pPr/>
              <a:t>14</a:t>
            </a:fld>
            <a:endParaRPr lang="ar-SA"/>
          </a:p>
        </p:txBody>
      </p:sp>
      <p:sp>
        <p:nvSpPr>
          <p:cNvPr id="2" name="Title 1"/>
          <p:cNvSpPr>
            <a:spLocks noGrp="1"/>
          </p:cNvSpPr>
          <p:nvPr>
            <p:ph type="ctrTitle" sz="quarter"/>
          </p:nvPr>
        </p:nvSpPr>
        <p:spPr>
          <a:xfrm>
            <a:off x="609600" y="381000"/>
            <a:ext cx="8001000" cy="585936"/>
          </a:xfrm>
        </p:spPr>
        <p:txBody>
          <a:bodyPr>
            <a:noAutofit/>
          </a:bodyPr>
          <a:lstStyle/>
          <a:p>
            <a:pPr marL="182880"/>
            <a:r>
              <a:rPr lang="en-US" sz="3200" b="1" dirty="0">
                <a:solidFill>
                  <a:schemeClr val="tx1"/>
                </a:solidFill>
                <a:effectLst/>
                <a:latin typeface="Times New Roman" panose="02020603050405020304" pitchFamily="18" charset="0"/>
                <a:cs typeface="Times New Roman" panose="02020603050405020304" pitchFamily="18" charset="0"/>
              </a:rPr>
              <a:t>MODERN PUBLIC HEALT H SYSTEMS</a:t>
            </a:r>
            <a:endParaRPr lang="ar-SA" sz="3200" dirty="0">
              <a:solidFill>
                <a:schemeClr val="tx1"/>
              </a:solidFill>
              <a:effectLst/>
              <a:latin typeface="Times New Roman" panose="02020603050405020304" pitchFamily="18" charset="0"/>
              <a:cs typeface="Times New Roman" panose="02020603050405020304" pitchFamily="18" charset="0"/>
            </a:endParaRPr>
          </a:p>
        </p:txBody>
      </p:sp>
      <p:sp>
        <p:nvSpPr>
          <p:cNvPr id="7" name="Subtitle 6"/>
          <p:cNvSpPr>
            <a:spLocks noGrp="1"/>
          </p:cNvSpPr>
          <p:nvPr>
            <p:ph type="subTitle" sz="quarter" idx="1"/>
          </p:nvPr>
        </p:nvSpPr>
        <p:spPr>
          <a:xfrm>
            <a:off x="457200" y="1295400"/>
            <a:ext cx="8382000" cy="4876800"/>
          </a:xfrm>
        </p:spPr>
        <p:txBody>
          <a:bodyPr>
            <a:normAutofit fontScale="85000" lnSpcReduction="20000"/>
          </a:bodyPr>
          <a:lstStyle/>
          <a:p>
            <a:pPr marL="457200" indent="-457200" algn="l">
              <a:lnSpc>
                <a:spcPct val="120000"/>
              </a:lnSpc>
              <a:spcBef>
                <a:spcPts val="0"/>
              </a:spcBef>
            </a:pPr>
            <a:r>
              <a:rPr lang="en-US" sz="2800" b="1" dirty="0">
                <a:solidFill>
                  <a:srgbClr val="0000FF"/>
                </a:solidFill>
                <a:latin typeface="Times New Roman" panose="02020603050405020304" pitchFamily="18" charset="0"/>
                <a:cs typeface="Times New Roman" panose="02020603050405020304" pitchFamily="18" charset="0"/>
              </a:rPr>
              <a:t>The Three Core Functions in Action</a:t>
            </a:r>
          </a:p>
          <a:p>
            <a:pPr marL="457200" indent="-457200" algn="l">
              <a:lnSpc>
                <a:spcPct val="120000"/>
              </a:lnSpc>
              <a:spcBef>
                <a:spcPts val="0"/>
              </a:spcBef>
            </a:pPr>
            <a:r>
              <a:rPr lang="en-US" sz="2800" b="1" i="1" dirty="0">
                <a:solidFill>
                  <a:srgbClr val="0000FF"/>
                </a:solidFill>
                <a:latin typeface="Times New Roman" panose="02020603050405020304" pitchFamily="18" charset="0"/>
                <a:cs typeface="Times New Roman" panose="02020603050405020304" pitchFamily="18" charset="0"/>
              </a:rPr>
              <a:t>A Real - Life Example: Obesity in the United States</a:t>
            </a:r>
            <a:endParaRPr lang="en-US" sz="2800" b="1" dirty="0">
              <a:solidFill>
                <a:srgbClr val="0000FF"/>
              </a:solidFill>
              <a:latin typeface="Times New Roman" panose="02020603050405020304" pitchFamily="18" charset="0"/>
              <a:cs typeface="Times New Roman" panose="02020603050405020304" pitchFamily="18" charset="0"/>
            </a:endParaRPr>
          </a:p>
          <a:p>
            <a:pPr marL="457200" indent="-457200" algn="l">
              <a:lnSpc>
                <a:spcPct val="120000"/>
              </a:lnSpc>
              <a:spcBef>
                <a:spcPts val="0"/>
              </a:spcBef>
              <a:buFont typeface="Arial" panose="020B0604020202020204" pitchFamily="34" charset="0"/>
              <a:buChar char="•"/>
            </a:pPr>
            <a:r>
              <a:rPr lang="en-US" sz="2800" b="1" dirty="0">
                <a:solidFill>
                  <a:srgbClr val="0000FF"/>
                </a:solidFill>
                <a:latin typeface="Times New Roman" panose="02020603050405020304" pitchFamily="18" charset="0"/>
                <a:cs typeface="Times New Roman" panose="02020603050405020304" pitchFamily="18" charset="0"/>
              </a:rPr>
              <a:t>First Core Function: Assessment </a:t>
            </a:r>
            <a:r>
              <a:rPr lang="en-US" sz="2800" b="1" dirty="0">
                <a:solidFill>
                  <a:schemeClr val="tx1"/>
                </a:solidFill>
                <a:latin typeface="Times New Roman" panose="02020603050405020304" pitchFamily="18" charset="0"/>
                <a:cs typeface="Times New Roman" panose="02020603050405020304" pitchFamily="18" charset="0"/>
              </a:rPr>
              <a:t>Through data gathered in national surveys in the late 1990s, public health researchers learned that the prevalence of obesity and overweight had increased dramatically over the past few decades among both children and adults</a:t>
            </a:r>
            <a:r>
              <a:rPr lang="en-US" sz="2800" b="1" dirty="0" smtClean="0">
                <a:solidFill>
                  <a:schemeClr val="tx1"/>
                </a:solidFill>
                <a:latin typeface="Times New Roman" panose="02020603050405020304" pitchFamily="18" charset="0"/>
                <a:cs typeface="Times New Roman" panose="02020603050405020304" pitchFamily="18" charset="0"/>
              </a:rPr>
              <a:t>.</a:t>
            </a:r>
          </a:p>
          <a:p>
            <a:pPr marL="457200" indent="-457200" algn="l">
              <a:lnSpc>
                <a:spcPct val="120000"/>
              </a:lnSpc>
              <a:spcBef>
                <a:spcPts val="0"/>
              </a:spcBef>
              <a:buFont typeface="Arial" panose="020B0604020202020204" pitchFamily="34" charset="0"/>
              <a:buChar char="•"/>
            </a:pPr>
            <a:r>
              <a:rPr lang="en-US" sz="2800" b="1" dirty="0">
                <a:solidFill>
                  <a:srgbClr val="0000FF"/>
                </a:solidFill>
                <a:latin typeface="Times New Roman" panose="02020603050405020304" pitchFamily="18" charset="0"/>
                <a:cs typeface="Times New Roman" panose="02020603050405020304" pitchFamily="18" charset="0"/>
              </a:rPr>
              <a:t>Second Core Function: Policy Development </a:t>
            </a:r>
            <a:r>
              <a:rPr lang="en-US" sz="2800" b="1" dirty="0">
                <a:solidFill>
                  <a:schemeClr val="tx1"/>
                </a:solidFill>
                <a:latin typeface="Times New Roman" panose="02020603050405020304" pitchFamily="18" charset="0"/>
                <a:cs typeface="Times New Roman" panose="02020603050405020304" pitchFamily="18" charset="0"/>
              </a:rPr>
              <a:t>to address the public health and economic challenges posed by the increased prevalence of overweight and obesity in the United States, Congress established the Nutrition, Physical Activity and Obesity Program (</a:t>
            </a:r>
            <a:r>
              <a:rPr lang="en-US" sz="2800" b="1" dirty="0">
                <a:solidFill>
                  <a:srgbClr val="0000FF"/>
                </a:solidFill>
                <a:latin typeface="Times New Roman" panose="02020603050405020304" pitchFamily="18" charset="0"/>
                <a:cs typeface="Times New Roman" panose="02020603050405020304" pitchFamily="18" charset="0"/>
              </a:rPr>
              <a:t>NPAO</a:t>
            </a:r>
            <a:r>
              <a:rPr lang="en-US" sz="2800" b="1" dirty="0">
                <a:solidFill>
                  <a:schemeClr val="tx1"/>
                </a:solidFill>
                <a:latin typeface="Times New Roman" panose="02020603050405020304" pitchFamily="18" charset="0"/>
                <a:cs typeface="Times New Roman" panose="02020603050405020304" pitchFamily="18" charset="0"/>
              </a:rPr>
              <a:t>) in 1999. </a:t>
            </a:r>
          </a:p>
        </p:txBody>
      </p:sp>
    </p:spTree>
    <p:extLst>
      <p:ext uri="{BB962C8B-B14F-4D97-AF65-F5344CB8AC3E}">
        <p14:creationId xmlns:p14="http://schemas.microsoft.com/office/powerpoint/2010/main" val="79278062"/>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2"/>
          </p:nvPr>
        </p:nvSpPr>
        <p:spPr/>
        <p:txBody>
          <a:bodyPr/>
          <a:lstStyle/>
          <a:p>
            <a:fld id="{E9600C0B-CEFD-47C0-ABB8-F06C7E7D5A6E}" type="datetime1">
              <a:rPr lang="ar-SA" smtClean="0"/>
              <a:t>30/01/1441</a:t>
            </a:fld>
            <a:endParaRPr lang="ar-SA" dirty="0"/>
          </a:p>
        </p:txBody>
      </p:sp>
      <p:sp>
        <p:nvSpPr>
          <p:cNvPr id="6" name="Footer Placeholder 5"/>
          <p:cNvSpPr>
            <a:spLocks noGrp="1"/>
          </p:cNvSpPr>
          <p:nvPr>
            <p:ph type="ftr" sz="quarter" idx="3"/>
          </p:nvPr>
        </p:nvSpPr>
        <p:spPr/>
        <p:txBody>
          <a:bodyPr/>
          <a:lstStyle/>
          <a:p>
            <a:r>
              <a:rPr lang="en-US" smtClean="0"/>
              <a:t>Dr. Mohammed Alnaif</a:t>
            </a:r>
            <a:endParaRPr lang="ar-SA"/>
          </a:p>
        </p:txBody>
      </p:sp>
      <p:sp>
        <p:nvSpPr>
          <p:cNvPr id="5" name="Slide Number Placeholder 4"/>
          <p:cNvSpPr>
            <a:spLocks noGrp="1"/>
          </p:cNvSpPr>
          <p:nvPr>
            <p:ph type="sldNum" sz="quarter" idx="4"/>
          </p:nvPr>
        </p:nvSpPr>
        <p:spPr/>
        <p:txBody>
          <a:bodyPr/>
          <a:lstStyle/>
          <a:p>
            <a:fld id="{B3988F7D-D297-40C4-B76C-B7BD2903FBFC}" type="slidenum">
              <a:rPr lang="ar-SA" smtClean="0"/>
              <a:pPr/>
              <a:t>15</a:t>
            </a:fld>
            <a:endParaRPr lang="ar-SA"/>
          </a:p>
        </p:txBody>
      </p:sp>
      <p:sp>
        <p:nvSpPr>
          <p:cNvPr id="2" name="Title 1"/>
          <p:cNvSpPr>
            <a:spLocks noGrp="1"/>
          </p:cNvSpPr>
          <p:nvPr>
            <p:ph type="ctrTitle" sz="quarter"/>
          </p:nvPr>
        </p:nvSpPr>
        <p:spPr>
          <a:xfrm>
            <a:off x="457200" y="381000"/>
            <a:ext cx="8153400" cy="585936"/>
          </a:xfrm>
        </p:spPr>
        <p:txBody>
          <a:bodyPr>
            <a:noAutofit/>
          </a:bodyPr>
          <a:lstStyle/>
          <a:p>
            <a:pPr marL="182880"/>
            <a:r>
              <a:rPr lang="en-US" sz="3200" b="1" dirty="0">
                <a:solidFill>
                  <a:schemeClr val="tx1"/>
                </a:solidFill>
                <a:effectLst/>
                <a:latin typeface="Times New Roman" panose="02020603050405020304" pitchFamily="18" charset="0"/>
                <a:cs typeface="Times New Roman" panose="02020603050405020304" pitchFamily="18" charset="0"/>
              </a:rPr>
              <a:t>MODERN PUBLIC HEALT H SYSTEMS</a:t>
            </a:r>
            <a:endParaRPr lang="ar-SA" sz="3200" dirty="0">
              <a:solidFill>
                <a:schemeClr val="tx1"/>
              </a:solidFill>
              <a:effectLst/>
              <a:latin typeface="Times New Roman" panose="02020603050405020304" pitchFamily="18" charset="0"/>
              <a:cs typeface="Times New Roman" panose="02020603050405020304" pitchFamily="18" charset="0"/>
            </a:endParaRPr>
          </a:p>
        </p:txBody>
      </p:sp>
      <p:sp>
        <p:nvSpPr>
          <p:cNvPr id="7" name="Subtitle 6"/>
          <p:cNvSpPr>
            <a:spLocks noGrp="1"/>
          </p:cNvSpPr>
          <p:nvPr>
            <p:ph type="subTitle" sz="quarter" idx="1"/>
          </p:nvPr>
        </p:nvSpPr>
        <p:spPr>
          <a:xfrm>
            <a:off x="457200" y="1295400"/>
            <a:ext cx="8382000" cy="4876800"/>
          </a:xfrm>
        </p:spPr>
        <p:txBody>
          <a:bodyPr>
            <a:normAutofit fontScale="77500" lnSpcReduction="20000"/>
          </a:bodyPr>
          <a:lstStyle/>
          <a:p>
            <a:pPr marL="457200" indent="-457200" algn="l">
              <a:lnSpc>
                <a:spcPct val="120000"/>
              </a:lnSpc>
              <a:spcBef>
                <a:spcPts val="0"/>
              </a:spcBef>
            </a:pPr>
            <a:r>
              <a:rPr lang="en-US" sz="2800" b="1" dirty="0">
                <a:solidFill>
                  <a:srgbClr val="0000FF"/>
                </a:solidFill>
                <a:latin typeface="Times New Roman" panose="02020603050405020304" pitchFamily="18" charset="0"/>
                <a:cs typeface="Times New Roman" panose="02020603050405020304" pitchFamily="18" charset="0"/>
              </a:rPr>
              <a:t>The Three Core Functions in Action</a:t>
            </a:r>
          </a:p>
          <a:p>
            <a:pPr marL="457200" indent="-457200" algn="l">
              <a:lnSpc>
                <a:spcPct val="120000"/>
              </a:lnSpc>
              <a:spcBef>
                <a:spcPts val="0"/>
              </a:spcBef>
            </a:pPr>
            <a:r>
              <a:rPr lang="en-US" sz="2800" b="1" dirty="0" smtClean="0">
                <a:solidFill>
                  <a:srgbClr val="0000FF"/>
                </a:solidFill>
                <a:latin typeface="Times New Roman" panose="02020603050405020304" pitchFamily="18" charset="0"/>
                <a:cs typeface="Times New Roman" panose="02020603050405020304" pitchFamily="18" charset="0"/>
              </a:rPr>
              <a:t>Second </a:t>
            </a:r>
            <a:r>
              <a:rPr lang="en-US" sz="2800" b="1" dirty="0">
                <a:solidFill>
                  <a:srgbClr val="0000FF"/>
                </a:solidFill>
                <a:latin typeface="Times New Roman" panose="02020603050405020304" pitchFamily="18" charset="0"/>
                <a:cs typeface="Times New Roman" panose="02020603050405020304" pitchFamily="18" charset="0"/>
              </a:rPr>
              <a:t>Core Function: </a:t>
            </a:r>
            <a:r>
              <a:rPr lang="en-US" sz="2800" b="1" dirty="0">
                <a:solidFill>
                  <a:srgbClr val="FF0000"/>
                </a:solidFill>
                <a:latin typeface="Times New Roman" panose="02020603050405020304" pitchFamily="18" charset="0"/>
                <a:cs typeface="Times New Roman" panose="02020603050405020304" pitchFamily="18" charset="0"/>
              </a:rPr>
              <a:t>Policy Development</a:t>
            </a:r>
            <a:r>
              <a:rPr lang="en-US" sz="2800" b="1" dirty="0">
                <a:solidFill>
                  <a:srgbClr val="0000FF"/>
                </a:solidFill>
                <a:latin typeface="Times New Roman" panose="02020603050405020304" pitchFamily="18" charset="0"/>
                <a:cs typeface="Times New Roman" panose="02020603050405020304" pitchFamily="18" charset="0"/>
              </a:rPr>
              <a:t> </a:t>
            </a:r>
            <a:endParaRPr lang="en-US" sz="2800" b="1" dirty="0" smtClean="0">
              <a:solidFill>
                <a:srgbClr val="0000FF"/>
              </a:solidFill>
              <a:latin typeface="Times New Roman" panose="02020603050405020304" pitchFamily="18" charset="0"/>
              <a:cs typeface="Times New Roman" panose="02020603050405020304" pitchFamily="18" charset="0"/>
            </a:endParaRPr>
          </a:p>
          <a:p>
            <a:pPr marL="457200" indent="-457200" algn="l">
              <a:lnSpc>
                <a:spcPct val="120000"/>
              </a:lnSpc>
              <a:spcBef>
                <a:spcPts val="600"/>
              </a:spcBef>
              <a:buFont typeface="Arial" panose="020B0604020202020204" pitchFamily="34" charset="0"/>
              <a:buChar char="•"/>
            </a:pPr>
            <a:r>
              <a:rPr lang="en-US" b="1" dirty="0" smtClean="0">
                <a:latin typeface="Times New Roman" panose="02020603050405020304" pitchFamily="18" charset="0"/>
                <a:cs typeface="Times New Roman" panose="02020603050405020304" pitchFamily="18" charset="0"/>
              </a:rPr>
              <a:t>The </a:t>
            </a:r>
            <a:r>
              <a:rPr lang="en-US" b="1" dirty="0">
                <a:latin typeface="Times New Roman" panose="02020603050405020304" pitchFamily="18" charset="0"/>
                <a:cs typeface="Times New Roman" panose="02020603050405020304" pitchFamily="18" charset="0"/>
              </a:rPr>
              <a:t>program is administered through the Centers for Disease Control and Prevention (</a:t>
            </a:r>
            <a:r>
              <a:rPr lang="en-US" b="1" dirty="0">
                <a:solidFill>
                  <a:srgbClr val="0000FF"/>
                </a:solidFill>
                <a:latin typeface="Times New Roman" panose="02020603050405020304" pitchFamily="18" charset="0"/>
                <a:cs typeface="Times New Roman" panose="02020603050405020304" pitchFamily="18" charset="0"/>
              </a:rPr>
              <a:t>CDC</a:t>
            </a:r>
            <a:r>
              <a:rPr lang="en-US" b="1" dirty="0">
                <a:latin typeface="Times New Roman" panose="02020603050405020304" pitchFamily="18" charset="0"/>
                <a:cs typeface="Times New Roman" panose="02020603050405020304" pitchFamily="18" charset="0"/>
              </a:rPr>
              <a:t>), and funding is distributed to participating states. </a:t>
            </a:r>
            <a:endParaRPr lang="en-US" b="1" dirty="0" smtClean="0">
              <a:latin typeface="Times New Roman" panose="02020603050405020304" pitchFamily="18" charset="0"/>
              <a:cs typeface="Times New Roman" panose="02020603050405020304" pitchFamily="18" charset="0"/>
            </a:endParaRPr>
          </a:p>
          <a:p>
            <a:pPr marL="457200" indent="-457200" algn="l">
              <a:lnSpc>
                <a:spcPct val="120000"/>
              </a:lnSpc>
              <a:spcBef>
                <a:spcPts val="600"/>
              </a:spcBef>
              <a:buFont typeface="Arial" panose="020B0604020202020204" pitchFamily="34" charset="0"/>
              <a:buChar char="•"/>
            </a:pPr>
            <a:r>
              <a:rPr lang="en-US" b="1" dirty="0" smtClean="0">
                <a:latin typeface="Times New Roman" panose="02020603050405020304" pitchFamily="18" charset="0"/>
                <a:cs typeface="Times New Roman" panose="02020603050405020304" pitchFamily="18" charset="0"/>
              </a:rPr>
              <a:t>The </a:t>
            </a:r>
            <a:r>
              <a:rPr lang="en-US" b="1" dirty="0">
                <a:solidFill>
                  <a:srgbClr val="0000FF"/>
                </a:solidFill>
                <a:latin typeface="Times New Roman" panose="02020603050405020304" pitchFamily="18" charset="0"/>
                <a:cs typeface="Times New Roman" panose="02020603050405020304" pitchFamily="18" charset="0"/>
              </a:rPr>
              <a:t>goal of NPAO </a:t>
            </a:r>
            <a:r>
              <a:rPr lang="en-US" b="1" dirty="0">
                <a:latin typeface="Times New Roman" panose="02020603050405020304" pitchFamily="18" charset="0"/>
                <a:cs typeface="Times New Roman" panose="02020603050405020304" pitchFamily="18" charset="0"/>
              </a:rPr>
              <a:t>is to help states address the problems of poor nutrition and physical inactivity and reduce the burden of obesity and associated chronic diseases by employing </a:t>
            </a:r>
            <a:r>
              <a:rPr lang="en-US" b="1" dirty="0" smtClean="0">
                <a:latin typeface="Times New Roman" panose="02020603050405020304" pitchFamily="18" charset="0"/>
                <a:cs typeface="Times New Roman" panose="02020603050405020304" pitchFamily="18" charset="0"/>
              </a:rPr>
              <a:t>evidence – based  </a:t>
            </a:r>
            <a:r>
              <a:rPr lang="en-US" b="1" dirty="0">
                <a:latin typeface="Times New Roman" panose="02020603050405020304" pitchFamily="18" charset="0"/>
                <a:cs typeface="Times New Roman" panose="02020603050405020304" pitchFamily="18" charset="0"/>
              </a:rPr>
              <a:t>programs for increasing physical activity, increasing consumption of fruits and vegetables, decreasing TV viewing, and increasing breastfeeding</a:t>
            </a:r>
            <a:r>
              <a:rPr lang="en-US" b="1" dirty="0" smtClean="0">
                <a:latin typeface="Times New Roman" panose="02020603050405020304" pitchFamily="18" charset="0"/>
                <a:cs typeface="Times New Roman" panose="02020603050405020304" pitchFamily="18" charset="0"/>
              </a:rPr>
              <a:t>. </a:t>
            </a:r>
            <a:endParaRPr lang="en-US"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94684554"/>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2"/>
          </p:nvPr>
        </p:nvSpPr>
        <p:spPr/>
        <p:txBody>
          <a:bodyPr/>
          <a:lstStyle/>
          <a:p>
            <a:fld id="{E9600C0B-CEFD-47C0-ABB8-F06C7E7D5A6E}" type="datetime1">
              <a:rPr lang="ar-SA" smtClean="0"/>
              <a:t>30/01/1441</a:t>
            </a:fld>
            <a:endParaRPr lang="ar-SA" dirty="0"/>
          </a:p>
        </p:txBody>
      </p:sp>
      <p:sp>
        <p:nvSpPr>
          <p:cNvPr id="6" name="Footer Placeholder 5"/>
          <p:cNvSpPr>
            <a:spLocks noGrp="1"/>
          </p:cNvSpPr>
          <p:nvPr>
            <p:ph type="ftr" sz="quarter" idx="3"/>
          </p:nvPr>
        </p:nvSpPr>
        <p:spPr/>
        <p:txBody>
          <a:bodyPr/>
          <a:lstStyle/>
          <a:p>
            <a:r>
              <a:rPr lang="en-US" smtClean="0"/>
              <a:t>Dr. Mohammed Alnaif</a:t>
            </a:r>
            <a:endParaRPr lang="ar-SA"/>
          </a:p>
        </p:txBody>
      </p:sp>
      <p:sp>
        <p:nvSpPr>
          <p:cNvPr id="5" name="Slide Number Placeholder 4"/>
          <p:cNvSpPr>
            <a:spLocks noGrp="1"/>
          </p:cNvSpPr>
          <p:nvPr>
            <p:ph type="sldNum" sz="quarter" idx="4"/>
          </p:nvPr>
        </p:nvSpPr>
        <p:spPr/>
        <p:txBody>
          <a:bodyPr/>
          <a:lstStyle/>
          <a:p>
            <a:fld id="{B3988F7D-D297-40C4-B76C-B7BD2903FBFC}" type="slidenum">
              <a:rPr lang="ar-SA" smtClean="0"/>
              <a:pPr/>
              <a:t>16</a:t>
            </a:fld>
            <a:endParaRPr lang="ar-SA"/>
          </a:p>
        </p:txBody>
      </p:sp>
      <p:sp>
        <p:nvSpPr>
          <p:cNvPr id="2" name="Title 1"/>
          <p:cNvSpPr>
            <a:spLocks noGrp="1"/>
          </p:cNvSpPr>
          <p:nvPr>
            <p:ph type="ctrTitle" sz="quarter"/>
          </p:nvPr>
        </p:nvSpPr>
        <p:spPr>
          <a:xfrm>
            <a:off x="381000" y="381000"/>
            <a:ext cx="8229600" cy="585936"/>
          </a:xfrm>
        </p:spPr>
        <p:txBody>
          <a:bodyPr>
            <a:noAutofit/>
          </a:bodyPr>
          <a:lstStyle/>
          <a:p>
            <a:pPr marL="182880"/>
            <a:r>
              <a:rPr lang="en-US" sz="3200" b="1" dirty="0">
                <a:solidFill>
                  <a:schemeClr val="tx1"/>
                </a:solidFill>
                <a:effectLst/>
                <a:latin typeface="Times New Roman" panose="02020603050405020304" pitchFamily="18" charset="0"/>
                <a:cs typeface="Times New Roman" panose="02020603050405020304" pitchFamily="18" charset="0"/>
              </a:rPr>
              <a:t>MODERN PUBLIC HEALT H SYSTEMS</a:t>
            </a:r>
            <a:endParaRPr lang="ar-SA" sz="3200" dirty="0">
              <a:solidFill>
                <a:schemeClr val="tx1"/>
              </a:solidFill>
              <a:effectLst/>
              <a:latin typeface="Times New Roman" panose="02020603050405020304" pitchFamily="18" charset="0"/>
              <a:cs typeface="Times New Roman" panose="02020603050405020304" pitchFamily="18" charset="0"/>
            </a:endParaRPr>
          </a:p>
        </p:txBody>
      </p:sp>
      <p:sp>
        <p:nvSpPr>
          <p:cNvPr id="7" name="Subtitle 6"/>
          <p:cNvSpPr>
            <a:spLocks noGrp="1"/>
          </p:cNvSpPr>
          <p:nvPr>
            <p:ph type="subTitle" sz="quarter" idx="1"/>
          </p:nvPr>
        </p:nvSpPr>
        <p:spPr>
          <a:xfrm>
            <a:off x="457200" y="1295400"/>
            <a:ext cx="8229600" cy="4876800"/>
          </a:xfrm>
        </p:spPr>
        <p:txBody>
          <a:bodyPr>
            <a:normAutofit fontScale="92500" lnSpcReduction="10000"/>
          </a:bodyPr>
          <a:lstStyle/>
          <a:p>
            <a:pPr marL="457200" indent="-457200" algn="l">
              <a:lnSpc>
                <a:spcPct val="110000"/>
              </a:lnSpc>
              <a:spcBef>
                <a:spcPts val="600"/>
              </a:spcBef>
            </a:pPr>
            <a:r>
              <a:rPr lang="en-US" sz="2800" b="1" dirty="0">
                <a:solidFill>
                  <a:srgbClr val="0000FF"/>
                </a:solidFill>
                <a:latin typeface="Times New Roman" panose="02020603050405020304" pitchFamily="18" charset="0"/>
                <a:cs typeface="Times New Roman" panose="02020603050405020304" pitchFamily="18" charset="0"/>
              </a:rPr>
              <a:t>The Three Core Functions in Action</a:t>
            </a:r>
          </a:p>
          <a:p>
            <a:pPr marL="457200" indent="-457200" algn="l">
              <a:lnSpc>
                <a:spcPct val="110000"/>
              </a:lnSpc>
              <a:spcBef>
                <a:spcPts val="600"/>
              </a:spcBef>
            </a:pPr>
            <a:r>
              <a:rPr lang="en-US" sz="2800" b="1" dirty="0">
                <a:solidFill>
                  <a:srgbClr val="0000FF"/>
                </a:solidFill>
                <a:latin typeface="Times New Roman" panose="02020603050405020304" pitchFamily="18" charset="0"/>
                <a:cs typeface="Times New Roman" panose="02020603050405020304" pitchFamily="18" charset="0"/>
              </a:rPr>
              <a:t>Third Core Function: Assurance </a:t>
            </a:r>
            <a:endParaRPr lang="en-US" sz="2800" b="1" dirty="0" smtClean="0">
              <a:solidFill>
                <a:srgbClr val="0000FF"/>
              </a:solidFill>
              <a:latin typeface="Times New Roman" panose="02020603050405020304" pitchFamily="18" charset="0"/>
              <a:cs typeface="Times New Roman" panose="02020603050405020304" pitchFamily="18" charset="0"/>
            </a:endParaRPr>
          </a:p>
          <a:p>
            <a:pPr marL="457200" indent="-457200" algn="l">
              <a:lnSpc>
                <a:spcPct val="110000"/>
              </a:lnSpc>
              <a:spcBef>
                <a:spcPts val="600"/>
              </a:spcBef>
              <a:buFont typeface="Arial" panose="020B0604020202020204" pitchFamily="34" charset="0"/>
              <a:buChar char="•"/>
            </a:pPr>
            <a:r>
              <a:rPr lang="en-US" sz="2800" b="1" dirty="0" smtClean="0">
                <a:solidFill>
                  <a:schemeClr val="tx1"/>
                </a:solidFill>
                <a:latin typeface="Times New Roman" panose="02020603050405020304" pitchFamily="18" charset="0"/>
                <a:cs typeface="Times New Roman" panose="02020603050405020304" pitchFamily="18" charset="0"/>
              </a:rPr>
              <a:t>As </a:t>
            </a:r>
            <a:r>
              <a:rPr lang="en-US" sz="2800" b="1" dirty="0">
                <a:solidFill>
                  <a:schemeClr val="tx1"/>
                </a:solidFill>
                <a:latin typeface="Times New Roman" panose="02020603050405020304" pitchFamily="18" charset="0"/>
                <a:cs typeface="Times New Roman" panose="02020603050405020304" pitchFamily="18" charset="0"/>
              </a:rPr>
              <a:t>part of the program, participating states are required to submit semiannual progress reports summarizing their progress with respect to infrastructure, collaborations, implementation, and evaluation. The </a:t>
            </a:r>
            <a:r>
              <a:rPr lang="en-US" sz="2800" b="1" dirty="0">
                <a:solidFill>
                  <a:srgbClr val="0000FF"/>
                </a:solidFill>
                <a:latin typeface="Times New Roman" panose="02020603050405020304" pitchFamily="18" charset="0"/>
                <a:cs typeface="Times New Roman" panose="02020603050405020304" pitchFamily="18" charset="0"/>
              </a:rPr>
              <a:t>CDC</a:t>
            </a:r>
            <a:r>
              <a:rPr lang="en-US" sz="2800" b="1" dirty="0">
                <a:solidFill>
                  <a:schemeClr val="tx1"/>
                </a:solidFill>
                <a:latin typeface="Times New Roman" panose="02020603050405020304" pitchFamily="18" charset="0"/>
                <a:cs typeface="Times New Roman" panose="02020603050405020304" pitchFamily="18" charset="0"/>
              </a:rPr>
              <a:t> uses these reports to manage and improve the </a:t>
            </a:r>
            <a:r>
              <a:rPr lang="en-US" sz="2800" b="1" dirty="0" smtClean="0">
                <a:solidFill>
                  <a:schemeClr val="tx1"/>
                </a:solidFill>
                <a:latin typeface="Times New Roman" panose="02020603050405020304" pitchFamily="18" charset="0"/>
                <a:cs typeface="Times New Roman" panose="02020603050405020304" pitchFamily="18" charset="0"/>
              </a:rPr>
              <a:t>program.</a:t>
            </a:r>
          </a:p>
          <a:p>
            <a:pPr marL="457200" indent="-457200" algn="l">
              <a:lnSpc>
                <a:spcPct val="110000"/>
              </a:lnSpc>
              <a:spcBef>
                <a:spcPts val="600"/>
              </a:spcBef>
              <a:buFont typeface="Arial" panose="020B0604020202020204" pitchFamily="34" charset="0"/>
              <a:buChar char="•"/>
            </a:pPr>
            <a:r>
              <a:rPr lang="en-US" sz="2800" b="1" dirty="0" smtClean="0">
                <a:solidFill>
                  <a:schemeClr val="tx1"/>
                </a:solidFill>
                <a:latin typeface="Times New Roman" panose="02020603050405020304" pitchFamily="18" charset="0"/>
                <a:cs typeface="Times New Roman" panose="02020603050405020304" pitchFamily="18" charset="0"/>
              </a:rPr>
              <a:t>Through </a:t>
            </a:r>
            <a:r>
              <a:rPr lang="en-US" sz="2800" b="1" dirty="0">
                <a:solidFill>
                  <a:schemeClr val="tx1"/>
                </a:solidFill>
                <a:latin typeface="Times New Roman" panose="02020603050405020304" pitchFamily="18" charset="0"/>
                <a:cs typeface="Times New Roman" panose="02020603050405020304" pitchFamily="18" charset="0"/>
              </a:rPr>
              <a:t>a process of ongoing </a:t>
            </a:r>
            <a:r>
              <a:rPr lang="en-US" sz="2800" b="1" dirty="0">
                <a:solidFill>
                  <a:srgbClr val="0000FF"/>
                </a:solidFill>
                <a:latin typeface="Times New Roman" panose="02020603050405020304" pitchFamily="18" charset="0"/>
                <a:cs typeface="Times New Roman" panose="02020603050405020304" pitchFamily="18" charset="0"/>
              </a:rPr>
              <a:t>assessment, policy development, and assurance</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a:solidFill>
                  <a:srgbClr val="0000FF"/>
                </a:solidFill>
                <a:latin typeface="Times New Roman" panose="02020603050405020304" pitchFamily="18" charset="0"/>
                <a:cs typeface="Times New Roman" panose="02020603050405020304" pitchFamily="18" charset="0"/>
              </a:rPr>
              <a:t>NPAO</a:t>
            </a:r>
            <a:r>
              <a:rPr lang="en-US" sz="2800" b="1" dirty="0">
                <a:solidFill>
                  <a:schemeClr val="tx1"/>
                </a:solidFill>
                <a:latin typeface="Times New Roman" panose="02020603050405020304" pitchFamily="18" charset="0"/>
                <a:cs typeface="Times New Roman" panose="02020603050405020304" pitchFamily="18" charset="0"/>
              </a:rPr>
              <a:t> continues to improve and expand its activities</a:t>
            </a:r>
            <a:r>
              <a:rPr lang="en-US" b="1" dirty="0" smtClean="0">
                <a:latin typeface="Times New Roman" panose="02020603050405020304" pitchFamily="18" charset="0"/>
                <a:cs typeface="Times New Roman" panose="02020603050405020304" pitchFamily="18" charset="0"/>
              </a:rPr>
              <a:t>. </a:t>
            </a:r>
            <a:endParaRPr lang="en-US"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19452404"/>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2"/>
          </p:nvPr>
        </p:nvSpPr>
        <p:spPr/>
        <p:txBody>
          <a:bodyPr/>
          <a:lstStyle/>
          <a:p>
            <a:fld id="{E9600C0B-CEFD-47C0-ABB8-F06C7E7D5A6E}" type="datetime1">
              <a:rPr lang="ar-SA" smtClean="0"/>
              <a:t>30/01/1441</a:t>
            </a:fld>
            <a:endParaRPr lang="ar-SA" dirty="0"/>
          </a:p>
        </p:txBody>
      </p:sp>
      <p:sp>
        <p:nvSpPr>
          <p:cNvPr id="6" name="Footer Placeholder 5"/>
          <p:cNvSpPr>
            <a:spLocks noGrp="1"/>
          </p:cNvSpPr>
          <p:nvPr>
            <p:ph type="ftr" sz="quarter" idx="3"/>
          </p:nvPr>
        </p:nvSpPr>
        <p:spPr/>
        <p:txBody>
          <a:bodyPr/>
          <a:lstStyle/>
          <a:p>
            <a:r>
              <a:rPr lang="en-US" smtClean="0"/>
              <a:t>Dr. Mohammed Alnaif</a:t>
            </a:r>
            <a:endParaRPr lang="ar-SA"/>
          </a:p>
        </p:txBody>
      </p:sp>
      <p:sp>
        <p:nvSpPr>
          <p:cNvPr id="5" name="Slide Number Placeholder 4"/>
          <p:cNvSpPr>
            <a:spLocks noGrp="1"/>
          </p:cNvSpPr>
          <p:nvPr>
            <p:ph type="sldNum" sz="quarter" idx="4"/>
          </p:nvPr>
        </p:nvSpPr>
        <p:spPr/>
        <p:txBody>
          <a:bodyPr/>
          <a:lstStyle/>
          <a:p>
            <a:fld id="{B3988F7D-D297-40C4-B76C-B7BD2903FBFC}" type="slidenum">
              <a:rPr lang="ar-SA" smtClean="0"/>
              <a:pPr/>
              <a:t>17</a:t>
            </a:fld>
            <a:endParaRPr lang="ar-SA"/>
          </a:p>
        </p:txBody>
      </p:sp>
      <p:sp>
        <p:nvSpPr>
          <p:cNvPr id="2" name="Title 1"/>
          <p:cNvSpPr>
            <a:spLocks noGrp="1"/>
          </p:cNvSpPr>
          <p:nvPr>
            <p:ph type="ctrTitle" sz="quarter"/>
          </p:nvPr>
        </p:nvSpPr>
        <p:spPr>
          <a:xfrm>
            <a:off x="609600" y="381000"/>
            <a:ext cx="8001000" cy="585936"/>
          </a:xfrm>
        </p:spPr>
        <p:txBody>
          <a:bodyPr>
            <a:noAutofit/>
          </a:bodyPr>
          <a:lstStyle/>
          <a:p>
            <a:pPr marL="182880"/>
            <a:r>
              <a:rPr lang="en-US" sz="3200" b="1" dirty="0">
                <a:solidFill>
                  <a:schemeClr val="tx1"/>
                </a:solidFill>
                <a:effectLst/>
                <a:latin typeface="Times New Roman" panose="02020603050405020304" pitchFamily="18" charset="0"/>
                <a:cs typeface="Times New Roman" panose="02020603050405020304" pitchFamily="18" charset="0"/>
              </a:rPr>
              <a:t>MODERN PUBLIC HEALT H SYSTEMS</a:t>
            </a:r>
            <a:endParaRPr lang="ar-SA" sz="3200" dirty="0">
              <a:solidFill>
                <a:schemeClr val="tx1"/>
              </a:solidFill>
              <a:effectLst/>
              <a:latin typeface="Times New Roman" panose="02020603050405020304" pitchFamily="18" charset="0"/>
              <a:cs typeface="Times New Roman" panose="02020603050405020304" pitchFamily="18" charset="0"/>
            </a:endParaRPr>
          </a:p>
        </p:txBody>
      </p:sp>
      <p:sp>
        <p:nvSpPr>
          <p:cNvPr id="7" name="Subtitle 6"/>
          <p:cNvSpPr>
            <a:spLocks noGrp="1"/>
          </p:cNvSpPr>
          <p:nvPr>
            <p:ph type="subTitle" sz="quarter" idx="1"/>
          </p:nvPr>
        </p:nvSpPr>
        <p:spPr>
          <a:xfrm>
            <a:off x="457200" y="1524000"/>
            <a:ext cx="8382000" cy="4648200"/>
          </a:xfrm>
        </p:spPr>
        <p:txBody>
          <a:bodyPr>
            <a:normAutofit fontScale="92500" lnSpcReduction="10000"/>
          </a:bodyPr>
          <a:lstStyle/>
          <a:p>
            <a:pPr marL="457200" indent="-457200" algn="l">
              <a:lnSpc>
                <a:spcPct val="110000"/>
              </a:lnSpc>
              <a:spcBef>
                <a:spcPts val="600"/>
              </a:spcBef>
            </a:pPr>
            <a:r>
              <a:rPr lang="en-US" sz="2800" b="1" dirty="0">
                <a:solidFill>
                  <a:srgbClr val="0000FF"/>
                </a:solidFill>
                <a:latin typeface="Times New Roman" panose="02020603050405020304" pitchFamily="18" charset="0"/>
                <a:cs typeface="Times New Roman" panose="02020603050405020304" pitchFamily="18" charset="0"/>
              </a:rPr>
              <a:t>The Three Core Functions in Action</a:t>
            </a:r>
          </a:p>
          <a:p>
            <a:pPr marL="457200" indent="-457200" algn="l">
              <a:lnSpc>
                <a:spcPct val="110000"/>
              </a:lnSpc>
              <a:spcBef>
                <a:spcPts val="600"/>
              </a:spcBef>
            </a:pPr>
            <a:r>
              <a:rPr lang="en-US" sz="2800" b="1" dirty="0">
                <a:solidFill>
                  <a:srgbClr val="0000FF"/>
                </a:solidFill>
                <a:latin typeface="Times New Roman" panose="02020603050405020304" pitchFamily="18" charset="0"/>
                <a:cs typeface="Times New Roman" panose="02020603050405020304" pitchFamily="18" charset="0"/>
              </a:rPr>
              <a:t>Third Core Function: Assurance </a:t>
            </a:r>
            <a:endParaRPr lang="en-US" sz="2800" b="1" dirty="0" smtClean="0">
              <a:solidFill>
                <a:srgbClr val="0000FF"/>
              </a:solidFill>
              <a:latin typeface="Times New Roman" panose="02020603050405020304" pitchFamily="18" charset="0"/>
              <a:cs typeface="Times New Roman" panose="02020603050405020304" pitchFamily="18" charset="0"/>
            </a:endParaRPr>
          </a:p>
          <a:p>
            <a:pPr marL="457200" indent="-457200" algn="l">
              <a:lnSpc>
                <a:spcPct val="110000"/>
              </a:lnSpc>
              <a:spcBef>
                <a:spcPts val="600"/>
              </a:spcBef>
              <a:buFont typeface="Arial" panose="020B0604020202020204" pitchFamily="34" charset="0"/>
              <a:buChar char="•"/>
            </a:pPr>
            <a:r>
              <a:rPr lang="en-US" sz="2800" b="1" dirty="0">
                <a:solidFill>
                  <a:schemeClr val="tx1"/>
                </a:solidFill>
                <a:latin typeface="Times New Roman" panose="02020603050405020304" pitchFamily="18" charset="0"/>
                <a:cs typeface="Times New Roman" panose="02020603050405020304" pitchFamily="18" charset="0"/>
              </a:rPr>
              <a:t>Today, the program works with twenty </a:t>
            </a:r>
            <a:r>
              <a:rPr lang="en-US" sz="2800" b="1" dirty="0" smtClean="0">
                <a:solidFill>
                  <a:schemeClr val="tx1"/>
                </a:solidFill>
                <a:latin typeface="Times New Roman" panose="02020603050405020304" pitchFamily="18" charset="0"/>
                <a:cs typeface="Times New Roman" panose="02020603050405020304" pitchFamily="18" charset="0"/>
              </a:rPr>
              <a:t>three </a:t>
            </a:r>
            <a:r>
              <a:rPr lang="en-US" sz="2800" b="1" dirty="0">
                <a:solidFill>
                  <a:schemeClr val="tx1"/>
                </a:solidFill>
                <a:latin typeface="Times New Roman" panose="02020603050405020304" pitchFamily="18" charset="0"/>
                <a:cs typeface="Times New Roman" panose="02020603050405020304" pitchFamily="18" charset="0"/>
              </a:rPr>
              <a:t>states to address obesity and other chronic diseases. </a:t>
            </a:r>
            <a:r>
              <a:rPr lang="en-US" sz="2800" b="1" dirty="0">
                <a:solidFill>
                  <a:srgbClr val="0000FF"/>
                </a:solidFill>
                <a:latin typeface="Times New Roman" panose="02020603050405020304" pitchFamily="18" charset="0"/>
                <a:cs typeface="Times New Roman" panose="02020603050405020304" pitchFamily="18" charset="0"/>
              </a:rPr>
              <a:t>NPAO</a:t>
            </a:r>
            <a:r>
              <a:rPr lang="en-US" sz="2800" b="1" dirty="0">
                <a:solidFill>
                  <a:schemeClr val="tx1"/>
                </a:solidFill>
                <a:latin typeface="Times New Roman" panose="02020603050405020304" pitchFamily="18" charset="0"/>
                <a:cs typeface="Times New Roman" panose="02020603050405020304" pitchFamily="18" charset="0"/>
              </a:rPr>
              <a:t> seeks to influence the full spectrum of factors that determine these </a:t>
            </a:r>
            <a:r>
              <a:rPr lang="en-US" sz="2800" b="1" dirty="0">
                <a:solidFill>
                  <a:srgbClr val="0000FF"/>
                </a:solidFill>
                <a:latin typeface="Times New Roman" panose="02020603050405020304" pitchFamily="18" charset="0"/>
                <a:cs typeface="Times New Roman" panose="02020603050405020304" pitchFamily="18" charset="0"/>
              </a:rPr>
              <a:t>health outcomes</a:t>
            </a:r>
            <a:r>
              <a:rPr lang="en-US" sz="2800" b="1" dirty="0">
                <a:solidFill>
                  <a:schemeClr val="tx1"/>
                </a:solidFill>
                <a:latin typeface="Times New Roman" panose="02020603050405020304" pitchFamily="18" charset="0"/>
                <a:cs typeface="Times New Roman" panose="02020603050405020304" pitchFamily="18" charset="0"/>
              </a:rPr>
              <a:t>, from individual behavior to public policy. </a:t>
            </a:r>
            <a:endParaRPr lang="en-US" sz="2800" b="1" dirty="0" smtClean="0">
              <a:solidFill>
                <a:schemeClr val="tx1"/>
              </a:solidFill>
              <a:latin typeface="Times New Roman" panose="02020603050405020304" pitchFamily="18" charset="0"/>
              <a:cs typeface="Times New Roman" panose="02020603050405020304" pitchFamily="18" charset="0"/>
            </a:endParaRPr>
          </a:p>
          <a:p>
            <a:pPr marL="457200" indent="-457200" algn="l">
              <a:lnSpc>
                <a:spcPct val="110000"/>
              </a:lnSpc>
              <a:spcBef>
                <a:spcPts val="600"/>
              </a:spcBef>
              <a:buFont typeface="Arial" panose="020B0604020202020204" pitchFamily="34" charset="0"/>
              <a:buChar char="•"/>
            </a:pPr>
            <a:r>
              <a:rPr lang="en-US" sz="2800" b="1" dirty="0" smtClean="0">
                <a:solidFill>
                  <a:schemeClr val="tx1"/>
                </a:solidFill>
                <a:latin typeface="Times New Roman" panose="02020603050405020304" pitchFamily="18" charset="0"/>
                <a:cs typeface="Times New Roman" panose="02020603050405020304" pitchFamily="18" charset="0"/>
              </a:rPr>
              <a:t>This </a:t>
            </a:r>
            <a:r>
              <a:rPr lang="en-US" sz="2800" b="1" dirty="0">
                <a:solidFill>
                  <a:schemeClr val="tx1"/>
                </a:solidFill>
                <a:latin typeface="Times New Roman" panose="02020603050405020304" pitchFamily="18" charset="0"/>
                <a:cs typeface="Times New Roman" panose="02020603050405020304" pitchFamily="18" charset="0"/>
              </a:rPr>
              <a:t>broad approach is called the </a:t>
            </a:r>
            <a:r>
              <a:rPr lang="en-US" sz="2800" b="1" dirty="0" smtClean="0">
                <a:solidFill>
                  <a:srgbClr val="0000FF"/>
                </a:solidFill>
                <a:latin typeface="Times New Roman" panose="02020603050405020304" pitchFamily="18" charset="0"/>
                <a:cs typeface="Times New Roman" panose="02020603050405020304" pitchFamily="18" charset="0"/>
              </a:rPr>
              <a:t>social – ecological  model</a:t>
            </a:r>
            <a:r>
              <a:rPr lang="en-US" sz="2800" b="1" dirty="0">
                <a:solidFill>
                  <a:schemeClr val="tx1"/>
                </a:solidFill>
                <a:latin typeface="Times New Roman" panose="02020603050405020304" pitchFamily="18" charset="0"/>
                <a:cs typeface="Times New Roman" panose="02020603050405020304" pitchFamily="18" charset="0"/>
              </a:rPr>
              <a:t>, a concept we will explore in further detail later in this chapter</a:t>
            </a:r>
            <a:r>
              <a:rPr lang="en-US" b="1" dirty="0" smtClean="0">
                <a:latin typeface="Times New Roman" panose="02020603050405020304" pitchFamily="18" charset="0"/>
                <a:cs typeface="Times New Roman" panose="02020603050405020304" pitchFamily="18" charset="0"/>
              </a:rPr>
              <a:t>. </a:t>
            </a:r>
            <a:endParaRPr lang="en-US"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87613242"/>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2"/>
          </p:nvPr>
        </p:nvSpPr>
        <p:spPr/>
        <p:txBody>
          <a:bodyPr/>
          <a:lstStyle/>
          <a:p>
            <a:fld id="{E9600C0B-CEFD-47C0-ABB8-F06C7E7D5A6E}" type="datetime1">
              <a:rPr lang="ar-SA" smtClean="0"/>
              <a:t>30/01/1441</a:t>
            </a:fld>
            <a:endParaRPr lang="ar-SA" dirty="0"/>
          </a:p>
        </p:txBody>
      </p:sp>
      <p:sp>
        <p:nvSpPr>
          <p:cNvPr id="6" name="Footer Placeholder 5"/>
          <p:cNvSpPr>
            <a:spLocks noGrp="1"/>
          </p:cNvSpPr>
          <p:nvPr>
            <p:ph type="ftr" sz="quarter" idx="3"/>
          </p:nvPr>
        </p:nvSpPr>
        <p:spPr/>
        <p:txBody>
          <a:bodyPr/>
          <a:lstStyle/>
          <a:p>
            <a:r>
              <a:rPr lang="en-US" smtClean="0"/>
              <a:t>Dr. Mohammed Alnaif</a:t>
            </a:r>
            <a:endParaRPr lang="ar-SA"/>
          </a:p>
        </p:txBody>
      </p:sp>
      <p:sp>
        <p:nvSpPr>
          <p:cNvPr id="5" name="Slide Number Placeholder 4"/>
          <p:cNvSpPr>
            <a:spLocks noGrp="1"/>
          </p:cNvSpPr>
          <p:nvPr>
            <p:ph type="sldNum" sz="quarter" idx="4"/>
          </p:nvPr>
        </p:nvSpPr>
        <p:spPr/>
        <p:txBody>
          <a:bodyPr/>
          <a:lstStyle/>
          <a:p>
            <a:fld id="{B3988F7D-D297-40C4-B76C-B7BD2903FBFC}" type="slidenum">
              <a:rPr lang="ar-SA" smtClean="0"/>
              <a:pPr/>
              <a:t>18</a:t>
            </a:fld>
            <a:endParaRPr lang="ar-SA"/>
          </a:p>
        </p:txBody>
      </p:sp>
      <p:sp>
        <p:nvSpPr>
          <p:cNvPr id="2" name="Title 1"/>
          <p:cNvSpPr>
            <a:spLocks noGrp="1"/>
          </p:cNvSpPr>
          <p:nvPr>
            <p:ph type="ctrTitle" sz="quarter"/>
          </p:nvPr>
        </p:nvSpPr>
        <p:spPr>
          <a:xfrm>
            <a:off x="609600" y="381000"/>
            <a:ext cx="8001000" cy="585936"/>
          </a:xfrm>
        </p:spPr>
        <p:txBody>
          <a:bodyPr>
            <a:noAutofit/>
          </a:bodyPr>
          <a:lstStyle/>
          <a:p>
            <a:pPr marL="182880"/>
            <a:r>
              <a:rPr lang="en-US" sz="3200" b="1" dirty="0">
                <a:solidFill>
                  <a:schemeClr val="tx1"/>
                </a:solidFill>
                <a:effectLst/>
                <a:latin typeface="Times New Roman" panose="02020603050405020304" pitchFamily="18" charset="0"/>
                <a:cs typeface="Times New Roman" panose="02020603050405020304" pitchFamily="18" charset="0"/>
              </a:rPr>
              <a:t>MODERN PUBLIC HEALT H SYSTEMS</a:t>
            </a:r>
            <a:endParaRPr lang="ar-SA" sz="3200" dirty="0">
              <a:solidFill>
                <a:schemeClr val="tx1"/>
              </a:solidFill>
              <a:effectLst/>
              <a:latin typeface="Times New Roman" panose="02020603050405020304" pitchFamily="18" charset="0"/>
              <a:cs typeface="Times New Roman" panose="02020603050405020304" pitchFamily="18" charset="0"/>
            </a:endParaRPr>
          </a:p>
        </p:txBody>
      </p:sp>
      <p:sp>
        <p:nvSpPr>
          <p:cNvPr id="7" name="Subtitle 6"/>
          <p:cNvSpPr>
            <a:spLocks noGrp="1"/>
          </p:cNvSpPr>
          <p:nvPr>
            <p:ph type="subTitle" sz="quarter" idx="1"/>
          </p:nvPr>
        </p:nvSpPr>
        <p:spPr>
          <a:xfrm>
            <a:off x="533400" y="1371600"/>
            <a:ext cx="8305800" cy="4800600"/>
          </a:xfrm>
        </p:spPr>
        <p:txBody>
          <a:bodyPr>
            <a:normAutofit fontScale="85000" lnSpcReduction="20000"/>
          </a:bodyPr>
          <a:lstStyle/>
          <a:p>
            <a:pPr marL="457200" indent="-457200" algn="l">
              <a:lnSpc>
                <a:spcPct val="120000"/>
              </a:lnSpc>
              <a:spcBef>
                <a:spcPts val="600"/>
              </a:spcBef>
            </a:pPr>
            <a:r>
              <a:rPr lang="en-US" sz="3500" b="1" dirty="0">
                <a:solidFill>
                  <a:srgbClr val="0000FF"/>
                </a:solidFill>
                <a:latin typeface="Times New Roman" panose="02020603050405020304" pitchFamily="18" charset="0"/>
                <a:cs typeface="Times New Roman" panose="02020603050405020304" pitchFamily="18" charset="0"/>
              </a:rPr>
              <a:t>Understanding Population</a:t>
            </a:r>
          </a:p>
          <a:p>
            <a:pPr marL="457200" indent="-457200" algn="l">
              <a:lnSpc>
                <a:spcPct val="120000"/>
              </a:lnSpc>
              <a:spcBef>
                <a:spcPts val="600"/>
              </a:spcBef>
              <a:buFont typeface="Arial" panose="020B0604020202020204" pitchFamily="34" charset="0"/>
              <a:buChar char="•"/>
            </a:pPr>
            <a:r>
              <a:rPr lang="en-US" sz="2800" b="1" dirty="0">
                <a:solidFill>
                  <a:schemeClr val="tx1"/>
                </a:solidFill>
                <a:latin typeface="Times New Roman" panose="02020603050405020304" pitchFamily="18" charset="0"/>
                <a:cs typeface="Times New Roman" panose="02020603050405020304" pitchFamily="18" charset="0"/>
              </a:rPr>
              <a:t>The term </a:t>
            </a:r>
            <a:r>
              <a:rPr lang="en-US" sz="2800" b="1" i="1" dirty="0">
                <a:solidFill>
                  <a:srgbClr val="0000FF"/>
                </a:solidFill>
                <a:latin typeface="Times New Roman" panose="02020603050405020304" pitchFamily="18" charset="0"/>
                <a:cs typeface="Times New Roman" panose="02020603050405020304" pitchFamily="18" charset="0"/>
              </a:rPr>
              <a:t>population</a:t>
            </a:r>
            <a:r>
              <a:rPr lang="en-US" sz="2800" b="1" i="1" dirty="0">
                <a:solidFill>
                  <a:schemeClr val="tx1"/>
                </a:solidFill>
                <a:latin typeface="Times New Roman" panose="02020603050405020304" pitchFamily="18" charset="0"/>
                <a:cs typeface="Times New Roman" panose="02020603050405020304" pitchFamily="18" charset="0"/>
              </a:rPr>
              <a:t> </a:t>
            </a:r>
            <a:r>
              <a:rPr lang="en-US" sz="2800" b="1" dirty="0">
                <a:solidFill>
                  <a:schemeClr val="tx1"/>
                </a:solidFill>
                <a:latin typeface="Times New Roman" panose="02020603050405020304" pitchFamily="18" charset="0"/>
                <a:cs typeface="Times New Roman" panose="02020603050405020304" pitchFamily="18" charset="0"/>
              </a:rPr>
              <a:t>has various meanings depending on the context. </a:t>
            </a:r>
            <a:r>
              <a:rPr lang="en-US" sz="2800" b="1" dirty="0">
                <a:solidFill>
                  <a:srgbClr val="FF0000"/>
                </a:solidFill>
                <a:latin typeface="Times New Roman" panose="02020603050405020304" pitchFamily="18" charset="0"/>
                <a:cs typeface="Times New Roman" panose="02020603050405020304" pitchFamily="18" charset="0"/>
              </a:rPr>
              <a:t>For example</a:t>
            </a:r>
            <a:r>
              <a:rPr lang="en-US" sz="2800" b="1" dirty="0">
                <a:solidFill>
                  <a:schemeClr val="tx1"/>
                </a:solidFill>
                <a:latin typeface="Times New Roman" panose="02020603050405020304" pitchFamily="18" charset="0"/>
                <a:cs typeface="Times New Roman" panose="02020603050405020304" pitchFamily="18" charset="0"/>
              </a:rPr>
              <a:t>, one might refer to the number of individuals in the country of Saudi Arabia by saying that its </a:t>
            </a:r>
            <a:r>
              <a:rPr lang="en-US" sz="2800" b="1" dirty="0">
                <a:solidFill>
                  <a:srgbClr val="0000FF"/>
                </a:solidFill>
                <a:latin typeface="Times New Roman" panose="02020603050405020304" pitchFamily="18" charset="0"/>
                <a:cs typeface="Times New Roman" panose="02020603050405020304" pitchFamily="18" charset="0"/>
              </a:rPr>
              <a:t>population</a:t>
            </a:r>
            <a:r>
              <a:rPr lang="en-US" sz="2800" b="1" dirty="0">
                <a:solidFill>
                  <a:schemeClr val="tx1"/>
                </a:solidFill>
                <a:latin typeface="Times New Roman" panose="02020603050405020304" pitchFamily="18" charset="0"/>
                <a:cs typeface="Times New Roman" panose="02020603050405020304" pitchFamily="18" charset="0"/>
              </a:rPr>
              <a:t> is about 28,000,000 people or collectively refer to the Saudi population by saying that the </a:t>
            </a:r>
            <a:r>
              <a:rPr lang="en-US" sz="2800" b="1" dirty="0">
                <a:solidFill>
                  <a:srgbClr val="0000FF"/>
                </a:solidFill>
                <a:latin typeface="Times New Roman" panose="02020603050405020304" pitchFamily="18" charset="0"/>
                <a:cs typeface="Times New Roman" panose="02020603050405020304" pitchFamily="18" charset="0"/>
              </a:rPr>
              <a:t>population</a:t>
            </a:r>
            <a:r>
              <a:rPr lang="en-US" sz="2800" b="1" dirty="0">
                <a:solidFill>
                  <a:schemeClr val="tx1"/>
                </a:solidFill>
                <a:latin typeface="Times New Roman" panose="02020603050405020304" pitchFamily="18" charset="0"/>
                <a:cs typeface="Times New Roman" panose="02020603050405020304" pitchFamily="18" charset="0"/>
              </a:rPr>
              <a:t> of the Saudi Arabia is very diverse. </a:t>
            </a:r>
            <a:endParaRPr lang="en-US" sz="2800" b="1" dirty="0" smtClean="0">
              <a:solidFill>
                <a:schemeClr val="tx1"/>
              </a:solidFill>
              <a:latin typeface="Times New Roman" panose="02020603050405020304" pitchFamily="18" charset="0"/>
              <a:cs typeface="Times New Roman" panose="02020603050405020304" pitchFamily="18" charset="0"/>
            </a:endParaRPr>
          </a:p>
          <a:p>
            <a:pPr marL="457200" indent="-457200" algn="l">
              <a:lnSpc>
                <a:spcPct val="120000"/>
              </a:lnSpc>
              <a:spcBef>
                <a:spcPts val="600"/>
              </a:spcBef>
              <a:buFont typeface="Arial" panose="020B0604020202020204" pitchFamily="34" charset="0"/>
              <a:buChar char="•"/>
            </a:pPr>
            <a:r>
              <a:rPr lang="en-US" sz="2800" b="1" dirty="0" smtClean="0">
                <a:solidFill>
                  <a:schemeClr val="tx1"/>
                </a:solidFill>
                <a:latin typeface="Times New Roman" panose="02020603050405020304" pitchFamily="18" charset="0"/>
                <a:cs typeface="Times New Roman" panose="02020603050405020304" pitchFamily="18" charset="0"/>
              </a:rPr>
              <a:t>However</a:t>
            </a:r>
            <a:r>
              <a:rPr lang="en-US" sz="2800" b="1" dirty="0">
                <a:solidFill>
                  <a:schemeClr val="tx1"/>
                </a:solidFill>
                <a:latin typeface="Times New Roman" panose="02020603050405020304" pitchFamily="18" charset="0"/>
                <a:cs typeface="Times New Roman" panose="02020603050405020304" pitchFamily="18" charset="0"/>
              </a:rPr>
              <a:t>, in the context of public health, a </a:t>
            </a:r>
            <a:r>
              <a:rPr lang="en-US" sz="2800" b="1" dirty="0">
                <a:solidFill>
                  <a:srgbClr val="0000FF"/>
                </a:solidFill>
                <a:latin typeface="Times New Roman" panose="02020603050405020304" pitchFamily="18" charset="0"/>
                <a:cs typeface="Times New Roman" panose="02020603050405020304" pitchFamily="18" charset="0"/>
              </a:rPr>
              <a:t>population</a:t>
            </a:r>
            <a:r>
              <a:rPr lang="en-US" sz="2800" b="1" dirty="0">
                <a:solidFill>
                  <a:schemeClr val="tx1"/>
                </a:solidFill>
                <a:latin typeface="Times New Roman" panose="02020603050405020304" pitchFamily="18" charset="0"/>
                <a:cs typeface="Times New Roman" panose="02020603050405020304" pitchFamily="18" charset="0"/>
              </a:rPr>
              <a:t> is defined as a group of people who share characteristics such as age, race, gender, geography, income level, and country of origin and who are commonly affected by a public health issue</a:t>
            </a:r>
            <a:r>
              <a:rPr lang="en-US" b="1" dirty="0" smtClean="0">
                <a:solidFill>
                  <a:schemeClr val="tx1"/>
                </a:solidFill>
                <a:latin typeface="Times New Roman" panose="02020603050405020304" pitchFamily="18" charset="0"/>
                <a:cs typeface="Times New Roman" panose="02020603050405020304" pitchFamily="18" charset="0"/>
              </a:rPr>
              <a:t>. </a:t>
            </a:r>
            <a:endParaRPr lang="en-US"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6098534"/>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2"/>
          </p:nvPr>
        </p:nvSpPr>
        <p:spPr/>
        <p:txBody>
          <a:bodyPr/>
          <a:lstStyle/>
          <a:p>
            <a:fld id="{E9600C0B-CEFD-47C0-ABB8-F06C7E7D5A6E}" type="datetime1">
              <a:rPr lang="ar-SA" smtClean="0"/>
              <a:t>30/01/1441</a:t>
            </a:fld>
            <a:endParaRPr lang="ar-SA" dirty="0"/>
          </a:p>
        </p:txBody>
      </p:sp>
      <p:sp>
        <p:nvSpPr>
          <p:cNvPr id="6" name="Footer Placeholder 5"/>
          <p:cNvSpPr>
            <a:spLocks noGrp="1"/>
          </p:cNvSpPr>
          <p:nvPr>
            <p:ph type="ftr" sz="quarter" idx="3"/>
          </p:nvPr>
        </p:nvSpPr>
        <p:spPr/>
        <p:txBody>
          <a:bodyPr/>
          <a:lstStyle/>
          <a:p>
            <a:r>
              <a:rPr lang="en-US" smtClean="0"/>
              <a:t>Dr. Mohammed Alnaif</a:t>
            </a:r>
            <a:endParaRPr lang="ar-SA"/>
          </a:p>
        </p:txBody>
      </p:sp>
      <p:sp>
        <p:nvSpPr>
          <p:cNvPr id="5" name="Slide Number Placeholder 4"/>
          <p:cNvSpPr>
            <a:spLocks noGrp="1"/>
          </p:cNvSpPr>
          <p:nvPr>
            <p:ph type="sldNum" sz="quarter" idx="4"/>
          </p:nvPr>
        </p:nvSpPr>
        <p:spPr/>
        <p:txBody>
          <a:bodyPr/>
          <a:lstStyle/>
          <a:p>
            <a:fld id="{B3988F7D-D297-40C4-B76C-B7BD2903FBFC}" type="slidenum">
              <a:rPr lang="ar-SA" smtClean="0"/>
              <a:pPr/>
              <a:t>19</a:t>
            </a:fld>
            <a:endParaRPr lang="ar-SA"/>
          </a:p>
        </p:txBody>
      </p:sp>
      <p:sp>
        <p:nvSpPr>
          <p:cNvPr id="2" name="Title 1"/>
          <p:cNvSpPr>
            <a:spLocks noGrp="1"/>
          </p:cNvSpPr>
          <p:nvPr>
            <p:ph type="ctrTitle" sz="quarter"/>
          </p:nvPr>
        </p:nvSpPr>
        <p:spPr>
          <a:xfrm>
            <a:off x="609600" y="381000"/>
            <a:ext cx="8001000" cy="585936"/>
          </a:xfrm>
        </p:spPr>
        <p:txBody>
          <a:bodyPr>
            <a:noAutofit/>
          </a:bodyPr>
          <a:lstStyle/>
          <a:p>
            <a:pPr marL="182880"/>
            <a:r>
              <a:rPr lang="en-US" sz="3200" b="1" dirty="0">
                <a:solidFill>
                  <a:schemeClr val="tx1"/>
                </a:solidFill>
                <a:effectLst/>
                <a:latin typeface="Times New Roman" panose="02020603050405020304" pitchFamily="18" charset="0"/>
                <a:cs typeface="Times New Roman" panose="02020603050405020304" pitchFamily="18" charset="0"/>
              </a:rPr>
              <a:t>MODERN PUBLIC HEALT H SYSTEMS</a:t>
            </a:r>
            <a:endParaRPr lang="ar-SA" sz="3200" dirty="0">
              <a:solidFill>
                <a:schemeClr val="tx1"/>
              </a:solidFill>
              <a:effectLst/>
              <a:latin typeface="Times New Roman" panose="02020603050405020304" pitchFamily="18" charset="0"/>
              <a:cs typeface="Times New Roman" panose="02020603050405020304" pitchFamily="18" charset="0"/>
            </a:endParaRPr>
          </a:p>
        </p:txBody>
      </p:sp>
      <p:sp>
        <p:nvSpPr>
          <p:cNvPr id="7" name="Subtitle 6"/>
          <p:cNvSpPr>
            <a:spLocks noGrp="1"/>
          </p:cNvSpPr>
          <p:nvPr>
            <p:ph type="subTitle" sz="quarter" idx="1"/>
          </p:nvPr>
        </p:nvSpPr>
        <p:spPr>
          <a:xfrm>
            <a:off x="457200" y="1371600"/>
            <a:ext cx="8382000" cy="4800600"/>
          </a:xfrm>
        </p:spPr>
        <p:txBody>
          <a:bodyPr>
            <a:noAutofit/>
          </a:bodyPr>
          <a:lstStyle/>
          <a:p>
            <a:pPr marL="457200" indent="-457200" algn="l">
              <a:spcBef>
                <a:spcPts val="600"/>
              </a:spcBef>
            </a:pPr>
            <a:r>
              <a:rPr lang="en-US" sz="2800" b="1" dirty="0">
                <a:solidFill>
                  <a:srgbClr val="0000FF"/>
                </a:solidFill>
                <a:latin typeface="Times New Roman" panose="02020603050405020304" pitchFamily="18" charset="0"/>
                <a:cs typeface="Times New Roman" panose="02020603050405020304" pitchFamily="18" charset="0"/>
              </a:rPr>
              <a:t>Understanding Population</a:t>
            </a:r>
          </a:p>
          <a:p>
            <a:pPr marL="457200" indent="-457200" algn="l">
              <a:spcBef>
                <a:spcPts val="600"/>
              </a:spcBef>
              <a:buFont typeface="Wingdings" panose="05000000000000000000" pitchFamily="2" charset="2"/>
              <a:buChar char="v"/>
            </a:pPr>
            <a:r>
              <a:rPr lang="en-US" sz="2800" b="1" dirty="0">
                <a:solidFill>
                  <a:schemeClr val="tx1"/>
                </a:solidFill>
                <a:latin typeface="Times New Roman" panose="02020603050405020304" pitchFamily="18" charset="0"/>
                <a:cs typeface="Times New Roman" panose="02020603050405020304" pitchFamily="18" charset="0"/>
              </a:rPr>
              <a:t>For an issue to become a </a:t>
            </a:r>
            <a:r>
              <a:rPr lang="en-US" sz="2800" b="1" dirty="0">
                <a:solidFill>
                  <a:srgbClr val="0000FF"/>
                </a:solidFill>
                <a:latin typeface="Times New Roman" panose="02020603050405020304" pitchFamily="18" charset="0"/>
                <a:cs typeface="Times New Roman" panose="02020603050405020304" pitchFamily="18" charset="0"/>
              </a:rPr>
              <a:t>public health priority</a:t>
            </a:r>
            <a:r>
              <a:rPr lang="en-US" sz="2800" b="1" dirty="0">
                <a:solidFill>
                  <a:schemeClr val="tx1"/>
                </a:solidFill>
                <a:latin typeface="Times New Roman" panose="02020603050405020304" pitchFamily="18" charset="0"/>
                <a:cs typeface="Times New Roman" panose="02020603050405020304" pitchFamily="18" charset="0"/>
              </a:rPr>
              <a:t>, it must affect a defined group of people, or a </a:t>
            </a:r>
            <a:r>
              <a:rPr lang="en-US" sz="2800" b="1" dirty="0">
                <a:solidFill>
                  <a:srgbClr val="0000FF"/>
                </a:solidFill>
                <a:latin typeface="Times New Roman" panose="02020603050405020304" pitchFamily="18" charset="0"/>
                <a:cs typeface="Times New Roman" panose="02020603050405020304" pitchFamily="18" charset="0"/>
              </a:rPr>
              <a:t>population</a:t>
            </a:r>
            <a:r>
              <a:rPr lang="en-US" sz="2800" b="1" dirty="0">
                <a:solidFill>
                  <a:schemeClr val="tx1"/>
                </a:solidFill>
                <a:latin typeface="Times New Roman" panose="02020603050405020304" pitchFamily="18" charset="0"/>
                <a:cs typeface="Times New Roman" panose="02020603050405020304" pitchFamily="18" charset="0"/>
              </a:rPr>
              <a:t>. As an </a:t>
            </a:r>
            <a:r>
              <a:rPr lang="en-US" sz="2800" b="1" dirty="0">
                <a:solidFill>
                  <a:srgbClr val="FF0000"/>
                </a:solidFill>
                <a:latin typeface="Times New Roman" panose="02020603050405020304" pitchFamily="18" charset="0"/>
                <a:cs typeface="Times New Roman" panose="02020603050405020304" pitchFamily="18" charset="0"/>
              </a:rPr>
              <a:t>example</a:t>
            </a:r>
            <a:r>
              <a:rPr lang="en-US" sz="2800" b="1" dirty="0">
                <a:solidFill>
                  <a:schemeClr val="tx1"/>
                </a:solidFill>
                <a:latin typeface="Times New Roman" panose="02020603050405020304" pitchFamily="18" charset="0"/>
                <a:cs typeface="Times New Roman" panose="02020603050405020304" pitchFamily="18" charset="0"/>
              </a:rPr>
              <a:t>, a program might identify a specific age group with high rates of obesity living in Riyadh as its target </a:t>
            </a:r>
            <a:r>
              <a:rPr lang="en-US" sz="2800" b="1" dirty="0" smtClean="0">
                <a:solidFill>
                  <a:srgbClr val="0000FF"/>
                </a:solidFill>
                <a:latin typeface="Times New Roman" panose="02020603050405020304" pitchFamily="18" charset="0"/>
                <a:cs typeface="Times New Roman" panose="02020603050405020304" pitchFamily="18" charset="0"/>
              </a:rPr>
              <a:t>population</a:t>
            </a:r>
            <a:r>
              <a:rPr lang="en-US" sz="2800" b="1" dirty="0" smtClean="0">
                <a:solidFill>
                  <a:schemeClr val="tx1"/>
                </a:solidFill>
                <a:latin typeface="Times New Roman" panose="02020603050405020304" pitchFamily="18" charset="0"/>
                <a:cs typeface="Times New Roman" panose="02020603050405020304" pitchFamily="18" charset="0"/>
              </a:rPr>
              <a:t>.</a:t>
            </a:r>
          </a:p>
          <a:p>
            <a:pPr marL="457200" indent="-457200" algn="l">
              <a:spcBef>
                <a:spcPts val="600"/>
              </a:spcBef>
              <a:buFont typeface="Wingdings" panose="05000000000000000000" pitchFamily="2" charset="2"/>
              <a:buChar char="v"/>
            </a:pPr>
            <a:r>
              <a:rPr lang="en-US" sz="2800" b="1" dirty="0">
                <a:solidFill>
                  <a:schemeClr val="tx1"/>
                </a:solidFill>
                <a:latin typeface="Times New Roman" panose="02020603050405020304" pitchFamily="18" charset="0"/>
                <a:cs typeface="Times New Roman" panose="02020603050405020304" pitchFamily="18" charset="0"/>
              </a:rPr>
              <a:t>In public health, the </a:t>
            </a:r>
            <a:r>
              <a:rPr lang="en-US" sz="2800" b="1" dirty="0">
                <a:solidFill>
                  <a:srgbClr val="0000FF"/>
                </a:solidFill>
                <a:latin typeface="Times New Roman" panose="02020603050405020304" pitchFamily="18" charset="0"/>
                <a:cs typeface="Times New Roman" panose="02020603050405020304" pitchFamily="18" charset="0"/>
              </a:rPr>
              <a:t>population</a:t>
            </a:r>
            <a:r>
              <a:rPr lang="en-US" sz="2800" b="1" dirty="0">
                <a:solidFill>
                  <a:schemeClr val="tx1"/>
                </a:solidFill>
                <a:latin typeface="Times New Roman" panose="02020603050405020304" pitchFamily="18" charset="0"/>
                <a:cs typeface="Times New Roman" panose="02020603050405020304" pitchFamily="18" charset="0"/>
              </a:rPr>
              <a:t> is often discussed in the context of a population focus or </a:t>
            </a:r>
            <a:r>
              <a:rPr lang="en-US" sz="2800" b="1" dirty="0">
                <a:solidFill>
                  <a:srgbClr val="0000FF"/>
                </a:solidFill>
                <a:latin typeface="Times New Roman" panose="02020603050405020304" pitchFamily="18" charset="0"/>
                <a:cs typeface="Times New Roman" panose="02020603050405020304" pitchFamily="18" charset="0"/>
              </a:rPr>
              <a:t>population health</a:t>
            </a:r>
            <a:r>
              <a:rPr lang="en-US" sz="2800" b="1" dirty="0">
                <a:solidFill>
                  <a:schemeClr val="tx1"/>
                </a:solidFill>
                <a:latin typeface="Times New Roman" panose="02020603050405020304" pitchFamily="18" charset="0"/>
                <a:cs typeface="Times New Roman" panose="02020603050405020304" pitchFamily="18" charset="0"/>
              </a:rPr>
              <a:t>. This usage implies an underlying focus on the group rather than the </a:t>
            </a:r>
            <a:r>
              <a:rPr lang="en-US" sz="2800" b="1" dirty="0" smtClean="0">
                <a:solidFill>
                  <a:schemeClr val="tx1"/>
                </a:solidFill>
                <a:latin typeface="Times New Roman" panose="02020603050405020304" pitchFamily="18" charset="0"/>
                <a:cs typeface="Times New Roman" panose="02020603050405020304" pitchFamily="18" charset="0"/>
              </a:rPr>
              <a:t>individual.</a:t>
            </a:r>
            <a:endParaRPr lang="en-US" sz="28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49933794"/>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2"/>
          </p:nvPr>
        </p:nvSpPr>
        <p:spPr/>
        <p:txBody>
          <a:bodyPr/>
          <a:lstStyle/>
          <a:p>
            <a:fld id="{5E32E717-9963-4034-9A78-66D6FE292DC7}" type="datetime1">
              <a:rPr lang="ar-SA" smtClean="0"/>
              <a:t>30/01/1441</a:t>
            </a:fld>
            <a:endParaRPr lang="ar-SA"/>
          </a:p>
        </p:txBody>
      </p:sp>
      <p:sp>
        <p:nvSpPr>
          <p:cNvPr id="6" name="Footer Placeholder 5"/>
          <p:cNvSpPr>
            <a:spLocks noGrp="1"/>
          </p:cNvSpPr>
          <p:nvPr>
            <p:ph type="ftr" sz="quarter" idx="3"/>
          </p:nvPr>
        </p:nvSpPr>
        <p:spPr/>
        <p:txBody>
          <a:bodyPr/>
          <a:lstStyle/>
          <a:p>
            <a:r>
              <a:rPr lang="en-US" smtClean="0"/>
              <a:t>Dr. Mohammed Alnaif</a:t>
            </a:r>
            <a:endParaRPr lang="ar-SA"/>
          </a:p>
        </p:txBody>
      </p:sp>
      <p:sp>
        <p:nvSpPr>
          <p:cNvPr id="5" name="Slide Number Placeholder 4"/>
          <p:cNvSpPr>
            <a:spLocks noGrp="1"/>
          </p:cNvSpPr>
          <p:nvPr>
            <p:ph type="sldNum" sz="quarter" idx="4"/>
          </p:nvPr>
        </p:nvSpPr>
        <p:spPr/>
        <p:txBody>
          <a:bodyPr/>
          <a:lstStyle/>
          <a:p>
            <a:fld id="{B3988F7D-D297-40C4-B76C-B7BD2903FBFC}" type="slidenum">
              <a:rPr lang="ar-SA" smtClean="0"/>
              <a:pPr/>
              <a:t>2</a:t>
            </a:fld>
            <a:endParaRPr lang="ar-SA"/>
          </a:p>
        </p:txBody>
      </p:sp>
      <p:sp>
        <p:nvSpPr>
          <p:cNvPr id="2" name="Title 1"/>
          <p:cNvSpPr>
            <a:spLocks noGrp="1"/>
          </p:cNvSpPr>
          <p:nvPr>
            <p:ph type="ctrTitle" sz="quarter"/>
          </p:nvPr>
        </p:nvSpPr>
        <p:spPr>
          <a:xfrm>
            <a:off x="685800" y="381000"/>
            <a:ext cx="7924800" cy="585936"/>
          </a:xfrm>
        </p:spPr>
        <p:txBody>
          <a:bodyPr>
            <a:noAutofit/>
          </a:bodyPr>
          <a:lstStyle/>
          <a:p>
            <a:pPr marL="182880"/>
            <a:r>
              <a:rPr lang="en-US" sz="3200" b="1" dirty="0">
                <a:solidFill>
                  <a:schemeClr val="tx1"/>
                </a:solidFill>
                <a:effectLst/>
                <a:latin typeface="Times New Roman" panose="02020603050405020304" pitchFamily="18" charset="0"/>
                <a:cs typeface="Times New Roman" panose="02020603050405020304" pitchFamily="18" charset="0"/>
              </a:rPr>
              <a:t>MODERN PUBLIC HEALT H SYSTEMS</a:t>
            </a:r>
            <a:endParaRPr lang="ar-SA" sz="3200" dirty="0">
              <a:solidFill>
                <a:schemeClr val="tx1"/>
              </a:solidFill>
              <a:effectLst/>
              <a:latin typeface="Times New Roman" panose="02020603050405020304" pitchFamily="18" charset="0"/>
              <a:cs typeface="Times New Roman" panose="02020603050405020304" pitchFamily="18" charset="0"/>
            </a:endParaRPr>
          </a:p>
        </p:txBody>
      </p:sp>
      <p:sp>
        <p:nvSpPr>
          <p:cNvPr id="7" name="Subtitle 6"/>
          <p:cNvSpPr>
            <a:spLocks noGrp="1"/>
          </p:cNvSpPr>
          <p:nvPr>
            <p:ph type="subTitle" sz="quarter" idx="1"/>
          </p:nvPr>
        </p:nvSpPr>
        <p:spPr>
          <a:xfrm>
            <a:off x="457200" y="1371600"/>
            <a:ext cx="8153400" cy="4800600"/>
          </a:xfrm>
        </p:spPr>
        <p:txBody>
          <a:bodyPr>
            <a:normAutofit fontScale="92500" lnSpcReduction="20000"/>
          </a:bodyPr>
          <a:lstStyle/>
          <a:p>
            <a:pPr marL="457200" indent="-457200" algn="l">
              <a:lnSpc>
                <a:spcPct val="120000"/>
              </a:lnSpc>
              <a:spcBef>
                <a:spcPts val="0"/>
              </a:spcBef>
            </a:pPr>
            <a:r>
              <a:rPr lang="en-US" sz="4000" b="1" i="1" dirty="0">
                <a:solidFill>
                  <a:srgbClr val="0000FF"/>
                </a:solidFill>
                <a:latin typeface="Times New Roman" panose="02020603050405020304" pitchFamily="18" charset="0"/>
                <a:cs typeface="Times New Roman" panose="02020603050405020304" pitchFamily="18" charset="0"/>
              </a:rPr>
              <a:t>Learning </a:t>
            </a:r>
            <a:r>
              <a:rPr lang="en-US" sz="4000" b="1" i="1" dirty="0" smtClean="0">
                <a:solidFill>
                  <a:srgbClr val="0000FF"/>
                </a:solidFill>
                <a:latin typeface="Times New Roman" panose="02020603050405020304" pitchFamily="18" charset="0"/>
                <a:cs typeface="Times New Roman" panose="02020603050405020304" pitchFamily="18" charset="0"/>
              </a:rPr>
              <a:t>Objectives</a:t>
            </a:r>
            <a:endParaRPr lang="en-US" sz="4000" dirty="0" smtClean="0">
              <a:solidFill>
                <a:srgbClr val="0000FF"/>
              </a:solidFill>
              <a:latin typeface="Times New Roman" panose="02020603050405020304" pitchFamily="18" charset="0"/>
              <a:cs typeface="Times New Roman" panose="02020603050405020304" pitchFamily="18" charset="0"/>
            </a:endParaRPr>
          </a:p>
          <a:p>
            <a:pPr marL="457200" indent="-457200" algn="l">
              <a:lnSpc>
                <a:spcPct val="120000"/>
              </a:lnSpc>
              <a:spcBef>
                <a:spcPts val="0"/>
              </a:spcBef>
              <a:buFont typeface="Arial" panose="020B0604020202020204" pitchFamily="34" charset="0"/>
              <a:buChar char="•"/>
            </a:pPr>
            <a:r>
              <a:rPr lang="en-US" sz="3100" b="1" dirty="0">
                <a:solidFill>
                  <a:schemeClr val="tx1"/>
                </a:solidFill>
                <a:latin typeface="Times New Roman" panose="02020603050405020304" pitchFamily="18" charset="0"/>
                <a:cs typeface="Times New Roman" panose="02020603050405020304" pitchFamily="18" charset="0"/>
              </a:rPr>
              <a:t>List and define the </a:t>
            </a:r>
            <a:r>
              <a:rPr lang="en-US" sz="3100" b="1" dirty="0">
                <a:solidFill>
                  <a:srgbClr val="0000FF"/>
                </a:solidFill>
                <a:latin typeface="Times New Roman" panose="02020603050405020304" pitchFamily="18" charset="0"/>
                <a:cs typeface="Times New Roman" panose="02020603050405020304" pitchFamily="18" charset="0"/>
              </a:rPr>
              <a:t>three core functions </a:t>
            </a:r>
            <a:r>
              <a:rPr lang="en-US" sz="3100" b="1" dirty="0">
                <a:solidFill>
                  <a:schemeClr val="tx1"/>
                </a:solidFill>
                <a:latin typeface="Times New Roman" panose="02020603050405020304" pitchFamily="18" charset="0"/>
                <a:cs typeface="Times New Roman" panose="02020603050405020304" pitchFamily="18" charset="0"/>
              </a:rPr>
              <a:t>of public </a:t>
            </a:r>
            <a:r>
              <a:rPr lang="en-US" sz="3100" b="1" dirty="0" smtClean="0">
                <a:solidFill>
                  <a:schemeClr val="tx1"/>
                </a:solidFill>
                <a:latin typeface="Times New Roman" panose="02020603050405020304" pitchFamily="18" charset="0"/>
                <a:cs typeface="Times New Roman" panose="02020603050405020304" pitchFamily="18" charset="0"/>
              </a:rPr>
              <a:t>health.</a:t>
            </a:r>
            <a:endParaRPr lang="en-US" sz="3100" b="1" dirty="0">
              <a:solidFill>
                <a:schemeClr val="tx1"/>
              </a:solidFill>
              <a:latin typeface="Times New Roman" panose="02020603050405020304" pitchFamily="18" charset="0"/>
              <a:cs typeface="Times New Roman" panose="02020603050405020304" pitchFamily="18" charset="0"/>
            </a:endParaRPr>
          </a:p>
          <a:p>
            <a:pPr marL="457200" indent="-457200" algn="l">
              <a:lnSpc>
                <a:spcPct val="120000"/>
              </a:lnSpc>
              <a:spcBef>
                <a:spcPts val="0"/>
              </a:spcBef>
              <a:buFont typeface="Arial" panose="020B0604020202020204" pitchFamily="34" charset="0"/>
              <a:buChar char="•"/>
            </a:pPr>
            <a:r>
              <a:rPr lang="en-US" sz="3100" b="1" dirty="0">
                <a:solidFill>
                  <a:schemeClr val="tx1"/>
                </a:solidFill>
                <a:latin typeface="Times New Roman" panose="02020603050405020304" pitchFamily="18" charset="0"/>
                <a:cs typeface="Times New Roman" panose="02020603050405020304" pitchFamily="18" charset="0"/>
              </a:rPr>
              <a:t>Define the meaning of </a:t>
            </a:r>
            <a:r>
              <a:rPr lang="en-US" sz="3100" b="1" i="1" dirty="0">
                <a:solidFill>
                  <a:srgbClr val="0000FF"/>
                </a:solidFill>
                <a:latin typeface="Times New Roman" panose="02020603050405020304" pitchFamily="18" charset="0"/>
                <a:cs typeface="Times New Roman" panose="02020603050405020304" pitchFamily="18" charset="0"/>
              </a:rPr>
              <a:t>population</a:t>
            </a:r>
            <a:r>
              <a:rPr lang="en-US" sz="3100" b="1" i="1" dirty="0">
                <a:solidFill>
                  <a:schemeClr val="tx1"/>
                </a:solidFill>
                <a:latin typeface="Times New Roman" panose="02020603050405020304" pitchFamily="18" charset="0"/>
                <a:cs typeface="Times New Roman" panose="02020603050405020304" pitchFamily="18" charset="0"/>
              </a:rPr>
              <a:t> </a:t>
            </a:r>
            <a:r>
              <a:rPr lang="en-US" sz="3100" b="1" dirty="0">
                <a:solidFill>
                  <a:schemeClr val="tx1"/>
                </a:solidFill>
                <a:latin typeface="Times New Roman" panose="02020603050405020304" pitchFamily="18" charset="0"/>
                <a:cs typeface="Times New Roman" panose="02020603050405020304" pitchFamily="18" charset="0"/>
              </a:rPr>
              <a:t>in the context of public health.</a:t>
            </a:r>
          </a:p>
          <a:p>
            <a:pPr marL="457200" indent="-457200" algn="l">
              <a:lnSpc>
                <a:spcPct val="120000"/>
              </a:lnSpc>
              <a:spcBef>
                <a:spcPts val="0"/>
              </a:spcBef>
              <a:buFont typeface="Arial" panose="020B0604020202020204" pitchFamily="34" charset="0"/>
              <a:buChar char="•"/>
            </a:pPr>
            <a:r>
              <a:rPr lang="en-US" sz="3100" b="1" dirty="0">
                <a:solidFill>
                  <a:schemeClr val="tx1"/>
                </a:solidFill>
                <a:latin typeface="Times New Roman" panose="02020603050405020304" pitchFamily="18" charset="0"/>
                <a:cs typeface="Times New Roman" panose="02020603050405020304" pitchFamily="18" charset="0"/>
              </a:rPr>
              <a:t>Describe how the </a:t>
            </a:r>
            <a:r>
              <a:rPr lang="en-US" sz="3100" b="1" dirty="0">
                <a:solidFill>
                  <a:srgbClr val="0000FF"/>
                </a:solidFill>
                <a:latin typeface="Times New Roman" panose="02020603050405020304" pitchFamily="18" charset="0"/>
                <a:cs typeface="Times New Roman" panose="02020603050405020304" pitchFamily="18" charset="0"/>
              </a:rPr>
              <a:t>social - ecological model </a:t>
            </a:r>
            <a:r>
              <a:rPr lang="en-US" sz="3100" b="1" dirty="0">
                <a:solidFill>
                  <a:schemeClr val="tx1"/>
                </a:solidFill>
                <a:latin typeface="Times New Roman" panose="02020603050405020304" pitchFamily="18" charset="0"/>
                <a:cs typeface="Times New Roman" panose="02020603050405020304" pitchFamily="18" charset="0"/>
              </a:rPr>
              <a:t>is important when considering public health efforts of prevention.</a:t>
            </a:r>
          </a:p>
          <a:p>
            <a:pPr marL="457200" indent="-457200" algn="l">
              <a:lnSpc>
                <a:spcPct val="120000"/>
              </a:lnSpc>
              <a:spcBef>
                <a:spcPts val="0"/>
              </a:spcBef>
              <a:buFont typeface="Arial" panose="020B0604020202020204" pitchFamily="34" charset="0"/>
              <a:buChar char="•"/>
            </a:pPr>
            <a:r>
              <a:rPr lang="en-US" sz="3100" b="1" dirty="0">
                <a:solidFill>
                  <a:schemeClr val="tx1"/>
                </a:solidFill>
                <a:latin typeface="Times New Roman" panose="02020603050405020304" pitchFamily="18" charset="0"/>
                <a:cs typeface="Times New Roman" panose="02020603050405020304" pitchFamily="18" charset="0"/>
              </a:rPr>
              <a:t>Name the </a:t>
            </a:r>
            <a:r>
              <a:rPr lang="en-US" sz="3100" b="1" dirty="0">
                <a:solidFill>
                  <a:srgbClr val="0000FF"/>
                </a:solidFill>
                <a:latin typeface="Times New Roman" panose="02020603050405020304" pitchFamily="18" charset="0"/>
                <a:cs typeface="Times New Roman" panose="02020603050405020304" pitchFamily="18" charset="0"/>
              </a:rPr>
              <a:t>three levels of prevention </a:t>
            </a:r>
            <a:r>
              <a:rPr lang="en-US" sz="3100" b="1" dirty="0">
                <a:solidFill>
                  <a:schemeClr val="tx1"/>
                </a:solidFill>
                <a:latin typeface="Times New Roman" panose="02020603050405020304" pitchFamily="18" charset="0"/>
                <a:cs typeface="Times New Roman" panose="02020603050405020304" pitchFamily="18" charset="0"/>
              </a:rPr>
              <a:t>in public health and explain how they differ</a:t>
            </a:r>
            <a:r>
              <a:rPr lang="en-US" sz="3100" b="1" dirty="0" smtClean="0">
                <a:solidFill>
                  <a:schemeClr val="tx1"/>
                </a:solidFill>
                <a:latin typeface="Times New Roman" panose="02020603050405020304" pitchFamily="18" charset="0"/>
                <a:cs typeface="Times New Roman" panose="02020603050405020304" pitchFamily="18" charset="0"/>
              </a:rPr>
              <a:t>.</a:t>
            </a:r>
            <a:endParaRPr lang="en-US" sz="31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42667804"/>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2"/>
          </p:nvPr>
        </p:nvSpPr>
        <p:spPr/>
        <p:txBody>
          <a:bodyPr/>
          <a:lstStyle/>
          <a:p>
            <a:fld id="{E9600C0B-CEFD-47C0-ABB8-F06C7E7D5A6E}" type="datetime1">
              <a:rPr lang="ar-SA" smtClean="0"/>
              <a:t>30/01/1441</a:t>
            </a:fld>
            <a:endParaRPr lang="ar-SA" dirty="0"/>
          </a:p>
        </p:txBody>
      </p:sp>
      <p:sp>
        <p:nvSpPr>
          <p:cNvPr id="6" name="Footer Placeholder 5"/>
          <p:cNvSpPr>
            <a:spLocks noGrp="1"/>
          </p:cNvSpPr>
          <p:nvPr>
            <p:ph type="ftr" sz="quarter" idx="3"/>
          </p:nvPr>
        </p:nvSpPr>
        <p:spPr/>
        <p:txBody>
          <a:bodyPr/>
          <a:lstStyle/>
          <a:p>
            <a:r>
              <a:rPr lang="en-US" smtClean="0"/>
              <a:t>Dr. Mohammed Alnaif</a:t>
            </a:r>
            <a:endParaRPr lang="ar-SA"/>
          </a:p>
        </p:txBody>
      </p:sp>
      <p:sp>
        <p:nvSpPr>
          <p:cNvPr id="5" name="Slide Number Placeholder 4"/>
          <p:cNvSpPr>
            <a:spLocks noGrp="1"/>
          </p:cNvSpPr>
          <p:nvPr>
            <p:ph type="sldNum" sz="quarter" idx="4"/>
          </p:nvPr>
        </p:nvSpPr>
        <p:spPr/>
        <p:txBody>
          <a:bodyPr/>
          <a:lstStyle/>
          <a:p>
            <a:fld id="{B3988F7D-D297-40C4-B76C-B7BD2903FBFC}" type="slidenum">
              <a:rPr lang="ar-SA" smtClean="0"/>
              <a:pPr/>
              <a:t>20</a:t>
            </a:fld>
            <a:endParaRPr lang="ar-SA"/>
          </a:p>
        </p:txBody>
      </p:sp>
      <p:sp>
        <p:nvSpPr>
          <p:cNvPr id="2" name="Title 1"/>
          <p:cNvSpPr>
            <a:spLocks noGrp="1"/>
          </p:cNvSpPr>
          <p:nvPr>
            <p:ph type="ctrTitle" sz="quarter"/>
          </p:nvPr>
        </p:nvSpPr>
        <p:spPr>
          <a:xfrm>
            <a:off x="457200" y="381000"/>
            <a:ext cx="8153400" cy="585936"/>
          </a:xfrm>
        </p:spPr>
        <p:txBody>
          <a:bodyPr>
            <a:noAutofit/>
          </a:bodyPr>
          <a:lstStyle/>
          <a:p>
            <a:pPr marL="182880"/>
            <a:r>
              <a:rPr lang="en-US" sz="3200" b="1" dirty="0">
                <a:solidFill>
                  <a:schemeClr val="tx1"/>
                </a:solidFill>
                <a:effectLst/>
                <a:latin typeface="Times New Roman" panose="02020603050405020304" pitchFamily="18" charset="0"/>
                <a:cs typeface="Times New Roman" panose="02020603050405020304" pitchFamily="18" charset="0"/>
              </a:rPr>
              <a:t>MODERN PUBLIC HEALT H SYSTEMS</a:t>
            </a:r>
            <a:endParaRPr lang="ar-SA" sz="3200" dirty="0">
              <a:solidFill>
                <a:schemeClr val="tx1"/>
              </a:solidFill>
              <a:effectLst/>
              <a:latin typeface="Times New Roman" panose="02020603050405020304" pitchFamily="18" charset="0"/>
              <a:cs typeface="Times New Roman" panose="02020603050405020304" pitchFamily="18" charset="0"/>
            </a:endParaRPr>
          </a:p>
        </p:txBody>
      </p:sp>
      <p:sp>
        <p:nvSpPr>
          <p:cNvPr id="7" name="Subtitle 6"/>
          <p:cNvSpPr>
            <a:spLocks noGrp="1"/>
          </p:cNvSpPr>
          <p:nvPr>
            <p:ph type="subTitle" sz="quarter" idx="1"/>
          </p:nvPr>
        </p:nvSpPr>
        <p:spPr>
          <a:xfrm>
            <a:off x="457200" y="1219200"/>
            <a:ext cx="8382000" cy="4800600"/>
          </a:xfrm>
        </p:spPr>
        <p:txBody>
          <a:bodyPr>
            <a:normAutofit fontScale="92500" lnSpcReduction="20000"/>
          </a:bodyPr>
          <a:lstStyle/>
          <a:p>
            <a:pPr marL="457200" indent="-457200" algn="l">
              <a:lnSpc>
                <a:spcPct val="110000"/>
              </a:lnSpc>
              <a:spcBef>
                <a:spcPts val="600"/>
              </a:spcBef>
            </a:pPr>
            <a:r>
              <a:rPr lang="en-US" sz="3500" b="1" dirty="0">
                <a:solidFill>
                  <a:srgbClr val="0000FF"/>
                </a:solidFill>
                <a:latin typeface="Times New Roman" panose="02020603050405020304" pitchFamily="18" charset="0"/>
                <a:cs typeface="Times New Roman" panose="02020603050405020304" pitchFamily="18" charset="0"/>
              </a:rPr>
              <a:t>Understanding Population</a:t>
            </a:r>
          </a:p>
          <a:p>
            <a:pPr marL="457200" indent="-457200" algn="l">
              <a:lnSpc>
                <a:spcPct val="110000"/>
              </a:lnSpc>
              <a:spcBef>
                <a:spcPts val="600"/>
              </a:spcBef>
              <a:buFont typeface="Arial" panose="020B0604020202020204" pitchFamily="34" charset="0"/>
              <a:buChar char="•"/>
            </a:pPr>
            <a:r>
              <a:rPr lang="en-US" sz="2800" b="1" dirty="0">
                <a:solidFill>
                  <a:srgbClr val="0000FF"/>
                </a:solidFill>
                <a:latin typeface="Times New Roman" panose="02020603050405020304" pitchFamily="18" charset="0"/>
                <a:cs typeface="Times New Roman" panose="02020603050405020304" pitchFamily="18" charset="0"/>
              </a:rPr>
              <a:t>Public health </a:t>
            </a:r>
            <a:r>
              <a:rPr lang="en-US" sz="2800" b="1" dirty="0">
                <a:solidFill>
                  <a:schemeClr val="tx1"/>
                </a:solidFill>
                <a:latin typeface="Times New Roman" panose="02020603050405020304" pitchFamily="18" charset="0"/>
                <a:cs typeface="Times New Roman" panose="02020603050405020304" pitchFamily="18" charset="0"/>
              </a:rPr>
              <a:t>is uniquely concerned with the group dynamic, and this concern encompasses both small communities and entire countries. The population focus of public health is considered the hallmark of the field. </a:t>
            </a:r>
            <a:endParaRPr lang="en-US" sz="2800" b="1" dirty="0" smtClean="0">
              <a:solidFill>
                <a:schemeClr val="tx1"/>
              </a:solidFill>
              <a:latin typeface="Times New Roman" panose="02020603050405020304" pitchFamily="18" charset="0"/>
              <a:cs typeface="Times New Roman" panose="02020603050405020304" pitchFamily="18" charset="0"/>
            </a:endParaRPr>
          </a:p>
          <a:p>
            <a:pPr marL="457200" indent="-457200" algn="l">
              <a:lnSpc>
                <a:spcPct val="110000"/>
              </a:lnSpc>
              <a:spcBef>
                <a:spcPts val="600"/>
              </a:spcBef>
              <a:buFont typeface="Arial" panose="020B0604020202020204" pitchFamily="34" charset="0"/>
              <a:buChar char="•"/>
            </a:pPr>
            <a:r>
              <a:rPr lang="en-US" sz="2800" b="1" dirty="0" smtClean="0">
                <a:solidFill>
                  <a:schemeClr val="tx1"/>
                </a:solidFill>
                <a:latin typeface="Times New Roman" panose="02020603050405020304" pitchFamily="18" charset="0"/>
                <a:cs typeface="Times New Roman" panose="02020603050405020304" pitchFamily="18" charset="0"/>
              </a:rPr>
              <a:t>According </a:t>
            </a:r>
            <a:r>
              <a:rPr lang="en-US" sz="2800" b="1" dirty="0">
                <a:solidFill>
                  <a:schemeClr val="tx1"/>
                </a:solidFill>
                <a:latin typeface="Times New Roman" panose="02020603050405020304" pitchFamily="18" charset="0"/>
                <a:cs typeface="Times New Roman" panose="02020603050405020304" pitchFamily="18" charset="0"/>
              </a:rPr>
              <a:t>to the Institute of Medicine, “</a:t>
            </a:r>
            <a:r>
              <a:rPr lang="en-US" sz="2800" b="1" dirty="0">
                <a:solidFill>
                  <a:srgbClr val="0000FF"/>
                </a:solidFill>
                <a:latin typeface="Times New Roman" panose="02020603050405020304" pitchFamily="18" charset="0"/>
                <a:cs typeface="Times New Roman" panose="02020603050405020304" pitchFamily="18" charset="0"/>
              </a:rPr>
              <a:t>A public health professional</a:t>
            </a:r>
            <a:r>
              <a:rPr lang="en-US" sz="2800" b="1" dirty="0">
                <a:solidFill>
                  <a:schemeClr val="tx1"/>
                </a:solidFill>
                <a:latin typeface="Times New Roman" panose="02020603050405020304" pitchFamily="18" charset="0"/>
                <a:cs typeface="Times New Roman" panose="02020603050405020304" pitchFamily="18" charset="0"/>
              </a:rPr>
              <a:t> is a person educated in public health or a related discipline who is employed to improve health through a population focus.” </a:t>
            </a:r>
            <a:endParaRPr lang="en-US" sz="2800" b="1" dirty="0" smtClean="0">
              <a:solidFill>
                <a:schemeClr val="tx1"/>
              </a:solidFill>
              <a:latin typeface="Times New Roman" panose="02020603050405020304" pitchFamily="18" charset="0"/>
              <a:cs typeface="Times New Roman" panose="02020603050405020304" pitchFamily="18" charset="0"/>
            </a:endParaRPr>
          </a:p>
          <a:p>
            <a:pPr marL="457200" indent="-457200" algn="l">
              <a:lnSpc>
                <a:spcPct val="110000"/>
              </a:lnSpc>
              <a:spcBef>
                <a:spcPts val="600"/>
              </a:spcBef>
              <a:buFont typeface="Arial" panose="020B0604020202020204" pitchFamily="34" charset="0"/>
              <a:buChar char="•"/>
            </a:pPr>
            <a:r>
              <a:rPr lang="en-US" sz="2800" b="1" dirty="0" smtClean="0">
                <a:solidFill>
                  <a:srgbClr val="0000FF"/>
                </a:solidFill>
                <a:latin typeface="Times New Roman" panose="02020603050405020304" pitchFamily="18" charset="0"/>
                <a:cs typeface="Times New Roman" panose="02020603050405020304" pitchFamily="18" charset="0"/>
              </a:rPr>
              <a:t>In </a:t>
            </a:r>
            <a:r>
              <a:rPr lang="en-US" sz="2800" b="1" dirty="0">
                <a:solidFill>
                  <a:srgbClr val="0000FF"/>
                </a:solidFill>
                <a:latin typeface="Times New Roman" panose="02020603050405020304" pitchFamily="18" charset="0"/>
                <a:cs typeface="Times New Roman" panose="02020603050405020304" pitchFamily="18" charset="0"/>
              </a:rPr>
              <a:t>fact</a:t>
            </a:r>
            <a:r>
              <a:rPr lang="en-US" sz="2800" b="1" dirty="0">
                <a:solidFill>
                  <a:schemeClr val="tx1"/>
                </a:solidFill>
                <a:latin typeface="Times New Roman" panose="02020603050405020304" pitchFamily="18" charset="0"/>
                <a:cs typeface="Times New Roman" panose="02020603050405020304" pitchFamily="18" charset="0"/>
              </a:rPr>
              <a:t>, the key, unifying factor in all </a:t>
            </a:r>
            <a:r>
              <a:rPr lang="en-US" sz="2800" b="1" dirty="0">
                <a:solidFill>
                  <a:srgbClr val="0000FF"/>
                </a:solidFill>
                <a:latin typeface="Times New Roman" panose="02020603050405020304" pitchFamily="18" charset="0"/>
                <a:cs typeface="Times New Roman" panose="02020603050405020304" pitchFamily="18" charset="0"/>
              </a:rPr>
              <a:t>public health </a:t>
            </a:r>
            <a:r>
              <a:rPr lang="en-US" sz="2800" b="1" dirty="0">
                <a:solidFill>
                  <a:schemeClr val="tx1"/>
                </a:solidFill>
                <a:latin typeface="Times New Roman" panose="02020603050405020304" pitchFamily="18" charset="0"/>
                <a:cs typeface="Times New Roman" panose="02020603050405020304" pitchFamily="18" charset="0"/>
              </a:rPr>
              <a:t>work is a focus on </a:t>
            </a:r>
            <a:r>
              <a:rPr lang="en-US" sz="2800" b="1" dirty="0" smtClean="0">
                <a:solidFill>
                  <a:schemeClr val="tx1"/>
                </a:solidFill>
                <a:latin typeface="Times New Roman" panose="02020603050405020304" pitchFamily="18" charset="0"/>
                <a:cs typeface="Times New Roman" panose="02020603050405020304" pitchFamily="18" charset="0"/>
              </a:rPr>
              <a:t>population – level health.</a:t>
            </a:r>
            <a:endParaRPr lang="en-US"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44961572"/>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2"/>
          </p:nvPr>
        </p:nvSpPr>
        <p:spPr/>
        <p:txBody>
          <a:bodyPr/>
          <a:lstStyle/>
          <a:p>
            <a:fld id="{E9600C0B-CEFD-47C0-ABB8-F06C7E7D5A6E}" type="datetime1">
              <a:rPr lang="ar-SA" smtClean="0"/>
              <a:t>30/01/1441</a:t>
            </a:fld>
            <a:endParaRPr lang="ar-SA" dirty="0"/>
          </a:p>
        </p:txBody>
      </p:sp>
      <p:sp>
        <p:nvSpPr>
          <p:cNvPr id="6" name="Footer Placeholder 5"/>
          <p:cNvSpPr>
            <a:spLocks noGrp="1"/>
          </p:cNvSpPr>
          <p:nvPr>
            <p:ph type="ftr" sz="quarter" idx="3"/>
          </p:nvPr>
        </p:nvSpPr>
        <p:spPr/>
        <p:txBody>
          <a:bodyPr/>
          <a:lstStyle/>
          <a:p>
            <a:r>
              <a:rPr lang="en-US" smtClean="0"/>
              <a:t>Dr. Mohammed Alnaif</a:t>
            </a:r>
            <a:endParaRPr lang="ar-SA"/>
          </a:p>
        </p:txBody>
      </p:sp>
      <p:sp>
        <p:nvSpPr>
          <p:cNvPr id="5" name="Slide Number Placeholder 4"/>
          <p:cNvSpPr>
            <a:spLocks noGrp="1"/>
          </p:cNvSpPr>
          <p:nvPr>
            <p:ph type="sldNum" sz="quarter" idx="4"/>
          </p:nvPr>
        </p:nvSpPr>
        <p:spPr/>
        <p:txBody>
          <a:bodyPr/>
          <a:lstStyle/>
          <a:p>
            <a:fld id="{B3988F7D-D297-40C4-B76C-B7BD2903FBFC}" type="slidenum">
              <a:rPr lang="ar-SA" smtClean="0"/>
              <a:pPr/>
              <a:t>21</a:t>
            </a:fld>
            <a:endParaRPr lang="ar-SA"/>
          </a:p>
        </p:txBody>
      </p:sp>
      <p:sp>
        <p:nvSpPr>
          <p:cNvPr id="2" name="Title 1"/>
          <p:cNvSpPr>
            <a:spLocks noGrp="1"/>
          </p:cNvSpPr>
          <p:nvPr>
            <p:ph type="ctrTitle" sz="quarter"/>
          </p:nvPr>
        </p:nvSpPr>
        <p:spPr>
          <a:xfrm>
            <a:off x="533400" y="381000"/>
            <a:ext cx="8077200" cy="585936"/>
          </a:xfrm>
        </p:spPr>
        <p:txBody>
          <a:bodyPr>
            <a:noAutofit/>
          </a:bodyPr>
          <a:lstStyle/>
          <a:p>
            <a:pPr marL="182880"/>
            <a:r>
              <a:rPr lang="en-US" sz="3200" b="1" dirty="0">
                <a:solidFill>
                  <a:schemeClr val="tx1"/>
                </a:solidFill>
                <a:effectLst/>
                <a:latin typeface="Times New Roman" panose="02020603050405020304" pitchFamily="18" charset="0"/>
                <a:cs typeface="Times New Roman" panose="02020603050405020304" pitchFamily="18" charset="0"/>
              </a:rPr>
              <a:t>MODERN PUBLIC HEALT H SYSTEMS</a:t>
            </a:r>
            <a:endParaRPr lang="ar-SA" sz="3200" dirty="0">
              <a:solidFill>
                <a:schemeClr val="tx1"/>
              </a:solidFill>
              <a:effectLst/>
              <a:latin typeface="Times New Roman" panose="02020603050405020304" pitchFamily="18" charset="0"/>
              <a:cs typeface="Times New Roman" panose="02020603050405020304" pitchFamily="18" charset="0"/>
            </a:endParaRPr>
          </a:p>
        </p:txBody>
      </p:sp>
      <p:sp>
        <p:nvSpPr>
          <p:cNvPr id="7" name="Subtitle 6"/>
          <p:cNvSpPr>
            <a:spLocks noGrp="1"/>
          </p:cNvSpPr>
          <p:nvPr>
            <p:ph type="subTitle" sz="quarter" idx="1"/>
          </p:nvPr>
        </p:nvSpPr>
        <p:spPr>
          <a:xfrm>
            <a:off x="381000" y="1219200"/>
            <a:ext cx="8458200" cy="4876800"/>
          </a:xfrm>
        </p:spPr>
        <p:txBody>
          <a:bodyPr>
            <a:normAutofit fontScale="85000" lnSpcReduction="20000"/>
          </a:bodyPr>
          <a:lstStyle/>
          <a:p>
            <a:pPr marL="457200" indent="-457200" algn="l">
              <a:lnSpc>
                <a:spcPct val="110000"/>
              </a:lnSpc>
              <a:spcBef>
                <a:spcPts val="600"/>
              </a:spcBef>
            </a:pPr>
            <a:r>
              <a:rPr lang="en-US" sz="3500" b="1" dirty="0">
                <a:solidFill>
                  <a:srgbClr val="0000FF"/>
                </a:solidFill>
                <a:latin typeface="Times New Roman" panose="02020603050405020304" pitchFamily="18" charset="0"/>
                <a:cs typeface="Times New Roman" panose="02020603050405020304" pitchFamily="18" charset="0"/>
              </a:rPr>
              <a:t>Understanding Population</a:t>
            </a:r>
          </a:p>
          <a:p>
            <a:pPr marL="457200" indent="-457200" algn="l">
              <a:lnSpc>
                <a:spcPct val="110000"/>
              </a:lnSpc>
              <a:spcBef>
                <a:spcPts val="600"/>
              </a:spcBef>
              <a:buFont typeface="Arial" panose="020B0604020202020204" pitchFamily="34" charset="0"/>
              <a:buChar char="•"/>
            </a:pPr>
            <a:r>
              <a:rPr lang="en-US" sz="2800" b="1" dirty="0">
                <a:solidFill>
                  <a:srgbClr val="0000FF"/>
                </a:solidFill>
                <a:latin typeface="Times New Roman" panose="02020603050405020304" pitchFamily="18" charset="0"/>
                <a:cs typeface="Times New Roman" panose="02020603050405020304" pitchFamily="18" charset="0"/>
              </a:rPr>
              <a:t>Promoting </a:t>
            </a:r>
            <a:r>
              <a:rPr lang="en-US" sz="2800" b="1" dirty="0" smtClean="0">
                <a:solidFill>
                  <a:srgbClr val="0000FF"/>
                </a:solidFill>
                <a:latin typeface="Times New Roman" panose="02020603050405020304" pitchFamily="18" charset="0"/>
                <a:cs typeface="Times New Roman" panose="02020603050405020304" pitchFamily="18" charset="0"/>
              </a:rPr>
              <a:t>population – </a:t>
            </a:r>
            <a:r>
              <a:rPr lang="en-US" sz="2800" b="1" dirty="0" smtClean="0">
                <a:solidFill>
                  <a:schemeClr val="tx1"/>
                </a:solidFill>
                <a:latin typeface="Times New Roman" panose="02020603050405020304" pitchFamily="18" charset="0"/>
                <a:cs typeface="Times New Roman" panose="02020603050405020304" pitchFamily="18" charset="0"/>
              </a:rPr>
              <a:t>level health </a:t>
            </a:r>
            <a:r>
              <a:rPr lang="en-US" sz="2800" b="1" dirty="0">
                <a:solidFill>
                  <a:schemeClr val="tx1"/>
                </a:solidFill>
                <a:latin typeface="Times New Roman" panose="02020603050405020304" pitchFamily="18" charset="0"/>
                <a:cs typeface="Times New Roman" panose="02020603050405020304" pitchFamily="18" charset="0"/>
              </a:rPr>
              <a:t>is complicated by the huge number of factors that influence health, </a:t>
            </a:r>
            <a:r>
              <a:rPr lang="en-US" sz="2800" b="1" dirty="0" smtClean="0">
                <a:solidFill>
                  <a:schemeClr val="tx1"/>
                </a:solidFill>
                <a:latin typeface="Times New Roman" panose="02020603050405020304" pitchFamily="18" charset="0"/>
                <a:cs typeface="Times New Roman" panose="02020603050405020304" pitchFamily="18" charset="0"/>
              </a:rPr>
              <a:t>well – being, </a:t>
            </a:r>
            <a:r>
              <a:rPr lang="en-US" sz="2800" b="1" dirty="0">
                <a:solidFill>
                  <a:schemeClr val="tx1"/>
                </a:solidFill>
                <a:latin typeface="Times New Roman" panose="02020603050405020304" pitchFamily="18" charset="0"/>
                <a:cs typeface="Times New Roman" panose="02020603050405020304" pitchFamily="18" charset="0"/>
              </a:rPr>
              <a:t>and disease. </a:t>
            </a:r>
            <a:endParaRPr lang="en-US" sz="2800" b="1" dirty="0" smtClean="0">
              <a:solidFill>
                <a:schemeClr val="tx1"/>
              </a:solidFill>
              <a:latin typeface="Times New Roman" panose="02020603050405020304" pitchFamily="18" charset="0"/>
              <a:cs typeface="Times New Roman" panose="02020603050405020304" pitchFamily="18" charset="0"/>
            </a:endParaRPr>
          </a:p>
          <a:p>
            <a:pPr marL="457200" indent="-457200" algn="l">
              <a:lnSpc>
                <a:spcPct val="110000"/>
              </a:lnSpc>
              <a:spcBef>
                <a:spcPts val="600"/>
              </a:spcBef>
              <a:buFont typeface="Arial" panose="020B0604020202020204" pitchFamily="34" charset="0"/>
              <a:buChar char="•"/>
            </a:pPr>
            <a:r>
              <a:rPr lang="en-US" sz="2800" b="1" dirty="0" smtClean="0">
                <a:solidFill>
                  <a:schemeClr val="tx1"/>
                </a:solidFill>
                <a:latin typeface="Times New Roman" panose="02020603050405020304" pitchFamily="18" charset="0"/>
                <a:cs typeface="Times New Roman" panose="02020603050405020304" pitchFamily="18" charset="0"/>
              </a:rPr>
              <a:t>These </a:t>
            </a:r>
            <a:r>
              <a:rPr lang="en-US" sz="2800" b="1" dirty="0">
                <a:solidFill>
                  <a:schemeClr val="tx1"/>
                </a:solidFill>
                <a:latin typeface="Times New Roman" panose="02020603050405020304" pitchFamily="18" charset="0"/>
                <a:cs typeface="Times New Roman" panose="02020603050405020304" pitchFamily="18" charset="0"/>
              </a:rPr>
              <a:t>factors include complex </a:t>
            </a:r>
            <a:r>
              <a:rPr lang="en-US" sz="2800" b="1" dirty="0">
                <a:solidFill>
                  <a:srgbClr val="0000FF"/>
                </a:solidFill>
                <a:latin typeface="Times New Roman" panose="02020603050405020304" pitchFamily="18" charset="0"/>
                <a:cs typeface="Times New Roman" panose="02020603050405020304" pitchFamily="18" charset="0"/>
              </a:rPr>
              <a:t>biological causes </a:t>
            </a:r>
            <a:r>
              <a:rPr lang="en-US" sz="2800" b="1" dirty="0">
                <a:solidFill>
                  <a:schemeClr val="tx1"/>
                </a:solidFill>
                <a:latin typeface="Times New Roman" panose="02020603050405020304" pitchFamily="18" charset="0"/>
                <a:cs typeface="Times New Roman" panose="02020603050405020304" pitchFamily="18" charset="0"/>
              </a:rPr>
              <a:t>and often encompass subtle </a:t>
            </a:r>
            <a:r>
              <a:rPr lang="en-US" sz="2800" b="1" dirty="0">
                <a:solidFill>
                  <a:srgbClr val="0000FF"/>
                </a:solidFill>
                <a:latin typeface="Times New Roman" panose="02020603050405020304" pitchFamily="18" charset="0"/>
                <a:cs typeface="Times New Roman" panose="02020603050405020304" pitchFamily="18" charset="0"/>
              </a:rPr>
              <a:t>social dynamics</a:t>
            </a:r>
            <a:r>
              <a:rPr lang="en-US" sz="2800" b="1" dirty="0">
                <a:solidFill>
                  <a:schemeClr val="tx1"/>
                </a:solidFill>
                <a:latin typeface="Times New Roman" panose="02020603050405020304" pitchFamily="18" charset="0"/>
                <a:cs typeface="Times New Roman" panose="02020603050405020304" pitchFamily="18" charset="0"/>
              </a:rPr>
              <a:t>. </a:t>
            </a:r>
            <a:endParaRPr lang="en-US" sz="2800" b="1" dirty="0" smtClean="0">
              <a:solidFill>
                <a:schemeClr val="tx1"/>
              </a:solidFill>
              <a:latin typeface="Times New Roman" panose="02020603050405020304" pitchFamily="18" charset="0"/>
              <a:cs typeface="Times New Roman" panose="02020603050405020304" pitchFamily="18" charset="0"/>
            </a:endParaRPr>
          </a:p>
          <a:p>
            <a:pPr marL="457200" indent="-457200" algn="l">
              <a:lnSpc>
                <a:spcPct val="110000"/>
              </a:lnSpc>
              <a:spcBef>
                <a:spcPts val="600"/>
              </a:spcBef>
              <a:buFont typeface="Arial" panose="020B0604020202020204" pitchFamily="34" charset="0"/>
              <a:buChar char="•"/>
            </a:pPr>
            <a:r>
              <a:rPr lang="en-US" sz="2800" b="1" dirty="0" smtClean="0">
                <a:solidFill>
                  <a:schemeClr val="tx1"/>
                </a:solidFill>
                <a:latin typeface="Times New Roman" panose="02020603050405020304" pitchFamily="18" charset="0"/>
                <a:cs typeface="Times New Roman" panose="02020603050405020304" pitchFamily="18" charset="0"/>
              </a:rPr>
              <a:t>A </a:t>
            </a:r>
            <a:r>
              <a:rPr lang="en-US" sz="2800" b="1" dirty="0">
                <a:solidFill>
                  <a:schemeClr val="tx1"/>
                </a:solidFill>
                <a:latin typeface="Times New Roman" panose="02020603050405020304" pitchFamily="18" charset="0"/>
                <a:cs typeface="Times New Roman" panose="02020603050405020304" pitchFamily="18" charset="0"/>
              </a:rPr>
              <a:t>broad perspective that can account for this interrelated web of health risks and determinants is required to understand </a:t>
            </a:r>
            <a:r>
              <a:rPr lang="en-US" sz="2800" b="1" dirty="0">
                <a:solidFill>
                  <a:srgbClr val="0000FF"/>
                </a:solidFill>
                <a:latin typeface="Times New Roman" panose="02020603050405020304" pitchFamily="18" charset="0"/>
                <a:cs typeface="Times New Roman" panose="02020603050405020304" pitchFamily="18" charset="0"/>
              </a:rPr>
              <a:t>population health</a:t>
            </a:r>
            <a:r>
              <a:rPr lang="en-US" sz="2800" b="1" dirty="0">
                <a:solidFill>
                  <a:schemeClr val="tx1"/>
                </a:solidFill>
                <a:latin typeface="Times New Roman" panose="02020603050405020304" pitchFamily="18" charset="0"/>
                <a:cs typeface="Times New Roman" panose="02020603050405020304" pitchFamily="18" charset="0"/>
              </a:rPr>
              <a:t>, and the need for such an approach gave rise to the </a:t>
            </a:r>
            <a:r>
              <a:rPr lang="en-US" sz="2800" b="1" dirty="0" smtClean="0">
                <a:solidFill>
                  <a:srgbClr val="0000FF"/>
                </a:solidFill>
                <a:latin typeface="Times New Roman" panose="02020603050405020304" pitchFamily="18" charset="0"/>
                <a:cs typeface="Times New Roman" panose="02020603050405020304" pitchFamily="18" charset="0"/>
              </a:rPr>
              <a:t>social – ecological model </a:t>
            </a:r>
            <a:r>
              <a:rPr lang="en-US" sz="2800" b="1" dirty="0">
                <a:solidFill>
                  <a:schemeClr val="tx1"/>
                </a:solidFill>
                <a:latin typeface="Times New Roman" panose="02020603050405020304" pitchFamily="18" charset="0"/>
                <a:cs typeface="Times New Roman" panose="02020603050405020304" pitchFamily="18" charset="0"/>
              </a:rPr>
              <a:t>of health. </a:t>
            </a:r>
            <a:endParaRPr lang="en-US" sz="2800" b="1" dirty="0" smtClean="0">
              <a:solidFill>
                <a:schemeClr val="tx1"/>
              </a:solidFill>
              <a:latin typeface="Times New Roman" panose="02020603050405020304" pitchFamily="18" charset="0"/>
              <a:cs typeface="Times New Roman" panose="02020603050405020304" pitchFamily="18" charset="0"/>
            </a:endParaRPr>
          </a:p>
          <a:p>
            <a:pPr marL="457200" indent="-457200" algn="l">
              <a:lnSpc>
                <a:spcPct val="110000"/>
              </a:lnSpc>
              <a:spcBef>
                <a:spcPts val="600"/>
              </a:spcBef>
              <a:buFont typeface="Arial" panose="020B0604020202020204" pitchFamily="34" charset="0"/>
              <a:buChar char="•"/>
            </a:pPr>
            <a:r>
              <a:rPr lang="en-US" sz="2800" b="1" dirty="0" smtClean="0">
                <a:solidFill>
                  <a:schemeClr val="tx1"/>
                </a:solidFill>
                <a:latin typeface="Times New Roman" panose="02020603050405020304" pitchFamily="18" charset="0"/>
                <a:cs typeface="Times New Roman" panose="02020603050405020304" pitchFamily="18" charset="0"/>
              </a:rPr>
              <a:t>This </a:t>
            </a:r>
            <a:r>
              <a:rPr lang="en-US" sz="2800" b="1" dirty="0">
                <a:solidFill>
                  <a:schemeClr val="tx1"/>
                </a:solidFill>
                <a:latin typeface="Times New Roman" panose="02020603050405020304" pitchFamily="18" charset="0"/>
                <a:cs typeface="Times New Roman" panose="02020603050405020304" pitchFamily="18" charset="0"/>
              </a:rPr>
              <a:t>model provides a framework for understanding </a:t>
            </a:r>
            <a:r>
              <a:rPr lang="en-US" sz="2800" b="1" dirty="0">
                <a:solidFill>
                  <a:srgbClr val="0000FF"/>
                </a:solidFill>
                <a:latin typeface="Times New Roman" panose="02020603050405020304" pitchFamily="18" charset="0"/>
                <a:cs typeface="Times New Roman" panose="02020603050405020304" pitchFamily="18" charset="0"/>
              </a:rPr>
              <a:t>population health </a:t>
            </a:r>
            <a:r>
              <a:rPr lang="en-US" sz="2800" b="1" dirty="0">
                <a:solidFill>
                  <a:schemeClr val="tx1"/>
                </a:solidFill>
                <a:latin typeface="Times New Roman" panose="02020603050405020304" pitchFamily="18" charset="0"/>
                <a:cs typeface="Times New Roman" panose="02020603050405020304" pitchFamily="18" charset="0"/>
              </a:rPr>
              <a:t>and for carrying out public health’s three core functions </a:t>
            </a:r>
            <a:r>
              <a:rPr lang="en-US" sz="2800" b="1" dirty="0" smtClean="0">
                <a:solidFill>
                  <a:schemeClr val="tx1"/>
                </a:solidFill>
                <a:latin typeface="Times New Roman" panose="02020603050405020304" pitchFamily="18" charset="0"/>
                <a:cs typeface="Times New Roman" panose="02020603050405020304" pitchFamily="18" charset="0"/>
              </a:rPr>
              <a:t>effectively.</a:t>
            </a:r>
            <a:endParaRPr lang="en-US"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368562"/>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2"/>
          </p:nvPr>
        </p:nvSpPr>
        <p:spPr/>
        <p:txBody>
          <a:bodyPr/>
          <a:lstStyle/>
          <a:p>
            <a:fld id="{E9600C0B-CEFD-47C0-ABB8-F06C7E7D5A6E}" type="datetime1">
              <a:rPr lang="ar-SA" smtClean="0"/>
              <a:t>30/01/1441</a:t>
            </a:fld>
            <a:endParaRPr lang="ar-SA" dirty="0"/>
          </a:p>
        </p:txBody>
      </p:sp>
      <p:sp>
        <p:nvSpPr>
          <p:cNvPr id="6" name="Footer Placeholder 5"/>
          <p:cNvSpPr>
            <a:spLocks noGrp="1"/>
          </p:cNvSpPr>
          <p:nvPr>
            <p:ph type="ftr" sz="quarter" idx="3"/>
          </p:nvPr>
        </p:nvSpPr>
        <p:spPr/>
        <p:txBody>
          <a:bodyPr/>
          <a:lstStyle/>
          <a:p>
            <a:r>
              <a:rPr lang="en-US" smtClean="0"/>
              <a:t>Dr. Mohammed Alnaif</a:t>
            </a:r>
            <a:endParaRPr lang="ar-SA"/>
          </a:p>
        </p:txBody>
      </p:sp>
      <p:sp>
        <p:nvSpPr>
          <p:cNvPr id="5" name="Slide Number Placeholder 4"/>
          <p:cNvSpPr>
            <a:spLocks noGrp="1"/>
          </p:cNvSpPr>
          <p:nvPr>
            <p:ph type="sldNum" sz="quarter" idx="4"/>
          </p:nvPr>
        </p:nvSpPr>
        <p:spPr/>
        <p:txBody>
          <a:bodyPr/>
          <a:lstStyle/>
          <a:p>
            <a:fld id="{B3988F7D-D297-40C4-B76C-B7BD2903FBFC}" type="slidenum">
              <a:rPr lang="ar-SA" smtClean="0"/>
              <a:pPr/>
              <a:t>22</a:t>
            </a:fld>
            <a:endParaRPr lang="ar-SA"/>
          </a:p>
        </p:txBody>
      </p:sp>
      <p:sp>
        <p:nvSpPr>
          <p:cNvPr id="2" name="Title 1"/>
          <p:cNvSpPr>
            <a:spLocks noGrp="1"/>
          </p:cNvSpPr>
          <p:nvPr>
            <p:ph type="ctrTitle" sz="quarter"/>
          </p:nvPr>
        </p:nvSpPr>
        <p:spPr>
          <a:xfrm>
            <a:off x="609600" y="381000"/>
            <a:ext cx="8001000" cy="585936"/>
          </a:xfrm>
        </p:spPr>
        <p:txBody>
          <a:bodyPr>
            <a:noAutofit/>
          </a:bodyPr>
          <a:lstStyle/>
          <a:p>
            <a:pPr marL="182880"/>
            <a:r>
              <a:rPr lang="en-US" sz="3200" b="1" dirty="0">
                <a:solidFill>
                  <a:schemeClr val="tx1"/>
                </a:solidFill>
                <a:effectLst/>
                <a:latin typeface="Times New Roman" panose="02020603050405020304" pitchFamily="18" charset="0"/>
                <a:cs typeface="Times New Roman" panose="02020603050405020304" pitchFamily="18" charset="0"/>
              </a:rPr>
              <a:t>MODERN PUBLIC HEALT H SYSTEMS</a:t>
            </a:r>
            <a:endParaRPr lang="ar-SA" sz="3200" dirty="0">
              <a:solidFill>
                <a:schemeClr val="tx1"/>
              </a:solidFill>
              <a:effectLst/>
              <a:latin typeface="Times New Roman" panose="02020603050405020304" pitchFamily="18" charset="0"/>
              <a:cs typeface="Times New Roman" panose="02020603050405020304" pitchFamily="18" charset="0"/>
            </a:endParaRPr>
          </a:p>
        </p:txBody>
      </p:sp>
      <p:sp>
        <p:nvSpPr>
          <p:cNvPr id="7" name="Subtitle 6"/>
          <p:cNvSpPr>
            <a:spLocks noGrp="1"/>
          </p:cNvSpPr>
          <p:nvPr>
            <p:ph type="subTitle" sz="quarter" idx="1"/>
          </p:nvPr>
        </p:nvSpPr>
        <p:spPr>
          <a:xfrm>
            <a:off x="304800" y="1219200"/>
            <a:ext cx="8458200" cy="4800600"/>
          </a:xfrm>
        </p:spPr>
        <p:txBody>
          <a:bodyPr>
            <a:noAutofit/>
          </a:bodyPr>
          <a:lstStyle/>
          <a:p>
            <a:pPr marL="457200" indent="-457200" algn="l">
              <a:spcBef>
                <a:spcPts val="0"/>
              </a:spcBef>
            </a:pPr>
            <a:r>
              <a:rPr lang="en-US" sz="2600" b="1" dirty="0">
                <a:solidFill>
                  <a:srgbClr val="0000FF"/>
                </a:solidFill>
                <a:latin typeface="Times New Roman" panose="02020603050405020304" pitchFamily="18" charset="0"/>
                <a:cs typeface="Times New Roman" panose="02020603050405020304" pitchFamily="18" charset="0"/>
              </a:rPr>
              <a:t>The </a:t>
            </a:r>
            <a:r>
              <a:rPr lang="en-US" sz="2600" b="1" dirty="0" smtClean="0">
                <a:solidFill>
                  <a:srgbClr val="0000FF"/>
                </a:solidFill>
                <a:latin typeface="Times New Roman" panose="02020603050405020304" pitchFamily="18" charset="0"/>
                <a:cs typeface="Times New Roman" panose="02020603050405020304" pitchFamily="18" charset="0"/>
              </a:rPr>
              <a:t>Social – Ecological Model </a:t>
            </a:r>
            <a:r>
              <a:rPr lang="en-US" sz="2600" b="1" dirty="0">
                <a:solidFill>
                  <a:srgbClr val="0000FF"/>
                </a:solidFill>
                <a:latin typeface="Times New Roman" panose="02020603050405020304" pitchFamily="18" charset="0"/>
                <a:cs typeface="Times New Roman" panose="02020603050405020304" pitchFamily="18" charset="0"/>
              </a:rPr>
              <a:t>as a Framework for Prevention</a:t>
            </a:r>
          </a:p>
          <a:p>
            <a:pPr marL="457200" indent="-457200" algn="l">
              <a:spcBef>
                <a:spcPts val="0"/>
              </a:spcBef>
              <a:buFont typeface="Arial" panose="020B0604020202020204" pitchFamily="34" charset="0"/>
              <a:buChar char="•"/>
            </a:pPr>
            <a:r>
              <a:rPr lang="en-US" sz="2600" b="1" dirty="0">
                <a:solidFill>
                  <a:schemeClr val="tx1"/>
                </a:solidFill>
                <a:latin typeface="Times New Roman" panose="02020603050405020304" pitchFamily="18" charset="0"/>
                <a:cs typeface="Times New Roman" panose="02020603050405020304" pitchFamily="18" charset="0"/>
              </a:rPr>
              <a:t>Understanding, influencing, and changing population - level health is a complex and difficult task. </a:t>
            </a:r>
            <a:endParaRPr lang="en-US" sz="2600" b="1" dirty="0" smtClean="0">
              <a:solidFill>
                <a:schemeClr val="tx1"/>
              </a:solidFill>
              <a:latin typeface="Times New Roman" panose="02020603050405020304" pitchFamily="18" charset="0"/>
              <a:cs typeface="Times New Roman" panose="02020603050405020304" pitchFamily="18" charset="0"/>
            </a:endParaRPr>
          </a:p>
          <a:p>
            <a:pPr marL="457200" indent="-457200" algn="l">
              <a:spcBef>
                <a:spcPts val="0"/>
              </a:spcBef>
              <a:buFont typeface="Arial" panose="020B0604020202020204" pitchFamily="34" charset="0"/>
              <a:buChar char="•"/>
            </a:pPr>
            <a:r>
              <a:rPr lang="en-US" sz="2600" b="1" dirty="0" smtClean="0">
                <a:solidFill>
                  <a:schemeClr val="tx1"/>
                </a:solidFill>
                <a:latin typeface="Times New Roman" panose="02020603050405020304" pitchFamily="18" charset="0"/>
                <a:cs typeface="Times New Roman" panose="02020603050405020304" pitchFamily="18" charset="0"/>
              </a:rPr>
              <a:t>For </a:t>
            </a:r>
            <a:r>
              <a:rPr lang="en-US" sz="2600" b="1" dirty="0">
                <a:solidFill>
                  <a:schemeClr val="tx1"/>
                </a:solidFill>
                <a:latin typeface="Times New Roman" panose="02020603050405020304" pitchFamily="18" charset="0"/>
                <a:cs typeface="Times New Roman" panose="02020603050405020304" pitchFamily="18" charset="0"/>
              </a:rPr>
              <a:t>public health professionals, the goal is to identify the important health issues facing populations, understand their underlying causes, design interventions to solve existing problems, and prevent the health issues from arising in the future. </a:t>
            </a:r>
            <a:endParaRPr lang="en-US" sz="2600" b="1" dirty="0" smtClean="0">
              <a:solidFill>
                <a:schemeClr val="tx1"/>
              </a:solidFill>
              <a:latin typeface="Times New Roman" panose="02020603050405020304" pitchFamily="18" charset="0"/>
              <a:cs typeface="Times New Roman" panose="02020603050405020304" pitchFamily="18" charset="0"/>
            </a:endParaRPr>
          </a:p>
          <a:p>
            <a:pPr marL="457200" indent="-457200" algn="l">
              <a:spcBef>
                <a:spcPts val="0"/>
              </a:spcBef>
              <a:buFont typeface="Arial" panose="020B0604020202020204" pitchFamily="34" charset="0"/>
              <a:buChar char="•"/>
            </a:pPr>
            <a:r>
              <a:rPr lang="en-US" sz="2600" b="1" dirty="0" smtClean="0">
                <a:solidFill>
                  <a:schemeClr val="tx1"/>
                </a:solidFill>
                <a:latin typeface="Times New Roman" panose="02020603050405020304" pitchFamily="18" charset="0"/>
                <a:cs typeface="Times New Roman" panose="02020603050405020304" pitchFamily="18" charset="0"/>
              </a:rPr>
              <a:t>To </a:t>
            </a:r>
            <a:r>
              <a:rPr lang="en-US" sz="2600" b="1" dirty="0">
                <a:solidFill>
                  <a:schemeClr val="tx1"/>
                </a:solidFill>
                <a:latin typeface="Times New Roman" panose="02020603050405020304" pitchFamily="18" charset="0"/>
                <a:cs typeface="Times New Roman" panose="02020603050405020304" pitchFamily="18" charset="0"/>
              </a:rPr>
              <a:t>succeed, we need a framework that accounts for multiple, interrelated health determinants and aids our efforts to promote health at the population level</a:t>
            </a:r>
            <a:r>
              <a:rPr lang="en-US" sz="2600" b="1" dirty="0" smtClean="0">
                <a:solidFill>
                  <a:schemeClr val="tx1"/>
                </a:solidFill>
                <a:latin typeface="Times New Roman" panose="02020603050405020304" pitchFamily="18" charset="0"/>
                <a:cs typeface="Times New Roman" panose="02020603050405020304" pitchFamily="18" charset="0"/>
              </a:rPr>
              <a:t>.</a:t>
            </a:r>
            <a:endParaRPr lang="en-US" sz="26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96308169"/>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2"/>
          </p:nvPr>
        </p:nvSpPr>
        <p:spPr/>
        <p:txBody>
          <a:bodyPr/>
          <a:lstStyle/>
          <a:p>
            <a:fld id="{E9600C0B-CEFD-47C0-ABB8-F06C7E7D5A6E}" type="datetime1">
              <a:rPr lang="ar-SA" smtClean="0"/>
              <a:t>30/01/1441</a:t>
            </a:fld>
            <a:endParaRPr lang="ar-SA" dirty="0"/>
          </a:p>
        </p:txBody>
      </p:sp>
      <p:sp>
        <p:nvSpPr>
          <p:cNvPr id="6" name="Footer Placeholder 5"/>
          <p:cNvSpPr>
            <a:spLocks noGrp="1"/>
          </p:cNvSpPr>
          <p:nvPr>
            <p:ph type="ftr" sz="quarter" idx="3"/>
          </p:nvPr>
        </p:nvSpPr>
        <p:spPr/>
        <p:txBody>
          <a:bodyPr/>
          <a:lstStyle/>
          <a:p>
            <a:r>
              <a:rPr lang="en-US" smtClean="0"/>
              <a:t>Dr. Mohammed Alnaif</a:t>
            </a:r>
            <a:endParaRPr lang="ar-SA"/>
          </a:p>
        </p:txBody>
      </p:sp>
      <p:sp>
        <p:nvSpPr>
          <p:cNvPr id="5" name="Slide Number Placeholder 4"/>
          <p:cNvSpPr>
            <a:spLocks noGrp="1"/>
          </p:cNvSpPr>
          <p:nvPr>
            <p:ph type="sldNum" sz="quarter" idx="4"/>
          </p:nvPr>
        </p:nvSpPr>
        <p:spPr/>
        <p:txBody>
          <a:bodyPr/>
          <a:lstStyle/>
          <a:p>
            <a:fld id="{B3988F7D-D297-40C4-B76C-B7BD2903FBFC}" type="slidenum">
              <a:rPr lang="ar-SA" smtClean="0"/>
              <a:pPr/>
              <a:t>23</a:t>
            </a:fld>
            <a:endParaRPr lang="ar-SA"/>
          </a:p>
        </p:txBody>
      </p:sp>
      <p:sp>
        <p:nvSpPr>
          <p:cNvPr id="2" name="Title 1"/>
          <p:cNvSpPr>
            <a:spLocks noGrp="1"/>
          </p:cNvSpPr>
          <p:nvPr>
            <p:ph type="ctrTitle" sz="quarter"/>
          </p:nvPr>
        </p:nvSpPr>
        <p:spPr>
          <a:xfrm>
            <a:off x="533400" y="381000"/>
            <a:ext cx="8077200" cy="585936"/>
          </a:xfrm>
        </p:spPr>
        <p:txBody>
          <a:bodyPr>
            <a:noAutofit/>
          </a:bodyPr>
          <a:lstStyle/>
          <a:p>
            <a:pPr marL="182880"/>
            <a:r>
              <a:rPr lang="en-US" sz="3200" b="1" dirty="0">
                <a:solidFill>
                  <a:schemeClr val="tx1"/>
                </a:solidFill>
                <a:effectLst/>
                <a:latin typeface="Times New Roman" panose="02020603050405020304" pitchFamily="18" charset="0"/>
                <a:cs typeface="Times New Roman" panose="02020603050405020304" pitchFamily="18" charset="0"/>
              </a:rPr>
              <a:t>MODERN PUBLIC HEALT H SYSTEMS</a:t>
            </a:r>
            <a:endParaRPr lang="ar-SA" sz="3200" dirty="0">
              <a:solidFill>
                <a:schemeClr val="tx1"/>
              </a:solidFill>
              <a:effectLst/>
              <a:latin typeface="Times New Roman" panose="02020603050405020304" pitchFamily="18" charset="0"/>
              <a:cs typeface="Times New Roman" panose="02020603050405020304" pitchFamily="18" charset="0"/>
            </a:endParaRPr>
          </a:p>
        </p:txBody>
      </p:sp>
      <p:sp>
        <p:nvSpPr>
          <p:cNvPr id="7" name="Subtitle 6"/>
          <p:cNvSpPr>
            <a:spLocks noGrp="1"/>
          </p:cNvSpPr>
          <p:nvPr>
            <p:ph type="subTitle" sz="quarter" idx="1"/>
          </p:nvPr>
        </p:nvSpPr>
        <p:spPr>
          <a:xfrm>
            <a:off x="381000" y="1371600"/>
            <a:ext cx="8458200" cy="4800600"/>
          </a:xfrm>
        </p:spPr>
        <p:txBody>
          <a:bodyPr>
            <a:normAutofit fontScale="85000" lnSpcReduction="10000"/>
          </a:bodyPr>
          <a:lstStyle/>
          <a:p>
            <a:pPr marL="457200" indent="-457200" algn="l">
              <a:lnSpc>
                <a:spcPct val="110000"/>
              </a:lnSpc>
              <a:spcBef>
                <a:spcPts val="600"/>
              </a:spcBef>
            </a:pPr>
            <a:r>
              <a:rPr lang="en-US" sz="3000" b="1" dirty="0">
                <a:solidFill>
                  <a:srgbClr val="0000FF"/>
                </a:solidFill>
                <a:latin typeface="Times New Roman" panose="02020603050405020304" pitchFamily="18" charset="0"/>
                <a:cs typeface="Times New Roman" panose="02020603050405020304" pitchFamily="18" charset="0"/>
              </a:rPr>
              <a:t>The Social - Ecological Model as a Framework for Prevention</a:t>
            </a:r>
          </a:p>
          <a:p>
            <a:pPr marL="457200" indent="-457200" algn="l">
              <a:lnSpc>
                <a:spcPct val="110000"/>
              </a:lnSpc>
              <a:spcBef>
                <a:spcPts val="600"/>
              </a:spcBef>
              <a:buFont typeface="Arial" panose="020B0604020202020204" pitchFamily="34" charset="0"/>
              <a:buChar char="•"/>
            </a:pPr>
            <a:r>
              <a:rPr lang="en-US" sz="2800" b="1" dirty="0">
                <a:solidFill>
                  <a:schemeClr val="tx1"/>
                </a:solidFill>
                <a:latin typeface="Times New Roman" panose="02020603050405020304" pitchFamily="18" charset="0"/>
                <a:cs typeface="Times New Roman" panose="02020603050405020304" pitchFamily="18" charset="0"/>
              </a:rPr>
              <a:t>According to the </a:t>
            </a:r>
            <a:r>
              <a:rPr lang="en-US" sz="2800" b="1" dirty="0">
                <a:solidFill>
                  <a:srgbClr val="0000FF"/>
                </a:solidFill>
                <a:latin typeface="Times New Roman" panose="02020603050405020304" pitchFamily="18" charset="0"/>
                <a:cs typeface="Times New Roman" panose="02020603050405020304" pitchFamily="18" charset="0"/>
              </a:rPr>
              <a:t>Institute of Medicine</a:t>
            </a:r>
            <a:r>
              <a:rPr lang="en-US" sz="2800" b="1" dirty="0">
                <a:solidFill>
                  <a:schemeClr val="tx1"/>
                </a:solidFill>
                <a:latin typeface="Times New Roman" panose="02020603050405020304" pitchFamily="18" charset="0"/>
                <a:cs typeface="Times New Roman" panose="02020603050405020304" pitchFamily="18" charset="0"/>
              </a:rPr>
              <a:t>, the social - ecological model “assumes that health and wellbeing are affected by interaction among multiple determinants of health … and … emphasizes the linkages and relationships among … factors.” </a:t>
            </a:r>
            <a:endParaRPr lang="en-US" sz="2800" b="1" dirty="0" smtClean="0">
              <a:solidFill>
                <a:schemeClr val="tx1"/>
              </a:solidFill>
              <a:latin typeface="Times New Roman" panose="02020603050405020304" pitchFamily="18" charset="0"/>
              <a:cs typeface="Times New Roman" panose="02020603050405020304" pitchFamily="18" charset="0"/>
            </a:endParaRPr>
          </a:p>
          <a:p>
            <a:pPr marL="457200" indent="-457200" algn="l">
              <a:lnSpc>
                <a:spcPct val="110000"/>
              </a:lnSpc>
              <a:spcBef>
                <a:spcPts val="600"/>
              </a:spcBef>
              <a:buFont typeface="Arial" panose="020B0604020202020204" pitchFamily="34" charset="0"/>
              <a:buChar char="•"/>
            </a:pPr>
            <a:r>
              <a:rPr lang="en-US" sz="2800" b="1" dirty="0" smtClean="0">
                <a:solidFill>
                  <a:schemeClr val="tx1"/>
                </a:solidFill>
                <a:latin typeface="Times New Roman" panose="02020603050405020304" pitchFamily="18" charset="0"/>
                <a:cs typeface="Times New Roman" panose="02020603050405020304" pitchFamily="18" charset="0"/>
              </a:rPr>
              <a:t>As </a:t>
            </a:r>
            <a:r>
              <a:rPr lang="en-US" sz="2800" b="1" dirty="0">
                <a:solidFill>
                  <a:schemeClr val="tx1"/>
                </a:solidFill>
                <a:latin typeface="Times New Roman" panose="02020603050405020304" pitchFamily="18" charset="0"/>
                <a:cs typeface="Times New Roman" panose="02020603050405020304" pitchFamily="18" charset="0"/>
              </a:rPr>
              <a:t>mentioned in the previous section, it is important to look beyond biological risk factors to fully understand health. </a:t>
            </a:r>
            <a:endParaRPr lang="en-US" sz="2800" b="1" dirty="0" smtClean="0">
              <a:solidFill>
                <a:schemeClr val="tx1"/>
              </a:solidFill>
              <a:latin typeface="Times New Roman" panose="02020603050405020304" pitchFamily="18" charset="0"/>
              <a:cs typeface="Times New Roman" panose="02020603050405020304" pitchFamily="18" charset="0"/>
            </a:endParaRPr>
          </a:p>
          <a:p>
            <a:pPr marL="457200" indent="-457200" algn="l">
              <a:lnSpc>
                <a:spcPct val="110000"/>
              </a:lnSpc>
              <a:spcBef>
                <a:spcPts val="600"/>
              </a:spcBef>
              <a:buFont typeface="Arial" panose="020B0604020202020204" pitchFamily="34" charset="0"/>
              <a:buChar char="•"/>
            </a:pPr>
            <a:r>
              <a:rPr lang="en-US" sz="2800" b="1" dirty="0" smtClean="0">
                <a:solidFill>
                  <a:schemeClr val="tx1"/>
                </a:solidFill>
                <a:latin typeface="Times New Roman" panose="02020603050405020304" pitchFamily="18" charset="0"/>
                <a:cs typeface="Times New Roman" panose="02020603050405020304" pitchFamily="18" charset="0"/>
              </a:rPr>
              <a:t>In </a:t>
            </a:r>
            <a:r>
              <a:rPr lang="en-US" sz="2800" b="1" dirty="0">
                <a:solidFill>
                  <a:schemeClr val="tx1"/>
                </a:solidFill>
                <a:latin typeface="Times New Roman" panose="02020603050405020304" pitchFamily="18" charset="0"/>
                <a:cs typeface="Times New Roman" panose="02020603050405020304" pitchFamily="18" charset="0"/>
              </a:rPr>
              <a:t>fact, at least 50 percent of mortality can be attributed to factors other than biology or medical care</a:t>
            </a:r>
            <a:r>
              <a:rPr lang="en-US" sz="3200" b="1" dirty="0" smtClean="0">
                <a:solidFill>
                  <a:schemeClr val="tx1"/>
                </a:solidFill>
                <a:latin typeface="Times New Roman" panose="02020603050405020304" pitchFamily="18" charset="0"/>
                <a:cs typeface="Times New Roman" panose="02020603050405020304" pitchFamily="18" charset="0"/>
              </a:rPr>
              <a:t>.</a:t>
            </a:r>
            <a:endParaRPr lang="en-US"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75174264"/>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2"/>
          </p:nvPr>
        </p:nvSpPr>
        <p:spPr/>
        <p:txBody>
          <a:bodyPr/>
          <a:lstStyle/>
          <a:p>
            <a:fld id="{E9600C0B-CEFD-47C0-ABB8-F06C7E7D5A6E}" type="datetime1">
              <a:rPr lang="ar-SA" smtClean="0"/>
              <a:t>30/01/1441</a:t>
            </a:fld>
            <a:endParaRPr lang="ar-SA" dirty="0"/>
          </a:p>
        </p:txBody>
      </p:sp>
      <p:sp>
        <p:nvSpPr>
          <p:cNvPr id="6" name="Footer Placeholder 5"/>
          <p:cNvSpPr>
            <a:spLocks noGrp="1"/>
          </p:cNvSpPr>
          <p:nvPr>
            <p:ph type="ftr" sz="quarter" idx="3"/>
          </p:nvPr>
        </p:nvSpPr>
        <p:spPr/>
        <p:txBody>
          <a:bodyPr/>
          <a:lstStyle/>
          <a:p>
            <a:r>
              <a:rPr lang="en-US" smtClean="0"/>
              <a:t>Dr. Mohammed Alnaif</a:t>
            </a:r>
            <a:endParaRPr lang="ar-SA"/>
          </a:p>
        </p:txBody>
      </p:sp>
      <p:sp>
        <p:nvSpPr>
          <p:cNvPr id="5" name="Slide Number Placeholder 4"/>
          <p:cNvSpPr>
            <a:spLocks noGrp="1"/>
          </p:cNvSpPr>
          <p:nvPr>
            <p:ph type="sldNum" sz="quarter" idx="4"/>
          </p:nvPr>
        </p:nvSpPr>
        <p:spPr/>
        <p:txBody>
          <a:bodyPr/>
          <a:lstStyle/>
          <a:p>
            <a:fld id="{B3988F7D-D297-40C4-B76C-B7BD2903FBFC}" type="slidenum">
              <a:rPr lang="ar-SA" smtClean="0"/>
              <a:pPr/>
              <a:t>24</a:t>
            </a:fld>
            <a:endParaRPr lang="ar-SA"/>
          </a:p>
        </p:txBody>
      </p:sp>
      <p:sp>
        <p:nvSpPr>
          <p:cNvPr id="2" name="Title 1"/>
          <p:cNvSpPr>
            <a:spLocks noGrp="1"/>
          </p:cNvSpPr>
          <p:nvPr>
            <p:ph type="ctrTitle" sz="quarter"/>
          </p:nvPr>
        </p:nvSpPr>
        <p:spPr>
          <a:xfrm>
            <a:off x="533400" y="381000"/>
            <a:ext cx="8077200" cy="585936"/>
          </a:xfrm>
        </p:spPr>
        <p:txBody>
          <a:bodyPr>
            <a:noAutofit/>
          </a:bodyPr>
          <a:lstStyle/>
          <a:p>
            <a:pPr marL="182880"/>
            <a:r>
              <a:rPr lang="en-US" sz="3200" b="1" dirty="0">
                <a:solidFill>
                  <a:schemeClr val="tx1"/>
                </a:solidFill>
                <a:effectLst/>
                <a:latin typeface="Times New Roman" panose="02020603050405020304" pitchFamily="18" charset="0"/>
                <a:cs typeface="Times New Roman" panose="02020603050405020304" pitchFamily="18" charset="0"/>
              </a:rPr>
              <a:t>MODERN PUBLIC HEALT H SYSTEMS</a:t>
            </a:r>
            <a:endParaRPr lang="ar-SA" sz="3200" dirty="0">
              <a:solidFill>
                <a:schemeClr val="tx1"/>
              </a:solidFill>
              <a:effectLst/>
              <a:latin typeface="Times New Roman" panose="02020603050405020304" pitchFamily="18" charset="0"/>
              <a:cs typeface="Times New Roman" panose="02020603050405020304" pitchFamily="18" charset="0"/>
            </a:endParaRPr>
          </a:p>
        </p:txBody>
      </p:sp>
      <p:sp>
        <p:nvSpPr>
          <p:cNvPr id="7" name="Subtitle 6"/>
          <p:cNvSpPr>
            <a:spLocks noGrp="1"/>
          </p:cNvSpPr>
          <p:nvPr>
            <p:ph type="subTitle" sz="quarter" idx="1"/>
          </p:nvPr>
        </p:nvSpPr>
        <p:spPr>
          <a:xfrm>
            <a:off x="381000" y="1371600"/>
            <a:ext cx="8458200" cy="4800600"/>
          </a:xfrm>
        </p:spPr>
        <p:txBody>
          <a:bodyPr>
            <a:normAutofit/>
          </a:bodyPr>
          <a:lstStyle/>
          <a:p>
            <a:pPr marL="457200" indent="-457200" algn="l">
              <a:spcBef>
                <a:spcPts val="600"/>
              </a:spcBef>
            </a:pPr>
            <a:r>
              <a:rPr lang="en-US" sz="2800" b="1" dirty="0">
                <a:solidFill>
                  <a:srgbClr val="0000FF"/>
                </a:solidFill>
                <a:latin typeface="Times New Roman" panose="02020603050405020304" pitchFamily="18" charset="0"/>
                <a:cs typeface="Times New Roman" panose="02020603050405020304" pitchFamily="18" charset="0"/>
              </a:rPr>
              <a:t>The Social - Ecological Model as a Framework for Prevention</a:t>
            </a:r>
          </a:p>
          <a:p>
            <a:pPr marL="457200" indent="-457200" algn="l">
              <a:spcBef>
                <a:spcPts val="600"/>
              </a:spcBef>
              <a:buFont typeface="Arial" panose="020B0604020202020204" pitchFamily="34" charset="0"/>
              <a:buChar char="•"/>
            </a:pPr>
            <a:r>
              <a:rPr lang="en-US" sz="2800" b="1" dirty="0">
                <a:solidFill>
                  <a:schemeClr val="tx1"/>
                </a:solidFill>
                <a:latin typeface="Times New Roman" panose="02020603050405020304" pitchFamily="18" charset="0"/>
                <a:cs typeface="Times New Roman" panose="02020603050405020304" pitchFamily="18" charset="0"/>
              </a:rPr>
              <a:t>What are these other factors? The social - ecological model considers </a:t>
            </a:r>
            <a:r>
              <a:rPr lang="en-US" sz="2800" b="1" dirty="0">
                <a:solidFill>
                  <a:srgbClr val="0000FF"/>
                </a:solidFill>
                <a:latin typeface="Times New Roman" panose="02020603050405020304" pitchFamily="18" charset="0"/>
                <a:cs typeface="Times New Roman" panose="02020603050405020304" pitchFamily="18" charset="0"/>
              </a:rPr>
              <a:t>four levels of influence </a:t>
            </a:r>
            <a:r>
              <a:rPr lang="en-US" sz="2800" b="1" dirty="0">
                <a:solidFill>
                  <a:schemeClr val="tx1"/>
                </a:solidFill>
                <a:latin typeface="Times New Roman" panose="02020603050405020304" pitchFamily="18" charset="0"/>
                <a:cs typeface="Times New Roman" panose="02020603050405020304" pitchFamily="18" charset="0"/>
              </a:rPr>
              <a:t>when describing health, identifying public health issues, and designing interventions. </a:t>
            </a:r>
            <a:endParaRPr lang="en-US" sz="2800" b="1" dirty="0" smtClean="0">
              <a:solidFill>
                <a:schemeClr val="tx1"/>
              </a:solidFill>
              <a:latin typeface="Times New Roman" panose="02020603050405020304" pitchFamily="18" charset="0"/>
              <a:cs typeface="Times New Roman" panose="02020603050405020304" pitchFamily="18" charset="0"/>
            </a:endParaRPr>
          </a:p>
          <a:p>
            <a:pPr marL="457200" indent="-457200" algn="l">
              <a:spcBef>
                <a:spcPts val="600"/>
              </a:spcBef>
              <a:buFont typeface="Arial" panose="020B0604020202020204" pitchFamily="34" charset="0"/>
              <a:buChar char="•"/>
            </a:pPr>
            <a:r>
              <a:rPr lang="en-US" sz="2800" b="1" dirty="0" smtClean="0">
                <a:solidFill>
                  <a:schemeClr val="tx1"/>
                </a:solidFill>
                <a:latin typeface="Times New Roman" panose="02020603050405020304" pitchFamily="18" charset="0"/>
                <a:cs typeface="Times New Roman" panose="02020603050405020304" pitchFamily="18" charset="0"/>
              </a:rPr>
              <a:t>These </a:t>
            </a:r>
            <a:r>
              <a:rPr lang="en-US" sz="2800" b="1" dirty="0">
                <a:solidFill>
                  <a:srgbClr val="0000FF"/>
                </a:solidFill>
                <a:latin typeface="Times New Roman" panose="02020603050405020304" pitchFamily="18" charset="0"/>
                <a:cs typeface="Times New Roman" panose="02020603050405020304" pitchFamily="18" charset="0"/>
              </a:rPr>
              <a:t>four levels </a:t>
            </a:r>
            <a:r>
              <a:rPr lang="en-US" sz="2800" b="1" dirty="0">
                <a:solidFill>
                  <a:schemeClr val="tx1"/>
                </a:solidFill>
                <a:latin typeface="Times New Roman" panose="02020603050405020304" pitchFamily="18" charset="0"/>
                <a:cs typeface="Times New Roman" panose="02020603050405020304" pitchFamily="18" charset="0"/>
              </a:rPr>
              <a:t>are the </a:t>
            </a:r>
            <a:r>
              <a:rPr lang="en-US" sz="2800" b="1" dirty="0">
                <a:solidFill>
                  <a:srgbClr val="0000FF"/>
                </a:solidFill>
                <a:latin typeface="Times New Roman" panose="02020603050405020304" pitchFamily="18" charset="0"/>
                <a:cs typeface="Times New Roman" panose="02020603050405020304" pitchFamily="18" charset="0"/>
              </a:rPr>
              <a:t>individual level</a:t>
            </a:r>
            <a:r>
              <a:rPr lang="en-US" sz="2800" b="1" dirty="0">
                <a:solidFill>
                  <a:schemeClr val="tx1"/>
                </a:solidFill>
                <a:latin typeface="Times New Roman" panose="02020603050405020304" pitchFamily="18" charset="0"/>
                <a:cs typeface="Times New Roman" panose="02020603050405020304" pitchFamily="18" charset="0"/>
              </a:rPr>
              <a:t>, the </a:t>
            </a:r>
            <a:r>
              <a:rPr lang="en-US" sz="2800" b="1" dirty="0">
                <a:solidFill>
                  <a:srgbClr val="0000FF"/>
                </a:solidFill>
                <a:latin typeface="Times New Roman" panose="02020603050405020304" pitchFamily="18" charset="0"/>
                <a:cs typeface="Times New Roman" panose="02020603050405020304" pitchFamily="18" charset="0"/>
              </a:rPr>
              <a:t>relationship level</a:t>
            </a:r>
            <a:r>
              <a:rPr lang="en-US" sz="2800" b="1" dirty="0">
                <a:solidFill>
                  <a:schemeClr val="tx1"/>
                </a:solidFill>
                <a:latin typeface="Times New Roman" panose="02020603050405020304" pitchFamily="18" charset="0"/>
                <a:cs typeface="Times New Roman" panose="02020603050405020304" pitchFamily="18" charset="0"/>
              </a:rPr>
              <a:t>, the </a:t>
            </a:r>
            <a:r>
              <a:rPr lang="en-US" sz="2800" b="1" dirty="0">
                <a:solidFill>
                  <a:srgbClr val="0000FF"/>
                </a:solidFill>
                <a:latin typeface="Times New Roman" panose="02020603050405020304" pitchFamily="18" charset="0"/>
                <a:cs typeface="Times New Roman" panose="02020603050405020304" pitchFamily="18" charset="0"/>
              </a:rPr>
              <a:t>community level</a:t>
            </a:r>
            <a:r>
              <a:rPr lang="en-US" sz="2800" b="1" dirty="0">
                <a:solidFill>
                  <a:schemeClr val="tx1"/>
                </a:solidFill>
                <a:latin typeface="Times New Roman" panose="02020603050405020304" pitchFamily="18" charset="0"/>
                <a:cs typeface="Times New Roman" panose="02020603050405020304" pitchFamily="18" charset="0"/>
              </a:rPr>
              <a:t>, and the </a:t>
            </a:r>
            <a:r>
              <a:rPr lang="en-US" sz="2800" b="1" dirty="0">
                <a:solidFill>
                  <a:srgbClr val="0000FF"/>
                </a:solidFill>
                <a:latin typeface="Times New Roman" panose="02020603050405020304" pitchFamily="18" charset="0"/>
                <a:cs typeface="Times New Roman" panose="02020603050405020304" pitchFamily="18" charset="0"/>
              </a:rPr>
              <a:t>societal level</a:t>
            </a:r>
            <a:r>
              <a:rPr lang="en-US" sz="2800" b="1" dirty="0">
                <a:solidFill>
                  <a:schemeClr val="tx1"/>
                </a:solidFill>
                <a:latin typeface="Times New Roman" panose="02020603050405020304" pitchFamily="18" charset="0"/>
                <a:cs typeface="Times New Roman" panose="02020603050405020304" pitchFamily="18" charset="0"/>
              </a:rPr>
              <a:t>. These four spheres of influence overlap and interact, as depicted in </a:t>
            </a:r>
            <a:r>
              <a:rPr lang="en-US" sz="2800" b="1" dirty="0">
                <a:solidFill>
                  <a:srgbClr val="FF0000"/>
                </a:solidFill>
                <a:latin typeface="Times New Roman" panose="02020603050405020304" pitchFamily="18" charset="0"/>
                <a:cs typeface="Times New Roman" panose="02020603050405020304" pitchFamily="18" charset="0"/>
              </a:rPr>
              <a:t>Figure 2.2</a:t>
            </a:r>
            <a:r>
              <a:rPr lang="en-US" sz="3200" b="1" dirty="0" smtClean="0">
                <a:solidFill>
                  <a:schemeClr val="tx1"/>
                </a:solidFill>
                <a:latin typeface="Times New Roman" panose="02020603050405020304" pitchFamily="18" charset="0"/>
                <a:cs typeface="Times New Roman" panose="02020603050405020304" pitchFamily="18" charset="0"/>
              </a:rPr>
              <a:t>.</a:t>
            </a:r>
            <a:endParaRPr lang="en-US"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43805584"/>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228600"/>
            <a:ext cx="6096000" cy="792480"/>
          </a:xfrm>
        </p:spPr>
        <p:txBody>
          <a:bodyPr>
            <a:normAutofit/>
          </a:bodyPr>
          <a:lstStyle/>
          <a:p>
            <a:r>
              <a:rPr lang="en-US" sz="3200" b="1" dirty="0">
                <a:solidFill>
                  <a:srgbClr val="0000FF"/>
                </a:solidFill>
                <a:effectLst/>
                <a:latin typeface="Times New Roman" panose="02020603050405020304" pitchFamily="18" charset="0"/>
                <a:cs typeface="Times New Roman" panose="02020603050405020304" pitchFamily="18" charset="0"/>
              </a:rPr>
              <a:t>FIGURE 2.2 Levels of Influence</a:t>
            </a:r>
            <a:endParaRPr lang="en-US" sz="3200" dirty="0">
              <a:solidFill>
                <a:srgbClr val="0000FF"/>
              </a:solidFill>
              <a:latin typeface="Times New Roman" panose="02020603050405020304" pitchFamily="18" charset="0"/>
              <a:cs typeface="Times New Roman" panose="02020603050405020304" pitchFamily="18" charset="0"/>
            </a:endParaRPr>
          </a:p>
        </p:txBody>
      </p:sp>
      <p:sp>
        <p:nvSpPr>
          <p:cNvPr id="3" name="Date Placeholder 2"/>
          <p:cNvSpPr>
            <a:spLocks noGrp="1"/>
          </p:cNvSpPr>
          <p:nvPr>
            <p:ph type="dt" sz="half" idx="10"/>
          </p:nvPr>
        </p:nvSpPr>
        <p:spPr/>
        <p:txBody>
          <a:bodyPr/>
          <a:lstStyle/>
          <a:p>
            <a:fld id="{B1544794-D3EF-4A54-AA2E-380E4D0F4DCD}" type="datetime1">
              <a:rPr lang="ar-SA" smtClean="0"/>
              <a:t>30/01/1441</a:t>
            </a:fld>
            <a:endParaRPr lang="en-US"/>
          </a:p>
        </p:txBody>
      </p:sp>
      <p:sp>
        <p:nvSpPr>
          <p:cNvPr id="5" name="Slide Number Placeholder 4"/>
          <p:cNvSpPr>
            <a:spLocks noGrp="1"/>
          </p:cNvSpPr>
          <p:nvPr>
            <p:ph type="sldNum" sz="quarter" idx="11"/>
          </p:nvPr>
        </p:nvSpPr>
        <p:spPr/>
        <p:txBody>
          <a:bodyPr/>
          <a:lstStyle/>
          <a:p>
            <a:fld id="{EEEECDCC-63C2-4492-ADC6-A6890B1EB79E}" type="slidenum">
              <a:rPr lang="en-US" smtClean="0"/>
              <a:t>25</a:t>
            </a:fld>
            <a:endParaRPr lang="en-US"/>
          </a:p>
        </p:txBody>
      </p:sp>
      <p:sp>
        <p:nvSpPr>
          <p:cNvPr id="4" name="Footer Placeholder 3"/>
          <p:cNvSpPr>
            <a:spLocks noGrp="1"/>
          </p:cNvSpPr>
          <p:nvPr>
            <p:ph type="ftr" sz="quarter" idx="12"/>
          </p:nvPr>
        </p:nvSpPr>
        <p:spPr/>
        <p:txBody>
          <a:bodyPr/>
          <a:lstStyle/>
          <a:p>
            <a:r>
              <a:rPr lang="en-US" smtClean="0"/>
              <a:t>Dr. Mohammed Alnaif</a:t>
            </a:r>
            <a:endParaRPr lang="en-US"/>
          </a:p>
        </p:txBody>
      </p:sp>
      <p:sp>
        <p:nvSpPr>
          <p:cNvPr id="6" name="Oval 5"/>
          <p:cNvSpPr/>
          <p:nvPr/>
        </p:nvSpPr>
        <p:spPr>
          <a:xfrm>
            <a:off x="1524000" y="1355932"/>
            <a:ext cx="7010400" cy="4724400"/>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1981200" y="2327303"/>
            <a:ext cx="5943600" cy="3810000"/>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2933700" y="3200400"/>
            <a:ext cx="4038600" cy="2895599"/>
          </a:xfrm>
          <a:prstGeom prst="ellips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3314700" y="4111951"/>
            <a:ext cx="3276600" cy="1971941"/>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962400" y="1752600"/>
            <a:ext cx="2133600" cy="461665"/>
          </a:xfrm>
          <a:prstGeom prst="rect">
            <a:avLst/>
          </a:prstGeom>
          <a:noFill/>
        </p:spPr>
        <p:txBody>
          <a:bodyPr wrap="square" rtlCol="0">
            <a:spAutoFit/>
          </a:bodyPr>
          <a:lstStyle/>
          <a:p>
            <a:pPr algn="ctr"/>
            <a:r>
              <a:rPr lang="en-US" sz="2400" b="1" dirty="0">
                <a:solidFill>
                  <a:srgbClr val="0000FF"/>
                </a:solidFill>
                <a:latin typeface="Times New Roman" panose="02020603050405020304" pitchFamily="18" charset="0"/>
                <a:cs typeface="Times New Roman" panose="02020603050405020304" pitchFamily="18" charset="0"/>
              </a:rPr>
              <a:t>Society</a:t>
            </a:r>
          </a:p>
        </p:txBody>
      </p:sp>
      <p:sp>
        <p:nvSpPr>
          <p:cNvPr id="11" name="TextBox 10"/>
          <p:cNvSpPr txBox="1"/>
          <p:nvPr/>
        </p:nvSpPr>
        <p:spPr>
          <a:xfrm>
            <a:off x="3962400" y="2514599"/>
            <a:ext cx="2133600" cy="461665"/>
          </a:xfrm>
          <a:prstGeom prst="rect">
            <a:avLst/>
          </a:prstGeom>
          <a:noFill/>
        </p:spPr>
        <p:txBody>
          <a:bodyPr wrap="square" rtlCol="0">
            <a:spAutoFit/>
          </a:bodyPr>
          <a:lstStyle/>
          <a:p>
            <a:pPr algn="ctr"/>
            <a:r>
              <a:rPr lang="en-US" sz="2400" b="1" dirty="0">
                <a:solidFill>
                  <a:srgbClr val="0000FF"/>
                </a:solidFill>
                <a:latin typeface="Times New Roman" panose="02020603050405020304" pitchFamily="18" charset="0"/>
                <a:cs typeface="Times New Roman" panose="02020603050405020304" pitchFamily="18" charset="0"/>
              </a:rPr>
              <a:t>Community</a:t>
            </a:r>
          </a:p>
        </p:txBody>
      </p:sp>
      <p:sp>
        <p:nvSpPr>
          <p:cNvPr id="12" name="TextBox 11"/>
          <p:cNvSpPr txBox="1"/>
          <p:nvPr/>
        </p:nvSpPr>
        <p:spPr>
          <a:xfrm>
            <a:off x="3962400" y="3502967"/>
            <a:ext cx="2133600" cy="461665"/>
          </a:xfrm>
          <a:prstGeom prst="rect">
            <a:avLst/>
          </a:prstGeom>
          <a:noFill/>
        </p:spPr>
        <p:txBody>
          <a:bodyPr wrap="square" rtlCol="0">
            <a:spAutoFit/>
          </a:bodyPr>
          <a:lstStyle/>
          <a:p>
            <a:pPr algn="ctr"/>
            <a:r>
              <a:rPr lang="en-US" sz="2400" b="1" dirty="0">
                <a:solidFill>
                  <a:srgbClr val="0000FF"/>
                </a:solidFill>
                <a:latin typeface="Times New Roman" panose="02020603050405020304" pitchFamily="18" charset="0"/>
                <a:cs typeface="Times New Roman" panose="02020603050405020304" pitchFamily="18" charset="0"/>
              </a:rPr>
              <a:t>Interpersonal</a:t>
            </a:r>
          </a:p>
        </p:txBody>
      </p:sp>
      <p:sp>
        <p:nvSpPr>
          <p:cNvPr id="13" name="TextBox 12"/>
          <p:cNvSpPr txBox="1"/>
          <p:nvPr/>
        </p:nvSpPr>
        <p:spPr>
          <a:xfrm>
            <a:off x="3886200" y="4867088"/>
            <a:ext cx="2133600" cy="461665"/>
          </a:xfrm>
          <a:prstGeom prst="rect">
            <a:avLst/>
          </a:prstGeom>
          <a:noFill/>
        </p:spPr>
        <p:txBody>
          <a:bodyPr wrap="square" rtlCol="0">
            <a:spAutoFit/>
          </a:bodyPr>
          <a:lstStyle/>
          <a:p>
            <a:pPr algn="ctr"/>
            <a:r>
              <a:rPr lang="en-US" sz="2400" b="1" dirty="0">
                <a:solidFill>
                  <a:srgbClr val="0000FF"/>
                </a:solidFill>
                <a:latin typeface="Times New Roman" panose="02020603050405020304" pitchFamily="18" charset="0"/>
                <a:cs typeface="Times New Roman" panose="02020603050405020304" pitchFamily="18" charset="0"/>
              </a:rPr>
              <a:t>Individual</a:t>
            </a:r>
          </a:p>
        </p:txBody>
      </p:sp>
    </p:spTree>
    <p:extLst>
      <p:ext uri="{BB962C8B-B14F-4D97-AF65-F5344CB8AC3E}">
        <p14:creationId xmlns:p14="http://schemas.microsoft.com/office/powerpoint/2010/main" val="305424236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2"/>
          </p:nvPr>
        </p:nvSpPr>
        <p:spPr/>
        <p:txBody>
          <a:bodyPr/>
          <a:lstStyle/>
          <a:p>
            <a:fld id="{E9600C0B-CEFD-47C0-ABB8-F06C7E7D5A6E}" type="datetime1">
              <a:rPr lang="ar-SA" smtClean="0"/>
              <a:t>30/01/1441</a:t>
            </a:fld>
            <a:endParaRPr lang="ar-SA" dirty="0"/>
          </a:p>
        </p:txBody>
      </p:sp>
      <p:sp>
        <p:nvSpPr>
          <p:cNvPr id="6" name="Footer Placeholder 5"/>
          <p:cNvSpPr>
            <a:spLocks noGrp="1"/>
          </p:cNvSpPr>
          <p:nvPr>
            <p:ph type="ftr" sz="quarter" idx="3"/>
          </p:nvPr>
        </p:nvSpPr>
        <p:spPr/>
        <p:txBody>
          <a:bodyPr/>
          <a:lstStyle/>
          <a:p>
            <a:r>
              <a:rPr lang="en-US" smtClean="0"/>
              <a:t>Dr. Mohammed Alnaif</a:t>
            </a:r>
            <a:endParaRPr lang="ar-SA"/>
          </a:p>
        </p:txBody>
      </p:sp>
      <p:sp>
        <p:nvSpPr>
          <p:cNvPr id="5" name="Slide Number Placeholder 4"/>
          <p:cNvSpPr>
            <a:spLocks noGrp="1"/>
          </p:cNvSpPr>
          <p:nvPr>
            <p:ph type="sldNum" sz="quarter" idx="4"/>
          </p:nvPr>
        </p:nvSpPr>
        <p:spPr/>
        <p:txBody>
          <a:bodyPr/>
          <a:lstStyle/>
          <a:p>
            <a:fld id="{B3988F7D-D297-40C4-B76C-B7BD2903FBFC}" type="slidenum">
              <a:rPr lang="ar-SA" smtClean="0"/>
              <a:pPr/>
              <a:t>26</a:t>
            </a:fld>
            <a:endParaRPr lang="ar-SA"/>
          </a:p>
        </p:txBody>
      </p:sp>
      <p:sp>
        <p:nvSpPr>
          <p:cNvPr id="2" name="Title 1"/>
          <p:cNvSpPr>
            <a:spLocks noGrp="1"/>
          </p:cNvSpPr>
          <p:nvPr>
            <p:ph type="ctrTitle" sz="quarter"/>
          </p:nvPr>
        </p:nvSpPr>
        <p:spPr>
          <a:xfrm>
            <a:off x="609600" y="381000"/>
            <a:ext cx="8001000" cy="585936"/>
          </a:xfrm>
        </p:spPr>
        <p:txBody>
          <a:bodyPr>
            <a:noAutofit/>
          </a:bodyPr>
          <a:lstStyle/>
          <a:p>
            <a:pPr marL="182880"/>
            <a:r>
              <a:rPr lang="en-US" sz="3200" b="1" dirty="0">
                <a:solidFill>
                  <a:schemeClr val="tx1"/>
                </a:solidFill>
                <a:effectLst/>
                <a:latin typeface="Times New Roman" panose="02020603050405020304" pitchFamily="18" charset="0"/>
                <a:cs typeface="Times New Roman" panose="02020603050405020304" pitchFamily="18" charset="0"/>
              </a:rPr>
              <a:t>MODERN PUBLIC HEALT H SYSTEMS</a:t>
            </a:r>
            <a:endParaRPr lang="ar-SA" sz="3200" dirty="0">
              <a:solidFill>
                <a:schemeClr val="tx1"/>
              </a:solidFill>
              <a:effectLst/>
              <a:latin typeface="Times New Roman" panose="02020603050405020304" pitchFamily="18" charset="0"/>
              <a:cs typeface="Times New Roman" panose="02020603050405020304" pitchFamily="18" charset="0"/>
            </a:endParaRPr>
          </a:p>
        </p:txBody>
      </p:sp>
      <p:sp>
        <p:nvSpPr>
          <p:cNvPr id="7" name="Subtitle 6"/>
          <p:cNvSpPr>
            <a:spLocks noGrp="1"/>
          </p:cNvSpPr>
          <p:nvPr>
            <p:ph type="subTitle" sz="quarter" idx="1"/>
          </p:nvPr>
        </p:nvSpPr>
        <p:spPr>
          <a:xfrm>
            <a:off x="381000" y="1371600"/>
            <a:ext cx="8458200" cy="4800600"/>
          </a:xfrm>
        </p:spPr>
        <p:txBody>
          <a:bodyPr>
            <a:normAutofit/>
          </a:bodyPr>
          <a:lstStyle/>
          <a:p>
            <a:pPr marL="457200" indent="-457200" algn="l">
              <a:spcBef>
                <a:spcPts val="0"/>
              </a:spcBef>
            </a:pPr>
            <a:r>
              <a:rPr lang="en-US" b="1" dirty="0" smtClean="0">
                <a:solidFill>
                  <a:srgbClr val="0000FF"/>
                </a:solidFill>
                <a:latin typeface="Times New Roman" panose="02020603050405020304" pitchFamily="18" charset="0"/>
                <a:cs typeface="Times New Roman" panose="02020603050405020304" pitchFamily="18" charset="0"/>
              </a:rPr>
              <a:t>Four </a:t>
            </a:r>
            <a:r>
              <a:rPr lang="en-US" b="1" dirty="0">
                <a:solidFill>
                  <a:srgbClr val="0000FF"/>
                </a:solidFill>
                <a:latin typeface="Times New Roman" panose="02020603050405020304" pitchFamily="18" charset="0"/>
                <a:cs typeface="Times New Roman" panose="02020603050405020304" pitchFamily="18" charset="0"/>
              </a:rPr>
              <a:t>Levels of Influence</a:t>
            </a:r>
          </a:p>
          <a:p>
            <a:pPr marL="457200" indent="-457200" algn="l">
              <a:spcBef>
                <a:spcPts val="0"/>
              </a:spcBef>
            </a:pPr>
            <a:r>
              <a:rPr lang="en-US" b="1" i="1" dirty="0">
                <a:solidFill>
                  <a:srgbClr val="0000FF"/>
                </a:solidFill>
                <a:latin typeface="Times New Roman" panose="02020603050405020304" pitchFamily="18" charset="0"/>
                <a:cs typeface="Times New Roman" panose="02020603050405020304" pitchFamily="18" charset="0"/>
              </a:rPr>
              <a:t>Individual Level</a:t>
            </a:r>
            <a:endParaRPr lang="en-US" b="1" dirty="0">
              <a:solidFill>
                <a:srgbClr val="0000FF"/>
              </a:solidFill>
              <a:latin typeface="Times New Roman" panose="02020603050405020304" pitchFamily="18" charset="0"/>
              <a:cs typeface="Times New Roman" panose="02020603050405020304" pitchFamily="18" charset="0"/>
            </a:endParaRPr>
          </a:p>
          <a:p>
            <a:pPr marL="457200" indent="-457200" algn="l">
              <a:spcBef>
                <a:spcPts val="600"/>
              </a:spcBef>
              <a:buFont typeface="Arial" panose="020B0604020202020204" pitchFamily="34" charset="0"/>
              <a:buChar char="•"/>
            </a:pPr>
            <a:r>
              <a:rPr lang="en-US" sz="2800" b="1" dirty="0">
                <a:solidFill>
                  <a:schemeClr val="tx1"/>
                </a:solidFill>
                <a:latin typeface="Times New Roman" panose="02020603050405020304" pitchFamily="18" charset="0"/>
                <a:cs typeface="Times New Roman" panose="02020603050405020304" pitchFamily="18" charset="0"/>
              </a:rPr>
              <a:t>Our health is largely determined by personal factors such as our </a:t>
            </a:r>
            <a:r>
              <a:rPr lang="en-US" sz="2800" b="1" dirty="0">
                <a:solidFill>
                  <a:srgbClr val="0000FF"/>
                </a:solidFill>
                <a:latin typeface="Times New Roman" panose="02020603050405020304" pitchFamily="18" charset="0"/>
                <a:cs typeface="Times New Roman" panose="02020603050405020304" pitchFamily="18" charset="0"/>
              </a:rPr>
              <a:t>genetic</a:t>
            </a:r>
            <a:r>
              <a:rPr lang="en-US" sz="2800" b="1" dirty="0">
                <a:solidFill>
                  <a:schemeClr val="tx1"/>
                </a:solidFill>
                <a:latin typeface="Times New Roman" panose="02020603050405020304" pitchFamily="18" charset="0"/>
                <a:cs typeface="Times New Roman" panose="02020603050405020304" pitchFamily="18" charset="0"/>
              </a:rPr>
              <a:t> predisposition, </a:t>
            </a:r>
            <a:r>
              <a:rPr lang="en-US" sz="2800" b="1" dirty="0">
                <a:solidFill>
                  <a:srgbClr val="0000FF"/>
                </a:solidFill>
                <a:latin typeface="Times New Roman" panose="02020603050405020304" pitchFamily="18" charset="0"/>
                <a:cs typeface="Times New Roman" panose="02020603050405020304" pitchFamily="18" charset="0"/>
              </a:rPr>
              <a:t>behavior</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a:solidFill>
                  <a:srgbClr val="0000FF"/>
                </a:solidFill>
                <a:latin typeface="Times New Roman" panose="02020603050405020304" pitchFamily="18" charset="0"/>
                <a:cs typeface="Times New Roman" panose="02020603050405020304" pitchFamily="18" charset="0"/>
              </a:rPr>
              <a:t>attitude toward health</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a:solidFill>
                  <a:srgbClr val="0000FF"/>
                </a:solidFill>
                <a:latin typeface="Times New Roman" panose="02020603050405020304" pitchFamily="18" charset="0"/>
                <a:cs typeface="Times New Roman" panose="02020603050405020304" pitchFamily="18" charset="0"/>
              </a:rPr>
              <a:t>motivation</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a:solidFill>
                  <a:srgbClr val="0000FF"/>
                </a:solidFill>
                <a:latin typeface="Times New Roman" panose="02020603050405020304" pitchFamily="18" charset="0"/>
                <a:cs typeface="Times New Roman" panose="02020603050405020304" pitchFamily="18" charset="0"/>
              </a:rPr>
              <a:t>beliefs</a:t>
            </a:r>
            <a:r>
              <a:rPr lang="en-US" sz="2800" b="1" dirty="0">
                <a:solidFill>
                  <a:schemeClr val="tx1"/>
                </a:solidFill>
                <a:latin typeface="Times New Roman" panose="02020603050405020304" pitchFamily="18" charset="0"/>
                <a:cs typeface="Times New Roman" panose="02020603050405020304" pitchFamily="18" charset="0"/>
              </a:rPr>
              <a:t>, and </a:t>
            </a:r>
            <a:r>
              <a:rPr lang="en-US" sz="2800" b="1" dirty="0">
                <a:solidFill>
                  <a:srgbClr val="0000FF"/>
                </a:solidFill>
                <a:latin typeface="Times New Roman" panose="02020603050405020304" pitchFamily="18" charset="0"/>
                <a:cs typeface="Times New Roman" panose="02020603050405020304" pitchFamily="18" charset="0"/>
              </a:rPr>
              <a:t>family history</a:t>
            </a:r>
            <a:r>
              <a:rPr lang="en-US" sz="2800" b="1" dirty="0">
                <a:solidFill>
                  <a:schemeClr val="tx1"/>
                </a:solidFill>
                <a:latin typeface="Times New Roman" panose="02020603050405020304" pitchFamily="18" charset="0"/>
                <a:cs typeface="Times New Roman" panose="02020603050405020304" pitchFamily="18" charset="0"/>
              </a:rPr>
              <a:t>.</a:t>
            </a:r>
          </a:p>
          <a:p>
            <a:pPr marL="457200" indent="-457200" algn="l">
              <a:spcBef>
                <a:spcPts val="600"/>
              </a:spcBef>
              <a:buFont typeface="Arial" panose="020B0604020202020204" pitchFamily="34" charset="0"/>
              <a:buChar char="•"/>
            </a:pPr>
            <a:r>
              <a:rPr lang="en-US" sz="2800" b="1" dirty="0">
                <a:solidFill>
                  <a:srgbClr val="0000FF"/>
                </a:solidFill>
                <a:latin typeface="Times New Roman" panose="02020603050405020304" pitchFamily="18" charset="0"/>
                <a:cs typeface="Times New Roman" panose="02020603050405020304" pitchFamily="18" charset="0"/>
              </a:rPr>
              <a:t>Prevention strategies </a:t>
            </a:r>
            <a:r>
              <a:rPr lang="en-US" sz="2800" b="1" dirty="0">
                <a:solidFill>
                  <a:schemeClr val="tx1"/>
                </a:solidFill>
                <a:latin typeface="Times New Roman" panose="02020603050405020304" pitchFamily="18" charset="0"/>
                <a:cs typeface="Times New Roman" panose="02020603050405020304" pitchFamily="18" charset="0"/>
              </a:rPr>
              <a:t>at the individual level might include mentoring and education to positively change personal influences on health and illness</a:t>
            </a:r>
            <a:r>
              <a:rPr lang="en-US" sz="3200" b="1" dirty="0" smtClean="0">
                <a:solidFill>
                  <a:schemeClr val="tx1"/>
                </a:solidFill>
                <a:latin typeface="Times New Roman" panose="02020603050405020304" pitchFamily="18" charset="0"/>
                <a:cs typeface="Times New Roman" panose="02020603050405020304" pitchFamily="18" charset="0"/>
              </a:rPr>
              <a:t>.</a:t>
            </a:r>
            <a:endParaRPr lang="en-US"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82581981"/>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2"/>
          </p:nvPr>
        </p:nvSpPr>
        <p:spPr/>
        <p:txBody>
          <a:bodyPr/>
          <a:lstStyle/>
          <a:p>
            <a:fld id="{E9600C0B-CEFD-47C0-ABB8-F06C7E7D5A6E}" type="datetime1">
              <a:rPr lang="ar-SA" smtClean="0"/>
              <a:t>30/01/1441</a:t>
            </a:fld>
            <a:endParaRPr lang="ar-SA" dirty="0"/>
          </a:p>
        </p:txBody>
      </p:sp>
      <p:sp>
        <p:nvSpPr>
          <p:cNvPr id="6" name="Footer Placeholder 5"/>
          <p:cNvSpPr>
            <a:spLocks noGrp="1"/>
          </p:cNvSpPr>
          <p:nvPr>
            <p:ph type="ftr" sz="quarter" idx="3"/>
          </p:nvPr>
        </p:nvSpPr>
        <p:spPr/>
        <p:txBody>
          <a:bodyPr/>
          <a:lstStyle/>
          <a:p>
            <a:r>
              <a:rPr lang="en-US" smtClean="0"/>
              <a:t>Dr. Mohammed Alnaif</a:t>
            </a:r>
            <a:endParaRPr lang="ar-SA"/>
          </a:p>
        </p:txBody>
      </p:sp>
      <p:sp>
        <p:nvSpPr>
          <p:cNvPr id="5" name="Slide Number Placeholder 4"/>
          <p:cNvSpPr>
            <a:spLocks noGrp="1"/>
          </p:cNvSpPr>
          <p:nvPr>
            <p:ph type="sldNum" sz="quarter" idx="4"/>
          </p:nvPr>
        </p:nvSpPr>
        <p:spPr/>
        <p:txBody>
          <a:bodyPr/>
          <a:lstStyle/>
          <a:p>
            <a:fld id="{B3988F7D-D297-40C4-B76C-B7BD2903FBFC}" type="slidenum">
              <a:rPr lang="ar-SA" smtClean="0"/>
              <a:pPr/>
              <a:t>27</a:t>
            </a:fld>
            <a:endParaRPr lang="ar-SA"/>
          </a:p>
        </p:txBody>
      </p:sp>
      <p:sp>
        <p:nvSpPr>
          <p:cNvPr id="2" name="Title 1"/>
          <p:cNvSpPr>
            <a:spLocks noGrp="1"/>
          </p:cNvSpPr>
          <p:nvPr>
            <p:ph type="ctrTitle" sz="quarter"/>
          </p:nvPr>
        </p:nvSpPr>
        <p:spPr>
          <a:xfrm>
            <a:off x="457200" y="381000"/>
            <a:ext cx="8153400" cy="585936"/>
          </a:xfrm>
        </p:spPr>
        <p:txBody>
          <a:bodyPr>
            <a:noAutofit/>
          </a:bodyPr>
          <a:lstStyle/>
          <a:p>
            <a:pPr marL="182880"/>
            <a:r>
              <a:rPr lang="en-US" sz="3200" b="1" dirty="0">
                <a:solidFill>
                  <a:schemeClr val="tx1"/>
                </a:solidFill>
                <a:effectLst/>
                <a:latin typeface="Times New Roman" panose="02020603050405020304" pitchFamily="18" charset="0"/>
                <a:cs typeface="Times New Roman" panose="02020603050405020304" pitchFamily="18" charset="0"/>
              </a:rPr>
              <a:t>MODERN PUBLIC HEALT H SYSTEMS</a:t>
            </a:r>
            <a:endParaRPr lang="ar-SA" sz="3200" dirty="0">
              <a:solidFill>
                <a:schemeClr val="tx1"/>
              </a:solidFill>
              <a:effectLst/>
              <a:latin typeface="Times New Roman" panose="02020603050405020304" pitchFamily="18" charset="0"/>
              <a:cs typeface="Times New Roman" panose="02020603050405020304" pitchFamily="18" charset="0"/>
            </a:endParaRPr>
          </a:p>
        </p:txBody>
      </p:sp>
      <p:sp>
        <p:nvSpPr>
          <p:cNvPr id="7" name="Subtitle 6"/>
          <p:cNvSpPr>
            <a:spLocks noGrp="1"/>
          </p:cNvSpPr>
          <p:nvPr>
            <p:ph type="subTitle" sz="quarter" idx="1"/>
          </p:nvPr>
        </p:nvSpPr>
        <p:spPr>
          <a:xfrm>
            <a:off x="381000" y="1219200"/>
            <a:ext cx="8458200" cy="4953000"/>
          </a:xfrm>
        </p:spPr>
        <p:txBody>
          <a:bodyPr>
            <a:normAutofit fontScale="70000" lnSpcReduction="20000"/>
          </a:bodyPr>
          <a:lstStyle/>
          <a:p>
            <a:pPr marL="457200" indent="-457200" algn="l">
              <a:lnSpc>
                <a:spcPct val="120000"/>
              </a:lnSpc>
              <a:spcBef>
                <a:spcPts val="0"/>
              </a:spcBef>
            </a:pPr>
            <a:r>
              <a:rPr lang="en-US" sz="3600" b="1" dirty="0" smtClean="0">
                <a:solidFill>
                  <a:srgbClr val="0000FF"/>
                </a:solidFill>
                <a:latin typeface="Times New Roman" panose="02020603050405020304" pitchFamily="18" charset="0"/>
                <a:cs typeface="Times New Roman" panose="02020603050405020304" pitchFamily="18" charset="0"/>
              </a:rPr>
              <a:t>Four </a:t>
            </a:r>
            <a:r>
              <a:rPr lang="en-US" sz="3600" b="1" dirty="0">
                <a:solidFill>
                  <a:srgbClr val="0000FF"/>
                </a:solidFill>
                <a:latin typeface="Times New Roman" panose="02020603050405020304" pitchFamily="18" charset="0"/>
                <a:cs typeface="Times New Roman" panose="02020603050405020304" pitchFamily="18" charset="0"/>
              </a:rPr>
              <a:t>Levels of Influence</a:t>
            </a:r>
          </a:p>
          <a:p>
            <a:pPr marL="457200" indent="-457200" algn="l">
              <a:lnSpc>
                <a:spcPct val="120000"/>
              </a:lnSpc>
              <a:spcBef>
                <a:spcPts val="0"/>
              </a:spcBef>
            </a:pPr>
            <a:r>
              <a:rPr lang="en-US" sz="3600" b="1" i="1" dirty="0">
                <a:solidFill>
                  <a:srgbClr val="0000FF"/>
                </a:solidFill>
                <a:latin typeface="Times New Roman" panose="02020603050405020304" pitchFamily="18" charset="0"/>
                <a:cs typeface="Times New Roman" panose="02020603050405020304" pitchFamily="18" charset="0"/>
              </a:rPr>
              <a:t>Relationship </a:t>
            </a:r>
            <a:r>
              <a:rPr lang="en-US" sz="3600" b="1" i="1" dirty="0" smtClean="0">
                <a:solidFill>
                  <a:srgbClr val="0000FF"/>
                </a:solidFill>
                <a:latin typeface="Times New Roman" panose="02020603050405020304" pitchFamily="18" charset="0"/>
                <a:cs typeface="Times New Roman" panose="02020603050405020304" pitchFamily="18" charset="0"/>
              </a:rPr>
              <a:t>Level (Interpersonal)</a:t>
            </a:r>
            <a:endParaRPr lang="en-US" sz="3600" b="1" i="1" dirty="0">
              <a:solidFill>
                <a:srgbClr val="0000FF"/>
              </a:solidFill>
              <a:latin typeface="Times New Roman" panose="02020603050405020304" pitchFamily="18" charset="0"/>
              <a:cs typeface="Times New Roman" panose="02020603050405020304" pitchFamily="18" charset="0"/>
            </a:endParaRPr>
          </a:p>
          <a:p>
            <a:pPr marL="457200" indent="-457200" algn="l">
              <a:lnSpc>
                <a:spcPct val="120000"/>
              </a:lnSpc>
              <a:spcBef>
                <a:spcPts val="0"/>
              </a:spcBef>
              <a:buFont typeface="Arial" panose="020B0604020202020204" pitchFamily="34" charset="0"/>
              <a:buChar char="•"/>
            </a:pPr>
            <a:r>
              <a:rPr lang="en-US" sz="3100" b="1" dirty="0" smtClean="0">
                <a:solidFill>
                  <a:schemeClr val="tx1"/>
                </a:solidFill>
                <a:latin typeface="Times New Roman" panose="02020603050405020304" pitchFamily="18" charset="0"/>
                <a:cs typeface="Times New Roman" panose="02020603050405020304" pitchFamily="18" charset="0"/>
              </a:rPr>
              <a:t>Our health is also greatly influenced by </a:t>
            </a:r>
            <a:r>
              <a:rPr lang="en-US" sz="3100" b="1" dirty="0" smtClean="0">
                <a:solidFill>
                  <a:srgbClr val="0000FF"/>
                </a:solidFill>
                <a:latin typeface="Times New Roman" panose="02020603050405020304" pitchFamily="18" charset="0"/>
                <a:cs typeface="Times New Roman" panose="02020603050405020304" pitchFamily="18" charset="0"/>
              </a:rPr>
              <a:t>relationships</a:t>
            </a:r>
            <a:r>
              <a:rPr lang="en-US" sz="3100" b="1" dirty="0" smtClean="0">
                <a:solidFill>
                  <a:schemeClr val="tx1"/>
                </a:solidFill>
                <a:latin typeface="Times New Roman" panose="02020603050405020304" pitchFamily="18" charset="0"/>
                <a:cs typeface="Times New Roman" panose="02020603050405020304" pitchFamily="18" charset="0"/>
              </a:rPr>
              <a:t> with peers, partners, and family members. </a:t>
            </a:r>
          </a:p>
          <a:p>
            <a:pPr marL="457200" indent="-457200" algn="l">
              <a:lnSpc>
                <a:spcPct val="120000"/>
              </a:lnSpc>
              <a:spcBef>
                <a:spcPts val="0"/>
              </a:spcBef>
              <a:buFont typeface="Arial" panose="020B0604020202020204" pitchFamily="34" charset="0"/>
              <a:buChar char="•"/>
            </a:pPr>
            <a:r>
              <a:rPr lang="en-US" sz="3100" b="1" dirty="0" smtClean="0">
                <a:solidFill>
                  <a:schemeClr val="tx1"/>
                </a:solidFill>
                <a:latin typeface="Times New Roman" panose="02020603050405020304" pitchFamily="18" charset="0"/>
                <a:cs typeface="Times New Roman" panose="02020603050405020304" pitchFamily="18" charset="0"/>
              </a:rPr>
              <a:t>Prevention strategies at the </a:t>
            </a:r>
            <a:r>
              <a:rPr lang="en-US" sz="3100" b="1" dirty="0" smtClean="0">
                <a:solidFill>
                  <a:srgbClr val="0000FF"/>
                </a:solidFill>
                <a:latin typeface="Times New Roman" panose="02020603050405020304" pitchFamily="18" charset="0"/>
                <a:cs typeface="Times New Roman" panose="02020603050405020304" pitchFamily="18" charset="0"/>
              </a:rPr>
              <a:t>relationship level </a:t>
            </a:r>
            <a:r>
              <a:rPr lang="en-US" sz="3100" b="1" dirty="0" smtClean="0">
                <a:solidFill>
                  <a:schemeClr val="tx1"/>
                </a:solidFill>
                <a:latin typeface="Times New Roman" panose="02020603050405020304" pitchFamily="18" charset="0"/>
                <a:cs typeface="Times New Roman" panose="02020603050405020304" pitchFamily="18" charset="0"/>
              </a:rPr>
              <a:t>often include education and peer or family programs to promote relationships that support a positive health outcome. </a:t>
            </a:r>
          </a:p>
          <a:p>
            <a:pPr marL="457200" indent="-457200" algn="l">
              <a:lnSpc>
                <a:spcPct val="120000"/>
              </a:lnSpc>
              <a:spcBef>
                <a:spcPts val="0"/>
              </a:spcBef>
              <a:buFont typeface="Arial" panose="020B0604020202020204" pitchFamily="34" charset="0"/>
              <a:buChar char="•"/>
            </a:pPr>
            <a:r>
              <a:rPr lang="en-US" sz="3100" b="1" dirty="0" smtClean="0">
                <a:solidFill>
                  <a:srgbClr val="FF0000"/>
                </a:solidFill>
                <a:latin typeface="Times New Roman" panose="02020603050405020304" pitchFamily="18" charset="0"/>
                <a:cs typeface="Times New Roman" panose="02020603050405020304" pitchFamily="18" charset="0"/>
              </a:rPr>
              <a:t>For example</a:t>
            </a:r>
            <a:r>
              <a:rPr lang="en-US" sz="3100" b="1" dirty="0" smtClean="0">
                <a:solidFill>
                  <a:schemeClr val="tx1"/>
                </a:solidFill>
                <a:latin typeface="Times New Roman" panose="02020603050405020304" pitchFamily="18" charset="0"/>
                <a:cs typeface="Times New Roman" panose="02020603050405020304" pitchFamily="18" charset="0"/>
              </a:rPr>
              <a:t>, a program designed at the </a:t>
            </a:r>
            <a:r>
              <a:rPr lang="en-US" sz="3100" b="1" dirty="0" smtClean="0">
                <a:solidFill>
                  <a:srgbClr val="0000FF"/>
                </a:solidFill>
                <a:latin typeface="Times New Roman" panose="02020603050405020304" pitchFamily="18" charset="0"/>
                <a:cs typeface="Times New Roman" panose="02020603050405020304" pitchFamily="18" charset="0"/>
              </a:rPr>
              <a:t>relationship level</a:t>
            </a:r>
            <a:r>
              <a:rPr lang="en-US" sz="3100" b="1" dirty="0" smtClean="0">
                <a:solidFill>
                  <a:schemeClr val="tx1"/>
                </a:solidFill>
                <a:latin typeface="Times New Roman" panose="02020603050405020304" pitchFamily="18" charset="0"/>
                <a:cs typeface="Times New Roman" panose="02020603050405020304" pitchFamily="18" charset="0"/>
              </a:rPr>
              <a:t> might focus on diet and lifestyle education for both those with diabetes and their families, recognizing that close family members can provide moral and practical support in making the important diet and exercise changes that are critical for the appropriate management of diabetes and the prevention of serious complications.</a:t>
            </a:r>
            <a:endParaRPr lang="en-US" sz="31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52344378"/>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2"/>
          </p:nvPr>
        </p:nvSpPr>
        <p:spPr/>
        <p:txBody>
          <a:bodyPr/>
          <a:lstStyle/>
          <a:p>
            <a:fld id="{E9600C0B-CEFD-47C0-ABB8-F06C7E7D5A6E}" type="datetime1">
              <a:rPr lang="ar-SA" smtClean="0"/>
              <a:t>30/01/1441</a:t>
            </a:fld>
            <a:endParaRPr lang="ar-SA" dirty="0"/>
          </a:p>
        </p:txBody>
      </p:sp>
      <p:sp>
        <p:nvSpPr>
          <p:cNvPr id="6" name="Footer Placeholder 5"/>
          <p:cNvSpPr>
            <a:spLocks noGrp="1"/>
          </p:cNvSpPr>
          <p:nvPr>
            <p:ph type="ftr" sz="quarter" idx="3"/>
          </p:nvPr>
        </p:nvSpPr>
        <p:spPr/>
        <p:txBody>
          <a:bodyPr/>
          <a:lstStyle/>
          <a:p>
            <a:r>
              <a:rPr lang="en-US" smtClean="0"/>
              <a:t>Dr. Mohammed Alnaif</a:t>
            </a:r>
            <a:endParaRPr lang="ar-SA"/>
          </a:p>
        </p:txBody>
      </p:sp>
      <p:sp>
        <p:nvSpPr>
          <p:cNvPr id="5" name="Slide Number Placeholder 4"/>
          <p:cNvSpPr>
            <a:spLocks noGrp="1"/>
          </p:cNvSpPr>
          <p:nvPr>
            <p:ph type="sldNum" sz="quarter" idx="4"/>
          </p:nvPr>
        </p:nvSpPr>
        <p:spPr/>
        <p:txBody>
          <a:bodyPr/>
          <a:lstStyle/>
          <a:p>
            <a:fld id="{B3988F7D-D297-40C4-B76C-B7BD2903FBFC}" type="slidenum">
              <a:rPr lang="ar-SA" smtClean="0"/>
              <a:pPr/>
              <a:t>28</a:t>
            </a:fld>
            <a:endParaRPr lang="ar-SA"/>
          </a:p>
        </p:txBody>
      </p:sp>
      <p:sp>
        <p:nvSpPr>
          <p:cNvPr id="2" name="Title 1"/>
          <p:cNvSpPr>
            <a:spLocks noGrp="1"/>
          </p:cNvSpPr>
          <p:nvPr>
            <p:ph type="ctrTitle" sz="quarter"/>
          </p:nvPr>
        </p:nvSpPr>
        <p:spPr>
          <a:xfrm>
            <a:off x="609600" y="381000"/>
            <a:ext cx="8001000" cy="585936"/>
          </a:xfrm>
        </p:spPr>
        <p:txBody>
          <a:bodyPr>
            <a:noAutofit/>
          </a:bodyPr>
          <a:lstStyle/>
          <a:p>
            <a:pPr marL="182880"/>
            <a:r>
              <a:rPr lang="en-US" sz="3200" b="1" dirty="0">
                <a:solidFill>
                  <a:schemeClr val="tx1"/>
                </a:solidFill>
                <a:effectLst/>
                <a:latin typeface="Times New Roman" panose="02020603050405020304" pitchFamily="18" charset="0"/>
                <a:cs typeface="Times New Roman" panose="02020603050405020304" pitchFamily="18" charset="0"/>
              </a:rPr>
              <a:t>MODERN PUBLIC HEALT H SYSTEMS</a:t>
            </a:r>
            <a:endParaRPr lang="ar-SA" sz="3200" dirty="0">
              <a:solidFill>
                <a:schemeClr val="tx1"/>
              </a:solidFill>
              <a:effectLst/>
              <a:latin typeface="Times New Roman" panose="02020603050405020304" pitchFamily="18" charset="0"/>
              <a:cs typeface="Times New Roman" panose="02020603050405020304" pitchFamily="18" charset="0"/>
            </a:endParaRPr>
          </a:p>
        </p:txBody>
      </p:sp>
      <p:sp>
        <p:nvSpPr>
          <p:cNvPr id="7" name="Subtitle 6"/>
          <p:cNvSpPr>
            <a:spLocks noGrp="1"/>
          </p:cNvSpPr>
          <p:nvPr>
            <p:ph type="subTitle" sz="quarter" idx="1"/>
          </p:nvPr>
        </p:nvSpPr>
        <p:spPr>
          <a:xfrm>
            <a:off x="381000" y="1295400"/>
            <a:ext cx="8534400" cy="4800600"/>
          </a:xfrm>
        </p:spPr>
        <p:txBody>
          <a:bodyPr>
            <a:normAutofit fontScale="70000" lnSpcReduction="20000"/>
          </a:bodyPr>
          <a:lstStyle/>
          <a:p>
            <a:pPr marL="457200" indent="-457200" algn="l">
              <a:lnSpc>
                <a:spcPct val="120000"/>
              </a:lnSpc>
              <a:spcBef>
                <a:spcPts val="0"/>
              </a:spcBef>
            </a:pPr>
            <a:r>
              <a:rPr lang="en-US" sz="3400" b="1" dirty="0" smtClean="0">
                <a:solidFill>
                  <a:srgbClr val="0000FF"/>
                </a:solidFill>
                <a:latin typeface="Times New Roman" panose="02020603050405020304" pitchFamily="18" charset="0"/>
                <a:cs typeface="Times New Roman" panose="02020603050405020304" pitchFamily="18" charset="0"/>
              </a:rPr>
              <a:t>Four </a:t>
            </a:r>
            <a:r>
              <a:rPr lang="en-US" sz="3400" b="1" dirty="0">
                <a:solidFill>
                  <a:srgbClr val="0000FF"/>
                </a:solidFill>
                <a:latin typeface="Times New Roman" panose="02020603050405020304" pitchFamily="18" charset="0"/>
                <a:cs typeface="Times New Roman" panose="02020603050405020304" pitchFamily="18" charset="0"/>
              </a:rPr>
              <a:t>Levels of Influence</a:t>
            </a:r>
          </a:p>
          <a:p>
            <a:pPr marL="457200" indent="-457200" algn="l">
              <a:lnSpc>
                <a:spcPct val="120000"/>
              </a:lnSpc>
              <a:spcBef>
                <a:spcPts val="0"/>
              </a:spcBef>
            </a:pPr>
            <a:r>
              <a:rPr lang="en-US" sz="3400" b="1" i="1" dirty="0">
                <a:solidFill>
                  <a:srgbClr val="0000FF"/>
                </a:solidFill>
                <a:latin typeface="Times New Roman" panose="02020603050405020304" pitchFamily="18" charset="0"/>
                <a:cs typeface="Times New Roman" panose="02020603050405020304" pitchFamily="18" charset="0"/>
              </a:rPr>
              <a:t>Community Level</a:t>
            </a:r>
            <a:endParaRPr lang="en-US" sz="3400" b="1" dirty="0">
              <a:solidFill>
                <a:srgbClr val="0000FF"/>
              </a:solidFill>
              <a:latin typeface="Times New Roman" panose="02020603050405020304" pitchFamily="18" charset="0"/>
              <a:cs typeface="Times New Roman" panose="02020603050405020304" pitchFamily="18" charset="0"/>
            </a:endParaRPr>
          </a:p>
          <a:p>
            <a:pPr marL="457200" indent="-457200" algn="l">
              <a:lnSpc>
                <a:spcPct val="120000"/>
              </a:lnSpc>
              <a:spcBef>
                <a:spcPts val="600"/>
              </a:spcBef>
              <a:buFont typeface="Arial" panose="020B0604020202020204" pitchFamily="34" charset="0"/>
              <a:buChar char="•"/>
            </a:pPr>
            <a:r>
              <a:rPr lang="en-US" sz="3100" b="1" dirty="0">
                <a:solidFill>
                  <a:schemeClr val="tx1"/>
                </a:solidFill>
                <a:latin typeface="Times New Roman" panose="02020603050405020304" pitchFamily="18" charset="0"/>
                <a:cs typeface="Times New Roman" panose="02020603050405020304" pitchFamily="18" charset="0"/>
              </a:rPr>
              <a:t>Our health is influenced by our experience in our </a:t>
            </a:r>
            <a:r>
              <a:rPr lang="en-US" sz="3100" b="1" dirty="0">
                <a:solidFill>
                  <a:srgbClr val="0000FF"/>
                </a:solidFill>
                <a:latin typeface="Times New Roman" panose="02020603050405020304" pitchFamily="18" charset="0"/>
                <a:cs typeface="Times New Roman" panose="02020603050405020304" pitchFamily="18" charset="0"/>
              </a:rPr>
              <a:t>social environment</a:t>
            </a:r>
            <a:r>
              <a:rPr lang="en-US" sz="3100" b="1" dirty="0">
                <a:solidFill>
                  <a:schemeClr val="tx1"/>
                </a:solidFill>
                <a:latin typeface="Times New Roman" panose="02020603050405020304" pitchFamily="18" charset="0"/>
                <a:cs typeface="Times New Roman" panose="02020603050405020304" pitchFamily="18" charset="0"/>
              </a:rPr>
              <a:t>, such as our neighborhood, school, and place of work. </a:t>
            </a:r>
            <a:endParaRPr lang="en-US" sz="3100" b="1" dirty="0" smtClean="0">
              <a:solidFill>
                <a:schemeClr val="tx1"/>
              </a:solidFill>
              <a:latin typeface="Times New Roman" panose="02020603050405020304" pitchFamily="18" charset="0"/>
              <a:cs typeface="Times New Roman" panose="02020603050405020304" pitchFamily="18" charset="0"/>
            </a:endParaRPr>
          </a:p>
          <a:p>
            <a:pPr marL="457200" indent="-457200" algn="l">
              <a:lnSpc>
                <a:spcPct val="120000"/>
              </a:lnSpc>
              <a:spcBef>
                <a:spcPts val="600"/>
              </a:spcBef>
              <a:buFont typeface="Arial" panose="020B0604020202020204" pitchFamily="34" charset="0"/>
              <a:buChar char="•"/>
            </a:pPr>
            <a:r>
              <a:rPr lang="en-US" sz="3100" b="1" dirty="0" smtClean="0">
                <a:solidFill>
                  <a:srgbClr val="0000FF"/>
                </a:solidFill>
                <a:latin typeface="Times New Roman" panose="02020603050405020304" pitchFamily="18" charset="0"/>
                <a:cs typeface="Times New Roman" panose="02020603050405020304" pitchFamily="18" charset="0"/>
              </a:rPr>
              <a:t>Prevention </a:t>
            </a:r>
            <a:r>
              <a:rPr lang="en-US" sz="3100" b="1" dirty="0">
                <a:solidFill>
                  <a:srgbClr val="0000FF"/>
                </a:solidFill>
                <a:latin typeface="Times New Roman" panose="02020603050405020304" pitchFamily="18" charset="0"/>
                <a:cs typeface="Times New Roman" panose="02020603050405020304" pitchFamily="18" charset="0"/>
              </a:rPr>
              <a:t>strategies </a:t>
            </a:r>
            <a:r>
              <a:rPr lang="en-US" sz="3100" b="1" dirty="0">
                <a:solidFill>
                  <a:schemeClr val="tx1"/>
                </a:solidFill>
                <a:latin typeface="Times New Roman" panose="02020603050405020304" pitchFamily="18" charset="0"/>
                <a:cs typeface="Times New Roman" panose="02020603050405020304" pitchFamily="18" charset="0"/>
              </a:rPr>
              <a:t>at the community level often seek to change policy and the system as a whole through means such as awareness campaigns or local programs. </a:t>
            </a:r>
            <a:endParaRPr lang="en-US" sz="3100" b="1" dirty="0" smtClean="0">
              <a:solidFill>
                <a:schemeClr val="tx1"/>
              </a:solidFill>
              <a:latin typeface="Times New Roman" panose="02020603050405020304" pitchFamily="18" charset="0"/>
              <a:cs typeface="Times New Roman" panose="02020603050405020304" pitchFamily="18" charset="0"/>
            </a:endParaRPr>
          </a:p>
          <a:p>
            <a:pPr marL="457200" indent="-457200" algn="l">
              <a:lnSpc>
                <a:spcPct val="120000"/>
              </a:lnSpc>
              <a:spcBef>
                <a:spcPts val="600"/>
              </a:spcBef>
              <a:buFont typeface="Arial" panose="020B0604020202020204" pitchFamily="34" charset="0"/>
              <a:buChar char="•"/>
            </a:pPr>
            <a:r>
              <a:rPr lang="en-US" sz="3100" b="1" dirty="0" smtClean="0">
                <a:solidFill>
                  <a:srgbClr val="FF0000"/>
                </a:solidFill>
                <a:latin typeface="Times New Roman" panose="02020603050405020304" pitchFamily="18" charset="0"/>
                <a:cs typeface="Times New Roman" panose="02020603050405020304" pitchFamily="18" charset="0"/>
              </a:rPr>
              <a:t>For </a:t>
            </a:r>
            <a:r>
              <a:rPr lang="en-US" sz="3100" b="1" dirty="0">
                <a:solidFill>
                  <a:srgbClr val="FF0000"/>
                </a:solidFill>
                <a:latin typeface="Times New Roman" panose="02020603050405020304" pitchFamily="18" charset="0"/>
                <a:cs typeface="Times New Roman" panose="02020603050405020304" pitchFamily="18" charset="0"/>
              </a:rPr>
              <a:t>example</a:t>
            </a:r>
            <a:r>
              <a:rPr lang="en-US" sz="3100" b="1" dirty="0">
                <a:solidFill>
                  <a:schemeClr val="tx1"/>
                </a:solidFill>
                <a:latin typeface="Times New Roman" panose="02020603050405020304" pitchFamily="18" charset="0"/>
                <a:cs typeface="Times New Roman" panose="02020603050405020304" pitchFamily="18" charset="0"/>
              </a:rPr>
              <a:t>, a program to promote physical activity might aim to make neighborhoods more pedestrian friendly by establishing well - lighted and convenient walking paths and by educating the public about the importance of building exercise into the daily routine</a:t>
            </a:r>
            <a:r>
              <a:rPr lang="en-US" sz="3200" b="1" dirty="0" smtClean="0">
                <a:solidFill>
                  <a:schemeClr val="tx1"/>
                </a:solidFill>
                <a:latin typeface="Times New Roman" panose="02020603050405020304" pitchFamily="18" charset="0"/>
                <a:cs typeface="Times New Roman" panose="02020603050405020304" pitchFamily="18" charset="0"/>
              </a:rPr>
              <a:t>.</a:t>
            </a:r>
            <a:endParaRPr lang="en-US"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46490061"/>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2"/>
          </p:nvPr>
        </p:nvSpPr>
        <p:spPr/>
        <p:txBody>
          <a:bodyPr/>
          <a:lstStyle/>
          <a:p>
            <a:fld id="{E9600C0B-CEFD-47C0-ABB8-F06C7E7D5A6E}" type="datetime1">
              <a:rPr lang="ar-SA" smtClean="0"/>
              <a:t>30/01/1441</a:t>
            </a:fld>
            <a:endParaRPr lang="ar-SA" dirty="0"/>
          </a:p>
        </p:txBody>
      </p:sp>
      <p:sp>
        <p:nvSpPr>
          <p:cNvPr id="6" name="Footer Placeholder 5"/>
          <p:cNvSpPr>
            <a:spLocks noGrp="1"/>
          </p:cNvSpPr>
          <p:nvPr>
            <p:ph type="ftr" sz="quarter" idx="3"/>
          </p:nvPr>
        </p:nvSpPr>
        <p:spPr/>
        <p:txBody>
          <a:bodyPr/>
          <a:lstStyle/>
          <a:p>
            <a:r>
              <a:rPr lang="en-US" smtClean="0"/>
              <a:t>Dr. Mohammed Alnaif</a:t>
            </a:r>
            <a:endParaRPr lang="ar-SA"/>
          </a:p>
        </p:txBody>
      </p:sp>
      <p:sp>
        <p:nvSpPr>
          <p:cNvPr id="5" name="Slide Number Placeholder 4"/>
          <p:cNvSpPr>
            <a:spLocks noGrp="1"/>
          </p:cNvSpPr>
          <p:nvPr>
            <p:ph type="sldNum" sz="quarter" idx="4"/>
          </p:nvPr>
        </p:nvSpPr>
        <p:spPr/>
        <p:txBody>
          <a:bodyPr/>
          <a:lstStyle/>
          <a:p>
            <a:fld id="{B3988F7D-D297-40C4-B76C-B7BD2903FBFC}" type="slidenum">
              <a:rPr lang="ar-SA" smtClean="0"/>
              <a:pPr/>
              <a:t>29</a:t>
            </a:fld>
            <a:endParaRPr lang="ar-SA"/>
          </a:p>
        </p:txBody>
      </p:sp>
      <p:sp>
        <p:nvSpPr>
          <p:cNvPr id="2" name="Title 1"/>
          <p:cNvSpPr>
            <a:spLocks noGrp="1"/>
          </p:cNvSpPr>
          <p:nvPr>
            <p:ph type="ctrTitle" sz="quarter"/>
          </p:nvPr>
        </p:nvSpPr>
        <p:spPr>
          <a:xfrm>
            <a:off x="533400" y="381000"/>
            <a:ext cx="8077200" cy="585936"/>
          </a:xfrm>
        </p:spPr>
        <p:txBody>
          <a:bodyPr>
            <a:noAutofit/>
          </a:bodyPr>
          <a:lstStyle/>
          <a:p>
            <a:pPr marL="182880"/>
            <a:r>
              <a:rPr lang="en-US" sz="3200" b="1" dirty="0">
                <a:solidFill>
                  <a:schemeClr val="tx1"/>
                </a:solidFill>
                <a:effectLst/>
                <a:latin typeface="Times New Roman" panose="02020603050405020304" pitchFamily="18" charset="0"/>
                <a:cs typeface="Times New Roman" panose="02020603050405020304" pitchFamily="18" charset="0"/>
              </a:rPr>
              <a:t>MODERN PUBLIC HEALT H SYSTEMS</a:t>
            </a:r>
            <a:endParaRPr lang="ar-SA" sz="3200" dirty="0">
              <a:solidFill>
                <a:schemeClr val="tx1"/>
              </a:solidFill>
              <a:effectLst/>
              <a:latin typeface="Times New Roman" panose="02020603050405020304" pitchFamily="18" charset="0"/>
              <a:cs typeface="Times New Roman" panose="02020603050405020304" pitchFamily="18" charset="0"/>
            </a:endParaRPr>
          </a:p>
        </p:txBody>
      </p:sp>
      <p:sp>
        <p:nvSpPr>
          <p:cNvPr id="7" name="Subtitle 6"/>
          <p:cNvSpPr>
            <a:spLocks noGrp="1"/>
          </p:cNvSpPr>
          <p:nvPr>
            <p:ph type="subTitle" sz="quarter" idx="1"/>
          </p:nvPr>
        </p:nvSpPr>
        <p:spPr>
          <a:xfrm>
            <a:off x="381000" y="1371600"/>
            <a:ext cx="8382000" cy="4648200"/>
          </a:xfrm>
        </p:spPr>
        <p:txBody>
          <a:bodyPr>
            <a:normAutofit fontScale="77500" lnSpcReduction="20000"/>
          </a:bodyPr>
          <a:lstStyle/>
          <a:p>
            <a:pPr marL="457200" indent="-457200" algn="l">
              <a:lnSpc>
                <a:spcPct val="120000"/>
              </a:lnSpc>
              <a:spcBef>
                <a:spcPts val="600"/>
              </a:spcBef>
            </a:pPr>
            <a:r>
              <a:rPr lang="en-US" sz="3600" b="1" dirty="0" smtClean="0">
                <a:solidFill>
                  <a:srgbClr val="0000FF"/>
                </a:solidFill>
                <a:latin typeface="Times New Roman" panose="02020603050405020304" pitchFamily="18" charset="0"/>
                <a:cs typeface="Times New Roman" panose="02020603050405020304" pitchFamily="18" charset="0"/>
              </a:rPr>
              <a:t>Four </a:t>
            </a:r>
            <a:r>
              <a:rPr lang="en-US" sz="3600" b="1" dirty="0">
                <a:solidFill>
                  <a:srgbClr val="0000FF"/>
                </a:solidFill>
                <a:latin typeface="Times New Roman" panose="02020603050405020304" pitchFamily="18" charset="0"/>
                <a:cs typeface="Times New Roman" panose="02020603050405020304" pitchFamily="18" charset="0"/>
              </a:rPr>
              <a:t>Levels of Influence</a:t>
            </a:r>
          </a:p>
          <a:p>
            <a:pPr marL="457200" indent="-457200" algn="l">
              <a:lnSpc>
                <a:spcPct val="120000"/>
              </a:lnSpc>
              <a:spcBef>
                <a:spcPts val="600"/>
              </a:spcBef>
            </a:pPr>
            <a:r>
              <a:rPr lang="en-US" sz="3300" b="1" i="1" dirty="0">
                <a:solidFill>
                  <a:srgbClr val="0000FF"/>
                </a:solidFill>
                <a:latin typeface="Times New Roman" panose="02020603050405020304" pitchFamily="18" charset="0"/>
                <a:cs typeface="Times New Roman" panose="02020603050405020304" pitchFamily="18" charset="0"/>
              </a:rPr>
              <a:t>Societal Level</a:t>
            </a:r>
            <a:endParaRPr lang="en-US" sz="3300" b="1" dirty="0">
              <a:solidFill>
                <a:srgbClr val="0000FF"/>
              </a:solidFill>
              <a:latin typeface="Times New Roman" panose="02020603050405020304" pitchFamily="18" charset="0"/>
              <a:cs typeface="Times New Roman" panose="02020603050405020304" pitchFamily="18" charset="0"/>
            </a:endParaRPr>
          </a:p>
          <a:p>
            <a:pPr marL="457200" indent="-457200" algn="l">
              <a:lnSpc>
                <a:spcPct val="120000"/>
              </a:lnSpc>
              <a:spcBef>
                <a:spcPts val="600"/>
              </a:spcBef>
              <a:buFont typeface="Arial" panose="020B0604020202020204" pitchFamily="34" charset="0"/>
              <a:buChar char="•"/>
            </a:pPr>
            <a:r>
              <a:rPr lang="en-US" sz="3200" b="1" dirty="0">
                <a:solidFill>
                  <a:schemeClr val="tx1"/>
                </a:solidFill>
                <a:latin typeface="Times New Roman" panose="02020603050405020304" pitchFamily="18" charset="0"/>
                <a:cs typeface="Times New Roman" panose="02020603050405020304" pitchFamily="18" charset="0"/>
              </a:rPr>
              <a:t>Finally, our health is shaped by </a:t>
            </a:r>
            <a:r>
              <a:rPr lang="en-US" sz="3200" b="1" dirty="0">
                <a:solidFill>
                  <a:srgbClr val="0000FF"/>
                </a:solidFill>
                <a:latin typeface="Times New Roman" panose="02020603050405020304" pitchFamily="18" charset="0"/>
                <a:cs typeface="Times New Roman" panose="02020603050405020304" pitchFamily="18" charset="0"/>
              </a:rPr>
              <a:t>macro - level </a:t>
            </a:r>
            <a:r>
              <a:rPr lang="en-US" sz="3200" b="1" dirty="0">
                <a:solidFill>
                  <a:schemeClr val="tx1"/>
                </a:solidFill>
                <a:latin typeface="Times New Roman" panose="02020603050405020304" pitchFamily="18" charset="0"/>
                <a:cs typeface="Times New Roman" panose="02020603050405020304" pitchFamily="18" charset="0"/>
              </a:rPr>
              <a:t>factors in </a:t>
            </a:r>
            <a:r>
              <a:rPr lang="en-US" sz="3200" b="1" dirty="0">
                <a:solidFill>
                  <a:srgbClr val="0000FF"/>
                </a:solidFill>
                <a:latin typeface="Times New Roman" panose="02020603050405020304" pitchFamily="18" charset="0"/>
                <a:cs typeface="Times New Roman" panose="02020603050405020304" pitchFamily="18" charset="0"/>
              </a:rPr>
              <a:t>society</a:t>
            </a:r>
            <a:r>
              <a:rPr lang="en-US" sz="3200" b="1" dirty="0">
                <a:solidFill>
                  <a:schemeClr val="tx1"/>
                </a:solidFill>
                <a:latin typeface="Times New Roman" panose="02020603050405020304" pitchFamily="18" charset="0"/>
                <a:cs typeface="Times New Roman" panose="02020603050405020304" pitchFamily="18" charset="0"/>
              </a:rPr>
              <a:t> as a whole, such as religious and cultural beliefs, economic policies, gender or racial inequalities, and social norms. </a:t>
            </a:r>
            <a:endParaRPr lang="en-US" sz="3200" b="1" dirty="0" smtClean="0">
              <a:solidFill>
                <a:schemeClr val="tx1"/>
              </a:solidFill>
              <a:latin typeface="Times New Roman" panose="02020603050405020304" pitchFamily="18" charset="0"/>
              <a:cs typeface="Times New Roman" panose="02020603050405020304" pitchFamily="18" charset="0"/>
            </a:endParaRPr>
          </a:p>
          <a:p>
            <a:pPr marL="457200" indent="-457200" algn="l">
              <a:lnSpc>
                <a:spcPct val="120000"/>
              </a:lnSpc>
              <a:spcBef>
                <a:spcPts val="600"/>
              </a:spcBef>
              <a:buFont typeface="Arial" panose="020B0604020202020204" pitchFamily="34" charset="0"/>
              <a:buChar char="•"/>
            </a:pPr>
            <a:r>
              <a:rPr lang="en-US" sz="3200" b="1" dirty="0" smtClean="0">
                <a:solidFill>
                  <a:srgbClr val="0000FF"/>
                </a:solidFill>
                <a:latin typeface="Times New Roman" panose="02020603050405020304" pitchFamily="18" charset="0"/>
                <a:cs typeface="Times New Roman" panose="02020603050405020304" pitchFamily="18" charset="0"/>
              </a:rPr>
              <a:t>Prevention </a:t>
            </a:r>
            <a:r>
              <a:rPr lang="en-US" sz="3200" b="1" dirty="0">
                <a:solidFill>
                  <a:srgbClr val="0000FF"/>
                </a:solidFill>
                <a:latin typeface="Times New Roman" panose="02020603050405020304" pitchFamily="18" charset="0"/>
                <a:cs typeface="Times New Roman" panose="02020603050405020304" pitchFamily="18" charset="0"/>
              </a:rPr>
              <a:t>strategies </a:t>
            </a:r>
            <a:r>
              <a:rPr lang="en-US" sz="3200" b="1" dirty="0">
                <a:solidFill>
                  <a:schemeClr val="tx1"/>
                </a:solidFill>
                <a:latin typeface="Times New Roman" panose="02020603050405020304" pitchFamily="18" charset="0"/>
                <a:cs typeface="Times New Roman" panose="02020603050405020304" pitchFamily="18" charset="0"/>
              </a:rPr>
              <a:t>at the societal level may employ many approaches in combination, such as creating new policies, awareness campaigns, and programs, and they are often carried out by multiple tiers of government and private or nonprofit entities</a:t>
            </a:r>
            <a:r>
              <a:rPr lang="en-US" sz="3200" b="1" dirty="0" smtClean="0">
                <a:solidFill>
                  <a:schemeClr val="tx1"/>
                </a:solidFill>
                <a:latin typeface="Times New Roman" panose="02020603050405020304" pitchFamily="18" charset="0"/>
                <a:cs typeface="Times New Roman" panose="02020603050405020304" pitchFamily="18" charset="0"/>
              </a:rPr>
              <a:t>.</a:t>
            </a:r>
            <a:endParaRPr lang="en-US"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2718225"/>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2"/>
          </p:nvPr>
        </p:nvSpPr>
        <p:spPr/>
        <p:txBody>
          <a:bodyPr/>
          <a:lstStyle/>
          <a:p>
            <a:fld id="{F26BBE15-5C77-42D9-B4D7-44180E763F51}" type="datetime1">
              <a:rPr lang="ar-SA" smtClean="0"/>
              <a:t>30/01/1441</a:t>
            </a:fld>
            <a:endParaRPr lang="ar-SA"/>
          </a:p>
        </p:txBody>
      </p:sp>
      <p:sp>
        <p:nvSpPr>
          <p:cNvPr id="6" name="Footer Placeholder 5"/>
          <p:cNvSpPr>
            <a:spLocks noGrp="1"/>
          </p:cNvSpPr>
          <p:nvPr>
            <p:ph type="ftr" sz="quarter" idx="3"/>
          </p:nvPr>
        </p:nvSpPr>
        <p:spPr/>
        <p:txBody>
          <a:bodyPr/>
          <a:lstStyle/>
          <a:p>
            <a:r>
              <a:rPr lang="en-US" smtClean="0"/>
              <a:t>Dr. Mohammed Alnaif</a:t>
            </a:r>
            <a:endParaRPr lang="ar-SA"/>
          </a:p>
        </p:txBody>
      </p:sp>
      <p:sp>
        <p:nvSpPr>
          <p:cNvPr id="5" name="Slide Number Placeholder 4"/>
          <p:cNvSpPr>
            <a:spLocks noGrp="1"/>
          </p:cNvSpPr>
          <p:nvPr>
            <p:ph type="sldNum" sz="quarter" idx="4"/>
          </p:nvPr>
        </p:nvSpPr>
        <p:spPr/>
        <p:txBody>
          <a:bodyPr/>
          <a:lstStyle/>
          <a:p>
            <a:fld id="{B3988F7D-D297-40C4-B76C-B7BD2903FBFC}" type="slidenum">
              <a:rPr lang="ar-SA" smtClean="0"/>
              <a:pPr/>
              <a:t>3</a:t>
            </a:fld>
            <a:endParaRPr lang="ar-SA"/>
          </a:p>
        </p:txBody>
      </p:sp>
      <p:sp>
        <p:nvSpPr>
          <p:cNvPr id="2" name="Title 1"/>
          <p:cNvSpPr>
            <a:spLocks noGrp="1"/>
          </p:cNvSpPr>
          <p:nvPr>
            <p:ph type="ctrTitle" sz="quarter"/>
          </p:nvPr>
        </p:nvSpPr>
        <p:spPr>
          <a:xfrm>
            <a:off x="838200" y="381000"/>
            <a:ext cx="7772400" cy="585936"/>
          </a:xfrm>
        </p:spPr>
        <p:txBody>
          <a:bodyPr>
            <a:noAutofit/>
          </a:bodyPr>
          <a:lstStyle/>
          <a:p>
            <a:pPr marL="182880"/>
            <a:r>
              <a:rPr lang="en-US" sz="3200" b="1" dirty="0">
                <a:solidFill>
                  <a:schemeClr val="tx1"/>
                </a:solidFill>
                <a:effectLst/>
                <a:latin typeface="Times New Roman" panose="02020603050405020304" pitchFamily="18" charset="0"/>
                <a:cs typeface="Times New Roman" panose="02020603050405020304" pitchFamily="18" charset="0"/>
              </a:rPr>
              <a:t>MODERN PUBLIC HEALT H SYSTEMS</a:t>
            </a:r>
            <a:endParaRPr lang="ar-SA" sz="3200" dirty="0">
              <a:solidFill>
                <a:schemeClr val="tx1"/>
              </a:solidFill>
              <a:effectLst/>
              <a:latin typeface="Times New Roman" panose="02020603050405020304" pitchFamily="18" charset="0"/>
              <a:cs typeface="Times New Roman" panose="02020603050405020304" pitchFamily="18" charset="0"/>
            </a:endParaRPr>
          </a:p>
        </p:txBody>
      </p:sp>
      <p:sp>
        <p:nvSpPr>
          <p:cNvPr id="7" name="Subtitle 6"/>
          <p:cNvSpPr>
            <a:spLocks noGrp="1"/>
          </p:cNvSpPr>
          <p:nvPr>
            <p:ph type="subTitle" sz="quarter" idx="1"/>
          </p:nvPr>
        </p:nvSpPr>
        <p:spPr>
          <a:xfrm>
            <a:off x="609600" y="1371600"/>
            <a:ext cx="8077200" cy="4648200"/>
          </a:xfrm>
        </p:spPr>
        <p:txBody>
          <a:bodyPr>
            <a:normAutofit fontScale="92500" lnSpcReduction="10000"/>
          </a:bodyPr>
          <a:lstStyle/>
          <a:p>
            <a:pPr marL="457200" indent="-457200" algn="l">
              <a:lnSpc>
                <a:spcPct val="110000"/>
              </a:lnSpc>
              <a:spcBef>
                <a:spcPts val="600"/>
              </a:spcBef>
              <a:buFont typeface="Arial" panose="020B0604020202020204" pitchFamily="34" charset="0"/>
              <a:buChar char="•"/>
            </a:pPr>
            <a:r>
              <a:rPr lang="en-US" sz="3200" b="1" dirty="0">
                <a:solidFill>
                  <a:srgbClr val="0000FF"/>
                </a:solidFill>
                <a:latin typeface="Times New Roman" panose="02020603050405020304" pitchFamily="18" charset="0"/>
                <a:cs typeface="Times New Roman" panose="02020603050405020304" pitchFamily="18" charset="0"/>
              </a:rPr>
              <a:t>Outbreaks</a:t>
            </a:r>
            <a:r>
              <a:rPr lang="en-US" sz="3200" b="1" dirty="0">
                <a:solidFill>
                  <a:schemeClr val="tx1"/>
                </a:solidFill>
                <a:latin typeface="Times New Roman" panose="02020603050405020304" pitchFamily="18" charset="0"/>
                <a:cs typeface="Times New Roman" panose="02020603050405020304" pitchFamily="18" charset="0"/>
              </a:rPr>
              <a:t> of cholera, dysentery, and typhoid fever were not uncommon in the world at the beginning of the nineteenth century. </a:t>
            </a:r>
            <a:endParaRPr lang="en-US" sz="3200" b="1" dirty="0" smtClean="0">
              <a:solidFill>
                <a:schemeClr val="tx1"/>
              </a:solidFill>
              <a:latin typeface="Times New Roman" panose="02020603050405020304" pitchFamily="18" charset="0"/>
              <a:cs typeface="Times New Roman" panose="02020603050405020304" pitchFamily="18" charset="0"/>
            </a:endParaRPr>
          </a:p>
          <a:p>
            <a:pPr marL="457200" indent="-457200" algn="l">
              <a:lnSpc>
                <a:spcPct val="110000"/>
              </a:lnSpc>
              <a:spcBef>
                <a:spcPts val="600"/>
              </a:spcBef>
              <a:buFont typeface="Arial" panose="020B0604020202020204" pitchFamily="34" charset="0"/>
              <a:buChar char="•"/>
            </a:pPr>
            <a:r>
              <a:rPr lang="en-US" sz="3200" b="1" dirty="0" smtClean="0">
                <a:solidFill>
                  <a:schemeClr val="tx1"/>
                </a:solidFill>
                <a:latin typeface="Times New Roman" panose="02020603050405020304" pitchFamily="18" charset="0"/>
                <a:cs typeface="Times New Roman" panose="02020603050405020304" pitchFamily="18" charset="0"/>
              </a:rPr>
              <a:t>The </a:t>
            </a:r>
            <a:r>
              <a:rPr lang="en-US" sz="3200" b="1" dirty="0">
                <a:solidFill>
                  <a:schemeClr val="tx1"/>
                </a:solidFill>
                <a:latin typeface="Times New Roman" panose="02020603050405020304" pitchFamily="18" charset="0"/>
                <a:cs typeface="Times New Roman" panose="02020603050405020304" pitchFamily="18" charset="0"/>
              </a:rPr>
              <a:t>challenging </a:t>
            </a:r>
            <a:r>
              <a:rPr lang="en-US" sz="3200" b="1" dirty="0">
                <a:solidFill>
                  <a:srgbClr val="0000FF"/>
                </a:solidFill>
                <a:latin typeface="Times New Roman" panose="02020603050405020304" pitchFamily="18" charset="0"/>
                <a:cs typeface="Times New Roman" panose="02020603050405020304" pitchFamily="18" charset="0"/>
              </a:rPr>
              <a:t>social and economic conditions </a:t>
            </a:r>
            <a:r>
              <a:rPr lang="en-US" sz="3200" b="1" dirty="0">
                <a:solidFill>
                  <a:schemeClr val="tx1"/>
                </a:solidFill>
                <a:latin typeface="Times New Roman" panose="02020603050405020304" pitchFamily="18" charset="0"/>
                <a:cs typeface="Times New Roman" panose="02020603050405020304" pitchFamily="18" charset="0"/>
              </a:rPr>
              <a:t>of the time, including overcrowding, lack of a clean public water supply, lack of waste disposal systems, and a general lack of public hygiene played a large part in the high incidence of these diseases</a:t>
            </a:r>
            <a:r>
              <a:rPr lang="en-US" sz="3200" b="1" dirty="0" smtClean="0">
                <a:solidFill>
                  <a:schemeClr val="tx1"/>
                </a:solidFill>
                <a:latin typeface="Times New Roman" panose="02020603050405020304" pitchFamily="18" charset="0"/>
                <a:cs typeface="Times New Roman" panose="02020603050405020304" pitchFamily="18" charset="0"/>
              </a:rPr>
              <a:t>.</a:t>
            </a:r>
            <a:endParaRPr lang="en-US"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43128757"/>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2"/>
          </p:nvPr>
        </p:nvSpPr>
        <p:spPr/>
        <p:txBody>
          <a:bodyPr/>
          <a:lstStyle/>
          <a:p>
            <a:fld id="{E9600C0B-CEFD-47C0-ABB8-F06C7E7D5A6E}" type="datetime1">
              <a:rPr lang="ar-SA" smtClean="0"/>
              <a:t>30/01/1441</a:t>
            </a:fld>
            <a:endParaRPr lang="ar-SA" dirty="0"/>
          </a:p>
        </p:txBody>
      </p:sp>
      <p:sp>
        <p:nvSpPr>
          <p:cNvPr id="6" name="Footer Placeholder 5"/>
          <p:cNvSpPr>
            <a:spLocks noGrp="1"/>
          </p:cNvSpPr>
          <p:nvPr>
            <p:ph type="ftr" sz="quarter" idx="3"/>
          </p:nvPr>
        </p:nvSpPr>
        <p:spPr/>
        <p:txBody>
          <a:bodyPr/>
          <a:lstStyle/>
          <a:p>
            <a:r>
              <a:rPr lang="en-US" smtClean="0"/>
              <a:t>Dr. Mohammed Alnaif</a:t>
            </a:r>
            <a:endParaRPr lang="ar-SA"/>
          </a:p>
        </p:txBody>
      </p:sp>
      <p:sp>
        <p:nvSpPr>
          <p:cNvPr id="5" name="Slide Number Placeholder 4"/>
          <p:cNvSpPr>
            <a:spLocks noGrp="1"/>
          </p:cNvSpPr>
          <p:nvPr>
            <p:ph type="sldNum" sz="quarter" idx="4"/>
          </p:nvPr>
        </p:nvSpPr>
        <p:spPr/>
        <p:txBody>
          <a:bodyPr/>
          <a:lstStyle/>
          <a:p>
            <a:fld id="{B3988F7D-D297-40C4-B76C-B7BD2903FBFC}" type="slidenum">
              <a:rPr lang="ar-SA" smtClean="0"/>
              <a:pPr/>
              <a:t>30</a:t>
            </a:fld>
            <a:endParaRPr lang="ar-SA"/>
          </a:p>
        </p:txBody>
      </p:sp>
      <p:sp>
        <p:nvSpPr>
          <p:cNvPr id="2" name="Title 1"/>
          <p:cNvSpPr>
            <a:spLocks noGrp="1"/>
          </p:cNvSpPr>
          <p:nvPr>
            <p:ph type="ctrTitle" sz="quarter"/>
          </p:nvPr>
        </p:nvSpPr>
        <p:spPr>
          <a:xfrm>
            <a:off x="457200" y="381000"/>
            <a:ext cx="8153400" cy="585936"/>
          </a:xfrm>
        </p:spPr>
        <p:txBody>
          <a:bodyPr>
            <a:noAutofit/>
          </a:bodyPr>
          <a:lstStyle/>
          <a:p>
            <a:pPr marL="182880"/>
            <a:r>
              <a:rPr lang="en-US" sz="3200" b="1" dirty="0">
                <a:solidFill>
                  <a:schemeClr val="tx1"/>
                </a:solidFill>
                <a:effectLst/>
                <a:latin typeface="Times New Roman" panose="02020603050405020304" pitchFamily="18" charset="0"/>
                <a:cs typeface="Times New Roman" panose="02020603050405020304" pitchFamily="18" charset="0"/>
              </a:rPr>
              <a:t>MODERN PUBLIC HEALT H SYSTEMS</a:t>
            </a:r>
            <a:endParaRPr lang="ar-SA" sz="3200" dirty="0">
              <a:solidFill>
                <a:schemeClr val="tx1"/>
              </a:solidFill>
              <a:effectLst/>
              <a:latin typeface="Times New Roman" panose="02020603050405020304" pitchFamily="18" charset="0"/>
              <a:cs typeface="Times New Roman" panose="02020603050405020304" pitchFamily="18" charset="0"/>
            </a:endParaRPr>
          </a:p>
        </p:txBody>
      </p:sp>
      <p:sp>
        <p:nvSpPr>
          <p:cNvPr id="7" name="Subtitle 6"/>
          <p:cNvSpPr>
            <a:spLocks noGrp="1"/>
          </p:cNvSpPr>
          <p:nvPr>
            <p:ph type="subTitle" sz="quarter" idx="1"/>
          </p:nvPr>
        </p:nvSpPr>
        <p:spPr>
          <a:xfrm>
            <a:off x="381000" y="1371600"/>
            <a:ext cx="8382000" cy="4648200"/>
          </a:xfrm>
        </p:spPr>
        <p:txBody>
          <a:bodyPr>
            <a:noAutofit/>
          </a:bodyPr>
          <a:lstStyle/>
          <a:p>
            <a:pPr marL="457200" indent="-457200" algn="l">
              <a:spcBef>
                <a:spcPts val="0"/>
              </a:spcBef>
            </a:pPr>
            <a:r>
              <a:rPr lang="en-US" sz="2800" b="1" dirty="0" smtClean="0">
                <a:solidFill>
                  <a:srgbClr val="0000FF"/>
                </a:solidFill>
                <a:latin typeface="Times New Roman" panose="02020603050405020304" pitchFamily="18" charset="0"/>
                <a:cs typeface="Times New Roman" panose="02020603050405020304" pitchFamily="18" charset="0"/>
              </a:rPr>
              <a:t>Four </a:t>
            </a:r>
            <a:r>
              <a:rPr lang="en-US" sz="2800" b="1" dirty="0">
                <a:solidFill>
                  <a:srgbClr val="0000FF"/>
                </a:solidFill>
                <a:latin typeface="Times New Roman" panose="02020603050405020304" pitchFamily="18" charset="0"/>
                <a:cs typeface="Times New Roman" panose="02020603050405020304" pitchFamily="18" charset="0"/>
              </a:rPr>
              <a:t>Levels of Influence</a:t>
            </a:r>
          </a:p>
          <a:p>
            <a:pPr marL="457200" indent="-457200" algn="l">
              <a:spcBef>
                <a:spcPts val="0"/>
              </a:spcBef>
              <a:buFont typeface="Arial" panose="020B0604020202020204" pitchFamily="34" charset="0"/>
              <a:buChar char="•"/>
            </a:pPr>
            <a:r>
              <a:rPr lang="en-US" sz="2400" b="1" dirty="0">
                <a:solidFill>
                  <a:schemeClr val="tx1"/>
                </a:solidFill>
                <a:latin typeface="Times New Roman" panose="02020603050405020304" pitchFamily="18" charset="0"/>
                <a:cs typeface="Times New Roman" panose="02020603050405020304" pitchFamily="18" charset="0"/>
              </a:rPr>
              <a:t>The </a:t>
            </a:r>
            <a:r>
              <a:rPr lang="en-US" sz="2400" b="1" dirty="0">
                <a:solidFill>
                  <a:srgbClr val="0000FF"/>
                </a:solidFill>
                <a:latin typeface="Times New Roman" panose="02020603050405020304" pitchFamily="18" charset="0"/>
                <a:cs typeface="Times New Roman" panose="02020603050405020304" pitchFamily="18" charset="0"/>
              </a:rPr>
              <a:t>social - ecological model </a:t>
            </a:r>
            <a:r>
              <a:rPr lang="en-US" sz="2400" b="1" dirty="0">
                <a:solidFill>
                  <a:schemeClr val="tx1"/>
                </a:solidFill>
                <a:latin typeface="Times New Roman" panose="02020603050405020304" pitchFamily="18" charset="0"/>
                <a:cs typeface="Times New Roman" panose="02020603050405020304" pitchFamily="18" charset="0"/>
              </a:rPr>
              <a:t>can be used to inform theory, design research studies, create community programs, develop policy, and evaluate existing interventions.</a:t>
            </a:r>
          </a:p>
          <a:p>
            <a:pPr marL="457200" indent="-457200" algn="l">
              <a:spcBef>
                <a:spcPts val="0"/>
              </a:spcBef>
              <a:buFont typeface="Arial" panose="020B0604020202020204" pitchFamily="34" charset="0"/>
              <a:buChar char="•"/>
            </a:pPr>
            <a:r>
              <a:rPr lang="en-US" sz="2400" b="1" dirty="0">
                <a:solidFill>
                  <a:schemeClr val="tx1"/>
                </a:solidFill>
                <a:latin typeface="Times New Roman" panose="02020603050405020304" pitchFamily="18" charset="0"/>
                <a:cs typeface="Times New Roman" panose="02020603050405020304" pitchFamily="18" charset="0"/>
              </a:rPr>
              <a:t>Several versions of the model exist, some of which include an additional level of influence called the </a:t>
            </a:r>
            <a:r>
              <a:rPr lang="en-US" sz="2400" b="1" i="1" dirty="0">
                <a:solidFill>
                  <a:srgbClr val="0000FF"/>
                </a:solidFill>
                <a:latin typeface="Times New Roman" panose="02020603050405020304" pitchFamily="18" charset="0"/>
                <a:cs typeface="Times New Roman" panose="02020603050405020304" pitchFamily="18" charset="0"/>
              </a:rPr>
              <a:t>institutional</a:t>
            </a:r>
            <a:r>
              <a:rPr lang="en-US" sz="2400" b="1" i="1" dirty="0">
                <a:solidFill>
                  <a:schemeClr val="tx1"/>
                </a:solidFill>
                <a:latin typeface="Times New Roman" panose="02020603050405020304" pitchFamily="18" charset="0"/>
                <a:cs typeface="Times New Roman" panose="02020603050405020304" pitchFamily="18" charset="0"/>
              </a:rPr>
              <a:t> </a:t>
            </a:r>
            <a:r>
              <a:rPr lang="en-US" sz="2400" b="1" dirty="0">
                <a:solidFill>
                  <a:schemeClr val="tx1"/>
                </a:solidFill>
                <a:latin typeface="Times New Roman" panose="02020603050405020304" pitchFamily="18" charset="0"/>
                <a:cs typeface="Times New Roman" panose="02020603050405020304" pitchFamily="18" charset="0"/>
              </a:rPr>
              <a:t>or </a:t>
            </a:r>
            <a:r>
              <a:rPr lang="en-US" sz="2400" b="1" i="1" dirty="0">
                <a:solidFill>
                  <a:srgbClr val="0000FF"/>
                </a:solidFill>
                <a:latin typeface="Times New Roman" panose="02020603050405020304" pitchFamily="18" charset="0"/>
                <a:cs typeface="Times New Roman" panose="02020603050405020304" pitchFamily="18" charset="0"/>
              </a:rPr>
              <a:t>organizational</a:t>
            </a:r>
            <a:r>
              <a:rPr lang="en-US" sz="2400" b="1" i="1" dirty="0">
                <a:solidFill>
                  <a:schemeClr val="tx1"/>
                </a:solidFill>
                <a:latin typeface="Times New Roman" panose="02020603050405020304" pitchFamily="18" charset="0"/>
                <a:cs typeface="Times New Roman" panose="02020603050405020304" pitchFamily="18" charset="0"/>
              </a:rPr>
              <a:t> </a:t>
            </a:r>
            <a:r>
              <a:rPr lang="en-US" sz="2400" b="1" dirty="0">
                <a:solidFill>
                  <a:schemeClr val="tx1"/>
                </a:solidFill>
                <a:latin typeface="Times New Roman" panose="02020603050405020304" pitchFamily="18" charset="0"/>
                <a:cs typeface="Times New Roman" panose="02020603050405020304" pitchFamily="18" charset="0"/>
              </a:rPr>
              <a:t>level. </a:t>
            </a:r>
            <a:endParaRPr lang="en-US" sz="2400" b="1" dirty="0" smtClean="0">
              <a:solidFill>
                <a:schemeClr val="tx1"/>
              </a:solidFill>
              <a:latin typeface="Times New Roman" panose="02020603050405020304" pitchFamily="18" charset="0"/>
              <a:cs typeface="Times New Roman" panose="02020603050405020304" pitchFamily="18" charset="0"/>
            </a:endParaRPr>
          </a:p>
          <a:p>
            <a:pPr marL="457200" indent="-457200" algn="l">
              <a:spcBef>
                <a:spcPts val="0"/>
              </a:spcBef>
              <a:buFont typeface="Arial" panose="020B0604020202020204" pitchFamily="34" charset="0"/>
              <a:buChar char="•"/>
            </a:pPr>
            <a:r>
              <a:rPr lang="en-US" sz="2400" b="1" dirty="0" smtClean="0">
                <a:solidFill>
                  <a:schemeClr val="tx1"/>
                </a:solidFill>
                <a:latin typeface="Times New Roman" panose="02020603050405020304" pitchFamily="18" charset="0"/>
                <a:cs typeface="Times New Roman" panose="02020603050405020304" pitchFamily="18" charset="0"/>
              </a:rPr>
              <a:t>This </a:t>
            </a:r>
            <a:r>
              <a:rPr lang="en-US" sz="2400" b="1" dirty="0">
                <a:solidFill>
                  <a:schemeClr val="tx1"/>
                </a:solidFill>
                <a:latin typeface="Times New Roman" panose="02020603050405020304" pitchFamily="18" charset="0"/>
                <a:cs typeface="Times New Roman" panose="02020603050405020304" pitchFamily="18" charset="0"/>
              </a:rPr>
              <a:t>level of influence fits </a:t>
            </a:r>
            <a:r>
              <a:rPr lang="en-US" sz="2400" b="1" dirty="0">
                <a:solidFill>
                  <a:srgbClr val="0000FF"/>
                </a:solidFill>
                <a:latin typeface="Times New Roman" panose="02020603050405020304" pitchFamily="18" charset="0"/>
                <a:cs typeface="Times New Roman" panose="02020603050405020304" pitchFamily="18" charset="0"/>
              </a:rPr>
              <a:t>between</a:t>
            </a:r>
            <a:r>
              <a:rPr lang="en-US" sz="2400" b="1" dirty="0">
                <a:solidFill>
                  <a:schemeClr val="tx1"/>
                </a:solidFill>
                <a:latin typeface="Times New Roman" panose="02020603050405020304" pitchFamily="18" charset="0"/>
                <a:cs typeface="Times New Roman" panose="02020603050405020304" pitchFamily="18" charset="0"/>
              </a:rPr>
              <a:t> the </a:t>
            </a:r>
            <a:r>
              <a:rPr lang="en-US" sz="2400" b="1" dirty="0">
                <a:solidFill>
                  <a:srgbClr val="0000FF"/>
                </a:solidFill>
                <a:latin typeface="Times New Roman" panose="02020603050405020304" pitchFamily="18" charset="0"/>
                <a:cs typeface="Times New Roman" panose="02020603050405020304" pitchFamily="18" charset="0"/>
              </a:rPr>
              <a:t>relationship</a:t>
            </a:r>
            <a:r>
              <a:rPr lang="en-US" sz="2400" b="1" dirty="0">
                <a:solidFill>
                  <a:schemeClr val="tx1"/>
                </a:solidFill>
                <a:latin typeface="Times New Roman" panose="02020603050405020304" pitchFamily="18" charset="0"/>
                <a:cs typeface="Times New Roman" panose="02020603050405020304" pitchFamily="18" charset="0"/>
              </a:rPr>
              <a:t> and </a:t>
            </a:r>
            <a:r>
              <a:rPr lang="en-US" sz="2400" b="1" dirty="0">
                <a:solidFill>
                  <a:srgbClr val="0000FF"/>
                </a:solidFill>
                <a:latin typeface="Times New Roman" panose="02020603050405020304" pitchFamily="18" charset="0"/>
                <a:cs typeface="Times New Roman" panose="02020603050405020304" pitchFamily="18" charset="0"/>
              </a:rPr>
              <a:t>community</a:t>
            </a:r>
            <a:r>
              <a:rPr lang="en-US" sz="2400" b="1" dirty="0">
                <a:solidFill>
                  <a:schemeClr val="tx1"/>
                </a:solidFill>
                <a:latin typeface="Times New Roman" panose="02020603050405020304" pitchFamily="18" charset="0"/>
                <a:cs typeface="Times New Roman" panose="02020603050405020304" pitchFamily="18" charset="0"/>
              </a:rPr>
              <a:t> levels and allows research and interventions to focus more directly on the dynamic within organizations such as schools, mosques, or the workplace</a:t>
            </a:r>
            <a:r>
              <a:rPr lang="en-US" sz="2400" b="1" dirty="0" smtClean="0">
                <a:solidFill>
                  <a:schemeClr val="tx1"/>
                </a:solidFill>
                <a:latin typeface="Times New Roman" panose="02020603050405020304" pitchFamily="18" charset="0"/>
                <a:cs typeface="Times New Roman" panose="02020603050405020304" pitchFamily="18" charset="0"/>
              </a:rPr>
              <a:t>.</a:t>
            </a:r>
            <a:endParaRPr lang="en-US" sz="24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44948051"/>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2"/>
          </p:nvPr>
        </p:nvSpPr>
        <p:spPr/>
        <p:txBody>
          <a:bodyPr/>
          <a:lstStyle/>
          <a:p>
            <a:fld id="{E9600C0B-CEFD-47C0-ABB8-F06C7E7D5A6E}" type="datetime1">
              <a:rPr lang="ar-SA" smtClean="0"/>
              <a:t>30/01/1441</a:t>
            </a:fld>
            <a:endParaRPr lang="ar-SA" dirty="0"/>
          </a:p>
        </p:txBody>
      </p:sp>
      <p:sp>
        <p:nvSpPr>
          <p:cNvPr id="6" name="Footer Placeholder 5"/>
          <p:cNvSpPr>
            <a:spLocks noGrp="1"/>
          </p:cNvSpPr>
          <p:nvPr>
            <p:ph type="ftr" sz="quarter" idx="3"/>
          </p:nvPr>
        </p:nvSpPr>
        <p:spPr/>
        <p:txBody>
          <a:bodyPr/>
          <a:lstStyle/>
          <a:p>
            <a:r>
              <a:rPr lang="en-US" smtClean="0"/>
              <a:t>Dr. Mohammed Alnaif</a:t>
            </a:r>
            <a:endParaRPr lang="ar-SA"/>
          </a:p>
        </p:txBody>
      </p:sp>
      <p:sp>
        <p:nvSpPr>
          <p:cNvPr id="5" name="Slide Number Placeholder 4"/>
          <p:cNvSpPr>
            <a:spLocks noGrp="1"/>
          </p:cNvSpPr>
          <p:nvPr>
            <p:ph type="sldNum" sz="quarter" idx="4"/>
          </p:nvPr>
        </p:nvSpPr>
        <p:spPr/>
        <p:txBody>
          <a:bodyPr/>
          <a:lstStyle/>
          <a:p>
            <a:fld id="{B3988F7D-D297-40C4-B76C-B7BD2903FBFC}" type="slidenum">
              <a:rPr lang="ar-SA" smtClean="0"/>
              <a:pPr/>
              <a:t>31</a:t>
            </a:fld>
            <a:endParaRPr lang="ar-SA"/>
          </a:p>
        </p:txBody>
      </p:sp>
      <p:sp>
        <p:nvSpPr>
          <p:cNvPr id="2" name="Title 1"/>
          <p:cNvSpPr>
            <a:spLocks noGrp="1"/>
          </p:cNvSpPr>
          <p:nvPr>
            <p:ph type="ctrTitle" sz="quarter"/>
          </p:nvPr>
        </p:nvSpPr>
        <p:spPr>
          <a:xfrm>
            <a:off x="609600" y="381000"/>
            <a:ext cx="8001000" cy="585936"/>
          </a:xfrm>
        </p:spPr>
        <p:txBody>
          <a:bodyPr>
            <a:noAutofit/>
          </a:bodyPr>
          <a:lstStyle/>
          <a:p>
            <a:pPr marL="182880"/>
            <a:r>
              <a:rPr lang="en-US" sz="3200" b="1" dirty="0">
                <a:solidFill>
                  <a:schemeClr val="tx1"/>
                </a:solidFill>
                <a:effectLst/>
                <a:latin typeface="Times New Roman" panose="02020603050405020304" pitchFamily="18" charset="0"/>
                <a:cs typeface="Times New Roman" panose="02020603050405020304" pitchFamily="18" charset="0"/>
              </a:rPr>
              <a:t>MODERN PUBLIC HEALT H SYSTEMS</a:t>
            </a:r>
            <a:endParaRPr lang="ar-SA" sz="3200" dirty="0">
              <a:solidFill>
                <a:schemeClr val="tx1"/>
              </a:solidFill>
              <a:effectLst/>
              <a:latin typeface="Times New Roman" panose="02020603050405020304" pitchFamily="18" charset="0"/>
              <a:cs typeface="Times New Roman" panose="02020603050405020304" pitchFamily="18" charset="0"/>
            </a:endParaRPr>
          </a:p>
        </p:txBody>
      </p:sp>
      <p:sp>
        <p:nvSpPr>
          <p:cNvPr id="7" name="Subtitle 6"/>
          <p:cNvSpPr>
            <a:spLocks noGrp="1"/>
          </p:cNvSpPr>
          <p:nvPr>
            <p:ph type="subTitle" sz="quarter" idx="1"/>
          </p:nvPr>
        </p:nvSpPr>
        <p:spPr>
          <a:xfrm>
            <a:off x="304800" y="1219200"/>
            <a:ext cx="8534400" cy="4800600"/>
          </a:xfrm>
        </p:spPr>
        <p:txBody>
          <a:bodyPr>
            <a:noAutofit/>
          </a:bodyPr>
          <a:lstStyle/>
          <a:p>
            <a:pPr marL="457200" indent="-457200" algn="l">
              <a:spcBef>
                <a:spcPts val="0"/>
              </a:spcBef>
            </a:pPr>
            <a:r>
              <a:rPr lang="en-US" sz="2400" b="1" dirty="0">
                <a:solidFill>
                  <a:srgbClr val="0000FF"/>
                </a:solidFill>
                <a:latin typeface="Times New Roman" panose="02020603050405020304" pitchFamily="18" charset="0"/>
                <a:cs typeface="Times New Roman" panose="02020603050405020304" pitchFamily="18" charset="0"/>
              </a:rPr>
              <a:t>Applying the Social - Ecological Model</a:t>
            </a:r>
          </a:p>
          <a:p>
            <a:pPr marL="457200" indent="-457200" algn="l">
              <a:spcBef>
                <a:spcPts val="0"/>
              </a:spcBef>
            </a:pPr>
            <a:r>
              <a:rPr lang="en-US" sz="2400" b="1" i="1" dirty="0">
                <a:solidFill>
                  <a:srgbClr val="0000FF"/>
                </a:solidFill>
                <a:latin typeface="Times New Roman" panose="02020603050405020304" pitchFamily="18" charset="0"/>
                <a:cs typeface="Times New Roman" panose="02020603050405020304" pitchFamily="18" charset="0"/>
              </a:rPr>
              <a:t>Research</a:t>
            </a:r>
            <a:endParaRPr lang="en-US" sz="2400" b="1" dirty="0">
              <a:solidFill>
                <a:srgbClr val="0000FF"/>
              </a:solidFill>
              <a:latin typeface="Times New Roman" panose="02020603050405020304" pitchFamily="18" charset="0"/>
              <a:cs typeface="Times New Roman" panose="02020603050405020304" pitchFamily="18" charset="0"/>
            </a:endParaRPr>
          </a:p>
          <a:p>
            <a:pPr marL="457200" indent="-457200" algn="l">
              <a:spcBef>
                <a:spcPts val="0"/>
              </a:spcBef>
              <a:buFont typeface="Arial" panose="020B0604020202020204" pitchFamily="34" charset="0"/>
              <a:buChar char="•"/>
            </a:pPr>
            <a:r>
              <a:rPr lang="en-US" sz="2200" b="1" dirty="0">
                <a:solidFill>
                  <a:schemeClr val="tx1"/>
                </a:solidFill>
                <a:latin typeface="Times New Roman" panose="02020603050405020304" pitchFamily="18" charset="0"/>
                <a:cs typeface="Times New Roman" panose="02020603050405020304" pitchFamily="18" charset="0"/>
              </a:rPr>
              <a:t>A </a:t>
            </a:r>
            <a:r>
              <a:rPr lang="en-US" sz="2200" b="1" dirty="0">
                <a:solidFill>
                  <a:srgbClr val="0000FF"/>
                </a:solidFill>
                <a:latin typeface="Times New Roman" panose="02020603050405020304" pitchFamily="18" charset="0"/>
                <a:cs typeface="Times New Roman" panose="02020603050405020304" pitchFamily="18" charset="0"/>
              </a:rPr>
              <a:t>major challenge </a:t>
            </a:r>
            <a:r>
              <a:rPr lang="en-US" sz="2200" b="1" dirty="0">
                <a:solidFill>
                  <a:schemeClr val="tx1"/>
                </a:solidFill>
                <a:latin typeface="Times New Roman" panose="02020603050405020304" pitchFamily="18" charset="0"/>
                <a:cs typeface="Times New Roman" panose="02020603050405020304" pitchFamily="18" charset="0"/>
              </a:rPr>
              <a:t>facing public health researchers is obtaining the data required to define the nature and magnitude of a public health problem. </a:t>
            </a:r>
            <a:endParaRPr lang="en-US" sz="2200" b="1" dirty="0" smtClean="0">
              <a:solidFill>
                <a:schemeClr val="tx1"/>
              </a:solidFill>
              <a:latin typeface="Times New Roman" panose="02020603050405020304" pitchFamily="18" charset="0"/>
              <a:cs typeface="Times New Roman" panose="02020603050405020304" pitchFamily="18" charset="0"/>
            </a:endParaRPr>
          </a:p>
          <a:p>
            <a:pPr marL="457200" indent="-457200" algn="l">
              <a:spcBef>
                <a:spcPts val="0"/>
              </a:spcBef>
              <a:buFont typeface="Arial" panose="020B0604020202020204" pitchFamily="34" charset="0"/>
              <a:buChar char="•"/>
            </a:pPr>
            <a:r>
              <a:rPr lang="en-US" sz="2200" b="1" dirty="0" smtClean="0">
                <a:solidFill>
                  <a:srgbClr val="0000FF"/>
                </a:solidFill>
                <a:latin typeface="Times New Roman" panose="02020603050405020304" pitchFamily="18" charset="0"/>
                <a:cs typeface="Times New Roman" panose="02020603050405020304" pitchFamily="18" charset="0"/>
              </a:rPr>
              <a:t>Historically</a:t>
            </a:r>
            <a:r>
              <a:rPr lang="en-US" sz="2200" b="1" dirty="0">
                <a:solidFill>
                  <a:schemeClr val="tx1"/>
                </a:solidFill>
                <a:latin typeface="Times New Roman" panose="02020603050405020304" pitchFamily="18" charset="0"/>
                <a:cs typeface="Times New Roman" panose="02020603050405020304" pitchFamily="18" charset="0"/>
              </a:rPr>
              <a:t>, only simple data such as mortality and morbidity (rates of death and disease) have been collected and used in epidemiological studies. </a:t>
            </a:r>
            <a:endParaRPr lang="en-US" sz="2200" b="1" dirty="0" smtClean="0">
              <a:solidFill>
                <a:schemeClr val="tx1"/>
              </a:solidFill>
              <a:latin typeface="Times New Roman" panose="02020603050405020304" pitchFamily="18" charset="0"/>
              <a:cs typeface="Times New Roman" panose="02020603050405020304" pitchFamily="18" charset="0"/>
            </a:endParaRPr>
          </a:p>
          <a:p>
            <a:pPr marL="457200" indent="-457200" algn="l">
              <a:spcBef>
                <a:spcPts val="0"/>
              </a:spcBef>
              <a:buFont typeface="Arial" panose="020B0604020202020204" pitchFamily="34" charset="0"/>
              <a:buChar char="•"/>
            </a:pPr>
            <a:r>
              <a:rPr lang="en-US" sz="2200" b="1" dirty="0" smtClean="0">
                <a:solidFill>
                  <a:schemeClr val="tx1"/>
                </a:solidFill>
                <a:latin typeface="Times New Roman" panose="02020603050405020304" pitchFamily="18" charset="0"/>
                <a:cs typeface="Times New Roman" panose="02020603050405020304" pitchFamily="18" charset="0"/>
              </a:rPr>
              <a:t>These </a:t>
            </a:r>
            <a:r>
              <a:rPr lang="en-US" sz="2200" b="1" dirty="0">
                <a:solidFill>
                  <a:schemeClr val="tx1"/>
                </a:solidFill>
                <a:latin typeface="Times New Roman" panose="02020603050405020304" pitchFamily="18" charset="0"/>
                <a:cs typeface="Times New Roman" panose="02020603050405020304" pitchFamily="18" charset="0"/>
              </a:rPr>
              <a:t>data are limited in their ability to completely describe health among populations. </a:t>
            </a:r>
            <a:endParaRPr lang="en-US" sz="2200" b="1" dirty="0" smtClean="0">
              <a:solidFill>
                <a:schemeClr val="tx1"/>
              </a:solidFill>
              <a:latin typeface="Times New Roman" panose="02020603050405020304" pitchFamily="18" charset="0"/>
              <a:cs typeface="Times New Roman" panose="02020603050405020304" pitchFamily="18" charset="0"/>
            </a:endParaRPr>
          </a:p>
          <a:p>
            <a:pPr marL="457200" indent="-457200" algn="l">
              <a:spcBef>
                <a:spcPts val="0"/>
              </a:spcBef>
              <a:buFont typeface="Arial" panose="020B0604020202020204" pitchFamily="34" charset="0"/>
              <a:buChar char="•"/>
            </a:pPr>
            <a:r>
              <a:rPr lang="en-US" sz="2200" b="1" dirty="0" smtClean="0">
                <a:solidFill>
                  <a:schemeClr val="tx1"/>
                </a:solidFill>
                <a:latin typeface="Times New Roman" panose="02020603050405020304" pitchFamily="18" charset="0"/>
                <a:cs typeface="Times New Roman" panose="02020603050405020304" pitchFamily="18" charset="0"/>
              </a:rPr>
              <a:t>More </a:t>
            </a:r>
            <a:r>
              <a:rPr lang="en-US" sz="2200" b="1" dirty="0">
                <a:solidFill>
                  <a:schemeClr val="tx1"/>
                </a:solidFill>
                <a:latin typeface="Times New Roman" panose="02020603050405020304" pitchFamily="18" charset="0"/>
                <a:cs typeface="Times New Roman" panose="02020603050405020304" pitchFamily="18" charset="0"/>
              </a:rPr>
              <a:t>recently however, broader recognition of the </a:t>
            </a:r>
            <a:r>
              <a:rPr lang="en-US" sz="2200" b="1" dirty="0">
                <a:solidFill>
                  <a:srgbClr val="0000FF"/>
                </a:solidFill>
                <a:latin typeface="Times New Roman" panose="02020603050405020304" pitchFamily="18" charset="0"/>
                <a:cs typeface="Times New Roman" panose="02020603050405020304" pitchFamily="18" charset="0"/>
              </a:rPr>
              <a:t>social - ecological model </a:t>
            </a:r>
            <a:r>
              <a:rPr lang="en-US" sz="2200" b="1" dirty="0">
                <a:solidFill>
                  <a:schemeClr val="tx1"/>
                </a:solidFill>
                <a:latin typeface="Times New Roman" panose="02020603050405020304" pitchFamily="18" charset="0"/>
                <a:cs typeface="Times New Roman" panose="02020603050405020304" pitchFamily="18" charset="0"/>
              </a:rPr>
              <a:t>and the myriad of factors that can contribute to a health problem have supported a shift to more detailed data collection</a:t>
            </a:r>
            <a:r>
              <a:rPr lang="en-US" sz="2200" b="1" dirty="0" smtClean="0">
                <a:solidFill>
                  <a:schemeClr val="tx1"/>
                </a:solidFill>
                <a:latin typeface="Times New Roman" panose="02020603050405020304" pitchFamily="18" charset="0"/>
                <a:cs typeface="Times New Roman" panose="02020603050405020304" pitchFamily="18" charset="0"/>
              </a:rPr>
              <a:t>.</a:t>
            </a:r>
            <a:endParaRPr lang="en-US" sz="22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72721386"/>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2"/>
          </p:nvPr>
        </p:nvSpPr>
        <p:spPr/>
        <p:txBody>
          <a:bodyPr/>
          <a:lstStyle/>
          <a:p>
            <a:fld id="{E9600C0B-CEFD-47C0-ABB8-F06C7E7D5A6E}" type="datetime1">
              <a:rPr lang="ar-SA" smtClean="0"/>
              <a:t>30/01/1441</a:t>
            </a:fld>
            <a:endParaRPr lang="ar-SA" dirty="0"/>
          </a:p>
        </p:txBody>
      </p:sp>
      <p:sp>
        <p:nvSpPr>
          <p:cNvPr id="6" name="Footer Placeholder 5"/>
          <p:cNvSpPr>
            <a:spLocks noGrp="1"/>
          </p:cNvSpPr>
          <p:nvPr>
            <p:ph type="ftr" sz="quarter" idx="3"/>
          </p:nvPr>
        </p:nvSpPr>
        <p:spPr/>
        <p:txBody>
          <a:bodyPr/>
          <a:lstStyle/>
          <a:p>
            <a:r>
              <a:rPr lang="en-US" smtClean="0"/>
              <a:t>Dr. Mohammed Alnaif</a:t>
            </a:r>
            <a:endParaRPr lang="ar-SA"/>
          </a:p>
        </p:txBody>
      </p:sp>
      <p:sp>
        <p:nvSpPr>
          <p:cNvPr id="5" name="Slide Number Placeholder 4"/>
          <p:cNvSpPr>
            <a:spLocks noGrp="1"/>
          </p:cNvSpPr>
          <p:nvPr>
            <p:ph type="sldNum" sz="quarter" idx="4"/>
          </p:nvPr>
        </p:nvSpPr>
        <p:spPr/>
        <p:txBody>
          <a:bodyPr/>
          <a:lstStyle/>
          <a:p>
            <a:fld id="{B3988F7D-D297-40C4-B76C-B7BD2903FBFC}" type="slidenum">
              <a:rPr lang="ar-SA" smtClean="0"/>
              <a:pPr/>
              <a:t>32</a:t>
            </a:fld>
            <a:endParaRPr lang="ar-SA"/>
          </a:p>
        </p:txBody>
      </p:sp>
      <p:sp>
        <p:nvSpPr>
          <p:cNvPr id="2" name="Title 1"/>
          <p:cNvSpPr>
            <a:spLocks noGrp="1"/>
          </p:cNvSpPr>
          <p:nvPr>
            <p:ph type="ctrTitle" sz="quarter"/>
          </p:nvPr>
        </p:nvSpPr>
        <p:spPr>
          <a:xfrm>
            <a:off x="609600" y="381000"/>
            <a:ext cx="8001000" cy="585936"/>
          </a:xfrm>
        </p:spPr>
        <p:txBody>
          <a:bodyPr>
            <a:noAutofit/>
          </a:bodyPr>
          <a:lstStyle/>
          <a:p>
            <a:pPr marL="182880"/>
            <a:r>
              <a:rPr lang="en-US" sz="3200" b="1" dirty="0">
                <a:solidFill>
                  <a:schemeClr val="tx1"/>
                </a:solidFill>
                <a:effectLst/>
                <a:latin typeface="Times New Roman" panose="02020603050405020304" pitchFamily="18" charset="0"/>
                <a:cs typeface="Times New Roman" panose="02020603050405020304" pitchFamily="18" charset="0"/>
              </a:rPr>
              <a:t>MODERN PUBLIC HEALT H SYSTEMS</a:t>
            </a:r>
            <a:endParaRPr lang="ar-SA" sz="3200" dirty="0">
              <a:solidFill>
                <a:schemeClr val="tx1"/>
              </a:solidFill>
              <a:effectLst/>
              <a:latin typeface="Times New Roman" panose="02020603050405020304" pitchFamily="18" charset="0"/>
              <a:cs typeface="Times New Roman" panose="02020603050405020304" pitchFamily="18" charset="0"/>
            </a:endParaRPr>
          </a:p>
        </p:txBody>
      </p:sp>
      <p:sp>
        <p:nvSpPr>
          <p:cNvPr id="7" name="Subtitle 6"/>
          <p:cNvSpPr>
            <a:spLocks noGrp="1"/>
          </p:cNvSpPr>
          <p:nvPr>
            <p:ph type="subTitle" sz="quarter" idx="1"/>
          </p:nvPr>
        </p:nvSpPr>
        <p:spPr>
          <a:xfrm>
            <a:off x="381000" y="1295400"/>
            <a:ext cx="8458200" cy="4724400"/>
          </a:xfrm>
        </p:spPr>
        <p:txBody>
          <a:bodyPr>
            <a:normAutofit/>
          </a:bodyPr>
          <a:lstStyle/>
          <a:p>
            <a:pPr marL="457200" indent="-457200" algn="l">
              <a:spcBef>
                <a:spcPts val="600"/>
              </a:spcBef>
            </a:pPr>
            <a:r>
              <a:rPr lang="en-US" sz="2800" b="1" dirty="0">
                <a:solidFill>
                  <a:srgbClr val="0000FF"/>
                </a:solidFill>
                <a:latin typeface="Times New Roman" panose="02020603050405020304" pitchFamily="18" charset="0"/>
                <a:cs typeface="Times New Roman" panose="02020603050405020304" pitchFamily="18" charset="0"/>
              </a:rPr>
              <a:t>Applying the Social - Ecological Model</a:t>
            </a:r>
          </a:p>
          <a:p>
            <a:pPr marL="457200" indent="-457200" algn="l">
              <a:spcBef>
                <a:spcPts val="600"/>
              </a:spcBef>
            </a:pPr>
            <a:r>
              <a:rPr lang="en-US" sz="2800" b="1" i="1" dirty="0">
                <a:solidFill>
                  <a:srgbClr val="0000FF"/>
                </a:solidFill>
                <a:latin typeface="Times New Roman" panose="02020603050405020304" pitchFamily="18" charset="0"/>
                <a:cs typeface="Times New Roman" panose="02020603050405020304" pitchFamily="18" charset="0"/>
              </a:rPr>
              <a:t>Research</a:t>
            </a:r>
            <a:endParaRPr lang="en-US" sz="2800" b="1" dirty="0">
              <a:solidFill>
                <a:srgbClr val="0000FF"/>
              </a:solidFill>
              <a:latin typeface="Times New Roman" panose="02020603050405020304" pitchFamily="18" charset="0"/>
              <a:cs typeface="Times New Roman" panose="02020603050405020304" pitchFamily="18" charset="0"/>
            </a:endParaRPr>
          </a:p>
          <a:p>
            <a:pPr marL="457200" indent="-457200" algn="l">
              <a:spcBef>
                <a:spcPts val="600"/>
              </a:spcBef>
              <a:buFont typeface="Arial" panose="020B0604020202020204" pitchFamily="34" charset="0"/>
              <a:buChar char="•"/>
            </a:pPr>
            <a:r>
              <a:rPr lang="en-US" sz="2400" b="1" dirty="0">
                <a:solidFill>
                  <a:schemeClr val="tx1"/>
                </a:solidFill>
                <a:latin typeface="Times New Roman" panose="02020603050405020304" pitchFamily="18" charset="0"/>
                <a:cs typeface="Times New Roman" panose="02020603050405020304" pitchFamily="18" charset="0"/>
              </a:rPr>
              <a:t>When smoking was added to the list of reportable diseases and conditions in 1996, it was the first time that a </a:t>
            </a:r>
            <a:r>
              <a:rPr lang="en-US" sz="2400" b="1" dirty="0">
                <a:solidFill>
                  <a:srgbClr val="0000FF"/>
                </a:solidFill>
                <a:latin typeface="Times New Roman" panose="02020603050405020304" pitchFamily="18" charset="0"/>
                <a:cs typeface="Times New Roman" panose="02020603050405020304" pitchFamily="18" charset="0"/>
              </a:rPr>
              <a:t>health behavior</a:t>
            </a:r>
            <a:r>
              <a:rPr lang="en-US" sz="2400" b="1" dirty="0">
                <a:solidFill>
                  <a:schemeClr val="tx1"/>
                </a:solidFill>
                <a:latin typeface="Times New Roman" panose="02020603050405020304" pitchFamily="18" charset="0"/>
                <a:cs typeface="Times New Roman" panose="02020603050405020304" pitchFamily="18" charset="0"/>
              </a:rPr>
              <a:t> became part of </a:t>
            </a:r>
            <a:r>
              <a:rPr lang="en-US" sz="2400" b="1" dirty="0">
                <a:solidFill>
                  <a:srgbClr val="0000FF"/>
                </a:solidFill>
                <a:latin typeface="Times New Roman" panose="02020603050405020304" pitchFamily="18" charset="0"/>
                <a:cs typeface="Times New Roman" panose="02020603050405020304" pitchFamily="18" charset="0"/>
              </a:rPr>
              <a:t>surveillance</a:t>
            </a:r>
            <a:r>
              <a:rPr lang="en-US" sz="2400" b="1" dirty="0">
                <a:solidFill>
                  <a:schemeClr val="tx1"/>
                </a:solidFill>
                <a:latin typeface="Times New Roman" panose="02020603050405020304" pitchFamily="18" charset="0"/>
                <a:cs typeface="Times New Roman" panose="02020603050405020304" pitchFamily="18" charset="0"/>
              </a:rPr>
              <a:t>. </a:t>
            </a:r>
            <a:endParaRPr lang="en-US" sz="2400" b="1" dirty="0" smtClean="0">
              <a:solidFill>
                <a:schemeClr val="tx1"/>
              </a:solidFill>
              <a:latin typeface="Times New Roman" panose="02020603050405020304" pitchFamily="18" charset="0"/>
              <a:cs typeface="Times New Roman" panose="02020603050405020304" pitchFamily="18" charset="0"/>
            </a:endParaRPr>
          </a:p>
          <a:p>
            <a:pPr marL="457200" indent="-457200" algn="l">
              <a:spcBef>
                <a:spcPts val="600"/>
              </a:spcBef>
              <a:buFont typeface="Arial" panose="020B0604020202020204" pitchFamily="34" charset="0"/>
              <a:buChar char="•"/>
            </a:pPr>
            <a:r>
              <a:rPr lang="en-US" sz="2400" b="1" dirty="0" smtClean="0">
                <a:solidFill>
                  <a:schemeClr val="tx1"/>
                </a:solidFill>
                <a:latin typeface="Times New Roman" panose="02020603050405020304" pitchFamily="18" charset="0"/>
                <a:cs typeface="Times New Roman" panose="02020603050405020304" pitchFamily="18" charset="0"/>
              </a:rPr>
              <a:t>This </a:t>
            </a:r>
            <a:r>
              <a:rPr lang="en-US" sz="2400" b="1" dirty="0">
                <a:solidFill>
                  <a:schemeClr val="tx1"/>
                </a:solidFill>
                <a:latin typeface="Times New Roman" panose="02020603050405020304" pitchFamily="18" charset="0"/>
                <a:cs typeface="Times New Roman" panose="02020603050405020304" pitchFamily="18" charset="0"/>
              </a:rPr>
              <a:t>represented a landmark for </a:t>
            </a:r>
            <a:r>
              <a:rPr lang="en-US" sz="2400" b="1" dirty="0">
                <a:solidFill>
                  <a:srgbClr val="0000FF"/>
                </a:solidFill>
                <a:latin typeface="Times New Roman" panose="02020603050405020304" pitchFamily="18" charset="0"/>
                <a:cs typeface="Times New Roman" panose="02020603050405020304" pitchFamily="18" charset="0"/>
              </a:rPr>
              <a:t>public health </a:t>
            </a:r>
            <a:r>
              <a:rPr lang="en-US" sz="2400" b="1" dirty="0">
                <a:solidFill>
                  <a:schemeClr val="tx1"/>
                </a:solidFill>
                <a:latin typeface="Times New Roman" panose="02020603050405020304" pitchFamily="18" charset="0"/>
                <a:cs typeface="Times New Roman" panose="02020603050405020304" pitchFamily="18" charset="0"/>
              </a:rPr>
              <a:t>research.</a:t>
            </a:r>
          </a:p>
          <a:p>
            <a:pPr marL="457200" indent="-457200" algn="l">
              <a:spcBef>
                <a:spcPts val="600"/>
              </a:spcBef>
              <a:buFont typeface="Arial" panose="020B0604020202020204" pitchFamily="34" charset="0"/>
              <a:buChar char="•"/>
            </a:pPr>
            <a:r>
              <a:rPr lang="en-US" sz="2400" b="1" dirty="0">
                <a:solidFill>
                  <a:schemeClr val="tx1"/>
                </a:solidFill>
                <a:latin typeface="Times New Roman" panose="02020603050405020304" pitchFamily="18" charset="0"/>
                <a:cs typeface="Times New Roman" panose="02020603050405020304" pitchFamily="18" charset="0"/>
              </a:rPr>
              <a:t>Over time, even more data have become available through the increased reporting and </a:t>
            </a:r>
            <a:r>
              <a:rPr lang="en-US" sz="2400" b="1" dirty="0">
                <a:solidFill>
                  <a:srgbClr val="0000FF"/>
                </a:solidFill>
                <a:latin typeface="Times New Roman" panose="02020603050405020304" pitchFamily="18" charset="0"/>
                <a:cs typeface="Times New Roman" panose="02020603050405020304" pitchFamily="18" charset="0"/>
              </a:rPr>
              <a:t>surveillance</a:t>
            </a:r>
            <a:r>
              <a:rPr lang="en-US" sz="2400" b="1" dirty="0">
                <a:solidFill>
                  <a:schemeClr val="tx1"/>
                </a:solidFill>
                <a:latin typeface="Times New Roman" panose="02020603050405020304" pitchFamily="18" charset="0"/>
                <a:cs typeface="Times New Roman" panose="02020603050405020304" pitchFamily="18" charset="0"/>
              </a:rPr>
              <a:t> of demographic and lifestyle risk factors, such as physical activity. </a:t>
            </a:r>
            <a:endParaRPr lang="en-US" sz="2400" b="1" dirty="0" smtClean="0">
              <a:solidFill>
                <a:schemeClr val="tx1"/>
              </a:solidFill>
              <a:latin typeface="Times New Roman" panose="02020603050405020304" pitchFamily="18" charset="0"/>
              <a:cs typeface="Times New Roman" panose="02020603050405020304" pitchFamily="18" charset="0"/>
            </a:endParaRPr>
          </a:p>
          <a:p>
            <a:pPr marL="457200" indent="-457200" algn="l">
              <a:spcBef>
                <a:spcPts val="600"/>
              </a:spcBef>
              <a:buFont typeface="Arial" panose="020B0604020202020204" pitchFamily="34" charset="0"/>
              <a:buChar char="•"/>
            </a:pPr>
            <a:r>
              <a:rPr lang="en-US" sz="2400" b="1" dirty="0" smtClean="0">
                <a:solidFill>
                  <a:schemeClr val="tx1"/>
                </a:solidFill>
                <a:latin typeface="Times New Roman" panose="02020603050405020304" pitchFamily="18" charset="0"/>
                <a:cs typeface="Times New Roman" panose="02020603050405020304" pitchFamily="18" charset="0"/>
              </a:rPr>
              <a:t>This </a:t>
            </a:r>
            <a:r>
              <a:rPr lang="en-US" sz="2400" b="1" dirty="0">
                <a:solidFill>
                  <a:schemeClr val="tx1"/>
                </a:solidFill>
                <a:latin typeface="Times New Roman" panose="02020603050405020304" pitchFamily="18" charset="0"/>
                <a:cs typeface="Times New Roman" panose="02020603050405020304" pitchFamily="18" charset="0"/>
              </a:rPr>
              <a:t>has in turn served to better inform health policy and </a:t>
            </a:r>
            <a:r>
              <a:rPr lang="en-US" sz="2400" b="1" dirty="0">
                <a:solidFill>
                  <a:srgbClr val="0000FF"/>
                </a:solidFill>
                <a:latin typeface="Times New Roman" panose="02020603050405020304" pitchFamily="18" charset="0"/>
                <a:cs typeface="Times New Roman" panose="02020603050405020304" pitchFamily="18" charset="0"/>
              </a:rPr>
              <a:t>intervention design</a:t>
            </a:r>
            <a:r>
              <a:rPr lang="en-US" sz="2800" b="1" dirty="0" smtClean="0">
                <a:solidFill>
                  <a:schemeClr val="tx1"/>
                </a:solidFill>
                <a:latin typeface="Times New Roman" panose="02020603050405020304" pitchFamily="18" charset="0"/>
                <a:cs typeface="Times New Roman" panose="02020603050405020304" pitchFamily="18" charset="0"/>
              </a:rPr>
              <a:t>.</a:t>
            </a:r>
            <a:endParaRPr lang="en-US"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94462852"/>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2"/>
          </p:nvPr>
        </p:nvSpPr>
        <p:spPr/>
        <p:txBody>
          <a:bodyPr/>
          <a:lstStyle/>
          <a:p>
            <a:fld id="{E9600C0B-CEFD-47C0-ABB8-F06C7E7D5A6E}" type="datetime1">
              <a:rPr lang="ar-SA" smtClean="0"/>
              <a:t>30/01/1441</a:t>
            </a:fld>
            <a:endParaRPr lang="ar-SA" dirty="0"/>
          </a:p>
        </p:txBody>
      </p:sp>
      <p:sp>
        <p:nvSpPr>
          <p:cNvPr id="6" name="Footer Placeholder 5"/>
          <p:cNvSpPr>
            <a:spLocks noGrp="1"/>
          </p:cNvSpPr>
          <p:nvPr>
            <p:ph type="ftr" sz="quarter" idx="3"/>
          </p:nvPr>
        </p:nvSpPr>
        <p:spPr/>
        <p:txBody>
          <a:bodyPr/>
          <a:lstStyle/>
          <a:p>
            <a:r>
              <a:rPr lang="en-US" smtClean="0"/>
              <a:t>Dr. Mohammed Alnaif</a:t>
            </a:r>
            <a:endParaRPr lang="ar-SA"/>
          </a:p>
        </p:txBody>
      </p:sp>
      <p:sp>
        <p:nvSpPr>
          <p:cNvPr id="5" name="Slide Number Placeholder 4"/>
          <p:cNvSpPr>
            <a:spLocks noGrp="1"/>
          </p:cNvSpPr>
          <p:nvPr>
            <p:ph type="sldNum" sz="quarter" idx="4"/>
          </p:nvPr>
        </p:nvSpPr>
        <p:spPr/>
        <p:txBody>
          <a:bodyPr/>
          <a:lstStyle/>
          <a:p>
            <a:fld id="{B3988F7D-D297-40C4-B76C-B7BD2903FBFC}" type="slidenum">
              <a:rPr lang="ar-SA" smtClean="0"/>
              <a:pPr/>
              <a:t>33</a:t>
            </a:fld>
            <a:endParaRPr lang="ar-SA"/>
          </a:p>
        </p:txBody>
      </p:sp>
      <p:sp>
        <p:nvSpPr>
          <p:cNvPr id="2" name="Title 1"/>
          <p:cNvSpPr>
            <a:spLocks noGrp="1"/>
          </p:cNvSpPr>
          <p:nvPr>
            <p:ph type="ctrTitle" sz="quarter"/>
          </p:nvPr>
        </p:nvSpPr>
        <p:spPr>
          <a:xfrm>
            <a:off x="533400" y="381000"/>
            <a:ext cx="8077200" cy="585936"/>
          </a:xfrm>
        </p:spPr>
        <p:txBody>
          <a:bodyPr>
            <a:noAutofit/>
          </a:bodyPr>
          <a:lstStyle/>
          <a:p>
            <a:pPr marL="182880"/>
            <a:r>
              <a:rPr lang="en-US" sz="3200" b="1" dirty="0">
                <a:solidFill>
                  <a:schemeClr val="tx1"/>
                </a:solidFill>
                <a:effectLst/>
                <a:latin typeface="Times New Roman" panose="02020603050405020304" pitchFamily="18" charset="0"/>
                <a:cs typeface="Times New Roman" panose="02020603050405020304" pitchFamily="18" charset="0"/>
              </a:rPr>
              <a:t>MODERN PUBLIC HEALT H SYSTEMS</a:t>
            </a:r>
            <a:endParaRPr lang="ar-SA" sz="3200" dirty="0">
              <a:solidFill>
                <a:schemeClr val="tx1"/>
              </a:solidFill>
              <a:effectLst/>
              <a:latin typeface="Times New Roman" panose="02020603050405020304" pitchFamily="18" charset="0"/>
              <a:cs typeface="Times New Roman" panose="02020603050405020304" pitchFamily="18" charset="0"/>
            </a:endParaRPr>
          </a:p>
        </p:txBody>
      </p:sp>
      <p:sp>
        <p:nvSpPr>
          <p:cNvPr id="7" name="Subtitle 6"/>
          <p:cNvSpPr>
            <a:spLocks noGrp="1"/>
          </p:cNvSpPr>
          <p:nvPr>
            <p:ph type="subTitle" sz="quarter" idx="1"/>
          </p:nvPr>
        </p:nvSpPr>
        <p:spPr>
          <a:xfrm>
            <a:off x="381000" y="1295400"/>
            <a:ext cx="8382000" cy="4724400"/>
          </a:xfrm>
        </p:spPr>
        <p:txBody>
          <a:bodyPr>
            <a:normAutofit fontScale="92500" lnSpcReduction="10000"/>
          </a:bodyPr>
          <a:lstStyle/>
          <a:p>
            <a:pPr marL="457200" indent="-457200" algn="l">
              <a:spcBef>
                <a:spcPts val="600"/>
              </a:spcBef>
            </a:pPr>
            <a:r>
              <a:rPr lang="en-US" sz="2800" b="1" dirty="0">
                <a:solidFill>
                  <a:srgbClr val="0000FF"/>
                </a:solidFill>
                <a:latin typeface="Times New Roman" panose="02020603050405020304" pitchFamily="18" charset="0"/>
                <a:cs typeface="Times New Roman" panose="02020603050405020304" pitchFamily="18" charset="0"/>
              </a:rPr>
              <a:t>Applying the Social - Ecological Model</a:t>
            </a:r>
          </a:p>
          <a:p>
            <a:pPr marL="457200" indent="-457200" algn="l">
              <a:spcBef>
                <a:spcPts val="600"/>
              </a:spcBef>
            </a:pPr>
            <a:r>
              <a:rPr lang="en-US" sz="2800" b="1" i="1" dirty="0">
                <a:solidFill>
                  <a:srgbClr val="0000FF"/>
                </a:solidFill>
                <a:latin typeface="Times New Roman" panose="02020603050405020304" pitchFamily="18" charset="0"/>
                <a:cs typeface="Times New Roman" panose="02020603050405020304" pitchFamily="18" charset="0"/>
              </a:rPr>
              <a:t>Research</a:t>
            </a:r>
            <a:endParaRPr lang="en-US" sz="2800" b="1" dirty="0">
              <a:solidFill>
                <a:srgbClr val="0000FF"/>
              </a:solidFill>
              <a:latin typeface="Times New Roman" panose="02020603050405020304" pitchFamily="18" charset="0"/>
              <a:cs typeface="Times New Roman" panose="02020603050405020304" pitchFamily="18" charset="0"/>
            </a:endParaRPr>
          </a:p>
          <a:p>
            <a:pPr marL="457200" indent="-457200" algn="l">
              <a:spcBef>
                <a:spcPts val="600"/>
              </a:spcBef>
              <a:buFont typeface="Arial" panose="020B0604020202020204" pitchFamily="34" charset="0"/>
              <a:buChar char="•"/>
            </a:pPr>
            <a:r>
              <a:rPr lang="en-US" sz="2400" b="1" dirty="0">
                <a:solidFill>
                  <a:schemeClr val="tx1"/>
                </a:solidFill>
                <a:latin typeface="Times New Roman" panose="02020603050405020304" pitchFamily="18" charset="0"/>
                <a:cs typeface="Times New Roman" panose="02020603050405020304" pitchFamily="18" charset="0"/>
              </a:rPr>
              <a:t>The merits of the </a:t>
            </a:r>
            <a:r>
              <a:rPr lang="en-US" sz="2400" b="1" dirty="0">
                <a:solidFill>
                  <a:srgbClr val="0000FF"/>
                </a:solidFill>
                <a:latin typeface="Times New Roman" panose="02020603050405020304" pitchFamily="18" charset="0"/>
                <a:cs typeface="Times New Roman" panose="02020603050405020304" pitchFamily="18" charset="0"/>
              </a:rPr>
              <a:t>social - ecological model</a:t>
            </a:r>
            <a:r>
              <a:rPr lang="en-US" sz="2400" b="1" dirty="0">
                <a:solidFill>
                  <a:schemeClr val="tx1"/>
                </a:solidFill>
                <a:latin typeface="Times New Roman" panose="02020603050405020304" pitchFamily="18" charset="0"/>
                <a:cs typeface="Times New Roman" panose="02020603050405020304" pitchFamily="18" charset="0"/>
              </a:rPr>
              <a:t>, including its comprehensiveness and ability to account for the complexity of health, create a challenge for research. </a:t>
            </a:r>
            <a:endParaRPr lang="en-US" sz="2400" b="1" dirty="0" smtClean="0">
              <a:solidFill>
                <a:schemeClr val="tx1"/>
              </a:solidFill>
              <a:latin typeface="Times New Roman" panose="02020603050405020304" pitchFamily="18" charset="0"/>
              <a:cs typeface="Times New Roman" panose="02020603050405020304" pitchFamily="18" charset="0"/>
            </a:endParaRPr>
          </a:p>
          <a:p>
            <a:pPr marL="457200" indent="-457200" algn="l">
              <a:spcBef>
                <a:spcPts val="600"/>
              </a:spcBef>
              <a:buFont typeface="Arial" panose="020B0604020202020204" pitchFamily="34" charset="0"/>
              <a:buChar char="•"/>
            </a:pPr>
            <a:r>
              <a:rPr lang="en-US" sz="2400" b="1" dirty="0" smtClean="0">
                <a:solidFill>
                  <a:srgbClr val="0000FF"/>
                </a:solidFill>
                <a:latin typeface="Times New Roman" panose="02020603050405020304" pitchFamily="18" charset="0"/>
                <a:cs typeface="Times New Roman" panose="02020603050405020304" pitchFamily="18" charset="0"/>
              </a:rPr>
              <a:t>Public </a:t>
            </a:r>
            <a:r>
              <a:rPr lang="en-US" sz="2400" b="1" dirty="0">
                <a:solidFill>
                  <a:srgbClr val="0000FF"/>
                </a:solidFill>
                <a:latin typeface="Times New Roman" panose="02020603050405020304" pitchFamily="18" charset="0"/>
                <a:cs typeface="Times New Roman" panose="02020603050405020304" pitchFamily="18" charset="0"/>
              </a:rPr>
              <a:t>health </a:t>
            </a:r>
            <a:r>
              <a:rPr lang="en-US" sz="2400" b="1" dirty="0">
                <a:solidFill>
                  <a:schemeClr val="tx1"/>
                </a:solidFill>
                <a:latin typeface="Times New Roman" panose="02020603050405020304" pitchFamily="18" charset="0"/>
                <a:cs typeface="Times New Roman" panose="02020603050405020304" pitchFamily="18" charset="0"/>
              </a:rPr>
              <a:t>researchers must make every effort to think in broader terms and address a greater number of research questions in their work.</a:t>
            </a:r>
          </a:p>
          <a:p>
            <a:pPr marL="457200" indent="-457200" algn="l">
              <a:spcBef>
                <a:spcPts val="600"/>
              </a:spcBef>
              <a:buFont typeface="Arial" panose="020B0604020202020204" pitchFamily="34" charset="0"/>
              <a:buChar char="•"/>
            </a:pPr>
            <a:r>
              <a:rPr lang="en-US" sz="2400" b="1" dirty="0">
                <a:solidFill>
                  <a:schemeClr val="tx1"/>
                </a:solidFill>
                <a:latin typeface="Times New Roman" panose="02020603050405020304" pitchFamily="18" charset="0"/>
                <a:cs typeface="Times New Roman" panose="02020603050405020304" pitchFamily="18" charset="0"/>
              </a:rPr>
              <a:t>Furthermore, </a:t>
            </a:r>
            <a:r>
              <a:rPr lang="en-US" sz="2400" b="1" dirty="0">
                <a:solidFill>
                  <a:srgbClr val="0000FF"/>
                </a:solidFill>
                <a:latin typeface="Times New Roman" panose="02020603050405020304" pitchFamily="18" charset="0"/>
                <a:cs typeface="Times New Roman" panose="02020603050405020304" pitchFamily="18" charset="0"/>
              </a:rPr>
              <a:t>research must often employ interdisciplinary teams of investigators</a:t>
            </a:r>
            <a:r>
              <a:rPr lang="en-US" sz="2400" b="1" dirty="0">
                <a:solidFill>
                  <a:schemeClr val="tx1"/>
                </a:solidFill>
                <a:latin typeface="Times New Roman" panose="02020603050405020304" pitchFamily="18" charset="0"/>
                <a:cs typeface="Times New Roman" panose="02020603050405020304" pitchFamily="18" charset="0"/>
              </a:rPr>
              <a:t>, including social scientists, epidemiologists, biostatisticians, clinicians, and economists in order to bring an appropriate level of expertise to all components of the model</a:t>
            </a:r>
            <a:r>
              <a:rPr lang="en-US" sz="2800" b="1" dirty="0" smtClean="0">
                <a:solidFill>
                  <a:schemeClr val="tx1"/>
                </a:solidFill>
                <a:latin typeface="Times New Roman" panose="02020603050405020304" pitchFamily="18" charset="0"/>
                <a:cs typeface="Times New Roman" panose="02020603050405020304" pitchFamily="18" charset="0"/>
              </a:rPr>
              <a:t>.</a:t>
            </a:r>
            <a:endParaRPr lang="en-US"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86321151"/>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2"/>
          </p:nvPr>
        </p:nvSpPr>
        <p:spPr/>
        <p:txBody>
          <a:bodyPr/>
          <a:lstStyle/>
          <a:p>
            <a:fld id="{E9600C0B-CEFD-47C0-ABB8-F06C7E7D5A6E}" type="datetime1">
              <a:rPr lang="ar-SA" smtClean="0"/>
              <a:t>30/01/1441</a:t>
            </a:fld>
            <a:endParaRPr lang="ar-SA" dirty="0"/>
          </a:p>
        </p:txBody>
      </p:sp>
      <p:sp>
        <p:nvSpPr>
          <p:cNvPr id="6" name="Footer Placeholder 5"/>
          <p:cNvSpPr>
            <a:spLocks noGrp="1"/>
          </p:cNvSpPr>
          <p:nvPr>
            <p:ph type="ftr" sz="quarter" idx="3"/>
          </p:nvPr>
        </p:nvSpPr>
        <p:spPr/>
        <p:txBody>
          <a:bodyPr/>
          <a:lstStyle/>
          <a:p>
            <a:r>
              <a:rPr lang="en-US" smtClean="0"/>
              <a:t>Dr. Mohammed Alnaif</a:t>
            </a:r>
            <a:endParaRPr lang="ar-SA"/>
          </a:p>
        </p:txBody>
      </p:sp>
      <p:sp>
        <p:nvSpPr>
          <p:cNvPr id="5" name="Slide Number Placeholder 4"/>
          <p:cNvSpPr>
            <a:spLocks noGrp="1"/>
          </p:cNvSpPr>
          <p:nvPr>
            <p:ph type="sldNum" sz="quarter" idx="4"/>
          </p:nvPr>
        </p:nvSpPr>
        <p:spPr/>
        <p:txBody>
          <a:bodyPr/>
          <a:lstStyle/>
          <a:p>
            <a:fld id="{B3988F7D-D297-40C4-B76C-B7BD2903FBFC}" type="slidenum">
              <a:rPr lang="ar-SA" smtClean="0"/>
              <a:pPr/>
              <a:t>34</a:t>
            </a:fld>
            <a:endParaRPr lang="ar-SA"/>
          </a:p>
        </p:txBody>
      </p:sp>
      <p:sp>
        <p:nvSpPr>
          <p:cNvPr id="2" name="Title 1"/>
          <p:cNvSpPr>
            <a:spLocks noGrp="1"/>
          </p:cNvSpPr>
          <p:nvPr>
            <p:ph type="ctrTitle" sz="quarter"/>
          </p:nvPr>
        </p:nvSpPr>
        <p:spPr>
          <a:xfrm>
            <a:off x="533400" y="381000"/>
            <a:ext cx="8077200" cy="585936"/>
          </a:xfrm>
        </p:spPr>
        <p:txBody>
          <a:bodyPr>
            <a:noAutofit/>
          </a:bodyPr>
          <a:lstStyle/>
          <a:p>
            <a:pPr marL="182880"/>
            <a:r>
              <a:rPr lang="en-US" sz="3200" b="1" dirty="0">
                <a:solidFill>
                  <a:schemeClr val="tx1"/>
                </a:solidFill>
                <a:effectLst/>
                <a:latin typeface="Times New Roman" panose="02020603050405020304" pitchFamily="18" charset="0"/>
                <a:cs typeface="Times New Roman" panose="02020603050405020304" pitchFamily="18" charset="0"/>
              </a:rPr>
              <a:t>MODERN PUBLIC HEALT H SYSTEMS</a:t>
            </a:r>
            <a:endParaRPr lang="ar-SA" sz="3200" dirty="0">
              <a:solidFill>
                <a:schemeClr val="tx1"/>
              </a:solidFill>
              <a:effectLst/>
              <a:latin typeface="Times New Roman" panose="02020603050405020304" pitchFamily="18" charset="0"/>
              <a:cs typeface="Times New Roman" panose="02020603050405020304" pitchFamily="18" charset="0"/>
            </a:endParaRPr>
          </a:p>
        </p:txBody>
      </p:sp>
      <p:sp>
        <p:nvSpPr>
          <p:cNvPr id="7" name="Subtitle 6"/>
          <p:cNvSpPr>
            <a:spLocks noGrp="1"/>
          </p:cNvSpPr>
          <p:nvPr>
            <p:ph type="subTitle" sz="quarter" idx="1"/>
          </p:nvPr>
        </p:nvSpPr>
        <p:spPr>
          <a:xfrm>
            <a:off x="304800" y="1295400"/>
            <a:ext cx="8458200" cy="4953000"/>
          </a:xfrm>
        </p:spPr>
        <p:txBody>
          <a:bodyPr>
            <a:normAutofit fontScale="77500" lnSpcReduction="20000"/>
          </a:bodyPr>
          <a:lstStyle/>
          <a:p>
            <a:pPr marL="457200" indent="-457200" algn="l">
              <a:lnSpc>
                <a:spcPct val="120000"/>
              </a:lnSpc>
              <a:spcBef>
                <a:spcPts val="0"/>
              </a:spcBef>
            </a:pPr>
            <a:r>
              <a:rPr lang="en-US" sz="3300" b="1" dirty="0">
                <a:solidFill>
                  <a:srgbClr val="0000FF"/>
                </a:solidFill>
                <a:latin typeface="Times New Roman" panose="02020603050405020304" pitchFamily="18" charset="0"/>
                <a:cs typeface="Times New Roman" panose="02020603050405020304" pitchFamily="18" charset="0"/>
              </a:rPr>
              <a:t>Applying the Social - Ecological Model</a:t>
            </a:r>
          </a:p>
          <a:p>
            <a:pPr marL="457200" indent="-457200" algn="l">
              <a:lnSpc>
                <a:spcPct val="120000"/>
              </a:lnSpc>
              <a:spcBef>
                <a:spcPts val="0"/>
              </a:spcBef>
            </a:pPr>
            <a:r>
              <a:rPr lang="en-US" sz="3300" b="1" i="1" dirty="0">
                <a:solidFill>
                  <a:srgbClr val="0000FF"/>
                </a:solidFill>
                <a:latin typeface="Times New Roman" panose="02020603050405020304" pitchFamily="18" charset="0"/>
                <a:cs typeface="Times New Roman" panose="02020603050405020304" pitchFamily="18" charset="0"/>
              </a:rPr>
              <a:t>Programs and Interventions</a:t>
            </a:r>
            <a:endParaRPr lang="en-US" sz="3300" b="1" dirty="0">
              <a:solidFill>
                <a:srgbClr val="0000FF"/>
              </a:solidFill>
              <a:latin typeface="Times New Roman" panose="02020603050405020304" pitchFamily="18" charset="0"/>
              <a:cs typeface="Times New Roman" panose="02020603050405020304" pitchFamily="18" charset="0"/>
            </a:endParaRPr>
          </a:p>
          <a:p>
            <a:pPr marL="457200" indent="-457200" algn="l">
              <a:lnSpc>
                <a:spcPct val="120000"/>
              </a:lnSpc>
              <a:spcBef>
                <a:spcPts val="600"/>
              </a:spcBef>
              <a:buFont typeface="Arial" panose="020B0604020202020204" pitchFamily="34" charset="0"/>
              <a:buChar char="•"/>
            </a:pPr>
            <a:r>
              <a:rPr lang="en-US" sz="2800" b="1" dirty="0">
                <a:solidFill>
                  <a:schemeClr val="tx1"/>
                </a:solidFill>
                <a:latin typeface="Times New Roman" panose="02020603050405020304" pitchFamily="18" charset="0"/>
                <a:cs typeface="Times New Roman" panose="02020603050405020304" pitchFamily="18" charset="0"/>
              </a:rPr>
              <a:t>The complexity of the </a:t>
            </a:r>
            <a:r>
              <a:rPr lang="en-US" sz="2800" b="1" dirty="0">
                <a:solidFill>
                  <a:srgbClr val="0000FF"/>
                </a:solidFill>
                <a:latin typeface="Times New Roman" panose="02020603050405020304" pitchFamily="18" charset="0"/>
                <a:cs typeface="Times New Roman" panose="02020603050405020304" pitchFamily="18" charset="0"/>
              </a:rPr>
              <a:t>social - ecological model </a:t>
            </a:r>
            <a:r>
              <a:rPr lang="en-US" sz="2800" b="1" dirty="0">
                <a:solidFill>
                  <a:schemeClr val="tx1"/>
                </a:solidFill>
                <a:latin typeface="Times New Roman" panose="02020603050405020304" pitchFamily="18" charset="0"/>
                <a:cs typeface="Times New Roman" panose="02020603050405020304" pitchFamily="18" charset="0"/>
              </a:rPr>
              <a:t>can make it difficult to apply its principles when designing programs and interventions to address </a:t>
            </a:r>
            <a:r>
              <a:rPr lang="en-US" sz="2800" b="1" dirty="0">
                <a:solidFill>
                  <a:srgbClr val="0000FF"/>
                </a:solidFill>
                <a:latin typeface="Times New Roman" panose="02020603050405020304" pitchFamily="18" charset="0"/>
                <a:cs typeface="Times New Roman" panose="02020603050405020304" pitchFamily="18" charset="0"/>
              </a:rPr>
              <a:t>public health </a:t>
            </a:r>
            <a:r>
              <a:rPr lang="en-US" sz="2800" b="1" dirty="0">
                <a:solidFill>
                  <a:schemeClr val="tx1"/>
                </a:solidFill>
                <a:latin typeface="Times New Roman" panose="02020603050405020304" pitchFamily="18" charset="0"/>
                <a:cs typeface="Times New Roman" panose="02020603050405020304" pitchFamily="18" charset="0"/>
              </a:rPr>
              <a:t>issues. </a:t>
            </a:r>
            <a:endParaRPr lang="en-US" sz="2800" b="1" dirty="0" smtClean="0">
              <a:solidFill>
                <a:schemeClr val="tx1"/>
              </a:solidFill>
              <a:latin typeface="Times New Roman" panose="02020603050405020304" pitchFamily="18" charset="0"/>
              <a:cs typeface="Times New Roman" panose="02020603050405020304" pitchFamily="18" charset="0"/>
            </a:endParaRPr>
          </a:p>
          <a:p>
            <a:pPr marL="457200" indent="-457200" algn="l">
              <a:lnSpc>
                <a:spcPct val="120000"/>
              </a:lnSpc>
              <a:spcBef>
                <a:spcPts val="600"/>
              </a:spcBef>
              <a:buFont typeface="Arial" panose="020B0604020202020204" pitchFamily="34" charset="0"/>
              <a:buChar char="•"/>
            </a:pPr>
            <a:r>
              <a:rPr lang="en-US" sz="2800" b="1" dirty="0" smtClean="0">
                <a:solidFill>
                  <a:schemeClr val="tx1"/>
                </a:solidFill>
                <a:latin typeface="Times New Roman" panose="02020603050405020304" pitchFamily="18" charset="0"/>
                <a:cs typeface="Times New Roman" panose="02020603050405020304" pitchFamily="18" charset="0"/>
              </a:rPr>
              <a:t>Over </a:t>
            </a:r>
            <a:r>
              <a:rPr lang="en-US" sz="2800" b="1" dirty="0">
                <a:solidFill>
                  <a:schemeClr val="tx1"/>
                </a:solidFill>
                <a:latin typeface="Times New Roman" panose="02020603050405020304" pitchFamily="18" charset="0"/>
                <a:cs typeface="Times New Roman" panose="02020603050405020304" pitchFamily="18" charset="0"/>
              </a:rPr>
              <a:t>time, however, the model is being used to design public health programs with increasing success. </a:t>
            </a:r>
            <a:endParaRPr lang="en-US" sz="2800" b="1" dirty="0" smtClean="0">
              <a:solidFill>
                <a:schemeClr val="tx1"/>
              </a:solidFill>
              <a:latin typeface="Times New Roman" panose="02020603050405020304" pitchFamily="18" charset="0"/>
              <a:cs typeface="Times New Roman" panose="02020603050405020304" pitchFamily="18" charset="0"/>
            </a:endParaRPr>
          </a:p>
          <a:p>
            <a:pPr marL="457200" indent="-457200" algn="l">
              <a:lnSpc>
                <a:spcPct val="120000"/>
              </a:lnSpc>
              <a:spcBef>
                <a:spcPts val="600"/>
              </a:spcBef>
              <a:buFont typeface="Arial" panose="020B0604020202020204" pitchFamily="34" charset="0"/>
              <a:buChar char="•"/>
            </a:pPr>
            <a:r>
              <a:rPr lang="en-US" sz="2800" b="1" dirty="0" smtClean="0">
                <a:solidFill>
                  <a:schemeClr val="tx1"/>
                </a:solidFill>
                <a:latin typeface="Times New Roman" panose="02020603050405020304" pitchFamily="18" charset="0"/>
                <a:cs typeface="Times New Roman" panose="02020603050405020304" pitchFamily="18" charset="0"/>
              </a:rPr>
              <a:t>Two </a:t>
            </a:r>
            <a:r>
              <a:rPr lang="en-US" sz="2800" b="1" dirty="0">
                <a:solidFill>
                  <a:schemeClr val="tx1"/>
                </a:solidFill>
                <a:latin typeface="Times New Roman" panose="02020603050405020304" pitchFamily="18" charset="0"/>
                <a:cs typeface="Times New Roman" panose="02020603050405020304" pitchFamily="18" charset="0"/>
              </a:rPr>
              <a:t>examples of the </a:t>
            </a:r>
            <a:r>
              <a:rPr lang="en-US" sz="2800" b="1" dirty="0">
                <a:solidFill>
                  <a:srgbClr val="0000FF"/>
                </a:solidFill>
                <a:latin typeface="Times New Roman" panose="02020603050405020304" pitchFamily="18" charset="0"/>
                <a:cs typeface="Times New Roman" panose="02020603050405020304" pitchFamily="18" charset="0"/>
              </a:rPr>
              <a:t>social – ecological model </a:t>
            </a:r>
            <a:r>
              <a:rPr lang="en-US" sz="2800" b="1" dirty="0">
                <a:solidFill>
                  <a:schemeClr val="tx1"/>
                </a:solidFill>
                <a:latin typeface="Times New Roman" panose="02020603050405020304" pitchFamily="18" charset="0"/>
                <a:cs typeface="Times New Roman" panose="02020603050405020304" pitchFamily="18" charset="0"/>
              </a:rPr>
              <a:t>in practice are discussed below. </a:t>
            </a:r>
            <a:endParaRPr lang="en-US" sz="2800" b="1" dirty="0" smtClean="0">
              <a:solidFill>
                <a:schemeClr val="tx1"/>
              </a:solidFill>
              <a:latin typeface="Times New Roman" panose="02020603050405020304" pitchFamily="18" charset="0"/>
              <a:cs typeface="Times New Roman" panose="02020603050405020304" pitchFamily="18" charset="0"/>
            </a:endParaRPr>
          </a:p>
          <a:p>
            <a:pPr marL="457200" indent="-457200" algn="l">
              <a:lnSpc>
                <a:spcPct val="120000"/>
              </a:lnSpc>
              <a:spcBef>
                <a:spcPts val="600"/>
              </a:spcBef>
              <a:buFont typeface="Arial" panose="020B0604020202020204" pitchFamily="34" charset="0"/>
              <a:buChar char="•"/>
            </a:pPr>
            <a:r>
              <a:rPr lang="en-US" sz="2800" b="1" dirty="0" smtClean="0">
                <a:solidFill>
                  <a:schemeClr val="tx1"/>
                </a:solidFill>
                <a:latin typeface="Times New Roman" panose="02020603050405020304" pitchFamily="18" charset="0"/>
                <a:cs typeface="Times New Roman" panose="02020603050405020304" pitchFamily="18" charset="0"/>
              </a:rPr>
              <a:t>The </a:t>
            </a:r>
            <a:r>
              <a:rPr lang="en-US" sz="2800" b="1" dirty="0">
                <a:solidFill>
                  <a:schemeClr val="tx1"/>
                </a:solidFill>
                <a:latin typeface="Times New Roman" panose="02020603050405020304" pitchFamily="18" charset="0"/>
                <a:cs typeface="Times New Roman" panose="02020603050405020304" pitchFamily="18" charset="0"/>
              </a:rPr>
              <a:t>first is a large - scale program that addresses violence throughout the United States, and the second is a nonprofit organization that assesses the health needs of an immigrant community</a:t>
            </a:r>
            <a:r>
              <a:rPr lang="en-US" sz="2800" b="1" dirty="0" smtClean="0">
                <a:solidFill>
                  <a:schemeClr val="tx1"/>
                </a:solidFill>
                <a:latin typeface="Times New Roman" panose="02020603050405020304" pitchFamily="18" charset="0"/>
                <a:cs typeface="Times New Roman" panose="02020603050405020304" pitchFamily="18" charset="0"/>
              </a:rPr>
              <a:t>.</a:t>
            </a:r>
            <a:endParaRPr lang="en-US"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10731456"/>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2"/>
          </p:nvPr>
        </p:nvSpPr>
        <p:spPr/>
        <p:txBody>
          <a:bodyPr/>
          <a:lstStyle/>
          <a:p>
            <a:fld id="{E9600C0B-CEFD-47C0-ABB8-F06C7E7D5A6E}" type="datetime1">
              <a:rPr lang="ar-SA" smtClean="0"/>
              <a:t>30/01/1441</a:t>
            </a:fld>
            <a:endParaRPr lang="ar-SA" dirty="0"/>
          </a:p>
        </p:txBody>
      </p:sp>
      <p:sp>
        <p:nvSpPr>
          <p:cNvPr id="6" name="Footer Placeholder 5"/>
          <p:cNvSpPr>
            <a:spLocks noGrp="1"/>
          </p:cNvSpPr>
          <p:nvPr>
            <p:ph type="ftr" sz="quarter" idx="3"/>
          </p:nvPr>
        </p:nvSpPr>
        <p:spPr/>
        <p:txBody>
          <a:bodyPr/>
          <a:lstStyle/>
          <a:p>
            <a:r>
              <a:rPr lang="en-US" smtClean="0"/>
              <a:t>Dr. Mohammed Alnaif</a:t>
            </a:r>
            <a:endParaRPr lang="ar-SA"/>
          </a:p>
        </p:txBody>
      </p:sp>
      <p:sp>
        <p:nvSpPr>
          <p:cNvPr id="5" name="Slide Number Placeholder 4"/>
          <p:cNvSpPr>
            <a:spLocks noGrp="1"/>
          </p:cNvSpPr>
          <p:nvPr>
            <p:ph type="sldNum" sz="quarter" idx="4"/>
          </p:nvPr>
        </p:nvSpPr>
        <p:spPr/>
        <p:txBody>
          <a:bodyPr/>
          <a:lstStyle/>
          <a:p>
            <a:fld id="{B3988F7D-D297-40C4-B76C-B7BD2903FBFC}" type="slidenum">
              <a:rPr lang="ar-SA" smtClean="0"/>
              <a:pPr/>
              <a:t>35</a:t>
            </a:fld>
            <a:endParaRPr lang="ar-SA"/>
          </a:p>
        </p:txBody>
      </p:sp>
      <p:sp>
        <p:nvSpPr>
          <p:cNvPr id="2" name="Title 1"/>
          <p:cNvSpPr>
            <a:spLocks noGrp="1"/>
          </p:cNvSpPr>
          <p:nvPr>
            <p:ph type="ctrTitle" sz="quarter"/>
          </p:nvPr>
        </p:nvSpPr>
        <p:spPr>
          <a:xfrm>
            <a:off x="457200" y="381000"/>
            <a:ext cx="8153400" cy="585936"/>
          </a:xfrm>
        </p:spPr>
        <p:txBody>
          <a:bodyPr>
            <a:noAutofit/>
          </a:bodyPr>
          <a:lstStyle/>
          <a:p>
            <a:pPr marL="182880"/>
            <a:r>
              <a:rPr lang="en-US" sz="3200" b="1" dirty="0">
                <a:solidFill>
                  <a:schemeClr val="tx1"/>
                </a:solidFill>
                <a:effectLst/>
                <a:latin typeface="Times New Roman" panose="02020603050405020304" pitchFamily="18" charset="0"/>
                <a:cs typeface="Times New Roman" panose="02020603050405020304" pitchFamily="18" charset="0"/>
              </a:rPr>
              <a:t>MODERN PUBLIC HEALT H SYSTEMS</a:t>
            </a:r>
            <a:endParaRPr lang="ar-SA" sz="3200" dirty="0">
              <a:solidFill>
                <a:schemeClr val="tx1"/>
              </a:solidFill>
              <a:effectLst/>
              <a:latin typeface="Times New Roman" panose="02020603050405020304" pitchFamily="18" charset="0"/>
              <a:cs typeface="Times New Roman" panose="02020603050405020304" pitchFamily="18" charset="0"/>
            </a:endParaRPr>
          </a:p>
        </p:txBody>
      </p:sp>
      <p:sp>
        <p:nvSpPr>
          <p:cNvPr id="7" name="Subtitle 6"/>
          <p:cNvSpPr>
            <a:spLocks noGrp="1"/>
          </p:cNvSpPr>
          <p:nvPr>
            <p:ph type="subTitle" sz="quarter" idx="1"/>
          </p:nvPr>
        </p:nvSpPr>
        <p:spPr>
          <a:xfrm>
            <a:off x="381000" y="1143000"/>
            <a:ext cx="8458200" cy="4953000"/>
          </a:xfrm>
        </p:spPr>
        <p:txBody>
          <a:bodyPr>
            <a:noAutofit/>
          </a:bodyPr>
          <a:lstStyle/>
          <a:p>
            <a:pPr marL="457200" indent="-457200" algn="l">
              <a:spcBef>
                <a:spcPts val="0"/>
              </a:spcBef>
            </a:pPr>
            <a:r>
              <a:rPr lang="en-US" sz="2400" b="1" i="1" dirty="0">
                <a:solidFill>
                  <a:srgbClr val="0000FF"/>
                </a:solidFill>
                <a:latin typeface="Times New Roman" panose="02020603050405020304" pitchFamily="18" charset="0"/>
                <a:cs typeface="Times New Roman" panose="02020603050405020304" pitchFamily="18" charset="0"/>
              </a:rPr>
              <a:t>A Real - Life Example at the National Level: The CDC and Violence Prevention</a:t>
            </a:r>
            <a:endParaRPr lang="en-US" sz="2400" b="1" dirty="0">
              <a:solidFill>
                <a:srgbClr val="0000FF"/>
              </a:solidFill>
              <a:latin typeface="Times New Roman" panose="02020603050405020304" pitchFamily="18" charset="0"/>
              <a:cs typeface="Times New Roman" panose="02020603050405020304" pitchFamily="18" charset="0"/>
            </a:endParaRPr>
          </a:p>
          <a:p>
            <a:pPr marL="457200" indent="-457200" algn="l">
              <a:spcBef>
                <a:spcPts val="0"/>
              </a:spcBef>
              <a:buFont typeface="Arial" panose="020B0604020202020204" pitchFamily="34" charset="0"/>
              <a:buChar char="•"/>
            </a:pPr>
            <a:r>
              <a:rPr lang="en-US" sz="2200" b="1" dirty="0">
                <a:solidFill>
                  <a:srgbClr val="FF0000"/>
                </a:solidFill>
                <a:latin typeface="Times New Roman" panose="02020603050405020304" pitchFamily="18" charset="0"/>
                <a:cs typeface="Times New Roman" panose="02020603050405020304" pitchFamily="18" charset="0"/>
              </a:rPr>
              <a:t>The Centers for Disease Control and Prevention (CDC) </a:t>
            </a:r>
            <a:r>
              <a:rPr lang="en-US" sz="2200" b="1" dirty="0">
                <a:solidFill>
                  <a:schemeClr val="tx1"/>
                </a:solidFill>
                <a:latin typeface="Times New Roman" panose="02020603050405020304" pitchFamily="18" charset="0"/>
                <a:cs typeface="Times New Roman" panose="02020603050405020304" pitchFamily="18" charset="0"/>
              </a:rPr>
              <a:t>is a government agency dedicated to protecting health and promoting quality of life through the prevention and control of disease, injury, and disability. </a:t>
            </a:r>
            <a:endParaRPr lang="en-US" sz="2200" b="1" dirty="0" smtClean="0">
              <a:solidFill>
                <a:schemeClr val="tx1"/>
              </a:solidFill>
              <a:latin typeface="Times New Roman" panose="02020603050405020304" pitchFamily="18" charset="0"/>
              <a:cs typeface="Times New Roman" panose="02020603050405020304" pitchFamily="18" charset="0"/>
            </a:endParaRPr>
          </a:p>
          <a:p>
            <a:pPr marL="457200" indent="-457200" algn="l">
              <a:spcBef>
                <a:spcPts val="0"/>
              </a:spcBef>
              <a:buFont typeface="Arial" panose="020B0604020202020204" pitchFamily="34" charset="0"/>
              <a:buChar char="•"/>
            </a:pPr>
            <a:r>
              <a:rPr lang="en-US" sz="2200" b="1" dirty="0" smtClean="0">
                <a:solidFill>
                  <a:schemeClr val="tx1"/>
                </a:solidFill>
                <a:latin typeface="Times New Roman" panose="02020603050405020304" pitchFamily="18" charset="0"/>
                <a:cs typeface="Times New Roman" panose="02020603050405020304" pitchFamily="18" charset="0"/>
              </a:rPr>
              <a:t>In </a:t>
            </a:r>
            <a:r>
              <a:rPr lang="en-US" sz="2200" b="1" dirty="0">
                <a:solidFill>
                  <a:schemeClr val="tx1"/>
                </a:solidFill>
                <a:latin typeface="Times New Roman" panose="02020603050405020304" pitchFamily="18" charset="0"/>
                <a:cs typeface="Times New Roman" panose="02020603050405020304" pitchFamily="18" charset="0"/>
              </a:rPr>
              <a:t>the late 1970s, the </a:t>
            </a:r>
            <a:r>
              <a:rPr lang="en-US" sz="2200" b="1" dirty="0">
                <a:solidFill>
                  <a:srgbClr val="FF0000"/>
                </a:solidFill>
                <a:latin typeface="Times New Roman" panose="02020603050405020304" pitchFamily="18" charset="0"/>
                <a:cs typeface="Times New Roman" panose="02020603050405020304" pitchFamily="18" charset="0"/>
              </a:rPr>
              <a:t>CDC</a:t>
            </a:r>
            <a:r>
              <a:rPr lang="en-US" sz="2200" b="1" dirty="0">
                <a:solidFill>
                  <a:schemeClr val="tx1"/>
                </a:solidFill>
                <a:latin typeface="Times New Roman" panose="02020603050405020304" pitchFamily="18" charset="0"/>
                <a:cs typeface="Times New Roman" panose="02020603050405020304" pitchFamily="18" charset="0"/>
              </a:rPr>
              <a:t> identified violence as a priority area for public health, and throughout the 1980s it established goals and programs for the prevention of violence. </a:t>
            </a:r>
            <a:endParaRPr lang="en-US" sz="2200" b="1" dirty="0" smtClean="0">
              <a:solidFill>
                <a:schemeClr val="tx1"/>
              </a:solidFill>
              <a:latin typeface="Times New Roman" panose="02020603050405020304" pitchFamily="18" charset="0"/>
              <a:cs typeface="Times New Roman" panose="02020603050405020304" pitchFamily="18" charset="0"/>
            </a:endParaRPr>
          </a:p>
          <a:p>
            <a:pPr marL="457200" indent="-457200" algn="l">
              <a:spcBef>
                <a:spcPts val="0"/>
              </a:spcBef>
              <a:buFont typeface="Arial" panose="020B0604020202020204" pitchFamily="34" charset="0"/>
              <a:buChar char="•"/>
            </a:pPr>
            <a:r>
              <a:rPr lang="en-US" sz="2200" b="1" dirty="0" smtClean="0">
                <a:solidFill>
                  <a:schemeClr val="tx1"/>
                </a:solidFill>
                <a:latin typeface="Times New Roman" panose="02020603050405020304" pitchFamily="18" charset="0"/>
                <a:cs typeface="Times New Roman" panose="02020603050405020304" pitchFamily="18" charset="0"/>
              </a:rPr>
              <a:t>By </a:t>
            </a:r>
            <a:r>
              <a:rPr lang="en-US" sz="2200" b="1" dirty="0">
                <a:solidFill>
                  <a:schemeClr val="tx1"/>
                </a:solidFill>
                <a:latin typeface="Times New Roman" panose="02020603050405020304" pitchFamily="18" charset="0"/>
                <a:cs typeface="Times New Roman" panose="02020603050405020304" pitchFamily="18" charset="0"/>
              </a:rPr>
              <a:t>the early 1990s, the </a:t>
            </a:r>
            <a:r>
              <a:rPr lang="en-US" sz="2200" b="1" dirty="0">
                <a:solidFill>
                  <a:srgbClr val="FF0000"/>
                </a:solidFill>
                <a:latin typeface="Times New Roman" panose="02020603050405020304" pitchFamily="18" charset="0"/>
                <a:cs typeface="Times New Roman" panose="02020603050405020304" pitchFamily="18" charset="0"/>
              </a:rPr>
              <a:t>CDC</a:t>
            </a:r>
            <a:r>
              <a:rPr lang="en-US" sz="2200" b="1" dirty="0">
                <a:solidFill>
                  <a:schemeClr val="tx1"/>
                </a:solidFill>
                <a:latin typeface="Times New Roman" panose="02020603050405020304" pitchFamily="18" charset="0"/>
                <a:cs typeface="Times New Roman" panose="02020603050405020304" pitchFamily="18" charset="0"/>
              </a:rPr>
              <a:t> established a Division of Violence Prevention (</a:t>
            </a:r>
            <a:r>
              <a:rPr lang="en-US" sz="2200" b="1" dirty="0">
                <a:solidFill>
                  <a:srgbClr val="FF0000"/>
                </a:solidFill>
                <a:latin typeface="Times New Roman" panose="02020603050405020304" pitchFamily="18" charset="0"/>
                <a:cs typeface="Times New Roman" panose="02020603050405020304" pitchFamily="18" charset="0"/>
              </a:rPr>
              <a:t>DVP</a:t>
            </a:r>
            <a:r>
              <a:rPr lang="en-US" sz="2200" b="1" dirty="0">
                <a:solidFill>
                  <a:schemeClr val="tx1"/>
                </a:solidFill>
                <a:latin typeface="Times New Roman" panose="02020603050405020304" pitchFamily="18" charset="0"/>
                <a:cs typeface="Times New Roman" panose="02020603050405020304" pitchFamily="18" charset="0"/>
              </a:rPr>
              <a:t>), which monitors violence and related injuries, conducts research on factors affecting violence, creates and evaluates violence prevention programs, and helps state and local governments implement programs</a:t>
            </a:r>
            <a:r>
              <a:rPr lang="en-US" sz="2200" b="1" dirty="0" smtClean="0">
                <a:solidFill>
                  <a:schemeClr val="tx1"/>
                </a:solidFill>
                <a:latin typeface="Times New Roman" panose="02020603050405020304" pitchFamily="18" charset="0"/>
                <a:cs typeface="Times New Roman" panose="02020603050405020304" pitchFamily="18" charset="0"/>
              </a:rPr>
              <a:t>.</a:t>
            </a:r>
            <a:endParaRPr lang="en-US" sz="22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28931414"/>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2"/>
          </p:nvPr>
        </p:nvSpPr>
        <p:spPr/>
        <p:txBody>
          <a:bodyPr/>
          <a:lstStyle/>
          <a:p>
            <a:fld id="{E9600C0B-CEFD-47C0-ABB8-F06C7E7D5A6E}" type="datetime1">
              <a:rPr lang="ar-SA" smtClean="0"/>
              <a:t>30/01/1441</a:t>
            </a:fld>
            <a:endParaRPr lang="ar-SA" dirty="0"/>
          </a:p>
        </p:txBody>
      </p:sp>
      <p:sp>
        <p:nvSpPr>
          <p:cNvPr id="6" name="Footer Placeholder 5"/>
          <p:cNvSpPr>
            <a:spLocks noGrp="1"/>
          </p:cNvSpPr>
          <p:nvPr>
            <p:ph type="ftr" sz="quarter" idx="3"/>
          </p:nvPr>
        </p:nvSpPr>
        <p:spPr/>
        <p:txBody>
          <a:bodyPr/>
          <a:lstStyle/>
          <a:p>
            <a:r>
              <a:rPr lang="en-US" smtClean="0"/>
              <a:t>Dr. Mohammed Alnaif</a:t>
            </a:r>
            <a:endParaRPr lang="ar-SA"/>
          </a:p>
        </p:txBody>
      </p:sp>
      <p:sp>
        <p:nvSpPr>
          <p:cNvPr id="5" name="Slide Number Placeholder 4"/>
          <p:cNvSpPr>
            <a:spLocks noGrp="1"/>
          </p:cNvSpPr>
          <p:nvPr>
            <p:ph type="sldNum" sz="quarter" idx="4"/>
          </p:nvPr>
        </p:nvSpPr>
        <p:spPr/>
        <p:txBody>
          <a:bodyPr/>
          <a:lstStyle/>
          <a:p>
            <a:fld id="{B3988F7D-D297-40C4-B76C-B7BD2903FBFC}" type="slidenum">
              <a:rPr lang="ar-SA" smtClean="0"/>
              <a:pPr/>
              <a:t>36</a:t>
            </a:fld>
            <a:endParaRPr lang="ar-SA"/>
          </a:p>
        </p:txBody>
      </p:sp>
      <p:sp>
        <p:nvSpPr>
          <p:cNvPr id="2" name="Title 1"/>
          <p:cNvSpPr>
            <a:spLocks noGrp="1"/>
          </p:cNvSpPr>
          <p:nvPr>
            <p:ph type="ctrTitle" sz="quarter"/>
          </p:nvPr>
        </p:nvSpPr>
        <p:spPr>
          <a:xfrm>
            <a:off x="457200" y="381000"/>
            <a:ext cx="8153400" cy="585936"/>
          </a:xfrm>
        </p:spPr>
        <p:txBody>
          <a:bodyPr>
            <a:noAutofit/>
          </a:bodyPr>
          <a:lstStyle/>
          <a:p>
            <a:pPr marL="182880"/>
            <a:r>
              <a:rPr lang="en-US" sz="3200" b="1" dirty="0">
                <a:solidFill>
                  <a:schemeClr val="tx1"/>
                </a:solidFill>
                <a:effectLst/>
                <a:latin typeface="Times New Roman" panose="02020603050405020304" pitchFamily="18" charset="0"/>
                <a:cs typeface="Times New Roman" panose="02020603050405020304" pitchFamily="18" charset="0"/>
              </a:rPr>
              <a:t>MODERN PUBLIC HEALT H SYSTEMS</a:t>
            </a:r>
            <a:endParaRPr lang="ar-SA" sz="3200" dirty="0">
              <a:solidFill>
                <a:schemeClr val="tx1"/>
              </a:solidFill>
              <a:effectLst/>
              <a:latin typeface="Times New Roman" panose="02020603050405020304" pitchFamily="18" charset="0"/>
              <a:cs typeface="Times New Roman" panose="02020603050405020304" pitchFamily="18" charset="0"/>
            </a:endParaRPr>
          </a:p>
        </p:txBody>
      </p:sp>
      <p:sp>
        <p:nvSpPr>
          <p:cNvPr id="7" name="Subtitle 6"/>
          <p:cNvSpPr>
            <a:spLocks noGrp="1"/>
          </p:cNvSpPr>
          <p:nvPr>
            <p:ph type="subTitle" sz="quarter" idx="1"/>
          </p:nvPr>
        </p:nvSpPr>
        <p:spPr>
          <a:xfrm>
            <a:off x="381000" y="1066800"/>
            <a:ext cx="8382000" cy="5181600"/>
          </a:xfrm>
        </p:spPr>
        <p:txBody>
          <a:bodyPr>
            <a:noAutofit/>
          </a:bodyPr>
          <a:lstStyle/>
          <a:p>
            <a:pPr algn="l"/>
            <a:r>
              <a:rPr lang="en-US" sz="2400" b="1" i="1" dirty="0">
                <a:solidFill>
                  <a:srgbClr val="0000FF"/>
                </a:solidFill>
                <a:latin typeface="Times New Roman" panose="02020603050405020304" pitchFamily="18" charset="0"/>
                <a:cs typeface="Times New Roman" panose="02020603050405020304" pitchFamily="18" charset="0"/>
              </a:rPr>
              <a:t>A Real - Life Example at the National Level: The CDC and Violence Prevention</a:t>
            </a:r>
            <a:endParaRPr lang="en-US" sz="2400" b="1" dirty="0">
              <a:solidFill>
                <a:srgbClr val="0000FF"/>
              </a:solidFill>
              <a:latin typeface="Times New Roman" panose="02020603050405020304" pitchFamily="18" charset="0"/>
              <a:cs typeface="Times New Roman" panose="02020603050405020304" pitchFamily="18" charset="0"/>
            </a:endParaRPr>
          </a:p>
          <a:p>
            <a:pPr marL="370332" indent="-342900" algn="l">
              <a:buSzPct val="100000"/>
              <a:buFont typeface="Arial" panose="020B0604020202020204" pitchFamily="34" charset="0"/>
              <a:buChar char="•"/>
            </a:pPr>
            <a:r>
              <a:rPr lang="en-US" sz="2000" b="1" dirty="0">
                <a:solidFill>
                  <a:schemeClr val="tx1"/>
                </a:solidFill>
                <a:latin typeface="Times New Roman" panose="02020603050405020304" pitchFamily="18" charset="0"/>
                <a:cs typeface="Times New Roman" panose="02020603050405020304" pitchFamily="18" charset="0"/>
              </a:rPr>
              <a:t>To fully understand violence as a public health issue and to inform these prevention efforts, the </a:t>
            </a:r>
            <a:r>
              <a:rPr lang="en-US" sz="2000" b="1" dirty="0">
                <a:solidFill>
                  <a:srgbClr val="FF0000"/>
                </a:solidFill>
                <a:latin typeface="Times New Roman" panose="02020603050405020304" pitchFamily="18" charset="0"/>
                <a:cs typeface="Times New Roman" panose="02020603050405020304" pitchFamily="18" charset="0"/>
              </a:rPr>
              <a:t>CDC</a:t>
            </a:r>
            <a:r>
              <a:rPr lang="en-US" sz="2000" b="1" dirty="0">
                <a:solidFill>
                  <a:schemeClr val="tx1"/>
                </a:solidFill>
                <a:latin typeface="Times New Roman" panose="02020603050405020304" pitchFamily="18" charset="0"/>
                <a:cs typeface="Times New Roman" panose="02020603050405020304" pitchFamily="18" charset="0"/>
              </a:rPr>
              <a:t> relies on the social - ecological model of health. </a:t>
            </a:r>
            <a:endParaRPr lang="en-US" sz="2000" b="1" dirty="0" smtClean="0">
              <a:solidFill>
                <a:schemeClr val="tx1"/>
              </a:solidFill>
              <a:latin typeface="Times New Roman" panose="02020603050405020304" pitchFamily="18" charset="0"/>
              <a:cs typeface="Times New Roman" panose="02020603050405020304" pitchFamily="18" charset="0"/>
            </a:endParaRPr>
          </a:p>
          <a:p>
            <a:pPr marL="370332" indent="-342900" algn="l">
              <a:buSzPct val="100000"/>
              <a:buFont typeface="Arial" panose="020B0604020202020204" pitchFamily="34" charset="0"/>
              <a:buChar char="•"/>
            </a:pPr>
            <a:r>
              <a:rPr lang="en-US" sz="2000" b="1" dirty="0" smtClean="0">
                <a:solidFill>
                  <a:schemeClr val="tx1"/>
                </a:solidFill>
                <a:latin typeface="Times New Roman" panose="02020603050405020304" pitchFamily="18" charset="0"/>
                <a:cs typeface="Times New Roman" panose="02020603050405020304" pitchFamily="18" charset="0"/>
              </a:rPr>
              <a:t>Because </a:t>
            </a:r>
            <a:r>
              <a:rPr lang="en-US" sz="2000" b="1" dirty="0">
                <a:solidFill>
                  <a:schemeClr val="tx1"/>
                </a:solidFill>
                <a:latin typeface="Times New Roman" panose="02020603050405020304" pitchFamily="18" charset="0"/>
                <a:cs typeface="Times New Roman" panose="02020603050405020304" pitchFamily="18" charset="0"/>
              </a:rPr>
              <a:t>violent behavior is extremely complex in its root causes, the </a:t>
            </a:r>
            <a:r>
              <a:rPr lang="en-US" sz="2000" b="1" dirty="0">
                <a:solidFill>
                  <a:srgbClr val="FF0000"/>
                </a:solidFill>
                <a:latin typeface="Times New Roman" panose="02020603050405020304" pitchFamily="18" charset="0"/>
                <a:cs typeface="Times New Roman" panose="02020603050405020304" pitchFamily="18" charset="0"/>
              </a:rPr>
              <a:t>CDC</a:t>
            </a:r>
            <a:r>
              <a:rPr lang="en-US" sz="2000" b="1" dirty="0">
                <a:solidFill>
                  <a:schemeClr val="tx1"/>
                </a:solidFill>
                <a:latin typeface="Times New Roman" panose="02020603050405020304" pitchFamily="18" charset="0"/>
                <a:cs typeface="Times New Roman" panose="02020603050405020304" pitchFamily="18" charset="0"/>
              </a:rPr>
              <a:t> has examined the interplay between </a:t>
            </a:r>
            <a:r>
              <a:rPr lang="en-US" sz="2000" b="1" dirty="0" smtClean="0">
                <a:solidFill>
                  <a:schemeClr val="tx1"/>
                </a:solidFill>
                <a:latin typeface="Times New Roman" panose="02020603050405020304" pitchFamily="18" charset="0"/>
                <a:cs typeface="Times New Roman" panose="02020603050405020304" pitchFamily="18" charset="0"/>
              </a:rPr>
              <a:t>individual, relationship, community, </a:t>
            </a:r>
            <a:r>
              <a:rPr lang="en-US" sz="2000" b="1" dirty="0">
                <a:solidFill>
                  <a:schemeClr val="tx1"/>
                </a:solidFill>
                <a:latin typeface="Times New Roman" panose="02020603050405020304" pitchFamily="18" charset="0"/>
                <a:cs typeface="Times New Roman" panose="02020603050405020304" pitchFamily="18" charset="0"/>
              </a:rPr>
              <a:t>and </a:t>
            </a:r>
            <a:r>
              <a:rPr lang="en-US" sz="2000" b="1" dirty="0" smtClean="0">
                <a:solidFill>
                  <a:schemeClr val="tx1"/>
                </a:solidFill>
                <a:latin typeface="Times New Roman" panose="02020603050405020304" pitchFamily="18" charset="0"/>
                <a:cs typeface="Times New Roman" panose="02020603050405020304" pitchFamily="18" charset="0"/>
              </a:rPr>
              <a:t>societal – level </a:t>
            </a:r>
            <a:r>
              <a:rPr lang="en-US" sz="2000" b="1" dirty="0">
                <a:solidFill>
                  <a:schemeClr val="tx1"/>
                </a:solidFill>
                <a:latin typeface="Times New Roman" panose="02020603050405020304" pitchFamily="18" charset="0"/>
                <a:cs typeface="Times New Roman" panose="02020603050405020304" pitchFamily="18" charset="0"/>
              </a:rPr>
              <a:t>influences on susceptibility to and protection from violent behavior. </a:t>
            </a:r>
            <a:endParaRPr lang="en-US" sz="2000" b="1" dirty="0" smtClean="0">
              <a:solidFill>
                <a:schemeClr val="tx1"/>
              </a:solidFill>
              <a:latin typeface="Times New Roman" panose="02020603050405020304" pitchFamily="18" charset="0"/>
              <a:cs typeface="Times New Roman" panose="02020603050405020304" pitchFamily="18" charset="0"/>
            </a:endParaRPr>
          </a:p>
          <a:p>
            <a:pPr marL="370332" indent="-342900" algn="l">
              <a:buSzPct val="100000"/>
              <a:buFont typeface="Arial" panose="020B0604020202020204" pitchFamily="34" charset="0"/>
              <a:buChar char="•"/>
            </a:pPr>
            <a:r>
              <a:rPr lang="en-US" sz="2000" b="1" dirty="0" smtClean="0">
                <a:solidFill>
                  <a:schemeClr val="tx1"/>
                </a:solidFill>
                <a:latin typeface="Times New Roman" panose="02020603050405020304" pitchFamily="18" charset="0"/>
                <a:cs typeface="Times New Roman" panose="02020603050405020304" pitchFamily="18" charset="0"/>
              </a:rPr>
              <a:t>As </a:t>
            </a:r>
            <a:r>
              <a:rPr lang="en-US" sz="2000" b="1" dirty="0">
                <a:solidFill>
                  <a:schemeClr val="tx1"/>
                </a:solidFill>
                <a:latin typeface="Times New Roman" panose="02020603050405020304" pitchFamily="18" charset="0"/>
                <a:cs typeface="Times New Roman" panose="02020603050405020304" pitchFamily="18" charset="0"/>
              </a:rPr>
              <a:t>a result of this effort, the </a:t>
            </a:r>
            <a:r>
              <a:rPr lang="en-US" sz="2000" b="1" dirty="0">
                <a:solidFill>
                  <a:srgbClr val="0000FF"/>
                </a:solidFill>
                <a:latin typeface="Times New Roman" panose="02020603050405020304" pitchFamily="18" charset="0"/>
                <a:cs typeface="Times New Roman" panose="02020603050405020304" pitchFamily="18" charset="0"/>
              </a:rPr>
              <a:t>prevention</a:t>
            </a:r>
            <a:r>
              <a:rPr lang="en-US" sz="2000" b="1" dirty="0">
                <a:solidFill>
                  <a:schemeClr val="tx1"/>
                </a:solidFill>
                <a:latin typeface="Times New Roman" panose="02020603050405020304" pitchFamily="18" charset="0"/>
                <a:cs typeface="Times New Roman" panose="02020603050405020304" pitchFamily="18" charset="0"/>
              </a:rPr>
              <a:t> strategies employed include a continuum of activities, such as community education and awareness efforts, identification of risk and protective factors, and surveillance of violent behavior, to further inform educational prevention programs. </a:t>
            </a:r>
            <a:endParaRPr lang="en-US" sz="2000" b="1" dirty="0" smtClean="0">
              <a:solidFill>
                <a:schemeClr val="tx1"/>
              </a:solidFill>
              <a:latin typeface="Times New Roman" panose="02020603050405020304" pitchFamily="18" charset="0"/>
              <a:cs typeface="Times New Roman" panose="02020603050405020304" pitchFamily="18" charset="0"/>
            </a:endParaRPr>
          </a:p>
          <a:p>
            <a:pPr marL="370332" indent="-342900" algn="l">
              <a:buSzPct val="100000"/>
              <a:buFont typeface="Arial" panose="020B0604020202020204" pitchFamily="34" charset="0"/>
              <a:buChar char="•"/>
            </a:pPr>
            <a:r>
              <a:rPr lang="en-US" sz="2000" b="1" dirty="0" smtClean="0">
                <a:solidFill>
                  <a:schemeClr val="tx1"/>
                </a:solidFill>
                <a:latin typeface="Times New Roman" panose="02020603050405020304" pitchFamily="18" charset="0"/>
                <a:cs typeface="Times New Roman" panose="02020603050405020304" pitchFamily="18" charset="0"/>
              </a:rPr>
              <a:t>These </a:t>
            </a:r>
            <a:r>
              <a:rPr lang="en-US" sz="2000" b="1" dirty="0">
                <a:solidFill>
                  <a:schemeClr val="tx1"/>
                </a:solidFill>
                <a:latin typeface="Times New Roman" panose="02020603050405020304" pitchFamily="18" charset="0"/>
                <a:cs typeface="Times New Roman" panose="02020603050405020304" pitchFamily="18" charset="0"/>
              </a:rPr>
              <a:t>activities address all levels of the </a:t>
            </a:r>
            <a:r>
              <a:rPr lang="en-US" sz="2000" b="1" dirty="0">
                <a:solidFill>
                  <a:srgbClr val="0000FF"/>
                </a:solidFill>
                <a:latin typeface="Times New Roman" panose="02020603050405020304" pitchFamily="18" charset="0"/>
                <a:cs typeface="Times New Roman" panose="02020603050405020304" pitchFamily="18" charset="0"/>
              </a:rPr>
              <a:t>social – ecological model </a:t>
            </a:r>
            <a:r>
              <a:rPr lang="en-US" sz="2000" b="1" dirty="0">
                <a:solidFill>
                  <a:schemeClr val="tx1"/>
                </a:solidFill>
                <a:latin typeface="Times New Roman" panose="02020603050405020304" pitchFamily="18" charset="0"/>
                <a:cs typeface="Times New Roman" panose="02020603050405020304" pitchFamily="18" charset="0"/>
              </a:rPr>
              <a:t>in order to create a sustainable approach to violence prevention</a:t>
            </a:r>
            <a:r>
              <a:rPr lang="en-US" sz="2000" b="1" dirty="0" smtClean="0">
                <a:solidFill>
                  <a:schemeClr val="tx1"/>
                </a:solidFill>
                <a:latin typeface="Times New Roman" panose="02020603050405020304" pitchFamily="18" charset="0"/>
                <a:cs typeface="Times New Roman" panose="02020603050405020304" pitchFamily="18" charset="0"/>
              </a:rPr>
              <a:t>.</a:t>
            </a:r>
            <a:endParaRPr lang="en-US" sz="20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46132600"/>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2"/>
          </p:nvPr>
        </p:nvSpPr>
        <p:spPr/>
        <p:txBody>
          <a:bodyPr/>
          <a:lstStyle/>
          <a:p>
            <a:fld id="{E9600C0B-CEFD-47C0-ABB8-F06C7E7D5A6E}" type="datetime1">
              <a:rPr lang="ar-SA" smtClean="0"/>
              <a:t>30/01/1441</a:t>
            </a:fld>
            <a:endParaRPr lang="ar-SA" dirty="0"/>
          </a:p>
        </p:txBody>
      </p:sp>
      <p:sp>
        <p:nvSpPr>
          <p:cNvPr id="6" name="Footer Placeholder 5"/>
          <p:cNvSpPr>
            <a:spLocks noGrp="1"/>
          </p:cNvSpPr>
          <p:nvPr>
            <p:ph type="ftr" sz="quarter" idx="3"/>
          </p:nvPr>
        </p:nvSpPr>
        <p:spPr/>
        <p:txBody>
          <a:bodyPr/>
          <a:lstStyle/>
          <a:p>
            <a:r>
              <a:rPr lang="en-US" smtClean="0"/>
              <a:t>Dr. Mohammed Alnaif</a:t>
            </a:r>
            <a:endParaRPr lang="ar-SA"/>
          </a:p>
        </p:txBody>
      </p:sp>
      <p:sp>
        <p:nvSpPr>
          <p:cNvPr id="5" name="Slide Number Placeholder 4"/>
          <p:cNvSpPr>
            <a:spLocks noGrp="1"/>
          </p:cNvSpPr>
          <p:nvPr>
            <p:ph type="sldNum" sz="quarter" idx="4"/>
          </p:nvPr>
        </p:nvSpPr>
        <p:spPr/>
        <p:txBody>
          <a:bodyPr/>
          <a:lstStyle/>
          <a:p>
            <a:fld id="{B3988F7D-D297-40C4-B76C-B7BD2903FBFC}" type="slidenum">
              <a:rPr lang="ar-SA" smtClean="0"/>
              <a:pPr/>
              <a:t>37</a:t>
            </a:fld>
            <a:endParaRPr lang="ar-SA"/>
          </a:p>
        </p:txBody>
      </p:sp>
      <p:sp>
        <p:nvSpPr>
          <p:cNvPr id="2" name="Title 1"/>
          <p:cNvSpPr>
            <a:spLocks noGrp="1"/>
          </p:cNvSpPr>
          <p:nvPr>
            <p:ph type="ctrTitle" sz="quarter"/>
          </p:nvPr>
        </p:nvSpPr>
        <p:spPr>
          <a:xfrm>
            <a:off x="533400" y="381000"/>
            <a:ext cx="8077200" cy="585936"/>
          </a:xfrm>
        </p:spPr>
        <p:txBody>
          <a:bodyPr>
            <a:noAutofit/>
          </a:bodyPr>
          <a:lstStyle/>
          <a:p>
            <a:pPr marL="182880"/>
            <a:r>
              <a:rPr lang="en-US" sz="3200" b="1" dirty="0">
                <a:solidFill>
                  <a:schemeClr val="tx1"/>
                </a:solidFill>
                <a:effectLst/>
                <a:latin typeface="Times New Roman" panose="02020603050405020304" pitchFamily="18" charset="0"/>
                <a:cs typeface="Times New Roman" panose="02020603050405020304" pitchFamily="18" charset="0"/>
              </a:rPr>
              <a:t>MODERN PUBLIC HEALT H SYSTEMS</a:t>
            </a:r>
            <a:endParaRPr lang="ar-SA" sz="3200" dirty="0">
              <a:solidFill>
                <a:schemeClr val="tx1"/>
              </a:solidFill>
              <a:effectLst/>
              <a:latin typeface="Times New Roman" panose="02020603050405020304" pitchFamily="18" charset="0"/>
              <a:cs typeface="Times New Roman" panose="02020603050405020304" pitchFamily="18" charset="0"/>
            </a:endParaRPr>
          </a:p>
        </p:txBody>
      </p:sp>
      <p:sp>
        <p:nvSpPr>
          <p:cNvPr id="7" name="Subtitle 6"/>
          <p:cNvSpPr>
            <a:spLocks noGrp="1"/>
          </p:cNvSpPr>
          <p:nvPr>
            <p:ph type="subTitle" sz="quarter" idx="1"/>
          </p:nvPr>
        </p:nvSpPr>
        <p:spPr>
          <a:xfrm>
            <a:off x="381000" y="1066800"/>
            <a:ext cx="8458200" cy="5181600"/>
          </a:xfrm>
        </p:spPr>
        <p:txBody>
          <a:bodyPr>
            <a:noAutofit/>
          </a:bodyPr>
          <a:lstStyle/>
          <a:p>
            <a:pPr algn="l"/>
            <a:r>
              <a:rPr lang="en-US" sz="2400" b="1" i="1" dirty="0">
                <a:solidFill>
                  <a:srgbClr val="0000FF"/>
                </a:solidFill>
                <a:latin typeface="Times New Roman" panose="02020603050405020304" pitchFamily="18" charset="0"/>
                <a:cs typeface="Times New Roman" panose="02020603050405020304" pitchFamily="18" charset="0"/>
              </a:rPr>
              <a:t>A Real - Life Example at the Local Level: Puentes de Salud and Immigrant Health</a:t>
            </a:r>
            <a:endParaRPr lang="en-US" sz="2400" b="1" dirty="0">
              <a:solidFill>
                <a:srgbClr val="0000FF"/>
              </a:solidFill>
              <a:latin typeface="Times New Roman" panose="02020603050405020304" pitchFamily="18" charset="0"/>
              <a:cs typeface="Times New Roman" panose="02020603050405020304" pitchFamily="18" charset="0"/>
            </a:endParaRPr>
          </a:p>
          <a:p>
            <a:pPr marL="370332" indent="-342900" algn="l">
              <a:buSzPct val="100000"/>
              <a:buFont typeface="Arial" panose="020B0604020202020204" pitchFamily="34" charset="0"/>
              <a:buChar char="•"/>
            </a:pPr>
            <a:r>
              <a:rPr lang="en-US" sz="2200" b="1" dirty="0">
                <a:solidFill>
                  <a:srgbClr val="0000FF"/>
                </a:solidFill>
                <a:latin typeface="Times New Roman" panose="02020603050405020304" pitchFamily="18" charset="0"/>
                <a:cs typeface="Times New Roman" panose="02020603050405020304" pitchFamily="18" charset="0"/>
              </a:rPr>
              <a:t>Puentes de Salud </a:t>
            </a:r>
            <a:r>
              <a:rPr lang="en-US" sz="2200" b="1" dirty="0">
                <a:solidFill>
                  <a:schemeClr val="tx1"/>
                </a:solidFill>
                <a:latin typeface="Times New Roman" panose="02020603050405020304" pitchFamily="18" charset="0"/>
                <a:cs typeface="Times New Roman" panose="02020603050405020304" pitchFamily="18" charset="0"/>
              </a:rPr>
              <a:t>(Bridges to Health) is a nonprofit organization that works as an innovative model for health promotion in the South Philadelphia Latino community. </a:t>
            </a:r>
            <a:endParaRPr lang="en-US" sz="2200" b="1" dirty="0" smtClean="0">
              <a:solidFill>
                <a:schemeClr val="tx1"/>
              </a:solidFill>
              <a:latin typeface="Times New Roman" panose="02020603050405020304" pitchFamily="18" charset="0"/>
              <a:cs typeface="Times New Roman" panose="02020603050405020304" pitchFamily="18" charset="0"/>
            </a:endParaRPr>
          </a:p>
          <a:p>
            <a:pPr marL="370332" indent="-342900" algn="l">
              <a:buSzPct val="100000"/>
              <a:buFont typeface="Arial" panose="020B0604020202020204" pitchFamily="34" charset="0"/>
              <a:buChar char="•"/>
            </a:pPr>
            <a:r>
              <a:rPr lang="en-US" sz="2200" b="1" dirty="0" smtClean="0">
                <a:solidFill>
                  <a:schemeClr val="tx1"/>
                </a:solidFill>
                <a:latin typeface="Times New Roman" panose="02020603050405020304" pitchFamily="18" charset="0"/>
                <a:cs typeface="Times New Roman" panose="02020603050405020304" pitchFamily="18" charset="0"/>
              </a:rPr>
              <a:t>This </a:t>
            </a:r>
            <a:r>
              <a:rPr lang="en-US" sz="2200" b="1" dirty="0">
                <a:solidFill>
                  <a:srgbClr val="0000FF"/>
                </a:solidFill>
                <a:latin typeface="Times New Roman" panose="02020603050405020304" pitchFamily="18" charset="0"/>
                <a:cs typeface="Times New Roman" panose="02020603050405020304" pitchFamily="18" charset="0"/>
              </a:rPr>
              <a:t>population</a:t>
            </a:r>
            <a:r>
              <a:rPr lang="en-US" sz="2200" b="1" dirty="0">
                <a:solidFill>
                  <a:schemeClr val="tx1"/>
                </a:solidFill>
                <a:latin typeface="Times New Roman" panose="02020603050405020304" pitchFamily="18" charset="0"/>
                <a:cs typeface="Times New Roman" panose="02020603050405020304" pitchFamily="18" charset="0"/>
              </a:rPr>
              <a:t> has grown dramatically in the past decade, and social support systems targeting this community, including health care, education, and public assistance, has lagged behind. </a:t>
            </a:r>
            <a:endParaRPr lang="en-US" sz="2200" b="1" dirty="0" smtClean="0">
              <a:solidFill>
                <a:schemeClr val="tx1"/>
              </a:solidFill>
              <a:latin typeface="Times New Roman" panose="02020603050405020304" pitchFamily="18" charset="0"/>
              <a:cs typeface="Times New Roman" panose="02020603050405020304" pitchFamily="18" charset="0"/>
            </a:endParaRPr>
          </a:p>
          <a:p>
            <a:pPr marL="370332" indent="-342900" algn="l">
              <a:buSzPct val="100000"/>
              <a:buFont typeface="Arial" panose="020B0604020202020204" pitchFamily="34" charset="0"/>
              <a:buChar char="•"/>
            </a:pPr>
            <a:r>
              <a:rPr lang="en-US" sz="2200" b="1" dirty="0" smtClean="0">
                <a:solidFill>
                  <a:schemeClr val="tx1"/>
                </a:solidFill>
                <a:latin typeface="Times New Roman" panose="02020603050405020304" pitchFamily="18" charset="0"/>
                <a:cs typeface="Times New Roman" panose="02020603050405020304" pitchFamily="18" charset="0"/>
              </a:rPr>
              <a:t>The </a:t>
            </a:r>
            <a:r>
              <a:rPr lang="en-US" sz="2200" b="1" dirty="0">
                <a:solidFill>
                  <a:srgbClr val="0000FF"/>
                </a:solidFill>
                <a:latin typeface="Times New Roman" panose="02020603050405020304" pitchFamily="18" charset="0"/>
                <a:cs typeface="Times New Roman" panose="02020603050405020304" pitchFamily="18" charset="0"/>
              </a:rPr>
              <a:t>community</a:t>
            </a:r>
            <a:r>
              <a:rPr lang="en-US" sz="2200" b="1" dirty="0">
                <a:solidFill>
                  <a:schemeClr val="tx1"/>
                </a:solidFill>
                <a:latin typeface="Times New Roman" panose="02020603050405020304" pitchFamily="18" charset="0"/>
                <a:cs typeface="Times New Roman" panose="02020603050405020304" pitchFamily="18" charset="0"/>
              </a:rPr>
              <a:t> has a high prevalence of preventable chronic disease, largely attributable to lifestyle factors. </a:t>
            </a:r>
            <a:endParaRPr lang="en-US" sz="2200" b="1" dirty="0" smtClean="0">
              <a:solidFill>
                <a:schemeClr val="tx1"/>
              </a:solidFill>
              <a:latin typeface="Times New Roman" panose="02020603050405020304" pitchFamily="18" charset="0"/>
              <a:cs typeface="Times New Roman" panose="02020603050405020304" pitchFamily="18" charset="0"/>
            </a:endParaRPr>
          </a:p>
          <a:p>
            <a:pPr marL="370332" indent="-342900" algn="l">
              <a:buSzPct val="100000"/>
              <a:buFont typeface="Arial" panose="020B0604020202020204" pitchFamily="34" charset="0"/>
              <a:buChar char="•"/>
            </a:pPr>
            <a:r>
              <a:rPr lang="en-US" sz="2200" b="1" dirty="0" smtClean="0">
                <a:solidFill>
                  <a:schemeClr val="tx1"/>
                </a:solidFill>
                <a:latin typeface="Times New Roman" panose="02020603050405020304" pitchFamily="18" charset="0"/>
                <a:cs typeface="Times New Roman" panose="02020603050405020304" pitchFamily="18" charset="0"/>
              </a:rPr>
              <a:t>Recognizing </a:t>
            </a:r>
            <a:r>
              <a:rPr lang="en-US" sz="2200" b="1" dirty="0">
                <a:solidFill>
                  <a:schemeClr val="tx1"/>
                </a:solidFill>
                <a:latin typeface="Times New Roman" panose="02020603050405020304" pitchFamily="18" charset="0"/>
                <a:cs typeface="Times New Roman" panose="02020603050405020304" pitchFamily="18" charset="0"/>
              </a:rPr>
              <a:t>multiple and interacting determinants of health, the </a:t>
            </a:r>
            <a:r>
              <a:rPr lang="en-US" sz="2200" b="1" dirty="0">
                <a:solidFill>
                  <a:srgbClr val="0000FF"/>
                </a:solidFill>
                <a:latin typeface="Times New Roman" panose="02020603050405020304" pitchFamily="18" charset="0"/>
                <a:cs typeface="Times New Roman" panose="02020603050405020304" pitchFamily="18" charset="0"/>
              </a:rPr>
              <a:t>Puentes de Salud model</a:t>
            </a:r>
            <a:r>
              <a:rPr lang="en-US" sz="2200" b="1" dirty="0">
                <a:solidFill>
                  <a:schemeClr val="tx1"/>
                </a:solidFill>
                <a:latin typeface="Times New Roman" panose="02020603050405020304" pitchFamily="18" charset="0"/>
                <a:cs typeface="Times New Roman" panose="02020603050405020304" pitchFamily="18" charset="0"/>
              </a:rPr>
              <a:t> uses a social - ecological approach to address public health issues facing this community</a:t>
            </a:r>
            <a:r>
              <a:rPr lang="en-US" sz="2200" b="1" dirty="0" smtClean="0">
                <a:solidFill>
                  <a:schemeClr val="tx1"/>
                </a:solidFill>
                <a:latin typeface="Times New Roman" panose="02020603050405020304" pitchFamily="18" charset="0"/>
                <a:cs typeface="Times New Roman" panose="02020603050405020304" pitchFamily="18" charset="0"/>
              </a:rPr>
              <a:t>.</a:t>
            </a:r>
            <a:endParaRPr lang="en-US" sz="22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88506812"/>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2"/>
          </p:nvPr>
        </p:nvSpPr>
        <p:spPr/>
        <p:txBody>
          <a:bodyPr/>
          <a:lstStyle/>
          <a:p>
            <a:fld id="{E9600C0B-CEFD-47C0-ABB8-F06C7E7D5A6E}" type="datetime1">
              <a:rPr lang="ar-SA" smtClean="0"/>
              <a:t>30/01/1441</a:t>
            </a:fld>
            <a:endParaRPr lang="ar-SA" dirty="0"/>
          </a:p>
        </p:txBody>
      </p:sp>
      <p:sp>
        <p:nvSpPr>
          <p:cNvPr id="6" name="Footer Placeholder 5"/>
          <p:cNvSpPr>
            <a:spLocks noGrp="1"/>
          </p:cNvSpPr>
          <p:nvPr>
            <p:ph type="ftr" sz="quarter" idx="3"/>
          </p:nvPr>
        </p:nvSpPr>
        <p:spPr/>
        <p:txBody>
          <a:bodyPr/>
          <a:lstStyle/>
          <a:p>
            <a:r>
              <a:rPr lang="en-US" smtClean="0"/>
              <a:t>Dr. Mohammed Alnaif</a:t>
            </a:r>
            <a:endParaRPr lang="ar-SA"/>
          </a:p>
        </p:txBody>
      </p:sp>
      <p:sp>
        <p:nvSpPr>
          <p:cNvPr id="5" name="Slide Number Placeholder 4"/>
          <p:cNvSpPr>
            <a:spLocks noGrp="1"/>
          </p:cNvSpPr>
          <p:nvPr>
            <p:ph type="sldNum" sz="quarter" idx="4"/>
          </p:nvPr>
        </p:nvSpPr>
        <p:spPr/>
        <p:txBody>
          <a:bodyPr/>
          <a:lstStyle/>
          <a:p>
            <a:fld id="{B3988F7D-D297-40C4-B76C-B7BD2903FBFC}" type="slidenum">
              <a:rPr lang="ar-SA" smtClean="0"/>
              <a:pPr/>
              <a:t>38</a:t>
            </a:fld>
            <a:endParaRPr lang="ar-SA"/>
          </a:p>
        </p:txBody>
      </p:sp>
      <p:sp>
        <p:nvSpPr>
          <p:cNvPr id="2" name="Title 1"/>
          <p:cNvSpPr>
            <a:spLocks noGrp="1"/>
          </p:cNvSpPr>
          <p:nvPr>
            <p:ph type="ctrTitle" sz="quarter"/>
          </p:nvPr>
        </p:nvSpPr>
        <p:spPr>
          <a:xfrm>
            <a:off x="457200" y="381000"/>
            <a:ext cx="8153400" cy="585936"/>
          </a:xfrm>
        </p:spPr>
        <p:txBody>
          <a:bodyPr>
            <a:noAutofit/>
          </a:bodyPr>
          <a:lstStyle/>
          <a:p>
            <a:pPr marL="182880"/>
            <a:r>
              <a:rPr lang="en-US" sz="3200" b="1" dirty="0">
                <a:solidFill>
                  <a:schemeClr val="tx1"/>
                </a:solidFill>
                <a:effectLst/>
                <a:latin typeface="Times New Roman" panose="02020603050405020304" pitchFamily="18" charset="0"/>
                <a:cs typeface="Times New Roman" panose="02020603050405020304" pitchFamily="18" charset="0"/>
              </a:rPr>
              <a:t>MODERN PUBLIC HEALT H SYSTEMS</a:t>
            </a:r>
            <a:endParaRPr lang="ar-SA" sz="3200" dirty="0">
              <a:solidFill>
                <a:schemeClr val="tx1"/>
              </a:solidFill>
              <a:effectLst/>
              <a:latin typeface="Times New Roman" panose="02020603050405020304" pitchFamily="18" charset="0"/>
              <a:cs typeface="Times New Roman" panose="02020603050405020304" pitchFamily="18" charset="0"/>
            </a:endParaRPr>
          </a:p>
        </p:txBody>
      </p:sp>
      <p:sp>
        <p:nvSpPr>
          <p:cNvPr id="7" name="Subtitle 6"/>
          <p:cNvSpPr>
            <a:spLocks noGrp="1"/>
          </p:cNvSpPr>
          <p:nvPr>
            <p:ph type="subTitle" sz="quarter" idx="1"/>
          </p:nvPr>
        </p:nvSpPr>
        <p:spPr>
          <a:xfrm>
            <a:off x="457200" y="1066800"/>
            <a:ext cx="8305800" cy="5181600"/>
          </a:xfrm>
        </p:spPr>
        <p:txBody>
          <a:bodyPr>
            <a:noAutofit/>
          </a:bodyPr>
          <a:lstStyle/>
          <a:p>
            <a:pPr marL="457200" indent="-457200" algn="l">
              <a:spcBef>
                <a:spcPts val="600"/>
              </a:spcBef>
            </a:pPr>
            <a:r>
              <a:rPr lang="en-US" sz="2400" b="1" i="1" dirty="0">
                <a:solidFill>
                  <a:srgbClr val="0000FF"/>
                </a:solidFill>
                <a:latin typeface="Times New Roman" panose="02020603050405020304" pitchFamily="18" charset="0"/>
                <a:cs typeface="Times New Roman" panose="02020603050405020304" pitchFamily="18" charset="0"/>
              </a:rPr>
              <a:t>A Real - Life Example at the Local Level: Puentes de Salud and Immigrant Health</a:t>
            </a:r>
            <a:endParaRPr lang="en-US" sz="2400" b="1" dirty="0">
              <a:solidFill>
                <a:srgbClr val="0000FF"/>
              </a:solidFill>
              <a:latin typeface="Times New Roman" panose="02020603050405020304" pitchFamily="18" charset="0"/>
              <a:cs typeface="Times New Roman" panose="02020603050405020304" pitchFamily="18" charset="0"/>
            </a:endParaRPr>
          </a:p>
          <a:p>
            <a:pPr marL="457200" indent="-457200" algn="l">
              <a:spcBef>
                <a:spcPts val="600"/>
              </a:spcBef>
              <a:buSzPct val="100000"/>
              <a:buFont typeface="Arial" panose="020B0604020202020204" pitchFamily="34" charset="0"/>
              <a:buChar char="•"/>
            </a:pPr>
            <a:r>
              <a:rPr lang="en-US" sz="2200" b="1" dirty="0">
                <a:solidFill>
                  <a:schemeClr val="tx1"/>
                </a:solidFill>
                <a:latin typeface="Times New Roman" panose="02020603050405020304" pitchFamily="18" charset="0"/>
                <a:cs typeface="Times New Roman" panose="02020603050405020304" pitchFamily="18" charset="0"/>
              </a:rPr>
              <a:t>The </a:t>
            </a:r>
            <a:r>
              <a:rPr lang="en-US" sz="2200" b="1" dirty="0">
                <a:solidFill>
                  <a:srgbClr val="0000FF"/>
                </a:solidFill>
                <a:latin typeface="Times New Roman" panose="02020603050405020304" pitchFamily="18" charset="0"/>
                <a:cs typeface="Times New Roman" panose="02020603050405020304" pitchFamily="18" charset="0"/>
              </a:rPr>
              <a:t>model</a:t>
            </a:r>
            <a:r>
              <a:rPr lang="en-US" sz="2200" b="1" dirty="0">
                <a:solidFill>
                  <a:schemeClr val="tx1"/>
                </a:solidFill>
                <a:latin typeface="Times New Roman" panose="02020603050405020304" pitchFamily="18" charset="0"/>
                <a:cs typeface="Times New Roman" panose="02020603050405020304" pitchFamily="18" charset="0"/>
              </a:rPr>
              <a:t> includes providing </a:t>
            </a:r>
            <a:r>
              <a:rPr lang="en-US" sz="2200" b="1" dirty="0">
                <a:solidFill>
                  <a:srgbClr val="0000FF"/>
                </a:solidFill>
                <a:latin typeface="Times New Roman" panose="02020603050405020304" pitchFamily="18" charset="0"/>
                <a:cs typeface="Times New Roman" panose="02020603050405020304" pitchFamily="18" charset="0"/>
              </a:rPr>
              <a:t>primary health care</a:t>
            </a:r>
            <a:r>
              <a:rPr lang="en-US" sz="2200" b="1" dirty="0">
                <a:solidFill>
                  <a:schemeClr val="tx1"/>
                </a:solidFill>
                <a:latin typeface="Times New Roman" panose="02020603050405020304" pitchFamily="18" charset="0"/>
                <a:cs typeface="Times New Roman" panose="02020603050405020304" pitchFamily="18" charset="0"/>
              </a:rPr>
              <a:t>, basic dental care and screenings, and referrals to low - cost or free specialist care in the community, as well as health education programs, community outreach, and training of future health care professionals. </a:t>
            </a:r>
            <a:endParaRPr lang="en-US" sz="2200" b="1" dirty="0" smtClean="0">
              <a:solidFill>
                <a:schemeClr val="tx1"/>
              </a:solidFill>
              <a:latin typeface="Times New Roman" panose="02020603050405020304" pitchFamily="18" charset="0"/>
              <a:cs typeface="Times New Roman" panose="02020603050405020304" pitchFamily="18" charset="0"/>
            </a:endParaRPr>
          </a:p>
          <a:p>
            <a:pPr marL="457200" indent="-457200" algn="l">
              <a:spcBef>
                <a:spcPts val="600"/>
              </a:spcBef>
              <a:buSzPct val="100000"/>
              <a:buFont typeface="Arial" panose="020B0604020202020204" pitchFamily="34" charset="0"/>
              <a:buChar char="•"/>
            </a:pPr>
            <a:r>
              <a:rPr lang="en-US" sz="2200" b="1" dirty="0" smtClean="0">
                <a:solidFill>
                  <a:schemeClr val="tx1"/>
                </a:solidFill>
                <a:latin typeface="Times New Roman" panose="02020603050405020304" pitchFamily="18" charset="0"/>
                <a:cs typeface="Times New Roman" panose="02020603050405020304" pitchFamily="18" charset="0"/>
              </a:rPr>
              <a:t>Through </a:t>
            </a:r>
            <a:r>
              <a:rPr lang="en-US" sz="2200" b="1" dirty="0">
                <a:solidFill>
                  <a:schemeClr val="tx1"/>
                </a:solidFill>
                <a:latin typeface="Times New Roman" panose="02020603050405020304" pitchFamily="18" charset="0"/>
                <a:cs typeface="Times New Roman" panose="02020603050405020304" pitchFamily="18" charset="0"/>
              </a:rPr>
              <a:t>collaborations with private and public organizations, including academic institutions, </a:t>
            </a:r>
            <a:r>
              <a:rPr lang="en-US" sz="2200" b="1" dirty="0">
                <a:solidFill>
                  <a:srgbClr val="0000FF"/>
                </a:solidFill>
                <a:latin typeface="Times New Roman" panose="02020603050405020304" pitchFamily="18" charset="0"/>
                <a:cs typeface="Times New Roman" panose="02020603050405020304" pitchFamily="18" charset="0"/>
              </a:rPr>
              <a:t>Puentes</a:t>
            </a:r>
            <a:r>
              <a:rPr lang="en-US" sz="2200" b="1" dirty="0">
                <a:solidFill>
                  <a:schemeClr val="tx1"/>
                </a:solidFill>
                <a:latin typeface="Times New Roman" panose="02020603050405020304" pitchFamily="18" charset="0"/>
                <a:cs typeface="Times New Roman" panose="02020603050405020304" pitchFamily="18" charset="0"/>
              </a:rPr>
              <a:t> offers classes and workshops in immigration legal issues, nutrition, and English as a second language. </a:t>
            </a:r>
            <a:endParaRPr lang="en-US" sz="2200" b="1" dirty="0" smtClean="0">
              <a:solidFill>
                <a:schemeClr val="tx1"/>
              </a:solidFill>
              <a:latin typeface="Times New Roman" panose="02020603050405020304" pitchFamily="18" charset="0"/>
              <a:cs typeface="Times New Roman" panose="02020603050405020304" pitchFamily="18" charset="0"/>
            </a:endParaRPr>
          </a:p>
          <a:p>
            <a:pPr marL="457200" indent="-457200" algn="l">
              <a:spcBef>
                <a:spcPts val="600"/>
              </a:spcBef>
              <a:buSzPct val="100000"/>
              <a:buFont typeface="Arial" panose="020B0604020202020204" pitchFamily="34" charset="0"/>
              <a:buChar char="•"/>
            </a:pPr>
            <a:r>
              <a:rPr lang="en-US" sz="2200" b="1" dirty="0" smtClean="0">
                <a:solidFill>
                  <a:schemeClr val="tx1"/>
                </a:solidFill>
                <a:latin typeface="Times New Roman" panose="02020603050405020304" pitchFamily="18" charset="0"/>
                <a:cs typeface="Times New Roman" panose="02020603050405020304" pitchFamily="18" charset="0"/>
              </a:rPr>
              <a:t>The </a:t>
            </a:r>
            <a:r>
              <a:rPr lang="en-US" sz="2200" b="1" dirty="0">
                <a:solidFill>
                  <a:srgbClr val="0000FF"/>
                </a:solidFill>
                <a:latin typeface="Times New Roman" panose="02020603050405020304" pitchFamily="18" charset="0"/>
                <a:cs typeface="Times New Roman" panose="02020603050405020304" pitchFamily="18" charset="0"/>
              </a:rPr>
              <a:t>Puentes model </a:t>
            </a:r>
            <a:r>
              <a:rPr lang="en-US" sz="2200" b="1" dirty="0">
                <a:solidFill>
                  <a:schemeClr val="tx1"/>
                </a:solidFill>
                <a:latin typeface="Times New Roman" panose="02020603050405020304" pitchFamily="18" charset="0"/>
                <a:cs typeface="Times New Roman" panose="02020603050405020304" pitchFamily="18" charset="0"/>
              </a:rPr>
              <a:t>targets many different angles of the social and health problems of this Latino community and exemplifies the </a:t>
            </a:r>
            <a:r>
              <a:rPr lang="en-US" sz="2200" b="1" dirty="0">
                <a:solidFill>
                  <a:srgbClr val="0000FF"/>
                </a:solidFill>
                <a:latin typeface="Times New Roman" panose="02020603050405020304" pitchFamily="18" charset="0"/>
                <a:cs typeface="Times New Roman" panose="02020603050405020304" pitchFamily="18" charset="0"/>
              </a:rPr>
              <a:t>social – ecological model</a:t>
            </a:r>
            <a:r>
              <a:rPr lang="en-US" sz="2200" b="1" dirty="0">
                <a:solidFill>
                  <a:schemeClr val="tx1"/>
                </a:solidFill>
                <a:latin typeface="Times New Roman" panose="02020603050405020304" pitchFamily="18" charset="0"/>
                <a:cs typeface="Times New Roman" panose="02020603050405020304" pitchFamily="18" charset="0"/>
              </a:rPr>
              <a:t> at work at the grassroots level</a:t>
            </a:r>
            <a:r>
              <a:rPr lang="en-US" sz="2200" b="1" dirty="0" smtClean="0">
                <a:solidFill>
                  <a:schemeClr val="tx1"/>
                </a:solidFill>
                <a:latin typeface="Times New Roman" panose="02020603050405020304" pitchFamily="18" charset="0"/>
                <a:cs typeface="Times New Roman" panose="02020603050405020304" pitchFamily="18" charset="0"/>
              </a:rPr>
              <a:t>.</a:t>
            </a:r>
            <a:endParaRPr lang="en-US" sz="22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48394939"/>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2"/>
          </p:nvPr>
        </p:nvSpPr>
        <p:spPr/>
        <p:txBody>
          <a:bodyPr/>
          <a:lstStyle/>
          <a:p>
            <a:fld id="{E9600C0B-CEFD-47C0-ABB8-F06C7E7D5A6E}" type="datetime1">
              <a:rPr lang="ar-SA" smtClean="0"/>
              <a:t>30/01/1441</a:t>
            </a:fld>
            <a:endParaRPr lang="ar-SA" dirty="0"/>
          </a:p>
        </p:txBody>
      </p:sp>
      <p:sp>
        <p:nvSpPr>
          <p:cNvPr id="6" name="Footer Placeholder 5"/>
          <p:cNvSpPr>
            <a:spLocks noGrp="1"/>
          </p:cNvSpPr>
          <p:nvPr>
            <p:ph type="ftr" sz="quarter" idx="3"/>
          </p:nvPr>
        </p:nvSpPr>
        <p:spPr/>
        <p:txBody>
          <a:bodyPr/>
          <a:lstStyle/>
          <a:p>
            <a:r>
              <a:rPr lang="en-US" smtClean="0"/>
              <a:t>Dr. Mohammed Alnaif</a:t>
            </a:r>
            <a:endParaRPr lang="ar-SA"/>
          </a:p>
        </p:txBody>
      </p:sp>
      <p:sp>
        <p:nvSpPr>
          <p:cNvPr id="5" name="Slide Number Placeholder 4"/>
          <p:cNvSpPr>
            <a:spLocks noGrp="1"/>
          </p:cNvSpPr>
          <p:nvPr>
            <p:ph type="sldNum" sz="quarter" idx="4"/>
          </p:nvPr>
        </p:nvSpPr>
        <p:spPr/>
        <p:txBody>
          <a:bodyPr/>
          <a:lstStyle/>
          <a:p>
            <a:fld id="{B3988F7D-D297-40C4-B76C-B7BD2903FBFC}" type="slidenum">
              <a:rPr lang="ar-SA" smtClean="0"/>
              <a:pPr/>
              <a:t>39</a:t>
            </a:fld>
            <a:endParaRPr lang="ar-SA"/>
          </a:p>
        </p:txBody>
      </p:sp>
      <p:sp>
        <p:nvSpPr>
          <p:cNvPr id="2" name="Title 1"/>
          <p:cNvSpPr>
            <a:spLocks noGrp="1"/>
          </p:cNvSpPr>
          <p:nvPr>
            <p:ph type="ctrTitle" sz="quarter"/>
          </p:nvPr>
        </p:nvSpPr>
        <p:spPr>
          <a:xfrm>
            <a:off x="457200" y="381000"/>
            <a:ext cx="8153400" cy="585936"/>
          </a:xfrm>
        </p:spPr>
        <p:txBody>
          <a:bodyPr>
            <a:noAutofit/>
          </a:bodyPr>
          <a:lstStyle/>
          <a:p>
            <a:pPr marL="182880"/>
            <a:r>
              <a:rPr lang="en-US" sz="3200" b="1" dirty="0">
                <a:solidFill>
                  <a:schemeClr val="tx1"/>
                </a:solidFill>
                <a:effectLst/>
                <a:latin typeface="Times New Roman" panose="02020603050405020304" pitchFamily="18" charset="0"/>
                <a:cs typeface="Times New Roman" panose="02020603050405020304" pitchFamily="18" charset="0"/>
              </a:rPr>
              <a:t>MODERN PUBLIC HEALT H SYSTEMS</a:t>
            </a:r>
            <a:endParaRPr lang="ar-SA" sz="3200" dirty="0">
              <a:solidFill>
                <a:schemeClr val="tx1"/>
              </a:solidFill>
              <a:effectLst/>
              <a:latin typeface="Times New Roman" panose="02020603050405020304" pitchFamily="18" charset="0"/>
              <a:cs typeface="Times New Roman" panose="02020603050405020304" pitchFamily="18" charset="0"/>
            </a:endParaRPr>
          </a:p>
        </p:txBody>
      </p:sp>
      <p:sp>
        <p:nvSpPr>
          <p:cNvPr id="7" name="Subtitle 6"/>
          <p:cNvSpPr>
            <a:spLocks noGrp="1"/>
          </p:cNvSpPr>
          <p:nvPr>
            <p:ph type="subTitle" sz="quarter" idx="1"/>
          </p:nvPr>
        </p:nvSpPr>
        <p:spPr>
          <a:xfrm>
            <a:off x="457200" y="1447800"/>
            <a:ext cx="8229600" cy="4724400"/>
          </a:xfrm>
        </p:spPr>
        <p:txBody>
          <a:bodyPr>
            <a:noAutofit/>
          </a:bodyPr>
          <a:lstStyle/>
          <a:p>
            <a:pPr marL="457200" indent="-457200" algn="l">
              <a:spcBef>
                <a:spcPts val="600"/>
              </a:spcBef>
            </a:pPr>
            <a:r>
              <a:rPr lang="en-US" sz="3200" b="1" dirty="0">
                <a:solidFill>
                  <a:srgbClr val="0000FF"/>
                </a:solidFill>
                <a:latin typeface="Times New Roman" panose="02020603050405020304" pitchFamily="18" charset="0"/>
                <a:ea typeface="STIXSizeFiveSym" pitchFamily="50" charset="2"/>
                <a:cs typeface="Times New Roman" panose="02020603050405020304" pitchFamily="18" charset="0"/>
              </a:rPr>
              <a:t>Three Levels of Prevention</a:t>
            </a:r>
          </a:p>
          <a:p>
            <a:pPr marL="457200" indent="-457200" algn="l">
              <a:spcBef>
                <a:spcPts val="600"/>
              </a:spcBef>
              <a:buFont typeface="Arial" panose="020B0604020202020204" pitchFamily="34" charset="0"/>
              <a:buChar char="•"/>
            </a:pPr>
            <a:r>
              <a:rPr lang="en-US" sz="2400" b="1" dirty="0">
                <a:solidFill>
                  <a:schemeClr val="tx1"/>
                </a:solidFill>
                <a:latin typeface="Times New Roman" panose="02020603050405020304" pitchFamily="18" charset="0"/>
                <a:ea typeface="STIXSizeFiveSym" pitchFamily="50" charset="2"/>
                <a:cs typeface="Times New Roman" panose="02020603050405020304" pitchFamily="18" charset="0"/>
              </a:rPr>
              <a:t>The underlying goal of all public health efforts is </a:t>
            </a:r>
            <a:r>
              <a:rPr lang="en-US" sz="2400" b="1" dirty="0">
                <a:solidFill>
                  <a:srgbClr val="0000FF"/>
                </a:solidFill>
                <a:latin typeface="Times New Roman" panose="02020603050405020304" pitchFamily="18" charset="0"/>
                <a:ea typeface="STIXSizeFiveSym" pitchFamily="50" charset="2"/>
                <a:cs typeface="Times New Roman" panose="02020603050405020304" pitchFamily="18" charset="0"/>
              </a:rPr>
              <a:t>prevention</a:t>
            </a:r>
            <a:r>
              <a:rPr lang="en-US" sz="2400" b="1" dirty="0">
                <a:solidFill>
                  <a:schemeClr val="tx1"/>
                </a:solidFill>
                <a:latin typeface="Times New Roman" panose="02020603050405020304" pitchFamily="18" charset="0"/>
                <a:ea typeface="STIXSizeFiveSym" pitchFamily="50" charset="2"/>
                <a:cs typeface="Times New Roman" panose="02020603050405020304" pitchFamily="18" charset="0"/>
              </a:rPr>
              <a:t>. Preventing disease before it begins reduces unnecessary suffering and makes the best use of health care resources. </a:t>
            </a:r>
            <a:endParaRPr lang="en-US" sz="2400" b="1" dirty="0" smtClean="0">
              <a:solidFill>
                <a:schemeClr val="tx1"/>
              </a:solidFill>
              <a:latin typeface="Times New Roman" panose="02020603050405020304" pitchFamily="18" charset="0"/>
              <a:ea typeface="STIXSizeFiveSym" pitchFamily="50" charset="2"/>
              <a:cs typeface="Times New Roman" panose="02020603050405020304" pitchFamily="18" charset="0"/>
            </a:endParaRPr>
          </a:p>
          <a:p>
            <a:pPr marL="457200" indent="-457200" algn="l">
              <a:spcBef>
                <a:spcPts val="600"/>
              </a:spcBef>
              <a:buFont typeface="Arial" panose="020B0604020202020204" pitchFamily="34" charset="0"/>
              <a:buChar char="•"/>
            </a:pPr>
            <a:r>
              <a:rPr lang="en-US" sz="2400" b="1" dirty="0" smtClean="0">
                <a:solidFill>
                  <a:schemeClr val="tx1"/>
                </a:solidFill>
                <a:latin typeface="Times New Roman" panose="02020603050405020304" pitchFamily="18" charset="0"/>
                <a:ea typeface="STIXSizeFiveSym" pitchFamily="50" charset="2"/>
                <a:cs typeface="Times New Roman" panose="02020603050405020304" pitchFamily="18" charset="0"/>
              </a:rPr>
              <a:t>Prevention </a:t>
            </a:r>
            <a:r>
              <a:rPr lang="en-US" sz="2400" b="1" dirty="0">
                <a:solidFill>
                  <a:schemeClr val="tx1"/>
                </a:solidFill>
                <a:latin typeface="Times New Roman" panose="02020603050405020304" pitchFamily="18" charset="0"/>
                <a:ea typeface="STIXSizeFiveSym" pitchFamily="50" charset="2"/>
                <a:cs typeface="Times New Roman" panose="02020603050405020304" pitchFamily="18" charset="0"/>
              </a:rPr>
              <a:t>works on multiple levels and in some cases may even apply to certain subsets of the population who already have disease. </a:t>
            </a:r>
            <a:endParaRPr lang="en-US" sz="2400" b="1" dirty="0" smtClean="0">
              <a:solidFill>
                <a:schemeClr val="tx1"/>
              </a:solidFill>
              <a:latin typeface="Times New Roman" panose="02020603050405020304" pitchFamily="18" charset="0"/>
              <a:ea typeface="STIXSizeFiveSym" pitchFamily="50" charset="2"/>
              <a:cs typeface="Times New Roman" panose="02020603050405020304" pitchFamily="18" charset="0"/>
            </a:endParaRPr>
          </a:p>
          <a:p>
            <a:pPr marL="457200" indent="-457200" algn="l">
              <a:spcBef>
                <a:spcPts val="600"/>
              </a:spcBef>
              <a:buFont typeface="Arial" panose="020B0604020202020204" pitchFamily="34" charset="0"/>
              <a:buChar char="•"/>
            </a:pPr>
            <a:r>
              <a:rPr lang="en-US" sz="2400" b="1" dirty="0" smtClean="0">
                <a:solidFill>
                  <a:schemeClr val="tx1"/>
                </a:solidFill>
                <a:latin typeface="Times New Roman" panose="02020603050405020304" pitchFamily="18" charset="0"/>
                <a:ea typeface="STIXSizeFiveSym" pitchFamily="50" charset="2"/>
                <a:cs typeface="Times New Roman" panose="02020603050405020304" pitchFamily="18" charset="0"/>
              </a:rPr>
              <a:t>There </a:t>
            </a:r>
            <a:r>
              <a:rPr lang="en-US" sz="2400" b="1" dirty="0">
                <a:solidFill>
                  <a:schemeClr val="tx1"/>
                </a:solidFill>
                <a:latin typeface="Times New Roman" panose="02020603050405020304" pitchFamily="18" charset="0"/>
                <a:ea typeface="STIXSizeFiveSym" pitchFamily="50" charset="2"/>
                <a:cs typeface="Times New Roman" panose="02020603050405020304" pitchFamily="18" charset="0"/>
              </a:rPr>
              <a:t>are three levels at which </a:t>
            </a:r>
            <a:r>
              <a:rPr lang="en-US" sz="2400" b="1" dirty="0">
                <a:solidFill>
                  <a:srgbClr val="0000FF"/>
                </a:solidFill>
                <a:latin typeface="Times New Roman" panose="02020603050405020304" pitchFamily="18" charset="0"/>
                <a:ea typeface="STIXSizeFiveSym" pitchFamily="50" charset="2"/>
                <a:cs typeface="Times New Roman" panose="02020603050405020304" pitchFamily="18" charset="0"/>
              </a:rPr>
              <a:t>prevention</a:t>
            </a:r>
            <a:r>
              <a:rPr lang="en-US" sz="2400" b="1" dirty="0">
                <a:solidFill>
                  <a:schemeClr val="tx1"/>
                </a:solidFill>
                <a:latin typeface="Times New Roman" panose="02020603050405020304" pitchFamily="18" charset="0"/>
                <a:ea typeface="STIXSizeFiveSym" pitchFamily="50" charset="2"/>
                <a:cs typeface="Times New Roman" panose="02020603050405020304" pitchFamily="18" charset="0"/>
              </a:rPr>
              <a:t> efforts can be focused, known as the </a:t>
            </a:r>
            <a:r>
              <a:rPr lang="en-US" sz="2400" b="1" dirty="0">
                <a:solidFill>
                  <a:srgbClr val="0000FF"/>
                </a:solidFill>
                <a:latin typeface="Times New Roman" panose="02020603050405020304" pitchFamily="18" charset="0"/>
                <a:ea typeface="STIXSizeFiveSym" pitchFamily="50" charset="2"/>
                <a:cs typeface="Times New Roman" panose="02020603050405020304" pitchFamily="18" charset="0"/>
              </a:rPr>
              <a:t>primary</a:t>
            </a:r>
            <a:r>
              <a:rPr lang="en-US" sz="2400" b="1" dirty="0">
                <a:solidFill>
                  <a:schemeClr val="tx1"/>
                </a:solidFill>
                <a:latin typeface="Times New Roman" panose="02020603050405020304" pitchFamily="18" charset="0"/>
                <a:ea typeface="STIXSizeFiveSym" pitchFamily="50" charset="2"/>
                <a:cs typeface="Times New Roman" panose="02020603050405020304" pitchFamily="18" charset="0"/>
              </a:rPr>
              <a:t>, </a:t>
            </a:r>
            <a:r>
              <a:rPr lang="en-US" sz="2400" b="1" dirty="0">
                <a:solidFill>
                  <a:srgbClr val="0000FF"/>
                </a:solidFill>
                <a:latin typeface="Times New Roman" panose="02020603050405020304" pitchFamily="18" charset="0"/>
                <a:ea typeface="STIXSizeFiveSym" pitchFamily="50" charset="2"/>
                <a:cs typeface="Times New Roman" panose="02020603050405020304" pitchFamily="18" charset="0"/>
              </a:rPr>
              <a:t>secondary</a:t>
            </a:r>
            <a:r>
              <a:rPr lang="en-US" sz="2400" b="1" dirty="0">
                <a:solidFill>
                  <a:schemeClr val="tx1"/>
                </a:solidFill>
                <a:latin typeface="Times New Roman" panose="02020603050405020304" pitchFamily="18" charset="0"/>
                <a:ea typeface="STIXSizeFiveSym" pitchFamily="50" charset="2"/>
                <a:cs typeface="Times New Roman" panose="02020603050405020304" pitchFamily="18" charset="0"/>
              </a:rPr>
              <a:t>, and </a:t>
            </a:r>
            <a:r>
              <a:rPr lang="en-US" sz="2400" b="1" dirty="0">
                <a:solidFill>
                  <a:srgbClr val="0000FF"/>
                </a:solidFill>
                <a:latin typeface="Times New Roman" panose="02020603050405020304" pitchFamily="18" charset="0"/>
                <a:ea typeface="STIXSizeFiveSym" pitchFamily="50" charset="2"/>
                <a:cs typeface="Times New Roman" panose="02020603050405020304" pitchFamily="18" charset="0"/>
              </a:rPr>
              <a:t>tertiary</a:t>
            </a:r>
            <a:r>
              <a:rPr lang="en-US" sz="2400" b="1" dirty="0">
                <a:solidFill>
                  <a:schemeClr val="tx1"/>
                </a:solidFill>
                <a:latin typeface="Times New Roman" panose="02020603050405020304" pitchFamily="18" charset="0"/>
                <a:ea typeface="STIXSizeFiveSym" pitchFamily="50" charset="2"/>
                <a:cs typeface="Times New Roman" panose="02020603050405020304" pitchFamily="18" charset="0"/>
              </a:rPr>
              <a:t> levels. </a:t>
            </a:r>
          </a:p>
        </p:txBody>
      </p:sp>
    </p:spTree>
    <p:extLst>
      <p:ext uri="{BB962C8B-B14F-4D97-AF65-F5344CB8AC3E}">
        <p14:creationId xmlns:p14="http://schemas.microsoft.com/office/powerpoint/2010/main" val="4523505"/>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2"/>
          </p:nvPr>
        </p:nvSpPr>
        <p:spPr/>
        <p:txBody>
          <a:bodyPr/>
          <a:lstStyle/>
          <a:p>
            <a:fld id="{220846AE-7B97-46F8-B0CC-B41454F15967}" type="datetime1">
              <a:rPr lang="ar-SA" smtClean="0"/>
              <a:t>30/01/1441</a:t>
            </a:fld>
            <a:endParaRPr lang="ar-SA"/>
          </a:p>
        </p:txBody>
      </p:sp>
      <p:sp>
        <p:nvSpPr>
          <p:cNvPr id="6" name="Footer Placeholder 5"/>
          <p:cNvSpPr>
            <a:spLocks noGrp="1"/>
          </p:cNvSpPr>
          <p:nvPr>
            <p:ph type="ftr" sz="quarter" idx="3"/>
          </p:nvPr>
        </p:nvSpPr>
        <p:spPr/>
        <p:txBody>
          <a:bodyPr/>
          <a:lstStyle/>
          <a:p>
            <a:r>
              <a:rPr lang="en-US" smtClean="0"/>
              <a:t>Dr. Mohammed Alnaif</a:t>
            </a:r>
            <a:endParaRPr lang="ar-SA"/>
          </a:p>
        </p:txBody>
      </p:sp>
      <p:sp>
        <p:nvSpPr>
          <p:cNvPr id="5" name="Slide Number Placeholder 4"/>
          <p:cNvSpPr>
            <a:spLocks noGrp="1"/>
          </p:cNvSpPr>
          <p:nvPr>
            <p:ph type="sldNum" sz="quarter" idx="4"/>
          </p:nvPr>
        </p:nvSpPr>
        <p:spPr/>
        <p:txBody>
          <a:bodyPr/>
          <a:lstStyle/>
          <a:p>
            <a:fld id="{B3988F7D-D297-40C4-B76C-B7BD2903FBFC}" type="slidenum">
              <a:rPr lang="ar-SA" smtClean="0"/>
              <a:pPr/>
              <a:t>4</a:t>
            </a:fld>
            <a:endParaRPr lang="ar-SA"/>
          </a:p>
        </p:txBody>
      </p:sp>
      <p:sp>
        <p:nvSpPr>
          <p:cNvPr id="2" name="Title 1"/>
          <p:cNvSpPr>
            <a:spLocks noGrp="1"/>
          </p:cNvSpPr>
          <p:nvPr>
            <p:ph type="ctrTitle" sz="quarter"/>
          </p:nvPr>
        </p:nvSpPr>
        <p:spPr>
          <a:xfrm>
            <a:off x="609600" y="381000"/>
            <a:ext cx="8001000" cy="585936"/>
          </a:xfrm>
        </p:spPr>
        <p:txBody>
          <a:bodyPr>
            <a:noAutofit/>
          </a:bodyPr>
          <a:lstStyle/>
          <a:p>
            <a:pPr marL="182880"/>
            <a:r>
              <a:rPr lang="en-US" sz="3200" b="1" dirty="0">
                <a:solidFill>
                  <a:schemeClr val="tx1"/>
                </a:solidFill>
                <a:effectLst/>
                <a:latin typeface="Times New Roman" panose="02020603050405020304" pitchFamily="18" charset="0"/>
                <a:cs typeface="Times New Roman" panose="02020603050405020304" pitchFamily="18" charset="0"/>
              </a:rPr>
              <a:t>MODERN PUBLIC HEALT H SYSTEMS</a:t>
            </a:r>
            <a:endParaRPr lang="ar-SA" sz="3200" dirty="0">
              <a:solidFill>
                <a:schemeClr val="tx1"/>
              </a:solidFill>
              <a:effectLst/>
              <a:latin typeface="Times New Roman" panose="02020603050405020304" pitchFamily="18" charset="0"/>
              <a:cs typeface="Times New Roman" panose="02020603050405020304" pitchFamily="18" charset="0"/>
            </a:endParaRPr>
          </a:p>
        </p:txBody>
      </p:sp>
      <p:sp>
        <p:nvSpPr>
          <p:cNvPr id="7" name="Subtitle 6"/>
          <p:cNvSpPr>
            <a:spLocks noGrp="1"/>
          </p:cNvSpPr>
          <p:nvPr>
            <p:ph type="subTitle" sz="quarter" idx="1"/>
          </p:nvPr>
        </p:nvSpPr>
        <p:spPr>
          <a:xfrm>
            <a:off x="381000" y="1524000"/>
            <a:ext cx="8305800" cy="4495800"/>
          </a:xfrm>
        </p:spPr>
        <p:txBody>
          <a:bodyPr>
            <a:normAutofit fontScale="92500" lnSpcReduction="10000"/>
          </a:bodyPr>
          <a:lstStyle/>
          <a:p>
            <a:pPr marL="457200" indent="-457200" algn="l">
              <a:spcBef>
                <a:spcPts val="600"/>
              </a:spcBef>
              <a:buFont typeface="Arial" panose="020B0604020202020204" pitchFamily="34" charset="0"/>
              <a:buChar char="•"/>
            </a:pPr>
            <a:r>
              <a:rPr lang="en-US" sz="2800" b="1" dirty="0">
                <a:solidFill>
                  <a:schemeClr val="tx1"/>
                </a:solidFill>
                <a:latin typeface="Times New Roman" panose="02020603050405020304" pitchFamily="18" charset="0"/>
                <a:cs typeface="Times New Roman" panose="02020603050405020304" pitchFamily="18" charset="0"/>
              </a:rPr>
              <a:t>Over time, however, the development of </a:t>
            </a:r>
            <a:r>
              <a:rPr lang="en-US" sz="2800" b="1" dirty="0" smtClean="0">
                <a:solidFill>
                  <a:srgbClr val="0000FF"/>
                </a:solidFill>
                <a:latin typeface="Times New Roman" panose="02020603050405020304" pitchFamily="18" charset="0"/>
                <a:cs typeface="Times New Roman" panose="02020603050405020304" pitchFamily="18" charset="0"/>
              </a:rPr>
              <a:t>public </a:t>
            </a:r>
            <a:r>
              <a:rPr lang="en-US" sz="2800" b="1" dirty="0">
                <a:solidFill>
                  <a:srgbClr val="0000FF"/>
                </a:solidFill>
                <a:latin typeface="Times New Roman" panose="02020603050405020304" pitchFamily="18" charset="0"/>
                <a:cs typeface="Times New Roman" panose="02020603050405020304" pitchFamily="18" charset="0"/>
              </a:rPr>
              <a:t>health </a:t>
            </a:r>
            <a:r>
              <a:rPr lang="en-US" sz="2800" b="1" dirty="0" smtClean="0">
                <a:solidFill>
                  <a:srgbClr val="0000FF"/>
                </a:solidFill>
                <a:latin typeface="Times New Roman" panose="02020603050405020304" pitchFamily="18" charset="0"/>
                <a:cs typeface="Times New Roman" panose="02020603050405020304" pitchFamily="18" charset="0"/>
              </a:rPr>
              <a:t>systems</a:t>
            </a:r>
            <a:r>
              <a:rPr lang="en-US" sz="2800" b="1" dirty="0" smtClean="0">
                <a:solidFill>
                  <a:schemeClr val="tx1"/>
                </a:solidFill>
                <a:latin typeface="Times New Roman" panose="02020603050405020304" pitchFamily="18" charset="0"/>
                <a:cs typeface="Times New Roman" panose="02020603050405020304" pitchFamily="18" charset="0"/>
              </a:rPr>
              <a:t>, </a:t>
            </a:r>
            <a:r>
              <a:rPr lang="en-US" sz="2800" b="1" dirty="0">
                <a:solidFill>
                  <a:schemeClr val="tx1"/>
                </a:solidFill>
                <a:latin typeface="Times New Roman" panose="02020603050405020304" pitchFamily="18" charset="0"/>
                <a:cs typeface="Times New Roman" panose="02020603050405020304" pitchFamily="18" charset="0"/>
              </a:rPr>
              <a:t>including a public water and sanitation system; the establishment of government public health departments; and the development and distribution of vaccines, led to a dramatic decrease in the incidence of these preventable diseases. </a:t>
            </a:r>
            <a:endParaRPr lang="en-US" sz="2800" b="1" dirty="0" smtClean="0">
              <a:solidFill>
                <a:schemeClr val="tx1"/>
              </a:solidFill>
              <a:latin typeface="Times New Roman" panose="02020603050405020304" pitchFamily="18" charset="0"/>
              <a:cs typeface="Times New Roman" panose="02020603050405020304" pitchFamily="18" charset="0"/>
            </a:endParaRPr>
          </a:p>
          <a:p>
            <a:pPr marL="457200" indent="-457200" algn="l">
              <a:spcBef>
                <a:spcPts val="600"/>
              </a:spcBef>
              <a:buFont typeface="Arial" panose="020B0604020202020204" pitchFamily="34" charset="0"/>
              <a:buChar char="•"/>
            </a:pPr>
            <a:r>
              <a:rPr lang="en-US" sz="2800" b="1" dirty="0" smtClean="0">
                <a:solidFill>
                  <a:schemeClr val="tx1"/>
                </a:solidFill>
                <a:latin typeface="Times New Roman" panose="02020603050405020304" pitchFamily="18" charset="0"/>
                <a:cs typeface="Times New Roman" panose="02020603050405020304" pitchFamily="18" charset="0"/>
              </a:rPr>
              <a:t>Today</a:t>
            </a:r>
            <a:r>
              <a:rPr lang="en-US" sz="2800" b="1" dirty="0">
                <a:solidFill>
                  <a:schemeClr val="tx1"/>
                </a:solidFill>
                <a:latin typeface="Times New Roman" panose="02020603050405020304" pitchFamily="18" charset="0"/>
                <a:cs typeface="Times New Roman" panose="02020603050405020304" pitchFamily="18" charset="0"/>
              </a:rPr>
              <a:t>, these </a:t>
            </a:r>
            <a:r>
              <a:rPr lang="en-US" sz="2800" b="1" dirty="0">
                <a:solidFill>
                  <a:srgbClr val="0000FF"/>
                </a:solidFill>
                <a:latin typeface="Times New Roman" panose="02020603050405020304" pitchFamily="18" charset="0"/>
                <a:cs typeface="Times New Roman" panose="02020603050405020304" pitchFamily="18" charset="0"/>
              </a:rPr>
              <a:t>infectious diseases </a:t>
            </a:r>
            <a:r>
              <a:rPr lang="en-US" sz="2800" b="1" dirty="0">
                <a:solidFill>
                  <a:schemeClr val="tx1"/>
                </a:solidFill>
                <a:latin typeface="Times New Roman" panose="02020603050405020304" pitchFamily="18" charset="0"/>
                <a:cs typeface="Times New Roman" panose="02020603050405020304" pitchFamily="18" charset="0"/>
              </a:rPr>
              <a:t>no longer pose significant public health problems in most countries. </a:t>
            </a:r>
            <a:endParaRPr lang="en-US" sz="2800" b="1" dirty="0" smtClean="0">
              <a:solidFill>
                <a:schemeClr val="tx1"/>
              </a:solidFill>
              <a:latin typeface="Times New Roman" panose="02020603050405020304" pitchFamily="18" charset="0"/>
              <a:cs typeface="Times New Roman" panose="02020603050405020304" pitchFamily="18" charset="0"/>
            </a:endParaRPr>
          </a:p>
          <a:p>
            <a:pPr marL="457200" indent="-457200" algn="l">
              <a:spcBef>
                <a:spcPts val="600"/>
              </a:spcBef>
              <a:buFont typeface="Arial" panose="020B0604020202020204" pitchFamily="34" charset="0"/>
              <a:buChar char="•"/>
            </a:pPr>
            <a:r>
              <a:rPr lang="en-US" sz="2800" b="1" dirty="0" smtClean="0">
                <a:solidFill>
                  <a:schemeClr val="tx1"/>
                </a:solidFill>
                <a:latin typeface="Times New Roman" panose="02020603050405020304" pitchFamily="18" charset="0"/>
                <a:cs typeface="Times New Roman" panose="02020603050405020304" pitchFamily="18" charset="0"/>
              </a:rPr>
              <a:t>As </a:t>
            </a:r>
            <a:r>
              <a:rPr lang="en-US" sz="2800" b="1" dirty="0">
                <a:solidFill>
                  <a:schemeClr val="tx1"/>
                </a:solidFill>
                <a:latin typeface="Times New Roman" panose="02020603050405020304" pitchFamily="18" charset="0"/>
                <a:cs typeface="Times New Roman" panose="02020603050405020304" pitchFamily="18" charset="0"/>
              </a:rPr>
              <a:t>this historical account illustrates, </a:t>
            </a:r>
            <a:r>
              <a:rPr lang="en-US" sz="2800" b="1" dirty="0">
                <a:solidFill>
                  <a:srgbClr val="0000FF"/>
                </a:solidFill>
                <a:latin typeface="Times New Roman" panose="02020603050405020304" pitchFamily="18" charset="0"/>
                <a:cs typeface="Times New Roman" panose="02020603050405020304" pitchFamily="18" charset="0"/>
              </a:rPr>
              <a:t>public health systems</a:t>
            </a:r>
            <a:r>
              <a:rPr lang="en-US" sz="2800" b="1" dirty="0">
                <a:solidFill>
                  <a:schemeClr val="tx1"/>
                </a:solidFill>
                <a:latin typeface="Times New Roman" panose="02020603050405020304" pitchFamily="18" charset="0"/>
                <a:cs typeface="Times New Roman" panose="02020603050405020304" pitchFamily="18" charset="0"/>
              </a:rPr>
              <a:t> are vital to the prevention of many health issues that directly affect our health and </a:t>
            </a:r>
            <a:r>
              <a:rPr lang="en-US" sz="2800" b="1" dirty="0" smtClean="0">
                <a:solidFill>
                  <a:schemeClr val="tx1"/>
                </a:solidFill>
                <a:latin typeface="Times New Roman" panose="02020603050405020304" pitchFamily="18" charset="0"/>
                <a:cs typeface="Times New Roman" panose="02020603050405020304" pitchFamily="18" charset="0"/>
              </a:rPr>
              <a:t>well – being</a:t>
            </a:r>
            <a:r>
              <a:rPr lang="en-US" sz="3200" b="1" dirty="0" smtClean="0">
                <a:solidFill>
                  <a:schemeClr val="tx1"/>
                </a:solidFill>
                <a:latin typeface="Times New Roman" panose="02020603050405020304" pitchFamily="18" charset="0"/>
                <a:cs typeface="Times New Roman" panose="02020603050405020304" pitchFamily="18" charset="0"/>
              </a:rPr>
              <a:t>.</a:t>
            </a:r>
            <a:endParaRPr lang="en-US"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13161270"/>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2"/>
          </p:nvPr>
        </p:nvSpPr>
        <p:spPr/>
        <p:txBody>
          <a:bodyPr/>
          <a:lstStyle/>
          <a:p>
            <a:fld id="{E9600C0B-CEFD-47C0-ABB8-F06C7E7D5A6E}" type="datetime1">
              <a:rPr lang="ar-SA" smtClean="0"/>
              <a:t>30/01/1441</a:t>
            </a:fld>
            <a:endParaRPr lang="ar-SA" dirty="0"/>
          </a:p>
        </p:txBody>
      </p:sp>
      <p:sp>
        <p:nvSpPr>
          <p:cNvPr id="6" name="Footer Placeholder 5"/>
          <p:cNvSpPr>
            <a:spLocks noGrp="1"/>
          </p:cNvSpPr>
          <p:nvPr>
            <p:ph type="ftr" sz="quarter" idx="3"/>
          </p:nvPr>
        </p:nvSpPr>
        <p:spPr/>
        <p:txBody>
          <a:bodyPr/>
          <a:lstStyle/>
          <a:p>
            <a:r>
              <a:rPr lang="en-US" smtClean="0"/>
              <a:t>Dr. Mohammed Alnaif</a:t>
            </a:r>
            <a:endParaRPr lang="ar-SA"/>
          </a:p>
        </p:txBody>
      </p:sp>
      <p:sp>
        <p:nvSpPr>
          <p:cNvPr id="5" name="Slide Number Placeholder 4"/>
          <p:cNvSpPr>
            <a:spLocks noGrp="1"/>
          </p:cNvSpPr>
          <p:nvPr>
            <p:ph type="sldNum" sz="quarter" idx="4"/>
          </p:nvPr>
        </p:nvSpPr>
        <p:spPr/>
        <p:txBody>
          <a:bodyPr/>
          <a:lstStyle/>
          <a:p>
            <a:fld id="{B3988F7D-D297-40C4-B76C-B7BD2903FBFC}" type="slidenum">
              <a:rPr lang="ar-SA" smtClean="0"/>
              <a:pPr/>
              <a:t>40</a:t>
            </a:fld>
            <a:endParaRPr lang="ar-SA"/>
          </a:p>
        </p:txBody>
      </p:sp>
      <p:sp>
        <p:nvSpPr>
          <p:cNvPr id="2" name="Title 1"/>
          <p:cNvSpPr>
            <a:spLocks noGrp="1"/>
          </p:cNvSpPr>
          <p:nvPr>
            <p:ph type="ctrTitle" sz="quarter"/>
          </p:nvPr>
        </p:nvSpPr>
        <p:spPr>
          <a:xfrm>
            <a:off x="533400" y="381000"/>
            <a:ext cx="8077200" cy="585936"/>
          </a:xfrm>
        </p:spPr>
        <p:txBody>
          <a:bodyPr>
            <a:noAutofit/>
          </a:bodyPr>
          <a:lstStyle/>
          <a:p>
            <a:pPr marL="182880"/>
            <a:r>
              <a:rPr lang="en-US" sz="3200" b="1" dirty="0">
                <a:solidFill>
                  <a:schemeClr val="tx1"/>
                </a:solidFill>
                <a:effectLst/>
                <a:latin typeface="Times New Roman" panose="02020603050405020304" pitchFamily="18" charset="0"/>
                <a:cs typeface="Times New Roman" panose="02020603050405020304" pitchFamily="18" charset="0"/>
              </a:rPr>
              <a:t>MODERN PUBLIC HEALT H SYSTEMS</a:t>
            </a:r>
            <a:endParaRPr lang="ar-SA" sz="3200" dirty="0">
              <a:solidFill>
                <a:schemeClr val="tx1"/>
              </a:solidFill>
              <a:effectLst/>
              <a:latin typeface="Times New Roman" panose="02020603050405020304" pitchFamily="18" charset="0"/>
              <a:cs typeface="Times New Roman" panose="02020603050405020304" pitchFamily="18" charset="0"/>
            </a:endParaRPr>
          </a:p>
        </p:txBody>
      </p:sp>
      <p:sp>
        <p:nvSpPr>
          <p:cNvPr id="7" name="Subtitle 6"/>
          <p:cNvSpPr>
            <a:spLocks noGrp="1"/>
          </p:cNvSpPr>
          <p:nvPr>
            <p:ph type="subTitle" sz="quarter" idx="1"/>
          </p:nvPr>
        </p:nvSpPr>
        <p:spPr>
          <a:xfrm>
            <a:off x="381000" y="1143000"/>
            <a:ext cx="8305800" cy="5029200"/>
          </a:xfrm>
        </p:spPr>
        <p:txBody>
          <a:bodyPr>
            <a:noAutofit/>
          </a:bodyPr>
          <a:lstStyle/>
          <a:p>
            <a:pPr marL="457200" indent="-457200" algn="l">
              <a:spcBef>
                <a:spcPts val="600"/>
              </a:spcBef>
            </a:pPr>
            <a:r>
              <a:rPr lang="en-US" sz="3200" b="1" dirty="0">
                <a:solidFill>
                  <a:srgbClr val="0000FF"/>
                </a:solidFill>
                <a:latin typeface="Times New Roman" panose="02020603050405020304" pitchFamily="18" charset="0"/>
                <a:ea typeface="STIXSizeFiveSym" pitchFamily="50" charset="2"/>
                <a:cs typeface="Times New Roman" panose="02020603050405020304" pitchFamily="18" charset="0"/>
              </a:rPr>
              <a:t>Three Levels of Prevention</a:t>
            </a:r>
          </a:p>
          <a:p>
            <a:pPr marL="457200" indent="-457200" algn="l">
              <a:spcBef>
                <a:spcPts val="600"/>
              </a:spcBef>
              <a:buFont typeface="Arial" panose="020B0604020202020204" pitchFamily="34" charset="0"/>
              <a:buChar char="•"/>
            </a:pPr>
            <a:r>
              <a:rPr lang="en-US" sz="2200" b="1" dirty="0">
                <a:solidFill>
                  <a:schemeClr val="tx1"/>
                </a:solidFill>
                <a:latin typeface="Times New Roman" panose="02020603050405020304" pitchFamily="18" charset="0"/>
                <a:cs typeface="Times New Roman" panose="02020603050405020304" pitchFamily="18" charset="0"/>
              </a:rPr>
              <a:t>At the </a:t>
            </a:r>
            <a:r>
              <a:rPr lang="en-US" sz="2200" b="1" dirty="0">
                <a:solidFill>
                  <a:srgbClr val="0000FF"/>
                </a:solidFill>
                <a:latin typeface="Times New Roman" panose="02020603050405020304" pitchFamily="18" charset="0"/>
                <a:cs typeface="Times New Roman" panose="02020603050405020304" pitchFamily="18" charset="0"/>
              </a:rPr>
              <a:t>primary prevention level</a:t>
            </a:r>
            <a:r>
              <a:rPr lang="en-US" sz="2200" b="1" dirty="0">
                <a:solidFill>
                  <a:schemeClr val="tx1"/>
                </a:solidFill>
                <a:latin typeface="Times New Roman" panose="02020603050405020304" pitchFamily="18" charset="0"/>
                <a:cs typeface="Times New Roman" panose="02020603050405020304" pitchFamily="18" charset="0"/>
              </a:rPr>
              <a:t>, we seek to prevent disease before it begins. Activities at this level include health promotion and education, as well as provision of primary health care services. </a:t>
            </a:r>
            <a:endParaRPr lang="en-US" sz="2200" b="1" dirty="0" smtClean="0">
              <a:solidFill>
                <a:schemeClr val="tx1"/>
              </a:solidFill>
              <a:latin typeface="Times New Roman" panose="02020603050405020304" pitchFamily="18" charset="0"/>
              <a:cs typeface="Times New Roman" panose="02020603050405020304" pitchFamily="18" charset="0"/>
            </a:endParaRPr>
          </a:p>
          <a:p>
            <a:pPr marL="457200" indent="-457200" algn="l">
              <a:spcBef>
                <a:spcPts val="600"/>
              </a:spcBef>
              <a:buFont typeface="Arial" panose="020B0604020202020204" pitchFamily="34" charset="0"/>
              <a:buChar char="•"/>
            </a:pPr>
            <a:r>
              <a:rPr lang="en-US" sz="2200" b="1" dirty="0" smtClean="0">
                <a:solidFill>
                  <a:schemeClr val="tx1"/>
                </a:solidFill>
                <a:latin typeface="Times New Roman" panose="02020603050405020304" pitchFamily="18" charset="0"/>
                <a:cs typeface="Times New Roman" panose="02020603050405020304" pitchFamily="18" charset="0"/>
              </a:rPr>
              <a:t>At </a:t>
            </a:r>
            <a:r>
              <a:rPr lang="en-US" sz="2200" b="1" dirty="0">
                <a:solidFill>
                  <a:schemeClr val="tx1"/>
                </a:solidFill>
                <a:latin typeface="Times New Roman" panose="02020603050405020304" pitchFamily="18" charset="0"/>
                <a:cs typeface="Times New Roman" panose="02020603050405020304" pitchFamily="18" charset="0"/>
              </a:rPr>
              <a:t>the </a:t>
            </a:r>
            <a:r>
              <a:rPr lang="en-US" sz="2200" b="1" dirty="0">
                <a:solidFill>
                  <a:srgbClr val="0000FF"/>
                </a:solidFill>
                <a:latin typeface="Times New Roman" panose="02020603050405020304" pitchFamily="18" charset="0"/>
                <a:cs typeface="Times New Roman" panose="02020603050405020304" pitchFamily="18" charset="0"/>
              </a:rPr>
              <a:t>secondary prevention level</a:t>
            </a:r>
            <a:r>
              <a:rPr lang="en-US" sz="2200" b="1" dirty="0">
                <a:solidFill>
                  <a:schemeClr val="tx1"/>
                </a:solidFill>
                <a:latin typeface="Times New Roman" panose="02020603050405020304" pitchFamily="18" charset="0"/>
                <a:cs typeface="Times New Roman" panose="02020603050405020304" pitchFamily="18" charset="0"/>
              </a:rPr>
              <a:t>, our goal is to detect disease while it is still in its early stages and reduce its progression and effects. This level includes screenings and case finding, followed up by early intervention and control of risk factors. </a:t>
            </a:r>
            <a:endParaRPr lang="en-US" sz="2200" b="1" dirty="0" smtClean="0">
              <a:solidFill>
                <a:schemeClr val="tx1"/>
              </a:solidFill>
              <a:latin typeface="Times New Roman" panose="02020603050405020304" pitchFamily="18" charset="0"/>
              <a:cs typeface="Times New Roman" panose="02020603050405020304" pitchFamily="18" charset="0"/>
            </a:endParaRPr>
          </a:p>
          <a:p>
            <a:pPr marL="457200" indent="-457200" algn="l">
              <a:spcBef>
                <a:spcPts val="600"/>
              </a:spcBef>
              <a:buFont typeface="Arial" panose="020B0604020202020204" pitchFamily="34" charset="0"/>
              <a:buChar char="•"/>
            </a:pPr>
            <a:r>
              <a:rPr lang="en-US" sz="2200" b="1" dirty="0" smtClean="0">
                <a:solidFill>
                  <a:schemeClr val="tx1"/>
                </a:solidFill>
                <a:latin typeface="Times New Roman" panose="02020603050405020304" pitchFamily="18" charset="0"/>
                <a:cs typeface="Times New Roman" panose="02020603050405020304" pitchFamily="18" charset="0"/>
              </a:rPr>
              <a:t>At </a:t>
            </a:r>
            <a:r>
              <a:rPr lang="en-US" sz="2200" b="1" dirty="0">
                <a:solidFill>
                  <a:schemeClr val="tx1"/>
                </a:solidFill>
                <a:latin typeface="Times New Roman" panose="02020603050405020304" pitchFamily="18" charset="0"/>
                <a:cs typeface="Times New Roman" panose="02020603050405020304" pitchFamily="18" charset="0"/>
              </a:rPr>
              <a:t>the </a:t>
            </a:r>
            <a:r>
              <a:rPr lang="en-US" sz="2200" b="1" dirty="0">
                <a:solidFill>
                  <a:srgbClr val="0000FF"/>
                </a:solidFill>
                <a:latin typeface="Times New Roman" panose="02020603050405020304" pitchFamily="18" charset="0"/>
                <a:cs typeface="Times New Roman" panose="02020603050405020304" pitchFamily="18" charset="0"/>
              </a:rPr>
              <a:t>tertiary prevention level</a:t>
            </a:r>
            <a:r>
              <a:rPr lang="en-US" sz="2200" b="1" dirty="0">
                <a:solidFill>
                  <a:schemeClr val="tx1"/>
                </a:solidFill>
                <a:latin typeface="Times New Roman" panose="02020603050405020304" pitchFamily="18" charset="0"/>
                <a:cs typeface="Times New Roman" panose="02020603050405020304" pitchFamily="18" charset="0"/>
              </a:rPr>
              <a:t>, advanced disease is already present, so we seek to reduce complications and mortality. At this level, efforts are focused on disease management and continuing care</a:t>
            </a:r>
            <a:r>
              <a:rPr lang="en-US" sz="2200" b="1" dirty="0" smtClean="0">
                <a:solidFill>
                  <a:schemeClr val="tx1"/>
                </a:solidFill>
                <a:latin typeface="Times New Roman" panose="02020603050405020304" pitchFamily="18" charset="0"/>
                <a:ea typeface="STIXSizeFiveSym" pitchFamily="50" charset="2"/>
                <a:cs typeface="Times New Roman" panose="02020603050405020304" pitchFamily="18" charset="0"/>
              </a:rPr>
              <a:t>. </a:t>
            </a:r>
            <a:endParaRPr lang="en-US" sz="2200" b="1" dirty="0">
              <a:solidFill>
                <a:schemeClr val="tx1"/>
              </a:solidFill>
              <a:latin typeface="Times New Roman" panose="02020603050405020304" pitchFamily="18" charset="0"/>
              <a:ea typeface="STIXSizeFiveSym" pitchFamily="50" charset="2"/>
              <a:cs typeface="Times New Roman" panose="02020603050405020304" pitchFamily="18" charset="0"/>
            </a:endParaRPr>
          </a:p>
        </p:txBody>
      </p:sp>
    </p:spTree>
    <p:extLst>
      <p:ext uri="{BB962C8B-B14F-4D97-AF65-F5344CB8AC3E}">
        <p14:creationId xmlns:p14="http://schemas.microsoft.com/office/powerpoint/2010/main" val="58951817"/>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2"/>
          </p:nvPr>
        </p:nvSpPr>
        <p:spPr/>
        <p:txBody>
          <a:bodyPr/>
          <a:lstStyle/>
          <a:p>
            <a:fld id="{E9600C0B-CEFD-47C0-ABB8-F06C7E7D5A6E}" type="datetime1">
              <a:rPr lang="ar-SA" smtClean="0"/>
              <a:t>30/01/1441</a:t>
            </a:fld>
            <a:endParaRPr lang="ar-SA" dirty="0"/>
          </a:p>
        </p:txBody>
      </p:sp>
      <p:sp>
        <p:nvSpPr>
          <p:cNvPr id="6" name="Footer Placeholder 5"/>
          <p:cNvSpPr>
            <a:spLocks noGrp="1"/>
          </p:cNvSpPr>
          <p:nvPr>
            <p:ph type="ftr" sz="quarter" idx="3"/>
          </p:nvPr>
        </p:nvSpPr>
        <p:spPr/>
        <p:txBody>
          <a:bodyPr/>
          <a:lstStyle/>
          <a:p>
            <a:r>
              <a:rPr lang="en-US" smtClean="0"/>
              <a:t>Dr. Mohammed Alnaif</a:t>
            </a:r>
            <a:endParaRPr lang="ar-SA"/>
          </a:p>
        </p:txBody>
      </p:sp>
      <p:sp>
        <p:nvSpPr>
          <p:cNvPr id="5" name="Slide Number Placeholder 4"/>
          <p:cNvSpPr>
            <a:spLocks noGrp="1"/>
          </p:cNvSpPr>
          <p:nvPr>
            <p:ph type="sldNum" sz="quarter" idx="4"/>
          </p:nvPr>
        </p:nvSpPr>
        <p:spPr/>
        <p:txBody>
          <a:bodyPr/>
          <a:lstStyle/>
          <a:p>
            <a:fld id="{B3988F7D-D297-40C4-B76C-B7BD2903FBFC}" type="slidenum">
              <a:rPr lang="ar-SA" smtClean="0"/>
              <a:pPr/>
              <a:t>41</a:t>
            </a:fld>
            <a:endParaRPr lang="ar-SA"/>
          </a:p>
        </p:txBody>
      </p:sp>
      <p:sp>
        <p:nvSpPr>
          <p:cNvPr id="2" name="Title 1"/>
          <p:cNvSpPr>
            <a:spLocks noGrp="1"/>
          </p:cNvSpPr>
          <p:nvPr>
            <p:ph type="ctrTitle" sz="quarter"/>
          </p:nvPr>
        </p:nvSpPr>
        <p:spPr>
          <a:xfrm>
            <a:off x="533400" y="381000"/>
            <a:ext cx="8077200" cy="585936"/>
          </a:xfrm>
        </p:spPr>
        <p:txBody>
          <a:bodyPr>
            <a:noAutofit/>
          </a:bodyPr>
          <a:lstStyle/>
          <a:p>
            <a:pPr marL="182880"/>
            <a:r>
              <a:rPr lang="en-US" sz="3200" b="1" dirty="0">
                <a:solidFill>
                  <a:schemeClr val="tx1"/>
                </a:solidFill>
                <a:effectLst/>
                <a:latin typeface="Times New Roman" panose="02020603050405020304" pitchFamily="18" charset="0"/>
                <a:cs typeface="Times New Roman" panose="02020603050405020304" pitchFamily="18" charset="0"/>
              </a:rPr>
              <a:t>MODERN PUBLIC HEALT H SYSTEMS</a:t>
            </a:r>
            <a:endParaRPr lang="ar-SA" sz="3200" dirty="0">
              <a:solidFill>
                <a:schemeClr val="tx1"/>
              </a:solidFill>
              <a:effectLst/>
              <a:latin typeface="Times New Roman" panose="02020603050405020304" pitchFamily="18" charset="0"/>
              <a:cs typeface="Times New Roman" panose="02020603050405020304" pitchFamily="18" charset="0"/>
            </a:endParaRPr>
          </a:p>
        </p:txBody>
      </p:sp>
      <p:sp>
        <p:nvSpPr>
          <p:cNvPr id="7" name="Subtitle 6"/>
          <p:cNvSpPr>
            <a:spLocks noGrp="1"/>
          </p:cNvSpPr>
          <p:nvPr>
            <p:ph type="subTitle" sz="quarter" idx="1"/>
          </p:nvPr>
        </p:nvSpPr>
        <p:spPr>
          <a:xfrm>
            <a:off x="457200" y="1219200"/>
            <a:ext cx="8382000" cy="4953000"/>
          </a:xfrm>
        </p:spPr>
        <p:txBody>
          <a:bodyPr>
            <a:noAutofit/>
          </a:bodyPr>
          <a:lstStyle/>
          <a:p>
            <a:pPr marL="457200" indent="-457200" algn="l">
              <a:spcBef>
                <a:spcPts val="600"/>
              </a:spcBef>
            </a:pPr>
            <a:r>
              <a:rPr lang="en-US" sz="3200" b="1" dirty="0">
                <a:solidFill>
                  <a:srgbClr val="0000FF"/>
                </a:solidFill>
                <a:latin typeface="Times New Roman" panose="02020603050405020304" pitchFamily="18" charset="0"/>
                <a:ea typeface="STIXSizeFiveSym" pitchFamily="50" charset="2"/>
                <a:cs typeface="Times New Roman" panose="02020603050405020304" pitchFamily="18" charset="0"/>
              </a:rPr>
              <a:t>Three Levels of Prevention</a:t>
            </a:r>
          </a:p>
          <a:p>
            <a:pPr marL="457200" indent="-457200" algn="l">
              <a:spcBef>
                <a:spcPts val="600"/>
              </a:spcBef>
              <a:buFont typeface="Arial" panose="020B0604020202020204" pitchFamily="34" charset="0"/>
              <a:buChar char="•"/>
            </a:pPr>
            <a:r>
              <a:rPr lang="en-US" sz="2800" b="1" dirty="0">
                <a:solidFill>
                  <a:schemeClr val="tx1"/>
                </a:solidFill>
                <a:latin typeface="Times New Roman" panose="02020603050405020304" pitchFamily="18" charset="0"/>
                <a:cs typeface="Times New Roman" panose="02020603050405020304" pitchFamily="18" charset="0"/>
              </a:rPr>
              <a:t>The </a:t>
            </a:r>
            <a:r>
              <a:rPr lang="en-US" sz="2800" b="1" dirty="0">
                <a:solidFill>
                  <a:srgbClr val="0000FF"/>
                </a:solidFill>
                <a:latin typeface="Times New Roman" panose="02020603050405020304" pitchFamily="18" charset="0"/>
                <a:cs typeface="Times New Roman" panose="02020603050405020304" pitchFamily="18" charset="0"/>
              </a:rPr>
              <a:t>primary level of prevention </a:t>
            </a:r>
            <a:r>
              <a:rPr lang="en-US" sz="2800" b="1" dirty="0">
                <a:solidFill>
                  <a:schemeClr val="tx1"/>
                </a:solidFill>
                <a:latin typeface="Times New Roman" panose="02020603050405020304" pitchFamily="18" charset="0"/>
                <a:cs typeface="Times New Roman" panose="02020603050405020304" pitchFamily="18" charset="0"/>
              </a:rPr>
              <a:t>is the most effective for many public health issues, and ideally, the majority of resources should be focused at this level. </a:t>
            </a:r>
            <a:endParaRPr lang="en-US" sz="2800" b="1" dirty="0" smtClean="0">
              <a:solidFill>
                <a:schemeClr val="tx1"/>
              </a:solidFill>
              <a:latin typeface="Times New Roman" panose="02020603050405020304" pitchFamily="18" charset="0"/>
              <a:cs typeface="Times New Roman" panose="02020603050405020304" pitchFamily="18" charset="0"/>
            </a:endParaRPr>
          </a:p>
          <a:p>
            <a:pPr marL="457200" indent="-457200" algn="l">
              <a:spcBef>
                <a:spcPts val="600"/>
              </a:spcBef>
              <a:buFont typeface="Arial" panose="020B0604020202020204" pitchFamily="34" charset="0"/>
              <a:buChar char="•"/>
            </a:pPr>
            <a:r>
              <a:rPr lang="en-US" sz="2800" b="1" dirty="0" smtClean="0">
                <a:solidFill>
                  <a:schemeClr val="tx1"/>
                </a:solidFill>
                <a:latin typeface="Times New Roman" panose="02020603050405020304" pitchFamily="18" charset="0"/>
                <a:cs typeface="Times New Roman" panose="02020603050405020304" pitchFamily="18" charset="0"/>
              </a:rPr>
              <a:t>However</a:t>
            </a:r>
            <a:r>
              <a:rPr lang="en-US" sz="2800" b="1" dirty="0">
                <a:solidFill>
                  <a:schemeClr val="tx1"/>
                </a:solidFill>
                <a:latin typeface="Times New Roman" panose="02020603050405020304" pitchFamily="18" charset="0"/>
                <a:cs typeface="Times New Roman" panose="02020603050405020304" pitchFamily="18" charset="0"/>
              </a:rPr>
              <a:t>, people who are already ill can still benefit from prevention efforts at the secondary and tertiary level, as outlined in Table 2.1 Below are two examples of how activities or interventions can target each level of prevention for a public health problem</a:t>
            </a:r>
            <a:r>
              <a:rPr lang="en-US" sz="2800" b="1" dirty="0" smtClean="0">
                <a:solidFill>
                  <a:schemeClr val="tx1"/>
                </a:solidFill>
                <a:latin typeface="Times New Roman" panose="02020603050405020304" pitchFamily="18" charset="0"/>
                <a:ea typeface="STIXSizeFiveSym" pitchFamily="50" charset="2"/>
                <a:cs typeface="Times New Roman" panose="02020603050405020304" pitchFamily="18" charset="0"/>
              </a:rPr>
              <a:t>. </a:t>
            </a:r>
            <a:endParaRPr lang="en-US" sz="2800" b="1" dirty="0">
              <a:solidFill>
                <a:schemeClr val="tx1"/>
              </a:solidFill>
              <a:latin typeface="Times New Roman" panose="02020603050405020304" pitchFamily="18" charset="0"/>
              <a:ea typeface="STIXSizeFiveSym" pitchFamily="50" charset="2"/>
              <a:cs typeface="Times New Roman" panose="02020603050405020304" pitchFamily="18" charset="0"/>
            </a:endParaRPr>
          </a:p>
        </p:txBody>
      </p:sp>
    </p:spTree>
    <p:extLst>
      <p:ext uri="{BB962C8B-B14F-4D97-AF65-F5344CB8AC3E}">
        <p14:creationId xmlns:p14="http://schemas.microsoft.com/office/powerpoint/2010/main" val="250219551"/>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7498080" cy="563880"/>
          </a:xfrm>
        </p:spPr>
        <p:txBody>
          <a:bodyPr>
            <a:normAutofit/>
          </a:bodyPr>
          <a:lstStyle/>
          <a:p>
            <a:r>
              <a:rPr lang="en-US" sz="2400" b="1" dirty="0">
                <a:solidFill>
                  <a:srgbClr val="0000FF"/>
                </a:solidFill>
                <a:effectLst/>
                <a:latin typeface="Times New Roman" panose="02020603050405020304" pitchFamily="18" charset="0"/>
                <a:cs typeface="Times New Roman" panose="02020603050405020304" pitchFamily="18" charset="0"/>
              </a:rPr>
              <a:t>Table 2.1 the Three Levels of </a:t>
            </a:r>
            <a:r>
              <a:rPr lang="en-US" sz="2400" b="1" dirty="0" smtClean="0">
                <a:solidFill>
                  <a:srgbClr val="0000FF"/>
                </a:solidFill>
                <a:effectLst/>
                <a:latin typeface="Times New Roman" panose="02020603050405020304" pitchFamily="18" charset="0"/>
                <a:cs typeface="Times New Roman" panose="02020603050405020304" pitchFamily="18" charset="0"/>
              </a:rPr>
              <a:t>Prevention</a:t>
            </a:r>
            <a:endParaRPr lang="en-US" sz="2400" dirty="0">
              <a:solidFill>
                <a:srgbClr val="0000FF"/>
              </a:solidFill>
              <a:latin typeface="Times New Roman" panose="02020603050405020304" pitchFamily="18" charset="0"/>
              <a:cs typeface="Times New Roman" panose="02020603050405020304" pitchFamily="18" charset="0"/>
            </a:endParaRPr>
          </a:p>
        </p:txBody>
      </p:sp>
      <p:sp>
        <p:nvSpPr>
          <p:cNvPr id="3" name="Date Placeholder 2"/>
          <p:cNvSpPr>
            <a:spLocks noGrp="1"/>
          </p:cNvSpPr>
          <p:nvPr>
            <p:ph type="dt" sz="half" idx="10"/>
          </p:nvPr>
        </p:nvSpPr>
        <p:spPr/>
        <p:txBody>
          <a:bodyPr/>
          <a:lstStyle/>
          <a:p>
            <a:fld id="{B1544794-D3EF-4A54-AA2E-380E4D0F4DCD}" type="datetime1">
              <a:rPr lang="ar-SA" smtClean="0"/>
              <a:t>30/01/1441</a:t>
            </a:fld>
            <a:endParaRPr lang="en-US"/>
          </a:p>
        </p:txBody>
      </p:sp>
      <p:sp>
        <p:nvSpPr>
          <p:cNvPr id="5" name="Slide Number Placeholder 4"/>
          <p:cNvSpPr>
            <a:spLocks noGrp="1"/>
          </p:cNvSpPr>
          <p:nvPr>
            <p:ph type="sldNum" sz="quarter" idx="11"/>
          </p:nvPr>
        </p:nvSpPr>
        <p:spPr/>
        <p:txBody>
          <a:bodyPr/>
          <a:lstStyle/>
          <a:p>
            <a:fld id="{EEEECDCC-63C2-4492-ADC6-A6890B1EB79E}" type="slidenum">
              <a:rPr lang="en-US" smtClean="0"/>
              <a:t>42</a:t>
            </a:fld>
            <a:endParaRPr lang="en-US"/>
          </a:p>
        </p:txBody>
      </p:sp>
      <p:sp>
        <p:nvSpPr>
          <p:cNvPr id="4" name="Footer Placeholder 3"/>
          <p:cNvSpPr>
            <a:spLocks noGrp="1"/>
          </p:cNvSpPr>
          <p:nvPr>
            <p:ph type="ftr" sz="quarter" idx="12"/>
          </p:nvPr>
        </p:nvSpPr>
        <p:spPr/>
        <p:txBody>
          <a:bodyPr/>
          <a:lstStyle/>
          <a:p>
            <a:r>
              <a:rPr lang="en-US" smtClean="0"/>
              <a:t>Dr. Mohammed Alnaif</a:t>
            </a:r>
            <a:endParaRPr lang="en-US"/>
          </a:p>
        </p:txBody>
      </p:sp>
      <p:graphicFrame>
        <p:nvGraphicFramePr>
          <p:cNvPr id="6" name="Table 5"/>
          <p:cNvGraphicFramePr>
            <a:graphicFrameLocks noGrp="1"/>
          </p:cNvGraphicFramePr>
          <p:nvPr>
            <p:extLst>
              <p:ext uri="{D42A27DB-BD31-4B8C-83A1-F6EECF244321}">
                <p14:modId xmlns:p14="http://schemas.microsoft.com/office/powerpoint/2010/main" val="1864999379"/>
              </p:ext>
            </p:extLst>
          </p:nvPr>
        </p:nvGraphicFramePr>
        <p:xfrm>
          <a:off x="533400" y="838200"/>
          <a:ext cx="8381999" cy="5461570"/>
        </p:xfrm>
        <a:graphic>
          <a:graphicData uri="http://schemas.openxmlformats.org/drawingml/2006/table">
            <a:tbl>
              <a:tblPr firstRow="1" firstCol="1" bandRow="1">
                <a:tableStyleId>{5C22544A-7EE6-4342-B048-85BDC9FD1C3A}</a:tableStyleId>
              </a:tblPr>
              <a:tblGrid>
                <a:gridCol w="1447800"/>
                <a:gridCol w="2286000"/>
                <a:gridCol w="2286000"/>
                <a:gridCol w="2362199"/>
              </a:tblGrid>
              <a:tr h="625698">
                <a:tc>
                  <a:txBody>
                    <a:bodyPr/>
                    <a:lstStyle/>
                    <a:p>
                      <a:pPr marL="0" marR="0" algn="ctr">
                        <a:lnSpc>
                          <a:spcPct val="100000"/>
                        </a:lnSpc>
                        <a:spcBef>
                          <a:spcPts val="0"/>
                        </a:spcBef>
                        <a:spcAft>
                          <a:spcPts val="0"/>
                        </a:spcAft>
                      </a:pPr>
                      <a:r>
                        <a:rPr lang="en-US" sz="2000" dirty="0">
                          <a:solidFill>
                            <a:srgbClr val="0000FF"/>
                          </a:solidFill>
                          <a:effectLst/>
                          <a:latin typeface="Times New Roman" panose="02020603050405020304" pitchFamily="18" charset="0"/>
                          <a:cs typeface="Times New Roman" panose="02020603050405020304" pitchFamily="18" charset="0"/>
                        </a:rPr>
                        <a:t>Levels of Prevention</a:t>
                      </a:r>
                      <a:endParaRPr lang="en-US" sz="2000" dirty="0">
                        <a:solidFill>
                          <a:srgbClr val="0000FF"/>
                        </a:solidFill>
                        <a:effectLst/>
                        <a:latin typeface="Times New Roman" panose="02020603050405020304" pitchFamily="18" charset="0"/>
                        <a:ea typeface="Calibri"/>
                        <a:cs typeface="Times New Roman" panose="02020603050405020304" pitchFamily="18" charset="0"/>
                      </a:endParaRPr>
                    </a:p>
                  </a:txBody>
                  <a:tcPr marL="68580" marR="685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algn="ctr">
                        <a:lnSpc>
                          <a:spcPct val="100000"/>
                        </a:lnSpc>
                        <a:spcBef>
                          <a:spcPts val="0"/>
                        </a:spcBef>
                        <a:spcAft>
                          <a:spcPts val="0"/>
                        </a:spcAft>
                      </a:pPr>
                      <a:r>
                        <a:rPr lang="en-US" sz="2000" dirty="0">
                          <a:solidFill>
                            <a:srgbClr val="0000FF"/>
                          </a:solidFill>
                          <a:effectLst/>
                          <a:latin typeface="Times New Roman" panose="02020603050405020304" pitchFamily="18" charset="0"/>
                          <a:cs typeface="Times New Roman" panose="02020603050405020304" pitchFamily="18" charset="0"/>
                        </a:rPr>
                        <a:t>primary</a:t>
                      </a:r>
                      <a:endParaRPr lang="en-US" sz="2000" dirty="0">
                        <a:solidFill>
                          <a:srgbClr val="0000FF"/>
                        </a:solidFill>
                        <a:effectLst/>
                        <a:latin typeface="Times New Roman" panose="02020603050405020304" pitchFamily="18" charset="0"/>
                        <a:ea typeface="Calibri"/>
                        <a:cs typeface="Times New Roman" panose="02020603050405020304" pitchFamily="18" charset="0"/>
                      </a:endParaRPr>
                    </a:p>
                  </a:txBody>
                  <a:tcPr marL="68580" marR="685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algn="ctr">
                        <a:lnSpc>
                          <a:spcPct val="100000"/>
                        </a:lnSpc>
                        <a:spcBef>
                          <a:spcPts val="0"/>
                        </a:spcBef>
                        <a:spcAft>
                          <a:spcPts val="0"/>
                        </a:spcAft>
                      </a:pPr>
                      <a:r>
                        <a:rPr lang="en-US" sz="2000" dirty="0">
                          <a:solidFill>
                            <a:srgbClr val="0000FF"/>
                          </a:solidFill>
                          <a:effectLst/>
                          <a:latin typeface="Times New Roman" panose="02020603050405020304" pitchFamily="18" charset="0"/>
                          <a:cs typeface="Times New Roman" panose="02020603050405020304" pitchFamily="18" charset="0"/>
                        </a:rPr>
                        <a:t>secondary</a:t>
                      </a:r>
                      <a:endParaRPr lang="en-US" sz="2000" dirty="0">
                        <a:solidFill>
                          <a:srgbClr val="0000FF"/>
                        </a:solidFill>
                        <a:effectLst/>
                        <a:latin typeface="Times New Roman" panose="02020603050405020304" pitchFamily="18" charset="0"/>
                        <a:ea typeface="Calibri"/>
                        <a:cs typeface="Times New Roman" panose="02020603050405020304" pitchFamily="18" charset="0"/>
                      </a:endParaRPr>
                    </a:p>
                  </a:txBody>
                  <a:tcPr marL="68580" marR="685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algn="ctr">
                        <a:lnSpc>
                          <a:spcPct val="100000"/>
                        </a:lnSpc>
                        <a:spcBef>
                          <a:spcPts val="0"/>
                        </a:spcBef>
                        <a:spcAft>
                          <a:spcPts val="0"/>
                        </a:spcAft>
                      </a:pPr>
                      <a:r>
                        <a:rPr lang="en-US" sz="2000" dirty="0">
                          <a:solidFill>
                            <a:srgbClr val="0000FF"/>
                          </a:solidFill>
                          <a:effectLst/>
                          <a:latin typeface="Times New Roman" panose="02020603050405020304" pitchFamily="18" charset="0"/>
                          <a:cs typeface="Times New Roman" panose="02020603050405020304" pitchFamily="18" charset="0"/>
                        </a:rPr>
                        <a:t>tertiary</a:t>
                      </a:r>
                      <a:endParaRPr lang="en-US" sz="2000" dirty="0">
                        <a:solidFill>
                          <a:srgbClr val="0000FF"/>
                        </a:solidFill>
                        <a:effectLst/>
                        <a:latin typeface="Times New Roman" panose="02020603050405020304" pitchFamily="18" charset="0"/>
                        <a:ea typeface="Calibri"/>
                        <a:cs typeface="Times New Roman" panose="02020603050405020304" pitchFamily="18" charset="0"/>
                      </a:endParaRPr>
                    </a:p>
                  </a:txBody>
                  <a:tcPr marL="68580" marR="685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40000"/>
                        <a:lumOff val="60000"/>
                      </a:schemeClr>
                    </a:solidFill>
                  </a:tcPr>
                </a:tc>
              </a:tr>
              <a:tr h="535623">
                <a:tc>
                  <a:txBody>
                    <a:bodyPr/>
                    <a:lstStyle/>
                    <a:p>
                      <a:pPr marL="0" marR="0" algn="ctr">
                        <a:lnSpc>
                          <a:spcPct val="100000"/>
                        </a:lnSpc>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Who is targeted?</a:t>
                      </a:r>
                      <a:endParaRPr lang="en-US" sz="180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l">
                        <a:lnSpc>
                          <a:spcPct val="107000"/>
                        </a:lnSpc>
                        <a:spcBef>
                          <a:spcPts val="0"/>
                        </a:spcBef>
                        <a:spcAft>
                          <a:spcPts val="0"/>
                        </a:spcAft>
                      </a:pPr>
                      <a:r>
                        <a:rPr lang="en-US" sz="1800" b="1" dirty="0">
                          <a:solidFill>
                            <a:schemeClr val="tx1"/>
                          </a:solidFill>
                          <a:effectLst/>
                          <a:latin typeface="Times New Roman" panose="02020603050405020304" pitchFamily="18" charset="0"/>
                          <a:cs typeface="Times New Roman" panose="02020603050405020304" pitchFamily="18" charset="0"/>
                        </a:rPr>
                        <a:t>Healthy population</a:t>
                      </a:r>
                      <a:endParaRPr lang="en-US" sz="1800" b="1"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l">
                        <a:lnSpc>
                          <a:spcPct val="107000"/>
                        </a:lnSpc>
                        <a:spcBef>
                          <a:spcPts val="0"/>
                        </a:spcBef>
                        <a:spcAft>
                          <a:spcPts val="0"/>
                        </a:spcAft>
                      </a:pPr>
                      <a:r>
                        <a:rPr lang="en-US" sz="1800" b="1" dirty="0">
                          <a:solidFill>
                            <a:schemeClr val="tx1"/>
                          </a:solidFill>
                          <a:effectLst/>
                          <a:latin typeface="Times New Roman" panose="02020603050405020304" pitchFamily="18" charset="0"/>
                          <a:cs typeface="Times New Roman" panose="02020603050405020304" pitchFamily="18" charset="0"/>
                        </a:rPr>
                        <a:t>At - risk population</a:t>
                      </a:r>
                      <a:endParaRPr lang="en-US" sz="1800" b="1"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l">
                        <a:lnSpc>
                          <a:spcPct val="107000"/>
                        </a:lnSpc>
                        <a:spcBef>
                          <a:spcPts val="0"/>
                        </a:spcBef>
                        <a:spcAft>
                          <a:spcPts val="0"/>
                        </a:spcAft>
                      </a:pPr>
                      <a:r>
                        <a:rPr lang="en-US" sz="1800" b="1" dirty="0">
                          <a:solidFill>
                            <a:schemeClr val="tx1"/>
                          </a:solidFill>
                          <a:effectLst/>
                          <a:latin typeface="Times New Roman" panose="02020603050405020304" pitchFamily="18" charset="0"/>
                          <a:cs typeface="Times New Roman" panose="02020603050405020304" pitchFamily="18" charset="0"/>
                        </a:rPr>
                        <a:t>Diseased/affected population</a:t>
                      </a:r>
                      <a:endParaRPr lang="en-US" sz="1800" b="1"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3">
                        <a:lumMod val="40000"/>
                        <a:lumOff val="60000"/>
                      </a:schemeClr>
                    </a:solidFill>
                  </a:tcPr>
                </a:tc>
              </a:tr>
              <a:tr h="1321004">
                <a:tc>
                  <a:txBody>
                    <a:bodyPr/>
                    <a:lstStyle/>
                    <a:p>
                      <a:pPr marL="0" marR="0" algn="ctr">
                        <a:lnSpc>
                          <a:spcPct val="100000"/>
                        </a:lnSpc>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What is the goal?</a:t>
                      </a:r>
                      <a:endParaRPr lang="en-US" sz="180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algn="l">
                        <a:lnSpc>
                          <a:spcPct val="107000"/>
                        </a:lnSpc>
                        <a:spcBef>
                          <a:spcPts val="0"/>
                        </a:spcBef>
                        <a:spcAft>
                          <a:spcPts val="0"/>
                        </a:spcAft>
                      </a:pPr>
                      <a:r>
                        <a:rPr lang="en-US" sz="1600" b="1" dirty="0">
                          <a:solidFill>
                            <a:schemeClr val="tx1"/>
                          </a:solidFill>
                          <a:effectLst/>
                          <a:latin typeface="Times New Roman" panose="02020603050405020304" pitchFamily="18" charset="0"/>
                          <a:cs typeface="Times New Roman" panose="02020603050405020304" pitchFamily="18" charset="0"/>
                        </a:rPr>
                        <a:t>Prevent the well population from becoming at - risk</a:t>
                      </a:r>
                      <a:endParaRPr lang="en-US" sz="1600" b="1"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algn="l">
                        <a:lnSpc>
                          <a:spcPct val="107000"/>
                        </a:lnSpc>
                        <a:spcBef>
                          <a:spcPts val="0"/>
                        </a:spcBef>
                        <a:spcAft>
                          <a:spcPts val="0"/>
                        </a:spcAft>
                      </a:pPr>
                      <a:r>
                        <a:rPr lang="en-US" sz="1600" b="1" dirty="0">
                          <a:solidFill>
                            <a:schemeClr val="tx1"/>
                          </a:solidFill>
                          <a:effectLst/>
                          <a:latin typeface="Times New Roman" panose="02020603050405020304" pitchFamily="18" charset="0"/>
                          <a:cs typeface="Times New Roman" panose="02020603050405020304" pitchFamily="18" charset="0"/>
                        </a:rPr>
                        <a:t>Prevent the at – risk population from developing disease and needing hospitalization</a:t>
                      </a:r>
                      <a:endParaRPr lang="en-US" sz="1600" b="1"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algn="l">
                        <a:lnSpc>
                          <a:spcPct val="107000"/>
                        </a:lnSpc>
                        <a:spcBef>
                          <a:spcPts val="0"/>
                        </a:spcBef>
                        <a:spcAft>
                          <a:spcPts val="0"/>
                        </a:spcAft>
                      </a:pPr>
                      <a:r>
                        <a:rPr lang="en-US" sz="1600" b="1" dirty="0">
                          <a:solidFill>
                            <a:schemeClr val="tx1"/>
                          </a:solidFill>
                          <a:effectLst/>
                          <a:latin typeface="Times New Roman" panose="02020603050405020304" pitchFamily="18" charset="0"/>
                          <a:cs typeface="Times New Roman" panose="02020603050405020304" pitchFamily="18" charset="0"/>
                        </a:rPr>
                        <a:t>Prevent the diseased population from suffering complications, disability, or readmission to hospital</a:t>
                      </a:r>
                      <a:endParaRPr lang="en-US" sz="1600" b="1"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4">
                        <a:lumMod val="20000"/>
                        <a:lumOff val="80000"/>
                      </a:schemeClr>
                    </a:solidFill>
                  </a:tcPr>
                </a:tc>
              </a:tr>
              <a:tr h="1606870">
                <a:tc>
                  <a:txBody>
                    <a:bodyPr/>
                    <a:lstStyle/>
                    <a:p>
                      <a:pPr marL="0" marR="0" algn="ctr">
                        <a:lnSpc>
                          <a:spcPct val="100000"/>
                        </a:lnSpc>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Types of interventions</a:t>
                      </a:r>
                      <a:endParaRPr lang="en-US" sz="180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l">
                        <a:lnSpc>
                          <a:spcPct val="107000"/>
                        </a:lnSpc>
                        <a:spcBef>
                          <a:spcPts val="0"/>
                        </a:spcBef>
                        <a:spcAft>
                          <a:spcPts val="0"/>
                        </a:spcAft>
                      </a:pPr>
                      <a:r>
                        <a:rPr lang="en-US" sz="1600" b="1" dirty="0">
                          <a:solidFill>
                            <a:schemeClr val="tx1"/>
                          </a:solidFill>
                          <a:effectLst/>
                          <a:latin typeface="Times New Roman" panose="02020603050405020304" pitchFamily="18" charset="0"/>
                          <a:cs typeface="Times New Roman" panose="02020603050405020304" pitchFamily="18" charset="0"/>
                        </a:rPr>
                        <a:t>Promotion of healthy behaviors and environments across the life course Education and public awareness campaigns Vaccinations</a:t>
                      </a:r>
                      <a:endParaRPr lang="en-US" sz="1600" b="1"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l">
                        <a:lnSpc>
                          <a:spcPct val="107000"/>
                        </a:lnSpc>
                        <a:spcBef>
                          <a:spcPts val="0"/>
                        </a:spcBef>
                        <a:spcAft>
                          <a:spcPts val="0"/>
                        </a:spcAft>
                      </a:pPr>
                      <a:r>
                        <a:rPr lang="en-US" sz="1600" b="1" dirty="0">
                          <a:solidFill>
                            <a:schemeClr val="tx1"/>
                          </a:solidFill>
                          <a:effectLst/>
                          <a:latin typeface="Times New Roman" panose="02020603050405020304" pitchFamily="18" charset="0"/>
                          <a:cs typeface="Times New Roman" panose="02020603050405020304" pitchFamily="18" charset="0"/>
                        </a:rPr>
                        <a:t>Screening Case finding Periodic health examinations Early intervention Risk factor control: lifestyle and medication</a:t>
                      </a:r>
                      <a:endParaRPr lang="en-US" sz="1600" b="1"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l">
                        <a:lnSpc>
                          <a:spcPct val="107000"/>
                        </a:lnSpc>
                        <a:spcBef>
                          <a:spcPts val="0"/>
                        </a:spcBef>
                        <a:spcAft>
                          <a:spcPts val="0"/>
                        </a:spcAft>
                      </a:pPr>
                      <a:r>
                        <a:rPr lang="en-US" sz="1600" b="1" dirty="0">
                          <a:solidFill>
                            <a:schemeClr val="tx1"/>
                          </a:solidFill>
                          <a:effectLst/>
                          <a:latin typeface="Times New Roman" panose="02020603050405020304" pitchFamily="18" charset="0"/>
                          <a:cs typeface="Times New Roman" panose="02020603050405020304" pitchFamily="18" charset="0"/>
                        </a:rPr>
                        <a:t>Treatment and acute care Disease management (continuing care, maintenance, self - management) Rehabilitation</a:t>
                      </a:r>
                      <a:endParaRPr lang="en-US" sz="1600" b="1"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5">
                        <a:lumMod val="20000"/>
                        <a:lumOff val="80000"/>
                      </a:schemeClr>
                    </a:solidFill>
                  </a:tcPr>
                </a:tc>
              </a:tr>
              <a:tr h="1321004">
                <a:tc>
                  <a:txBody>
                    <a:bodyPr/>
                    <a:lstStyle/>
                    <a:p>
                      <a:pPr marL="0" marR="0" algn="ctr">
                        <a:lnSpc>
                          <a:spcPct val="100000"/>
                        </a:lnSpc>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Who is responsible?</a:t>
                      </a:r>
                      <a:endParaRPr lang="en-US" sz="180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marL="0" marR="0" algn="l">
                        <a:lnSpc>
                          <a:spcPct val="107000"/>
                        </a:lnSpc>
                        <a:spcBef>
                          <a:spcPts val="0"/>
                        </a:spcBef>
                        <a:spcAft>
                          <a:spcPts val="0"/>
                        </a:spcAft>
                      </a:pPr>
                      <a:r>
                        <a:rPr lang="en-US" sz="1600" b="1" dirty="0">
                          <a:solidFill>
                            <a:schemeClr val="tx1"/>
                          </a:solidFill>
                          <a:effectLst/>
                          <a:latin typeface="Times New Roman" panose="02020603050405020304" pitchFamily="18" charset="0"/>
                          <a:cs typeface="Times New Roman" panose="02020603050405020304" pitchFamily="18" charset="0"/>
                        </a:rPr>
                        <a:t>Public health Primary health care Other sectors, i.e., media, community organizations</a:t>
                      </a:r>
                      <a:endParaRPr lang="en-US" sz="1600" b="1"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marL="0" marR="0" algn="l">
                        <a:lnSpc>
                          <a:spcPct val="107000"/>
                        </a:lnSpc>
                        <a:spcBef>
                          <a:spcPts val="0"/>
                        </a:spcBef>
                        <a:spcAft>
                          <a:spcPts val="0"/>
                        </a:spcAft>
                      </a:pPr>
                      <a:r>
                        <a:rPr lang="en-US" sz="1600" b="1" dirty="0">
                          <a:solidFill>
                            <a:schemeClr val="tx1"/>
                          </a:solidFill>
                          <a:effectLst/>
                          <a:latin typeface="Times New Roman" panose="02020603050405020304" pitchFamily="18" charset="0"/>
                          <a:cs typeface="Times New Roman" panose="02020603050405020304" pitchFamily="18" charset="0"/>
                        </a:rPr>
                        <a:t>Primary health care Public health</a:t>
                      </a:r>
                      <a:endParaRPr lang="en-US" sz="1600" b="1"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marL="0" marR="0" algn="l">
                        <a:lnSpc>
                          <a:spcPct val="107000"/>
                        </a:lnSpc>
                        <a:spcBef>
                          <a:spcPts val="0"/>
                        </a:spcBef>
                        <a:spcAft>
                          <a:spcPts val="0"/>
                        </a:spcAft>
                      </a:pPr>
                      <a:r>
                        <a:rPr lang="en-US" sz="1600" b="1" dirty="0">
                          <a:solidFill>
                            <a:schemeClr val="tx1"/>
                          </a:solidFill>
                          <a:effectLst/>
                          <a:latin typeface="Times New Roman" panose="02020603050405020304" pitchFamily="18" charset="0"/>
                          <a:cs typeface="Times New Roman" panose="02020603050405020304" pitchFamily="18" charset="0"/>
                        </a:rPr>
                        <a:t>Hospital care</a:t>
                      </a:r>
                    </a:p>
                    <a:p>
                      <a:pPr marL="0" marR="0" algn="l">
                        <a:lnSpc>
                          <a:spcPct val="107000"/>
                        </a:lnSpc>
                        <a:spcBef>
                          <a:spcPts val="0"/>
                        </a:spcBef>
                        <a:spcAft>
                          <a:spcPts val="0"/>
                        </a:spcAft>
                      </a:pPr>
                      <a:r>
                        <a:rPr lang="en-US" sz="1600" b="1" dirty="0">
                          <a:solidFill>
                            <a:schemeClr val="tx1"/>
                          </a:solidFill>
                          <a:effectLst/>
                          <a:latin typeface="Times New Roman" panose="02020603050405020304" pitchFamily="18" charset="0"/>
                          <a:cs typeface="Times New Roman" panose="02020603050405020304" pitchFamily="18" charset="0"/>
                        </a:rPr>
                        <a:t>Specialist services</a:t>
                      </a:r>
                    </a:p>
                    <a:p>
                      <a:pPr marL="0" marR="0" algn="l">
                        <a:lnSpc>
                          <a:spcPct val="107000"/>
                        </a:lnSpc>
                        <a:spcBef>
                          <a:spcPts val="0"/>
                        </a:spcBef>
                        <a:spcAft>
                          <a:spcPts val="0"/>
                        </a:spcAft>
                      </a:pPr>
                      <a:r>
                        <a:rPr lang="en-US" sz="1600" b="1" dirty="0">
                          <a:solidFill>
                            <a:schemeClr val="tx1"/>
                          </a:solidFill>
                          <a:effectLst/>
                          <a:latin typeface="Times New Roman" panose="02020603050405020304" pitchFamily="18" charset="0"/>
                          <a:cs typeface="Times New Roman" panose="02020603050405020304" pitchFamily="18" charset="0"/>
                        </a:rPr>
                        <a:t>Primary health care</a:t>
                      </a:r>
                    </a:p>
                    <a:p>
                      <a:pPr marL="0" marR="0" algn="l">
                        <a:lnSpc>
                          <a:spcPct val="107000"/>
                        </a:lnSpc>
                        <a:spcBef>
                          <a:spcPts val="0"/>
                        </a:spcBef>
                        <a:spcAft>
                          <a:spcPts val="0"/>
                        </a:spcAft>
                      </a:pPr>
                      <a:r>
                        <a:rPr lang="en-US" sz="1600" b="1" dirty="0">
                          <a:solidFill>
                            <a:schemeClr val="tx1"/>
                          </a:solidFill>
                          <a:effectLst/>
                          <a:latin typeface="Times New Roman" panose="02020603050405020304" pitchFamily="18" charset="0"/>
                          <a:cs typeface="Times New Roman" panose="02020603050405020304" pitchFamily="18" charset="0"/>
                        </a:rPr>
                        <a:t>Community care</a:t>
                      </a:r>
                    </a:p>
                    <a:p>
                      <a:pPr marL="0" marR="0" algn="l">
                        <a:lnSpc>
                          <a:spcPct val="107000"/>
                        </a:lnSpc>
                        <a:spcBef>
                          <a:spcPts val="0"/>
                        </a:spcBef>
                        <a:spcAft>
                          <a:spcPts val="0"/>
                        </a:spcAft>
                      </a:pPr>
                      <a:r>
                        <a:rPr lang="en-US" sz="1600" b="1" dirty="0">
                          <a:solidFill>
                            <a:schemeClr val="tx1"/>
                          </a:solidFill>
                          <a:effectLst/>
                          <a:latin typeface="Times New Roman" panose="02020603050405020304" pitchFamily="18" charset="0"/>
                          <a:cs typeface="Times New Roman" panose="02020603050405020304" pitchFamily="18" charset="0"/>
                        </a:rPr>
                        <a:t>Public health</a:t>
                      </a:r>
                      <a:endParaRPr lang="en-US" sz="1600" b="1"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6">
                        <a:lumMod val="40000"/>
                        <a:lumOff val="60000"/>
                      </a:schemeClr>
                    </a:solidFill>
                  </a:tcPr>
                </a:tc>
              </a:tr>
            </a:tbl>
          </a:graphicData>
        </a:graphic>
      </p:graphicFrame>
    </p:spTree>
    <p:extLst>
      <p:ext uri="{BB962C8B-B14F-4D97-AF65-F5344CB8AC3E}">
        <p14:creationId xmlns:p14="http://schemas.microsoft.com/office/powerpoint/2010/main" val="128903343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2"/>
          </p:nvPr>
        </p:nvSpPr>
        <p:spPr/>
        <p:txBody>
          <a:bodyPr/>
          <a:lstStyle/>
          <a:p>
            <a:fld id="{E9600C0B-CEFD-47C0-ABB8-F06C7E7D5A6E}" type="datetime1">
              <a:rPr lang="ar-SA" smtClean="0"/>
              <a:t>30/01/1441</a:t>
            </a:fld>
            <a:endParaRPr lang="ar-SA" dirty="0"/>
          </a:p>
        </p:txBody>
      </p:sp>
      <p:sp>
        <p:nvSpPr>
          <p:cNvPr id="6" name="Footer Placeholder 5"/>
          <p:cNvSpPr>
            <a:spLocks noGrp="1"/>
          </p:cNvSpPr>
          <p:nvPr>
            <p:ph type="ftr" sz="quarter" idx="3"/>
          </p:nvPr>
        </p:nvSpPr>
        <p:spPr/>
        <p:txBody>
          <a:bodyPr/>
          <a:lstStyle/>
          <a:p>
            <a:r>
              <a:rPr lang="en-US" smtClean="0"/>
              <a:t>Dr. Mohammed Alnaif</a:t>
            </a:r>
            <a:endParaRPr lang="ar-SA"/>
          </a:p>
        </p:txBody>
      </p:sp>
      <p:sp>
        <p:nvSpPr>
          <p:cNvPr id="5" name="Slide Number Placeholder 4"/>
          <p:cNvSpPr>
            <a:spLocks noGrp="1"/>
          </p:cNvSpPr>
          <p:nvPr>
            <p:ph type="sldNum" sz="quarter" idx="4"/>
          </p:nvPr>
        </p:nvSpPr>
        <p:spPr/>
        <p:txBody>
          <a:bodyPr/>
          <a:lstStyle/>
          <a:p>
            <a:fld id="{B3988F7D-D297-40C4-B76C-B7BD2903FBFC}" type="slidenum">
              <a:rPr lang="ar-SA" smtClean="0"/>
              <a:pPr/>
              <a:t>43</a:t>
            </a:fld>
            <a:endParaRPr lang="ar-SA"/>
          </a:p>
        </p:txBody>
      </p:sp>
      <p:sp>
        <p:nvSpPr>
          <p:cNvPr id="2" name="Title 1"/>
          <p:cNvSpPr>
            <a:spLocks noGrp="1"/>
          </p:cNvSpPr>
          <p:nvPr>
            <p:ph type="ctrTitle" sz="quarter"/>
          </p:nvPr>
        </p:nvSpPr>
        <p:spPr>
          <a:xfrm>
            <a:off x="609600" y="381000"/>
            <a:ext cx="8001000" cy="585936"/>
          </a:xfrm>
        </p:spPr>
        <p:txBody>
          <a:bodyPr>
            <a:noAutofit/>
          </a:bodyPr>
          <a:lstStyle/>
          <a:p>
            <a:pPr marL="182880"/>
            <a:r>
              <a:rPr lang="en-US" sz="3200" b="1" dirty="0">
                <a:solidFill>
                  <a:schemeClr val="tx1"/>
                </a:solidFill>
                <a:effectLst/>
                <a:latin typeface="Times New Roman" panose="02020603050405020304" pitchFamily="18" charset="0"/>
                <a:cs typeface="Times New Roman" panose="02020603050405020304" pitchFamily="18" charset="0"/>
              </a:rPr>
              <a:t>MODERN PUBLIC HEALT H SYSTEMS</a:t>
            </a:r>
            <a:endParaRPr lang="ar-SA" sz="3200" dirty="0">
              <a:solidFill>
                <a:schemeClr val="tx1"/>
              </a:solidFill>
              <a:effectLst/>
              <a:latin typeface="Times New Roman" panose="02020603050405020304" pitchFamily="18" charset="0"/>
              <a:cs typeface="Times New Roman" panose="02020603050405020304" pitchFamily="18" charset="0"/>
            </a:endParaRPr>
          </a:p>
        </p:txBody>
      </p:sp>
      <p:sp>
        <p:nvSpPr>
          <p:cNvPr id="7" name="Subtitle 6"/>
          <p:cNvSpPr>
            <a:spLocks noGrp="1"/>
          </p:cNvSpPr>
          <p:nvPr>
            <p:ph type="subTitle" sz="quarter" idx="1"/>
          </p:nvPr>
        </p:nvSpPr>
        <p:spPr>
          <a:xfrm>
            <a:off x="533400" y="1371600"/>
            <a:ext cx="8229600" cy="4724400"/>
          </a:xfrm>
        </p:spPr>
        <p:txBody>
          <a:bodyPr>
            <a:noAutofit/>
          </a:bodyPr>
          <a:lstStyle/>
          <a:p>
            <a:pPr marL="457200" indent="-457200" algn="l">
              <a:spcBef>
                <a:spcPts val="600"/>
              </a:spcBef>
            </a:pPr>
            <a:r>
              <a:rPr lang="en-US" sz="3200" b="1" dirty="0">
                <a:solidFill>
                  <a:srgbClr val="0000FF"/>
                </a:solidFill>
                <a:latin typeface="Times New Roman" panose="02020603050405020304" pitchFamily="18" charset="0"/>
                <a:ea typeface="STIXSizeFiveSym" pitchFamily="50" charset="2"/>
                <a:cs typeface="Times New Roman" panose="02020603050405020304" pitchFamily="18" charset="0"/>
              </a:rPr>
              <a:t>Three Levels of Prevention</a:t>
            </a:r>
          </a:p>
          <a:p>
            <a:pPr marL="457200" indent="-457200" algn="l">
              <a:spcBef>
                <a:spcPts val="600"/>
              </a:spcBef>
              <a:buFont typeface="Arial" panose="020B0604020202020204" pitchFamily="34" charset="0"/>
              <a:buChar char="•"/>
            </a:pPr>
            <a:r>
              <a:rPr lang="en-US" sz="2400" b="1" dirty="0">
                <a:solidFill>
                  <a:srgbClr val="0000FF"/>
                </a:solidFill>
                <a:latin typeface="Times New Roman" panose="02020603050405020304" pitchFamily="18" charset="0"/>
                <a:cs typeface="Times New Roman" panose="02020603050405020304" pitchFamily="18" charset="0"/>
              </a:rPr>
              <a:t>Motor vehicle safety </a:t>
            </a:r>
            <a:r>
              <a:rPr lang="en-US" sz="2400" b="1" dirty="0">
                <a:solidFill>
                  <a:schemeClr val="tx1"/>
                </a:solidFill>
                <a:latin typeface="Times New Roman" panose="02020603050405020304" pitchFamily="18" charset="0"/>
                <a:cs typeface="Times New Roman" panose="02020603050405020304" pitchFamily="18" charset="0"/>
              </a:rPr>
              <a:t>is another example of a public health issue for which we can intervene at multiple prevention levels. </a:t>
            </a:r>
            <a:endParaRPr lang="en-US" sz="2400" b="1" dirty="0" smtClean="0">
              <a:solidFill>
                <a:schemeClr val="tx1"/>
              </a:solidFill>
              <a:latin typeface="Times New Roman" panose="02020603050405020304" pitchFamily="18" charset="0"/>
              <a:cs typeface="Times New Roman" panose="02020603050405020304" pitchFamily="18" charset="0"/>
            </a:endParaRPr>
          </a:p>
          <a:p>
            <a:pPr marL="457200" indent="-457200" algn="l">
              <a:spcBef>
                <a:spcPts val="600"/>
              </a:spcBef>
              <a:buFont typeface="Arial" panose="020B0604020202020204" pitchFamily="34" charset="0"/>
              <a:buChar char="•"/>
            </a:pPr>
            <a:r>
              <a:rPr lang="en-US" sz="2400" b="1" dirty="0" smtClean="0">
                <a:solidFill>
                  <a:srgbClr val="0000FF"/>
                </a:solidFill>
                <a:latin typeface="Times New Roman" panose="02020603050405020304" pitchFamily="18" charset="0"/>
                <a:cs typeface="Times New Roman" panose="02020603050405020304" pitchFamily="18" charset="0"/>
              </a:rPr>
              <a:t>Primary </a:t>
            </a:r>
            <a:r>
              <a:rPr lang="en-US" sz="2400" b="1" dirty="0">
                <a:solidFill>
                  <a:srgbClr val="0000FF"/>
                </a:solidFill>
                <a:latin typeface="Times New Roman" panose="02020603050405020304" pitchFamily="18" charset="0"/>
                <a:cs typeface="Times New Roman" panose="02020603050405020304" pitchFamily="18" charset="0"/>
              </a:rPr>
              <a:t>prevention </a:t>
            </a:r>
            <a:r>
              <a:rPr lang="en-US" sz="2400" b="1" dirty="0">
                <a:solidFill>
                  <a:schemeClr val="tx1"/>
                </a:solidFill>
                <a:latin typeface="Times New Roman" panose="02020603050405020304" pitchFamily="18" charset="0"/>
                <a:cs typeface="Times New Roman" panose="02020603050405020304" pitchFamily="18" charset="0"/>
              </a:rPr>
              <a:t>of motor vehicle crashes includes improving road safety, for example by adding medians or barriers to prevent motorists from crossing into oncoming traffic or running off the road. In addition, installing traffic signs and lights are examples of primary prevention interventions because their purpose is to prevent crashes from occurring</a:t>
            </a:r>
            <a:r>
              <a:rPr lang="en-US" sz="2400" b="1" dirty="0" smtClean="0">
                <a:solidFill>
                  <a:schemeClr val="tx1"/>
                </a:solidFill>
                <a:latin typeface="Times New Roman" panose="02020603050405020304" pitchFamily="18" charset="0"/>
                <a:ea typeface="STIXSizeFiveSym" pitchFamily="50" charset="2"/>
                <a:cs typeface="Times New Roman" panose="02020603050405020304" pitchFamily="18" charset="0"/>
              </a:rPr>
              <a:t>.</a:t>
            </a:r>
            <a:endParaRPr lang="en-US" sz="2400" b="1" dirty="0">
              <a:solidFill>
                <a:schemeClr val="tx1"/>
              </a:solidFill>
              <a:latin typeface="Times New Roman" panose="02020603050405020304" pitchFamily="18" charset="0"/>
              <a:ea typeface="STIXSizeFiveSym" pitchFamily="50" charset="2"/>
              <a:cs typeface="Times New Roman" panose="02020603050405020304" pitchFamily="18" charset="0"/>
            </a:endParaRPr>
          </a:p>
        </p:txBody>
      </p:sp>
    </p:spTree>
    <p:extLst>
      <p:ext uri="{BB962C8B-B14F-4D97-AF65-F5344CB8AC3E}">
        <p14:creationId xmlns:p14="http://schemas.microsoft.com/office/powerpoint/2010/main" val="3949993550"/>
      </p:ext>
    </p:ext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2"/>
          </p:nvPr>
        </p:nvSpPr>
        <p:spPr/>
        <p:txBody>
          <a:bodyPr/>
          <a:lstStyle/>
          <a:p>
            <a:fld id="{E9600C0B-CEFD-47C0-ABB8-F06C7E7D5A6E}" type="datetime1">
              <a:rPr lang="ar-SA" smtClean="0"/>
              <a:t>30/01/1441</a:t>
            </a:fld>
            <a:endParaRPr lang="ar-SA" dirty="0"/>
          </a:p>
        </p:txBody>
      </p:sp>
      <p:sp>
        <p:nvSpPr>
          <p:cNvPr id="6" name="Footer Placeholder 5"/>
          <p:cNvSpPr>
            <a:spLocks noGrp="1"/>
          </p:cNvSpPr>
          <p:nvPr>
            <p:ph type="ftr" sz="quarter" idx="3"/>
          </p:nvPr>
        </p:nvSpPr>
        <p:spPr/>
        <p:txBody>
          <a:bodyPr/>
          <a:lstStyle/>
          <a:p>
            <a:r>
              <a:rPr lang="en-US" smtClean="0"/>
              <a:t>Dr. Mohammed Alnaif</a:t>
            </a:r>
            <a:endParaRPr lang="ar-SA"/>
          </a:p>
        </p:txBody>
      </p:sp>
      <p:sp>
        <p:nvSpPr>
          <p:cNvPr id="5" name="Slide Number Placeholder 4"/>
          <p:cNvSpPr>
            <a:spLocks noGrp="1"/>
          </p:cNvSpPr>
          <p:nvPr>
            <p:ph type="sldNum" sz="quarter" idx="4"/>
          </p:nvPr>
        </p:nvSpPr>
        <p:spPr/>
        <p:txBody>
          <a:bodyPr/>
          <a:lstStyle/>
          <a:p>
            <a:fld id="{B3988F7D-D297-40C4-B76C-B7BD2903FBFC}" type="slidenum">
              <a:rPr lang="ar-SA" smtClean="0"/>
              <a:pPr/>
              <a:t>44</a:t>
            </a:fld>
            <a:endParaRPr lang="ar-SA"/>
          </a:p>
        </p:txBody>
      </p:sp>
      <p:sp>
        <p:nvSpPr>
          <p:cNvPr id="2" name="Title 1"/>
          <p:cNvSpPr>
            <a:spLocks noGrp="1"/>
          </p:cNvSpPr>
          <p:nvPr>
            <p:ph type="ctrTitle" sz="quarter"/>
          </p:nvPr>
        </p:nvSpPr>
        <p:spPr>
          <a:xfrm>
            <a:off x="609600" y="381000"/>
            <a:ext cx="8001000" cy="585936"/>
          </a:xfrm>
        </p:spPr>
        <p:txBody>
          <a:bodyPr>
            <a:noAutofit/>
          </a:bodyPr>
          <a:lstStyle/>
          <a:p>
            <a:pPr marL="182880"/>
            <a:r>
              <a:rPr lang="en-US" sz="3200" b="1" dirty="0">
                <a:solidFill>
                  <a:schemeClr val="tx1"/>
                </a:solidFill>
                <a:effectLst/>
                <a:latin typeface="Times New Roman" panose="02020603050405020304" pitchFamily="18" charset="0"/>
                <a:cs typeface="Times New Roman" panose="02020603050405020304" pitchFamily="18" charset="0"/>
              </a:rPr>
              <a:t>MODERN PUBLIC HEALT H SYSTEMS</a:t>
            </a:r>
            <a:endParaRPr lang="ar-SA" sz="3200" dirty="0">
              <a:solidFill>
                <a:schemeClr val="tx1"/>
              </a:solidFill>
              <a:effectLst/>
              <a:latin typeface="Times New Roman" panose="02020603050405020304" pitchFamily="18" charset="0"/>
              <a:cs typeface="Times New Roman" panose="02020603050405020304" pitchFamily="18" charset="0"/>
            </a:endParaRPr>
          </a:p>
        </p:txBody>
      </p:sp>
      <p:sp>
        <p:nvSpPr>
          <p:cNvPr id="7" name="Subtitle 6"/>
          <p:cNvSpPr>
            <a:spLocks noGrp="1"/>
          </p:cNvSpPr>
          <p:nvPr>
            <p:ph type="subTitle" sz="quarter" idx="1"/>
          </p:nvPr>
        </p:nvSpPr>
        <p:spPr>
          <a:xfrm>
            <a:off x="457200" y="1143000"/>
            <a:ext cx="8382000" cy="5029200"/>
          </a:xfrm>
        </p:spPr>
        <p:txBody>
          <a:bodyPr>
            <a:noAutofit/>
          </a:bodyPr>
          <a:lstStyle/>
          <a:p>
            <a:pPr marL="457200" indent="-457200" algn="l">
              <a:spcBef>
                <a:spcPts val="0"/>
              </a:spcBef>
            </a:pPr>
            <a:r>
              <a:rPr lang="en-US" sz="3200" b="1" dirty="0">
                <a:solidFill>
                  <a:srgbClr val="0000FF"/>
                </a:solidFill>
                <a:latin typeface="Times New Roman" panose="02020603050405020304" pitchFamily="18" charset="0"/>
                <a:ea typeface="STIXSizeFiveSym" pitchFamily="50" charset="2"/>
                <a:cs typeface="Times New Roman" panose="02020603050405020304" pitchFamily="18" charset="0"/>
              </a:rPr>
              <a:t>Three Levels of Prevention</a:t>
            </a:r>
          </a:p>
          <a:p>
            <a:pPr marL="457200" indent="-457200" algn="l">
              <a:spcBef>
                <a:spcPts val="0"/>
              </a:spcBef>
              <a:buFont typeface="Arial" panose="020B0604020202020204" pitchFamily="34" charset="0"/>
              <a:buChar char="•"/>
            </a:pPr>
            <a:r>
              <a:rPr lang="en-US" sz="2400" b="1" dirty="0">
                <a:solidFill>
                  <a:srgbClr val="0000FF"/>
                </a:solidFill>
                <a:latin typeface="Times New Roman" panose="02020603050405020304" pitchFamily="18" charset="0"/>
                <a:cs typeface="Times New Roman" panose="02020603050405020304" pitchFamily="18" charset="0"/>
              </a:rPr>
              <a:t>Secondary prevention </a:t>
            </a:r>
            <a:r>
              <a:rPr lang="en-US" sz="2400" b="1" dirty="0">
                <a:solidFill>
                  <a:schemeClr val="tx1"/>
                </a:solidFill>
                <a:latin typeface="Times New Roman" panose="02020603050405020304" pitchFamily="18" charset="0"/>
                <a:cs typeface="Times New Roman" panose="02020603050405020304" pitchFamily="18" charset="0"/>
              </a:rPr>
              <a:t>includes efforts to reduce injury or severity when a crash occurs. To accomplish this, we can install and require the use of seat belts in cars as well as car seats or booster seats for children. We also can establish and enforce speed limits to minimize damage done in a crash. </a:t>
            </a:r>
            <a:endParaRPr lang="en-US" sz="2400" b="1" dirty="0" smtClean="0">
              <a:solidFill>
                <a:schemeClr val="tx1"/>
              </a:solidFill>
              <a:latin typeface="Times New Roman" panose="02020603050405020304" pitchFamily="18" charset="0"/>
              <a:cs typeface="Times New Roman" panose="02020603050405020304" pitchFamily="18" charset="0"/>
            </a:endParaRPr>
          </a:p>
          <a:p>
            <a:pPr marL="457200" indent="-457200" algn="l">
              <a:spcBef>
                <a:spcPts val="0"/>
              </a:spcBef>
              <a:buFont typeface="Arial" panose="020B0604020202020204" pitchFamily="34" charset="0"/>
              <a:buChar char="•"/>
            </a:pPr>
            <a:r>
              <a:rPr lang="en-US" sz="2400" b="1" dirty="0" smtClean="0">
                <a:solidFill>
                  <a:srgbClr val="0000FF"/>
                </a:solidFill>
                <a:latin typeface="Times New Roman" panose="02020603050405020304" pitchFamily="18" charset="0"/>
                <a:cs typeface="Times New Roman" panose="02020603050405020304" pitchFamily="18" charset="0"/>
              </a:rPr>
              <a:t>Finally</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a:solidFill>
                  <a:srgbClr val="0000FF"/>
                </a:solidFill>
                <a:latin typeface="Times New Roman" panose="02020603050405020304" pitchFamily="18" charset="0"/>
                <a:cs typeface="Times New Roman" panose="02020603050405020304" pitchFamily="18" charset="0"/>
              </a:rPr>
              <a:t>tertiary prevention </a:t>
            </a:r>
            <a:r>
              <a:rPr lang="en-US" sz="2400" b="1" dirty="0">
                <a:solidFill>
                  <a:schemeClr val="tx1"/>
                </a:solidFill>
                <a:latin typeface="Times New Roman" panose="02020603050405020304" pitchFamily="18" charset="0"/>
                <a:cs typeface="Times New Roman" panose="02020603050405020304" pitchFamily="18" charset="0"/>
              </a:rPr>
              <a:t>in motor vehicle safety involves minimizing disability or injury caused by a crash. This may be accomplished by ensuring that an adequate and responsive Emergency Medical Services (EMS) system exists and that there is access to trauma centers for rapid medical care of crash survivors</a:t>
            </a:r>
            <a:r>
              <a:rPr lang="en-US" sz="2400" b="1" dirty="0" smtClean="0">
                <a:solidFill>
                  <a:schemeClr val="tx1"/>
                </a:solidFill>
                <a:latin typeface="Times New Roman" panose="02020603050405020304" pitchFamily="18" charset="0"/>
                <a:ea typeface="STIXSizeFiveSym" pitchFamily="50" charset="2"/>
                <a:cs typeface="Times New Roman" panose="02020603050405020304" pitchFamily="18" charset="0"/>
              </a:rPr>
              <a:t>.</a:t>
            </a:r>
            <a:endParaRPr lang="en-US" sz="2400" b="1" dirty="0">
              <a:solidFill>
                <a:schemeClr val="tx1"/>
              </a:solidFill>
              <a:latin typeface="Times New Roman" panose="02020603050405020304" pitchFamily="18" charset="0"/>
              <a:ea typeface="STIXSizeFiveSym" pitchFamily="50" charset="2"/>
              <a:cs typeface="Times New Roman" panose="02020603050405020304" pitchFamily="18" charset="0"/>
            </a:endParaRPr>
          </a:p>
        </p:txBody>
      </p:sp>
    </p:spTree>
    <p:extLst>
      <p:ext uri="{BB962C8B-B14F-4D97-AF65-F5344CB8AC3E}">
        <p14:creationId xmlns:p14="http://schemas.microsoft.com/office/powerpoint/2010/main" val="384477124"/>
      </p:ext>
    </p:extLst>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2"/>
          </p:nvPr>
        </p:nvSpPr>
        <p:spPr/>
        <p:txBody>
          <a:bodyPr/>
          <a:lstStyle/>
          <a:p>
            <a:fld id="{E9600C0B-CEFD-47C0-ABB8-F06C7E7D5A6E}" type="datetime1">
              <a:rPr lang="ar-SA" smtClean="0"/>
              <a:t>30/01/1441</a:t>
            </a:fld>
            <a:endParaRPr lang="ar-SA" dirty="0"/>
          </a:p>
        </p:txBody>
      </p:sp>
      <p:sp>
        <p:nvSpPr>
          <p:cNvPr id="6" name="Footer Placeholder 5"/>
          <p:cNvSpPr>
            <a:spLocks noGrp="1"/>
          </p:cNvSpPr>
          <p:nvPr>
            <p:ph type="ftr" sz="quarter" idx="3"/>
          </p:nvPr>
        </p:nvSpPr>
        <p:spPr/>
        <p:txBody>
          <a:bodyPr/>
          <a:lstStyle/>
          <a:p>
            <a:r>
              <a:rPr lang="en-US" smtClean="0"/>
              <a:t>Dr. Mohammed Alnaif</a:t>
            </a:r>
            <a:endParaRPr lang="ar-SA"/>
          </a:p>
        </p:txBody>
      </p:sp>
      <p:sp>
        <p:nvSpPr>
          <p:cNvPr id="5" name="Slide Number Placeholder 4"/>
          <p:cNvSpPr>
            <a:spLocks noGrp="1"/>
          </p:cNvSpPr>
          <p:nvPr>
            <p:ph type="sldNum" sz="quarter" idx="4"/>
          </p:nvPr>
        </p:nvSpPr>
        <p:spPr/>
        <p:txBody>
          <a:bodyPr/>
          <a:lstStyle/>
          <a:p>
            <a:fld id="{B3988F7D-D297-40C4-B76C-B7BD2903FBFC}" type="slidenum">
              <a:rPr lang="ar-SA" smtClean="0"/>
              <a:pPr/>
              <a:t>45</a:t>
            </a:fld>
            <a:endParaRPr lang="ar-SA"/>
          </a:p>
        </p:txBody>
      </p:sp>
      <p:sp>
        <p:nvSpPr>
          <p:cNvPr id="2" name="Title 1"/>
          <p:cNvSpPr>
            <a:spLocks noGrp="1"/>
          </p:cNvSpPr>
          <p:nvPr>
            <p:ph type="ctrTitle" sz="quarter"/>
          </p:nvPr>
        </p:nvSpPr>
        <p:spPr>
          <a:xfrm>
            <a:off x="533400" y="381000"/>
            <a:ext cx="8077200" cy="585936"/>
          </a:xfrm>
        </p:spPr>
        <p:txBody>
          <a:bodyPr>
            <a:noAutofit/>
          </a:bodyPr>
          <a:lstStyle/>
          <a:p>
            <a:pPr marL="182880"/>
            <a:r>
              <a:rPr lang="en-US" sz="3200" b="1" dirty="0">
                <a:solidFill>
                  <a:schemeClr val="tx1"/>
                </a:solidFill>
                <a:effectLst/>
                <a:latin typeface="Times New Roman" panose="02020603050405020304" pitchFamily="18" charset="0"/>
                <a:cs typeface="Times New Roman" panose="02020603050405020304" pitchFamily="18" charset="0"/>
              </a:rPr>
              <a:t>MODERN PUBLIC HEALT H SYSTEMS</a:t>
            </a:r>
            <a:endParaRPr lang="ar-SA" sz="3200" dirty="0">
              <a:solidFill>
                <a:schemeClr val="tx1"/>
              </a:solidFill>
              <a:effectLst/>
              <a:latin typeface="Times New Roman" panose="02020603050405020304" pitchFamily="18" charset="0"/>
              <a:cs typeface="Times New Roman" panose="02020603050405020304" pitchFamily="18" charset="0"/>
            </a:endParaRPr>
          </a:p>
        </p:txBody>
      </p:sp>
      <p:sp>
        <p:nvSpPr>
          <p:cNvPr id="7" name="Subtitle 6"/>
          <p:cNvSpPr>
            <a:spLocks noGrp="1"/>
          </p:cNvSpPr>
          <p:nvPr>
            <p:ph type="subTitle" sz="quarter" idx="1"/>
          </p:nvPr>
        </p:nvSpPr>
        <p:spPr>
          <a:xfrm>
            <a:off x="457200" y="1676400"/>
            <a:ext cx="8382000" cy="4419600"/>
          </a:xfrm>
        </p:spPr>
        <p:txBody>
          <a:bodyPr>
            <a:noAutofit/>
          </a:bodyPr>
          <a:lstStyle/>
          <a:p>
            <a:pPr marL="457200" indent="-457200" algn="l">
              <a:spcBef>
                <a:spcPts val="600"/>
              </a:spcBef>
            </a:pPr>
            <a:r>
              <a:rPr lang="en-US" sz="3200" b="1" dirty="0">
                <a:solidFill>
                  <a:srgbClr val="0000FF"/>
                </a:solidFill>
                <a:latin typeface="Times New Roman" panose="02020603050405020304" pitchFamily="18" charset="0"/>
                <a:ea typeface="STIXSizeFiveSym" pitchFamily="50" charset="2"/>
                <a:cs typeface="Times New Roman" panose="02020603050405020304" pitchFamily="18" charset="0"/>
              </a:rPr>
              <a:t>Three Levels of Prevention</a:t>
            </a:r>
          </a:p>
          <a:p>
            <a:pPr marL="457200" indent="-457200" algn="l">
              <a:spcBef>
                <a:spcPts val="600"/>
              </a:spcBef>
              <a:buFont typeface="Arial" panose="020B0604020202020204" pitchFamily="34" charset="0"/>
              <a:buChar char="•"/>
            </a:pPr>
            <a:r>
              <a:rPr lang="en-US" sz="2400" b="1" dirty="0">
                <a:solidFill>
                  <a:schemeClr val="tx1"/>
                </a:solidFill>
                <a:latin typeface="Times New Roman" panose="02020603050405020304" pitchFamily="18" charset="0"/>
                <a:cs typeface="Times New Roman" panose="02020603050405020304" pitchFamily="18" charset="0"/>
              </a:rPr>
              <a:t>For virtually any public health problem, there are strategies to prevent an outcome from occurring (</a:t>
            </a:r>
            <a:r>
              <a:rPr lang="en-US" sz="2400" b="1" dirty="0">
                <a:solidFill>
                  <a:srgbClr val="0000FF"/>
                </a:solidFill>
                <a:latin typeface="Times New Roman" panose="02020603050405020304" pitchFamily="18" charset="0"/>
                <a:cs typeface="Times New Roman" panose="02020603050405020304" pitchFamily="18" charset="0"/>
              </a:rPr>
              <a:t>primary prevention</a:t>
            </a:r>
            <a:r>
              <a:rPr lang="en-US" sz="2400" b="1" dirty="0" smtClean="0">
                <a:solidFill>
                  <a:schemeClr val="tx1"/>
                </a:solidFill>
                <a:latin typeface="Times New Roman" panose="02020603050405020304" pitchFamily="18" charset="0"/>
                <a:cs typeface="Times New Roman" panose="02020603050405020304" pitchFamily="18" charset="0"/>
              </a:rPr>
              <a:t>),</a:t>
            </a:r>
          </a:p>
          <a:p>
            <a:pPr marL="457200" indent="-457200" algn="l">
              <a:spcBef>
                <a:spcPts val="600"/>
              </a:spcBef>
              <a:buFont typeface="Arial" panose="020B0604020202020204" pitchFamily="34" charset="0"/>
              <a:buChar char="•"/>
            </a:pPr>
            <a:r>
              <a:rPr lang="en-US" sz="2400" b="1" dirty="0" smtClean="0">
                <a:solidFill>
                  <a:schemeClr val="tx1"/>
                </a:solidFill>
                <a:latin typeface="Times New Roman" panose="02020603050405020304" pitchFamily="18" charset="0"/>
                <a:cs typeface="Times New Roman" panose="02020603050405020304" pitchFamily="18" charset="0"/>
              </a:rPr>
              <a:t>to </a:t>
            </a:r>
            <a:r>
              <a:rPr lang="en-US" sz="2400" b="1" dirty="0">
                <a:solidFill>
                  <a:schemeClr val="tx1"/>
                </a:solidFill>
                <a:latin typeface="Times New Roman" panose="02020603050405020304" pitchFamily="18" charset="0"/>
                <a:cs typeface="Times New Roman" panose="02020603050405020304" pitchFamily="18" charset="0"/>
              </a:rPr>
              <a:t>limit the negative impact of an event (</a:t>
            </a:r>
            <a:r>
              <a:rPr lang="en-US" sz="2400" b="1" dirty="0">
                <a:solidFill>
                  <a:srgbClr val="0000FF"/>
                </a:solidFill>
                <a:latin typeface="Times New Roman" panose="02020603050405020304" pitchFamily="18" charset="0"/>
                <a:cs typeface="Times New Roman" panose="02020603050405020304" pitchFamily="18" charset="0"/>
              </a:rPr>
              <a:t>secondary prevention</a:t>
            </a:r>
            <a:r>
              <a:rPr lang="en-US" sz="2400" b="1" dirty="0">
                <a:solidFill>
                  <a:schemeClr val="tx1"/>
                </a:solidFill>
                <a:latin typeface="Times New Roman" panose="02020603050405020304" pitchFamily="18" charset="0"/>
                <a:cs typeface="Times New Roman" panose="02020603050405020304" pitchFamily="18" charset="0"/>
              </a:rPr>
              <a:t>), and </a:t>
            </a:r>
            <a:endParaRPr lang="en-US" sz="2400" b="1" dirty="0" smtClean="0">
              <a:solidFill>
                <a:schemeClr val="tx1"/>
              </a:solidFill>
              <a:latin typeface="Times New Roman" panose="02020603050405020304" pitchFamily="18" charset="0"/>
              <a:cs typeface="Times New Roman" panose="02020603050405020304" pitchFamily="18" charset="0"/>
            </a:endParaRPr>
          </a:p>
          <a:p>
            <a:pPr marL="457200" indent="-457200" algn="l">
              <a:spcBef>
                <a:spcPts val="600"/>
              </a:spcBef>
              <a:buFont typeface="Arial" panose="020B0604020202020204" pitchFamily="34" charset="0"/>
              <a:buChar char="•"/>
            </a:pPr>
            <a:r>
              <a:rPr lang="en-US" sz="2400" b="1" dirty="0" smtClean="0">
                <a:solidFill>
                  <a:schemeClr val="tx1"/>
                </a:solidFill>
                <a:latin typeface="Times New Roman" panose="02020603050405020304" pitchFamily="18" charset="0"/>
                <a:cs typeface="Times New Roman" panose="02020603050405020304" pitchFamily="18" charset="0"/>
              </a:rPr>
              <a:t>to </a:t>
            </a:r>
            <a:r>
              <a:rPr lang="en-US" sz="2400" b="1" dirty="0">
                <a:solidFill>
                  <a:schemeClr val="tx1"/>
                </a:solidFill>
                <a:latin typeface="Times New Roman" panose="02020603050405020304" pitchFamily="18" charset="0"/>
                <a:cs typeface="Times New Roman" panose="02020603050405020304" pitchFamily="18" charset="0"/>
              </a:rPr>
              <a:t>reduce long - term disability or morbidity associated with the event (</a:t>
            </a:r>
            <a:r>
              <a:rPr lang="en-US" sz="2400" b="1" dirty="0">
                <a:solidFill>
                  <a:srgbClr val="0000FF"/>
                </a:solidFill>
                <a:latin typeface="Times New Roman" panose="02020603050405020304" pitchFamily="18" charset="0"/>
                <a:cs typeface="Times New Roman" panose="02020603050405020304" pitchFamily="18" charset="0"/>
              </a:rPr>
              <a:t>tertiary prevention</a:t>
            </a:r>
            <a:r>
              <a:rPr lang="en-US" sz="2400" b="1" dirty="0">
                <a:solidFill>
                  <a:schemeClr val="tx1"/>
                </a:solidFill>
                <a:latin typeface="Times New Roman" panose="02020603050405020304" pitchFamily="18" charset="0"/>
                <a:cs typeface="Times New Roman" panose="02020603050405020304" pitchFamily="18" charset="0"/>
              </a:rPr>
              <a:t>). </a:t>
            </a:r>
            <a:endParaRPr lang="en-US" sz="2400" b="1" dirty="0" smtClean="0">
              <a:solidFill>
                <a:schemeClr val="tx1"/>
              </a:solidFill>
              <a:latin typeface="Times New Roman" panose="02020603050405020304" pitchFamily="18" charset="0"/>
              <a:cs typeface="Times New Roman" panose="02020603050405020304" pitchFamily="18" charset="0"/>
            </a:endParaRPr>
          </a:p>
          <a:p>
            <a:pPr marL="457200" indent="-457200" algn="l">
              <a:spcBef>
                <a:spcPts val="600"/>
              </a:spcBef>
              <a:buFont typeface="Arial" panose="020B0604020202020204" pitchFamily="34" charset="0"/>
              <a:buChar char="•"/>
            </a:pPr>
            <a:r>
              <a:rPr lang="en-US" sz="2400" b="1" dirty="0" smtClean="0">
                <a:solidFill>
                  <a:schemeClr val="tx1"/>
                </a:solidFill>
                <a:latin typeface="Times New Roman" panose="02020603050405020304" pitchFamily="18" charset="0"/>
                <a:cs typeface="Times New Roman" panose="02020603050405020304" pitchFamily="18" charset="0"/>
              </a:rPr>
              <a:t>It </a:t>
            </a:r>
            <a:r>
              <a:rPr lang="en-US" sz="2400" b="1" dirty="0">
                <a:solidFill>
                  <a:schemeClr val="tx1"/>
                </a:solidFill>
                <a:latin typeface="Times New Roman" panose="02020603050405020304" pitchFamily="18" charset="0"/>
                <a:cs typeface="Times New Roman" panose="02020603050405020304" pitchFamily="18" charset="0"/>
              </a:rPr>
              <a:t>is important to recognize and identify action steps at all levels of prevention</a:t>
            </a:r>
            <a:r>
              <a:rPr lang="en-US" sz="2400" b="1" dirty="0" smtClean="0">
                <a:solidFill>
                  <a:schemeClr val="tx1"/>
                </a:solidFill>
                <a:latin typeface="Times New Roman" panose="02020603050405020304" pitchFamily="18" charset="0"/>
                <a:cs typeface="Times New Roman" panose="02020603050405020304" pitchFamily="18" charset="0"/>
              </a:rPr>
              <a:t>.</a:t>
            </a:r>
            <a:endParaRPr lang="en-US" sz="2400" b="1" dirty="0">
              <a:solidFill>
                <a:schemeClr val="tx1"/>
              </a:solidFill>
              <a:latin typeface="Times New Roman" panose="02020603050405020304" pitchFamily="18" charset="0"/>
              <a:ea typeface="STIXSizeFiveSym" pitchFamily="50" charset="2"/>
              <a:cs typeface="Times New Roman" panose="02020603050405020304" pitchFamily="18" charset="0"/>
            </a:endParaRPr>
          </a:p>
        </p:txBody>
      </p:sp>
    </p:spTree>
    <p:extLst>
      <p:ext uri="{BB962C8B-B14F-4D97-AF65-F5344CB8AC3E}">
        <p14:creationId xmlns:p14="http://schemas.microsoft.com/office/powerpoint/2010/main" val="1969136941"/>
      </p:ext>
    </p:extLst>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2"/>
          </p:nvPr>
        </p:nvSpPr>
        <p:spPr/>
        <p:txBody>
          <a:bodyPr/>
          <a:lstStyle/>
          <a:p>
            <a:fld id="{E9600C0B-CEFD-47C0-ABB8-F06C7E7D5A6E}" type="datetime1">
              <a:rPr lang="ar-SA" smtClean="0"/>
              <a:t>30/01/1441</a:t>
            </a:fld>
            <a:endParaRPr lang="ar-SA" dirty="0"/>
          </a:p>
        </p:txBody>
      </p:sp>
      <p:sp>
        <p:nvSpPr>
          <p:cNvPr id="6" name="Footer Placeholder 5"/>
          <p:cNvSpPr>
            <a:spLocks noGrp="1"/>
          </p:cNvSpPr>
          <p:nvPr>
            <p:ph type="ftr" sz="quarter" idx="3"/>
          </p:nvPr>
        </p:nvSpPr>
        <p:spPr/>
        <p:txBody>
          <a:bodyPr/>
          <a:lstStyle/>
          <a:p>
            <a:r>
              <a:rPr lang="en-US" smtClean="0"/>
              <a:t>Dr. Mohammed Alnaif</a:t>
            </a:r>
            <a:endParaRPr lang="ar-SA"/>
          </a:p>
        </p:txBody>
      </p:sp>
      <p:sp>
        <p:nvSpPr>
          <p:cNvPr id="5" name="Slide Number Placeholder 4"/>
          <p:cNvSpPr>
            <a:spLocks noGrp="1"/>
          </p:cNvSpPr>
          <p:nvPr>
            <p:ph type="sldNum" sz="quarter" idx="4"/>
          </p:nvPr>
        </p:nvSpPr>
        <p:spPr/>
        <p:txBody>
          <a:bodyPr/>
          <a:lstStyle/>
          <a:p>
            <a:fld id="{B3988F7D-D297-40C4-B76C-B7BD2903FBFC}" type="slidenum">
              <a:rPr lang="ar-SA" smtClean="0"/>
              <a:pPr/>
              <a:t>46</a:t>
            </a:fld>
            <a:endParaRPr lang="ar-SA"/>
          </a:p>
        </p:txBody>
      </p:sp>
      <p:sp>
        <p:nvSpPr>
          <p:cNvPr id="2" name="Title 1"/>
          <p:cNvSpPr>
            <a:spLocks noGrp="1"/>
          </p:cNvSpPr>
          <p:nvPr>
            <p:ph type="ctrTitle" sz="quarter"/>
          </p:nvPr>
        </p:nvSpPr>
        <p:spPr>
          <a:xfrm>
            <a:off x="609600" y="381000"/>
            <a:ext cx="8001000" cy="585936"/>
          </a:xfrm>
        </p:spPr>
        <p:txBody>
          <a:bodyPr>
            <a:noAutofit/>
          </a:bodyPr>
          <a:lstStyle/>
          <a:p>
            <a:pPr marL="182880"/>
            <a:r>
              <a:rPr lang="en-US" sz="3200" b="1" dirty="0">
                <a:solidFill>
                  <a:schemeClr val="tx1"/>
                </a:solidFill>
                <a:effectLst/>
                <a:latin typeface="Times New Roman" panose="02020603050405020304" pitchFamily="18" charset="0"/>
                <a:cs typeface="Times New Roman" panose="02020603050405020304" pitchFamily="18" charset="0"/>
              </a:rPr>
              <a:t>MODERN PUBLIC HEALT H SYSTEMS</a:t>
            </a:r>
            <a:endParaRPr lang="ar-SA" sz="3200" dirty="0">
              <a:solidFill>
                <a:schemeClr val="tx1"/>
              </a:solidFill>
              <a:effectLst/>
              <a:latin typeface="Times New Roman" panose="02020603050405020304" pitchFamily="18" charset="0"/>
              <a:cs typeface="Times New Roman" panose="02020603050405020304" pitchFamily="18" charset="0"/>
            </a:endParaRPr>
          </a:p>
        </p:txBody>
      </p:sp>
      <p:sp>
        <p:nvSpPr>
          <p:cNvPr id="7" name="Subtitle 6"/>
          <p:cNvSpPr>
            <a:spLocks noGrp="1"/>
          </p:cNvSpPr>
          <p:nvPr>
            <p:ph type="subTitle" sz="quarter" idx="1"/>
          </p:nvPr>
        </p:nvSpPr>
        <p:spPr>
          <a:xfrm>
            <a:off x="457200" y="1371600"/>
            <a:ext cx="8382000" cy="4648200"/>
          </a:xfrm>
        </p:spPr>
        <p:txBody>
          <a:bodyPr>
            <a:noAutofit/>
          </a:bodyPr>
          <a:lstStyle/>
          <a:p>
            <a:pPr marL="457200" indent="-457200" algn="l">
              <a:spcBef>
                <a:spcPts val="600"/>
              </a:spcBef>
            </a:pPr>
            <a:r>
              <a:rPr lang="en-US" sz="3200" b="1" dirty="0">
                <a:solidFill>
                  <a:srgbClr val="0000FF"/>
                </a:solidFill>
                <a:latin typeface="Times New Roman" panose="02020603050405020304" pitchFamily="18" charset="0"/>
                <a:ea typeface="STIXSizeFiveSym" pitchFamily="50" charset="2"/>
                <a:cs typeface="Times New Roman" panose="02020603050405020304" pitchFamily="18" charset="0"/>
              </a:rPr>
              <a:t>Three Levels of Prevention</a:t>
            </a:r>
          </a:p>
          <a:p>
            <a:pPr marL="457200" indent="-457200" algn="l">
              <a:spcBef>
                <a:spcPts val="600"/>
              </a:spcBef>
              <a:buFont typeface="Arial" panose="020B0604020202020204" pitchFamily="34" charset="0"/>
              <a:buChar char="•"/>
            </a:pPr>
            <a:r>
              <a:rPr lang="en-US" sz="2400" b="1" dirty="0">
                <a:solidFill>
                  <a:schemeClr val="tx1"/>
                </a:solidFill>
                <a:latin typeface="Times New Roman" panose="02020603050405020304" pitchFamily="18" charset="0"/>
                <a:cs typeface="Times New Roman" panose="02020603050405020304" pitchFamily="18" charset="0"/>
              </a:rPr>
              <a:t>Historically, the </a:t>
            </a:r>
            <a:r>
              <a:rPr lang="en-US" sz="2400" b="1" dirty="0">
                <a:solidFill>
                  <a:srgbClr val="0000FF"/>
                </a:solidFill>
                <a:latin typeface="Times New Roman" panose="02020603050405020304" pitchFamily="18" charset="0"/>
                <a:cs typeface="Times New Roman" panose="02020603050405020304" pitchFamily="18" charset="0"/>
              </a:rPr>
              <a:t>prevention</a:t>
            </a:r>
            <a:r>
              <a:rPr lang="en-US" sz="2400" b="1" dirty="0">
                <a:solidFill>
                  <a:schemeClr val="tx1"/>
                </a:solidFill>
                <a:latin typeface="Times New Roman" panose="02020603050405020304" pitchFamily="18" charset="0"/>
                <a:cs typeface="Times New Roman" panose="02020603050405020304" pitchFamily="18" charset="0"/>
              </a:rPr>
              <a:t> message and focus of public health has alienated some individuals who felt they were viewed as public health </a:t>
            </a:r>
            <a:r>
              <a:rPr lang="en-US" sz="2400" b="1" i="1" dirty="0">
                <a:solidFill>
                  <a:schemeClr val="tx1"/>
                </a:solidFill>
                <a:latin typeface="Times New Roman" panose="02020603050405020304" pitchFamily="18" charset="0"/>
                <a:cs typeface="Times New Roman" panose="02020603050405020304" pitchFamily="18" charset="0"/>
              </a:rPr>
              <a:t>failures </a:t>
            </a:r>
            <a:r>
              <a:rPr lang="en-US" sz="2400" b="1" dirty="0">
                <a:solidFill>
                  <a:schemeClr val="tx1"/>
                </a:solidFill>
                <a:latin typeface="Times New Roman" panose="02020603050405020304" pitchFamily="18" charset="0"/>
                <a:cs typeface="Times New Roman" panose="02020603050405020304" pitchFamily="18" charset="0"/>
              </a:rPr>
              <a:t>because some aspect of their life or experience had not been prevented. </a:t>
            </a:r>
            <a:endParaRPr lang="en-US" sz="2400" b="1" dirty="0" smtClean="0">
              <a:solidFill>
                <a:schemeClr val="tx1"/>
              </a:solidFill>
              <a:latin typeface="Times New Roman" panose="02020603050405020304" pitchFamily="18" charset="0"/>
              <a:cs typeface="Times New Roman" panose="02020603050405020304" pitchFamily="18" charset="0"/>
            </a:endParaRPr>
          </a:p>
          <a:p>
            <a:pPr marL="457200" indent="-457200" algn="l">
              <a:spcBef>
                <a:spcPts val="600"/>
              </a:spcBef>
              <a:buFont typeface="Arial" panose="020B0604020202020204" pitchFamily="34" charset="0"/>
              <a:buChar char="•"/>
            </a:pPr>
            <a:r>
              <a:rPr lang="en-US" sz="2400" b="1" dirty="0" smtClean="0">
                <a:solidFill>
                  <a:schemeClr val="tx1"/>
                </a:solidFill>
                <a:latin typeface="Times New Roman" panose="02020603050405020304" pitchFamily="18" charset="0"/>
                <a:cs typeface="Times New Roman" panose="02020603050405020304" pitchFamily="18" charset="0"/>
              </a:rPr>
              <a:t>For </a:t>
            </a:r>
            <a:r>
              <a:rPr lang="en-US" sz="2400" b="1" dirty="0">
                <a:solidFill>
                  <a:schemeClr val="tx1"/>
                </a:solidFill>
                <a:latin typeface="Times New Roman" panose="02020603050405020304" pitchFamily="18" charset="0"/>
                <a:cs typeface="Times New Roman" panose="02020603050405020304" pitchFamily="18" charset="0"/>
              </a:rPr>
              <a:t>example, many primary prevention efforts exist to prevent birth defects and developmental disabilities. </a:t>
            </a:r>
            <a:endParaRPr lang="en-US" sz="2400" b="1" dirty="0" smtClean="0">
              <a:solidFill>
                <a:schemeClr val="tx1"/>
              </a:solidFill>
              <a:latin typeface="Times New Roman" panose="02020603050405020304" pitchFamily="18" charset="0"/>
              <a:cs typeface="Times New Roman" panose="02020603050405020304" pitchFamily="18" charset="0"/>
            </a:endParaRPr>
          </a:p>
          <a:p>
            <a:pPr marL="457200" indent="-457200" algn="l">
              <a:spcBef>
                <a:spcPts val="600"/>
              </a:spcBef>
              <a:buFont typeface="Arial" panose="020B0604020202020204" pitchFamily="34" charset="0"/>
              <a:buChar char="•"/>
            </a:pPr>
            <a:r>
              <a:rPr lang="en-US" sz="2400" b="1" dirty="0" smtClean="0">
                <a:solidFill>
                  <a:schemeClr val="tx1"/>
                </a:solidFill>
                <a:latin typeface="Times New Roman" panose="02020603050405020304" pitchFamily="18" charset="0"/>
                <a:cs typeface="Times New Roman" panose="02020603050405020304" pitchFamily="18" charset="0"/>
              </a:rPr>
              <a:t>When </a:t>
            </a:r>
            <a:r>
              <a:rPr lang="en-US" sz="2400" b="1" dirty="0">
                <a:solidFill>
                  <a:schemeClr val="tx1"/>
                </a:solidFill>
                <a:latin typeface="Times New Roman" panose="02020603050405020304" pitchFamily="18" charset="0"/>
                <a:cs typeface="Times New Roman" panose="02020603050405020304" pitchFamily="18" charset="0"/>
              </a:rPr>
              <a:t>designing public health messages about prevention, it is critical to be sensitive to the fact that members of the audience may have the health attribute or condition the message seeks to eliminate</a:t>
            </a:r>
            <a:r>
              <a:rPr lang="en-US" sz="2400" b="1" dirty="0" smtClean="0">
                <a:solidFill>
                  <a:schemeClr val="tx1"/>
                </a:solidFill>
                <a:latin typeface="Times New Roman" panose="02020603050405020304" pitchFamily="18" charset="0"/>
                <a:cs typeface="Times New Roman" panose="02020603050405020304" pitchFamily="18" charset="0"/>
              </a:rPr>
              <a:t>.</a:t>
            </a:r>
            <a:endParaRPr lang="en-US" sz="2400" b="1" dirty="0">
              <a:solidFill>
                <a:schemeClr val="tx1"/>
              </a:solidFill>
              <a:latin typeface="Times New Roman" panose="02020603050405020304" pitchFamily="18" charset="0"/>
              <a:ea typeface="STIXSizeFiveSym" pitchFamily="50" charset="2"/>
              <a:cs typeface="Times New Roman" panose="02020603050405020304" pitchFamily="18" charset="0"/>
            </a:endParaRPr>
          </a:p>
        </p:txBody>
      </p:sp>
    </p:spTree>
    <p:extLst>
      <p:ext uri="{BB962C8B-B14F-4D97-AF65-F5344CB8AC3E}">
        <p14:creationId xmlns:p14="http://schemas.microsoft.com/office/powerpoint/2010/main" val="3940380094"/>
      </p:ext>
    </p:extLst>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2"/>
          </p:nvPr>
        </p:nvSpPr>
        <p:spPr/>
        <p:txBody>
          <a:bodyPr/>
          <a:lstStyle/>
          <a:p>
            <a:fld id="{E9600C0B-CEFD-47C0-ABB8-F06C7E7D5A6E}" type="datetime1">
              <a:rPr lang="ar-SA" smtClean="0"/>
              <a:t>30/01/1441</a:t>
            </a:fld>
            <a:endParaRPr lang="ar-SA" dirty="0"/>
          </a:p>
        </p:txBody>
      </p:sp>
      <p:sp>
        <p:nvSpPr>
          <p:cNvPr id="6" name="Footer Placeholder 5"/>
          <p:cNvSpPr>
            <a:spLocks noGrp="1"/>
          </p:cNvSpPr>
          <p:nvPr>
            <p:ph type="ftr" sz="quarter" idx="3"/>
          </p:nvPr>
        </p:nvSpPr>
        <p:spPr/>
        <p:txBody>
          <a:bodyPr/>
          <a:lstStyle/>
          <a:p>
            <a:r>
              <a:rPr lang="en-US" smtClean="0"/>
              <a:t>Dr. Mohammed Alnaif</a:t>
            </a:r>
            <a:endParaRPr lang="ar-SA"/>
          </a:p>
        </p:txBody>
      </p:sp>
      <p:sp>
        <p:nvSpPr>
          <p:cNvPr id="5" name="Slide Number Placeholder 4"/>
          <p:cNvSpPr>
            <a:spLocks noGrp="1"/>
          </p:cNvSpPr>
          <p:nvPr>
            <p:ph type="sldNum" sz="quarter" idx="4"/>
          </p:nvPr>
        </p:nvSpPr>
        <p:spPr/>
        <p:txBody>
          <a:bodyPr/>
          <a:lstStyle/>
          <a:p>
            <a:fld id="{B3988F7D-D297-40C4-B76C-B7BD2903FBFC}" type="slidenum">
              <a:rPr lang="ar-SA" smtClean="0"/>
              <a:pPr/>
              <a:t>47</a:t>
            </a:fld>
            <a:endParaRPr lang="ar-SA"/>
          </a:p>
        </p:txBody>
      </p:sp>
      <p:sp>
        <p:nvSpPr>
          <p:cNvPr id="2" name="Title 1"/>
          <p:cNvSpPr>
            <a:spLocks noGrp="1"/>
          </p:cNvSpPr>
          <p:nvPr>
            <p:ph type="ctrTitle" sz="quarter"/>
          </p:nvPr>
        </p:nvSpPr>
        <p:spPr>
          <a:xfrm>
            <a:off x="533400" y="381000"/>
            <a:ext cx="8077200" cy="585936"/>
          </a:xfrm>
        </p:spPr>
        <p:txBody>
          <a:bodyPr>
            <a:noAutofit/>
          </a:bodyPr>
          <a:lstStyle/>
          <a:p>
            <a:pPr marL="182880"/>
            <a:r>
              <a:rPr lang="en-US" sz="3200" b="1" dirty="0">
                <a:solidFill>
                  <a:schemeClr val="tx1"/>
                </a:solidFill>
                <a:effectLst/>
                <a:latin typeface="Times New Roman" panose="02020603050405020304" pitchFamily="18" charset="0"/>
                <a:cs typeface="Times New Roman" panose="02020603050405020304" pitchFamily="18" charset="0"/>
              </a:rPr>
              <a:t>MODERN PUBLIC HEALT H SYSTEMS</a:t>
            </a:r>
            <a:endParaRPr lang="ar-SA" sz="3200" dirty="0">
              <a:solidFill>
                <a:schemeClr val="tx1"/>
              </a:solidFill>
              <a:effectLst/>
              <a:latin typeface="Times New Roman" panose="02020603050405020304" pitchFamily="18" charset="0"/>
              <a:cs typeface="Times New Roman" panose="02020603050405020304" pitchFamily="18" charset="0"/>
            </a:endParaRPr>
          </a:p>
        </p:txBody>
      </p:sp>
      <p:sp>
        <p:nvSpPr>
          <p:cNvPr id="7" name="Subtitle 6"/>
          <p:cNvSpPr>
            <a:spLocks noGrp="1"/>
          </p:cNvSpPr>
          <p:nvPr>
            <p:ph type="subTitle" sz="quarter" idx="1"/>
          </p:nvPr>
        </p:nvSpPr>
        <p:spPr>
          <a:xfrm>
            <a:off x="457200" y="1219200"/>
            <a:ext cx="8382000" cy="5029200"/>
          </a:xfrm>
        </p:spPr>
        <p:txBody>
          <a:bodyPr>
            <a:noAutofit/>
          </a:bodyPr>
          <a:lstStyle/>
          <a:p>
            <a:pPr marL="457200" indent="-457200" algn="l">
              <a:spcBef>
                <a:spcPts val="600"/>
              </a:spcBef>
            </a:pPr>
            <a:r>
              <a:rPr lang="en-US" sz="3200" b="1" dirty="0">
                <a:solidFill>
                  <a:srgbClr val="0000FF"/>
                </a:solidFill>
                <a:latin typeface="Times New Roman" panose="02020603050405020304" pitchFamily="18" charset="0"/>
                <a:cs typeface="Times New Roman" panose="02020603050405020304" pitchFamily="18" charset="0"/>
              </a:rPr>
              <a:t>The Public Health System</a:t>
            </a:r>
          </a:p>
          <a:p>
            <a:pPr marL="457200" indent="-457200" algn="l">
              <a:spcBef>
                <a:spcPts val="600"/>
              </a:spcBef>
              <a:buFont typeface="Arial" panose="020B0604020202020204" pitchFamily="34" charset="0"/>
              <a:buChar char="•"/>
            </a:pPr>
            <a:r>
              <a:rPr lang="en-US" sz="2400" b="1" dirty="0">
                <a:solidFill>
                  <a:srgbClr val="0000FF"/>
                </a:solidFill>
                <a:latin typeface="Times New Roman" panose="02020603050405020304" pitchFamily="18" charset="0"/>
                <a:cs typeface="Times New Roman" panose="02020603050405020304" pitchFamily="18" charset="0"/>
              </a:rPr>
              <a:t>Public health </a:t>
            </a:r>
            <a:r>
              <a:rPr lang="en-US" sz="2400" b="1" dirty="0">
                <a:solidFill>
                  <a:schemeClr val="tx1"/>
                </a:solidFill>
                <a:latin typeface="Times New Roman" panose="02020603050405020304" pitchFamily="18" charset="0"/>
                <a:cs typeface="Times New Roman" panose="02020603050405020304" pitchFamily="18" charset="0"/>
              </a:rPr>
              <a:t>is tied to government by the very nature of its core functions. As described in previous sections, public health is responsible for assessing public health issues, developing policy, and assuring that policies and programs are carried out. </a:t>
            </a:r>
            <a:endParaRPr lang="en-US" sz="2400" b="1" dirty="0" smtClean="0">
              <a:solidFill>
                <a:schemeClr val="tx1"/>
              </a:solidFill>
              <a:latin typeface="Times New Roman" panose="02020603050405020304" pitchFamily="18" charset="0"/>
              <a:cs typeface="Times New Roman" panose="02020603050405020304" pitchFamily="18" charset="0"/>
            </a:endParaRPr>
          </a:p>
          <a:p>
            <a:pPr marL="457200" indent="-457200" algn="l">
              <a:spcBef>
                <a:spcPts val="0"/>
              </a:spcBef>
              <a:buFont typeface="Arial" panose="020B0604020202020204" pitchFamily="34" charset="0"/>
              <a:buChar char="•"/>
            </a:pPr>
            <a:r>
              <a:rPr lang="en-US" sz="2400" b="1" dirty="0" smtClean="0">
                <a:solidFill>
                  <a:schemeClr val="tx1"/>
                </a:solidFill>
                <a:latin typeface="Times New Roman" panose="02020603050405020304" pitchFamily="18" charset="0"/>
                <a:cs typeface="Times New Roman" panose="02020603050405020304" pitchFamily="18" charset="0"/>
              </a:rPr>
              <a:t>Only governments </a:t>
            </a:r>
            <a:r>
              <a:rPr lang="en-US" sz="2400" b="1" dirty="0">
                <a:solidFill>
                  <a:schemeClr val="tx1"/>
                </a:solidFill>
                <a:latin typeface="Times New Roman" panose="02020603050405020304" pitchFamily="18" charset="0"/>
                <a:cs typeface="Times New Roman" panose="02020603050405020304" pitchFamily="18" charset="0"/>
              </a:rPr>
              <a:t>(at all levels) has the authority to create new laws, regulate programs and industries, and use taxpayer money to fund public health initiatives. </a:t>
            </a:r>
            <a:r>
              <a:rPr lang="en-US" sz="2400" b="1" dirty="0" smtClean="0">
                <a:solidFill>
                  <a:schemeClr val="tx1"/>
                </a:solidFill>
                <a:latin typeface="Times New Roman" panose="02020603050405020304" pitchFamily="18" charset="0"/>
                <a:cs typeface="Times New Roman" panose="02020603050405020304" pitchFamily="18" charset="0"/>
              </a:rPr>
              <a:t>Because </a:t>
            </a:r>
            <a:r>
              <a:rPr lang="en-US" sz="2400" b="1" dirty="0">
                <a:solidFill>
                  <a:schemeClr val="tx1"/>
                </a:solidFill>
                <a:latin typeface="Times New Roman" panose="02020603050405020304" pitchFamily="18" charset="0"/>
                <a:cs typeface="Times New Roman" panose="02020603050405020304" pitchFamily="18" charset="0"/>
              </a:rPr>
              <a:t>of this important tie to government, an understanding of the governmental public health infrastructure is essential to your understanding of public health</a:t>
            </a:r>
            <a:r>
              <a:rPr lang="en-US" sz="2400" b="1" dirty="0" smtClean="0">
                <a:solidFill>
                  <a:schemeClr val="tx1"/>
                </a:solidFill>
                <a:latin typeface="Times New Roman" panose="02020603050405020304" pitchFamily="18" charset="0"/>
                <a:cs typeface="Times New Roman" panose="02020603050405020304" pitchFamily="18" charset="0"/>
              </a:rPr>
              <a:t>.</a:t>
            </a:r>
            <a:endParaRPr lang="en-US" sz="2400" b="1" dirty="0">
              <a:solidFill>
                <a:schemeClr val="tx1"/>
              </a:solidFill>
              <a:latin typeface="Times New Roman" panose="02020603050405020304" pitchFamily="18" charset="0"/>
              <a:ea typeface="STIXSizeFiveSym" pitchFamily="50" charset="2"/>
              <a:cs typeface="Times New Roman" panose="02020603050405020304" pitchFamily="18" charset="0"/>
            </a:endParaRPr>
          </a:p>
        </p:txBody>
      </p:sp>
    </p:spTree>
    <p:extLst>
      <p:ext uri="{BB962C8B-B14F-4D97-AF65-F5344CB8AC3E}">
        <p14:creationId xmlns:p14="http://schemas.microsoft.com/office/powerpoint/2010/main" val="1258756490"/>
      </p:ext>
    </p:extLst>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2"/>
          </p:nvPr>
        </p:nvSpPr>
        <p:spPr/>
        <p:txBody>
          <a:bodyPr/>
          <a:lstStyle/>
          <a:p>
            <a:fld id="{E9600C0B-CEFD-47C0-ABB8-F06C7E7D5A6E}" type="datetime1">
              <a:rPr lang="ar-SA" smtClean="0"/>
              <a:t>30/01/1441</a:t>
            </a:fld>
            <a:endParaRPr lang="ar-SA" dirty="0"/>
          </a:p>
        </p:txBody>
      </p:sp>
      <p:sp>
        <p:nvSpPr>
          <p:cNvPr id="6" name="Footer Placeholder 5"/>
          <p:cNvSpPr>
            <a:spLocks noGrp="1"/>
          </p:cNvSpPr>
          <p:nvPr>
            <p:ph type="ftr" sz="quarter" idx="3"/>
          </p:nvPr>
        </p:nvSpPr>
        <p:spPr/>
        <p:txBody>
          <a:bodyPr/>
          <a:lstStyle/>
          <a:p>
            <a:r>
              <a:rPr lang="en-US" smtClean="0"/>
              <a:t>Dr. Mohammed Alnaif</a:t>
            </a:r>
            <a:endParaRPr lang="ar-SA"/>
          </a:p>
        </p:txBody>
      </p:sp>
      <p:sp>
        <p:nvSpPr>
          <p:cNvPr id="5" name="Slide Number Placeholder 4"/>
          <p:cNvSpPr>
            <a:spLocks noGrp="1"/>
          </p:cNvSpPr>
          <p:nvPr>
            <p:ph type="sldNum" sz="quarter" idx="4"/>
          </p:nvPr>
        </p:nvSpPr>
        <p:spPr/>
        <p:txBody>
          <a:bodyPr/>
          <a:lstStyle/>
          <a:p>
            <a:fld id="{B3988F7D-D297-40C4-B76C-B7BD2903FBFC}" type="slidenum">
              <a:rPr lang="ar-SA" smtClean="0"/>
              <a:pPr/>
              <a:t>48</a:t>
            </a:fld>
            <a:endParaRPr lang="ar-SA"/>
          </a:p>
        </p:txBody>
      </p:sp>
      <p:sp>
        <p:nvSpPr>
          <p:cNvPr id="2" name="Title 1"/>
          <p:cNvSpPr>
            <a:spLocks noGrp="1"/>
          </p:cNvSpPr>
          <p:nvPr>
            <p:ph type="ctrTitle" sz="quarter"/>
          </p:nvPr>
        </p:nvSpPr>
        <p:spPr>
          <a:xfrm>
            <a:off x="533400" y="381000"/>
            <a:ext cx="8077200" cy="585936"/>
          </a:xfrm>
        </p:spPr>
        <p:txBody>
          <a:bodyPr>
            <a:noAutofit/>
          </a:bodyPr>
          <a:lstStyle/>
          <a:p>
            <a:pPr marL="182880"/>
            <a:r>
              <a:rPr lang="en-US" sz="3200" b="1" dirty="0">
                <a:solidFill>
                  <a:schemeClr val="tx1"/>
                </a:solidFill>
                <a:effectLst/>
                <a:latin typeface="Times New Roman" panose="02020603050405020304" pitchFamily="18" charset="0"/>
                <a:cs typeface="Times New Roman" panose="02020603050405020304" pitchFamily="18" charset="0"/>
              </a:rPr>
              <a:t>MODERN PUBLIC HEALT H SYSTEMS</a:t>
            </a:r>
            <a:endParaRPr lang="ar-SA" sz="3200" dirty="0">
              <a:solidFill>
                <a:schemeClr val="tx1"/>
              </a:solidFill>
              <a:effectLst/>
              <a:latin typeface="Times New Roman" panose="02020603050405020304" pitchFamily="18" charset="0"/>
              <a:cs typeface="Times New Roman" panose="02020603050405020304" pitchFamily="18" charset="0"/>
            </a:endParaRPr>
          </a:p>
        </p:txBody>
      </p:sp>
      <p:sp>
        <p:nvSpPr>
          <p:cNvPr id="7" name="Subtitle 6"/>
          <p:cNvSpPr>
            <a:spLocks noGrp="1"/>
          </p:cNvSpPr>
          <p:nvPr>
            <p:ph type="subTitle" sz="quarter" idx="1"/>
          </p:nvPr>
        </p:nvSpPr>
        <p:spPr>
          <a:xfrm>
            <a:off x="533400" y="1219200"/>
            <a:ext cx="8305800" cy="5029200"/>
          </a:xfrm>
        </p:spPr>
        <p:txBody>
          <a:bodyPr>
            <a:noAutofit/>
          </a:bodyPr>
          <a:lstStyle/>
          <a:p>
            <a:pPr marL="457200" indent="-457200" algn="l">
              <a:spcBef>
                <a:spcPts val="600"/>
              </a:spcBef>
            </a:pPr>
            <a:r>
              <a:rPr lang="en-US" sz="3200" b="1" dirty="0">
                <a:solidFill>
                  <a:srgbClr val="0000FF"/>
                </a:solidFill>
                <a:latin typeface="Times New Roman" panose="02020603050405020304" pitchFamily="18" charset="0"/>
                <a:cs typeface="Times New Roman" panose="02020603050405020304" pitchFamily="18" charset="0"/>
              </a:rPr>
              <a:t>The Public Health </a:t>
            </a:r>
            <a:r>
              <a:rPr lang="en-US" sz="3200" b="1" dirty="0" smtClean="0">
                <a:solidFill>
                  <a:srgbClr val="0000FF"/>
                </a:solidFill>
                <a:latin typeface="Times New Roman" panose="02020603050405020304" pitchFamily="18" charset="0"/>
                <a:cs typeface="Times New Roman" panose="02020603050405020304" pitchFamily="18" charset="0"/>
              </a:rPr>
              <a:t>System </a:t>
            </a:r>
            <a:r>
              <a:rPr lang="en-US" sz="3200" b="1" dirty="0">
                <a:solidFill>
                  <a:srgbClr val="0000FF"/>
                </a:solidFill>
                <a:latin typeface="Times New Roman" panose="02020603050405020304" pitchFamily="18" charset="0"/>
                <a:cs typeface="Times New Roman" panose="02020603050405020304" pitchFamily="18" charset="0"/>
              </a:rPr>
              <a:t>Globally</a:t>
            </a:r>
          </a:p>
          <a:p>
            <a:pPr marL="457200" indent="-457200" algn="l">
              <a:spcBef>
                <a:spcPts val="600"/>
              </a:spcBef>
              <a:buClr>
                <a:schemeClr val="tx2"/>
              </a:buClr>
              <a:buFont typeface="Arial" panose="020B0604020202020204" pitchFamily="34" charset="0"/>
              <a:buChar char="•"/>
            </a:pPr>
            <a:r>
              <a:rPr lang="en-US" sz="2400" b="1" dirty="0">
                <a:solidFill>
                  <a:schemeClr val="tx1"/>
                </a:solidFill>
                <a:latin typeface="Times New Roman" panose="02020603050405020304" pitchFamily="18" charset="0"/>
                <a:cs typeface="Times New Roman" panose="02020603050405020304" pitchFamily="18" charset="0"/>
              </a:rPr>
              <a:t>Every country establishes its health care delivery and public health systems in accordance with its history, culture, economics, politics, and resources. Often, health systems are built up over time in response to stimuli such as economic changes, outbreaks of infectious disease, or a threat of bioterrorism. </a:t>
            </a:r>
            <a:endParaRPr lang="en-US" sz="2400" b="1" dirty="0" smtClean="0">
              <a:solidFill>
                <a:schemeClr val="tx1"/>
              </a:solidFill>
              <a:latin typeface="Times New Roman" panose="02020603050405020304" pitchFamily="18" charset="0"/>
              <a:cs typeface="Times New Roman" panose="02020603050405020304" pitchFamily="18" charset="0"/>
            </a:endParaRPr>
          </a:p>
          <a:p>
            <a:pPr marL="457200" indent="-457200" algn="l">
              <a:spcBef>
                <a:spcPts val="600"/>
              </a:spcBef>
              <a:buClr>
                <a:schemeClr val="tx2"/>
              </a:buClr>
              <a:buFont typeface="Arial" panose="020B0604020202020204" pitchFamily="34" charset="0"/>
              <a:buChar char="•"/>
            </a:pPr>
            <a:r>
              <a:rPr lang="en-US" sz="2400" b="1" dirty="0" smtClean="0">
                <a:solidFill>
                  <a:schemeClr val="tx1"/>
                </a:solidFill>
                <a:latin typeface="Times New Roman" panose="02020603050405020304" pitchFamily="18" charset="0"/>
                <a:cs typeface="Times New Roman" panose="02020603050405020304" pitchFamily="18" charset="0"/>
              </a:rPr>
              <a:t>Not </a:t>
            </a:r>
            <a:r>
              <a:rPr lang="en-US" sz="2400" b="1" dirty="0">
                <a:solidFill>
                  <a:schemeClr val="tx1"/>
                </a:solidFill>
                <a:latin typeface="Times New Roman" panose="02020603050405020304" pitchFamily="18" charset="0"/>
                <a:cs typeface="Times New Roman" panose="02020603050405020304" pitchFamily="18" charset="0"/>
              </a:rPr>
              <a:t>all systems will or should look alike. In this section, we consider public health systems around the world</a:t>
            </a:r>
            <a:r>
              <a:rPr lang="en-US" sz="2400" b="1" dirty="0" smtClean="0">
                <a:solidFill>
                  <a:schemeClr val="tx1"/>
                </a:solidFill>
                <a:latin typeface="Times New Roman" panose="02020603050405020304" pitchFamily="18" charset="0"/>
                <a:cs typeface="Times New Roman" panose="02020603050405020304" pitchFamily="18" charset="0"/>
              </a:rPr>
              <a:t>. </a:t>
            </a:r>
          </a:p>
          <a:p>
            <a:pPr marL="457200" indent="-457200" algn="l">
              <a:spcBef>
                <a:spcPts val="600"/>
              </a:spcBef>
              <a:buClr>
                <a:schemeClr val="tx2"/>
              </a:buClr>
              <a:buFont typeface="Arial" panose="020B0604020202020204" pitchFamily="34" charset="0"/>
              <a:buChar char="•"/>
            </a:pPr>
            <a:r>
              <a:rPr lang="en-US" sz="2400" b="1" dirty="0" smtClean="0">
                <a:solidFill>
                  <a:schemeClr val="tx1"/>
                </a:solidFill>
                <a:latin typeface="Times New Roman" panose="02020603050405020304" pitchFamily="18" charset="0"/>
                <a:cs typeface="Times New Roman" panose="02020603050405020304" pitchFamily="18" charset="0"/>
              </a:rPr>
              <a:t>We </a:t>
            </a:r>
            <a:r>
              <a:rPr lang="en-US" sz="2400" b="1" dirty="0">
                <a:solidFill>
                  <a:schemeClr val="tx1"/>
                </a:solidFill>
                <a:latin typeface="Times New Roman" panose="02020603050405020304" pitchFamily="18" charset="0"/>
                <a:cs typeface="Times New Roman" panose="02020603050405020304" pitchFamily="18" charset="0"/>
              </a:rPr>
              <a:t>will then turn our attention to the unique challenges facing developing countries as they work to establish new public health systems</a:t>
            </a:r>
            <a:r>
              <a:rPr lang="en-US" sz="2400" b="1" dirty="0" smtClean="0">
                <a:solidFill>
                  <a:schemeClr val="tx1"/>
                </a:solidFill>
                <a:latin typeface="Times New Roman" panose="02020603050405020304" pitchFamily="18" charset="0"/>
                <a:cs typeface="Times New Roman" panose="02020603050405020304" pitchFamily="18" charset="0"/>
              </a:rPr>
              <a:t>.</a:t>
            </a:r>
            <a:endParaRPr lang="en-US" sz="2400" b="1" dirty="0">
              <a:solidFill>
                <a:schemeClr val="tx1"/>
              </a:solidFill>
              <a:latin typeface="Times New Roman" panose="02020603050405020304" pitchFamily="18" charset="0"/>
              <a:ea typeface="STIXSizeFiveSym" pitchFamily="50" charset="2"/>
              <a:cs typeface="Times New Roman" panose="02020603050405020304" pitchFamily="18" charset="0"/>
            </a:endParaRPr>
          </a:p>
        </p:txBody>
      </p:sp>
    </p:spTree>
    <p:extLst>
      <p:ext uri="{BB962C8B-B14F-4D97-AF65-F5344CB8AC3E}">
        <p14:creationId xmlns:p14="http://schemas.microsoft.com/office/powerpoint/2010/main" val="2185417259"/>
      </p:ext>
    </p:extLst>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2"/>
          </p:nvPr>
        </p:nvSpPr>
        <p:spPr/>
        <p:txBody>
          <a:bodyPr/>
          <a:lstStyle/>
          <a:p>
            <a:fld id="{E9600C0B-CEFD-47C0-ABB8-F06C7E7D5A6E}" type="datetime1">
              <a:rPr lang="ar-SA" smtClean="0"/>
              <a:t>30/01/1441</a:t>
            </a:fld>
            <a:endParaRPr lang="ar-SA" dirty="0"/>
          </a:p>
        </p:txBody>
      </p:sp>
      <p:sp>
        <p:nvSpPr>
          <p:cNvPr id="6" name="Footer Placeholder 5"/>
          <p:cNvSpPr>
            <a:spLocks noGrp="1"/>
          </p:cNvSpPr>
          <p:nvPr>
            <p:ph type="ftr" sz="quarter" idx="3"/>
          </p:nvPr>
        </p:nvSpPr>
        <p:spPr/>
        <p:txBody>
          <a:bodyPr/>
          <a:lstStyle/>
          <a:p>
            <a:r>
              <a:rPr lang="en-US" smtClean="0"/>
              <a:t>Dr. Mohammed Alnaif</a:t>
            </a:r>
            <a:endParaRPr lang="ar-SA"/>
          </a:p>
        </p:txBody>
      </p:sp>
      <p:sp>
        <p:nvSpPr>
          <p:cNvPr id="5" name="Slide Number Placeholder 4"/>
          <p:cNvSpPr>
            <a:spLocks noGrp="1"/>
          </p:cNvSpPr>
          <p:nvPr>
            <p:ph type="sldNum" sz="quarter" idx="4"/>
          </p:nvPr>
        </p:nvSpPr>
        <p:spPr/>
        <p:txBody>
          <a:bodyPr/>
          <a:lstStyle/>
          <a:p>
            <a:fld id="{B3988F7D-D297-40C4-B76C-B7BD2903FBFC}" type="slidenum">
              <a:rPr lang="ar-SA" smtClean="0"/>
              <a:pPr/>
              <a:t>49</a:t>
            </a:fld>
            <a:endParaRPr lang="ar-SA"/>
          </a:p>
        </p:txBody>
      </p:sp>
      <p:sp>
        <p:nvSpPr>
          <p:cNvPr id="2" name="Title 1"/>
          <p:cNvSpPr>
            <a:spLocks noGrp="1"/>
          </p:cNvSpPr>
          <p:nvPr>
            <p:ph type="ctrTitle" sz="quarter"/>
          </p:nvPr>
        </p:nvSpPr>
        <p:spPr>
          <a:xfrm>
            <a:off x="609600" y="381000"/>
            <a:ext cx="8001000" cy="585936"/>
          </a:xfrm>
        </p:spPr>
        <p:txBody>
          <a:bodyPr>
            <a:noAutofit/>
          </a:bodyPr>
          <a:lstStyle/>
          <a:p>
            <a:pPr marL="182880"/>
            <a:r>
              <a:rPr lang="en-US" sz="3200" b="1" dirty="0">
                <a:solidFill>
                  <a:schemeClr val="tx1"/>
                </a:solidFill>
                <a:effectLst/>
                <a:latin typeface="Times New Roman" panose="02020603050405020304" pitchFamily="18" charset="0"/>
                <a:cs typeface="Times New Roman" panose="02020603050405020304" pitchFamily="18" charset="0"/>
              </a:rPr>
              <a:t>MODERN PUBLIC HEALT H SYSTEMS</a:t>
            </a:r>
            <a:endParaRPr lang="ar-SA" sz="3200" dirty="0">
              <a:solidFill>
                <a:schemeClr val="tx1"/>
              </a:solidFill>
              <a:effectLst/>
              <a:latin typeface="Times New Roman" panose="02020603050405020304" pitchFamily="18" charset="0"/>
              <a:cs typeface="Times New Roman" panose="02020603050405020304" pitchFamily="18" charset="0"/>
            </a:endParaRPr>
          </a:p>
        </p:txBody>
      </p:sp>
      <p:sp>
        <p:nvSpPr>
          <p:cNvPr id="7" name="Subtitle 6"/>
          <p:cNvSpPr>
            <a:spLocks noGrp="1"/>
          </p:cNvSpPr>
          <p:nvPr>
            <p:ph type="subTitle" sz="quarter" idx="1"/>
          </p:nvPr>
        </p:nvSpPr>
        <p:spPr>
          <a:xfrm>
            <a:off x="381000" y="1447800"/>
            <a:ext cx="8382000" cy="4724400"/>
          </a:xfrm>
        </p:spPr>
        <p:txBody>
          <a:bodyPr>
            <a:noAutofit/>
          </a:bodyPr>
          <a:lstStyle/>
          <a:p>
            <a:pPr marL="457200" indent="-457200" algn="l">
              <a:spcBef>
                <a:spcPts val="600"/>
              </a:spcBef>
            </a:pPr>
            <a:r>
              <a:rPr lang="en-US" sz="3200" b="1" dirty="0">
                <a:solidFill>
                  <a:srgbClr val="0000FF"/>
                </a:solidFill>
                <a:latin typeface="Times New Roman" panose="02020603050405020304" pitchFamily="18" charset="0"/>
                <a:cs typeface="Times New Roman" panose="02020603050405020304" pitchFamily="18" charset="0"/>
              </a:rPr>
              <a:t>The Public Health System</a:t>
            </a:r>
          </a:p>
          <a:p>
            <a:pPr marL="457200" indent="-457200" algn="l">
              <a:spcBef>
                <a:spcPts val="600"/>
              </a:spcBef>
              <a:buFont typeface="Arial" panose="020B0604020202020204" pitchFamily="34" charset="0"/>
              <a:buChar char="•"/>
            </a:pPr>
            <a:r>
              <a:rPr lang="en-US" sz="2400" b="1" dirty="0" smtClean="0">
                <a:solidFill>
                  <a:schemeClr val="tx1"/>
                </a:solidFill>
                <a:latin typeface="Times New Roman" panose="02020603050405020304" pitchFamily="18" charset="0"/>
                <a:cs typeface="Times New Roman" panose="02020603050405020304" pitchFamily="18" charset="0"/>
              </a:rPr>
              <a:t>The </a:t>
            </a:r>
            <a:r>
              <a:rPr lang="en-US" sz="2400" b="1" dirty="0">
                <a:solidFill>
                  <a:schemeClr val="tx1"/>
                </a:solidFill>
                <a:latin typeface="Times New Roman" panose="02020603050405020304" pitchFamily="18" charset="0"/>
                <a:cs typeface="Times New Roman" panose="02020603050405020304" pitchFamily="18" charset="0"/>
              </a:rPr>
              <a:t>largest public health agency in the </a:t>
            </a:r>
            <a:r>
              <a:rPr lang="en-US" sz="2400" b="1" dirty="0">
                <a:solidFill>
                  <a:srgbClr val="0000FF"/>
                </a:solidFill>
                <a:latin typeface="Times New Roman" panose="02020603050405020304" pitchFamily="18" charset="0"/>
                <a:cs typeface="Times New Roman" panose="02020603050405020304" pitchFamily="18" charset="0"/>
              </a:rPr>
              <a:t>Saudi Arabia </a:t>
            </a:r>
            <a:r>
              <a:rPr lang="en-US" sz="2400" b="1" dirty="0">
                <a:solidFill>
                  <a:schemeClr val="tx1"/>
                </a:solidFill>
                <a:latin typeface="Times New Roman" panose="02020603050405020304" pitchFamily="18" charset="0"/>
                <a:cs typeface="Times New Roman" panose="02020603050405020304" pitchFamily="18" charset="0"/>
              </a:rPr>
              <a:t>is the </a:t>
            </a:r>
            <a:r>
              <a:rPr lang="en-US" sz="2400" b="1" dirty="0">
                <a:solidFill>
                  <a:srgbClr val="0000FF"/>
                </a:solidFill>
                <a:latin typeface="Times New Roman" panose="02020603050405020304" pitchFamily="18" charset="0"/>
                <a:cs typeface="Times New Roman" panose="02020603050405020304" pitchFamily="18" charset="0"/>
              </a:rPr>
              <a:t>Ministry of Health</a:t>
            </a:r>
            <a:r>
              <a:rPr lang="en-US" sz="2400" b="1" dirty="0">
                <a:solidFill>
                  <a:schemeClr val="tx1"/>
                </a:solidFill>
                <a:latin typeface="Times New Roman" panose="02020603050405020304" pitchFamily="18" charset="0"/>
                <a:cs typeface="Times New Roman" panose="02020603050405020304" pitchFamily="18" charset="0"/>
              </a:rPr>
              <a:t>. This umbrella agency includes a wide range of sub agencies, whose activities include research, health service provision and financing, industry regulation, health promotion, policy analysis and development, </a:t>
            </a:r>
            <a:r>
              <a:rPr lang="en-US" sz="2400" b="1" dirty="0" smtClean="0">
                <a:solidFill>
                  <a:schemeClr val="tx1"/>
                </a:solidFill>
                <a:latin typeface="Times New Roman" panose="02020603050405020304" pitchFamily="18" charset="0"/>
                <a:cs typeface="Times New Roman" panose="02020603050405020304" pitchFamily="18" charset="0"/>
              </a:rPr>
              <a:t>surveillance</a:t>
            </a:r>
            <a:r>
              <a:rPr lang="en-US" sz="2400" b="1" dirty="0">
                <a:solidFill>
                  <a:schemeClr val="tx1"/>
                </a:solidFill>
                <a:latin typeface="Times New Roman" panose="02020603050405020304" pitchFamily="18" charset="0"/>
                <a:cs typeface="Times New Roman" panose="02020603050405020304" pitchFamily="18" charset="0"/>
              </a:rPr>
              <a:t>, and intervention design</a:t>
            </a:r>
            <a:r>
              <a:rPr lang="en-US" sz="2400" b="1" dirty="0" smtClean="0">
                <a:solidFill>
                  <a:schemeClr val="tx1"/>
                </a:solidFill>
                <a:latin typeface="Times New Roman" panose="02020603050405020304" pitchFamily="18" charset="0"/>
                <a:cs typeface="Times New Roman" panose="02020603050405020304" pitchFamily="18" charset="0"/>
              </a:rPr>
              <a:t>.</a:t>
            </a:r>
          </a:p>
          <a:p>
            <a:pPr marL="457200" indent="-457200" algn="l">
              <a:spcBef>
                <a:spcPts val="600"/>
              </a:spcBef>
            </a:pPr>
            <a:r>
              <a:rPr lang="en-US" sz="2400" b="1" dirty="0">
                <a:solidFill>
                  <a:srgbClr val="0000FF"/>
                </a:solidFill>
                <a:latin typeface="Times New Roman" panose="02020603050405020304" pitchFamily="18" charset="0"/>
                <a:cs typeface="Times New Roman" panose="02020603050405020304" pitchFamily="18" charset="0"/>
              </a:rPr>
              <a:t>Deputy Minister for Public Health</a:t>
            </a:r>
          </a:p>
          <a:p>
            <a:pPr marL="457200" indent="-457200" algn="l">
              <a:spcBef>
                <a:spcPts val="600"/>
              </a:spcBef>
              <a:buFont typeface="Arial" panose="020B0604020202020204" pitchFamily="34" charset="0"/>
              <a:buChar char="•"/>
            </a:pPr>
            <a:r>
              <a:rPr lang="en-US" sz="2400" b="1" dirty="0">
                <a:solidFill>
                  <a:schemeClr val="tx1"/>
                </a:solidFill>
                <a:latin typeface="Times New Roman" panose="02020603050405020304" pitchFamily="18" charset="0"/>
                <a:cs typeface="Times New Roman" panose="02020603050405020304" pitchFamily="18" charset="0"/>
              </a:rPr>
              <a:t>The </a:t>
            </a:r>
            <a:r>
              <a:rPr lang="en-US" sz="2400" b="1" dirty="0">
                <a:solidFill>
                  <a:srgbClr val="0000FF"/>
                </a:solidFill>
                <a:latin typeface="Times New Roman" panose="02020603050405020304" pitchFamily="18" charset="0"/>
                <a:cs typeface="Times New Roman" panose="02020603050405020304" pitchFamily="18" charset="0"/>
              </a:rPr>
              <a:t>MOH’s</a:t>
            </a:r>
            <a:r>
              <a:rPr lang="en-US" sz="2400" b="1" dirty="0">
                <a:solidFill>
                  <a:schemeClr val="tx1"/>
                </a:solidFill>
                <a:latin typeface="Times New Roman" panose="02020603050405020304" pitchFamily="18" charset="0"/>
                <a:cs typeface="Times New Roman" panose="02020603050405020304" pitchFamily="18" charset="0"/>
              </a:rPr>
              <a:t> Agency for Public Health takes as its target achieving a future vision focused on “</a:t>
            </a:r>
            <a:r>
              <a:rPr lang="en-US" sz="2400" b="1" dirty="0">
                <a:solidFill>
                  <a:srgbClr val="0000FF"/>
                </a:solidFill>
                <a:latin typeface="Times New Roman" panose="02020603050405020304" pitchFamily="18" charset="0"/>
                <a:cs typeface="Times New Roman" panose="02020603050405020304" pitchFamily="18" charset="0"/>
              </a:rPr>
              <a:t>Better Public Health</a:t>
            </a:r>
            <a:r>
              <a:rPr lang="en-US" sz="2400" b="1" dirty="0">
                <a:solidFill>
                  <a:schemeClr val="tx1"/>
                </a:solidFill>
                <a:latin typeface="Times New Roman" panose="02020603050405020304" pitchFamily="18" charset="0"/>
                <a:cs typeface="Times New Roman" panose="02020603050405020304" pitchFamily="18" charset="0"/>
              </a:rPr>
              <a:t>”, making use of all possible means</a:t>
            </a:r>
            <a:endParaRPr lang="en-US" sz="2400" b="1" dirty="0">
              <a:solidFill>
                <a:schemeClr val="tx1"/>
              </a:solidFill>
              <a:latin typeface="Times New Roman" panose="02020603050405020304" pitchFamily="18" charset="0"/>
              <a:ea typeface="STIXSizeFiveSym" pitchFamily="50" charset="2"/>
              <a:cs typeface="Times New Roman" panose="02020603050405020304" pitchFamily="18" charset="0"/>
            </a:endParaRPr>
          </a:p>
        </p:txBody>
      </p:sp>
    </p:spTree>
    <p:extLst>
      <p:ext uri="{BB962C8B-B14F-4D97-AF65-F5344CB8AC3E}">
        <p14:creationId xmlns:p14="http://schemas.microsoft.com/office/powerpoint/2010/main" val="3782170888"/>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2"/>
          </p:nvPr>
        </p:nvSpPr>
        <p:spPr/>
        <p:txBody>
          <a:bodyPr/>
          <a:lstStyle/>
          <a:p>
            <a:fld id="{7EB7A558-7A00-4D2A-A766-08C7568829B7}" type="datetime1">
              <a:rPr lang="ar-SA" smtClean="0"/>
              <a:t>30/01/1441</a:t>
            </a:fld>
            <a:endParaRPr lang="ar-SA"/>
          </a:p>
        </p:txBody>
      </p:sp>
      <p:sp>
        <p:nvSpPr>
          <p:cNvPr id="6" name="Footer Placeholder 5"/>
          <p:cNvSpPr>
            <a:spLocks noGrp="1"/>
          </p:cNvSpPr>
          <p:nvPr>
            <p:ph type="ftr" sz="quarter" idx="3"/>
          </p:nvPr>
        </p:nvSpPr>
        <p:spPr/>
        <p:txBody>
          <a:bodyPr/>
          <a:lstStyle/>
          <a:p>
            <a:r>
              <a:rPr lang="en-US" smtClean="0"/>
              <a:t>Dr. Mohammed Alnaif</a:t>
            </a:r>
            <a:endParaRPr lang="ar-SA"/>
          </a:p>
        </p:txBody>
      </p:sp>
      <p:sp>
        <p:nvSpPr>
          <p:cNvPr id="5" name="Slide Number Placeholder 4"/>
          <p:cNvSpPr>
            <a:spLocks noGrp="1"/>
          </p:cNvSpPr>
          <p:nvPr>
            <p:ph type="sldNum" sz="quarter" idx="4"/>
          </p:nvPr>
        </p:nvSpPr>
        <p:spPr/>
        <p:txBody>
          <a:bodyPr/>
          <a:lstStyle/>
          <a:p>
            <a:fld id="{B3988F7D-D297-40C4-B76C-B7BD2903FBFC}" type="slidenum">
              <a:rPr lang="ar-SA" smtClean="0"/>
              <a:pPr/>
              <a:t>5</a:t>
            </a:fld>
            <a:endParaRPr lang="ar-SA"/>
          </a:p>
        </p:txBody>
      </p:sp>
      <p:sp>
        <p:nvSpPr>
          <p:cNvPr id="2" name="Title 1"/>
          <p:cNvSpPr>
            <a:spLocks noGrp="1"/>
          </p:cNvSpPr>
          <p:nvPr>
            <p:ph type="ctrTitle" sz="quarter"/>
          </p:nvPr>
        </p:nvSpPr>
        <p:spPr>
          <a:xfrm>
            <a:off x="685800" y="381000"/>
            <a:ext cx="7924800" cy="585936"/>
          </a:xfrm>
        </p:spPr>
        <p:txBody>
          <a:bodyPr>
            <a:noAutofit/>
          </a:bodyPr>
          <a:lstStyle/>
          <a:p>
            <a:pPr marL="182880"/>
            <a:r>
              <a:rPr lang="en-US" sz="3200" b="1" dirty="0">
                <a:solidFill>
                  <a:schemeClr val="tx1"/>
                </a:solidFill>
                <a:effectLst/>
                <a:latin typeface="Times New Roman" panose="02020603050405020304" pitchFamily="18" charset="0"/>
                <a:cs typeface="Times New Roman" panose="02020603050405020304" pitchFamily="18" charset="0"/>
              </a:rPr>
              <a:t>MODERN PUBLIC HEALT H SYSTEMS</a:t>
            </a:r>
            <a:endParaRPr lang="ar-SA" sz="3200" dirty="0">
              <a:solidFill>
                <a:schemeClr val="tx1"/>
              </a:solidFill>
              <a:effectLst/>
              <a:latin typeface="Times New Roman" panose="02020603050405020304" pitchFamily="18" charset="0"/>
              <a:cs typeface="Times New Roman" panose="02020603050405020304" pitchFamily="18" charset="0"/>
            </a:endParaRPr>
          </a:p>
        </p:txBody>
      </p:sp>
      <p:sp>
        <p:nvSpPr>
          <p:cNvPr id="7" name="Subtitle 6"/>
          <p:cNvSpPr>
            <a:spLocks noGrp="1"/>
          </p:cNvSpPr>
          <p:nvPr>
            <p:ph type="subTitle" sz="quarter" idx="1"/>
          </p:nvPr>
        </p:nvSpPr>
        <p:spPr>
          <a:xfrm>
            <a:off x="533400" y="1600200"/>
            <a:ext cx="8153400" cy="4572000"/>
          </a:xfrm>
        </p:spPr>
        <p:txBody>
          <a:bodyPr>
            <a:normAutofit/>
          </a:bodyPr>
          <a:lstStyle/>
          <a:p>
            <a:pPr marL="457200" indent="-457200" algn="l">
              <a:spcBef>
                <a:spcPts val="600"/>
              </a:spcBef>
              <a:buFont typeface="Arial" panose="020B0604020202020204" pitchFamily="34" charset="0"/>
              <a:buChar char="•"/>
            </a:pPr>
            <a:r>
              <a:rPr lang="en-US" sz="2800" b="1" dirty="0">
                <a:solidFill>
                  <a:schemeClr val="tx1"/>
                </a:solidFill>
                <a:latin typeface="Times New Roman" panose="02020603050405020304" pitchFamily="18" charset="0"/>
                <a:cs typeface="Times New Roman" panose="02020603050405020304" pitchFamily="18" charset="0"/>
              </a:rPr>
              <a:t>The underlying goal of </a:t>
            </a:r>
            <a:r>
              <a:rPr lang="en-US" sz="2800" b="1" dirty="0">
                <a:solidFill>
                  <a:srgbClr val="0000FF"/>
                </a:solidFill>
                <a:latin typeface="Times New Roman" panose="02020603050405020304" pitchFamily="18" charset="0"/>
                <a:cs typeface="Times New Roman" panose="02020603050405020304" pitchFamily="18" charset="0"/>
              </a:rPr>
              <a:t>public health </a:t>
            </a:r>
            <a:r>
              <a:rPr lang="en-US" sz="2800" b="1" dirty="0">
                <a:solidFill>
                  <a:schemeClr val="tx1"/>
                </a:solidFill>
                <a:latin typeface="Times New Roman" panose="02020603050405020304" pitchFamily="18" charset="0"/>
                <a:cs typeface="Times New Roman" panose="02020603050405020304" pitchFamily="18" charset="0"/>
              </a:rPr>
              <a:t>is the prevention of disease, and throughout this chapter we will emphasize how the structure and function of public health systems are designed with this goal in mind. </a:t>
            </a:r>
            <a:endParaRPr lang="en-US" sz="2800" b="1" dirty="0" smtClean="0">
              <a:solidFill>
                <a:schemeClr val="tx1"/>
              </a:solidFill>
              <a:latin typeface="Times New Roman" panose="02020603050405020304" pitchFamily="18" charset="0"/>
              <a:cs typeface="Times New Roman" panose="02020603050405020304" pitchFamily="18" charset="0"/>
            </a:endParaRPr>
          </a:p>
          <a:p>
            <a:pPr marL="457200" indent="-457200" algn="l">
              <a:spcBef>
                <a:spcPts val="600"/>
              </a:spcBef>
              <a:buFont typeface="Arial" panose="020B0604020202020204" pitchFamily="34" charset="0"/>
              <a:buChar char="•"/>
            </a:pPr>
            <a:r>
              <a:rPr lang="en-US" sz="2800" b="1" dirty="0" smtClean="0">
                <a:solidFill>
                  <a:schemeClr val="tx1"/>
                </a:solidFill>
                <a:latin typeface="Times New Roman" panose="02020603050405020304" pitchFamily="18" charset="0"/>
                <a:cs typeface="Times New Roman" panose="02020603050405020304" pitchFamily="18" charset="0"/>
              </a:rPr>
              <a:t>The </a:t>
            </a:r>
            <a:r>
              <a:rPr lang="en-US" sz="2800" b="1" dirty="0">
                <a:solidFill>
                  <a:srgbClr val="0000FF"/>
                </a:solidFill>
                <a:latin typeface="Times New Roman" panose="02020603050405020304" pitchFamily="18" charset="0"/>
                <a:cs typeface="Times New Roman" panose="02020603050405020304" pitchFamily="18" charset="0"/>
              </a:rPr>
              <a:t>three</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a:solidFill>
                  <a:srgbClr val="0000FF"/>
                </a:solidFill>
                <a:latin typeface="Times New Roman" panose="02020603050405020304" pitchFamily="18" charset="0"/>
                <a:cs typeface="Times New Roman" panose="02020603050405020304" pitchFamily="18" charset="0"/>
              </a:rPr>
              <a:t>core functions </a:t>
            </a:r>
            <a:r>
              <a:rPr lang="en-US" sz="2800" b="1" dirty="0">
                <a:solidFill>
                  <a:schemeClr val="tx1"/>
                </a:solidFill>
                <a:latin typeface="Times New Roman" panose="02020603050405020304" pitchFamily="18" charset="0"/>
                <a:cs typeface="Times New Roman" panose="02020603050405020304" pitchFamily="18" charset="0"/>
              </a:rPr>
              <a:t>of </a:t>
            </a:r>
            <a:r>
              <a:rPr lang="en-US" sz="2800" b="1" dirty="0">
                <a:solidFill>
                  <a:srgbClr val="0000FF"/>
                </a:solidFill>
                <a:latin typeface="Times New Roman" panose="02020603050405020304" pitchFamily="18" charset="0"/>
                <a:cs typeface="Times New Roman" panose="02020603050405020304" pitchFamily="18" charset="0"/>
              </a:rPr>
              <a:t>public health</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a:solidFill>
                  <a:srgbClr val="0000FF"/>
                </a:solidFill>
                <a:latin typeface="Times New Roman" panose="02020603050405020304" pitchFamily="18" charset="0"/>
                <a:cs typeface="Times New Roman" panose="02020603050405020304" pitchFamily="18" charset="0"/>
              </a:rPr>
              <a:t>assessment</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a:solidFill>
                  <a:srgbClr val="0000FF"/>
                </a:solidFill>
                <a:latin typeface="Times New Roman" panose="02020603050405020304" pitchFamily="18" charset="0"/>
                <a:cs typeface="Times New Roman" panose="02020603050405020304" pitchFamily="18" charset="0"/>
              </a:rPr>
              <a:t>policy</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a:solidFill>
                  <a:srgbClr val="0000FF"/>
                </a:solidFill>
                <a:latin typeface="Times New Roman" panose="02020603050405020304" pitchFamily="18" charset="0"/>
                <a:cs typeface="Times New Roman" panose="02020603050405020304" pitchFamily="18" charset="0"/>
              </a:rPr>
              <a:t>development</a:t>
            </a:r>
            <a:r>
              <a:rPr lang="en-US" sz="2800" b="1" dirty="0">
                <a:solidFill>
                  <a:schemeClr val="tx1"/>
                </a:solidFill>
                <a:latin typeface="Times New Roman" panose="02020603050405020304" pitchFamily="18" charset="0"/>
                <a:cs typeface="Times New Roman" panose="02020603050405020304" pitchFamily="18" charset="0"/>
              </a:rPr>
              <a:t>, and </a:t>
            </a:r>
            <a:r>
              <a:rPr lang="en-US" sz="2800" b="1" dirty="0">
                <a:solidFill>
                  <a:srgbClr val="0000FF"/>
                </a:solidFill>
                <a:latin typeface="Times New Roman" panose="02020603050405020304" pitchFamily="18" charset="0"/>
                <a:cs typeface="Times New Roman" panose="02020603050405020304" pitchFamily="18" charset="0"/>
              </a:rPr>
              <a:t>assurance</a:t>
            </a:r>
            <a:r>
              <a:rPr lang="en-US" sz="2800" b="1" dirty="0">
                <a:solidFill>
                  <a:schemeClr val="tx1"/>
                </a:solidFill>
                <a:latin typeface="Times New Roman" panose="02020603050405020304" pitchFamily="18" charset="0"/>
                <a:cs typeface="Times New Roman" panose="02020603050405020304" pitchFamily="18" charset="0"/>
              </a:rPr>
              <a:t>, form the foundation of all public health activity in </a:t>
            </a:r>
            <a:r>
              <a:rPr lang="en-US" sz="2800" b="1" dirty="0" smtClean="0">
                <a:solidFill>
                  <a:schemeClr val="tx1"/>
                </a:solidFill>
                <a:latin typeface="Times New Roman" panose="02020603050405020304" pitchFamily="18" charset="0"/>
                <a:cs typeface="Times New Roman" panose="02020603050405020304" pitchFamily="18" charset="0"/>
              </a:rPr>
              <a:t>all countries.</a:t>
            </a:r>
            <a:endParaRPr lang="en-US"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96582355"/>
      </p:ext>
    </p:extLst>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2"/>
          </p:nvPr>
        </p:nvSpPr>
        <p:spPr/>
        <p:txBody>
          <a:bodyPr/>
          <a:lstStyle/>
          <a:p>
            <a:fld id="{E9600C0B-CEFD-47C0-ABB8-F06C7E7D5A6E}" type="datetime1">
              <a:rPr lang="ar-SA" smtClean="0"/>
              <a:t>30/01/1441</a:t>
            </a:fld>
            <a:endParaRPr lang="ar-SA" dirty="0"/>
          </a:p>
        </p:txBody>
      </p:sp>
      <p:sp>
        <p:nvSpPr>
          <p:cNvPr id="6" name="Footer Placeholder 5"/>
          <p:cNvSpPr>
            <a:spLocks noGrp="1"/>
          </p:cNvSpPr>
          <p:nvPr>
            <p:ph type="ftr" sz="quarter" idx="3"/>
          </p:nvPr>
        </p:nvSpPr>
        <p:spPr/>
        <p:txBody>
          <a:bodyPr/>
          <a:lstStyle/>
          <a:p>
            <a:r>
              <a:rPr lang="en-US" smtClean="0"/>
              <a:t>Dr. Mohammed Alnaif</a:t>
            </a:r>
            <a:endParaRPr lang="ar-SA"/>
          </a:p>
        </p:txBody>
      </p:sp>
      <p:sp>
        <p:nvSpPr>
          <p:cNvPr id="5" name="Slide Number Placeholder 4"/>
          <p:cNvSpPr>
            <a:spLocks noGrp="1"/>
          </p:cNvSpPr>
          <p:nvPr>
            <p:ph type="sldNum" sz="quarter" idx="4"/>
          </p:nvPr>
        </p:nvSpPr>
        <p:spPr/>
        <p:txBody>
          <a:bodyPr/>
          <a:lstStyle/>
          <a:p>
            <a:fld id="{B3988F7D-D297-40C4-B76C-B7BD2903FBFC}" type="slidenum">
              <a:rPr lang="ar-SA" smtClean="0"/>
              <a:pPr/>
              <a:t>50</a:t>
            </a:fld>
            <a:endParaRPr lang="ar-SA"/>
          </a:p>
        </p:txBody>
      </p:sp>
      <p:sp>
        <p:nvSpPr>
          <p:cNvPr id="2" name="Title 1"/>
          <p:cNvSpPr>
            <a:spLocks noGrp="1"/>
          </p:cNvSpPr>
          <p:nvPr>
            <p:ph type="ctrTitle" sz="quarter"/>
          </p:nvPr>
        </p:nvSpPr>
        <p:spPr>
          <a:xfrm>
            <a:off x="457200" y="381000"/>
            <a:ext cx="8153400" cy="585936"/>
          </a:xfrm>
        </p:spPr>
        <p:txBody>
          <a:bodyPr>
            <a:noAutofit/>
          </a:bodyPr>
          <a:lstStyle/>
          <a:p>
            <a:pPr marL="182880"/>
            <a:r>
              <a:rPr lang="en-US" sz="3200" b="1" dirty="0">
                <a:solidFill>
                  <a:schemeClr val="tx1"/>
                </a:solidFill>
                <a:effectLst/>
                <a:latin typeface="Times New Roman" panose="02020603050405020304" pitchFamily="18" charset="0"/>
                <a:cs typeface="Times New Roman" panose="02020603050405020304" pitchFamily="18" charset="0"/>
              </a:rPr>
              <a:t>MODERN PUBLIC HEALT H SYSTEMS</a:t>
            </a:r>
            <a:endParaRPr lang="ar-SA" sz="3200" dirty="0">
              <a:solidFill>
                <a:schemeClr val="tx1"/>
              </a:solidFill>
              <a:effectLst/>
              <a:latin typeface="Times New Roman" panose="02020603050405020304" pitchFamily="18" charset="0"/>
              <a:cs typeface="Times New Roman" panose="02020603050405020304" pitchFamily="18" charset="0"/>
            </a:endParaRPr>
          </a:p>
        </p:txBody>
      </p:sp>
      <p:sp>
        <p:nvSpPr>
          <p:cNvPr id="7" name="Subtitle 6"/>
          <p:cNvSpPr>
            <a:spLocks noGrp="1"/>
          </p:cNvSpPr>
          <p:nvPr>
            <p:ph type="subTitle" sz="quarter" idx="1"/>
          </p:nvPr>
        </p:nvSpPr>
        <p:spPr>
          <a:xfrm>
            <a:off x="533400" y="1143000"/>
            <a:ext cx="8305800" cy="5105400"/>
          </a:xfrm>
        </p:spPr>
        <p:txBody>
          <a:bodyPr>
            <a:noAutofit/>
          </a:bodyPr>
          <a:lstStyle/>
          <a:p>
            <a:pPr marL="457200" indent="-457200" algn="l">
              <a:spcBef>
                <a:spcPts val="0"/>
              </a:spcBef>
            </a:pPr>
            <a:r>
              <a:rPr lang="en-US" sz="2800" b="1" dirty="0" smtClean="0">
                <a:solidFill>
                  <a:srgbClr val="0000FF"/>
                </a:solidFill>
                <a:latin typeface="Times New Roman" panose="02020603050405020304" pitchFamily="18" charset="0"/>
                <a:cs typeface="Times New Roman" panose="02020603050405020304" pitchFamily="18" charset="0"/>
              </a:rPr>
              <a:t>Deputy </a:t>
            </a:r>
            <a:r>
              <a:rPr lang="en-US" sz="2800" b="1" dirty="0">
                <a:solidFill>
                  <a:srgbClr val="0000FF"/>
                </a:solidFill>
                <a:latin typeface="Times New Roman" panose="02020603050405020304" pitchFamily="18" charset="0"/>
                <a:cs typeface="Times New Roman" panose="02020603050405020304" pitchFamily="18" charset="0"/>
              </a:rPr>
              <a:t>Minister for Public Health</a:t>
            </a:r>
          </a:p>
          <a:p>
            <a:pPr marL="457200" indent="-457200" algn="l">
              <a:spcBef>
                <a:spcPts val="0"/>
              </a:spcBef>
            </a:pPr>
            <a:r>
              <a:rPr lang="en-US" sz="2800" b="1" dirty="0">
                <a:solidFill>
                  <a:srgbClr val="0000FF"/>
                </a:solidFill>
                <a:latin typeface="Times New Roman" panose="02020603050405020304" pitchFamily="18" charset="0"/>
                <a:cs typeface="Times New Roman" panose="02020603050405020304" pitchFamily="18" charset="0"/>
              </a:rPr>
              <a:t>Vision:</a:t>
            </a:r>
            <a:endParaRPr lang="en-US" sz="2800" dirty="0">
              <a:solidFill>
                <a:srgbClr val="0000FF"/>
              </a:solidFill>
              <a:latin typeface="Times New Roman" panose="02020603050405020304" pitchFamily="18" charset="0"/>
              <a:cs typeface="Times New Roman" panose="02020603050405020304" pitchFamily="18" charset="0"/>
            </a:endParaRPr>
          </a:p>
          <a:p>
            <a:pPr marL="457200" indent="-457200" algn="l">
              <a:spcBef>
                <a:spcPts val="0"/>
              </a:spcBef>
            </a:pPr>
            <a:r>
              <a:rPr lang="en-US" sz="2200" b="1" dirty="0" smtClean="0">
                <a:solidFill>
                  <a:schemeClr val="tx1"/>
                </a:solidFill>
                <a:latin typeface="Times New Roman" panose="02020603050405020304" pitchFamily="18" charset="0"/>
                <a:cs typeface="Times New Roman" panose="02020603050405020304" pitchFamily="18" charset="0"/>
              </a:rPr>
              <a:t>“We </a:t>
            </a:r>
            <a:r>
              <a:rPr lang="en-US" sz="2200" b="1" dirty="0">
                <a:solidFill>
                  <a:schemeClr val="tx1"/>
                </a:solidFill>
                <a:latin typeface="Times New Roman" panose="02020603050405020304" pitchFamily="18" charset="0"/>
                <a:cs typeface="Times New Roman" panose="02020603050405020304" pitchFamily="18" charset="0"/>
              </a:rPr>
              <a:t>aim to make the Saudi public health the best in the </a:t>
            </a:r>
            <a:r>
              <a:rPr lang="en-US" sz="2200" b="1" dirty="0" smtClean="0">
                <a:solidFill>
                  <a:schemeClr val="tx1"/>
                </a:solidFill>
                <a:latin typeface="Times New Roman" panose="02020603050405020304" pitchFamily="18" charset="0"/>
                <a:cs typeface="Times New Roman" panose="02020603050405020304" pitchFamily="18" charset="0"/>
              </a:rPr>
              <a:t>world”.</a:t>
            </a:r>
            <a:endParaRPr lang="en-US" sz="2200" dirty="0">
              <a:solidFill>
                <a:schemeClr val="tx1"/>
              </a:solidFill>
              <a:latin typeface="Times New Roman" panose="02020603050405020304" pitchFamily="18" charset="0"/>
              <a:cs typeface="Times New Roman" panose="02020603050405020304" pitchFamily="18" charset="0"/>
            </a:endParaRPr>
          </a:p>
          <a:p>
            <a:pPr marL="457200" indent="-457200" algn="l">
              <a:spcBef>
                <a:spcPts val="0"/>
              </a:spcBef>
            </a:pPr>
            <a:r>
              <a:rPr lang="en-US" sz="2200" b="1" dirty="0" smtClean="0">
                <a:solidFill>
                  <a:srgbClr val="0000FF"/>
                </a:solidFill>
                <a:latin typeface="Times New Roman" panose="02020603050405020304" pitchFamily="18" charset="0"/>
                <a:cs typeface="Times New Roman" panose="02020603050405020304" pitchFamily="18" charset="0"/>
              </a:rPr>
              <a:t>Message</a:t>
            </a:r>
            <a:r>
              <a:rPr lang="en-US" sz="2200" b="1" dirty="0">
                <a:solidFill>
                  <a:schemeClr val="tx1"/>
                </a:solidFill>
                <a:latin typeface="Times New Roman" panose="02020603050405020304" pitchFamily="18" charset="0"/>
                <a:cs typeface="Times New Roman" panose="02020603050405020304" pitchFamily="18" charset="0"/>
              </a:rPr>
              <a:t>: </a:t>
            </a:r>
            <a:r>
              <a:rPr lang="en-US" sz="2200" b="1" dirty="0" smtClean="0">
                <a:solidFill>
                  <a:schemeClr val="tx1"/>
                </a:solidFill>
                <a:latin typeface="Times New Roman" panose="02020603050405020304" pitchFamily="18" charset="0"/>
                <a:cs typeface="Times New Roman" panose="02020603050405020304" pitchFamily="18" charset="0"/>
              </a:rPr>
              <a:t>”We </a:t>
            </a:r>
            <a:r>
              <a:rPr lang="en-US" sz="2200" b="1" dirty="0">
                <a:solidFill>
                  <a:schemeClr val="tx1"/>
                </a:solidFill>
                <a:latin typeface="Times New Roman" panose="02020603050405020304" pitchFamily="18" charset="0"/>
                <a:cs typeface="Times New Roman" panose="02020603050405020304" pitchFamily="18" charset="0"/>
              </a:rPr>
              <a:t>seek to promote and protect the health of citizens and residents, and establish basis for a healthy society through working scientifically and professionally, making use of qualified specialists in various fields of public health, and through committing to the highest standards of scientific research, continuing medical education, and training; that is to be added to encouraging community participation in improving public health through awareness and </a:t>
            </a:r>
            <a:r>
              <a:rPr lang="en-US" sz="2200" b="1" dirty="0" smtClean="0">
                <a:solidFill>
                  <a:schemeClr val="tx1"/>
                </a:solidFill>
                <a:latin typeface="Times New Roman" panose="02020603050405020304" pitchFamily="18" charset="0"/>
                <a:cs typeface="Times New Roman" panose="02020603050405020304" pitchFamily="18" charset="0"/>
              </a:rPr>
              <a:t>support”.</a:t>
            </a:r>
          </a:p>
          <a:p>
            <a:pPr marL="457200" indent="-457200" algn="l">
              <a:spcBef>
                <a:spcPts val="0"/>
              </a:spcBef>
            </a:pPr>
            <a:endParaRPr lang="en-US" sz="2200" b="1" dirty="0">
              <a:solidFill>
                <a:schemeClr val="tx1"/>
              </a:solidFill>
              <a:latin typeface="Times New Roman" panose="02020603050405020304" pitchFamily="18" charset="0"/>
              <a:ea typeface="STIXSizeFiveSym" pitchFamily="50" charset="2"/>
              <a:cs typeface="Times New Roman" panose="02020603050405020304" pitchFamily="18" charset="0"/>
            </a:endParaRPr>
          </a:p>
          <a:p>
            <a:pPr marL="457200" indent="-457200" algn="l">
              <a:spcBef>
                <a:spcPts val="0"/>
              </a:spcBef>
            </a:pPr>
            <a:r>
              <a:rPr lang="en-US" sz="1800" u="sng" dirty="0">
                <a:solidFill>
                  <a:srgbClr val="0000FF"/>
                </a:solidFill>
                <a:hlinkClick r:id="rId2"/>
              </a:rPr>
              <a:t>http://www.moh.gov.sa/en/Ministry/Structure/Agents/PublicHealth/Pages/vision.aspx</a:t>
            </a:r>
            <a:endParaRPr lang="en-US" sz="1800" b="1" dirty="0">
              <a:solidFill>
                <a:srgbClr val="0000FF"/>
              </a:solidFill>
              <a:latin typeface="Times New Roman" panose="02020603050405020304" pitchFamily="18" charset="0"/>
              <a:ea typeface="STIXSizeFiveSym" pitchFamily="50" charset="2"/>
              <a:cs typeface="Times New Roman" panose="02020603050405020304" pitchFamily="18" charset="0"/>
            </a:endParaRPr>
          </a:p>
        </p:txBody>
      </p:sp>
    </p:spTree>
    <p:extLst>
      <p:ext uri="{BB962C8B-B14F-4D97-AF65-F5344CB8AC3E}">
        <p14:creationId xmlns:p14="http://schemas.microsoft.com/office/powerpoint/2010/main" val="796878480"/>
      </p:ext>
    </p:extLst>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2"/>
          </p:nvPr>
        </p:nvSpPr>
        <p:spPr/>
        <p:txBody>
          <a:bodyPr/>
          <a:lstStyle/>
          <a:p>
            <a:fld id="{E9600C0B-CEFD-47C0-ABB8-F06C7E7D5A6E}" type="datetime1">
              <a:rPr lang="ar-SA" smtClean="0"/>
              <a:t>30/01/1441</a:t>
            </a:fld>
            <a:endParaRPr lang="ar-SA" dirty="0"/>
          </a:p>
        </p:txBody>
      </p:sp>
      <p:sp>
        <p:nvSpPr>
          <p:cNvPr id="6" name="Footer Placeholder 5"/>
          <p:cNvSpPr>
            <a:spLocks noGrp="1"/>
          </p:cNvSpPr>
          <p:nvPr>
            <p:ph type="ftr" sz="quarter" idx="3"/>
          </p:nvPr>
        </p:nvSpPr>
        <p:spPr/>
        <p:txBody>
          <a:bodyPr/>
          <a:lstStyle/>
          <a:p>
            <a:r>
              <a:rPr lang="en-US" smtClean="0"/>
              <a:t>Dr. Mohammed Alnaif</a:t>
            </a:r>
            <a:endParaRPr lang="ar-SA"/>
          </a:p>
        </p:txBody>
      </p:sp>
      <p:sp>
        <p:nvSpPr>
          <p:cNvPr id="5" name="Slide Number Placeholder 4"/>
          <p:cNvSpPr>
            <a:spLocks noGrp="1"/>
          </p:cNvSpPr>
          <p:nvPr>
            <p:ph type="sldNum" sz="quarter" idx="4"/>
          </p:nvPr>
        </p:nvSpPr>
        <p:spPr/>
        <p:txBody>
          <a:bodyPr/>
          <a:lstStyle/>
          <a:p>
            <a:fld id="{B3988F7D-D297-40C4-B76C-B7BD2903FBFC}" type="slidenum">
              <a:rPr lang="ar-SA" smtClean="0"/>
              <a:pPr/>
              <a:t>51</a:t>
            </a:fld>
            <a:endParaRPr lang="ar-SA"/>
          </a:p>
        </p:txBody>
      </p:sp>
      <p:sp>
        <p:nvSpPr>
          <p:cNvPr id="2" name="Title 1"/>
          <p:cNvSpPr>
            <a:spLocks noGrp="1"/>
          </p:cNvSpPr>
          <p:nvPr>
            <p:ph type="ctrTitle" sz="quarter"/>
          </p:nvPr>
        </p:nvSpPr>
        <p:spPr>
          <a:xfrm>
            <a:off x="609600" y="381000"/>
            <a:ext cx="8001000" cy="585936"/>
          </a:xfrm>
        </p:spPr>
        <p:txBody>
          <a:bodyPr>
            <a:noAutofit/>
          </a:bodyPr>
          <a:lstStyle/>
          <a:p>
            <a:pPr marL="182880"/>
            <a:r>
              <a:rPr lang="en-US" sz="3200" b="1" dirty="0">
                <a:solidFill>
                  <a:schemeClr val="tx1"/>
                </a:solidFill>
                <a:effectLst/>
                <a:latin typeface="Times New Roman" panose="02020603050405020304" pitchFamily="18" charset="0"/>
                <a:cs typeface="Times New Roman" panose="02020603050405020304" pitchFamily="18" charset="0"/>
              </a:rPr>
              <a:t>MODERN PUBLIC HEALT H SYSTEMS</a:t>
            </a:r>
            <a:endParaRPr lang="ar-SA" sz="3200" dirty="0">
              <a:solidFill>
                <a:schemeClr val="tx1"/>
              </a:solidFill>
              <a:effectLst/>
              <a:latin typeface="Times New Roman" panose="02020603050405020304" pitchFamily="18" charset="0"/>
              <a:cs typeface="Times New Roman" panose="02020603050405020304" pitchFamily="18" charset="0"/>
            </a:endParaRPr>
          </a:p>
        </p:txBody>
      </p:sp>
      <p:sp>
        <p:nvSpPr>
          <p:cNvPr id="7" name="Subtitle 6"/>
          <p:cNvSpPr>
            <a:spLocks noGrp="1"/>
          </p:cNvSpPr>
          <p:nvPr>
            <p:ph type="subTitle" sz="quarter" idx="1"/>
          </p:nvPr>
        </p:nvSpPr>
        <p:spPr>
          <a:xfrm>
            <a:off x="381000" y="1219200"/>
            <a:ext cx="8458200" cy="4876800"/>
          </a:xfrm>
        </p:spPr>
        <p:txBody>
          <a:bodyPr>
            <a:noAutofit/>
          </a:bodyPr>
          <a:lstStyle/>
          <a:p>
            <a:pPr marL="457200" indent="-457200" algn="l">
              <a:spcBef>
                <a:spcPts val="0"/>
              </a:spcBef>
            </a:pPr>
            <a:r>
              <a:rPr lang="en-US" sz="2800" b="1" dirty="0" smtClean="0">
                <a:solidFill>
                  <a:srgbClr val="0000FF"/>
                </a:solidFill>
                <a:latin typeface="Times New Roman" panose="02020603050405020304" pitchFamily="18" charset="0"/>
                <a:cs typeface="Times New Roman" panose="02020603050405020304" pitchFamily="18" charset="0"/>
              </a:rPr>
              <a:t>Deputy </a:t>
            </a:r>
            <a:r>
              <a:rPr lang="en-US" sz="2800" b="1" dirty="0">
                <a:solidFill>
                  <a:srgbClr val="0000FF"/>
                </a:solidFill>
                <a:latin typeface="Times New Roman" panose="02020603050405020304" pitchFamily="18" charset="0"/>
                <a:cs typeface="Times New Roman" panose="02020603050405020304" pitchFamily="18" charset="0"/>
              </a:rPr>
              <a:t>Minister for Public </a:t>
            </a:r>
            <a:r>
              <a:rPr lang="en-US" sz="2800" b="1" dirty="0" smtClean="0">
                <a:solidFill>
                  <a:srgbClr val="0000FF"/>
                </a:solidFill>
                <a:latin typeface="Times New Roman" panose="02020603050405020304" pitchFamily="18" charset="0"/>
                <a:cs typeface="Times New Roman" panose="02020603050405020304" pitchFamily="18" charset="0"/>
              </a:rPr>
              <a:t>Health Include:</a:t>
            </a:r>
            <a:endParaRPr lang="en-US" sz="2800" b="1" dirty="0">
              <a:solidFill>
                <a:srgbClr val="0000FF"/>
              </a:solidFill>
              <a:latin typeface="Times New Roman" panose="02020603050405020304" pitchFamily="18" charset="0"/>
              <a:cs typeface="Times New Roman" panose="02020603050405020304" pitchFamily="18" charset="0"/>
            </a:endParaRPr>
          </a:p>
          <a:p>
            <a:pPr marL="457200" lvl="0" indent="-457200" algn="l">
              <a:spcBef>
                <a:spcPts val="0"/>
              </a:spcBef>
              <a:buClr>
                <a:schemeClr val="tx2"/>
              </a:buClr>
              <a:buSzPct val="100000"/>
            </a:pPr>
            <a:r>
              <a:rPr lang="en-US" sz="2400" b="1" dirty="0">
                <a:solidFill>
                  <a:srgbClr val="0000FF"/>
                </a:solidFill>
                <a:latin typeface="Times New Roman" panose="02020603050405020304" pitchFamily="18" charset="0"/>
                <a:cs typeface="Times New Roman" panose="02020603050405020304" pitchFamily="18" charset="0"/>
              </a:rPr>
              <a:t>Assistant Agency for Preventive </a:t>
            </a:r>
            <a:r>
              <a:rPr lang="en-US" sz="2400" b="1" dirty="0" smtClean="0">
                <a:solidFill>
                  <a:srgbClr val="0000FF"/>
                </a:solidFill>
                <a:latin typeface="Times New Roman" panose="02020603050405020304" pitchFamily="18" charset="0"/>
                <a:cs typeface="Times New Roman" panose="02020603050405020304" pitchFamily="18" charset="0"/>
              </a:rPr>
              <a:t>Health</a:t>
            </a:r>
          </a:p>
          <a:p>
            <a:pPr marL="457200" lvl="1" indent="-457200">
              <a:spcBef>
                <a:spcPts val="0"/>
              </a:spcBef>
              <a:buClr>
                <a:schemeClr val="tx2"/>
              </a:buClr>
              <a:buFont typeface="Arial" panose="020B0604020202020204" pitchFamily="34" charset="0"/>
              <a:buChar char="•"/>
            </a:pPr>
            <a:r>
              <a:rPr lang="en-US" sz="2400" b="1" dirty="0" smtClean="0">
                <a:latin typeface="Times New Roman" panose="02020603050405020304" pitchFamily="18" charset="0"/>
                <a:cs typeface="Times New Roman" panose="02020603050405020304" pitchFamily="18" charset="0"/>
              </a:rPr>
              <a:t>Health facilities infection control General Department</a:t>
            </a:r>
          </a:p>
          <a:p>
            <a:pPr marL="457200" lvl="1" indent="-457200">
              <a:spcBef>
                <a:spcPts val="0"/>
              </a:spcBef>
              <a:buClr>
                <a:schemeClr val="tx2"/>
              </a:buClr>
              <a:buFont typeface="Arial" panose="020B0604020202020204" pitchFamily="34" charset="0"/>
              <a:buChar char="•"/>
            </a:pPr>
            <a:r>
              <a:rPr lang="en-US" sz="2400" b="1" dirty="0" smtClean="0">
                <a:latin typeface="Times New Roman" panose="02020603050405020304" pitchFamily="18" charset="0"/>
                <a:cs typeface="Times New Roman" panose="02020603050405020304" pitchFamily="18" charset="0"/>
              </a:rPr>
              <a:t>Field </a:t>
            </a:r>
            <a:r>
              <a:rPr lang="en-US" sz="2400" b="1" dirty="0">
                <a:latin typeface="Times New Roman" panose="02020603050405020304" pitchFamily="18" charset="0"/>
                <a:cs typeface="Times New Roman" panose="02020603050405020304" pitchFamily="18" charset="0"/>
              </a:rPr>
              <a:t>Epidemiology Program</a:t>
            </a:r>
          </a:p>
          <a:p>
            <a:pPr marL="457200" lvl="1" indent="-457200">
              <a:spcBef>
                <a:spcPts val="0"/>
              </a:spcBef>
              <a:buClr>
                <a:schemeClr val="tx2"/>
              </a:buClr>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Infectious Diseases Control General Department</a:t>
            </a:r>
          </a:p>
          <a:p>
            <a:pPr marL="457200" lvl="1" indent="-457200">
              <a:spcBef>
                <a:spcPts val="0"/>
              </a:spcBef>
              <a:buClr>
                <a:schemeClr val="tx2"/>
              </a:buClr>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Environmental and Occupational Health General Department</a:t>
            </a:r>
          </a:p>
          <a:p>
            <a:pPr marL="457200" lvl="0" indent="-457200" algn="l">
              <a:spcBef>
                <a:spcPts val="0"/>
              </a:spcBef>
              <a:buClr>
                <a:schemeClr val="tx2"/>
              </a:buClr>
              <a:buSzPct val="100000"/>
            </a:pPr>
            <a:r>
              <a:rPr lang="en-US" sz="2400" b="1" dirty="0">
                <a:solidFill>
                  <a:srgbClr val="0000FF"/>
                </a:solidFill>
                <a:latin typeface="Times New Roman" panose="02020603050405020304" pitchFamily="18" charset="0"/>
                <a:cs typeface="Times New Roman" panose="02020603050405020304" pitchFamily="18" charset="0"/>
              </a:rPr>
              <a:t>Assistant Agency for Primary Health Care</a:t>
            </a:r>
          </a:p>
          <a:p>
            <a:pPr marL="457200" lvl="1" indent="-457200">
              <a:spcBef>
                <a:spcPts val="0"/>
              </a:spcBef>
              <a:buClr>
                <a:schemeClr val="tx2"/>
              </a:buClr>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Health Programs and Centers Affairs' General Department</a:t>
            </a:r>
          </a:p>
          <a:p>
            <a:pPr marL="457200" lvl="1" indent="-457200">
              <a:spcBef>
                <a:spcPts val="0"/>
              </a:spcBef>
              <a:buClr>
                <a:schemeClr val="tx2"/>
              </a:buClr>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Genetic and Chronic Diseases Control General Department</a:t>
            </a:r>
          </a:p>
          <a:p>
            <a:pPr marL="457200" lvl="1" indent="-457200">
              <a:spcBef>
                <a:spcPts val="0"/>
              </a:spcBef>
              <a:buClr>
                <a:schemeClr val="tx2"/>
              </a:buClr>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Anti-Smoking Program</a:t>
            </a:r>
          </a:p>
          <a:p>
            <a:pPr marL="457200" lvl="0" indent="-457200" algn="l">
              <a:spcBef>
                <a:spcPts val="0"/>
              </a:spcBef>
              <a:buClr>
                <a:schemeClr val="tx2"/>
              </a:buClr>
              <a:buSzPct val="100000"/>
            </a:pPr>
            <a:r>
              <a:rPr lang="en-US" sz="2400" b="1" dirty="0">
                <a:solidFill>
                  <a:srgbClr val="0000FF"/>
                </a:solidFill>
                <a:latin typeface="Times New Roman" panose="02020603050405020304" pitchFamily="18" charset="0"/>
                <a:cs typeface="Times New Roman" panose="02020603050405020304" pitchFamily="18" charset="0"/>
              </a:rPr>
              <a:t>National Health Laboratory</a:t>
            </a:r>
          </a:p>
        </p:txBody>
      </p:sp>
    </p:spTree>
    <p:extLst>
      <p:ext uri="{BB962C8B-B14F-4D97-AF65-F5344CB8AC3E}">
        <p14:creationId xmlns:p14="http://schemas.microsoft.com/office/powerpoint/2010/main" val="3720092764"/>
      </p:ext>
    </p:extLst>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2"/>
          </p:nvPr>
        </p:nvSpPr>
        <p:spPr/>
        <p:txBody>
          <a:bodyPr/>
          <a:lstStyle/>
          <a:p>
            <a:fld id="{E9600C0B-CEFD-47C0-ABB8-F06C7E7D5A6E}" type="datetime1">
              <a:rPr lang="ar-SA" smtClean="0"/>
              <a:t>30/01/1441</a:t>
            </a:fld>
            <a:endParaRPr lang="ar-SA" dirty="0"/>
          </a:p>
        </p:txBody>
      </p:sp>
      <p:sp>
        <p:nvSpPr>
          <p:cNvPr id="6" name="Footer Placeholder 5"/>
          <p:cNvSpPr>
            <a:spLocks noGrp="1"/>
          </p:cNvSpPr>
          <p:nvPr>
            <p:ph type="ftr" sz="quarter" idx="3"/>
          </p:nvPr>
        </p:nvSpPr>
        <p:spPr/>
        <p:txBody>
          <a:bodyPr/>
          <a:lstStyle/>
          <a:p>
            <a:r>
              <a:rPr lang="en-US" dirty="0" smtClean="0"/>
              <a:t>Dr. Mohammed Alnaif</a:t>
            </a:r>
            <a:endParaRPr lang="ar-SA" dirty="0"/>
          </a:p>
        </p:txBody>
      </p:sp>
      <p:sp>
        <p:nvSpPr>
          <p:cNvPr id="5" name="Slide Number Placeholder 4"/>
          <p:cNvSpPr>
            <a:spLocks noGrp="1"/>
          </p:cNvSpPr>
          <p:nvPr>
            <p:ph type="sldNum" sz="quarter" idx="4"/>
          </p:nvPr>
        </p:nvSpPr>
        <p:spPr/>
        <p:txBody>
          <a:bodyPr/>
          <a:lstStyle/>
          <a:p>
            <a:fld id="{B3988F7D-D297-40C4-B76C-B7BD2903FBFC}" type="slidenum">
              <a:rPr lang="ar-SA" smtClean="0"/>
              <a:pPr/>
              <a:t>52</a:t>
            </a:fld>
            <a:endParaRPr lang="ar-SA"/>
          </a:p>
        </p:txBody>
      </p:sp>
      <p:sp>
        <p:nvSpPr>
          <p:cNvPr id="2" name="Title 1"/>
          <p:cNvSpPr>
            <a:spLocks noGrp="1"/>
          </p:cNvSpPr>
          <p:nvPr>
            <p:ph type="ctrTitle" sz="quarter"/>
          </p:nvPr>
        </p:nvSpPr>
        <p:spPr>
          <a:xfrm>
            <a:off x="533400" y="381000"/>
            <a:ext cx="8077200" cy="585936"/>
          </a:xfrm>
        </p:spPr>
        <p:txBody>
          <a:bodyPr>
            <a:noAutofit/>
          </a:bodyPr>
          <a:lstStyle/>
          <a:p>
            <a:pPr marL="182880"/>
            <a:r>
              <a:rPr lang="en-US" sz="3200" b="1" dirty="0">
                <a:solidFill>
                  <a:schemeClr val="tx1"/>
                </a:solidFill>
                <a:effectLst/>
                <a:latin typeface="Times New Roman" panose="02020603050405020304" pitchFamily="18" charset="0"/>
                <a:cs typeface="Times New Roman" panose="02020603050405020304" pitchFamily="18" charset="0"/>
              </a:rPr>
              <a:t>MODERN PUBLIC HEALT H SYSTEMS</a:t>
            </a:r>
            <a:endParaRPr lang="ar-SA" sz="3200" dirty="0">
              <a:solidFill>
                <a:schemeClr val="tx1"/>
              </a:solidFill>
              <a:effectLst/>
              <a:latin typeface="Times New Roman" panose="02020603050405020304" pitchFamily="18" charset="0"/>
              <a:cs typeface="Times New Roman" panose="02020603050405020304" pitchFamily="18" charset="0"/>
            </a:endParaRPr>
          </a:p>
        </p:txBody>
      </p:sp>
      <p:sp>
        <p:nvSpPr>
          <p:cNvPr id="7" name="Subtitle 6"/>
          <p:cNvSpPr>
            <a:spLocks noGrp="1"/>
          </p:cNvSpPr>
          <p:nvPr>
            <p:ph type="subTitle" sz="quarter" idx="1"/>
          </p:nvPr>
        </p:nvSpPr>
        <p:spPr>
          <a:xfrm>
            <a:off x="457200" y="1295400"/>
            <a:ext cx="8382000" cy="4800600"/>
          </a:xfrm>
        </p:spPr>
        <p:txBody>
          <a:bodyPr>
            <a:noAutofit/>
          </a:bodyPr>
          <a:lstStyle/>
          <a:p>
            <a:pPr marL="457200" indent="-457200" algn="l">
              <a:spcBef>
                <a:spcPts val="600"/>
              </a:spcBef>
            </a:pPr>
            <a:r>
              <a:rPr lang="en-US" sz="2800" b="1" dirty="0">
                <a:solidFill>
                  <a:srgbClr val="0000FF"/>
                </a:solidFill>
                <a:latin typeface="Times New Roman" panose="02020603050405020304" pitchFamily="18" charset="0"/>
                <a:cs typeface="Times New Roman" panose="02020603050405020304" pitchFamily="18" charset="0"/>
              </a:rPr>
              <a:t>Saudi Food and Drug Authority</a:t>
            </a:r>
          </a:p>
          <a:p>
            <a:pPr marL="457200" indent="-457200" algn="l">
              <a:spcBef>
                <a:spcPts val="600"/>
              </a:spcBef>
              <a:buFont typeface="Arial" panose="020B0604020202020204" pitchFamily="34" charset="0"/>
              <a:buChar char="•"/>
            </a:pPr>
            <a:r>
              <a:rPr lang="en-US" sz="2800" b="1" dirty="0">
                <a:solidFill>
                  <a:schemeClr val="tx1"/>
                </a:solidFill>
                <a:latin typeface="Times New Roman" panose="02020603050405020304" pitchFamily="18" charset="0"/>
                <a:cs typeface="Times New Roman" panose="02020603050405020304" pitchFamily="18" charset="0"/>
              </a:rPr>
              <a:t>The </a:t>
            </a:r>
            <a:r>
              <a:rPr lang="en-US" sz="2800" b="1" dirty="0">
                <a:solidFill>
                  <a:srgbClr val="0000FF"/>
                </a:solidFill>
                <a:latin typeface="Times New Roman" panose="02020603050405020304" pitchFamily="18" charset="0"/>
                <a:cs typeface="Times New Roman" panose="02020603050405020304" pitchFamily="18" charset="0"/>
              </a:rPr>
              <a:t>Saudi Food and Drug Authority (SFDA) </a:t>
            </a:r>
            <a:r>
              <a:rPr lang="en-US" sz="2800" b="1" dirty="0">
                <a:solidFill>
                  <a:schemeClr val="tx1"/>
                </a:solidFill>
                <a:latin typeface="Times New Roman" panose="02020603050405020304" pitchFamily="18" charset="0"/>
                <a:cs typeface="Times New Roman" panose="02020603050405020304" pitchFamily="18" charset="0"/>
              </a:rPr>
              <a:t>objective is to ensure safety of food and drug for man and animal, and safety of biological and chemical substance as well as electronic products. </a:t>
            </a:r>
            <a:endParaRPr lang="en-US" sz="2800" b="1" dirty="0" smtClean="0">
              <a:solidFill>
                <a:schemeClr val="tx1"/>
              </a:solidFill>
              <a:latin typeface="Times New Roman" panose="02020603050405020304" pitchFamily="18" charset="0"/>
              <a:cs typeface="Times New Roman" panose="02020603050405020304" pitchFamily="18" charset="0"/>
            </a:endParaRPr>
          </a:p>
          <a:p>
            <a:pPr marL="457200" indent="-457200" algn="l">
              <a:spcBef>
                <a:spcPts val="600"/>
              </a:spcBef>
              <a:buFont typeface="Arial" panose="020B0604020202020204" pitchFamily="34" charset="0"/>
              <a:buChar char="•"/>
            </a:pPr>
            <a:r>
              <a:rPr lang="en-US" sz="2800" b="1" dirty="0" smtClean="0">
                <a:solidFill>
                  <a:schemeClr val="tx1"/>
                </a:solidFill>
                <a:latin typeface="Times New Roman" panose="02020603050405020304" pitchFamily="18" charset="0"/>
                <a:cs typeface="Times New Roman" panose="02020603050405020304" pitchFamily="18" charset="0"/>
              </a:rPr>
              <a:t>The </a:t>
            </a:r>
            <a:r>
              <a:rPr lang="en-US" sz="2800" b="1" dirty="0">
                <a:solidFill>
                  <a:schemeClr val="tx1"/>
                </a:solidFill>
                <a:latin typeface="Times New Roman" panose="02020603050405020304" pitchFamily="18" charset="0"/>
                <a:cs typeface="Times New Roman" panose="02020603050405020304" pitchFamily="18" charset="0"/>
              </a:rPr>
              <a:t>main purpose of the </a:t>
            </a:r>
            <a:r>
              <a:rPr lang="en-US" sz="2800" b="1" dirty="0">
                <a:solidFill>
                  <a:srgbClr val="0000FF"/>
                </a:solidFill>
                <a:latin typeface="Times New Roman" panose="02020603050405020304" pitchFamily="18" charset="0"/>
                <a:cs typeface="Times New Roman" panose="02020603050405020304" pitchFamily="18" charset="0"/>
              </a:rPr>
              <a:t>SFDA</a:t>
            </a:r>
            <a:r>
              <a:rPr lang="en-US" sz="2800" b="1" dirty="0">
                <a:solidFill>
                  <a:schemeClr val="tx1"/>
                </a:solidFill>
                <a:latin typeface="Times New Roman" panose="02020603050405020304" pitchFamily="18" charset="0"/>
                <a:cs typeface="Times New Roman" panose="02020603050405020304" pitchFamily="18" charset="0"/>
              </a:rPr>
              <a:t> establishment is to regulate, oversee, and control food, drug, medical devices, as well as to set mandatory standard specifications thereof, whether they are imported or locally </a:t>
            </a:r>
            <a:r>
              <a:rPr lang="en-US" sz="2800" b="1" dirty="0" smtClean="0">
                <a:solidFill>
                  <a:schemeClr val="tx1"/>
                </a:solidFill>
                <a:latin typeface="Times New Roman" panose="02020603050405020304" pitchFamily="18" charset="0"/>
                <a:cs typeface="Times New Roman" panose="02020603050405020304" pitchFamily="18" charset="0"/>
              </a:rPr>
              <a:t>manufactured</a:t>
            </a:r>
          </a:p>
          <a:p>
            <a:pPr marL="457200" indent="-457200" algn="l">
              <a:spcBef>
                <a:spcPts val="600"/>
              </a:spcBef>
            </a:pPr>
            <a:r>
              <a:rPr lang="en-US" sz="1400" b="1" dirty="0" smtClean="0">
                <a:solidFill>
                  <a:srgbClr val="0000FF"/>
                </a:solidFill>
                <a:latin typeface="Times New Roman" panose="02020603050405020304" pitchFamily="18" charset="0"/>
                <a:cs typeface="Times New Roman" panose="02020603050405020304" pitchFamily="18" charset="0"/>
              </a:rPr>
              <a:t>Source SFDA web-site</a:t>
            </a:r>
            <a:endParaRPr lang="en-US" sz="1400" b="1"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74264682"/>
      </p:ext>
    </p:extLst>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2"/>
          </p:nvPr>
        </p:nvSpPr>
        <p:spPr/>
        <p:txBody>
          <a:bodyPr/>
          <a:lstStyle/>
          <a:p>
            <a:fld id="{E9600C0B-CEFD-47C0-ABB8-F06C7E7D5A6E}" type="datetime1">
              <a:rPr lang="ar-SA" smtClean="0"/>
              <a:t>30/01/1441</a:t>
            </a:fld>
            <a:endParaRPr lang="ar-SA" dirty="0"/>
          </a:p>
        </p:txBody>
      </p:sp>
      <p:sp>
        <p:nvSpPr>
          <p:cNvPr id="6" name="Footer Placeholder 5"/>
          <p:cNvSpPr>
            <a:spLocks noGrp="1"/>
          </p:cNvSpPr>
          <p:nvPr>
            <p:ph type="ftr" sz="quarter" idx="3"/>
          </p:nvPr>
        </p:nvSpPr>
        <p:spPr/>
        <p:txBody>
          <a:bodyPr/>
          <a:lstStyle/>
          <a:p>
            <a:r>
              <a:rPr lang="en-US" dirty="0" smtClean="0"/>
              <a:t>Dr. Mohammed Alnaif</a:t>
            </a:r>
            <a:endParaRPr lang="ar-SA" dirty="0"/>
          </a:p>
        </p:txBody>
      </p:sp>
      <p:sp>
        <p:nvSpPr>
          <p:cNvPr id="5" name="Slide Number Placeholder 4"/>
          <p:cNvSpPr>
            <a:spLocks noGrp="1"/>
          </p:cNvSpPr>
          <p:nvPr>
            <p:ph type="sldNum" sz="quarter" idx="4"/>
          </p:nvPr>
        </p:nvSpPr>
        <p:spPr/>
        <p:txBody>
          <a:bodyPr/>
          <a:lstStyle/>
          <a:p>
            <a:fld id="{B3988F7D-D297-40C4-B76C-B7BD2903FBFC}" type="slidenum">
              <a:rPr lang="ar-SA" smtClean="0"/>
              <a:pPr/>
              <a:t>53</a:t>
            </a:fld>
            <a:endParaRPr lang="ar-SA"/>
          </a:p>
        </p:txBody>
      </p:sp>
      <p:sp>
        <p:nvSpPr>
          <p:cNvPr id="2" name="Title 1"/>
          <p:cNvSpPr>
            <a:spLocks noGrp="1"/>
          </p:cNvSpPr>
          <p:nvPr>
            <p:ph type="ctrTitle" sz="quarter"/>
          </p:nvPr>
        </p:nvSpPr>
        <p:spPr>
          <a:xfrm>
            <a:off x="381000" y="381000"/>
            <a:ext cx="8229600" cy="585936"/>
          </a:xfrm>
        </p:spPr>
        <p:txBody>
          <a:bodyPr>
            <a:noAutofit/>
          </a:bodyPr>
          <a:lstStyle/>
          <a:p>
            <a:pPr marL="182880"/>
            <a:r>
              <a:rPr lang="en-US" sz="3200" b="1" dirty="0">
                <a:solidFill>
                  <a:schemeClr val="tx1"/>
                </a:solidFill>
                <a:effectLst/>
                <a:latin typeface="Times New Roman" panose="02020603050405020304" pitchFamily="18" charset="0"/>
                <a:cs typeface="Times New Roman" panose="02020603050405020304" pitchFamily="18" charset="0"/>
              </a:rPr>
              <a:t>MODERN PUBLIC HEALT H SYSTEMS</a:t>
            </a:r>
            <a:endParaRPr lang="ar-SA" sz="3200" dirty="0">
              <a:solidFill>
                <a:schemeClr val="tx1"/>
              </a:solidFill>
              <a:effectLst/>
              <a:latin typeface="Times New Roman" panose="02020603050405020304" pitchFamily="18" charset="0"/>
              <a:cs typeface="Times New Roman" panose="02020603050405020304" pitchFamily="18" charset="0"/>
            </a:endParaRPr>
          </a:p>
        </p:txBody>
      </p:sp>
      <p:sp>
        <p:nvSpPr>
          <p:cNvPr id="7" name="Subtitle 6"/>
          <p:cNvSpPr>
            <a:spLocks noGrp="1"/>
          </p:cNvSpPr>
          <p:nvPr>
            <p:ph type="subTitle" sz="quarter" idx="1"/>
          </p:nvPr>
        </p:nvSpPr>
        <p:spPr>
          <a:xfrm>
            <a:off x="609600" y="1981200"/>
            <a:ext cx="8001000" cy="4114800"/>
          </a:xfrm>
        </p:spPr>
        <p:txBody>
          <a:bodyPr>
            <a:noAutofit/>
          </a:bodyPr>
          <a:lstStyle/>
          <a:p>
            <a:pPr marL="457200" indent="-457200" algn="l"/>
            <a:r>
              <a:rPr lang="en-US" sz="2800" b="1" dirty="0">
                <a:solidFill>
                  <a:srgbClr val="0000FF"/>
                </a:solidFill>
                <a:latin typeface="Times New Roman" panose="02020603050405020304" pitchFamily="18" charset="0"/>
                <a:cs typeface="Times New Roman" panose="02020603050405020304" pitchFamily="18" charset="0"/>
              </a:rPr>
              <a:t>Ministry of Municipal and Rural Affairs</a:t>
            </a:r>
          </a:p>
          <a:p>
            <a:pPr marL="457200" indent="-457200" algn="l">
              <a:buFont typeface="Arial" panose="020B0604020202020204" pitchFamily="34" charset="0"/>
              <a:buChar char="•"/>
            </a:pPr>
            <a:r>
              <a:rPr lang="en-US" sz="2800" b="1" dirty="0">
                <a:solidFill>
                  <a:schemeClr val="tx1"/>
                </a:solidFill>
                <a:latin typeface="Times New Roman" panose="02020603050405020304" pitchFamily="18" charset="0"/>
                <a:cs typeface="Times New Roman" panose="02020603050405020304" pitchFamily="18" charset="0"/>
              </a:rPr>
              <a:t>Environmental health programs</a:t>
            </a:r>
          </a:p>
          <a:p>
            <a:pPr marL="457200" indent="-457200" algn="l">
              <a:buFont typeface="Arial" panose="020B0604020202020204" pitchFamily="34" charset="0"/>
              <a:buChar char="•"/>
            </a:pPr>
            <a:r>
              <a:rPr lang="en-US" sz="2800" b="1" dirty="0">
                <a:solidFill>
                  <a:schemeClr val="tx1"/>
                </a:solidFill>
                <a:latin typeface="Times New Roman" panose="02020603050405020304" pitchFamily="18" charset="0"/>
                <a:cs typeface="Times New Roman" panose="02020603050405020304" pitchFamily="18" charset="0"/>
              </a:rPr>
              <a:t>Department of Public Health</a:t>
            </a:r>
          </a:p>
          <a:p>
            <a:pPr marL="457200" indent="-457200" algn="l">
              <a:buFont typeface="Arial" panose="020B0604020202020204" pitchFamily="34" charset="0"/>
              <a:buChar char="•"/>
            </a:pPr>
            <a:r>
              <a:rPr lang="en-US" sz="2800" b="1" dirty="0">
                <a:solidFill>
                  <a:schemeClr val="tx1"/>
                </a:solidFill>
                <a:latin typeface="Times New Roman" panose="02020603050405020304" pitchFamily="18" charset="0"/>
                <a:cs typeface="Times New Roman" panose="02020603050405020304" pitchFamily="18" charset="0"/>
              </a:rPr>
              <a:t>Department of Public Health Management of Slaughter Houses</a:t>
            </a:r>
          </a:p>
          <a:p>
            <a:pPr marL="457200" indent="-457200" algn="l">
              <a:buFont typeface="Arial" panose="020B0604020202020204" pitchFamily="34" charset="0"/>
              <a:buChar char="•"/>
            </a:pPr>
            <a:r>
              <a:rPr lang="en-US" sz="2800" b="1" dirty="0">
                <a:solidFill>
                  <a:schemeClr val="tx1"/>
                </a:solidFill>
                <a:latin typeface="Times New Roman" panose="02020603050405020304" pitchFamily="18" charset="0"/>
                <a:cs typeface="Times New Roman" panose="02020603050405020304" pitchFamily="18" charset="0"/>
              </a:rPr>
              <a:t>Environmental health Laboratory Management</a:t>
            </a:r>
          </a:p>
          <a:p>
            <a:pPr marL="457200" indent="-457200" algn="l">
              <a:buFont typeface="Arial" panose="020B0604020202020204" pitchFamily="34" charset="0"/>
              <a:buChar char="•"/>
            </a:pPr>
            <a:r>
              <a:rPr lang="en-US" sz="2800" b="1" dirty="0">
                <a:solidFill>
                  <a:schemeClr val="tx1"/>
                </a:solidFill>
                <a:latin typeface="Times New Roman" panose="02020603050405020304" pitchFamily="18" charset="0"/>
                <a:cs typeface="Times New Roman" panose="02020603050405020304" pitchFamily="18" charset="0"/>
              </a:rPr>
              <a:t>Management </a:t>
            </a:r>
            <a:r>
              <a:rPr lang="en-US" sz="2800" b="1" dirty="0" smtClean="0">
                <a:solidFill>
                  <a:schemeClr val="tx1"/>
                </a:solidFill>
                <a:latin typeface="Times New Roman" panose="02020603050405020304" pitchFamily="18" charset="0"/>
                <a:cs typeface="Times New Roman" panose="02020603050405020304" pitchFamily="18" charset="0"/>
              </a:rPr>
              <a:t>Hygiene </a:t>
            </a:r>
            <a:endParaRPr lang="en-US" sz="14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95259124"/>
      </p:ext>
    </p:extLst>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p:cNvSpPr>
            <a:spLocks noGrp="1"/>
          </p:cNvSpPr>
          <p:nvPr>
            <p:ph type="subTitle" idx="1"/>
          </p:nvPr>
        </p:nvSpPr>
        <p:spPr>
          <a:xfrm>
            <a:off x="990600" y="990600"/>
            <a:ext cx="7924800" cy="5105400"/>
          </a:xfrm>
        </p:spPr>
        <p:txBody>
          <a:bodyPr>
            <a:noAutofit/>
          </a:bodyPr>
          <a:lstStyle/>
          <a:p>
            <a:r>
              <a:rPr lang="en-US" sz="2800" b="1" dirty="0">
                <a:solidFill>
                  <a:srgbClr val="0000FF"/>
                </a:solidFill>
                <a:latin typeface="Times New Roman" panose="02020603050405020304" pitchFamily="18" charset="0"/>
                <a:cs typeface="Times New Roman" panose="02020603050405020304" pitchFamily="18" charset="0"/>
              </a:rPr>
              <a:t>Ministry of Municipal and Rural </a:t>
            </a:r>
            <a:r>
              <a:rPr lang="en-US" sz="2800" b="1" dirty="0" smtClean="0">
                <a:solidFill>
                  <a:srgbClr val="0000FF"/>
                </a:solidFill>
                <a:latin typeface="Times New Roman" panose="02020603050405020304" pitchFamily="18" charset="0"/>
                <a:cs typeface="Times New Roman" panose="02020603050405020304" pitchFamily="18" charset="0"/>
              </a:rPr>
              <a:t>Affairs</a:t>
            </a:r>
            <a:endParaRPr lang="en-US" sz="2800" b="1" dirty="0">
              <a:solidFill>
                <a:srgbClr val="0000FF"/>
              </a:solidFill>
              <a:latin typeface="Times New Roman" panose="02020603050405020304" pitchFamily="18" charset="0"/>
              <a:cs typeface="Times New Roman" panose="02020603050405020304" pitchFamily="18" charset="0"/>
            </a:endParaRPr>
          </a:p>
        </p:txBody>
      </p:sp>
      <p:sp>
        <p:nvSpPr>
          <p:cNvPr id="4" name="Date Placeholder 3"/>
          <p:cNvSpPr>
            <a:spLocks noGrp="1"/>
          </p:cNvSpPr>
          <p:nvPr>
            <p:ph type="dt" sz="half" idx="4294967295"/>
          </p:nvPr>
        </p:nvSpPr>
        <p:spPr>
          <a:xfrm>
            <a:off x="3581400" y="6305550"/>
            <a:ext cx="2133600" cy="476250"/>
          </a:xfrm>
          <a:prstGeom prst="rect">
            <a:avLst/>
          </a:prstGeom>
        </p:spPr>
        <p:txBody>
          <a:bodyPr/>
          <a:lstStyle/>
          <a:p>
            <a:fld id="{E9600C0B-CEFD-47C0-ABB8-F06C7E7D5A6E}" type="datetime1">
              <a:rPr lang="ar-SA" smtClean="0"/>
              <a:t>30/01/1441</a:t>
            </a:fld>
            <a:endParaRPr lang="ar-SA" dirty="0"/>
          </a:p>
        </p:txBody>
      </p:sp>
      <p:sp>
        <p:nvSpPr>
          <p:cNvPr id="6" name="Footer Placeholder 5"/>
          <p:cNvSpPr>
            <a:spLocks noGrp="1"/>
          </p:cNvSpPr>
          <p:nvPr>
            <p:ph type="ftr" sz="quarter" idx="4294967295"/>
          </p:nvPr>
        </p:nvSpPr>
        <p:spPr>
          <a:xfrm>
            <a:off x="5715000" y="6305550"/>
            <a:ext cx="2895600" cy="476250"/>
          </a:xfrm>
          <a:prstGeom prst="rect">
            <a:avLst/>
          </a:prstGeom>
        </p:spPr>
        <p:txBody>
          <a:bodyPr/>
          <a:lstStyle/>
          <a:p>
            <a:r>
              <a:rPr lang="en-US" dirty="0" smtClean="0"/>
              <a:t>Dr. Mohammed Alnaif</a:t>
            </a:r>
            <a:endParaRPr lang="ar-SA" dirty="0"/>
          </a:p>
        </p:txBody>
      </p:sp>
      <p:sp>
        <p:nvSpPr>
          <p:cNvPr id="5" name="Slide Number Placeholder 4"/>
          <p:cNvSpPr>
            <a:spLocks noGrp="1"/>
          </p:cNvSpPr>
          <p:nvPr>
            <p:ph type="sldNum" sz="quarter" idx="4294967295"/>
          </p:nvPr>
        </p:nvSpPr>
        <p:spPr>
          <a:xfrm>
            <a:off x="8613648" y="6305550"/>
            <a:ext cx="457200" cy="476250"/>
          </a:xfrm>
          <a:prstGeom prst="rect">
            <a:avLst/>
          </a:prstGeom>
        </p:spPr>
        <p:txBody>
          <a:bodyPr/>
          <a:lstStyle/>
          <a:p>
            <a:fld id="{B3988F7D-D297-40C4-B76C-B7BD2903FBFC}" type="slidenum">
              <a:rPr lang="ar-SA" smtClean="0"/>
              <a:pPr/>
              <a:t>54</a:t>
            </a:fld>
            <a:endParaRPr lang="ar-SA"/>
          </a:p>
        </p:txBody>
      </p:sp>
      <p:sp>
        <p:nvSpPr>
          <p:cNvPr id="2" name="Title 1"/>
          <p:cNvSpPr>
            <a:spLocks noGrp="1"/>
          </p:cNvSpPr>
          <p:nvPr>
            <p:ph type="ctrTitle"/>
          </p:nvPr>
        </p:nvSpPr>
        <p:spPr>
          <a:xfrm>
            <a:off x="304800" y="381000"/>
            <a:ext cx="8305800" cy="585936"/>
          </a:xfrm>
        </p:spPr>
        <p:txBody>
          <a:bodyPr>
            <a:noAutofit/>
          </a:bodyPr>
          <a:lstStyle/>
          <a:p>
            <a:pPr marL="182880"/>
            <a:r>
              <a:rPr lang="en-US" sz="3200" b="1" dirty="0">
                <a:solidFill>
                  <a:schemeClr val="tx1"/>
                </a:solidFill>
                <a:effectLst/>
                <a:latin typeface="Times New Roman" panose="02020603050405020304" pitchFamily="18" charset="0"/>
                <a:cs typeface="Times New Roman" panose="02020603050405020304" pitchFamily="18" charset="0"/>
              </a:rPr>
              <a:t>MODERN PUBLIC HEALT H SYSTEMS</a:t>
            </a:r>
            <a:endParaRPr lang="ar-SA" sz="3200" dirty="0">
              <a:solidFill>
                <a:schemeClr val="tx1"/>
              </a:solidFill>
              <a:effectLst/>
              <a:latin typeface="Times New Roman" panose="02020603050405020304" pitchFamily="18" charset="0"/>
              <a:cs typeface="Times New Roman" panose="02020603050405020304" pitchFamily="18" charset="0"/>
            </a:endParaRPr>
          </a:p>
        </p:txBody>
      </p:sp>
      <p:graphicFrame>
        <p:nvGraphicFramePr>
          <p:cNvPr id="8" name="Chart 7"/>
          <p:cNvGraphicFramePr/>
          <p:nvPr>
            <p:extLst>
              <p:ext uri="{D42A27DB-BD31-4B8C-83A1-F6EECF244321}">
                <p14:modId xmlns:p14="http://schemas.microsoft.com/office/powerpoint/2010/main" val="1825669752"/>
              </p:ext>
            </p:extLst>
          </p:nvPr>
        </p:nvGraphicFramePr>
        <p:xfrm>
          <a:off x="762000" y="1600200"/>
          <a:ext cx="7848600" cy="47244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13157715"/>
      </p:ext>
    </p:extLst>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p:cNvSpPr>
            <a:spLocks noGrp="1"/>
          </p:cNvSpPr>
          <p:nvPr>
            <p:ph type="subTitle" idx="1"/>
          </p:nvPr>
        </p:nvSpPr>
        <p:spPr>
          <a:xfrm>
            <a:off x="665859" y="1278308"/>
            <a:ext cx="7924800" cy="4800600"/>
          </a:xfrm>
        </p:spPr>
        <p:txBody>
          <a:bodyPr>
            <a:noAutofit/>
          </a:bodyPr>
          <a:lstStyle/>
          <a:p>
            <a:pPr algn="l"/>
            <a:r>
              <a:rPr lang="en-US" sz="1800" b="1" dirty="0" smtClean="0">
                <a:solidFill>
                  <a:schemeClr val="tx1"/>
                </a:solidFill>
                <a:latin typeface="Times New Roman" panose="02020603050405020304" pitchFamily="18" charset="0"/>
                <a:cs typeface="Times New Roman" panose="02020603050405020304" pitchFamily="18" charset="0"/>
              </a:rPr>
              <a:t>  </a:t>
            </a:r>
            <a:r>
              <a:rPr lang="en-US" sz="2000" b="1" dirty="0" smtClean="0">
                <a:solidFill>
                  <a:schemeClr val="tx1"/>
                </a:solidFill>
                <a:latin typeface="Times New Roman" panose="02020603050405020304" pitchFamily="18" charset="0"/>
                <a:cs typeface="Times New Roman" panose="02020603050405020304" pitchFamily="18" charset="0"/>
              </a:rPr>
              <a:t>The </a:t>
            </a:r>
            <a:r>
              <a:rPr lang="en-US" sz="2000" b="1" dirty="0">
                <a:solidFill>
                  <a:schemeClr val="tx1"/>
                </a:solidFill>
                <a:latin typeface="Times New Roman" panose="02020603050405020304" pitchFamily="18" charset="0"/>
                <a:cs typeface="Times New Roman" panose="02020603050405020304" pitchFamily="18" charset="0"/>
              </a:rPr>
              <a:t>number of deaths </a:t>
            </a:r>
            <a:r>
              <a:rPr lang="en-US" sz="2000" b="1" dirty="0" smtClean="0">
                <a:solidFill>
                  <a:schemeClr val="tx1"/>
                </a:solidFill>
                <a:latin typeface="Times New Roman" panose="02020603050405020304" pitchFamily="18" charset="0"/>
                <a:cs typeface="Times New Roman" panose="02020603050405020304" pitchFamily="18" charset="0"/>
              </a:rPr>
              <a:t>during </a:t>
            </a:r>
            <a:r>
              <a:rPr lang="en-US" sz="2000" b="1" dirty="0">
                <a:solidFill>
                  <a:schemeClr val="tx1"/>
                </a:solidFill>
                <a:latin typeface="Times New Roman" panose="02020603050405020304" pitchFamily="18" charset="0"/>
                <a:cs typeface="Times New Roman" panose="02020603050405020304" pitchFamily="18" charset="0"/>
              </a:rPr>
              <a:t>1436 By </a:t>
            </a:r>
            <a:r>
              <a:rPr lang="en-US" sz="2000" b="1" dirty="0" smtClean="0">
                <a:solidFill>
                  <a:schemeClr val="tx1"/>
                </a:solidFill>
                <a:latin typeface="Times New Roman" panose="02020603050405020304" pitchFamily="18" charset="0"/>
                <a:cs typeface="Times New Roman" panose="02020603050405020304" pitchFamily="18" charset="0"/>
              </a:rPr>
              <a:t>nationality and </a:t>
            </a:r>
            <a:r>
              <a:rPr lang="en-US" sz="2000" b="1" dirty="0">
                <a:solidFill>
                  <a:schemeClr val="tx1"/>
                </a:solidFill>
                <a:latin typeface="Times New Roman" panose="02020603050405020304" pitchFamily="18" charset="0"/>
                <a:cs typeface="Times New Roman" panose="02020603050405020304" pitchFamily="18" charset="0"/>
              </a:rPr>
              <a:t>gender</a:t>
            </a:r>
          </a:p>
          <a:p>
            <a:endParaRPr lang="en-US" sz="2800" b="1" dirty="0">
              <a:solidFill>
                <a:srgbClr val="0000FF"/>
              </a:solidFill>
              <a:latin typeface="Times New Roman" panose="02020603050405020304" pitchFamily="18" charset="0"/>
              <a:cs typeface="Times New Roman" panose="02020603050405020304" pitchFamily="18" charset="0"/>
            </a:endParaRPr>
          </a:p>
        </p:txBody>
      </p:sp>
      <p:sp>
        <p:nvSpPr>
          <p:cNvPr id="4" name="Date Placeholder 3"/>
          <p:cNvSpPr>
            <a:spLocks noGrp="1"/>
          </p:cNvSpPr>
          <p:nvPr>
            <p:ph type="dt" sz="half" idx="4294967295"/>
          </p:nvPr>
        </p:nvSpPr>
        <p:spPr>
          <a:xfrm>
            <a:off x="3581400" y="6305550"/>
            <a:ext cx="2133600" cy="476250"/>
          </a:xfrm>
          <a:prstGeom prst="rect">
            <a:avLst/>
          </a:prstGeom>
        </p:spPr>
        <p:txBody>
          <a:bodyPr/>
          <a:lstStyle/>
          <a:p>
            <a:fld id="{E9600C0B-CEFD-47C0-ABB8-F06C7E7D5A6E}" type="datetime1">
              <a:rPr lang="ar-SA" smtClean="0"/>
              <a:t>30/01/1441</a:t>
            </a:fld>
            <a:endParaRPr lang="ar-SA" dirty="0"/>
          </a:p>
        </p:txBody>
      </p:sp>
      <p:sp>
        <p:nvSpPr>
          <p:cNvPr id="6" name="Footer Placeholder 5"/>
          <p:cNvSpPr>
            <a:spLocks noGrp="1"/>
          </p:cNvSpPr>
          <p:nvPr>
            <p:ph type="ftr" sz="quarter" idx="4294967295"/>
          </p:nvPr>
        </p:nvSpPr>
        <p:spPr>
          <a:xfrm>
            <a:off x="5715000" y="6305550"/>
            <a:ext cx="2895600" cy="476250"/>
          </a:xfrm>
          <a:prstGeom prst="rect">
            <a:avLst/>
          </a:prstGeom>
        </p:spPr>
        <p:txBody>
          <a:bodyPr/>
          <a:lstStyle/>
          <a:p>
            <a:r>
              <a:rPr lang="en-US" dirty="0" smtClean="0"/>
              <a:t>Dr. Mohammed Alnaif</a:t>
            </a:r>
            <a:endParaRPr lang="ar-SA" dirty="0"/>
          </a:p>
        </p:txBody>
      </p:sp>
      <p:sp>
        <p:nvSpPr>
          <p:cNvPr id="5" name="Slide Number Placeholder 4"/>
          <p:cNvSpPr>
            <a:spLocks noGrp="1"/>
          </p:cNvSpPr>
          <p:nvPr>
            <p:ph type="sldNum" sz="quarter" idx="4294967295"/>
          </p:nvPr>
        </p:nvSpPr>
        <p:spPr>
          <a:xfrm>
            <a:off x="8613648" y="6305550"/>
            <a:ext cx="457200" cy="476250"/>
          </a:xfrm>
          <a:prstGeom prst="rect">
            <a:avLst/>
          </a:prstGeom>
        </p:spPr>
        <p:txBody>
          <a:bodyPr/>
          <a:lstStyle/>
          <a:p>
            <a:fld id="{B3988F7D-D297-40C4-B76C-B7BD2903FBFC}" type="slidenum">
              <a:rPr lang="ar-SA" smtClean="0"/>
              <a:pPr/>
              <a:t>55</a:t>
            </a:fld>
            <a:endParaRPr lang="ar-SA"/>
          </a:p>
        </p:txBody>
      </p:sp>
      <p:sp>
        <p:nvSpPr>
          <p:cNvPr id="2" name="Title 1"/>
          <p:cNvSpPr>
            <a:spLocks noGrp="1"/>
          </p:cNvSpPr>
          <p:nvPr>
            <p:ph type="ctrTitle"/>
          </p:nvPr>
        </p:nvSpPr>
        <p:spPr>
          <a:xfrm>
            <a:off x="457200" y="381000"/>
            <a:ext cx="8153400" cy="585936"/>
          </a:xfrm>
        </p:spPr>
        <p:txBody>
          <a:bodyPr>
            <a:noAutofit/>
          </a:bodyPr>
          <a:lstStyle/>
          <a:p>
            <a:pPr marL="182880"/>
            <a:r>
              <a:rPr lang="en-US" sz="3200" b="1" dirty="0">
                <a:solidFill>
                  <a:schemeClr val="tx1"/>
                </a:solidFill>
                <a:effectLst/>
                <a:latin typeface="Times New Roman" panose="02020603050405020304" pitchFamily="18" charset="0"/>
                <a:cs typeface="Times New Roman" panose="02020603050405020304" pitchFamily="18" charset="0"/>
              </a:rPr>
              <a:t>MODERN PUBLIC HEALT H SYSTEMS</a:t>
            </a:r>
            <a:endParaRPr lang="ar-SA" sz="3200" dirty="0">
              <a:solidFill>
                <a:schemeClr val="tx1"/>
              </a:solidFill>
              <a:effectLst/>
              <a:latin typeface="Times New Roman" panose="02020603050405020304" pitchFamily="18" charset="0"/>
              <a:cs typeface="Times New Roman" panose="02020603050405020304" pitchFamily="18" charset="0"/>
            </a:endParaRPr>
          </a:p>
        </p:txBody>
      </p:sp>
      <p:graphicFrame>
        <p:nvGraphicFramePr>
          <p:cNvPr id="9" name="Chart 8"/>
          <p:cNvGraphicFramePr>
            <a:graphicFrameLocks/>
          </p:cNvGraphicFramePr>
          <p:nvPr>
            <p:extLst>
              <p:ext uri="{D42A27DB-BD31-4B8C-83A1-F6EECF244321}">
                <p14:modId xmlns:p14="http://schemas.microsoft.com/office/powerpoint/2010/main" val="2067793220"/>
              </p:ext>
            </p:extLst>
          </p:nvPr>
        </p:nvGraphicFramePr>
        <p:xfrm>
          <a:off x="1066800" y="1981200"/>
          <a:ext cx="3733800" cy="4191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9"/>
          <p:cNvGraphicFramePr>
            <a:graphicFrameLocks/>
          </p:cNvGraphicFramePr>
          <p:nvPr>
            <p:extLst>
              <p:ext uri="{D42A27DB-BD31-4B8C-83A1-F6EECF244321}">
                <p14:modId xmlns:p14="http://schemas.microsoft.com/office/powerpoint/2010/main" val="1386603069"/>
              </p:ext>
            </p:extLst>
          </p:nvPr>
        </p:nvGraphicFramePr>
        <p:xfrm>
          <a:off x="5029200" y="1981200"/>
          <a:ext cx="3649275" cy="40386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9984121"/>
      </p:ext>
    </p:extLst>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2"/>
          </p:nvPr>
        </p:nvSpPr>
        <p:spPr/>
        <p:txBody>
          <a:bodyPr/>
          <a:lstStyle/>
          <a:p>
            <a:fld id="{E9600C0B-CEFD-47C0-ABB8-F06C7E7D5A6E}" type="datetime1">
              <a:rPr lang="ar-SA" smtClean="0"/>
              <a:t>30/01/1441</a:t>
            </a:fld>
            <a:endParaRPr lang="ar-SA" dirty="0"/>
          </a:p>
        </p:txBody>
      </p:sp>
      <p:sp>
        <p:nvSpPr>
          <p:cNvPr id="6" name="Footer Placeholder 5"/>
          <p:cNvSpPr>
            <a:spLocks noGrp="1"/>
          </p:cNvSpPr>
          <p:nvPr>
            <p:ph type="ftr" sz="quarter" idx="3"/>
          </p:nvPr>
        </p:nvSpPr>
        <p:spPr/>
        <p:txBody>
          <a:bodyPr/>
          <a:lstStyle/>
          <a:p>
            <a:r>
              <a:rPr lang="en-US" dirty="0" smtClean="0"/>
              <a:t>Dr. Mohammed Alnaif</a:t>
            </a:r>
            <a:endParaRPr lang="ar-SA" dirty="0"/>
          </a:p>
        </p:txBody>
      </p:sp>
      <p:sp>
        <p:nvSpPr>
          <p:cNvPr id="5" name="Slide Number Placeholder 4"/>
          <p:cNvSpPr>
            <a:spLocks noGrp="1"/>
          </p:cNvSpPr>
          <p:nvPr>
            <p:ph type="sldNum" sz="quarter" idx="4"/>
          </p:nvPr>
        </p:nvSpPr>
        <p:spPr/>
        <p:txBody>
          <a:bodyPr/>
          <a:lstStyle/>
          <a:p>
            <a:fld id="{B3988F7D-D297-40C4-B76C-B7BD2903FBFC}" type="slidenum">
              <a:rPr lang="ar-SA" smtClean="0"/>
              <a:pPr/>
              <a:t>56</a:t>
            </a:fld>
            <a:endParaRPr lang="ar-SA"/>
          </a:p>
        </p:txBody>
      </p:sp>
      <p:sp>
        <p:nvSpPr>
          <p:cNvPr id="2" name="Title 1"/>
          <p:cNvSpPr>
            <a:spLocks noGrp="1"/>
          </p:cNvSpPr>
          <p:nvPr>
            <p:ph type="ctrTitle" sz="quarter"/>
          </p:nvPr>
        </p:nvSpPr>
        <p:spPr>
          <a:xfrm>
            <a:off x="533400" y="381000"/>
            <a:ext cx="8077200" cy="585936"/>
          </a:xfrm>
        </p:spPr>
        <p:txBody>
          <a:bodyPr>
            <a:noAutofit/>
          </a:bodyPr>
          <a:lstStyle/>
          <a:p>
            <a:pPr marL="182880"/>
            <a:r>
              <a:rPr lang="en-US" sz="3200" b="1" dirty="0">
                <a:solidFill>
                  <a:schemeClr val="tx1"/>
                </a:solidFill>
                <a:effectLst/>
                <a:latin typeface="Times New Roman" panose="02020603050405020304" pitchFamily="18" charset="0"/>
                <a:cs typeface="Times New Roman" panose="02020603050405020304" pitchFamily="18" charset="0"/>
              </a:rPr>
              <a:t>MODERN PUBLIC HEALT H SYSTEMS</a:t>
            </a:r>
            <a:endParaRPr lang="ar-SA" sz="3200" dirty="0">
              <a:solidFill>
                <a:schemeClr val="tx1"/>
              </a:solidFill>
              <a:effectLst/>
              <a:latin typeface="Times New Roman" panose="02020603050405020304" pitchFamily="18" charset="0"/>
              <a:cs typeface="Times New Roman" panose="02020603050405020304" pitchFamily="18" charset="0"/>
            </a:endParaRPr>
          </a:p>
        </p:txBody>
      </p:sp>
      <p:sp>
        <p:nvSpPr>
          <p:cNvPr id="7" name="Subtitle 6"/>
          <p:cNvSpPr>
            <a:spLocks noGrp="1"/>
          </p:cNvSpPr>
          <p:nvPr>
            <p:ph type="subTitle" sz="quarter" idx="1"/>
          </p:nvPr>
        </p:nvSpPr>
        <p:spPr>
          <a:xfrm>
            <a:off x="381000" y="1371600"/>
            <a:ext cx="8382000" cy="4648200"/>
          </a:xfrm>
        </p:spPr>
        <p:txBody>
          <a:bodyPr>
            <a:noAutofit/>
          </a:bodyPr>
          <a:lstStyle/>
          <a:p>
            <a:pPr marL="457200" indent="-457200" algn="l">
              <a:spcBef>
                <a:spcPts val="0"/>
              </a:spcBef>
            </a:pPr>
            <a:r>
              <a:rPr lang="en-US" sz="1800" b="1" dirty="0">
                <a:solidFill>
                  <a:srgbClr val="0000FF"/>
                </a:solidFill>
                <a:latin typeface="Times New Roman" panose="02020603050405020304" pitchFamily="18" charset="0"/>
                <a:cs typeface="Times New Roman" panose="02020603050405020304" pitchFamily="18" charset="0"/>
              </a:rPr>
              <a:t>U.S. DEPARTMENT OF HEALTH AND </a:t>
            </a:r>
            <a:r>
              <a:rPr lang="en-US" sz="1800" b="1" dirty="0" smtClean="0">
                <a:solidFill>
                  <a:srgbClr val="0000FF"/>
                </a:solidFill>
                <a:latin typeface="Times New Roman" panose="02020603050405020304" pitchFamily="18" charset="0"/>
                <a:cs typeface="Times New Roman" panose="02020603050405020304" pitchFamily="18" charset="0"/>
              </a:rPr>
              <a:t>HUMAN SERVICES </a:t>
            </a:r>
            <a:r>
              <a:rPr lang="en-US" sz="1800" b="1" dirty="0">
                <a:solidFill>
                  <a:srgbClr val="0000FF"/>
                </a:solidFill>
                <a:latin typeface="Times New Roman" panose="02020603050405020304" pitchFamily="18" charset="0"/>
                <a:cs typeface="Times New Roman" panose="02020603050405020304" pitchFamily="18" charset="0"/>
              </a:rPr>
              <a:t>PRIMARY OPERATING </a:t>
            </a:r>
            <a:r>
              <a:rPr lang="en-US" sz="1800" b="1" dirty="0" smtClean="0">
                <a:solidFill>
                  <a:srgbClr val="0000FF"/>
                </a:solidFill>
                <a:latin typeface="Times New Roman" panose="02020603050405020304" pitchFamily="18" charset="0"/>
                <a:cs typeface="Times New Roman" panose="02020603050405020304" pitchFamily="18" charset="0"/>
              </a:rPr>
              <a:t>DIVISIONS AND </a:t>
            </a:r>
            <a:r>
              <a:rPr lang="en-US" sz="1800" b="1" dirty="0">
                <a:solidFill>
                  <a:srgbClr val="0000FF"/>
                </a:solidFill>
                <a:latin typeface="Times New Roman" panose="02020603050405020304" pitchFamily="18" charset="0"/>
                <a:cs typeface="Times New Roman" panose="02020603050405020304" pitchFamily="18" charset="0"/>
              </a:rPr>
              <a:t>MISSIONS</a:t>
            </a:r>
          </a:p>
          <a:p>
            <a:pPr algn="l">
              <a:spcBef>
                <a:spcPts val="0"/>
              </a:spcBef>
            </a:pPr>
            <a:r>
              <a:rPr lang="en-US" sz="2200" b="1" dirty="0">
                <a:solidFill>
                  <a:srgbClr val="0000FF"/>
                </a:solidFill>
                <a:latin typeface="Times New Roman" panose="02020603050405020304" pitchFamily="18" charset="0"/>
                <a:cs typeface="Times New Roman" panose="02020603050405020304" pitchFamily="18" charset="0"/>
              </a:rPr>
              <a:t>Administration for Children and Families (ACF), www.acf.dhhs.gov/</a:t>
            </a:r>
          </a:p>
          <a:p>
            <a:pPr marL="457200" lvl="1" indent="-457200">
              <a:spcBef>
                <a:spcPts val="0"/>
              </a:spcBef>
              <a:buFont typeface="Arial" panose="020B0604020202020204" pitchFamily="34" charset="0"/>
              <a:buChar char="•"/>
            </a:pPr>
            <a:r>
              <a:rPr lang="en-US" sz="2200" b="1" i="1" dirty="0">
                <a:solidFill>
                  <a:schemeClr val="tx1"/>
                </a:solidFill>
                <a:latin typeface="Times New Roman" panose="02020603050405020304" pitchFamily="18" charset="0"/>
                <a:cs typeface="Times New Roman" panose="02020603050405020304" pitchFamily="18" charset="0"/>
              </a:rPr>
              <a:t>Objective is to promote the economic and social well - being of families, children, individuals, and communities.</a:t>
            </a:r>
            <a:endParaRPr lang="en-US" sz="2200" b="1" dirty="0">
              <a:solidFill>
                <a:schemeClr val="tx1"/>
              </a:solidFill>
              <a:latin typeface="Times New Roman" panose="02020603050405020304" pitchFamily="18" charset="0"/>
              <a:cs typeface="Times New Roman" panose="02020603050405020304" pitchFamily="18" charset="0"/>
            </a:endParaRPr>
          </a:p>
          <a:p>
            <a:pPr algn="l">
              <a:spcBef>
                <a:spcPts val="0"/>
              </a:spcBef>
            </a:pPr>
            <a:r>
              <a:rPr lang="en-US" sz="2200" b="1" dirty="0">
                <a:solidFill>
                  <a:srgbClr val="0000FF"/>
                </a:solidFill>
                <a:latin typeface="Times New Roman" panose="02020603050405020304" pitchFamily="18" charset="0"/>
                <a:cs typeface="Times New Roman" panose="02020603050405020304" pitchFamily="18" charset="0"/>
              </a:rPr>
              <a:t>Agency for Healthcare Research and Quality (AHRQ), www.ahrq.gov</a:t>
            </a:r>
          </a:p>
          <a:p>
            <a:pPr marL="457200" lvl="1" indent="-457200">
              <a:spcBef>
                <a:spcPts val="0"/>
              </a:spcBef>
              <a:buFont typeface="Arial" panose="020B0604020202020204" pitchFamily="34" charset="0"/>
              <a:buChar char="•"/>
            </a:pPr>
            <a:r>
              <a:rPr lang="en-US" sz="2200" b="1" i="1" dirty="0">
                <a:solidFill>
                  <a:schemeClr val="tx1"/>
                </a:solidFill>
                <a:latin typeface="Times New Roman" panose="02020603050405020304" pitchFamily="18" charset="0"/>
                <a:cs typeface="Times New Roman" panose="02020603050405020304" pitchFamily="18" charset="0"/>
              </a:rPr>
              <a:t>Objective is to support, conduct, and disseminate research that improves access to care and the outcomes, quality, cost, and use of health care </a:t>
            </a:r>
            <a:r>
              <a:rPr lang="en-US" sz="2200" b="1" i="1" dirty="0" smtClean="0">
                <a:solidFill>
                  <a:schemeClr val="tx1"/>
                </a:solidFill>
                <a:latin typeface="Times New Roman" panose="02020603050405020304" pitchFamily="18" charset="0"/>
                <a:cs typeface="Times New Roman" panose="02020603050405020304" pitchFamily="18" charset="0"/>
              </a:rPr>
              <a:t>services.</a:t>
            </a:r>
          </a:p>
          <a:p>
            <a:pPr algn="l">
              <a:spcBef>
                <a:spcPts val="0"/>
              </a:spcBef>
            </a:pPr>
            <a:r>
              <a:rPr lang="en-US" sz="2200" b="1" dirty="0" smtClean="0">
                <a:solidFill>
                  <a:srgbClr val="0000FF"/>
                </a:solidFill>
                <a:latin typeface="Times New Roman" panose="02020603050405020304" pitchFamily="18" charset="0"/>
                <a:cs typeface="Times New Roman" panose="02020603050405020304" pitchFamily="18" charset="0"/>
              </a:rPr>
              <a:t>Administration </a:t>
            </a:r>
            <a:r>
              <a:rPr lang="en-US" sz="2200" b="1" dirty="0">
                <a:solidFill>
                  <a:srgbClr val="0000FF"/>
                </a:solidFill>
                <a:latin typeface="Times New Roman" panose="02020603050405020304" pitchFamily="18" charset="0"/>
                <a:cs typeface="Times New Roman" panose="02020603050405020304" pitchFamily="18" charset="0"/>
              </a:rPr>
              <a:t>on Aging (</a:t>
            </a:r>
            <a:r>
              <a:rPr lang="en-US" sz="2200" b="1" dirty="0" err="1">
                <a:solidFill>
                  <a:srgbClr val="0000FF"/>
                </a:solidFill>
                <a:latin typeface="Times New Roman" panose="02020603050405020304" pitchFamily="18" charset="0"/>
                <a:cs typeface="Times New Roman" panose="02020603050405020304" pitchFamily="18" charset="0"/>
              </a:rPr>
              <a:t>AoA</a:t>
            </a:r>
            <a:r>
              <a:rPr lang="en-US" sz="2200" b="1" dirty="0">
                <a:solidFill>
                  <a:srgbClr val="0000FF"/>
                </a:solidFill>
                <a:latin typeface="Times New Roman" panose="02020603050405020304" pitchFamily="18" charset="0"/>
                <a:cs typeface="Times New Roman" panose="02020603050405020304" pitchFamily="18" charset="0"/>
              </a:rPr>
              <a:t>), www.aoa.gov</a:t>
            </a:r>
          </a:p>
          <a:p>
            <a:pPr marL="457200" lvl="1" indent="-457200">
              <a:spcBef>
                <a:spcPts val="0"/>
              </a:spcBef>
              <a:buFont typeface="Arial" panose="020B0604020202020204" pitchFamily="34" charset="0"/>
              <a:buChar char="•"/>
            </a:pPr>
            <a:r>
              <a:rPr lang="en-US" sz="2200" b="1" i="1" dirty="0">
                <a:solidFill>
                  <a:schemeClr val="tx1"/>
                </a:solidFill>
                <a:latin typeface="Times New Roman" panose="02020603050405020304" pitchFamily="18" charset="0"/>
                <a:cs typeface="Times New Roman" panose="02020603050405020304" pitchFamily="18" charset="0"/>
              </a:rPr>
              <a:t>Objective is to promote the dignity and independence of older people and to help society prepare for an aging population.</a:t>
            </a:r>
            <a:endParaRPr lang="en-US" sz="22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01204093"/>
      </p:ext>
    </p:extLst>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2"/>
          </p:nvPr>
        </p:nvSpPr>
        <p:spPr/>
        <p:txBody>
          <a:bodyPr/>
          <a:lstStyle/>
          <a:p>
            <a:fld id="{E9600C0B-CEFD-47C0-ABB8-F06C7E7D5A6E}" type="datetime1">
              <a:rPr lang="ar-SA" smtClean="0"/>
              <a:t>30/01/1441</a:t>
            </a:fld>
            <a:endParaRPr lang="ar-SA" dirty="0"/>
          </a:p>
        </p:txBody>
      </p:sp>
      <p:sp>
        <p:nvSpPr>
          <p:cNvPr id="6" name="Footer Placeholder 5"/>
          <p:cNvSpPr>
            <a:spLocks noGrp="1"/>
          </p:cNvSpPr>
          <p:nvPr>
            <p:ph type="ftr" sz="quarter" idx="3"/>
          </p:nvPr>
        </p:nvSpPr>
        <p:spPr/>
        <p:txBody>
          <a:bodyPr/>
          <a:lstStyle/>
          <a:p>
            <a:r>
              <a:rPr lang="en-US" dirty="0" smtClean="0"/>
              <a:t>Dr. Mohammed Alnaif</a:t>
            </a:r>
            <a:endParaRPr lang="ar-SA" dirty="0"/>
          </a:p>
        </p:txBody>
      </p:sp>
      <p:sp>
        <p:nvSpPr>
          <p:cNvPr id="5" name="Slide Number Placeholder 4"/>
          <p:cNvSpPr>
            <a:spLocks noGrp="1"/>
          </p:cNvSpPr>
          <p:nvPr>
            <p:ph type="sldNum" sz="quarter" idx="4"/>
          </p:nvPr>
        </p:nvSpPr>
        <p:spPr/>
        <p:txBody>
          <a:bodyPr/>
          <a:lstStyle/>
          <a:p>
            <a:fld id="{B3988F7D-D297-40C4-B76C-B7BD2903FBFC}" type="slidenum">
              <a:rPr lang="ar-SA" smtClean="0"/>
              <a:pPr/>
              <a:t>57</a:t>
            </a:fld>
            <a:endParaRPr lang="ar-SA"/>
          </a:p>
        </p:txBody>
      </p:sp>
      <p:sp>
        <p:nvSpPr>
          <p:cNvPr id="2" name="Title 1"/>
          <p:cNvSpPr>
            <a:spLocks noGrp="1"/>
          </p:cNvSpPr>
          <p:nvPr>
            <p:ph type="ctrTitle" sz="quarter"/>
          </p:nvPr>
        </p:nvSpPr>
        <p:spPr>
          <a:xfrm>
            <a:off x="533400" y="381000"/>
            <a:ext cx="8077200" cy="585936"/>
          </a:xfrm>
        </p:spPr>
        <p:txBody>
          <a:bodyPr>
            <a:noAutofit/>
          </a:bodyPr>
          <a:lstStyle/>
          <a:p>
            <a:pPr marL="182880"/>
            <a:r>
              <a:rPr lang="en-US" sz="3200" b="1" dirty="0">
                <a:solidFill>
                  <a:schemeClr val="tx1"/>
                </a:solidFill>
                <a:effectLst/>
                <a:latin typeface="Times New Roman" panose="02020603050405020304" pitchFamily="18" charset="0"/>
                <a:cs typeface="Times New Roman" panose="02020603050405020304" pitchFamily="18" charset="0"/>
              </a:rPr>
              <a:t>MODERN PUBLIC HEALT H SYSTEMS</a:t>
            </a:r>
            <a:endParaRPr lang="ar-SA" sz="3200" dirty="0">
              <a:solidFill>
                <a:schemeClr val="tx1"/>
              </a:solidFill>
              <a:effectLst/>
              <a:latin typeface="Times New Roman" panose="02020603050405020304" pitchFamily="18" charset="0"/>
              <a:cs typeface="Times New Roman" panose="02020603050405020304" pitchFamily="18" charset="0"/>
            </a:endParaRPr>
          </a:p>
        </p:txBody>
      </p:sp>
      <p:sp>
        <p:nvSpPr>
          <p:cNvPr id="7" name="Subtitle 6"/>
          <p:cNvSpPr>
            <a:spLocks noGrp="1"/>
          </p:cNvSpPr>
          <p:nvPr>
            <p:ph type="subTitle" sz="quarter" idx="1"/>
          </p:nvPr>
        </p:nvSpPr>
        <p:spPr>
          <a:xfrm>
            <a:off x="533400" y="1600200"/>
            <a:ext cx="8153400" cy="4495800"/>
          </a:xfrm>
        </p:spPr>
        <p:txBody>
          <a:bodyPr>
            <a:noAutofit/>
          </a:bodyPr>
          <a:lstStyle/>
          <a:p>
            <a:pPr marL="457200" indent="-457200" algn="l">
              <a:spcBef>
                <a:spcPts val="0"/>
              </a:spcBef>
            </a:pPr>
            <a:r>
              <a:rPr lang="en-US" sz="1800" b="1" dirty="0">
                <a:solidFill>
                  <a:srgbClr val="0000FF"/>
                </a:solidFill>
                <a:latin typeface="Times New Roman" panose="02020603050405020304" pitchFamily="18" charset="0"/>
                <a:cs typeface="Times New Roman" panose="02020603050405020304" pitchFamily="18" charset="0"/>
              </a:rPr>
              <a:t>U.S. DEPARTMENT OF HEALTH AND </a:t>
            </a:r>
            <a:r>
              <a:rPr lang="en-US" sz="1800" b="1" dirty="0" smtClean="0">
                <a:solidFill>
                  <a:srgbClr val="0000FF"/>
                </a:solidFill>
                <a:latin typeface="Times New Roman" panose="02020603050405020304" pitchFamily="18" charset="0"/>
                <a:cs typeface="Times New Roman" panose="02020603050405020304" pitchFamily="18" charset="0"/>
              </a:rPr>
              <a:t>HUMAN SERVICES </a:t>
            </a:r>
          </a:p>
          <a:p>
            <a:pPr marL="457200" indent="-457200" algn="l">
              <a:spcBef>
                <a:spcPts val="0"/>
              </a:spcBef>
            </a:pPr>
            <a:r>
              <a:rPr lang="en-US" sz="2400" b="1" dirty="0" smtClean="0">
                <a:solidFill>
                  <a:srgbClr val="0000FF"/>
                </a:solidFill>
                <a:latin typeface="Times New Roman" panose="02020603050405020304" pitchFamily="18" charset="0"/>
                <a:cs typeface="Times New Roman" panose="02020603050405020304" pitchFamily="18" charset="0"/>
              </a:rPr>
              <a:t>Agency </a:t>
            </a:r>
            <a:r>
              <a:rPr lang="en-US" sz="2400" b="1" dirty="0">
                <a:solidFill>
                  <a:srgbClr val="0000FF"/>
                </a:solidFill>
                <a:latin typeface="Times New Roman" panose="02020603050405020304" pitchFamily="18" charset="0"/>
                <a:cs typeface="Times New Roman" panose="02020603050405020304" pitchFamily="18" charset="0"/>
              </a:rPr>
              <a:t>for Toxic Substances and Disease Registry (ATSDR), www.atsdr.cdc.gov</a:t>
            </a:r>
          </a:p>
          <a:p>
            <a:pPr marL="457200" lvl="1" indent="-457200">
              <a:spcBef>
                <a:spcPts val="0"/>
              </a:spcBef>
              <a:buFont typeface="Arial" panose="020B0604020202020204" pitchFamily="34" charset="0"/>
              <a:buChar char="•"/>
            </a:pPr>
            <a:r>
              <a:rPr lang="en-US" sz="2400" b="1" i="1" dirty="0">
                <a:solidFill>
                  <a:schemeClr val="tx1"/>
                </a:solidFill>
                <a:latin typeface="Times New Roman" panose="02020603050405020304" pitchFamily="18" charset="0"/>
                <a:cs typeface="Times New Roman" panose="02020603050405020304" pitchFamily="18" charset="0"/>
              </a:rPr>
              <a:t>Objective is to serve the public by using the best science, taking responsive public health actions, and providing trusted health information to prevent harmful exposures and diseases related to toxic substances.</a:t>
            </a:r>
            <a:endParaRPr lang="en-US" sz="2400" b="1" dirty="0">
              <a:solidFill>
                <a:schemeClr val="tx1"/>
              </a:solidFill>
              <a:latin typeface="Times New Roman" panose="02020603050405020304" pitchFamily="18" charset="0"/>
              <a:cs typeface="Times New Roman" panose="02020603050405020304" pitchFamily="18" charset="0"/>
            </a:endParaRPr>
          </a:p>
          <a:p>
            <a:pPr marL="457200" indent="-457200" algn="l">
              <a:spcBef>
                <a:spcPts val="0"/>
              </a:spcBef>
            </a:pPr>
            <a:r>
              <a:rPr lang="en-US" sz="2400" b="1" dirty="0">
                <a:solidFill>
                  <a:srgbClr val="0000FF"/>
                </a:solidFill>
                <a:latin typeface="Times New Roman" panose="02020603050405020304" pitchFamily="18" charset="0"/>
                <a:cs typeface="Times New Roman" panose="02020603050405020304" pitchFamily="18" charset="0"/>
              </a:rPr>
              <a:t>Centers for Disease Control and Prevention (CDC), www.cdc.gov</a:t>
            </a:r>
          </a:p>
          <a:p>
            <a:pPr marL="457200" lvl="1" indent="-457200">
              <a:spcBef>
                <a:spcPts val="0"/>
              </a:spcBef>
              <a:buFont typeface="Arial" panose="020B0604020202020204" pitchFamily="34" charset="0"/>
              <a:buChar char="•"/>
            </a:pPr>
            <a:r>
              <a:rPr lang="en-US" sz="2400" b="1" i="1" dirty="0">
                <a:solidFill>
                  <a:schemeClr val="tx1"/>
                </a:solidFill>
                <a:latin typeface="Times New Roman" panose="02020603050405020304" pitchFamily="18" charset="0"/>
                <a:cs typeface="Times New Roman" panose="02020603050405020304" pitchFamily="18" charset="0"/>
              </a:rPr>
              <a:t>Objective is to promote health and quality of life by preventing and controlling disease, injury, and disability</a:t>
            </a:r>
            <a:r>
              <a:rPr lang="en-US" sz="2400" b="1" i="1" dirty="0" smtClean="0">
                <a:solidFill>
                  <a:schemeClr val="tx1"/>
                </a:solidFill>
                <a:latin typeface="Times New Roman" panose="02020603050405020304" pitchFamily="18" charset="0"/>
                <a:cs typeface="Times New Roman" panose="02020603050405020304" pitchFamily="18" charset="0"/>
              </a:rPr>
              <a:t>.</a:t>
            </a:r>
            <a:endParaRPr lang="en-US" sz="24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50093873"/>
      </p:ext>
    </p:extLst>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2"/>
          </p:nvPr>
        </p:nvSpPr>
        <p:spPr/>
        <p:txBody>
          <a:bodyPr/>
          <a:lstStyle/>
          <a:p>
            <a:fld id="{E9600C0B-CEFD-47C0-ABB8-F06C7E7D5A6E}" type="datetime1">
              <a:rPr lang="ar-SA" smtClean="0"/>
              <a:t>30/01/1441</a:t>
            </a:fld>
            <a:endParaRPr lang="ar-SA" dirty="0"/>
          </a:p>
        </p:txBody>
      </p:sp>
      <p:sp>
        <p:nvSpPr>
          <p:cNvPr id="6" name="Footer Placeholder 5"/>
          <p:cNvSpPr>
            <a:spLocks noGrp="1"/>
          </p:cNvSpPr>
          <p:nvPr>
            <p:ph type="ftr" sz="quarter" idx="3"/>
          </p:nvPr>
        </p:nvSpPr>
        <p:spPr/>
        <p:txBody>
          <a:bodyPr/>
          <a:lstStyle/>
          <a:p>
            <a:r>
              <a:rPr lang="en-US" dirty="0" smtClean="0"/>
              <a:t>Dr. Mohammed Alnaif</a:t>
            </a:r>
            <a:endParaRPr lang="ar-SA" dirty="0"/>
          </a:p>
        </p:txBody>
      </p:sp>
      <p:sp>
        <p:nvSpPr>
          <p:cNvPr id="5" name="Slide Number Placeholder 4"/>
          <p:cNvSpPr>
            <a:spLocks noGrp="1"/>
          </p:cNvSpPr>
          <p:nvPr>
            <p:ph type="sldNum" sz="quarter" idx="4"/>
          </p:nvPr>
        </p:nvSpPr>
        <p:spPr/>
        <p:txBody>
          <a:bodyPr/>
          <a:lstStyle/>
          <a:p>
            <a:fld id="{B3988F7D-D297-40C4-B76C-B7BD2903FBFC}" type="slidenum">
              <a:rPr lang="ar-SA" smtClean="0"/>
              <a:pPr/>
              <a:t>58</a:t>
            </a:fld>
            <a:endParaRPr lang="ar-SA"/>
          </a:p>
        </p:txBody>
      </p:sp>
      <p:sp>
        <p:nvSpPr>
          <p:cNvPr id="2" name="Title 1"/>
          <p:cNvSpPr>
            <a:spLocks noGrp="1"/>
          </p:cNvSpPr>
          <p:nvPr>
            <p:ph type="ctrTitle" sz="quarter"/>
          </p:nvPr>
        </p:nvSpPr>
        <p:spPr>
          <a:xfrm>
            <a:off x="457200" y="304800"/>
            <a:ext cx="8153400" cy="585936"/>
          </a:xfrm>
        </p:spPr>
        <p:txBody>
          <a:bodyPr>
            <a:noAutofit/>
          </a:bodyPr>
          <a:lstStyle/>
          <a:p>
            <a:pPr marL="182880"/>
            <a:r>
              <a:rPr lang="en-US" sz="3200" b="1" dirty="0">
                <a:solidFill>
                  <a:schemeClr val="tx1"/>
                </a:solidFill>
                <a:effectLst/>
                <a:latin typeface="Times New Roman" panose="02020603050405020304" pitchFamily="18" charset="0"/>
                <a:cs typeface="Times New Roman" panose="02020603050405020304" pitchFamily="18" charset="0"/>
              </a:rPr>
              <a:t>MODERN PUBLIC HEALT H SYSTEMS</a:t>
            </a:r>
            <a:endParaRPr lang="ar-SA" sz="3200" dirty="0">
              <a:solidFill>
                <a:schemeClr val="tx1"/>
              </a:solidFill>
              <a:effectLst/>
              <a:latin typeface="Times New Roman" panose="02020603050405020304" pitchFamily="18" charset="0"/>
              <a:cs typeface="Times New Roman" panose="02020603050405020304" pitchFamily="18" charset="0"/>
            </a:endParaRPr>
          </a:p>
        </p:txBody>
      </p:sp>
      <p:sp>
        <p:nvSpPr>
          <p:cNvPr id="7" name="Subtitle 6"/>
          <p:cNvSpPr>
            <a:spLocks noGrp="1"/>
          </p:cNvSpPr>
          <p:nvPr>
            <p:ph type="subTitle" sz="quarter" idx="1"/>
          </p:nvPr>
        </p:nvSpPr>
        <p:spPr>
          <a:xfrm>
            <a:off x="381000" y="1066800"/>
            <a:ext cx="8382000" cy="5029200"/>
          </a:xfrm>
        </p:spPr>
        <p:txBody>
          <a:bodyPr>
            <a:noAutofit/>
          </a:bodyPr>
          <a:lstStyle/>
          <a:p>
            <a:pPr algn="l"/>
            <a:r>
              <a:rPr lang="en-US" sz="1800" b="1" dirty="0">
                <a:solidFill>
                  <a:srgbClr val="0000FF"/>
                </a:solidFill>
                <a:latin typeface="Times New Roman" panose="02020603050405020304" pitchFamily="18" charset="0"/>
                <a:cs typeface="Times New Roman" panose="02020603050405020304" pitchFamily="18" charset="0"/>
              </a:rPr>
              <a:t>U.S. DEPARTMENT OF HEALTH AND </a:t>
            </a:r>
            <a:r>
              <a:rPr lang="en-US" sz="1800" b="1" dirty="0" smtClean="0">
                <a:solidFill>
                  <a:srgbClr val="0000FF"/>
                </a:solidFill>
                <a:latin typeface="Times New Roman" panose="02020603050405020304" pitchFamily="18" charset="0"/>
                <a:cs typeface="Times New Roman" panose="02020603050405020304" pitchFamily="18" charset="0"/>
              </a:rPr>
              <a:t>HUMAN SERVICES </a:t>
            </a:r>
            <a:r>
              <a:rPr lang="en-US" sz="2000" b="1" dirty="0" smtClean="0">
                <a:solidFill>
                  <a:srgbClr val="0000FF"/>
                </a:solidFill>
                <a:latin typeface="Times New Roman" panose="02020603050405020304" pitchFamily="18" charset="0"/>
                <a:cs typeface="Times New Roman" panose="02020603050405020304" pitchFamily="18" charset="0"/>
              </a:rPr>
              <a:t>Food </a:t>
            </a:r>
            <a:r>
              <a:rPr lang="en-US" sz="2000" b="1" dirty="0">
                <a:solidFill>
                  <a:srgbClr val="0000FF"/>
                </a:solidFill>
                <a:latin typeface="Times New Roman" panose="02020603050405020304" pitchFamily="18" charset="0"/>
                <a:cs typeface="Times New Roman" panose="02020603050405020304" pitchFamily="18" charset="0"/>
              </a:rPr>
              <a:t>and Drug Administration (FDA), www.fda.gov</a:t>
            </a:r>
          </a:p>
          <a:p>
            <a:pPr lvl="1">
              <a:spcBef>
                <a:spcPts val="0"/>
              </a:spcBef>
              <a:buFont typeface="Arial" panose="020B0604020202020204" pitchFamily="34" charset="0"/>
              <a:buChar char="•"/>
            </a:pPr>
            <a:r>
              <a:rPr lang="en-US" sz="2000" b="1" i="1" dirty="0">
                <a:solidFill>
                  <a:schemeClr val="tx1"/>
                </a:solidFill>
                <a:latin typeface="Times New Roman" panose="02020603050405020304" pitchFamily="18" charset="0"/>
                <a:cs typeface="Times New Roman" panose="02020603050405020304" pitchFamily="18" charset="0"/>
              </a:rPr>
              <a:t>Objective is to rigorously assure the safety, efficacy, and security of human and veterinary drugs, biological products, and medical devices and assure the safety and security of the nation ’ s food supply, cosmetics, and products that emit radiation.</a:t>
            </a:r>
            <a:endParaRPr lang="en-US" sz="2000" b="1" dirty="0">
              <a:solidFill>
                <a:schemeClr val="tx1"/>
              </a:solidFill>
              <a:latin typeface="Times New Roman" panose="02020603050405020304" pitchFamily="18" charset="0"/>
              <a:cs typeface="Times New Roman" panose="02020603050405020304" pitchFamily="18" charset="0"/>
            </a:endParaRPr>
          </a:p>
          <a:p>
            <a:pPr marL="370332" indent="-342900" algn="l">
              <a:spcBef>
                <a:spcPts val="0"/>
              </a:spcBef>
              <a:buFont typeface="Arial" panose="020B0604020202020204" pitchFamily="34" charset="0"/>
              <a:buChar char="•"/>
            </a:pPr>
            <a:r>
              <a:rPr lang="en-US" sz="2000" b="1" dirty="0">
                <a:solidFill>
                  <a:srgbClr val="0000FF"/>
                </a:solidFill>
                <a:latin typeface="Times New Roman" panose="02020603050405020304" pitchFamily="18" charset="0"/>
                <a:cs typeface="Times New Roman" panose="02020603050405020304" pitchFamily="18" charset="0"/>
              </a:rPr>
              <a:t>National Institutes of Health (NIH), www.nih.gov</a:t>
            </a:r>
          </a:p>
          <a:p>
            <a:pPr lvl="1">
              <a:spcBef>
                <a:spcPts val="0"/>
              </a:spcBef>
              <a:buFont typeface="Arial" panose="020B0604020202020204" pitchFamily="34" charset="0"/>
              <a:buChar char="•"/>
            </a:pPr>
            <a:r>
              <a:rPr lang="en-US" sz="2000" b="1" i="1" dirty="0">
                <a:solidFill>
                  <a:schemeClr val="tx1"/>
                </a:solidFill>
                <a:latin typeface="Times New Roman" panose="02020603050405020304" pitchFamily="18" charset="0"/>
                <a:cs typeface="Times New Roman" panose="02020603050405020304" pitchFamily="18" charset="0"/>
              </a:rPr>
              <a:t>Objective is to employ science in pursuit of fundamental knowledge about the nature and behavior of living systems and the application of that knowledge to extend healthy life and reduce the burdens of illness and disability.</a:t>
            </a:r>
            <a:endParaRPr lang="en-US" sz="2000" b="1" dirty="0">
              <a:solidFill>
                <a:schemeClr val="tx1"/>
              </a:solidFill>
              <a:latin typeface="Times New Roman" panose="02020603050405020304" pitchFamily="18" charset="0"/>
              <a:cs typeface="Times New Roman" panose="02020603050405020304" pitchFamily="18" charset="0"/>
            </a:endParaRPr>
          </a:p>
          <a:p>
            <a:pPr marL="370332" indent="-342900" algn="l">
              <a:spcBef>
                <a:spcPts val="0"/>
              </a:spcBef>
              <a:buFont typeface="Arial" panose="020B0604020202020204" pitchFamily="34" charset="0"/>
              <a:buChar char="•"/>
            </a:pPr>
            <a:r>
              <a:rPr lang="en-US" sz="2000" b="1" dirty="0">
                <a:solidFill>
                  <a:srgbClr val="0000FF"/>
                </a:solidFill>
                <a:latin typeface="Times New Roman" panose="02020603050405020304" pitchFamily="18" charset="0"/>
                <a:cs typeface="Times New Roman" panose="02020603050405020304" pitchFamily="18" charset="0"/>
              </a:rPr>
              <a:t>Substance Abuse and Mental Health Services Administration (SAMHSA), www.samhsa.gov</a:t>
            </a:r>
          </a:p>
          <a:p>
            <a:pPr lvl="1">
              <a:spcBef>
                <a:spcPts val="0"/>
              </a:spcBef>
              <a:buFont typeface="Arial" panose="020B0604020202020204" pitchFamily="34" charset="0"/>
              <a:buChar char="•"/>
            </a:pPr>
            <a:r>
              <a:rPr lang="en-US" sz="2000" b="1" i="1" dirty="0">
                <a:solidFill>
                  <a:schemeClr val="tx1"/>
                </a:solidFill>
                <a:latin typeface="Times New Roman" panose="02020603050405020304" pitchFamily="18" charset="0"/>
                <a:cs typeface="Times New Roman" panose="02020603050405020304" pitchFamily="18" charset="0"/>
              </a:rPr>
              <a:t>Objective is to build resilience and facilitate recovery for people with or at risk for substance abuse and mental illness</a:t>
            </a:r>
            <a:r>
              <a:rPr lang="en-US" sz="2000" b="1" i="1" dirty="0" smtClean="0">
                <a:solidFill>
                  <a:schemeClr val="tx1"/>
                </a:solidFill>
                <a:latin typeface="Times New Roman" panose="02020603050405020304" pitchFamily="18" charset="0"/>
                <a:cs typeface="Times New Roman" panose="02020603050405020304" pitchFamily="18" charset="0"/>
              </a:rPr>
              <a:t>.</a:t>
            </a:r>
            <a:endParaRPr lang="en-US" sz="20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95242224"/>
      </p:ext>
    </p:extLst>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2"/>
          </p:nvPr>
        </p:nvSpPr>
        <p:spPr/>
        <p:txBody>
          <a:bodyPr/>
          <a:lstStyle/>
          <a:p>
            <a:fld id="{E9600C0B-CEFD-47C0-ABB8-F06C7E7D5A6E}" type="datetime1">
              <a:rPr lang="ar-SA" smtClean="0"/>
              <a:t>30/01/1441</a:t>
            </a:fld>
            <a:endParaRPr lang="ar-SA" dirty="0"/>
          </a:p>
        </p:txBody>
      </p:sp>
      <p:sp>
        <p:nvSpPr>
          <p:cNvPr id="6" name="Footer Placeholder 5"/>
          <p:cNvSpPr>
            <a:spLocks noGrp="1"/>
          </p:cNvSpPr>
          <p:nvPr>
            <p:ph type="ftr" sz="quarter" idx="3"/>
          </p:nvPr>
        </p:nvSpPr>
        <p:spPr/>
        <p:txBody>
          <a:bodyPr/>
          <a:lstStyle/>
          <a:p>
            <a:r>
              <a:rPr lang="en-US" dirty="0" smtClean="0"/>
              <a:t>Dr. Mohammed Alnaif</a:t>
            </a:r>
            <a:endParaRPr lang="ar-SA" dirty="0"/>
          </a:p>
        </p:txBody>
      </p:sp>
      <p:sp>
        <p:nvSpPr>
          <p:cNvPr id="5" name="Slide Number Placeholder 4"/>
          <p:cNvSpPr>
            <a:spLocks noGrp="1"/>
          </p:cNvSpPr>
          <p:nvPr>
            <p:ph type="sldNum" sz="quarter" idx="4"/>
          </p:nvPr>
        </p:nvSpPr>
        <p:spPr/>
        <p:txBody>
          <a:bodyPr/>
          <a:lstStyle/>
          <a:p>
            <a:fld id="{B3988F7D-D297-40C4-B76C-B7BD2903FBFC}" type="slidenum">
              <a:rPr lang="ar-SA" smtClean="0"/>
              <a:pPr/>
              <a:t>59</a:t>
            </a:fld>
            <a:endParaRPr lang="ar-SA"/>
          </a:p>
        </p:txBody>
      </p:sp>
      <p:sp>
        <p:nvSpPr>
          <p:cNvPr id="2" name="Title 1"/>
          <p:cNvSpPr>
            <a:spLocks noGrp="1"/>
          </p:cNvSpPr>
          <p:nvPr>
            <p:ph type="ctrTitle" sz="quarter"/>
          </p:nvPr>
        </p:nvSpPr>
        <p:spPr>
          <a:xfrm>
            <a:off x="533400" y="381000"/>
            <a:ext cx="8077200" cy="585936"/>
          </a:xfrm>
        </p:spPr>
        <p:txBody>
          <a:bodyPr>
            <a:noAutofit/>
          </a:bodyPr>
          <a:lstStyle/>
          <a:p>
            <a:pPr marL="182880"/>
            <a:r>
              <a:rPr lang="en-US" sz="3200" b="1" dirty="0">
                <a:solidFill>
                  <a:schemeClr val="tx1"/>
                </a:solidFill>
                <a:effectLst/>
                <a:latin typeface="Times New Roman" panose="02020603050405020304" pitchFamily="18" charset="0"/>
                <a:cs typeface="Times New Roman" panose="02020603050405020304" pitchFamily="18" charset="0"/>
              </a:rPr>
              <a:t>MODERN PUBLIC HEALT H SYSTEMS</a:t>
            </a:r>
            <a:endParaRPr lang="ar-SA" sz="3200" dirty="0">
              <a:solidFill>
                <a:schemeClr val="tx1"/>
              </a:solidFill>
              <a:effectLst/>
              <a:latin typeface="Times New Roman" panose="02020603050405020304" pitchFamily="18" charset="0"/>
              <a:cs typeface="Times New Roman" panose="02020603050405020304" pitchFamily="18" charset="0"/>
            </a:endParaRPr>
          </a:p>
        </p:txBody>
      </p:sp>
      <p:sp>
        <p:nvSpPr>
          <p:cNvPr id="7" name="Subtitle 6"/>
          <p:cNvSpPr>
            <a:spLocks noGrp="1"/>
          </p:cNvSpPr>
          <p:nvPr>
            <p:ph type="subTitle" sz="quarter" idx="1"/>
          </p:nvPr>
        </p:nvSpPr>
        <p:spPr>
          <a:xfrm>
            <a:off x="533400" y="1219200"/>
            <a:ext cx="8382000" cy="4876800"/>
          </a:xfrm>
        </p:spPr>
        <p:txBody>
          <a:bodyPr>
            <a:noAutofit/>
          </a:bodyPr>
          <a:lstStyle/>
          <a:p>
            <a:pPr marL="457200" algn="l">
              <a:spcBef>
                <a:spcPts val="600"/>
              </a:spcBef>
            </a:pPr>
            <a:r>
              <a:rPr lang="en-US" sz="2800" b="1" dirty="0">
                <a:solidFill>
                  <a:srgbClr val="0000FF"/>
                </a:solidFill>
                <a:latin typeface="Times New Roman" panose="02020603050405020304" pitchFamily="18" charset="0"/>
                <a:cs typeface="Times New Roman" panose="02020603050405020304" pitchFamily="18" charset="0"/>
              </a:rPr>
              <a:t>Public Health in Canada</a:t>
            </a:r>
            <a:endParaRPr lang="en-US" sz="2800" dirty="0">
              <a:solidFill>
                <a:srgbClr val="0000FF"/>
              </a:solidFill>
              <a:latin typeface="Times New Roman" panose="02020603050405020304" pitchFamily="18" charset="0"/>
              <a:cs typeface="Times New Roman" panose="02020603050405020304" pitchFamily="18" charset="0"/>
            </a:endParaRPr>
          </a:p>
          <a:p>
            <a:pPr marL="457200" indent="-342900" algn="l">
              <a:spcBef>
                <a:spcPts val="600"/>
              </a:spcBef>
              <a:buClr>
                <a:srgbClr val="0000FF"/>
              </a:buClr>
              <a:buFont typeface="Arial" panose="020B0604020202020204" pitchFamily="34" charset="0"/>
              <a:buChar char="•"/>
            </a:pPr>
            <a:r>
              <a:rPr lang="en-US" sz="2400" b="1" dirty="0" smtClean="0">
                <a:solidFill>
                  <a:srgbClr val="0000FF"/>
                </a:solidFill>
                <a:latin typeface="Times New Roman" panose="02020603050405020304" pitchFamily="18" charset="0"/>
                <a:cs typeface="Times New Roman" panose="02020603050405020304" pitchFamily="18" charset="0"/>
              </a:rPr>
              <a:t>Canada </a:t>
            </a:r>
            <a:r>
              <a:rPr lang="en-US" sz="2400" b="1" dirty="0">
                <a:solidFill>
                  <a:srgbClr val="0000FF"/>
                </a:solidFill>
                <a:latin typeface="Times New Roman" panose="02020603050405020304" pitchFamily="18" charset="0"/>
                <a:cs typeface="Times New Roman" panose="02020603050405020304" pitchFamily="18" charset="0"/>
              </a:rPr>
              <a:t>Health Act</a:t>
            </a:r>
            <a:r>
              <a:rPr lang="en-US" sz="2400" b="1" dirty="0">
                <a:solidFill>
                  <a:schemeClr val="tx1"/>
                </a:solidFill>
                <a:latin typeface="Times New Roman" panose="02020603050405020304" pitchFamily="18" charset="0"/>
                <a:cs typeface="Times New Roman" panose="02020603050405020304" pitchFamily="18" charset="0"/>
              </a:rPr>
              <a:t>, passed in 1980, established a comprehensive single - payer health care system and guaranteed access to universal medical care for all Canadians regardless of ability to pay, age, or health status. </a:t>
            </a:r>
            <a:endParaRPr lang="en-US" sz="2400" b="1" dirty="0" smtClean="0">
              <a:solidFill>
                <a:schemeClr val="tx1"/>
              </a:solidFill>
              <a:latin typeface="Times New Roman" panose="02020603050405020304" pitchFamily="18" charset="0"/>
              <a:cs typeface="Times New Roman" panose="02020603050405020304" pitchFamily="18" charset="0"/>
            </a:endParaRPr>
          </a:p>
          <a:p>
            <a:pPr marL="457200" indent="-342900" algn="l">
              <a:spcBef>
                <a:spcPts val="600"/>
              </a:spcBef>
              <a:buClr>
                <a:srgbClr val="0000FF"/>
              </a:buClr>
              <a:buFont typeface="Arial" panose="020B0604020202020204" pitchFamily="34" charset="0"/>
              <a:buChar char="•"/>
            </a:pPr>
            <a:r>
              <a:rPr lang="en-US" sz="2400" b="1" dirty="0" smtClean="0">
                <a:solidFill>
                  <a:schemeClr val="tx1"/>
                </a:solidFill>
                <a:latin typeface="Times New Roman" panose="02020603050405020304" pitchFamily="18" charset="0"/>
                <a:cs typeface="Times New Roman" panose="02020603050405020304" pitchFamily="18" charset="0"/>
              </a:rPr>
              <a:t>Even </a:t>
            </a:r>
            <a:r>
              <a:rPr lang="en-US" sz="2400" b="1" dirty="0">
                <a:solidFill>
                  <a:schemeClr val="tx1"/>
                </a:solidFill>
                <a:latin typeface="Times New Roman" panose="02020603050405020304" pitchFamily="18" charset="0"/>
                <a:cs typeface="Times New Roman" panose="02020603050405020304" pitchFamily="18" charset="0"/>
              </a:rPr>
              <a:t>before the new health care system was established, a 1974 report entitled </a:t>
            </a:r>
            <a:r>
              <a:rPr lang="en-US" sz="2400" b="1" dirty="0">
                <a:solidFill>
                  <a:srgbClr val="0000FF"/>
                </a:solidFill>
                <a:latin typeface="Times New Roman" panose="02020603050405020304" pitchFamily="18" charset="0"/>
                <a:cs typeface="Times New Roman" panose="02020603050405020304" pitchFamily="18" charset="0"/>
              </a:rPr>
              <a:t>New Perspectives on the Health of Canadians</a:t>
            </a:r>
            <a:r>
              <a:rPr lang="en-US" sz="2400" b="1" dirty="0">
                <a:solidFill>
                  <a:schemeClr val="tx1"/>
                </a:solidFill>
                <a:latin typeface="Times New Roman" panose="02020603050405020304" pitchFamily="18" charset="0"/>
                <a:cs typeface="Times New Roman" panose="02020603050405020304" pitchFamily="18" charset="0"/>
              </a:rPr>
              <a:t> recognized that health requires more than a strong health care system and called attention to social influences on health, emphasizing that social inequalities lead to health disparities. </a:t>
            </a:r>
            <a:endParaRPr lang="en-US" sz="20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91725717"/>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2"/>
          </p:nvPr>
        </p:nvSpPr>
        <p:spPr/>
        <p:txBody>
          <a:bodyPr/>
          <a:lstStyle/>
          <a:p>
            <a:fld id="{47925573-A95C-4B4C-895D-D1CF4C1014CA}" type="datetime1">
              <a:rPr lang="ar-SA" smtClean="0"/>
              <a:t>30/01/1441</a:t>
            </a:fld>
            <a:endParaRPr lang="ar-SA"/>
          </a:p>
        </p:txBody>
      </p:sp>
      <p:sp>
        <p:nvSpPr>
          <p:cNvPr id="6" name="Footer Placeholder 5"/>
          <p:cNvSpPr>
            <a:spLocks noGrp="1"/>
          </p:cNvSpPr>
          <p:nvPr>
            <p:ph type="ftr" sz="quarter" idx="3"/>
          </p:nvPr>
        </p:nvSpPr>
        <p:spPr/>
        <p:txBody>
          <a:bodyPr/>
          <a:lstStyle/>
          <a:p>
            <a:r>
              <a:rPr lang="en-US" dirty="0" smtClean="0"/>
              <a:t>Dr. Mohammed Alnaif</a:t>
            </a:r>
            <a:endParaRPr lang="ar-SA" dirty="0"/>
          </a:p>
        </p:txBody>
      </p:sp>
      <p:sp>
        <p:nvSpPr>
          <p:cNvPr id="5" name="Slide Number Placeholder 4"/>
          <p:cNvSpPr>
            <a:spLocks noGrp="1"/>
          </p:cNvSpPr>
          <p:nvPr>
            <p:ph type="sldNum" sz="quarter" idx="4"/>
          </p:nvPr>
        </p:nvSpPr>
        <p:spPr/>
        <p:txBody>
          <a:bodyPr/>
          <a:lstStyle/>
          <a:p>
            <a:fld id="{B3988F7D-D297-40C4-B76C-B7BD2903FBFC}" type="slidenum">
              <a:rPr lang="ar-SA" smtClean="0"/>
              <a:pPr/>
              <a:t>6</a:t>
            </a:fld>
            <a:endParaRPr lang="ar-SA"/>
          </a:p>
        </p:txBody>
      </p:sp>
      <p:sp>
        <p:nvSpPr>
          <p:cNvPr id="2" name="Title 1"/>
          <p:cNvSpPr>
            <a:spLocks noGrp="1"/>
          </p:cNvSpPr>
          <p:nvPr>
            <p:ph type="ctrTitle" sz="quarter"/>
          </p:nvPr>
        </p:nvSpPr>
        <p:spPr>
          <a:xfrm>
            <a:off x="609600" y="381000"/>
            <a:ext cx="8001000" cy="585936"/>
          </a:xfrm>
        </p:spPr>
        <p:txBody>
          <a:bodyPr>
            <a:noAutofit/>
          </a:bodyPr>
          <a:lstStyle/>
          <a:p>
            <a:pPr marL="182880"/>
            <a:r>
              <a:rPr lang="en-US" sz="3200" b="1" dirty="0">
                <a:solidFill>
                  <a:schemeClr val="tx1"/>
                </a:solidFill>
                <a:effectLst/>
                <a:latin typeface="Times New Roman" panose="02020603050405020304" pitchFamily="18" charset="0"/>
                <a:cs typeface="Times New Roman" panose="02020603050405020304" pitchFamily="18" charset="0"/>
              </a:rPr>
              <a:t>MODERN PUBLIC HEALT H SYSTEMS</a:t>
            </a:r>
            <a:endParaRPr lang="ar-SA" sz="3200" dirty="0">
              <a:solidFill>
                <a:schemeClr val="tx1"/>
              </a:solidFill>
              <a:effectLst/>
              <a:latin typeface="Times New Roman" panose="02020603050405020304" pitchFamily="18" charset="0"/>
              <a:cs typeface="Times New Roman" panose="02020603050405020304" pitchFamily="18" charset="0"/>
            </a:endParaRPr>
          </a:p>
        </p:txBody>
      </p:sp>
      <p:sp>
        <p:nvSpPr>
          <p:cNvPr id="7" name="Subtitle 6"/>
          <p:cNvSpPr>
            <a:spLocks noGrp="1"/>
          </p:cNvSpPr>
          <p:nvPr>
            <p:ph type="subTitle" sz="quarter" idx="1"/>
          </p:nvPr>
        </p:nvSpPr>
        <p:spPr>
          <a:xfrm>
            <a:off x="533400" y="1295400"/>
            <a:ext cx="8305800" cy="4724400"/>
          </a:xfrm>
        </p:spPr>
        <p:txBody>
          <a:bodyPr>
            <a:normAutofit lnSpcReduction="10000"/>
          </a:bodyPr>
          <a:lstStyle/>
          <a:p>
            <a:pPr marL="457200" indent="-457200" algn="l">
              <a:spcBef>
                <a:spcPts val="600"/>
              </a:spcBef>
            </a:pPr>
            <a:r>
              <a:rPr lang="en-US" sz="3000" b="1" dirty="0">
                <a:solidFill>
                  <a:srgbClr val="0000FF"/>
                </a:solidFill>
                <a:latin typeface="Times New Roman" panose="02020603050405020304" pitchFamily="18" charset="0"/>
                <a:cs typeface="Times New Roman" panose="02020603050405020304" pitchFamily="18" charset="0"/>
              </a:rPr>
              <a:t>Public Health’s Three Core Functions</a:t>
            </a:r>
          </a:p>
          <a:p>
            <a:pPr marL="457200" indent="-457200" algn="l">
              <a:spcBef>
                <a:spcPts val="600"/>
              </a:spcBef>
              <a:buFont typeface="Arial" panose="020B0604020202020204" pitchFamily="34" charset="0"/>
              <a:buChar char="•"/>
            </a:pPr>
            <a:r>
              <a:rPr lang="en-US" sz="2800" b="1" dirty="0">
                <a:solidFill>
                  <a:schemeClr val="tx1"/>
                </a:solidFill>
                <a:latin typeface="Times New Roman" panose="02020603050405020304" pitchFamily="18" charset="0"/>
                <a:cs typeface="Times New Roman" panose="02020603050405020304" pitchFamily="18" charset="0"/>
              </a:rPr>
              <a:t>There are similarities between the field of </a:t>
            </a:r>
            <a:r>
              <a:rPr lang="en-US" sz="2800" b="1" dirty="0">
                <a:solidFill>
                  <a:srgbClr val="0000FF"/>
                </a:solidFill>
                <a:latin typeface="Times New Roman" panose="02020603050405020304" pitchFamily="18" charset="0"/>
                <a:cs typeface="Times New Roman" panose="02020603050405020304" pitchFamily="18" charset="0"/>
              </a:rPr>
              <a:t>public</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a:solidFill>
                  <a:srgbClr val="0000FF"/>
                </a:solidFill>
                <a:latin typeface="Times New Roman" panose="02020603050405020304" pitchFamily="18" charset="0"/>
                <a:cs typeface="Times New Roman" panose="02020603050405020304" pitchFamily="18" charset="0"/>
              </a:rPr>
              <a:t>health</a:t>
            </a:r>
            <a:r>
              <a:rPr lang="en-US" sz="2800" b="1" dirty="0">
                <a:solidFill>
                  <a:schemeClr val="tx1"/>
                </a:solidFill>
                <a:latin typeface="Times New Roman" panose="02020603050405020304" pitchFamily="18" charset="0"/>
                <a:cs typeface="Times New Roman" panose="02020603050405020304" pitchFamily="18" charset="0"/>
              </a:rPr>
              <a:t> and the field of </a:t>
            </a:r>
            <a:r>
              <a:rPr lang="en-US" sz="2800" b="1" dirty="0">
                <a:solidFill>
                  <a:srgbClr val="0000FF"/>
                </a:solidFill>
                <a:latin typeface="Times New Roman" panose="02020603050405020304" pitchFamily="18" charset="0"/>
                <a:cs typeface="Times New Roman" panose="02020603050405020304" pitchFamily="18" charset="0"/>
              </a:rPr>
              <a:t>medicine</a:t>
            </a:r>
            <a:r>
              <a:rPr lang="en-US" sz="2800" b="1" dirty="0">
                <a:solidFill>
                  <a:schemeClr val="tx1"/>
                </a:solidFill>
                <a:latin typeface="Times New Roman" panose="02020603050405020304" pitchFamily="18" charset="0"/>
                <a:cs typeface="Times New Roman" panose="02020603050405020304" pitchFamily="18" charset="0"/>
              </a:rPr>
              <a:t>. </a:t>
            </a:r>
            <a:endParaRPr lang="en-US" sz="2800" b="1" dirty="0" smtClean="0">
              <a:solidFill>
                <a:schemeClr val="tx1"/>
              </a:solidFill>
              <a:latin typeface="Times New Roman" panose="02020603050405020304" pitchFamily="18" charset="0"/>
              <a:cs typeface="Times New Roman" panose="02020603050405020304" pitchFamily="18" charset="0"/>
            </a:endParaRPr>
          </a:p>
          <a:p>
            <a:pPr marL="457200" indent="-457200" algn="l">
              <a:spcBef>
                <a:spcPts val="600"/>
              </a:spcBef>
              <a:buFont typeface="Arial" panose="020B0604020202020204" pitchFamily="34" charset="0"/>
              <a:buChar char="•"/>
            </a:pPr>
            <a:r>
              <a:rPr lang="en-US" sz="2800" b="1" dirty="0" smtClean="0">
                <a:solidFill>
                  <a:schemeClr val="tx1"/>
                </a:solidFill>
                <a:latin typeface="Times New Roman" panose="02020603050405020304" pitchFamily="18" charset="0"/>
                <a:cs typeface="Times New Roman" panose="02020603050405020304" pitchFamily="18" charset="0"/>
              </a:rPr>
              <a:t>In </a:t>
            </a:r>
            <a:r>
              <a:rPr lang="en-US" sz="2800" b="1" dirty="0">
                <a:solidFill>
                  <a:schemeClr val="tx1"/>
                </a:solidFill>
                <a:latin typeface="Times New Roman" panose="02020603050405020304" pitchFamily="18" charset="0"/>
                <a:cs typeface="Times New Roman" panose="02020603050405020304" pitchFamily="18" charset="0"/>
              </a:rPr>
              <a:t>the same way that physicians in the medical field attempt to diagnose and treat diseases in individuals, public health officials make efforts to identify and </a:t>
            </a:r>
            <a:r>
              <a:rPr lang="en-US" sz="2800" b="1" dirty="0">
                <a:solidFill>
                  <a:srgbClr val="0000FF"/>
                </a:solidFill>
                <a:latin typeface="Times New Roman" panose="02020603050405020304" pitchFamily="18" charset="0"/>
                <a:cs typeface="Times New Roman" panose="02020603050405020304" pitchFamily="18" charset="0"/>
              </a:rPr>
              <a:t>diagnose health problems </a:t>
            </a:r>
            <a:r>
              <a:rPr lang="en-US" sz="2800" b="1" dirty="0">
                <a:solidFill>
                  <a:schemeClr val="tx1"/>
                </a:solidFill>
                <a:latin typeface="Times New Roman" panose="02020603050405020304" pitchFamily="18" charset="0"/>
                <a:cs typeface="Times New Roman" panose="02020603050405020304" pitchFamily="18" charset="0"/>
              </a:rPr>
              <a:t>in the population, </a:t>
            </a:r>
            <a:r>
              <a:rPr lang="en-US" sz="2800" b="1" dirty="0">
                <a:solidFill>
                  <a:srgbClr val="0000FF"/>
                </a:solidFill>
                <a:latin typeface="Times New Roman" panose="02020603050405020304" pitchFamily="18" charset="0"/>
                <a:cs typeface="Times New Roman" panose="02020603050405020304" pitchFamily="18" charset="0"/>
              </a:rPr>
              <a:t>define policies </a:t>
            </a:r>
            <a:r>
              <a:rPr lang="en-US" sz="2800" b="1" dirty="0">
                <a:solidFill>
                  <a:schemeClr val="tx1"/>
                </a:solidFill>
                <a:latin typeface="Times New Roman" panose="02020603050405020304" pitchFamily="18" charset="0"/>
                <a:cs typeface="Times New Roman" panose="02020603050405020304" pitchFamily="18" charset="0"/>
              </a:rPr>
              <a:t>that will treat the problem, and then </a:t>
            </a:r>
            <a:r>
              <a:rPr lang="en-US" sz="2800" b="1" dirty="0">
                <a:solidFill>
                  <a:srgbClr val="0000FF"/>
                </a:solidFill>
                <a:latin typeface="Times New Roman" panose="02020603050405020304" pitchFamily="18" charset="0"/>
                <a:cs typeface="Times New Roman" panose="02020603050405020304" pitchFamily="18" charset="0"/>
              </a:rPr>
              <a:t>follow up </a:t>
            </a:r>
            <a:r>
              <a:rPr lang="en-US" sz="2800" b="1" dirty="0">
                <a:solidFill>
                  <a:schemeClr val="tx1"/>
                </a:solidFill>
                <a:latin typeface="Times New Roman" panose="02020603050405020304" pitchFamily="18" charset="0"/>
                <a:cs typeface="Times New Roman" panose="02020603050405020304" pitchFamily="18" charset="0"/>
              </a:rPr>
              <a:t>on the health of the population to make sure the treatment is working effectively</a:t>
            </a:r>
            <a:r>
              <a:rPr lang="en-US" sz="2800" b="1" dirty="0" smtClean="0">
                <a:solidFill>
                  <a:schemeClr val="tx1"/>
                </a:solidFill>
                <a:latin typeface="Times New Roman" panose="02020603050405020304" pitchFamily="18" charset="0"/>
                <a:cs typeface="Times New Roman" panose="02020603050405020304" pitchFamily="18" charset="0"/>
              </a:rPr>
              <a:t>.</a:t>
            </a:r>
            <a:endParaRPr lang="en-US" sz="28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21491824"/>
      </p:ext>
    </p:extLst>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2"/>
          </p:nvPr>
        </p:nvSpPr>
        <p:spPr/>
        <p:txBody>
          <a:bodyPr/>
          <a:lstStyle/>
          <a:p>
            <a:fld id="{E9600C0B-CEFD-47C0-ABB8-F06C7E7D5A6E}" type="datetime1">
              <a:rPr lang="ar-SA" smtClean="0"/>
              <a:t>30/01/1441</a:t>
            </a:fld>
            <a:endParaRPr lang="ar-SA" dirty="0"/>
          </a:p>
        </p:txBody>
      </p:sp>
      <p:sp>
        <p:nvSpPr>
          <p:cNvPr id="6" name="Footer Placeholder 5"/>
          <p:cNvSpPr>
            <a:spLocks noGrp="1"/>
          </p:cNvSpPr>
          <p:nvPr>
            <p:ph type="ftr" sz="quarter" idx="3"/>
          </p:nvPr>
        </p:nvSpPr>
        <p:spPr/>
        <p:txBody>
          <a:bodyPr/>
          <a:lstStyle/>
          <a:p>
            <a:r>
              <a:rPr lang="en-US" dirty="0" smtClean="0"/>
              <a:t>Dr. Mohammed Alnaif</a:t>
            </a:r>
            <a:endParaRPr lang="ar-SA" dirty="0"/>
          </a:p>
        </p:txBody>
      </p:sp>
      <p:sp>
        <p:nvSpPr>
          <p:cNvPr id="5" name="Slide Number Placeholder 4"/>
          <p:cNvSpPr>
            <a:spLocks noGrp="1"/>
          </p:cNvSpPr>
          <p:nvPr>
            <p:ph type="sldNum" sz="quarter" idx="4"/>
          </p:nvPr>
        </p:nvSpPr>
        <p:spPr/>
        <p:txBody>
          <a:bodyPr/>
          <a:lstStyle/>
          <a:p>
            <a:fld id="{B3988F7D-D297-40C4-B76C-B7BD2903FBFC}" type="slidenum">
              <a:rPr lang="ar-SA" smtClean="0"/>
              <a:pPr/>
              <a:t>60</a:t>
            </a:fld>
            <a:endParaRPr lang="ar-SA"/>
          </a:p>
        </p:txBody>
      </p:sp>
      <p:sp>
        <p:nvSpPr>
          <p:cNvPr id="2" name="Title 1"/>
          <p:cNvSpPr>
            <a:spLocks noGrp="1"/>
          </p:cNvSpPr>
          <p:nvPr>
            <p:ph type="ctrTitle" sz="quarter"/>
          </p:nvPr>
        </p:nvSpPr>
        <p:spPr>
          <a:xfrm>
            <a:off x="538385" y="381000"/>
            <a:ext cx="8072215" cy="585936"/>
          </a:xfrm>
        </p:spPr>
        <p:txBody>
          <a:bodyPr>
            <a:noAutofit/>
          </a:bodyPr>
          <a:lstStyle/>
          <a:p>
            <a:pPr marL="182880"/>
            <a:r>
              <a:rPr lang="en-US" sz="3200" b="1" dirty="0">
                <a:solidFill>
                  <a:schemeClr val="tx1"/>
                </a:solidFill>
                <a:effectLst/>
                <a:latin typeface="Times New Roman" panose="02020603050405020304" pitchFamily="18" charset="0"/>
                <a:cs typeface="Times New Roman" panose="02020603050405020304" pitchFamily="18" charset="0"/>
              </a:rPr>
              <a:t>MODERN PUBLIC HEALT H SYSTEMS</a:t>
            </a:r>
            <a:endParaRPr lang="ar-SA" sz="3200" dirty="0">
              <a:solidFill>
                <a:schemeClr val="tx1"/>
              </a:solidFill>
              <a:effectLst/>
              <a:latin typeface="Times New Roman" panose="02020603050405020304" pitchFamily="18" charset="0"/>
              <a:cs typeface="Times New Roman" panose="02020603050405020304" pitchFamily="18" charset="0"/>
            </a:endParaRPr>
          </a:p>
        </p:txBody>
      </p:sp>
      <p:sp>
        <p:nvSpPr>
          <p:cNvPr id="7" name="Subtitle 6"/>
          <p:cNvSpPr>
            <a:spLocks noGrp="1"/>
          </p:cNvSpPr>
          <p:nvPr>
            <p:ph type="subTitle" sz="quarter" idx="1"/>
          </p:nvPr>
        </p:nvSpPr>
        <p:spPr>
          <a:xfrm>
            <a:off x="533400" y="1676400"/>
            <a:ext cx="8153400" cy="4343400"/>
          </a:xfrm>
        </p:spPr>
        <p:txBody>
          <a:bodyPr>
            <a:noAutofit/>
          </a:bodyPr>
          <a:lstStyle/>
          <a:p>
            <a:pPr marL="457200" indent="-457200" algn="l">
              <a:spcBef>
                <a:spcPts val="0"/>
              </a:spcBef>
            </a:pPr>
            <a:r>
              <a:rPr lang="en-US" sz="2800" b="1" dirty="0">
                <a:solidFill>
                  <a:srgbClr val="0000FF"/>
                </a:solidFill>
                <a:latin typeface="Times New Roman" panose="02020603050405020304" pitchFamily="18" charset="0"/>
                <a:cs typeface="Times New Roman" panose="02020603050405020304" pitchFamily="18" charset="0"/>
              </a:rPr>
              <a:t>Public Health in Canada</a:t>
            </a:r>
            <a:endParaRPr lang="en-US" sz="2800" dirty="0">
              <a:solidFill>
                <a:srgbClr val="0000FF"/>
              </a:solidFill>
              <a:latin typeface="Times New Roman" panose="02020603050405020304" pitchFamily="18" charset="0"/>
              <a:cs typeface="Times New Roman" panose="02020603050405020304" pitchFamily="18" charset="0"/>
            </a:endParaRPr>
          </a:p>
          <a:p>
            <a:pPr marL="457200" indent="-457200" algn="l">
              <a:spcBef>
                <a:spcPts val="0"/>
              </a:spcBef>
              <a:buClr>
                <a:srgbClr val="0000FF"/>
              </a:buClr>
              <a:buFont typeface="Arial" panose="020B0604020202020204" pitchFamily="34" charset="0"/>
              <a:buChar char="•"/>
            </a:pPr>
            <a:r>
              <a:rPr lang="en-US" sz="2400" b="1" dirty="0">
                <a:solidFill>
                  <a:schemeClr val="tx1"/>
                </a:solidFill>
                <a:latin typeface="Times New Roman" panose="02020603050405020304" pitchFamily="18" charset="0"/>
                <a:cs typeface="Times New Roman" panose="02020603050405020304" pitchFamily="18" charset="0"/>
              </a:rPr>
              <a:t>In 2004, the </a:t>
            </a:r>
            <a:r>
              <a:rPr lang="en-US" sz="2400" b="1" dirty="0">
                <a:solidFill>
                  <a:srgbClr val="0000FF"/>
                </a:solidFill>
                <a:latin typeface="Times New Roman" panose="02020603050405020304" pitchFamily="18" charset="0"/>
                <a:cs typeface="Times New Roman" panose="02020603050405020304" pitchFamily="18" charset="0"/>
              </a:rPr>
              <a:t>Public Health Agency of Canada </a:t>
            </a:r>
            <a:r>
              <a:rPr lang="en-US" sz="2400" b="1" dirty="0">
                <a:solidFill>
                  <a:schemeClr val="tx1"/>
                </a:solidFill>
                <a:latin typeface="Times New Roman" panose="02020603050405020304" pitchFamily="18" charset="0"/>
                <a:cs typeface="Times New Roman" panose="02020603050405020304" pitchFamily="18" charset="0"/>
              </a:rPr>
              <a:t>was established to centralize the nation’s public health activities. </a:t>
            </a:r>
            <a:endParaRPr lang="en-US" sz="2400" b="1" dirty="0" smtClean="0">
              <a:solidFill>
                <a:schemeClr val="tx1"/>
              </a:solidFill>
              <a:latin typeface="Times New Roman" panose="02020603050405020304" pitchFamily="18" charset="0"/>
              <a:cs typeface="Times New Roman" panose="02020603050405020304" pitchFamily="18" charset="0"/>
            </a:endParaRPr>
          </a:p>
          <a:p>
            <a:pPr marL="457200" indent="-457200" algn="l">
              <a:spcBef>
                <a:spcPts val="0"/>
              </a:spcBef>
              <a:buClr>
                <a:srgbClr val="0000FF"/>
              </a:buClr>
              <a:buFont typeface="Arial" panose="020B0604020202020204" pitchFamily="34" charset="0"/>
              <a:buChar char="•"/>
            </a:pPr>
            <a:r>
              <a:rPr lang="en-US" sz="2400" b="1" dirty="0" smtClean="0">
                <a:solidFill>
                  <a:schemeClr val="tx1"/>
                </a:solidFill>
                <a:latin typeface="Times New Roman" panose="02020603050405020304" pitchFamily="18" charset="0"/>
                <a:cs typeface="Times New Roman" panose="02020603050405020304" pitchFamily="18" charset="0"/>
              </a:rPr>
              <a:t>This </a:t>
            </a:r>
            <a:r>
              <a:rPr lang="en-US" sz="2400" b="1" dirty="0">
                <a:solidFill>
                  <a:schemeClr val="tx1"/>
                </a:solidFill>
                <a:latin typeface="Times New Roman" panose="02020603050405020304" pitchFamily="18" charset="0"/>
                <a:cs typeface="Times New Roman" panose="02020603050405020304" pitchFamily="18" charset="0"/>
              </a:rPr>
              <a:t>agency is devoted to carrying out disease prevention, health promotion, emergency preparedness, and the strengthening of Canada’s public health infrastructure. </a:t>
            </a:r>
            <a:endParaRPr lang="en-US" sz="2400" b="1" dirty="0" smtClean="0">
              <a:solidFill>
                <a:schemeClr val="tx1"/>
              </a:solidFill>
              <a:latin typeface="Times New Roman" panose="02020603050405020304" pitchFamily="18" charset="0"/>
              <a:cs typeface="Times New Roman" panose="02020603050405020304" pitchFamily="18" charset="0"/>
            </a:endParaRPr>
          </a:p>
          <a:p>
            <a:pPr marL="457200" indent="-457200" algn="l">
              <a:spcBef>
                <a:spcPts val="0"/>
              </a:spcBef>
              <a:buClr>
                <a:srgbClr val="0000FF"/>
              </a:buClr>
              <a:buFont typeface="Arial" panose="020B0604020202020204" pitchFamily="34" charset="0"/>
              <a:buChar char="•"/>
            </a:pPr>
            <a:r>
              <a:rPr lang="en-US" sz="2400" b="1" dirty="0" smtClean="0">
                <a:solidFill>
                  <a:schemeClr val="tx1"/>
                </a:solidFill>
                <a:latin typeface="Times New Roman" panose="02020603050405020304" pitchFamily="18" charset="0"/>
                <a:cs typeface="Times New Roman" panose="02020603050405020304" pitchFamily="18" charset="0"/>
              </a:rPr>
              <a:t>The </a:t>
            </a:r>
            <a:r>
              <a:rPr lang="en-US" sz="2400" b="1" dirty="0">
                <a:solidFill>
                  <a:schemeClr val="tx1"/>
                </a:solidFill>
                <a:latin typeface="Times New Roman" panose="02020603050405020304" pitchFamily="18" charset="0"/>
                <a:cs typeface="Times New Roman" panose="02020603050405020304" pitchFamily="18" charset="0"/>
              </a:rPr>
              <a:t>agency continues to set the nation’s public health agenda and work through collaboration with federal, provincial, and territorial governments</a:t>
            </a:r>
            <a:r>
              <a:rPr lang="en-US" sz="2400" b="1" dirty="0" smtClean="0">
                <a:solidFill>
                  <a:schemeClr val="tx1"/>
                </a:solidFill>
                <a:latin typeface="Times New Roman" panose="02020603050405020304" pitchFamily="18" charset="0"/>
                <a:cs typeface="Times New Roman" panose="02020603050405020304" pitchFamily="18" charset="0"/>
              </a:rPr>
              <a:t>. </a:t>
            </a:r>
            <a:endParaRPr lang="en-US" sz="20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3282113"/>
      </p:ext>
    </p:extLst>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2"/>
          </p:nvPr>
        </p:nvSpPr>
        <p:spPr/>
        <p:txBody>
          <a:bodyPr/>
          <a:lstStyle/>
          <a:p>
            <a:fld id="{E9600C0B-CEFD-47C0-ABB8-F06C7E7D5A6E}" type="datetime1">
              <a:rPr lang="ar-SA" smtClean="0"/>
              <a:t>30/01/1441</a:t>
            </a:fld>
            <a:endParaRPr lang="ar-SA" dirty="0"/>
          </a:p>
        </p:txBody>
      </p:sp>
      <p:sp>
        <p:nvSpPr>
          <p:cNvPr id="6" name="Footer Placeholder 5"/>
          <p:cNvSpPr>
            <a:spLocks noGrp="1"/>
          </p:cNvSpPr>
          <p:nvPr>
            <p:ph type="ftr" sz="quarter" idx="3"/>
          </p:nvPr>
        </p:nvSpPr>
        <p:spPr/>
        <p:txBody>
          <a:bodyPr/>
          <a:lstStyle/>
          <a:p>
            <a:r>
              <a:rPr lang="en-US" dirty="0" smtClean="0"/>
              <a:t>Dr. Mohammed Alnaif</a:t>
            </a:r>
            <a:endParaRPr lang="ar-SA" dirty="0"/>
          </a:p>
        </p:txBody>
      </p:sp>
      <p:sp>
        <p:nvSpPr>
          <p:cNvPr id="5" name="Slide Number Placeholder 4"/>
          <p:cNvSpPr>
            <a:spLocks noGrp="1"/>
          </p:cNvSpPr>
          <p:nvPr>
            <p:ph type="sldNum" sz="quarter" idx="4"/>
          </p:nvPr>
        </p:nvSpPr>
        <p:spPr/>
        <p:txBody>
          <a:bodyPr/>
          <a:lstStyle/>
          <a:p>
            <a:fld id="{B3988F7D-D297-40C4-B76C-B7BD2903FBFC}" type="slidenum">
              <a:rPr lang="ar-SA" smtClean="0"/>
              <a:pPr/>
              <a:t>61</a:t>
            </a:fld>
            <a:endParaRPr lang="ar-SA"/>
          </a:p>
        </p:txBody>
      </p:sp>
      <p:sp>
        <p:nvSpPr>
          <p:cNvPr id="2" name="Title 1"/>
          <p:cNvSpPr>
            <a:spLocks noGrp="1"/>
          </p:cNvSpPr>
          <p:nvPr>
            <p:ph type="ctrTitle" sz="quarter"/>
          </p:nvPr>
        </p:nvSpPr>
        <p:spPr>
          <a:xfrm>
            <a:off x="838200" y="381000"/>
            <a:ext cx="7772400" cy="585936"/>
          </a:xfrm>
        </p:spPr>
        <p:txBody>
          <a:bodyPr>
            <a:noAutofit/>
          </a:bodyPr>
          <a:lstStyle/>
          <a:p>
            <a:pPr marL="182880"/>
            <a:r>
              <a:rPr lang="en-US" sz="3200" b="1" dirty="0">
                <a:solidFill>
                  <a:schemeClr val="tx1"/>
                </a:solidFill>
                <a:effectLst/>
                <a:latin typeface="Times New Roman" panose="02020603050405020304" pitchFamily="18" charset="0"/>
                <a:cs typeface="Times New Roman" panose="02020603050405020304" pitchFamily="18" charset="0"/>
              </a:rPr>
              <a:t>MODERN PUBLIC HEALT H SYSTEMS</a:t>
            </a:r>
            <a:endParaRPr lang="ar-SA" sz="3200" dirty="0">
              <a:solidFill>
                <a:schemeClr val="tx1"/>
              </a:solidFill>
              <a:effectLst/>
              <a:latin typeface="Times New Roman" panose="02020603050405020304" pitchFamily="18" charset="0"/>
              <a:cs typeface="Times New Roman" panose="02020603050405020304" pitchFamily="18" charset="0"/>
            </a:endParaRPr>
          </a:p>
        </p:txBody>
      </p:sp>
      <p:sp>
        <p:nvSpPr>
          <p:cNvPr id="7" name="Subtitle 6"/>
          <p:cNvSpPr>
            <a:spLocks noGrp="1"/>
          </p:cNvSpPr>
          <p:nvPr>
            <p:ph type="subTitle" sz="quarter" idx="1"/>
          </p:nvPr>
        </p:nvSpPr>
        <p:spPr>
          <a:xfrm>
            <a:off x="457200" y="1371600"/>
            <a:ext cx="8342832" cy="4648200"/>
          </a:xfrm>
        </p:spPr>
        <p:txBody>
          <a:bodyPr>
            <a:noAutofit/>
          </a:bodyPr>
          <a:lstStyle/>
          <a:p>
            <a:pPr algn="l"/>
            <a:r>
              <a:rPr lang="en-US" sz="2800" b="1" dirty="0">
                <a:solidFill>
                  <a:srgbClr val="0000FF"/>
                </a:solidFill>
                <a:latin typeface="Times New Roman" panose="02020603050405020304" pitchFamily="18" charset="0"/>
                <a:cs typeface="Times New Roman" panose="02020603050405020304" pitchFamily="18" charset="0"/>
              </a:rPr>
              <a:t>Public Health in Developing Nations</a:t>
            </a:r>
            <a:endParaRPr lang="en-US" sz="2800" dirty="0">
              <a:solidFill>
                <a:srgbClr val="0000FF"/>
              </a:solidFill>
              <a:latin typeface="Times New Roman" panose="02020603050405020304" pitchFamily="18" charset="0"/>
              <a:cs typeface="Times New Roman" panose="02020603050405020304" pitchFamily="18" charset="0"/>
            </a:endParaRPr>
          </a:p>
          <a:p>
            <a:pPr marL="457200" indent="-457200" algn="l">
              <a:spcBef>
                <a:spcPts val="0"/>
              </a:spcBef>
              <a:buClr>
                <a:srgbClr val="0000FF"/>
              </a:buClr>
              <a:buFont typeface="Arial" panose="020B0604020202020204" pitchFamily="34" charset="0"/>
              <a:buChar char="•"/>
            </a:pPr>
            <a:r>
              <a:rPr lang="en-US" sz="2800" b="1" dirty="0">
                <a:solidFill>
                  <a:srgbClr val="0000FF"/>
                </a:solidFill>
                <a:latin typeface="Times New Roman" panose="02020603050405020304" pitchFamily="18" charset="0"/>
                <a:cs typeface="Times New Roman" panose="02020603050405020304" pitchFamily="18" charset="0"/>
              </a:rPr>
              <a:t>Despite remarkable advances in modern medicine, much of the world’s population continues to suffer the consequences of poor nutrition, lack of proper sanitation, and severely limited access to health services. </a:t>
            </a:r>
            <a:endParaRPr lang="en-US" sz="2800" b="1" dirty="0" smtClean="0">
              <a:solidFill>
                <a:srgbClr val="0000FF"/>
              </a:solidFill>
              <a:latin typeface="Times New Roman" panose="02020603050405020304" pitchFamily="18" charset="0"/>
              <a:cs typeface="Times New Roman" panose="02020603050405020304" pitchFamily="18" charset="0"/>
            </a:endParaRPr>
          </a:p>
          <a:p>
            <a:pPr marL="457200" indent="-457200" algn="l">
              <a:spcBef>
                <a:spcPts val="0"/>
              </a:spcBef>
              <a:buClr>
                <a:srgbClr val="0000FF"/>
              </a:buClr>
              <a:buFont typeface="Arial" panose="020B0604020202020204" pitchFamily="34" charset="0"/>
              <a:buChar char="•"/>
            </a:pPr>
            <a:r>
              <a:rPr lang="en-US" sz="2800" b="1" dirty="0" smtClean="0">
                <a:solidFill>
                  <a:srgbClr val="0000FF"/>
                </a:solidFill>
                <a:latin typeface="Times New Roman" panose="02020603050405020304" pitchFamily="18" charset="0"/>
                <a:cs typeface="Times New Roman" panose="02020603050405020304" pitchFamily="18" charset="0"/>
              </a:rPr>
              <a:t>Globally</a:t>
            </a:r>
            <a:r>
              <a:rPr lang="en-US" sz="2800" b="1" dirty="0">
                <a:solidFill>
                  <a:schemeClr val="tx1"/>
                </a:solidFill>
                <a:latin typeface="Times New Roman" panose="02020603050405020304" pitchFamily="18" charset="0"/>
                <a:cs typeface="Times New Roman" panose="02020603050405020304" pitchFamily="18" charset="0"/>
              </a:rPr>
              <a:t>, the leading causes of death in developing nations include preventable diseases such as lower respiratory infections, diarrhea, malaria, and HIV/AIDS. </a:t>
            </a:r>
            <a:r>
              <a:rPr lang="en-US" sz="2400" b="1" dirty="0" smtClean="0">
                <a:solidFill>
                  <a:schemeClr val="tx1"/>
                </a:solidFill>
                <a:latin typeface="Times New Roman" panose="02020603050405020304" pitchFamily="18" charset="0"/>
                <a:cs typeface="Times New Roman" panose="02020603050405020304" pitchFamily="18" charset="0"/>
              </a:rPr>
              <a:t> </a:t>
            </a:r>
            <a:endParaRPr lang="en-US" sz="20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71054748"/>
      </p:ext>
    </p:extLst>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2"/>
          </p:nvPr>
        </p:nvSpPr>
        <p:spPr/>
        <p:txBody>
          <a:bodyPr/>
          <a:lstStyle/>
          <a:p>
            <a:fld id="{E9600C0B-CEFD-47C0-ABB8-F06C7E7D5A6E}" type="datetime1">
              <a:rPr lang="ar-SA" smtClean="0"/>
              <a:t>30/01/1441</a:t>
            </a:fld>
            <a:endParaRPr lang="ar-SA" dirty="0"/>
          </a:p>
        </p:txBody>
      </p:sp>
      <p:sp>
        <p:nvSpPr>
          <p:cNvPr id="6" name="Footer Placeholder 5"/>
          <p:cNvSpPr>
            <a:spLocks noGrp="1"/>
          </p:cNvSpPr>
          <p:nvPr>
            <p:ph type="ftr" sz="quarter" idx="3"/>
          </p:nvPr>
        </p:nvSpPr>
        <p:spPr/>
        <p:txBody>
          <a:bodyPr/>
          <a:lstStyle/>
          <a:p>
            <a:r>
              <a:rPr lang="en-US" dirty="0" smtClean="0"/>
              <a:t>Dr. Mohammed Alnaif</a:t>
            </a:r>
            <a:endParaRPr lang="ar-SA" dirty="0"/>
          </a:p>
        </p:txBody>
      </p:sp>
      <p:sp>
        <p:nvSpPr>
          <p:cNvPr id="5" name="Slide Number Placeholder 4"/>
          <p:cNvSpPr>
            <a:spLocks noGrp="1"/>
          </p:cNvSpPr>
          <p:nvPr>
            <p:ph type="sldNum" sz="quarter" idx="4"/>
          </p:nvPr>
        </p:nvSpPr>
        <p:spPr/>
        <p:txBody>
          <a:bodyPr/>
          <a:lstStyle/>
          <a:p>
            <a:fld id="{B3988F7D-D297-40C4-B76C-B7BD2903FBFC}" type="slidenum">
              <a:rPr lang="ar-SA" smtClean="0"/>
              <a:pPr/>
              <a:t>62</a:t>
            </a:fld>
            <a:endParaRPr lang="ar-SA"/>
          </a:p>
        </p:txBody>
      </p:sp>
      <p:sp>
        <p:nvSpPr>
          <p:cNvPr id="2" name="Title 1"/>
          <p:cNvSpPr>
            <a:spLocks noGrp="1"/>
          </p:cNvSpPr>
          <p:nvPr>
            <p:ph type="ctrTitle" sz="quarter"/>
          </p:nvPr>
        </p:nvSpPr>
        <p:spPr>
          <a:xfrm>
            <a:off x="533400" y="381000"/>
            <a:ext cx="8077200" cy="585936"/>
          </a:xfrm>
        </p:spPr>
        <p:txBody>
          <a:bodyPr>
            <a:noAutofit/>
          </a:bodyPr>
          <a:lstStyle/>
          <a:p>
            <a:pPr marL="182880"/>
            <a:r>
              <a:rPr lang="en-US" sz="3200" b="1" dirty="0">
                <a:solidFill>
                  <a:schemeClr val="tx1"/>
                </a:solidFill>
                <a:effectLst/>
                <a:latin typeface="Times New Roman" panose="02020603050405020304" pitchFamily="18" charset="0"/>
                <a:cs typeface="Times New Roman" panose="02020603050405020304" pitchFamily="18" charset="0"/>
              </a:rPr>
              <a:t>MODERN PUBLIC HEALT H SYSTEMS</a:t>
            </a:r>
            <a:endParaRPr lang="ar-SA" sz="3200" dirty="0">
              <a:solidFill>
                <a:schemeClr val="tx1"/>
              </a:solidFill>
              <a:effectLst/>
              <a:latin typeface="Times New Roman" panose="02020603050405020304" pitchFamily="18" charset="0"/>
              <a:cs typeface="Times New Roman" panose="02020603050405020304" pitchFamily="18" charset="0"/>
            </a:endParaRPr>
          </a:p>
        </p:txBody>
      </p:sp>
      <p:sp>
        <p:nvSpPr>
          <p:cNvPr id="7" name="Subtitle 6"/>
          <p:cNvSpPr>
            <a:spLocks noGrp="1"/>
          </p:cNvSpPr>
          <p:nvPr>
            <p:ph type="subTitle" sz="quarter" idx="1"/>
          </p:nvPr>
        </p:nvSpPr>
        <p:spPr>
          <a:xfrm>
            <a:off x="457200" y="1524000"/>
            <a:ext cx="8229600" cy="4572000"/>
          </a:xfrm>
        </p:spPr>
        <p:txBody>
          <a:bodyPr>
            <a:noAutofit/>
          </a:bodyPr>
          <a:lstStyle/>
          <a:p>
            <a:pPr algn="l"/>
            <a:r>
              <a:rPr lang="en-US" sz="2800" b="1" dirty="0">
                <a:solidFill>
                  <a:srgbClr val="0000FF"/>
                </a:solidFill>
                <a:latin typeface="Times New Roman" panose="02020603050405020304" pitchFamily="18" charset="0"/>
                <a:cs typeface="Times New Roman" panose="02020603050405020304" pitchFamily="18" charset="0"/>
              </a:rPr>
              <a:t>Public Health in Developing Nations</a:t>
            </a:r>
            <a:endParaRPr lang="en-US" sz="2800" dirty="0">
              <a:solidFill>
                <a:srgbClr val="0000FF"/>
              </a:solidFill>
              <a:latin typeface="Times New Roman" panose="02020603050405020304" pitchFamily="18" charset="0"/>
              <a:cs typeface="Times New Roman" panose="02020603050405020304" pitchFamily="18" charset="0"/>
            </a:endParaRPr>
          </a:p>
          <a:p>
            <a:pPr algn="l">
              <a:spcBef>
                <a:spcPts val="600"/>
              </a:spcBef>
              <a:buClr>
                <a:srgbClr val="0000FF"/>
              </a:buClr>
            </a:pPr>
            <a:r>
              <a:rPr lang="en-US" sz="2800" b="1" dirty="0">
                <a:solidFill>
                  <a:srgbClr val="0000FF"/>
                </a:solidFill>
                <a:latin typeface="Times New Roman" panose="02020603050405020304" pitchFamily="18" charset="0"/>
                <a:cs typeface="Times New Roman" panose="02020603050405020304" pitchFamily="18" charset="0"/>
              </a:rPr>
              <a:t>Nations</a:t>
            </a:r>
            <a:r>
              <a:rPr lang="en-US" sz="2800" b="1" dirty="0">
                <a:solidFill>
                  <a:schemeClr val="tx1"/>
                </a:solidFill>
                <a:latin typeface="Times New Roman" panose="02020603050405020304" pitchFamily="18" charset="0"/>
                <a:cs typeface="Times New Roman" panose="02020603050405020304" pitchFamily="18" charset="0"/>
              </a:rPr>
              <a:t> that are beginning to develop health systems face many challenges: </a:t>
            </a:r>
            <a:endParaRPr lang="en-US" sz="2800" b="1" dirty="0" smtClean="0">
              <a:solidFill>
                <a:schemeClr val="tx1"/>
              </a:solidFill>
              <a:latin typeface="Times New Roman" panose="02020603050405020304" pitchFamily="18" charset="0"/>
              <a:cs typeface="Times New Roman" panose="02020603050405020304" pitchFamily="18" charset="0"/>
            </a:endParaRPr>
          </a:p>
          <a:p>
            <a:pPr marL="857250" lvl="2" indent="-457200">
              <a:spcBef>
                <a:spcPts val="600"/>
              </a:spcBef>
              <a:buClr>
                <a:srgbClr val="0000FF"/>
              </a:buClr>
              <a:buFont typeface="Arial" panose="020B0604020202020204" pitchFamily="34" charset="0"/>
              <a:buChar char="•"/>
            </a:pPr>
            <a:r>
              <a:rPr lang="en-US" b="1" dirty="0" smtClean="0">
                <a:solidFill>
                  <a:schemeClr val="tx1"/>
                </a:solidFill>
                <a:latin typeface="Times New Roman" panose="02020603050405020304" pitchFamily="18" charset="0"/>
                <a:cs typeface="Times New Roman" panose="02020603050405020304" pitchFamily="18" charset="0"/>
              </a:rPr>
              <a:t>lack </a:t>
            </a:r>
            <a:r>
              <a:rPr lang="en-US" b="1" dirty="0">
                <a:solidFill>
                  <a:schemeClr val="tx1"/>
                </a:solidFill>
                <a:latin typeface="Times New Roman" panose="02020603050405020304" pitchFamily="18" charset="0"/>
                <a:cs typeface="Times New Roman" panose="02020603050405020304" pitchFamily="18" charset="0"/>
              </a:rPr>
              <a:t>of money, </a:t>
            </a:r>
            <a:endParaRPr lang="en-US" b="1" dirty="0" smtClean="0">
              <a:solidFill>
                <a:schemeClr val="tx1"/>
              </a:solidFill>
              <a:latin typeface="Times New Roman" panose="02020603050405020304" pitchFamily="18" charset="0"/>
              <a:cs typeface="Times New Roman" panose="02020603050405020304" pitchFamily="18" charset="0"/>
            </a:endParaRPr>
          </a:p>
          <a:p>
            <a:pPr marL="857250" lvl="2" indent="-457200">
              <a:spcBef>
                <a:spcPts val="600"/>
              </a:spcBef>
              <a:buClr>
                <a:srgbClr val="0000FF"/>
              </a:buClr>
              <a:buFont typeface="Arial" panose="020B0604020202020204" pitchFamily="34" charset="0"/>
              <a:buChar char="•"/>
            </a:pPr>
            <a:r>
              <a:rPr lang="en-US" b="1" dirty="0" smtClean="0">
                <a:solidFill>
                  <a:schemeClr val="tx1"/>
                </a:solidFill>
                <a:latin typeface="Times New Roman" panose="02020603050405020304" pitchFamily="18" charset="0"/>
                <a:cs typeface="Times New Roman" panose="02020603050405020304" pitchFamily="18" charset="0"/>
              </a:rPr>
              <a:t>lack </a:t>
            </a:r>
            <a:r>
              <a:rPr lang="en-US" b="1" dirty="0">
                <a:solidFill>
                  <a:schemeClr val="tx1"/>
                </a:solidFill>
                <a:latin typeface="Times New Roman" panose="02020603050405020304" pitchFamily="18" charset="0"/>
                <a:cs typeface="Times New Roman" panose="02020603050405020304" pitchFamily="18" charset="0"/>
              </a:rPr>
              <a:t>of properly trained health personnel, </a:t>
            </a:r>
            <a:endParaRPr lang="en-US" b="1" dirty="0" smtClean="0">
              <a:solidFill>
                <a:schemeClr val="tx1"/>
              </a:solidFill>
              <a:latin typeface="Times New Roman" panose="02020603050405020304" pitchFamily="18" charset="0"/>
              <a:cs typeface="Times New Roman" panose="02020603050405020304" pitchFamily="18" charset="0"/>
            </a:endParaRPr>
          </a:p>
          <a:p>
            <a:pPr marL="857250" lvl="2" indent="-457200">
              <a:spcBef>
                <a:spcPts val="600"/>
              </a:spcBef>
              <a:buClr>
                <a:srgbClr val="0000FF"/>
              </a:buClr>
              <a:buFont typeface="Arial" panose="020B0604020202020204" pitchFamily="34" charset="0"/>
              <a:buChar char="•"/>
            </a:pPr>
            <a:r>
              <a:rPr lang="en-US" b="1" dirty="0" smtClean="0">
                <a:solidFill>
                  <a:schemeClr val="tx1"/>
                </a:solidFill>
                <a:latin typeface="Times New Roman" panose="02020603050405020304" pitchFamily="18" charset="0"/>
                <a:cs typeface="Times New Roman" panose="02020603050405020304" pitchFamily="18" charset="0"/>
              </a:rPr>
              <a:t>lack </a:t>
            </a:r>
            <a:r>
              <a:rPr lang="en-US" b="1" dirty="0">
                <a:solidFill>
                  <a:schemeClr val="tx1"/>
                </a:solidFill>
                <a:latin typeface="Times New Roman" panose="02020603050405020304" pitchFamily="18" charset="0"/>
                <a:cs typeface="Times New Roman" panose="02020603050405020304" pitchFamily="18" charset="0"/>
              </a:rPr>
              <a:t>of public health expertise, </a:t>
            </a:r>
            <a:endParaRPr lang="en-US" b="1" dirty="0" smtClean="0">
              <a:solidFill>
                <a:schemeClr val="tx1"/>
              </a:solidFill>
              <a:latin typeface="Times New Roman" panose="02020603050405020304" pitchFamily="18" charset="0"/>
              <a:cs typeface="Times New Roman" panose="02020603050405020304" pitchFamily="18" charset="0"/>
            </a:endParaRPr>
          </a:p>
          <a:p>
            <a:pPr marL="857250" lvl="2" indent="-457200">
              <a:spcBef>
                <a:spcPts val="600"/>
              </a:spcBef>
              <a:buClr>
                <a:srgbClr val="0000FF"/>
              </a:buClr>
              <a:buFont typeface="Arial" panose="020B0604020202020204" pitchFamily="34" charset="0"/>
              <a:buChar char="•"/>
            </a:pPr>
            <a:r>
              <a:rPr lang="en-US" b="1" dirty="0" smtClean="0">
                <a:solidFill>
                  <a:schemeClr val="tx1"/>
                </a:solidFill>
                <a:latin typeface="Times New Roman" panose="02020603050405020304" pitchFamily="18" charset="0"/>
                <a:cs typeface="Times New Roman" panose="02020603050405020304" pitchFamily="18" charset="0"/>
              </a:rPr>
              <a:t>pressure </a:t>
            </a:r>
            <a:r>
              <a:rPr lang="en-US" b="1" dirty="0">
                <a:solidFill>
                  <a:schemeClr val="tx1"/>
                </a:solidFill>
                <a:latin typeface="Times New Roman" panose="02020603050405020304" pitchFamily="18" charset="0"/>
                <a:cs typeface="Times New Roman" panose="02020603050405020304" pitchFamily="18" charset="0"/>
              </a:rPr>
              <a:t>from international organizations to design systems according to predefined parameters, and </a:t>
            </a:r>
            <a:endParaRPr lang="en-US" b="1" dirty="0" smtClean="0">
              <a:solidFill>
                <a:schemeClr val="tx1"/>
              </a:solidFill>
              <a:latin typeface="Times New Roman" panose="02020603050405020304" pitchFamily="18" charset="0"/>
              <a:cs typeface="Times New Roman" panose="02020603050405020304" pitchFamily="18" charset="0"/>
            </a:endParaRPr>
          </a:p>
          <a:p>
            <a:pPr marL="857250" lvl="2" indent="-457200">
              <a:spcBef>
                <a:spcPts val="600"/>
              </a:spcBef>
              <a:buClr>
                <a:srgbClr val="0000FF"/>
              </a:buClr>
              <a:buFont typeface="Arial" panose="020B0604020202020204" pitchFamily="34" charset="0"/>
              <a:buChar char="•"/>
            </a:pPr>
            <a:r>
              <a:rPr lang="en-US" b="1" dirty="0" smtClean="0">
                <a:solidFill>
                  <a:schemeClr val="tx1"/>
                </a:solidFill>
                <a:latin typeface="Times New Roman" panose="02020603050405020304" pitchFamily="18" charset="0"/>
                <a:cs typeface="Times New Roman" panose="02020603050405020304" pitchFamily="18" charset="0"/>
              </a:rPr>
              <a:t>inefficient </a:t>
            </a:r>
            <a:r>
              <a:rPr lang="en-US" b="1" dirty="0">
                <a:solidFill>
                  <a:schemeClr val="tx1"/>
                </a:solidFill>
                <a:latin typeface="Times New Roman" panose="02020603050405020304" pitchFamily="18" charset="0"/>
                <a:cs typeface="Times New Roman" panose="02020603050405020304" pitchFamily="18" charset="0"/>
              </a:rPr>
              <a:t>use of resources, to name only a few</a:t>
            </a:r>
            <a:r>
              <a:rPr lang="en-US" b="1" dirty="0" smtClean="0">
                <a:solidFill>
                  <a:schemeClr val="tx1"/>
                </a:solidFill>
                <a:latin typeface="Times New Roman" panose="02020603050405020304" pitchFamily="18" charset="0"/>
                <a:cs typeface="Times New Roman" panose="02020603050405020304" pitchFamily="18" charset="0"/>
              </a:rPr>
              <a:t>.  </a:t>
            </a:r>
            <a:endParaRPr lang="en-US"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93908025"/>
      </p:ext>
    </p:extLst>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209800"/>
            <a:ext cx="7726363" cy="2057400"/>
          </a:xfrm>
        </p:spPr>
        <p:txBody>
          <a:bodyPr/>
          <a:lstStyle/>
          <a:p>
            <a:r>
              <a:rPr lang="en-US" sz="9600" b="1" i="1" dirty="0" smtClean="0">
                <a:solidFill>
                  <a:srgbClr val="00B050"/>
                </a:solidFill>
                <a:latin typeface="AR HERMANN" panose="02000000000000000000" pitchFamily="2" charset="0"/>
              </a:rPr>
              <a:t>Thank You</a:t>
            </a:r>
            <a:endParaRPr lang="en-US" sz="9600" b="1" i="1" dirty="0">
              <a:solidFill>
                <a:srgbClr val="00B050"/>
              </a:solidFill>
              <a:latin typeface="AR HERMANN" panose="02000000000000000000" pitchFamily="2" charset="0"/>
            </a:endParaRPr>
          </a:p>
        </p:txBody>
      </p:sp>
      <p:sp>
        <p:nvSpPr>
          <p:cNvPr id="3" name="Date Placeholder 2"/>
          <p:cNvSpPr>
            <a:spLocks noGrp="1"/>
          </p:cNvSpPr>
          <p:nvPr>
            <p:ph type="dt" sz="half" idx="10"/>
          </p:nvPr>
        </p:nvSpPr>
        <p:spPr/>
        <p:txBody>
          <a:bodyPr/>
          <a:lstStyle/>
          <a:p>
            <a:fld id="{B1544794-D3EF-4A54-AA2E-380E4D0F4DCD}" type="datetime1">
              <a:rPr lang="ar-SA" smtClean="0"/>
              <a:t>30/01/1441</a:t>
            </a:fld>
            <a:endParaRPr lang="en-US"/>
          </a:p>
        </p:txBody>
      </p:sp>
      <p:sp>
        <p:nvSpPr>
          <p:cNvPr id="4" name="Slide Number Placeholder 3"/>
          <p:cNvSpPr>
            <a:spLocks noGrp="1"/>
          </p:cNvSpPr>
          <p:nvPr>
            <p:ph type="sldNum" sz="quarter" idx="11"/>
          </p:nvPr>
        </p:nvSpPr>
        <p:spPr/>
        <p:txBody>
          <a:bodyPr/>
          <a:lstStyle/>
          <a:p>
            <a:fld id="{EEEECDCC-63C2-4492-ADC6-A6890B1EB79E}" type="slidenum">
              <a:rPr lang="en-US" smtClean="0"/>
              <a:t>63</a:t>
            </a:fld>
            <a:endParaRPr lang="en-US"/>
          </a:p>
        </p:txBody>
      </p:sp>
      <p:sp>
        <p:nvSpPr>
          <p:cNvPr id="5" name="Footer Placeholder 4"/>
          <p:cNvSpPr>
            <a:spLocks noGrp="1"/>
          </p:cNvSpPr>
          <p:nvPr>
            <p:ph type="ftr" sz="quarter" idx="12"/>
          </p:nvPr>
        </p:nvSpPr>
        <p:spPr/>
        <p:txBody>
          <a:bodyPr/>
          <a:lstStyle/>
          <a:p>
            <a:r>
              <a:rPr lang="en-US" smtClean="0"/>
              <a:t>Dr. Mohammed Alnaif</a:t>
            </a:r>
            <a:endParaRPr lang="en-US"/>
          </a:p>
        </p:txBody>
      </p:sp>
    </p:spTree>
    <p:extLst>
      <p:ext uri="{BB962C8B-B14F-4D97-AF65-F5344CB8AC3E}">
        <p14:creationId xmlns:p14="http://schemas.microsoft.com/office/powerpoint/2010/main" val="37441598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2"/>
          </p:nvPr>
        </p:nvSpPr>
        <p:spPr/>
        <p:txBody>
          <a:bodyPr/>
          <a:lstStyle/>
          <a:p>
            <a:fld id="{1BAFF2BE-99C6-49E9-B00E-E1EDE091E822}" type="datetime1">
              <a:rPr lang="ar-SA" smtClean="0"/>
              <a:t>30/01/1441</a:t>
            </a:fld>
            <a:endParaRPr lang="ar-SA" dirty="0"/>
          </a:p>
        </p:txBody>
      </p:sp>
      <p:sp>
        <p:nvSpPr>
          <p:cNvPr id="6" name="Footer Placeholder 5"/>
          <p:cNvSpPr>
            <a:spLocks noGrp="1"/>
          </p:cNvSpPr>
          <p:nvPr>
            <p:ph type="ftr" sz="quarter" idx="3"/>
          </p:nvPr>
        </p:nvSpPr>
        <p:spPr/>
        <p:txBody>
          <a:bodyPr/>
          <a:lstStyle/>
          <a:p>
            <a:r>
              <a:rPr lang="en-US" smtClean="0"/>
              <a:t>Dr. Mohammed Alnaif</a:t>
            </a:r>
            <a:endParaRPr lang="ar-SA"/>
          </a:p>
        </p:txBody>
      </p:sp>
      <p:sp>
        <p:nvSpPr>
          <p:cNvPr id="5" name="Slide Number Placeholder 4"/>
          <p:cNvSpPr>
            <a:spLocks noGrp="1"/>
          </p:cNvSpPr>
          <p:nvPr>
            <p:ph type="sldNum" sz="quarter" idx="4"/>
          </p:nvPr>
        </p:nvSpPr>
        <p:spPr/>
        <p:txBody>
          <a:bodyPr/>
          <a:lstStyle/>
          <a:p>
            <a:fld id="{B3988F7D-D297-40C4-B76C-B7BD2903FBFC}" type="slidenum">
              <a:rPr lang="ar-SA" smtClean="0"/>
              <a:pPr/>
              <a:t>7</a:t>
            </a:fld>
            <a:endParaRPr lang="ar-SA"/>
          </a:p>
        </p:txBody>
      </p:sp>
      <p:sp>
        <p:nvSpPr>
          <p:cNvPr id="2" name="Title 1"/>
          <p:cNvSpPr>
            <a:spLocks noGrp="1"/>
          </p:cNvSpPr>
          <p:nvPr>
            <p:ph type="ctrTitle" sz="quarter"/>
          </p:nvPr>
        </p:nvSpPr>
        <p:spPr>
          <a:xfrm>
            <a:off x="533400" y="381000"/>
            <a:ext cx="8077200" cy="585936"/>
          </a:xfrm>
        </p:spPr>
        <p:txBody>
          <a:bodyPr>
            <a:noAutofit/>
          </a:bodyPr>
          <a:lstStyle/>
          <a:p>
            <a:pPr marL="182880"/>
            <a:r>
              <a:rPr lang="en-US" sz="3200" b="1" dirty="0">
                <a:solidFill>
                  <a:schemeClr val="tx1"/>
                </a:solidFill>
                <a:effectLst/>
                <a:latin typeface="Times New Roman" panose="02020603050405020304" pitchFamily="18" charset="0"/>
                <a:cs typeface="Times New Roman" panose="02020603050405020304" pitchFamily="18" charset="0"/>
              </a:rPr>
              <a:t>MODERN PUBLIC HEALT H SYSTEMS</a:t>
            </a:r>
            <a:endParaRPr lang="ar-SA" sz="3200" dirty="0">
              <a:solidFill>
                <a:schemeClr val="tx1"/>
              </a:solidFill>
              <a:effectLst/>
              <a:latin typeface="Times New Roman" panose="02020603050405020304" pitchFamily="18" charset="0"/>
              <a:cs typeface="Times New Roman" panose="02020603050405020304" pitchFamily="18" charset="0"/>
            </a:endParaRPr>
          </a:p>
        </p:txBody>
      </p:sp>
      <p:sp>
        <p:nvSpPr>
          <p:cNvPr id="7" name="Subtitle 6"/>
          <p:cNvSpPr>
            <a:spLocks noGrp="1"/>
          </p:cNvSpPr>
          <p:nvPr>
            <p:ph type="subTitle" sz="quarter" idx="1"/>
          </p:nvPr>
        </p:nvSpPr>
        <p:spPr>
          <a:xfrm>
            <a:off x="609600" y="1295400"/>
            <a:ext cx="8229600" cy="4876800"/>
          </a:xfrm>
        </p:spPr>
        <p:txBody>
          <a:bodyPr>
            <a:normAutofit fontScale="92500" lnSpcReduction="10000"/>
          </a:bodyPr>
          <a:lstStyle/>
          <a:p>
            <a:pPr marL="457200" indent="-457200" algn="l">
              <a:lnSpc>
                <a:spcPct val="110000"/>
              </a:lnSpc>
              <a:spcBef>
                <a:spcPts val="600"/>
              </a:spcBef>
            </a:pPr>
            <a:r>
              <a:rPr lang="en-US" sz="2800" b="1" dirty="0">
                <a:solidFill>
                  <a:srgbClr val="0000FF"/>
                </a:solidFill>
                <a:latin typeface="Times New Roman" panose="02020603050405020304" pitchFamily="18" charset="0"/>
                <a:cs typeface="Times New Roman" panose="02020603050405020304" pitchFamily="18" charset="0"/>
              </a:rPr>
              <a:t>Public Health’s Three Core Functions</a:t>
            </a:r>
          </a:p>
          <a:p>
            <a:pPr marL="457200" indent="-457200" algn="l">
              <a:lnSpc>
                <a:spcPct val="110000"/>
              </a:lnSpc>
              <a:spcBef>
                <a:spcPts val="600"/>
              </a:spcBef>
              <a:buFont typeface="Arial" panose="020B0604020202020204" pitchFamily="34" charset="0"/>
              <a:buChar char="•"/>
            </a:pPr>
            <a:r>
              <a:rPr lang="en-US" sz="2800" b="1" dirty="0">
                <a:solidFill>
                  <a:schemeClr val="tx1"/>
                </a:solidFill>
                <a:latin typeface="Times New Roman" panose="02020603050405020304" pitchFamily="18" charset="0"/>
                <a:cs typeface="Times New Roman" panose="02020603050405020304" pitchFamily="18" charset="0"/>
              </a:rPr>
              <a:t>The three </a:t>
            </a:r>
            <a:r>
              <a:rPr lang="en-US" sz="2800" b="1" i="1" dirty="0">
                <a:solidFill>
                  <a:srgbClr val="0000FF"/>
                </a:solidFill>
                <a:latin typeface="Times New Roman" panose="02020603050405020304" pitchFamily="18" charset="0"/>
                <a:cs typeface="Times New Roman" panose="02020603050405020304" pitchFamily="18" charset="0"/>
              </a:rPr>
              <a:t>core functions </a:t>
            </a:r>
            <a:r>
              <a:rPr lang="en-US" sz="2800" b="1" dirty="0">
                <a:solidFill>
                  <a:schemeClr val="tx1"/>
                </a:solidFill>
                <a:latin typeface="Times New Roman" panose="02020603050405020304" pitchFamily="18" charset="0"/>
                <a:cs typeface="Times New Roman" panose="02020603050405020304" pitchFamily="18" charset="0"/>
              </a:rPr>
              <a:t>of public health are </a:t>
            </a:r>
            <a:r>
              <a:rPr lang="en-US" sz="2800" b="1" dirty="0">
                <a:solidFill>
                  <a:srgbClr val="0000FF"/>
                </a:solidFill>
                <a:latin typeface="Times New Roman" panose="02020603050405020304" pitchFamily="18" charset="0"/>
                <a:cs typeface="Times New Roman" panose="02020603050405020304" pitchFamily="18" charset="0"/>
              </a:rPr>
              <a:t>assessment</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a:solidFill>
                  <a:srgbClr val="0000FF"/>
                </a:solidFill>
                <a:latin typeface="Times New Roman" panose="02020603050405020304" pitchFamily="18" charset="0"/>
                <a:cs typeface="Times New Roman" panose="02020603050405020304" pitchFamily="18" charset="0"/>
              </a:rPr>
              <a:t>policy development</a:t>
            </a:r>
            <a:r>
              <a:rPr lang="en-US" sz="2800" b="1" dirty="0">
                <a:solidFill>
                  <a:schemeClr val="tx1"/>
                </a:solidFill>
                <a:latin typeface="Times New Roman" panose="02020603050405020304" pitchFamily="18" charset="0"/>
                <a:cs typeface="Times New Roman" panose="02020603050405020304" pitchFamily="18" charset="0"/>
              </a:rPr>
              <a:t>, and </a:t>
            </a:r>
            <a:r>
              <a:rPr lang="en-US" sz="2800" b="1" dirty="0">
                <a:solidFill>
                  <a:srgbClr val="0000FF"/>
                </a:solidFill>
                <a:latin typeface="Times New Roman" panose="02020603050405020304" pitchFamily="18" charset="0"/>
                <a:cs typeface="Times New Roman" panose="02020603050405020304" pitchFamily="18" charset="0"/>
              </a:rPr>
              <a:t>assurance</a:t>
            </a:r>
            <a:r>
              <a:rPr lang="en-US" sz="2800" b="1" dirty="0">
                <a:solidFill>
                  <a:schemeClr val="tx1"/>
                </a:solidFill>
                <a:latin typeface="Times New Roman" panose="02020603050405020304" pitchFamily="18" charset="0"/>
                <a:cs typeface="Times New Roman" panose="02020603050405020304" pitchFamily="18" charset="0"/>
              </a:rPr>
              <a:t>. These functions were laid out and defined by the </a:t>
            </a:r>
            <a:r>
              <a:rPr lang="en-US" sz="2800" b="1" dirty="0">
                <a:solidFill>
                  <a:srgbClr val="0000FF"/>
                </a:solidFill>
                <a:latin typeface="Times New Roman" panose="02020603050405020304" pitchFamily="18" charset="0"/>
                <a:cs typeface="Times New Roman" panose="02020603050405020304" pitchFamily="18" charset="0"/>
              </a:rPr>
              <a:t>Institute of Medicine </a:t>
            </a:r>
            <a:r>
              <a:rPr lang="en-US" sz="2800" b="1" dirty="0">
                <a:solidFill>
                  <a:schemeClr val="tx1"/>
                </a:solidFill>
                <a:latin typeface="Times New Roman" panose="02020603050405020304" pitchFamily="18" charset="0"/>
                <a:cs typeface="Times New Roman" panose="02020603050405020304" pitchFamily="18" charset="0"/>
              </a:rPr>
              <a:t>over twenty years ago in order to clarify public health’s role in </a:t>
            </a:r>
            <a:r>
              <a:rPr lang="en-US" sz="2800" b="1" dirty="0" smtClean="0">
                <a:solidFill>
                  <a:schemeClr val="tx1"/>
                </a:solidFill>
                <a:latin typeface="Times New Roman" panose="02020603050405020304" pitchFamily="18" charset="0"/>
                <a:cs typeface="Times New Roman" panose="02020603050405020304" pitchFamily="18" charset="0"/>
              </a:rPr>
              <a:t>society.</a:t>
            </a:r>
          </a:p>
          <a:p>
            <a:pPr marL="457200" indent="-457200" algn="l">
              <a:lnSpc>
                <a:spcPct val="110000"/>
              </a:lnSpc>
              <a:spcBef>
                <a:spcPts val="600"/>
              </a:spcBef>
            </a:pPr>
            <a:r>
              <a:rPr lang="en-US" sz="2800" b="1" dirty="0">
                <a:solidFill>
                  <a:srgbClr val="0000FF"/>
                </a:solidFill>
                <a:latin typeface="Times New Roman" panose="02020603050405020304" pitchFamily="18" charset="0"/>
                <a:cs typeface="Times New Roman" panose="02020603050405020304" pitchFamily="18" charset="0"/>
              </a:rPr>
              <a:t>Assessment</a:t>
            </a:r>
          </a:p>
          <a:p>
            <a:pPr marL="457200" indent="-457200" algn="l">
              <a:lnSpc>
                <a:spcPct val="110000"/>
              </a:lnSpc>
              <a:spcBef>
                <a:spcPts val="600"/>
              </a:spcBef>
              <a:buFont typeface="Arial" panose="020B0604020202020204" pitchFamily="34" charset="0"/>
              <a:buChar char="•"/>
            </a:pPr>
            <a:r>
              <a:rPr lang="en-US" sz="2800" b="1" dirty="0">
                <a:solidFill>
                  <a:schemeClr val="tx1"/>
                </a:solidFill>
                <a:latin typeface="Times New Roman" panose="02020603050405020304" pitchFamily="18" charset="0"/>
                <a:cs typeface="Times New Roman" panose="02020603050405020304" pitchFamily="18" charset="0"/>
              </a:rPr>
              <a:t>Through the process of </a:t>
            </a:r>
            <a:r>
              <a:rPr lang="en-US" sz="2800" b="1" dirty="0">
                <a:solidFill>
                  <a:srgbClr val="0000FF"/>
                </a:solidFill>
                <a:latin typeface="Times New Roman" panose="02020603050405020304" pitchFamily="18" charset="0"/>
                <a:cs typeface="Times New Roman" panose="02020603050405020304" pitchFamily="18" charset="0"/>
              </a:rPr>
              <a:t>assessment</a:t>
            </a:r>
            <a:r>
              <a:rPr lang="en-US" sz="2800" b="1" dirty="0">
                <a:solidFill>
                  <a:schemeClr val="tx1"/>
                </a:solidFill>
                <a:latin typeface="Times New Roman" panose="02020603050405020304" pitchFamily="18" charset="0"/>
                <a:cs typeface="Times New Roman" panose="02020603050405020304" pitchFamily="18" charset="0"/>
              </a:rPr>
              <a:t>, the public health community works to identify and understand social and other issues, such as the environment, that affect our health.</a:t>
            </a:r>
          </a:p>
        </p:txBody>
      </p:sp>
    </p:spTree>
    <p:extLst>
      <p:ext uri="{BB962C8B-B14F-4D97-AF65-F5344CB8AC3E}">
        <p14:creationId xmlns:p14="http://schemas.microsoft.com/office/powerpoint/2010/main" val="2885529226"/>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2"/>
          </p:nvPr>
        </p:nvSpPr>
        <p:spPr/>
        <p:txBody>
          <a:bodyPr/>
          <a:lstStyle/>
          <a:p>
            <a:fld id="{FF044C1F-9A88-409F-9D04-205D3B005E9C}" type="datetime1">
              <a:rPr lang="ar-SA" smtClean="0"/>
              <a:t>30/01/1441</a:t>
            </a:fld>
            <a:endParaRPr lang="ar-SA" dirty="0"/>
          </a:p>
        </p:txBody>
      </p:sp>
      <p:sp>
        <p:nvSpPr>
          <p:cNvPr id="6" name="Footer Placeholder 5"/>
          <p:cNvSpPr>
            <a:spLocks noGrp="1"/>
          </p:cNvSpPr>
          <p:nvPr>
            <p:ph type="ftr" sz="quarter" idx="3"/>
          </p:nvPr>
        </p:nvSpPr>
        <p:spPr/>
        <p:txBody>
          <a:bodyPr/>
          <a:lstStyle/>
          <a:p>
            <a:r>
              <a:rPr lang="en-US" smtClean="0"/>
              <a:t>Dr. Mohammed Alnaif</a:t>
            </a:r>
            <a:endParaRPr lang="ar-SA"/>
          </a:p>
        </p:txBody>
      </p:sp>
      <p:sp>
        <p:nvSpPr>
          <p:cNvPr id="5" name="Slide Number Placeholder 4"/>
          <p:cNvSpPr>
            <a:spLocks noGrp="1"/>
          </p:cNvSpPr>
          <p:nvPr>
            <p:ph type="sldNum" sz="quarter" idx="4"/>
          </p:nvPr>
        </p:nvSpPr>
        <p:spPr/>
        <p:txBody>
          <a:bodyPr/>
          <a:lstStyle/>
          <a:p>
            <a:fld id="{B3988F7D-D297-40C4-B76C-B7BD2903FBFC}" type="slidenum">
              <a:rPr lang="ar-SA" smtClean="0"/>
              <a:pPr/>
              <a:t>8</a:t>
            </a:fld>
            <a:endParaRPr lang="ar-SA"/>
          </a:p>
        </p:txBody>
      </p:sp>
      <p:sp>
        <p:nvSpPr>
          <p:cNvPr id="2" name="Title 1"/>
          <p:cNvSpPr>
            <a:spLocks noGrp="1"/>
          </p:cNvSpPr>
          <p:nvPr>
            <p:ph type="ctrTitle" sz="quarter"/>
          </p:nvPr>
        </p:nvSpPr>
        <p:spPr>
          <a:xfrm>
            <a:off x="609600" y="381000"/>
            <a:ext cx="8001000" cy="585936"/>
          </a:xfrm>
        </p:spPr>
        <p:txBody>
          <a:bodyPr>
            <a:noAutofit/>
          </a:bodyPr>
          <a:lstStyle/>
          <a:p>
            <a:pPr marL="182880"/>
            <a:r>
              <a:rPr lang="en-US" sz="3200" b="1" dirty="0">
                <a:solidFill>
                  <a:schemeClr val="tx1"/>
                </a:solidFill>
                <a:effectLst/>
                <a:latin typeface="Times New Roman" panose="02020603050405020304" pitchFamily="18" charset="0"/>
                <a:cs typeface="Times New Roman" panose="02020603050405020304" pitchFamily="18" charset="0"/>
              </a:rPr>
              <a:t>MODERN PUBLIC HEALT H SYSTEMS</a:t>
            </a:r>
            <a:endParaRPr lang="ar-SA" sz="3200" dirty="0">
              <a:solidFill>
                <a:schemeClr val="tx1"/>
              </a:solidFill>
              <a:effectLst/>
              <a:latin typeface="Times New Roman" panose="02020603050405020304" pitchFamily="18" charset="0"/>
              <a:cs typeface="Times New Roman" panose="02020603050405020304" pitchFamily="18" charset="0"/>
            </a:endParaRPr>
          </a:p>
        </p:txBody>
      </p:sp>
      <p:sp>
        <p:nvSpPr>
          <p:cNvPr id="7" name="Subtitle 6"/>
          <p:cNvSpPr>
            <a:spLocks noGrp="1"/>
          </p:cNvSpPr>
          <p:nvPr>
            <p:ph type="subTitle" sz="quarter" idx="1"/>
          </p:nvPr>
        </p:nvSpPr>
        <p:spPr>
          <a:xfrm>
            <a:off x="457200" y="1295400"/>
            <a:ext cx="8382000" cy="4876800"/>
          </a:xfrm>
        </p:spPr>
        <p:txBody>
          <a:bodyPr>
            <a:normAutofit fontScale="92500" lnSpcReduction="20000"/>
          </a:bodyPr>
          <a:lstStyle/>
          <a:p>
            <a:pPr marL="457200" indent="-457200" algn="l">
              <a:lnSpc>
                <a:spcPct val="110000"/>
              </a:lnSpc>
              <a:spcBef>
                <a:spcPts val="600"/>
              </a:spcBef>
            </a:pPr>
            <a:r>
              <a:rPr lang="en-US" sz="2800" b="1" dirty="0">
                <a:solidFill>
                  <a:srgbClr val="0000FF"/>
                </a:solidFill>
                <a:latin typeface="Times New Roman" panose="02020603050405020304" pitchFamily="18" charset="0"/>
                <a:cs typeface="Times New Roman" panose="02020603050405020304" pitchFamily="18" charset="0"/>
              </a:rPr>
              <a:t>Public Health’s Three Core Functions</a:t>
            </a:r>
          </a:p>
          <a:p>
            <a:pPr marL="457200" indent="-457200" algn="l">
              <a:lnSpc>
                <a:spcPct val="110000"/>
              </a:lnSpc>
              <a:spcBef>
                <a:spcPts val="600"/>
              </a:spcBef>
              <a:buFont typeface="Arial" panose="020B0604020202020204" pitchFamily="34" charset="0"/>
              <a:buChar char="•"/>
            </a:pPr>
            <a:r>
              <a:rPr lang="en-US" sz="2800" b="1" dirty="0" smtClean="0">
                <a:solidFill>
                  <a:srgbClr val="0000FF"/>
                </a:solidFill>
                <a:latin typeface="Times New Roman" panose="02020603050405020304" pitchFamily="18" charset="0"/>
                <a:cs typeface="Times New Roman" panose="02020603050405020304" pitchFamily="18" charset="0"/>
              </a:rPr>
              <a:t>Assessment</a:t>
            </a:r>
            <a:r>
              <a:rPr lang="en-US" sz="2800" b="1" dirty="0" smtClean="0">
                <a:solidFill>
                  <a:schemeClr val="tx1"/>
                </a:solidFill>
                <a:latin typeface="Times New Roman" panose="02020603050405020304" pitchFamily="18" charset="0"/>
                <a:cs typeface="Times New Roman" panose="02020603050405020304" pitchFamily="18" charset="0"/>
              </a:rPr>
              <a:t> </a:t>
            </a:r>
            <a:r>
              <a:rPr lang="en-US" sz="2800" b="1" dirty="0">
                <a:solidFill>
                  <a:schemeClr val="tx1"/>
                </a:solidFill>
                <a:latin typeface="Times New Roman" panose="02020603050405020304" pitchFamily="18" charset="0"/>
                <a:cs typeface="Times New Roman" panose="02020603050405020304" pitchFamily="18" charset="0"/>
              </a:rPr>
              <a:t>entails gathering information about a health problem in order to create a clear picture of the situation that needs to be addressed, its potential causes, and which groups of people are most affected. </a:t>
            </a:r>
            <a:endParaRPr lang="en-US" sz="2800" b="1" dirty="0" smtClean="0">
              <a:solidFill>
                <a:schemeClr val="tx1"/>
              </a:solidFill>
              <a:latin typeface="Times New Roman" panose="02020603050405020304" pitchFamily="18" charset="0"/>
              <a:cs typeface="Times New Roman" panose="02020603050405020304" pitchFamily="18" charset="0"/>
            </a:endParaRPr>
          </a:p>
          <a:p>
            <a:pPr marL="457200" indent="-457200" algn="l">
              <a:lnSpc>
                <a:spcPct val="110000"/>
              </a:lnSpc>
              <a:spcBef>
                <a:spcPts val="600"/>
              </a:spcBef>
              <a:buFont typeface="Arial" panose="020B0604020202020204" pitchFamily="34" charset="0"/>
              <a:buChar char="•"/>
            </a:pPr>
            <a:r>
              <a:rPr lang="en-US" sz="2800" b="1" dirty="0" smtClean="0">
                <a:solidFill>
                  <a:schemeClr val="tx1"/>
                </a:solidFill>
                <a:latin typeface="Times New Roman" panose="02020603050405020304" pitchFamily="18" charset="0"/>
                <a:cs typeface="Times New Roman" panose="02020603050405020304" pitchFamily="18" charset="0"/>
              </a:rPr>
              <a:t>Once </a:t>
            </a:r>
            <a:r>
              <a:rPr lang="en-US" sz="2800" b="1" dirty="0">
                <a:solidFill>
                  <a:schemeClr val="tx1"/>
                </a:solidFill>
                <a:latin typeface="Times New Roman" panose="02020603050405020304" pitchFamily="18" charset="0"/>
                <a:cs typeface="Times New Roman" panose="02020603050405020304" pitchFamily="18" charset="0"/>
              </a:rPr>
              <a:t>a </a:t>
            </a:r>
            <a:r>
              <a:rPr lang="en-US" sz="2800" b="1" dirty="0">
                <a:solidFill>
                  <a:srgbClr val="0000FF"/>
                </a:solidFill>
                <a:latin typeface="Times New Roman" panose="02020603050405020304" pitchFamily="18" charset="0"/>
                <a:cs typeface="Times New Roman" panose="02020603050405020304" pitchFamily="18" charset="0"/>
              </a:rPr>
              <a:t>public health </a:t>
            </a:r>
            <a:r>
              <a:rPr lang="en-US" sz="2800" b="1" dirty="0">
                <a:solidFill>
                  <a:schemeClr val="tx1"/>
                </a:solidFill>
                <a:latin typeface="Times New Roman" panose="02020603050405020304" pitchFamily="18" charset="0"/>
                <a:cs typeface="Times New Roman" panose="02020603050405020304" pitchFamily="18" charset="0"/>
              </a:rPr>
              <a:t>issue has been fully </a:t>
            </a:r>
            <a:r>
              <a:rPr lang="en-US" sz="2800" b="1" dirty="0">
                <a:solidFill>
                  <a:srgbClr val="0000FF"/>
                </a:solidFill>
                <a:latin typeface="Times New Roman" panose="02020603050405020304" pitchFamily="18" charset="0"/>
                <a:cs typeface="Times New Roman" panose="02020603050405020304" pitchFamily="18" charset="0"/>
              </a:rPr>
              <a:t>assessed</a:t>
            </a:r>
            <a:r>
              <a:rPr lang="en-US" sz="2800" b="1" dirty="0">
                <a:solidFill>
                  <a:schemeClr val="tx1"/>
                </a:solidFill>
                <a:latin typeface="Times New Roman" panose="02020603050405020304" pitchFamily="18" charset="0"/>
                <a:cs typeface="Times New Roman" panose="02020603050405020304" pitchFamily="18" charset="0"/>
              </a:rPr>
              <a:t>, the public health community can use the information to decide whether it is a top priority that should be addressed. </a:t>
            </a:r>
            <a:endParaRPr lang="en-US" sz="2800" b="1" dirty="0" smtClean="0">
              <a:solidFill>
                <a:schemeClr val="tx1"/>
              </a:solidFill>
              <a:latin typeface="Times New Roman" panose="02020603050405020304" pitchFamily="18" charset="0"/>
              <a:cs typeface="Times New Roman" panose="02020603050405020304" pitchFamily="18" charset="0"/>
            </a:endParaRPr>
          </a:p>
          <a:p>
            <a:pPr marL="457200" indent="-457200" algn="l">
              <a:lnSpc>
                <a:spcPct val="110000"/>
              </a:lnSpc>
              <a:spcBef>
                <a:spcPts val="600"/>
              </a:spcBef>
              <a:buFont typeface="Arial" panose="020B0604020202020204" pitchFamily="34" charset="0"/>
              <a:buChar char="•"/>
            </a:pPr>
            <a:r>
              <a:rPr lang="en-US" sz="2800" b="1" dirty="0" smtClean="0">
                <a:solidFill>
                  <a:schemeClr val="tx1"/>
                </a:solidFill>
                <a:latin typeface="Times New Roman" panose="02020603050405020304" pitchFamily="18" charset="0"/>
                <a:cs typeface="Times New Roman" panose="02020603050405020304" pitchFamily="18" charset="0"/>
              </a:rPr>
              <a:t>If </a:t>
            </a:r>
            <a:r>
              <a:rPr lang="en-US" sz="2800" b="1" dirty="0">
                <a:solidFill>
                  <a:schemeClr val="tx1"/>
                </a:solidFill>
                <a:latin typeface="Times New Roman" panose="02020603050405020304" pitchFamily="18" charset="0"/>
                <a:cs typeface="Times New Roman" panose="02020603050405020304" pitchFamily="18" charset="0"/>
              </a:rPr>
              <a:t>so, officials need to generate a plan to solve the problem, and the process continues into the second core function: </a:t>
            </a:r>
            <a:r>
              <a:rPr lang="en-US" sz="2800" b="1" i="1" dirty="0">
                <a:solidFill>
                  <a:srgbClr val="0000FF"/>
                </a:solidFill>
                <a:latin typeface="Times New Roman" panose="02020603050405020304" pitchFamily="18" charset="0"/>
                <a:cs typeface="Times New Roman" panose="02020603050405020304" pitchFamily="18" charset="0"/>
              </a:rPr>
              <a:t>policy </a:t>
            </a:r>
            <a:r>
              <a:rPr lang="en-US" sz="2800" b="1" i="1" dirty="0" smtClean="0">
                <a:solidFill>
                  <a:srgbClr val="0000FF"/>
                </a:solidFill>
                <a:latin typeface="Times New Roman" panose="02020603050405020304" pitchFamily="18" charset="0"/>
                <a:cs typeface="Times New Roman" panose="02020603050405020304" pitchFamily="18" charset="0"/>
              </a:rPr>
              <a:t>development</a:t>
            </a:r>
            <a:r>
              <a:rPr lang="en-US" sz="2800" b="1" dirty="0" smtClean="0">
                <a:solidFill>
                  <a:schemeClr val="tx1"/>
                </a:solidFill>
                <a:latin typeface="Times New Roman" panose="02020603050405020304" pitchFamily="18" charset="0"/>
                <a:cs typeface="Times New Roman" panose="02020603050405020304" pitchFamily="18" charset="0"/>
              </a:rPr>
              <a:t>.</a:t>
            </a:r>
            <a:endParaRPr lang="en-US" sz="28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88885343"/>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2"/>
          </p:nvPr>
        </p:nvSpPr>
        <p:spPr/>
        <p:txBody>
          <a:bodyPr/>
          <a:lstStyle/>
          <a:p>
            <a:fld id="{E9DF3E4D-0510-4A3E-BED7-C8B86023D684}" type="datetime1">
              <a:rPr lang="ar-SA" smtClean="0"/>
              <a:t>30/01/1441</a:t>
            </a:fld>
            <a:endParaRPr lang="ar-SA" dirty="0"/>
          </a:p>
        </p:txBody>
      </p:sp>
      <p:sp>
        <p:nvSpPr>
          <p:cNvPr id="6" name="Footer Placeholder 5"/>
          <p:cNvSpPr>
            <a:spLocks noGrp="1"/>
          </p:cNvSpPr>
          <p:nvPr>
            <p:ph type="ftr" sz="quarter" idx="3"/>
          </p:nvPr>
        </p:nvSpPr>
        <p:spPr/>
        <p:txBody>
          <a:bodyPr/>
          <a:lstStyle/>
          <a:p>
            <a:r>
              <a:rPr lang="en-US" smtClean="0"/>
              <a:t>Dr. Mohammed Alnaif</a:t>
            </a:r>
            <a:endParaRPr lang="ar-SA"/>
          </a:p>
        </p:txBody>
      </p:sp>
      <p:sp>
        <p:nvSpPr>
          <p:cNvPr id="5" name="Slide Number Placeholder 4"/>
          <p:cNvSpPr>
            <a:spLocks noGrp="1"/>
          </p:cNvSpPr>
          <p:nvPr>
            <p:ph type="sldNum" sz="quarter" idx="4"/>
          </p:nvPr>
        </p:nvSpPr>
        <p:spPr/>
        <p:txBody>
          <a:bodyPr/>
          <a:lstStyle/>
          <a:p>
            <a:fld id="{B3988F7D-D297-40C4-B76C-B7BD2903FBFC}" type="slidenum">
              <a:rPr lang="ar-SA" smtClean="0"/>
              <a:pPr/>
              <a:t>9</a:t>
            </a:fld>
            <a:endParaRPr lang="ar-SA"/>
          </a:p>
        </p:txBody>
      </p:sp>
      <p:sp>
        <p:nvSpPr>
          <p:cNvPr id="2" name="Title 1"/>
          <p:cNvSpPr>
            <a:spLocks noGrp="1"/>
          </p:cNvSpPr>
          <p:nvPr>
            <p:ph type="ctrTitle" sz="quarter"/>
          </p:nvPr>
        </p:nvSpPr>
        <p:spPr>
          <a:xfrm>
            <a:off x="609600" y="381000"/>
            <a:ext cx="8001000" cy="585936"/>
          </a:xfrm>
        </p:spPr>
        <p:txBody>
          <a:bodyPr>
            <a:noAutofit/>
          </a:bodyPr>
          <a:lstStyle/>
          <a:p>
            <a:pPr marL="182880"/>
            <a:r>
              <a:rPr lang="en-US" sz="3200" b="1" dirty="0">
                <a:solidFill>
                  <a:schemeClr val="tx1"/>
                </a:solidFill>
                <a:effectLst/>
                <a:latin typeface="Times New Roman" panose="02020603050405020304" pitchFamily="18" charset="0"/>
                <a:cs typeface="Times New Roman" panose="02020603050405020304" pitchFamily="18" charset="0"/>
              </a:rPr>
              <a:t>MODERN PUBLIC HEALT H SYSTEMS</a:t>
            </a:r>
            <a:endParaRPr lang="ar-SA" sz="3200" dirty="0">
              <a:solidFill>
                <a:schemeClr val="tx1"/>
              </a:solidFill>
              <a:effectLst/>
              <a:latin typeface="Times New Roman" panose="02020603050405020304" pitchFamily="18" charset="0"/>
              <a:cs typeface="Times New Roman" panose="02020603050405020304" pitchFamily="18" charset="0"/>
            </a:endParaRPr>
          </a:p>
        </p:txBody>
      </p:sp>
      <p:sp>
        <p:nvSpPr>
          <p:cNvPr id="7" name="Subtitle 6"/>
          <p:cNvSpPr>
            <a:spLocks noGrp="1"/>
          </p:cNvSpPr>
          <p:nvPr>
            <p:ph type="subTitle" sz="quarter" idx="1"/>
          </p:nvPr>
        </p:nvSpPr>
        <p:spPr>
          <a:xfrm>
            <a:off x="533400" y="1295400"/>
            <a:ext cx="8305800" cy="4876800"/>
          </a:xfrm>
        </p:spPr>
        <p:txBody>
          <a:bodyPr>
            <a:normAutofit fontScale="85000" lnSpcReduction="20000"/>
          </a:bodyPr>
          <a:lstStyle/>
          <a:p>
            <a:pPr marL="457200" indent="-457200" algn="l">
              <a:lnSpc>
                <a:spcPct val="120000"/>
              </a:lnSpc>
              <a:spcBef>
                <a:spcPts val="0"/>
              </a:spcBef>
            </a:pPr>
            <a:r>
              <a:rPr lang="en-US" sz="2800" b="1" dirty="0">
                <a:solidFill>
                  <a:srgbClr val="0000FF"/>
                </a:solidFill>
                <a:latin typeface="Times New Roman" panose="02020603050405020304" pitchFamily="18" charset="0"/>
                <a:cs typeface="Times New Roman" panose="02020603050405020304" pitchFamily="18" charset="0"/>
              </a:rPr>
              <a:t>Public Health’s Three Core Functions</a:t>
            </a:r>
          </a:p>
          <a:p>
            <a:pPr marL="457200" indent="-457200" algn="l">
              <a:lnSpc>
                <a:spcPct val="120000"/>
              </a:lnSpc>
              <a:spcBef>
                <a:spcPts val="0"/>
              </a:spcBef>
            </a:pPr>
            <a:r>
              <a:rPr lang="en-US" sz="2800" b="1" dirty="0">
                <a:solidFill>
                  <a:srgbClr val="0000FF"/>
                </a:solidFill>
                <a:latin typeface="Times New Roman" panose="02020603050405020304" pitchFamily="18" charset="0"/>
                <a:cs typeface="Times New Roman" panose="02020603050405020304" pitchFamily="18" charset="0"/>
              </a:rPr>
              <a:t>Policy Development</a:t>
            </a:r>
          </a:p>
          <a:p>
            <a:pPr marL="457200" indent="-457200" algn="l">
              <a:lnSpc>
                <a:spcPct val="120000"/>
              </a:lnSpc>
              <a:spcBef>
                <a:spcPts val="600"/>
              </a:spcBef>
              <a:buFont typeface="Arial" panose="020B0604020202020204" pitchFamily="34" charset="0"/>
              <a:buChar char="•"/>
            </a:pPr>
            <a:r>
              <a:rPr lang="en-US" sz="2800" b="1" dirty="0">
                <a:solidFill>
                  <a:schemeClr val="tx1"/>
                </a:solidFill>
                <a:latin typeface="Times New Roman" panose="02020603050405020304" pitchFamily="18" charset="0"/>
                <a:cs typeface="Times New Roman" panose="02020603050405020304" pitchFamily="18" charset="0"/>
              </a:rPr>
              <a:t>After a public health issue has been assessed, officials can make decisions about the best way to address the issue and begin the process of problem solving. </a:t>
            </a:r>
            <a:endParaRPr lang="en-US" sz="2800" b="1" dirty="0" smtClean="0">
              <a:solidFill>
                <a:schemeClr val="tx1"/>
              </a:solidFill>
              <a:latin typeface="Times New Roman" panose="02020603050405020304" pitchFamily="18" charset="0"/>
              <a:cs typeface="Times New Roman" panose="02020603050405020304" pitchFamily="18" charset="0"/>
            </a:endParaRPr>
          </a:p>
          <a:p>
            <a:pPr marL="457200" indent="-457200" algn="l">
              <a:lnSpc>
                <a:spcPct val="120000"/>
              </a:lnSpc>
              <a:spcBef>
                <a:spcPts val="600"/>
              </a:spcBef>
              <a:buFont typeface="Arial" panose="020B0604020202020204" pitchFamily="34" charset="0"/>
              <a:buChar char="•"/>
            </a:pPr>
            <a:r>
              <a:rPr lang="en-US" sz="2800" b="1" i="1" dirty="0" smtClean="0">
                <a:solidFill>
                  <a:srgbClr val="0000FF"/>
                </a:solidFill>
                <a:latin typeface="Times New Roman" panose="02020603050405020304" pitchFamily="18" charset="0"/>
                <a:cs typeface="Times New Roman" panose="02020603050405020304" pitchFamily="18" charset="0"/>
              </a:rPr>
              <a:t>Policy </a:t>
            </a:r>
            <a:r>
              <a:rPr lang="en-US" sz="2800" b="1" i="1" dirty="0">
                <a:solidFill>
                  <a:srgbClr val="0000FF"/>
                </a:solidFill>
                <a:latin typeface="Times New Roman" panose="02020603050405020304" pitchFamily="18" charset="0"/>
                <a:cs typeface="Times New Roman" panose="02020603050405020304" pitchFamily="18" charset="0"/>
              </a:rPr>
              <a:t>development </a:t>
            </a:r>
            <a:r>
              <a:rPr lang="en-US" sz="2800" b="1" dirty="0">
                <a:solidFill>
                  <a:schemeClr val="tx1"/>
                </a:solidFill>
                <a:latin typeface="Times New Roman" panose="02020603050405020304" pitchFamily="18" charset="0"/>
                <a:cs typeface="Times New Roman" panose="02020603050405020304" pitchFamily="18" charset="0"/>
              </a:rPr>
              <a:t>is the process of formulating the best strategy to approach a public health problem and implementing the new program or law. </a:t>
            </a:r>
            <a:endParaRPr lang="en-US" sz="2800" b="1" dirty="0" smtClean="0">
              <a:solidFill>
                <a:schemeClr val="tx1"/>
              </a:solidFill>
              <a:latin typeface="Times New Roman" panose="02020603050405020304" pitchFamily="18" charset="0"/>
              <a:cs typeface="Times New Roman" panose="02020603050405020304" pitchFamily="18" charset="0"/>
            </a:endParaRPr>
          </a:p>
          <a:p>
            <a:pPr marL="457200" indent="-457200" algn="l">
              <a:lnSpc>
                <a:spcPct val="120000"/>
              </a:lnSpc>
              <a:spcBef>
                <a:spcPts val="600"/>
              </a:spcBef>
              <a:buFont typeface="Arial" panose="020B0604020202020204" pitchFamily="34" charset="0"/>
              <a:buChar char="•"/>
            </a:pPr>
            <a:r>
              <a:rPr lang="en-US" sz="2800" b="1" dirty="0" smtClean="0">
                <a:solidFill>
                  <a:schemeClr val="tx1"/>
                </a:solidFill>
                <a:latin typeface="Times New Roman" panose="02020603050405020304" pitchFamily="18" charset="0"/>
                <a:cs typeface="Times New Roman" panose="02020603050405020304" pitchFamily="18" charset="0"/>
              </a:rPr>
              <a:t>During </a:t>
            </a:r>
            <a:r>
              <a:rPr lang="en-US" sz="2800" b="1" i="1" dirty="0">
                <a:solidFill>
                  <a:srgbClr val="0000FF"/>
                </a:solidFill>
                <a:latin typeface="Times New Roman" panose="02020603050405020304" pitchFamily="18" charset="0"/>
                <a:cs typeface="Times New Roman" panose="02020603050405020304" pitchFamily="18" charset="0"/>
              </a:rPr>
              <a:t>policy development</a:t>
            </a:r>
            <a:r>
              <a:rPr lang="en-US" sz="2800" b="1" dirty="0">
                <a:solidFill>
                  <a:schemeClr val="tx1"/>
                </a:solidFill>
                <a:latin typeface="Times New Roman" panose="02020603050405020304" pitchFamily="18" charset="0"/>
                <a:cs typeface="Times New Roman" panose="02020603050405020304" pitchFamily="18" charset="0"/>
              </a:rPr>
              <a:t>, the importance of the issue being addressed in comparison to other urgent public health issues, the availability of resources, and the feasibility of solving the problem all must be considered. </a:t>
            </a:r>
          </a:p>
        </p:txBody>
      </p:sp>
    </p:spTree>
    <p:extLst>
      <p:ext uri="{BB962C8B-B14F-4D97-AF65-F5344CB8AC3E}">
        <p14:creationId xmlns:p14="http://schemas.microsoft.com/office/powerpoint/2010/main" val="112986608"/>
      </p:ext>
    </p:extLst>
  </p:cSld>
  <p:clrMapOvr>
    <a:masterClrMapping/>
  </p:clrMapOvr>
  <p:transition/>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6_ARROW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ROWS">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charset="0"/>
          </a:defRPr>
        </a:defPPr>
      </a:lstStyle>
    </a:lnDef>
  </a:objectDefaults>
  <a:extraClrSchemeLst>
    <a:extraClrScheme>
      <a:clrScheme name="ARROWS 1">
        <a:dk1>
          <a:srgbClr val="000000"/>
        </a:dk1>
        <a:lt1>
          <a:srgbClr val="FFFFCC"/>
        </a:lt1>
        <a:dk2>
          <a:srgbClr val="CC6600"/>
        </a:dk2>
        <a:lt2>
          <a:srgbClr val="FFFFCC"/>
        </a:lt2>
        <a:accent1>
          <a:srgbClr val="3399FF"/>
        </a:accent1>
        <a:accent2>
          <a:srgbClr val="99FFCC"/>
        </a:accent2>
        <a:accent3>
          <a:srgbClr val="E2B8AA"/>
        </a:accent3>
        <a:accent4>
          <a:srgbClr val="DADAAE"/>
        </a:accent4>
        <a:accent5>
          <a:srgbClr val="ADCAFF"/>
        </a:accent5>
        <a:accent6>
          <a:srgbClr val="8AE7B9"/>
        </a:accent6>
        <a:hlink>
          <a:srgbClr val="CC00CC"/>
        </a:hlink>
        <a:folHlink>
          <a:srgbClr val="B2B2B2"/>
        </a:folHlink>
      </a:clrScheme>
      <a:clrMap bg1="dk2" tx1="lt1" bg2="dk1" tx2="lt2" accent1="accent1" accent2="accent2" accent3="accent3" accent4="accent4" accent5="accent5" accent6="accent6" hlink="hlink" folHlink="folHlink"/>
    </a:extraClrScheme>
    <a:extraClrScheme>
      <a:clrScheme name="ARROWS 2">
        <a:dk1>
          <a:srgbClr val="000000"/>
        </a:dk1>
        <a:lt1>
          <a:srgbClr val="99FFCC"/>
        </a:lt1>
        <a:dk2>
          <a:srgbClr val="000000"/>
        </a:dk2>
        <a:lt2>
          <a:srgbClr val="003300"/>
        </a:lt2>
        <a:accent1>
          <a:srgbClr val="CBCBCB"/>
        </a:accent1>
        <a:accent2>
          <a:srgbClr val="0066FF"/>
        </a:accent2>
        <a:accent3>
          <a:srgbClr val="CAFFE2"/>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ARROWS 3">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ARROWS 4">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ARROWS 5">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ARROWS 6">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ARROWS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ARROWS 8">
        <a:dk1>
          <a:srgbClr val="000000"/>
        </a:dk1>
        <a:lt1>
          <a:srgbClr val="FFFFCC"/>
        </a:lt1>
        <a:dk2>
          <a:srgbClr val="000000"/>
        </a:dk2>
        <a:lt2>
          <a:srgbClr val="808000"/>
        </a:lt2>
        <a:accent1>
          <a:srgbClr val="339933"/>
        </a:accent1>
        <a:accent2>
          <a:srgbClr val="800000"/>
        </a:accent2>
        <a:accent3>
          <a:srgbClr val="FFFFE2"/>
        </a:accent3>
        <a:accent4>
          <a:srgbClr val="000000"/>
        </a:accent4>
        <a:accent5>
          <a:srgbClr val="ADCAAD"/>
        </a:accent5>
        <a:accent6>
          <a:srgbClr val="730000"/>
        </a:accent6>
        <a:hlink>
          <a:srgbClr val="0099FF"/>
        </a:hlink>
        <a:folHlink>
          <a:srgbClr val="FFCC66"/>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4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DejaVu Sans"/>
        <a:cs typeface="DejaVu Sans"/>
      </a:majorFont>
      <a:minorFont>
        <a:latin typeface="Times New Roman"/>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Arial" pitchFamily="34" charset="0"/>
          <a:buNone/>
          <a:tabLst/>
          <a:defRPr kumimoji="0" lang="en-GB" sz="1800" b="0" i="0" u="none" strike="noStrike" cap="none" normalizeH="0" baseline="0" smtClean="0">
            <a:ln>
              <a:noFill/>
            </a:ln>
            <a:solidFill>
              <a:schemeClr val="bg1"/>
            </a:solidFill>
            <a:effectLst/>
            <a:latin typeface="Arial" pitchFamily="34"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Arial" pitchFamily="34" charset="0"/>
          <a:buNone/>
          <a:tabLst/>
          <a:defRPr kumimoji="0" lang="en-GB" sz="1800" b="0" i="0" u="none" strike="noStrike" cap="none" normalizeH="0" baseline="0" smtClean="0">
            <a:ln>
              <a:noFill/>
            </a:ln>
            <a:solidFill>
              <a:schemeClr val="bg1"/>
            </a:solidFill>
            <a:effectLst/>
            <a:latin typeface="Arial" pitchFamily="34"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5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DejaVu Sans"/>
        <a:cs typeface="DejaVu Sans"/>
      </a:majorFont>
      <a:minorFont>
        <a:latin typeface="Times New Roman"/>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Arial" pitchFamily="34" charset="0"/>
          <a:buNone/>
          <a:tabLst/>
          <a:defRPr kumimoji="0" lang="en-GB" sz="1800" b="0" i="0" u="none" strike="noStrike" cap="none" normalizeH="0" baseline="0" smtClean="0">
            <a:ln>
              <a:noFill/>
            </a:ln>
            <a:solidFill>
              <a:schemeClr val="bg1"/>
            </a:solidFill>
            <a:effectLst/>
            <a:latin typeface="Arial" pitchFamily="34"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Arial" pitchFamily="34" charset="0"/>
          <a:buNone/>
          <a:tabLst/>
          <a:defRPr kumimoji="0" lang="en-GB" sz="1800" b="0" i="0" u="none" strike="noStrike" cap="none" normalizeH="0" baseline="0" smtClean="0">
            <a:ln>
              <a:noFill/>
            </a:ln>
            <a:solidFill>
              <a:schemeClr val="bg1"/>
            </a:solidFill>
            <a:effectLst/>
            <a:latin typeface="Arial" pitchFamily="34"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6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DejaVu Sans"/>
        <a:cs typeface="DejaVu Sans"/>
      </a:majorFont>
      <a:minorFont>
        <a:latin typeface="Times New Roman"/>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Arial" pitchFamily="34" charset="0"/>
          <a:buNone/>
          <a:tabLst/>
          <a:defRPr kumimoji="0" lang="en-GB" sz="1800" b="0" i="0" u="none" strike="noStrike" cap="none" normalizeH="0" baseline="0" smtClean="0">
            <a:ln>
              <a:noFill/>
            </a:ln>
            <a:solidFill>
              <a:schemeClr val="bg1"/>
            </a:solidFill>
            <a:effectLst/>
            <a:latin typeface="Arial" pitchFamily="34"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Arial" pitchFamily="34" charset="0"/>
          <a:buNone/>
          <a:tabLst/>
          <a:defRPr kumimoji="0" lang="en-GB" sz="1800" b="0" i="0" u="none" strike="noStrike" cap="none" normalizeH="0" baseline="0" smtClean="0">
            <a:ln>
              <a:noFill/>
            </a:ln>
            <a:solidFill>
              <a:schemeClr val="bg1"/>
            </a:solidFill>
            <a:effectLst/>
            <a:latin typeface="Arial" pitchFamily="34"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7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DejaVu Sans"/>
        <a:cs typeface="DejaVu Sans"/>
      </a:majorFont>
      <a:minorFont>
        <a:latin typeface="Times New Roman"/>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Arial" pitchFamily="34" charset="0"/>
          <a:buNone/>
          <a:tabLst/>
          <a:defRPr kumimoji="0" lang="en-GB" sz="1800" b="0" i="0" u="none" strike="noStrike" cap="none" normalizeH="0" baseline="0" smtClean="0">
            <a:ln>
              <a:noFill/>
            </a:ln>
            <a:solidFill>
              <a:schemeClr val="bg1"/>
            </a:solidFill>
            <a:effectLst/>
            <a:latin typeface="Arial" pitchFamily="34"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Arial" pitchFamily="34" charset="0"/>
          <a:buNone/>
          <a:tabLst/>
          <a:defRPr kumimoji="0" lang="en-GB" sz="1800" b="0" i="0" u="none" strike="noStrike" cap="none" normalizeH="0" baseline="0" smtClean="0">
            <a:ln>
              <a:noFill/>
            </a:ln>
            <a:solidFill>
              <a:schemeClr val="bg1"/>
            </a:solidFill>
            <a:effectLst/>
            <a:latin typeface="Arial" pitchFamily="34"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8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DejaVu Sans"/>
        <a:cs typeface="DejaVu Sans"/>
      </a:majorFont>
      <a:minorFont>
        <a:latin typeface="Times New Roman"/>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Arial" pitchFamily="34" charset="0"/>
          <a:buNone/>
          <a:tabLst/>
          <a:defRPr kumimoji="0" lang="en-GB" sz="1800" b="0" i="0" u="none" strike="noStrike" cap="none" normalizeH="0" baseline="0" smtClean="0">
            <a:ln>
              <a:noFill/>
            </a:ln>
            <a:solidFill>
              <a:schemeClr val="bg1"/>
            </a:solidFill>
            <a:effectLst/>
            <a:latin typeface="Arial" pitchFamily="34"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Arial" pitchFamily="34" charset="0"/>
          <a:buNone/>
          <a:tabLst/>
          <a:defRPr kumimoji="0" lang="en-GB" sz="1800" b="0" i="0" u="none" strike="noStrike" cap="none" normalizeH="0" baseline="0" smtClean="0">
            <a:ln>
              <a:noFill/>
            </a:ln>
            <a:solidFill>
              <a:schemeClr val="bg1"/>
            </a:solidFill>
            <a:effectLst/>
            <a:latin typeface="Arial" pitchFamily="34"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9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DejaVu Sans"/>
        <a:cs typeface="DejaVu Sans"/>
      </a:majorFont>
      <a:minorFont>
        <a:latin typeface="Times New Roman"/>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Arial" pitchFamily="34" charset="0"/>
          <a:buNone/>
          <a:tabLst/>
          <a:defRPr kumimoji="0" lang="en-GB" sz="1800" b="0" i="0" u="none" strike="noStrike" cap="none" normalizeH="0" baseline="0" smtClean="0">
            <a:ln>
              <a:noFill/>
            </a:ln>
            <a:solidFill>
              <a:schemeClr val="bg1"/>
            </a:solidFill>
            <a:effectLst/>
            <a:latin typeface="Arial" pitchFamily="34"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Arial" pitchFamily="34" charset="0"/>
          <a:buNone/>
          <a:tabLst/>
          <a:defRPr kumimoji="0" lang="en-GB" sz="1800" b="0" i="0" u="none" strike="noStrike" cap="none" normalizeH="0" baseline="0" smtClean="0">
            <a:ln>
              <a:noFill/>
            </a:ln>
            <a:solidFill>
              <a:schemeClr val="bg1"/>
            </a:solidFill>
            <a:effectLst/>
            <a:latin typeface="Arial" pitchFamily="34"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10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DejaVu Sans"/>
        <a:cs typeface="DejaVu Sans"/>
      </a:majorFont>
      <a:minorFont>
        <a:latin typeface="Times New Roman"/>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Arial" pitchFamily="34" charset="0"/>
          <a:buNone/>
          <a:tabLst/>
          <a:defRPr kumimoji="0" lang="en-GB" sz="1800" b="0" i="0" u="none" strike="noStrike" cap="none" normalizeH="0" baseline="0" smtClean="0">
            <a:ln>
              <a:noFill/>
            </a:ln>
            <a:solidFill>
              <a:schemeClr val="bg1"/>
            </a:solidFill>
            <a:effectLst/>
            <a:latin typeface="Arial" pitchFamily="34"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Arial" pitchFamily="34" charset="0"/>
          <a:buNone/>
          <a:tabLst/>
          <a:defRPr kumimoji="0" lang="en-GB" sz="1800" b="0" i="0" u="none" strike="noStrike" cap="none" normalizeH="0" baseline="0" smtClean="0">
            <a:ln>
              <a:noFill/>
            </a:ln>
            <a:solidFill>
              <a:schemeClr val="bg1"/>
            </a:solidFill>
            <a:effectLst/>
            <a:latin typeface="Arial" pitchFamily="34"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11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DejaVu Sans"/>
        <a:cs typeface="DejaVu Sans"/>
      </a:majorFont>
      <a:minorFont>
        <a:latin typeface="Times New Roman"/>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Arial" pitchFamily="34" charset="0"/>
          <a:buNone/>
          <a:tabLst/>
          <a:defRPr kumimoji="0" lang="en-GB" sz="1800" b="0" i="0" u="none" strike="noStrike" cap="none" normalizeH="0" baseline="0" smtClean="0">
            <a:ln>
              <a:noFill/>
            </a:ln>
            <a:solidFill>
              <a:schemeClr val="bg1"/>
            </a:solidFill>
            <a:effectLst/>
            <a:latin typeface="Arial" pitchFamily="34"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Arial" pitchFamily="34" charset="0"/>
          <a:buNone/>
          <a:tabLst/>
          <a:defRPr kumimoji="0" lang="en-GB" sz="1800" b="0" i="0" u="none" strike="noStrike" cap="none" normalizeH="0" baseline="0" smtClean="0">
            <a:ln>
              <a:noFill/>
            </a:ln>
            <a:solidFill>
              <a:schemeClr val="bg1"/>
            </a:solidFill>
            <a:effectLst/>
            <a:latin typeface="Arial" pitchFamily="34"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12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DejaVu Sans"/>
        <a:cs typeface="DejaVu Sans"/>
      </a:majorFont>
      <a:minorFont>
        <a:latin typeface="Times New Roman"/>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Arial" pitchFamily="34" charset="0"/>
          <a:buNone/>
          <a:tabLst/>
          <a:defRPr kumimoji="0" lang="en-GB" sz="1800" b="0" i="0" u="none" strike="noStrike" cap="none" normalizeH="0" baseline="0" smtClean="0">
            <a:ln>
              <a:noFill/>
            </a:ln>
            <a:solidFill>
              <a:schemeClr val="bg1"/>
            </a:solidFill>
            <a:effectLst/>
            <a:latin typeface="Arial" pitchFamily="34"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Arial" pitchFamily="34" charset="0"/>
          <a:buNone/>
          <a:tabLst/>
          <a:defRPr kumimoji="0" lang="en-GB" sz="1800" b="0" i="0" u="none" strike="noStrike" cap="none" normalizeH="0" baseline="0" smtClean="0">
            <a:ln>
              <a:noFill/>
            </a:ln>
            <a:solidFill>
              <a:schemeClr val="bg1"/>
            </a:solidFill>
            <a:effectLst/>
            <a:latin typeface="Arial" pitchFamily="34"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13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DejaVu Sans"/>
        <a:cs typeface="DejaVu Sans"/>
      </a:majorFont>
      <a:minorFont>
        <a:latin typeface="Times New Roman"/>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Arial" pitchFamily="34" charset="0"/>
          <a:buNone/>
          <a:tabLst/>
          <a:defRPr kumimoji="0" lang="en-GB" sz="1800" b="0" i="0" u="none" strike="noStrike" cap="none" normalizeH="0" baseline="0" smtClean="0">
            <a:ln>
              <a:noFill/>
            </a:ln>
            <a:solidFill>
              <a:schemeClr val="bg1"/>
            </a:solidFill>
            <a:effectLst/>
            <a:latin typeface="Arial" pitchFamily="34"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Arial" pitchFamily="34" charset="0"/>
          <a:buNone/>
          <a:tabLst/>
          <a:defRPr kumimoji="0" lang="en-GB" sz="1800" b="0" i="0" u="none" strike="noStrike" cap="none" normalizeH="0" baseline="0" smtClean="0">
            <a:ln>
              <a:noFill/>
            </a:ln>
            <a:solidFill>
              <a:schemeClr val="bg1"/>
            </a:solidFill>
            <a:effectLst/>
            <a:latin typeface="Arial" pitchFamily="34"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Solstice">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0.xml><?xml version="1.0" encoding="utf-8"?>
<a:theme xmlns:a="http://schemas.openxmlformats.org/drawingml/2006/main" name="14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DejaVu Sans"/>
        <a:cs typeface="DejaVu Sans"/>
      </a:majorFont>
      <a:minorFont>
        <a:latin typeface="Times New Roman"/>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Arial" pitchFamily="34" charset="0"/>
          <a:buNone/>
          <a:tabLst/>
          <a:defRPr kumimoji="0" lang="en-GB" sz="1800" b="0" i="0" u="none" strike="noStrike" cap="none" normalizeH="0" baseline="0" smtClean="0">
            <a:ln>
              <a:noFill/>
            </a:ln>
            <a:solidFill>
              <a:schemeClr val="bg1"/>
            </a:solidFill>
            <a:effectLst/>
            <a:latin typeface="Arial" pitchFamily="34"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Arial" pitchFamily="34" charset="0"/>
          <a:buNone/>
          <a:tabLst/>
          <a:defRPr kumimoji="0" lang="en-GB" sz="1800" b="0" i="0" u="none" strike="noStrike" cap="none" normalizeH="0" baseline="0" smtClean="0">
            <a:ln>
              <a:noFill/>
            </a:ln>
            <a:solidFill>
              <a:schemeClr val="bg1"/>
            </a:solidFill>
            <a:effectLst/>
            <a:latin typeface="Arial" pitchFamily="34"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3_ARROWS">
  <a:themeElements>
    <a:clrScheme name="1_ARROWS 4">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fontScheme name="1_ARROWS">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charset="0"/>
          </a:defRPr>
        </a:defPPr>
      </a:lstStyle>
    </a:lnDef>
  </a:objectDefaults>
  <a:extraClrSchemeLst>
    <a:extraClrScheme>
      <a:clrScheme name="1_ARROWS 1">
        <a:dk1>
          <a:srgbClr val="000000"/>
        </a:dk1>
        <a:lt1>
          <a:srgbClr val="FFFFCC"/>
        </a:lt1>
        <a:dk2>
          <a:srgbClr val="CC6600"/>
        </a:dk2>
        <a:lt2>
          <a:srgbClr val="FFFFCC"/>
        </a:lt2>
        <a:accent1>
          <a:srgbClr val="3399FF"/>
        </a:accent1>
        <a:accent2>
          <a:srgbClr val="99FFCC"/>
        </a:accent2>
        <a:accent3>
          <a:srgbClr val="E2B8AA"/>
        </a:accent3>
        <a:accent4>
          <a:srgbClr val="DADAAE"/>
        </a:accent4>
        <a:accent5>
          <a:srgbClr val="ADCAFF"/>
        </a:accent5>
        <a:accent6>
          <a:srgbClr val="8AE7B9"/>
        </a:accent6>
        <a:hlink>
          <a:srgbClr val="CC00CC"/>
        </a:hlink>
        <a:folHlink>
          <a:srgbClr val="B2B2B2"/>
        </a:folHlink>
      </a:clrScheme>
      <a:clrMap bg1="dk2" tx1="lt1" bg2="dk1" tx2="lt2" accent1="accent1" accent2="accent2" accent3="accent3" accent4="accent4" accent5="accent5" accent6="accent6" hlink="hlink" folHlink="folHlink"/>
    </a:extraClrScheme>
    <a:extraClrScheme>
      <a:clrScheme name="1_ARROWS 2">
        <a:dk1>
          <a:srgbClr val="000000"/>
        </a:dk1>
        <a:lt1>
          <a:srgbClr val="99FFCC"/>
        </a:lt1>
        <a:dk2>
          <a:srgbClr val="000000"/>
        </a:dk2>
        <a:lt2>
          <a:srgbClr val="003300"/>
        </a:lt2>
        <a:accent1>
          <a:srgbClr val="CBCBCB"/>
        </a:accent1>
        <a:accent2>
          <a:srgbClr val="0066FF"/>
        </a:accent2>
        <a:accent3>
          <a:srgbClr val="CAFFE2"/>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1_ARROWS 3">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ARROWS 4">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1_ARROWS 5">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ARROWS 6">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ARROWS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1_ARROWS 8">
        <a:dk1>
          <a:srgbClr val="000000"/>
        </a:dk1>
        <a:lt1>
          <a:srgbClr val="FFFFCC"/>
        </a:lt1>
        <a:dk2>
          <a:srgbClr val="000000"/>
        </a:dk2>
        <a:lt2>
          <a:srgbClr val="808000"/>
        </a:lt2>
        <a:accent1>
          <a:srgbClr val="339933"/>
        </a:accent1>
        <a:accent2>
          <a:srgbClr val="800000"/>
        </a:accent2>
        <a:accent3>
          <a:srgbClr val="FFFFE2"/>
        </a:accent3>
        <a:accent4>
          <a:srgbClr val="000000"/>
        </a:accent4>
        <a:accent5>
          <a:srgbClr val="ADCAAD"/>
        </a:accent5>
        <a:accent6>
          <a:srgbClr val="730000"/>
        </a:accent6>
        <a:hlink>
          <a:srgbClr val="0099FF"/>
        </a:hlink>
        <a:folHlink>
          <a:srgbClr val="FFCC66"/>
        </a:folHlink>
      </a:clrScheme>
      <a:clrMap bg1="lt1" tx1="dk1" bg2="lt2" tx2="dk2" accent1="accent1" accent2="accent2" accent3="accent3" accent4="accent4" accent5="accent5" accent6="accent6" hlink="hlink" folHlink="folHlink"/>
    </a:extraClrScheme>
  </a:extraClrSchemeLst>
</a:theme>
</file>

<file path=ppt/theme/theme22.xml><?xml version="1.0" encoding="utf-8"?>
<a:theme xmlns:a="http://schemas.openxmlformats.org/drawingml/2006/main" name="4_ARROWS">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ARROWS">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charset="0"/>
          </a:defRPr>
        </a:defPPr>
      </a:lstStyle>
    </a:lnDef>
  </a:objectDefaults>
  <a:extraClrSchemeLst>
    <a:extraClrScheme>
      <a:clrScheme name="ARROWS 1">
        <a:dk1>
          <a:srgbClr val="000000"/>
        </a:dk1>
        <a:lt1>
          <a:srgbClr val="FFFFCC"/>
        </a:lt1>
        <a:dk2>
          <a:srgbClr val="CC6600"/>
        </a:dk2>
        <a:lt2>
          <a:srgbClr val="FFFFCC"/>
        </a:lt2>
        <a:accent1>
          <a:srgbClr val="3399FF"/>
        </a:accent1>
        <a:accent2>
          <a:srgbClr val="99FFCC"/>
        </a:accent2>
        <a:accent3>
          <a:srgbClr val="E2B8AA"/>
        </a:accent3>
        <a:accent4>
          <a:srgbClr val="DADAAE"/>
        </a:accent4>
        <a:accent5>
          <a:srgbClr val="ADCAFF"/>
        </a:accent5>
        <a:accent6>
          <a:srgbClr val="8AE7B9"/>
        </a:accent6>
        <a:hlink>
          <a:srgbClr val="CC00CC"/>
        </a:hlink>
        <a:folHlink>
          <a:srgbClr val="B2B2B2"/>
        </a:folHlink>
      </a:clrScheme>
      <a:clrMap bg1="dk2" tx1="lt1" bg2="dk1" tx2="lt2" accent1="accent1" accent2="accent2" accent3="accent3" accent4="accent4" accent5="accent5" accent6="accent6" hlink="hlink" folHlink="folHlink"/>
    </a:extraClrScheme>
    <a:extraClrScheme>
      <a:clrScheme name="ARROWS 2">
        <a:dk1>
          <a:srgbClr val="000000"/>
        </a:dk1>
        <a:lt1>
          <a:srgbClr val="99FFCC"/>
        </a:lt1>
        <a:dk2>
          <a:srgbClr val="000000"/>
        </a:dk2>
        <a:lt2>
          <a:srgbClr val="003300"/>
        </a:lt2>
        <a:accent1>
          <a:srgbClr val="CBCBCB"/>
        </a:accent1>
        <a:accent2>
          <a:srgbClr val="0066FF"/>
        </a:accent2>
        <a:accent3>
          <a:srgbClr val="CAFFE2"/>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ARROWS 3">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ARROWS 4">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ARROWS 5">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ARROWS 6">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ARROWS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ARROWS 8">
        <a:dk1>
          <a:srgbClr val="000000"/>
        </a:dk1>
        <a:lt1>
          <a:srgbClr val="FFFFCC"/>
        </a:lt1>
        <a:dk2>
          <a:srgbClr val="000000"/>
        </a:dk2>
        <a:lt2>
          <a:srgbClr val="808000"/>
        </a:lt2>
        <a:accent1>
          <a:srgbClr val="339933"/>
        </a:accent1>
        <a:accent2>
          <a:srgbClr val="800000"/>
        </a:accent2>
        <a:accent3>
          <a:srgbClr val="FFFFE2"/>
        </a:accent3>
        <a:accent4>
          <a:srgbClr val="000000"/>
        </a:accent4>
        <a:accent5>
          <a:srgbClr val="ADCAAD"/>
        </a:accent5>
        <a:accent6>
          <a:srgbClr val="730000"/>
        </a:accent6>
        <a:hlink>
          <a:srgbClr val="0099FF"/>
        </a:hlink>
        <a:folHlink>
          <a:srgbClr val="FFCC66"/>
        </a:folHlink>
      </a:clrScheme>
      <a:clrMap bg1="lt1" tx1="dk1" bg2="lt2" tx2="dk2" accent1="accent1" accent2="accent2" accent3="accent3" accent4="accent4" accent5="accent5" accent6="accent6" hlink="hlink" folHlink="folHlink"/>
    </a:extraClrScheme>
  </a:extraClrSchemeLst>
</a:theme>
</file>

<file path=ppt/theme/theme23.xml><?xml version="1.0" encoding="utf-8"?>
<a:theme xmlns:a="http://schemas.openxmlformats.org/drawingml/2006/main" name="5_ARROWS">
  <a:themeElements>
    <a:clrScheme name="1_ARROWS 4">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fontScheme name="1_ARROWS">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charset="0"/>
          </a:defRPr>
        </a:defPPr>
      </a:lstStyle>
    </a:lnDef>
  </a:objectDefaults>
  <a:extraClrSchemeLst>
    <a:extraClrScheme>
      <a:clrScheme name="1_ARROWS 1">
        <a:dk1>
          <a:srgbClr val="000000"/>
        </a:dk1>
        <a:lt1>
          <a:srgbClr val="FFFFCC"/>
        </a:lt1>
        <a:dk2>
          <a:srgbClr val="CC6600"/>
        </a:dk2>
        <a:lt2>
          <a:srgbClr val="FFFFCC"/>
        </a:lt2>
        <a:accent1>
          <a:srgbClr val="3399FF"/>
        </a:accent1>
        <a:accent2>
          <a:srgbClr val="99FFCC"/>
        </a:accent2>
        <a:accent3>
          <a:srgbClr val="E2B8AA"/>
        </a:accent3>
        <a:accent4>
          <a:srgbClr val="DADAAE"/>
        </a:accent4>
        <a:accent5>
          <a:srgbClr val="ADCAFF"/>
        </a:accent5>
        <a:accent6>
          <a:srgbClr val="8AE7B9"/>
        </a:accent6>
        <a:hlink>
          <a:srgbClr val="CC00CC"/>
        </a:hlink>
        <a:folHlink>
          <a:srgbClr val="B2B2B2"/>
        </a:folHlink>
      </a:clrScheme>
      <a:clrMap bg1="dk2" tx1="lt1" bg2="dk1" tx2="lt2" accent1="accent1" accent2="accent2" accent3="accent3" accent4="accent4" accent5="accent5" accent6="accent6" hlink="hlink" folHlink="folHlink"/>
    </a:extraClrScheme>
    <a:extraClrScheme>
      <a:clrScheme name="1_ARROWS 2">
        <a:dk1>
          <a:srgbClr val="000000"/>
        </a:dk1>
        <a:lt1>
          <a:srgbClr val="99FFCC"/>
        </a:lt1>
        <a:dk2>
          <a:srgbClr val="000000"/>
        </a:dk2>
        <a:lt2>
          <a:srgbClr val="003300"/>
        </a:lt2>
        <a:accent1>
          <a:srgbClr val="CBCBCB"/>
        </a:accent1>
        <a:accent2>
          <a:srgbClr val="0066FF"/>
        </a:accent2>
        <a:accent3>
          <a:srgbClr val="CAFFE2"/>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1_ARROWS 3">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ARROWS 4">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1_ARROWS 5">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ARROWS 6">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ARROWS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1_ARROWS 8">
        <a:dk1>
          <a:srgbClr val="000000"/>
        </a:dk1>
        <a:lt1>
          <a:srgbClr val="FFFFCC"/>
        </a:lt1>
        <a:dk2>
          <a:srgbClr val="000000"/>
        </a:dk2>
        <a:lt2>
          <a:srgbClr val="808000"/>
        </a:lt2>
        <a:accent1>
          <a:srgbClr val="339933"/>
        </a:accent1>
        <a:accent2>
          <a:srgbClr val="800000"/>
        </a:accent2>
        <a:accent3>
          <a:srgbClr val="FFFFE2"/>
        </a:accent3>
        <a:accent4>
          <a:srgbClr val="000000"/>
        </a:accent4>
        <a:accent5>
          <a:srgbClr val="ADCAAD"/>
        </a:accent5>
        <a:accent6>
          <a:srgbClr val="730000"/>
        </a:accent6>
        <a:hlink>
          <a:srgbClr val="0099FF"/>
        </a:hlink>
        <a:folHlink>
          <a:srgbClr val="FFCC66"/>
        </a:folHlink>
      </a:clrScheme>
      <a:clrMap bg1="lt1" tx1="dk1" bg2="lt2" tx2="dk2" accent1="accent1" accent2="accent2" accent3="accent3" accent4="accent4" accent5="accent5" accent6="accent6" hlink="hlink" folHlink="folHlink"/>
    </a:extraClrScheme>
  </a:extraClrSchemeLst>
</a:theme>
</file>

<file path=ppt/theme/theme24.xml><?xml version="1.0" encoding="utf-8"?>
<a:theme xmlns:a="http://schemas.openxmlformats.org/drawingml/2006/main" name="6_ARROWS">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ARROWS">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charset="0"/>
          </a:defRPr>
        </a:defPPr>
      </a:lstStyle>
    </a:lnDef>
  </a:objectDefaults>
  <a:extraClrSchemeLst>
    <a:extraClrScheme>
      <a:clrScheme name="ARROWS 1">
        <a:dk1>
          <a:srgbClr val="000000"/>
        </a:dk1>
        <a:lt1>
          <a:srgbClr val="FFFFCC"/>
        </a:lt1>
        <a:dk2>
          <a:srgbClr val="CC6600"/>
        </a:dk2>
        <a:lt2>
          <a:srgbClr val="FFFFCC"/>
        </a:lt2>
        <a:accent1>
          <a:srgbClr val="3399FF"/>
        </a:accent1>
        <a:accent2>
          <a:srgbClr val="99FFCC"/>
        </a:accent2>
        <a:accent3>
          <a:srgbClr val="E2B8AA"/>
        </a:accent3>
        <a:accent4>
          <a:srgbClr val="DADAAE"/>
        </a:accent4>
        <a:accent5>
          <a:srgbClr val="ADCAFF"/>
        </a:accent5>
        <a:accent6>
          <a:srgbClr val="8AE7B9"/>
        </a:accent6>
        <a:hlink>
          <a:srgbClr val="CC00CC"/>
        </a:hlink>
        <a:folHlink>
          <a:srgbClr val="B2B2B2"/>
        </a:folHlink>
      </a:clrScheme>
      <a:clrMap bg1="dk2" tx1="lt1" bg2="dk1" tx2="lt2" accent1="accent1" accent2="accent2" accent3="accent3" accent4="accent4" accent5="accent5" accent6="accent6" hlink="hlink" folHlink="folHlink"/>
    </a:extraClrScheme>
    <a:extraClrScheme>
      <a:clrScheme name="ARROWS 2">
        <a:dk1>
          <a:srgbClr val="000000"/>
        </a:dk1>
        <a:lt1>
          <a:srgbClr val="99FFCC"/>
        </a:lt1>
        <a:dk2>
          <a:srgbClr val="000000"/>
        </a:dk2>
        <a:lt2>
          <a:srgbClr val="003300"/>
        </a:lt2>
        <a:accent1>
          <a:srgbClr val="CBCBCB"/>
        </a:accent1>
        <a:accent2>
          <a:srgbClr val="0066FF"/>
        </a:accent2>
        <a:accent3>
          <a:srgbClr val="CAFFE2"/>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ARROWS 3">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ARROWS 4">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ARROWS 5">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ARROWS 6">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ARROWS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ARROWS 8">
        <a:dk1>
          <a:srgbClr val="000000"/>
        </a:dk1>
        <a:lt1>
          <a:srgbClr val="FFFFCC"/>
        </a:lt1>
        <a:dk2>
          <a:srgbClr val="000000"/>
        </a:dk2>
        <a:lt2>
          <a:srgbClr val="808000"/>
        </a:lt2>
        <a:accent1>
          <a:srgbClr val="339933"/>
        </a:accent1>
        <a:accent2>
          <a:srgbClr val="800000"/>
        </a:accent2>
        <a:accent3>
          <a:srgbClr val="FFFFE2"/>
        </a:accent3>
        <a:accent4>
          <a:srgbClr val="000000"/>
        </a:accent4>
        <a:accent5>
          <a:srgbClr val="ADCAAD"/>
        </a:accent5>
        <a:accent6>
          <a:srgbClr val="730000"/>
        </a:accent6>
        <a:hlink>
          <a:srgbClr val="0099FF"/>
        </a:hlink>
        <a:folHlink>
          <a:srgbClr val="FFCC66"/>
        </a:folHlink>
      </a:clrScheme>
      <a:clrMap bg1="lt1" tx1="dk1" bg2="lt2" tx2="dk2" accent1="accent1" accent2="accent2" accent3="accent3" accent4="accent4" accent5="accent5" accent6="accent6" hlink="hlink" folHlink="folHlink"/>
    </a:extraClrScheme>
  </a:extraClrSchemeLst>
</a:theme>
</file>

<file path=ppt/theme/theme25.xml><?xml version="1.0" encoding="utf-8"?>
<a:theme xmlns:a="http://schemas.openxmlformats.org/drawingml/2006/main" name="7_ARROWS">
  <a:themeElements>
    <a:clrScheme name="1_ARROWS 4">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fontScheme name="1_ARROWS">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charset="0"/>
          </a:defRPr>
        </a:defPPr>
      </a:lstStyle>
    </a:lnDef>
  </a:objectDefaults>
  <a:extraClrSchemeLst>
    <a:extraClrScheme>
      <a:clrScheme name="1_ARROWS 1">
        <a:dk1>
          <a:srgbClr val="000000"/>
        </a:dk1>
        <a:lt1>
          <a:srgbClr val="FFFFCC"/>
        </a:lt1>
        <a:dk2>
          <a:srgbClr val="CC6600"/>
        </a:dk2>
        <a:lt2>
          <a:srgbClr val="FFFFCC"/>
        </a:lt2>
        <a:accent1>
          <a:srgbClr val="3399FF"/>
        </a:accent1>
        <a:accent2>
          <a:srgbClr val="99FFCC"/>
        </a:accent2>
        <a:accent3>
          <a:srgbClr val="E2B8AA"/>
        </a:accent3>
        <a:accent4>
          <a:srgbClr val="DADAAE"/>
        </a:accent4>
        <a:accent5>
          <a:srgbClr val="ADCAFF"/>
        </a:accent5>
        <a:accent6>
          <a:srgbClr val="8AE7B9"/>
        </a:accent6>
        <a:hlink>
          <a:srgbClr val="CC00CC"/>
        </a:hlink>
        <a:folHlink>
          <a:srgbClr val="B2B2B2"/>
        </a:folHlink>
      </a:clrScheme>
      <a:clrMap bg1="dk2" tx1="lt1" bg2="dk1" tx2="lt2" accent1="accent1" accent2="accent2" accent3="accent3" accent4="accent4" accent5="accent5" accent6="accent6" hlink="hlink" folHlink="folHlink"/>
    </a:extraClrScheme>
    <a:extraClrScheme>
      <a:clrScheme name="1_ARROWS 2">
        <a:dk1>
          <a:srgbClr val="000000"/>
        </a:dk1>
        <a:lt1>
          <a:srgbClr val="99FFCC"/>
        </a:lt1>
        <a:dk2>
          <a:srgbClr val="000000"/>
        </a:dk2>
        <a:lt2>
          <a:srgbClr val="003300"/>
        </a:lt2>
        <a:accent1>
          <a:srgbClr val="CBCBCB"/>
        </a:accent1>
        <a:accent2>
          <a:srgbClr val="0066FF"/>
        </a:accent2>
        <a:accent3>
          <a:srgbClr val="CAFFE2"/>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1_ARROWS 3">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ARROWS 4">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1_ARROWS 5">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ARROWS 6">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ARROWS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1_ARROWS 8">
        <a:dk1>
          <a:srgbClr val="000000"/>
        </a:dk1>
        <a:lt1>
          <a:srgbClr val="FFFFCC"/>
        </a:lt1>
        <a:dk2>
          <a:srgbClr val="000000"/>
        </a:dk2>
        <a:lt2>
          <a:srgbClr val="808000"/>
        </a:lt2>
        <a:accent1>
          <a:srgbClr val="339933"/>
        </a:accent1>
        <a:accent2>
          <a:srgbClr val="800000"/>
        </a:accent2>
        <a:accent3>
          <a:srgbClr val="FFFFE2"/>
        </a:accent3>
        <a:accent4>
          <a:srgbClr val="000000"/>
        </a:accent4>
        <a:accent5>
          <a:srgbClr val="ADCAAD"/>
        </a:accent5>
        <a:accent6>
          <a:srgbClr val="730000"/>
        </a:accent6>
        <a:hlink>
          <a:srgbClr val="0099FF"/>
        </a:hlink>
        <a:folHlink>
          <a:srgbClr val="FFCC66"/>
        </a:folHlink>
      </a:clrScheme>
      <a:clrMap bg1="lt1" tx1="dk1" bg2="lt2" tx2="dk2" accent1="accent1" accent2="accent2" accent3="accent3" accent4="accent4" accent5="accent5" accent6="accent6" hlink="hlink" folHlink="folHlink"/>
    </a:extraClrScheme>
  </a:extraClrSchemeLst>
</a:theme>
</file>

<file path=ppt/theme/theme26.xml><?xml version="1.0" encoding="utf-8"?>
<a:theme xmlns:a="http://schemas.openxmlformats.org/drawingml/2006/main" name="8_ARROW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ROWS">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charset="0"/>
          </a:defRPr>
        </a:defPPr>
      </a:lstStyle>
    </a:lnDef>
  </a:objectDefaults>
  <a:extraClrSchemeLst>
    <a:extraClrScheme>
      <a:clrScheme name="ARROWS 1">
        <a:dk1>
          <a:srgbClr val="000000"/>
        </a:dk1>
        <a:lt1>
          <a:srgbClr val="FFFFCC"/>
        </a:lt1>
        <a:dk2>
          <a:srgbClr val="CC6600"/>
        </a:dk2>
        <a:lt2>
          <a:srgbClr val="FFFFCC"/>
        </a:lt2>
        <a:accent1>
          <a:srgbClr val="3399FF"/>
        </a:accent1>
        <a:accent2>
          <a:srgbClr val="99FFCC"/>
        </a:accent2>
        <a:accent3>
          <a:srgbClr val="E2B8AA"/>
        </a:accent3>
        <a:accent4>
          <a:srgbClr val="DADAAE"/>
        </a:accent4>
        <a:accent5>
          <a:srgbClr val="ADCAFF"/>
        </a:accent5>
        <a:accent6>
          <a:srgbClr val="8AE7B9"/>
        </a:accent6>
        <a:hlink>
          <a:srgbClr val="CC00CC"/>
        </a:hlink>
        <a:folHlink>
          <a:srgbClr val="B2B2B2"/>
        </a:folHlink>
      </a:clrScheme>
      <a:clrMap bg1="dk2" tx1="lt1" bg2="dk1" tx2="lt2" accent1="accent1" accent2="accent2" accent3="accent3" accent4="accent4" accent5="accent5" accent6="accent6" hlink="hlink" folHlink="folHlink"/>
    </a:extraClrScheme>
    <a:extraClrScheme>
      <a:clrScheme name="ARROWS 2">
        <a:dk1>
          <a:srgbClr val="000000"/>
        </a:dk1>
        <a:lt1>
          <a:srgbClr val="99FFCC"/>
        </a:lt1>
        <a:dk2>
          <a:srgbClr val="000000"/>
        </a:dk2>
        <a:lt2>
          <a:srgbClr val="003300"/>
        </a:lt2>
        <a:accent1>
          <a:srgbClr val="CBCBCB"/>
        </a:accent1>
        <a:accent2>
          <a:srgbClr val="0066FF"/>
        </a:accent2>
        <a:accent3>
          <a:srgbClr val="CAFFE2"/>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ARROWS 3">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ARROWS 4">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ARROWS 5">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ARROWS 6">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ARROWS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ARROWS 8">
        <a:dk1>
          <a:srgbClr val="000000"/>
        </a:dk1>
        <a:lt1>
          <a:srgbClr val="FFFFCC"/>
        </a:lt1>
        <a:dk2>
          <a:srgbClr val="000000"/>
        </a:dk2>
        <a:lt2>
          <a:srgbClr val="808000"/>
        </a:lt2>
        <a:accent1>
          <a:srgbClr val="339933"/>
        </a:accent1>
        <a:accent2>
          <a:srgbClr val="800000"/>
        </a:accent2>
        <a:accent3>
          <a:srgbClr val="FFFFE2"/>
        </a:accent3>
        <a:accent4>
          <a:srgbClr val="000000"/>
        </a:accent4>
        <a:accent5>
          <a:srgbClr val="ADCAAD"/>
        </a:accent5>
        <a:accent6>
          <a:srgbClr val="730000"/>
        </a:accent6>
        <a:hlink>
          <a:srgbClr val="0099FF"/>
        </a:hlink>
        <a:folHlink>
          <a:srgbClr val="FFCC66"/>
        </a:folHlink>
      </a:clrScheme>
      <a:clrMap bg1="lt1" tx1="dk1" bg2="lt2" tx2="dk2" accent1="accent1" accent2="accent2" accent3="accent3" accent4="accent4" accent5="accent5" accent6="accent6" hlink="hlink" folHlink="folHlink"/>
    </a:extraClrScheme>
  </a:extraClrSchemeLst>
</a:theme>
</file>

<file path=ppt/theme/theme27.xml><?xml version="1.0" encoding="utf-8"?>
<a:theme xmlns:a="http://schemas.openxmlformats.org/drawingml/2006/main" name="9_ARROWS">
  <a:themeElements>
    <a:clrScheme name="1_ARROWS 4">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fontScheme name="1_ARROWS">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charset="0"/>
          </a:defRPr>
        </a:defPPr>
      </a:lstStyle>
    </a:lnDef>
  </a:objectDefaults>
  <a:extraClrSchemeLst>
    <a:extraClrScheme>
      <a:clrScheme name="1_ARROWS 1">
        <a:dk1>
          <a:srgbClr val="000000"/>
        </a:dk1>
        <a:lt1>
          <a:srgbClr val="FFFFCC"/>
        </a:lt1>
        <a:dk2>
          <a:srgbClr val="CC6600"/>
        </a:dk2>
        <a:lt2>
          <a:srgbClr val="FFFFCC"/>
        </a:lt2>
        <a:accent1>
          <a:srgbClr val="3399FF"/>
        </a:accent1>
        <a:accent2>
          <a:srgbClr val="99FFCC"/>
        </a:accent2>
        <a:accent3>
          <a:srgbClr val="E2B8AA"/>
        </a:accent3>
        <a:accent4>
          <a:srgbClr val="DADAAE"/>
        </a:accent4>
        <a:accent5>
          <a:srgbClr val="ADCAFF"/>
        </a:accent5>
        <a:accent6>
          <a:srgbClr val="8AE7B9"/>
        </a:accent6>
        <a:hlink>
          <a:srgbClr val="CC00CC"/>
        </a:hlink>
        <a:folHlink>
          <a:srgbClr val="B2B2B2"/>
        </a:folHlink>
      </a:clrScheme>
      <a:clrMap bg1="dk2" tx1="lt1" bg2="dk1" tx2="lt2" accent1="accent1" accent2="accent2" accent3="accent3" accent4="accent4" accent5="accent5" accent6="accent6" hlink="hlink" folHlink="folHlink"/>
    </a:extraClrScheme>
    <a:extraClrScheme>
      <a:clrScheme name="1_ARROWS 2">
        <a:dk1>
          <a:srgbClr val="000000"/>
        </a:dk1>
        <a:lt1>
          <a:srgbClr val="99FFCC"/>
        </a:lt1>
        <a:dk2>
          <a:srgbClr val="000000"/>
        </a:dk2>
        <a:lt2>
          <a:srgbClr val="003300"/>
        </a:lt2>
        <a:accent1>
          <a:srgbClr val="CBCBCB"/>
        </a:accent1>
        <a:accent2>
          <a:srgbClr val="0066FF"/>
        </a:accent2>
        <a:accent3>
          <a:srgbClr val="CAFFE2"/>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1_ARROWS 3">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ARROWS 4">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1_ARROWS 5">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ARROWS 6">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ARROWS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1_ARROWS 8">
        <a:dk1>
          <a:srgbClr val="000000"/>
        </a:dk1>
        <a:lt1>
          <a:srgbClr val="FFFFCC"/>
        </a:lt1>
        <a:dk2>
          <a:srgbClr val="000000"/>
        </a:dk2>
        <a:lt2>
          <a:srgbClr val="808000"/>
        </a:lt2>
        <a:accent1>
          <a:srgbClr val="339933"/>
        </a:accent1>
        <a:accent2>
          <a:srgbClr val="800000"/>
        </a:accent2>
        <a:accent3>
          <a:srgbClr val="FFFFE2"/>
        </a:accent3>
        <a:accent4>
          <a:srgbClr val="000000"/>
        </a:accent4>
        <a:accent5>
          <a:srgbClr val="ADCAAD"/>
        </a:accent5>
        <a:accent6>
          <a:srgbClr val="730000"/>
        </a:accent6>
        <a:hlink>
          <a:srgbClr val="0099FF"/>
        </a:hlink>
        <a:folHlink>
          <a:srgbClr val="FFCC66"/>
        </a:folHlink>
      </a:clrScheme>
      <a:clrMap bg1="lt1" tx1="dk1" bg2="lt2" tx2="dk2" accent1="accent1" accent2="accent2" accent3="accent3" accent4="accent4" accent5="accent5" accent6="accent6" hlink="hlink" folHlink="folHlink"/>
    </a:extraClrScheme>
  </a:extraClrSchemeLst>
</a:theme>
</file>

<file path=ppt/theme/theme28.xml><?xml version="1.0" encoding="utf-8"?>
<a:theme xmlns:a="http://schemas.openxmlformats.org/drawingml/2006/main" name="10_ARROWS">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ARROWS">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charset="0"/>
          </a:defRPr>
        </a:defPPr>
      </a:lstStyle>
    </a:lnDef>
  </a:objectDefaults>
  <a:extraClrSchemeLst>
    <a:extraClrScheme>
      <a:clrScheme name="ARROWS 1">
        <a:dk1>
          <a:srgbClr val="000000"/>
        </a:dk1>
        <a:lt1>
          <a:srgbClr val="FFFFCC"/>
        </a:lt1>
        <a:dk2>
          <a:srgbClr val="CC6600"/>
        </a:dk2>
        <a:lt2>
          <a:srgbClr val="FFFFCC"/>
        </a:lt2>
        <a:accent1>
          <a:srgbClr val="3399FF"/>
        </a:accent1>
        <a:accent2>
          <a:srgbClr val="99FFCC"/>
        </a:accent2>
        <a:accent3>
          <a:srgbClr val="E2B8AA"/>
        </a:accent3>
        <a:accent4>
          <a:srgbClr val="DADAAE"/>
        </a:accent4>
        <a:accent5>
          <a:srgbClr val="ADCAFF"/>
        </a:accent5>
        <a:accent6>
          <a:srgbClr val="8AE7B9"/>
        </a:accent6>
        <a:hlink>
          <a:srgbClr val="CC00CC"/>
        </a:hlink>
        <a:folHlink>
          <a:srgbClr val="B2B2B2"/>
        </a:folHlink>
      </a:clrScheme>
      <a:clrMap bg1="dk2" tx1="lt1" bg2="dk1" tx2="lt2" accent1="accent1" accent2="accent2" accent3="accent3" accent4="accent4" accent5="accent5" accent6="accent6" hlink="hlink" folHlink="folHlink"/>
    </a:extraClrScheme>
    <a:extraClrScheme>
      <a:clrScheme name="ARROWS 2">
        <a:dk1>
          <a:srgbClr val="000000"/>
        </a:dk1>
        <a:lt1>
          <a:srgbClr val="99FFCC"/>
        </a:lt1>
        <a:dk2>
          <a:srgbClr val="000000"/>
        </a:dk2>
        <a:lt2>
          <a:srgbClr val="003300"/>
        </a:lt2>
        <a:accent1>
          <a:srgbClr val="CBCBCB"/>
        </a:accent1>
        <a:accent2>
          <a:srgbClr val="0066FF"/>
        </a:accent2>
        <a:accent3>
          <a:srgbClr val="CAFFE2"/>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ARROWS 3">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ARROWS 4">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ARROWS 5">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ARROWS 6">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ARROWS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ARROWS 8">
        <a:dk1>
          <a:srgbClr val="000000"/>
        </a:dk1>
        <a:lt1>
          <a:srgbClr val="FFFFCC"/>
        </a:lt1>
        <a:dk2>
          <a:srgbClr val="000000"/>
        </a:dk2>
        <a:lt2>
          <a:srgbClr val="808000"/>
        </a:lt2>
        <a:accent1>
          <a:srgbClr val="339933"/>
        </a:accent1>
        <a:accent2>
          <a:srgbClr val="800000"/>
        </a:accent2>
        <a:accent3>
          <a:srgbClr val="FFFFE2"/>
        </a:accent3>
        <a:accent4>
          <a:srgbClr val="000000"/>
        </a:accent4>
        <a:accent5>
          <a:srgbClr val="ADCAAD"/>
        </a:accent5>
        <a:accent6>
          <a:srgbClr val="730000"/>
        </a:accent6>
        <a:hlink>
          <a:srgbClr val="0099FF"/>
        </a:hlink>
        <a:folHlink>
          <a:srgbClr val="FFCC66"/>
        </a:folHlink>
      </a:clrScheme>
      <a:clrMap bg1="lt1" tx1="dk1" bg2="lt2" tx2="dk2" accent1="accent1" accent2="accent2" accent3="accent3" accent4="accent4" accent5="accent5" accent6="accent6" hlink="hlink" folHlink="folHlink"/>
    </a:extraClrScheme>
  </a:extraClrSchemeLst>
</a:theme>
</file>

<file path=ppt/theme/theme29.xml><?xml version="1.0" encoding="utf-8"?>
<a:theme xmlns:a="http://schemas.openxmlformats.org/drawingml/2006/main" name="15_Office Theme">
  <a:themeElements>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Arial" pitchFamily="34" charset="0"/>
          <a:buNone/>
          <a:tabLst/>
          <a:defRPr kumimoji="0" lang="en-GB" sz="1800" b="0" i="0" u="none" strike="noStrike" cap="none" normalizeH="0" baseline="0" smtClean="0">
            <a:ln>
              <a:noFill/>
            </a:ln>
            <a:solidFill>
              <a:schemeClr val="bg1"/>
            </a:solidFill>
            <a:effectLst/>
            <a:latin typeface="Arial" pitchFamily="34"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Arial" pitchFamily="34" charset="0"/>
          <a:buNone/>
          <a:tabLst/>
          <a:defRPr kumimoji="0" lang="en-GB" sz="1800" b="0" i="0" u="none" strike="noStrike" cap="none" normalizeH="0" baseline="0" smtClean="0">
            <a:ln>
              <a:noFill/>
            </a:ln>
            <a:solidFill>
              <a:schemeClr val="bg1"/>
            </a:solidFill>
            <a:effectLst/>
            <a:latin typeface="Arial" pitchFamily="34"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ARROW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ROWS">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charset="0"/>
          </a:defRPr>
        </a:defPPr>
      </a:lstStyle>
    </a:lnDef>
  </a:objectDefaults>
  <a:extraClrSchemeLst>
    <a:extraClrScheme>
      <a:clrScheme name="ARROWS 1">
        <a:dk1>
          <a:srgbClr val="000000"/>
        </a:dk1>
        <a:lt1>
          <a:srgbClr val="FFFFCC"/>
        </a:lt1>
        <a:dk2>
          <a:srgbClr val="CC6600"/>
        </a:dk2>
        <a:lt2>
          <a:srgbClr val="FFFFCC"/>
        </a:lt2>
        <a:accent1>
          <a:srgbClr val="3399FF"/>
        </a:accent1>
        <a:accent2>
          <a:srgbClr val="99FFCC"/>
        </a:accent2>
        <a:accent3>
          <a:srgbClr val="E2B8AA"/>
        </a:accent3>
        <a:accent4>
          <a:srgbClr val="DADAAE"/>
        </a:accent4>
        <a:accent5>
          <a:srgbClr val="ADCAFF"/>
        </a:accent5>
        <a:accent6>
          <a:srgbClr val="8AE7B9"/>
        </a:accent6>
        <a:hlink>
          <a:srgbClr val="CC00CC"/>
        </a:hlink>
        <a:folHlink>
          <a:srgbClr val="B2B2B2"/>
        </a:folHlink>
      </a:clrScheme>
      <a:clrMap bg1="dk2" tx1="lt1" bg2="dk1" tx2="lt2" accent1="accent1" accent2="accent2" accent3="accent3" accent4="accent4" accent5="accent5" accent6="accent6" hlink="hlink" folHlink="folHlink"/>
    </a:extraClrScheme>
    <a:extraClrScheme>
      <a:clrScheme name="ARROWS 2">
        <a:dk1>
          <a:srgbClr val="000000"/>
        </a:dk1>
        <a:lt1>
          <a:srgbClr val="99FFCC"/>
        </a:lt1>
        <a:dk2>
          <a:srgbClr val="000000"/>
        </a:dk2>
        <a:lt2>
          <a:srgbClr val="003300"/>
        </a:lt2>
        <a:accent1>
          <a:srgbClr val="CBCBCB"/>
        </a:accent1>
        <a:accent2>
          <a:srgbClr val="0066FF"/>
        </a:accent2>
        <a:accent3>
          <a:srgbClr val="CAFFE2"/>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ARROWS 3">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ARROWS 4">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ARROWS 5">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ARROWS 6">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ARROWS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ARROWS 8">
        <a:dk1>
          <a:srgbClr val="000000"/>
        </a:dk1>
        <a:lt1>
          <a:srgbClr val="FFFFCC"/>
        </a:lt1>
        <a:dk2>
          <a:srgbClr val="000000"/>
        </a:dk2>
        <a:lt2>
          <a:srgbClr val="808000"/>
        </a:lt2>
        <a:accent1>
          <a:srgbClr val="339933"/>
        </a:accent1>
        <a:accent2>
          <a:srgbClr val="800000"/>
        </a:accent2>
        <a:accent3>
          <a:srgbClr val="FFFFE2"/>
        </a:accent3>
        <a:accent4>
          <a:srgbClr val="000000"/>
        </a:accent4>
        <a:accent5>
          <a:srgbClr val="ADCAAD"/>
        </a:accent5>
        <a:accent6>
          <a:srgbClr val="730000"/>
        </a:accent6>
        <a:hlink>
          <a:srgbClr val="0099FF"/>
        </a:hlink>
        <a:folHlink>
          <a:srgbClr val="FFCC66"/>
        </a:folHlink>
      </a:clrScheme>
      <a:clrMap bg1="lt1" tx1="dk1" bg2="lt2" tx2="dk2" accent1="accent1" accent2="accent2" accent3="accent3" accent4="accent4" accent5="accent5" accent6="accent6" hlink="hlink" folHlink="folHlink"/>
    </a:extraClrScheme>
  </a:extraClrSchemeLst>
</a:theme>
</file>

<file path=ppt/theme/theme30.xml><?xml version="1.0" encoding="utf-8"?>
<a:theme xmlns:a="http://schemas.openxmlformats.org/drawingml/2006/main" name="16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DejaVu Sans"/>
        <a:cs typeface="DejaVu Sans"/>
      </a:majorFont>
      <a:minorFont>
        <a:latin typeface="Times New Roman"/>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Arial" pitchFamily="34" charset="0"/>
          <a:buNone/>
          <a:tabLst/>
          <a:defRPr kumimoji="0" lang="en-GB" sz="1800" b="0" i="0" u="none" strike="noStrike" cap="none" normalizeH="0" baseline="0" smtClean="0">
            <a:ln>
              <a:noFill/>
            </a:ln>
            <a:solidFill>
              <a:schemeClr val="bg1"/>
            </a:solidFill>
            <a:effectLst/>
            <a:latin typeface="Arial" pitchFamily="34"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Arial" pitchFamily="34" charset="0"/>
          <a:buNone/>
          <a:tabLst/>
          <a:defRPr kumimoji="0" lang="en-GB" sz="1800" b="0" i="0" u="none" strike="noStrike" cap="none" normalizeH="0" baseline="0" smtClean="0">
            <a:ln>
              <a:noFill/>
            </a:ln>
            <a:solidFill>
              <a:schemeClr val="bg1"/>
            </a:solidFill>
            <a:effectLst/>
            <a:latin typeface="Arial" pitchFamily="34"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1.xml><?xml version="1.0" encoding="utf-8"?>
<a:theme xmlns:a="http://schemas.openxmlformats.org/drawingml/2006/main" name="17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DejaVu Sans"/>
        <a:cs typeface="DejaVu Sans"/>
      </a:majorFont>
      <a:minorFont>
        <a:latin typeface="Times New Roman"/>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Arial" pitchFamily="34" charset="0"/>
          <a:buNone/>
          <a:tabLst/>
          <a:defRPr kumimoji="0" lang="en-GB" sz="1800" b="0" i="0" u="none" strike="noStrike" cap="none" normalizeH="0" baseline="0" smtClean="0">
            <a:ln>
              <a:noFill/>
            </a:ln>
            <a:solidFill>
              <a:schemeClr val="bg1"/>
            </a:solidFill>
            <a:effectLst/>
            <a:latin typeface="Arial" pitchFamily="34"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Arial" pitchFamily="34" charset="0"/>
          <a:buNone/>
          <a:tabLst/>
          <a:defRPr kumimoji="0" lang="en-GB" sz="1800" b="0" i="0" u="none" strike="noStrike" cap="none" normalizeH="0" baseline="0" smtClean="0">
            <a:ln>
              <a:noFill/>
            </a:ln>
            <a:solidFill>
              <a:schemeClr val="bg1"/>
            </a:solidFill>
            <a:effectLst/>
            <a:latin typeface="Arial" pitchFamily="34"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2.xml><?xml version="1.0" encoding="utf-8"?>
<a:theme xmlns:a="http://schemas.openxmlformats.org/drawingml/2006/main" name="18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DejaVu Sans"/>
        <a:cs typeface="DejaVu Sans"/>
      </a:majorFont>
      <a:minorFont>
        <a:latin typeface="Times New Roman"/>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Arial" pitchFamily="34" charset="0"/>
          <a:buNone/>
          <a:tabLst/>
          <a:defRPr kumimoji="0" lang="en-GB" sz="1800" b="0" i="0" u="none" strike="noStrike" cap="none" normalizeH="0" baseline="0" smtClean="0">
            <a:ln>
              <a:noFill/>
            </a:ln>
            <a:solidFill>
              <a:schemeClr val="bg1"/>
            </a:solidFill>
            <a:effectLst/>
            <a:latin typeface="Arial" pitchFamily="34"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Arial" pitchFamily="34" charset="0"/>
          <a:buNone/>
          <a:tabLst/>
          <a:defRPr kumimoji="0" lang="en-GB" sz="1800" b="0" i="0" u="none" strike="noStrike" cap="none" normalizeH="0" baseline="0" smtClean="0">
            <a:ln>
              <a:noFill/>
            </a:ln>
            <a:solidFill>
              <a:schemeClr val="bg1"/>
            </a:solidFill>
            <a:effectLst/>
            <a:latin typeface="Arial" pitchFamily="34"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3.xml><?xml version="1.0" encoding="utf-8"?>
<a:theme xmlns:a="http://schemas.openxmlformats.org/drawingml/2006/main" name="19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DejaVu Sans"/>
        <a:cs typeface="DejaVu Sans"/>
      </a:majorFont>
      <a:minorFont>
        <a:latin typeface="Times New Roman"/>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Arial" pitchFamily="34" charset="0"/>
          <a:buNone/>
          <a:tabLst/>
          <a:defRPr kumimoji="0" lang="en-GB" sz="1800" b="0" i="0" u="none" strike="noStrike" cap="none" normalizeH="0" baseline="0" smtClean="0">
            <a:ln>
              <a:noFill/>
            </a:ln>
            <a:solidFill>
              <a:schemeClr val="bg1"/>
            </a:solidFill>
            <a:effectLst/>
            <a:latin typeface="Arial" pitchFamily="34"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Arial" pitchFamily="34" charset="0"/>
          <a:buNone/>
          <a:tabLst/>
          <a:defRPr kumimoji="0" lang="en-GB" sz="1800" b="0" i="0" u="none" strike="noStrike" cap="none" normalizeH="0" baseline="0" smtClean="0">
            <a:ln>
              <a:noFill/>
            </a:ln>
            <a:solidFill>
              <a:schemeClr val="bg1"/>
            </a:solidFill>
            <a:effectLst/>
            <a:latin typeface="Arial" pitchFamily="34"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4.xml><?xml version="1.0" encoding="utf-8"?>
<a:theme xmlns:a="http://schemas.openxmlformats.org/drawingml/2006/main" name="20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DejaVu Sans"/>
        <a:cs typeface="DejaVu Sans"/>
      </a:majorFont>
      <a:minorFont>
        <a:latin typeface="Times New Roman"/>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Arial" pitchFamily="34" charset="0"/>
          <a:buNone/>
          <a:tabLst/>
          <a:defRPr kumimoji="0" lang="en-GB" sz="1800" b="0" i="0" u="none" strike="noStrike" cap="none" normalizeH="0" baseline="0" smtClean="0">
            <a:ln>
              <a:noFill/>
            </a:ln>
            <a:solidFill>
              <a:schemeClr val="bg1"/>
            </a:solidFill>
            <a:effectLst/>
            <a:latin typeface="Arial" pitchFamily="34"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Arial" pitchFamily="34" charset="0"/>
          <a:buNone/>
          <a:tabLst/>
          <a:defRPr kumimoji="0" lang="en-GB" sz="1800" b="0" i="0" u="none" strike="noStrike" cap="none" normalizeH="0" baseline="0" smtClean="0">
            <a:ln>
              <a:noFill/>
            </a:ln>
            <a:solidFill>
              <a:schemeClr val="bg1"/>
            </a:solidFill>
            <a:effectLst/>
            <a:latin typeface="Arial" pitchFamily="34"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5.xml><?xml version="1.0" encoding="utf-8"?>
<a:theme xmlns:a="http://schemas.openxmlformats.org/drawingml/2006/main" name="21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DejaVu Sans"/>
        <a:cs typeface="DejaVu Sans"/>
      </a:majorFont>
      <a:minorFont>
        <a:latin typeface="Times New Roman"/>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Arial" pitchFamily="34" charset="0"/>
          <a:buNone/>
          <a:tabLst/>
          <a:defRPr kumimoji="0" lang="en-GB" sz="1800" b="0" i="0" u="none" strike="noStrike" cap="none" normalizeH="0" baseline="0" smtClean="0">
            <a:ln>
              <a:noFill/>
            </a:ln>
            <a:solidFill>
              <a:schemeClr val="bg1"/>
            </a:solidFill>
            <a:effectLst/>
            <a:latin typeface="Arial" pitchFamily="34"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Arial" pitchFamily="34" charset="0"/>
          <a:buNone/>
          <a:tabLst/>
          <a:defRPr kumimoji="0" lang="en-GB" sz="1800" b="0" i="0" u="none" strike="noStrike" cap="none" normalizeH="0" baseline="0" smtClean="0">
            <a:ln>
              <a:noFill/>
            </a:ln>
            <a:solidFill>
              <a:schemeClr val="bg1"/>
            </a:solidFill>
            <a:effectLst/>
            <a:latin typeface="Arial" pitchFamily="34"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6.xml><?xml version="1.0" encoding="utf-8"?>
<a:theme xmlns:a="http://schemas.openxmlformats.org/drawingml/2006/main" name="22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DejaVu Sans"/>
        <a:cs typeface="DejaVu Sans"/>
      </a:majorFont>
      <a:minorFont>
        <a:latin typeface="Times New Roman"/>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Arial" pitchFamily="34" charset="0"/>
          <a:buNone/>
          <a:tabLst/>
          <a:defRPr kumimoji="0" lang="en-GB" sz="1800" b="0" i="0" u="none" strike="noStrike" cap="none" normalizeH="0" baseline="0" smtClean="0">
            <a:ln>
              <a:noFill/>
            </a:ln>
            <a:solidFill>
              <a:schemeClr val="bg1"/>
            </a:solidFill>
            <a:effectLst/>
            <a:latin typeface="Arial" pitchFamily="34"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Arial" pitchFamily="34" charset="0"/>
          <a:buNone/>
          <a:tabLst/>
          <a:defRPr kumimoji="0" lang="en-GB" sz="1800" b="0" i="0" u="none" strike="noStrike" cap="none" normalizeH="0" baseline="0" smtClean="0">
            <a:ln>
              <a:noFill/>
            </a:ln>
            <a:solidFill>
              <a:schemeClr val="bg1"/>
            </a:solidFill>
            <a:effectLst/>
            <a:latin typeface="Arial" pitchFamily="34"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7.xml><?xml version="1.0" encoding="utf-8"?>
<a:theme xmlns:a="http://schemas.openxmlformats.org/drawingml/2006/main" name="23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DejaVu Sans"/>
        <a:cs typeface="DejaVu Sans"/>
      </a:majorFont>
      <a:minorFont>
        <a:latin typeface="Times New Roman"/>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Arial" pitchFamily="34" charset="0"/>
          <a:buNone/>
          <a:tabLst/>
          <a:defRPr kumimoji="0" lang="en-GB" sz="1800" b="0" i="0" u="none" strike="noStrike" cap="none" normalizeH="0" baseline="0" smtClean="0">
            <a:ln>
              <a:noFill/>
            </a:ln>
            <a:solidFill>
              <a:schemeClr val="bg1"/>
            </a:solidFill>
            <a:effectLst/>
            <a:latin typeface="Arial" pitchFamily="34"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Arial" pitchFamily="34" charset="0"/>
          <a:buNone/>
          <a:tabLst/>
          <a:defRPr kumimoji="0" lang="en-GB" sz="1800" b="0" i="0" u="none" strike="noStrike" cap="none" normalizeH="0" baseline="0" smtClean="0">
            <a:ln>
              <a:noFill/>
            </a:ln>
            <a:solidFill>
              <a:schemeClr val="bg1"/>
            </a:solidFill>
            <a:effectLst/>
            <a:latin typeface="Arial" pitchFamily="34"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8.xml><?xml version="1.0" encoding="utf-8"?>
<a:theme xmlns:a="http://schemas.openxmlformats.org/drawingml/2006/main" name="24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DejaVu Sans"/>
        <a:cs typeface="DejaVu Sans"/>
      </a:majorFont>
      <a:minorFont>
        <a:latin typeface="Times New Roman"/>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Arial" pitchFamily="34" charset="0"/>
          <a:buNone/>
          <a:tabLst/>
          <a:defRPr kumimoji="0" lang="en-GB" sz="1800" b="0" i="0" u="none" strike="noStrike" cap="none" normalizeH="0" baseline="0" smtClean="0">
            <a:ln>
              <a:noFill/>
            </a:ln>
            <a:solidFill>
              <a:schemeClr val="bg1"/>
            </a:solidFill>
            <a:effectLst/>
            <a:latin typeface="Arial" pitchFamily="34"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Arial" pitchFamily="34" charset="0"/>
          <a:buNone/>
          <a:tabLst/>
          <a:defRPr kumimoji="0" lang="en-GB" sz="1800" b="0" i="0" u="none" strike="noStrike" cap="none" normalizeH="0" baseline="0" smtClean="0">
            <a:ln>
              <a:noFill/>
            </a:ln>
            <a:solidFill>
              <a:schemeClr val="bg1"/>
            </a:solidFill>
            <a:effectLst/>
            <a:latin typeface="Arial" pitchFamily="34"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9.xml><?xml version="1.0" encoding="utf-8"?>
<a:theme xmlns:a="http://schemas.openxmlformats.org/drawingml/2006/main" name="25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DejaVu Sans"/>
        <a:cs typeface="DejaVu Sans"/>
      </a:majorFont>
      <a:minorFont>
        <a:latin typeface="Times New Roman"/>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Arial" pitchFamily="34" charset="0"/>
          <a:buNone/>
          <a:tabLst/>
          <a:defRPr kumimoji="0" lang="en-GB" sz="1800" b="0" i="0" u="none" strike="noStrike" cap="none" normalizeH="0" baseline="0" smtClean="0">
            <a:ln>
              <a:noFill/>
            </a:ln>
            <a:solidFill>
              <a:schemeClr val="bg1"/>
            </a:solidFill>
            <a:effectLst/>
            <a:latin typeface="Arial" pitchFamily="34"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Arial" pitchFamily="34" charset="0"/>
          <a:buNone/>
          <a:tabLst/>
          <a:defRPr kumimoji="0" lang="en-GB" sz="1800" b="0" i="0" u="none" strike="noStrike" cap="none" normalizeH="0" baseline="0" smtClean="0">
            <a:ln>
              <a:noFill/>
            </a:ln>
            <a:solidFill>
              <a:schemeClr val="bg1"/>
            </a:solidFill>
            <a:effectLst/>
            <a:latin typeface="Arial" pitchFamily="34"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ARROWS">
  <a:themeElements>
    <a:clrScheme name="1_ARROWS 4">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fontScheme name="1_ARROWS">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charset="0"/>
          </a:defRPr>
        </a:defPPr>
      </a:lstStyle>
    </a:lnDef>
  </a:objectDefaults>
  <a:extraClrSchemeLst>
    <a:extraClrScheme>
      <a:clrScheme name="1_ARROWS 1">
        <a:dk1>
          <a:srgbClr val="000000"/>
        </a:dk1>
        <a:lt1>
          <a:srgbClr val="FFFFCC"/>
        </a:lt1>
        <a:dk2>
          <a:srgbClr val="CC6600"/>
        </a:dk2>
        <a:lt2>
          <a:srgbClr val="FFFFCC"/>
        </a:lt2>
        <a:accent1>
          <a:srgbClr val="3399FF"/>
        </a:accent1>
        <a:accent2>
          <a:srgbClr val="99FFCC"/>
        </a:accent2>
        <a:accent3>
          <a:srgbClr val="E2B8AA"/>
        </a:accent3>
        <a:accent4>
          <a:srgbClr val="DADAAE"/>
        </a:accent4>
        <a:accent5>
          <a:srgbClr val="ADCAFF"/>
        </a:accent5>
        <a:accent6>
          <a:srgbClr val="8AE7B9"/>
        </a:accent6>
        <a:hlink>
          <a:srgbClr val="CC00CC"/>
        </a:hlink>
        <a:folHlink>
          <a:srgbClr val="B2B2B2"/>
        </a:folHlink>
      </a:clrScheme>
      <a:clrMap bg1="dk2" tx1="lt1" bg2="dk1" tx2="lt2" accent1="accent1" accent2="accent2" accent3="accent3" accent4="accent4" accent5="accent5" accent6="accent6" hlink="hlink" folHlink="folHlink"/>
    </a:extraClrScheme>
    <a:extraClrScheme>
      <a:clrScheme name="1_ARROWS 2">
        <a:dk1>
          <a:srgbClr val="000000"/>
        </a:dk1>
        <a:lt1>
          <a:srgbClr val="99FFCC"/>
        </a:lt1>
        <a:dk2>
          <a:srgbClr val="000000"/>
        </a:dk2>
        <a:lt2>
          <a:srgbClr val="003300"/>
        </a:lt2>
        <a:accent1>
          <a:srgbClr val="CBCBCB"/>
        </a:accent1>
        <a:accent2>
          <a:srgbClr val="0066FF"/>
        </a:accent2>
        <a:accent3>
          <a:srgbClr val="CAFFE2"/>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1_ARROWS 3">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ARROWS 4">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1_ARROWS 5">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ARROWS 6">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ARROWS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1_ARROWS 8">
        <a:dk1>
          <a:srgbClr val="000000"/>
        </a:dk1>
        <a:lt1>
          <a:srgbClr val="FFFFCC"/>
        </a:lt1>
        <a:dk2>
          <a:srgbClr val="000000"/>
        </a:dk2>
        <a:lt2>
          <a:srgbClr val="808000"/>
        </a:lt2>
        <a:accent1>
          <a:srgbClr val="339933"/>
        </a:accent1>
        <a:accent2>
          <a:srgbClr val="800000"/>
        </a:accent2>
        <a:accent3>
          <a:srgbClr val="FFFFE2"/>
        </a:accent3>
        <a:accent4>
          <a:srgbClr val="000000"/>
        </a:accent4>
        <a:accent5>
          <a:srgbClr val="ADCAAD"/>
        </a:accent5>
        <a:accent6>
          <a:srgbClr val="730000"/>
        </a:accent6>
        <a:hlink>
          <a:srgbClr val="0099FF"/>
        </a:hlink>
        <a:folHlink>
          <a:srgbClr val="FFCC66"/>
        </a:folHlink>
      </a:clrScheme>
      <a:clrMap bg1="lt1" tx1="dk1" bg2="lt2" tx2="dk2" accent1="accent1" accent2="accent2" accent3="accent3" accent4="accent4" accent5="accent5" accent6="accent6" hlink="hlink" folHlink="folHlink"/>
    </a:extraClrScheme>
  </a:extraClrSchemeLst>
</a:theme>
</file>

<file path=ppt/theme/theme40.xml><?xml version="1.0" encoding="utf-8"?>
<a:theme xmlns:a="http://schemas.openxmlformats.org/drawingml/2006/main" name="26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DejaVu Sans"/>
        <a:cs typeface="DejaVu Sans"/>
      </a:majorFont>
      <a:minorFont>
        <a:latin typeface="Times New Roman"/>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Arial" pitchFamily="34" charset="0"/>
          <a:buNone/>
          <a:tabLst/>
          <a:defRPr kumimoji="0" lang="en-GB" sz="1800" b="0" i="0" u="none" strike="noStrike" cap="none" normalizeH="0" baseline="0" smtClean="0">
            <a:ln>
              <a:noFill/>
            </a:ln>
            <a:solidFill>
              <a:schemeClr val="bg1"/>
            </a:solidFill>
            <a:effectLst/>
            <a:latin typeface="Arial" pitchFamily="34"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Arial" pitchFamily="34" charset="0"/>
          <a:buNone/>
          <a:tabLst/>
          <a:defRPr kumimoji="0" lang="en-GB" sz="1800" b="0" i="0" u="none" strike="noStrike" cap="none" normalizeH="0" baseline="0" smtClean="0">
            <a:ln>
              <a:noFill/>
            </a:ln>
            <a:solidFill>
              <a:schemeClr val="bg1"/>
            </a:solidFill>
            <a:effectLst/>
            <a:latin typeface="Arial" pitchFamily="34"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1.xml><?xml version="1.0" encoding="utf-8"?>
<a:theme xmlns:a="http://schemas.openxmlformats.org/drawingml/2006/main" name="27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DejaVu Sans"/>
        <a:cs typeface="DejaVu Sans"/>
      </a:majorFont>
      <a:minorFont>
        <a:latin typeface="Times New Roman"/>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Arial" pitchFamily="34" charset="0"/>
          <a:buNone/>
          <a:tabLst/>
          <a:defRPr kumimoji="0" lang="en-GB" sz="1800" b="0" i="0" u="none" strike="noStrike" cap="none" normalizeH="0" baseline="0" smtClean="0">
            <a:ln>
              <a:noFill/>
            </a:ln>
            <a:solidFill>
              <a:schemeClr val="bg1"/>
            </a:solidFill>
            <a:effectLst/>
            <a:latin typeface="Arial" pitchFamily="34"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Arial" pitchFamily="34" charset="0"/>
          <a:buNone/>
          <a:tabLst/>
          <a:defRPr kumimoji="0" lang="en-GB" sz="1800" b="0" i="0" u="none" strike="noStrike" cap="none" normalizeH="0" baseline="0" smtClean="0">
            <a:ln>
              <a:noFill/>
            </a:ln>
            <a:solidFill>
              <a:schemeClr val="bg1"/>
            </a:solidFill>
            <a:effectLst/>
            <a:latin typeface="Arial" pitchFamily="34"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2.xml><?xml version="1.0" encoding="utf-8"?>
<a:theme xmlns:a="http://schemas.openxmlformats.org/drawingml/2006/main" name="28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DejaVu Sans"/>
        <a:cs typeface="DejaVu Sans"/>
      </a:majorFont>
      <a:minorFont>
        <a:latin typeface="Times New Roman"/>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Arial" pitchFamily="34" charset="0"/>
          <a:buNone/>
          <a:tabLst/>
          <a:defRPr kumimoji="0" lang="en-GB" sz="1800" b="0" i="0" u="none" strike="noStrike" cap="none" normalizeH="0" baseline="0" smtClean="0">
            <a:ln>
              <a:noFill/>
            </a:ln>
            <a:solidFill>
              <a:schemeClr val="bg1"/>
            </a:solidFill>
            <a:effectLst/>
            <a:latin typeface="Arial" pitchFamily="34"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Arial" pitchFamily="34" charset="0"/>
          <a:buNone/>
          <a:tabLst/>
          <a:defRPr kumimoji="0" lang="en-GB" sz="1800" b="0" i="0" u="none" strike="noStrike" cap="none" normalizeH="0" baseline="0" smtClean="0">
            <a:ln>
              <a:noFill/>
            </a:ln>
            <a:solidFill>
              <a:schemeClr val="bg1"/>
            </a:solidFill>
            <a:effectLst/>
            <a:latin typeface="Arial" pitchFamily="34"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3.xml><?xml version="1.0" encoding="utf-8"?>
<a:theme xmlns:a="http://schemas.openxmlformats.org/drawingml/2006/main" name="29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DejaVu Sans"/>
        <a:cs typeface="DejaVu Sans"/>
      </a:majorFont>
      <a:minorFont>
        <a:latin typeface="Times New Roman"/>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Arial" pitchFamily="34" charset="0"/>
          <a:buNone/>
          <a:tabLst/>
          <a:defRPr kumimoji="0" lang="en-GB" sz="1800" b="0" i="0" u="none" strike="noStrike" cap="none" normalizeH="0" baseline="0" smtClean="0">
            <a:ln>
              <a:noFill/>
            </a:ln>
            <a:solidFill>
              <a:schemeClr val="bg1"/>
            </a:solidFill>
            <a:effectLst/>
            <a:latin typeface="Arial" pitchFamily="34"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Arial" pitchFamily="34" charset="0"/>
          <a:buNone/>
          <a:tabLst/>
          <a:defRPr kumimoji="0" lang="en-GB" sz="1800" b="0" i="0" u="none" strike="noStrike" cap="none" normalizeH="0" baseline="0" smtClean="0">
            <a:ln>
              <a:noFill/>
            </a:ln>
            <a:solidFill>
              <a:schemeClr val="bg1"/>
            </a:solidFill>
            <a:effectLst/>
            <a:latin typeface="Arial" pitchFamily="34"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4.xml><?xml version="1.0" encoding="utf-8"?>
<a:theme xmlns:a="http://schemas.openxmlformats.org/drawingml/2006/main" name="11_ARROWS">
  <a:themeElements>
    <a:clrScheme name="1_ARROWS 4">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fontScheme name="1_ARROWS">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charset="0"/>
          </a:defRPr>
        </a:defPPr>
      </a:lstStyle>
    </a:lnDef>
  </a:objectDefaults>
  <a:extraClrSchemeLst>
    <a:extraClrScheme>
      <a:clrScheme name="1_ARROWS 1">
        <a:dk1>
          <a:srgbClr val="000000"/>
        </a:dk1>
        <a:lt1>
          <a:srgbClr val="FFFFCC"/>
        </a:lt1>
        <a:dk2>
          <a:srgbClr val="CC6600"/>
        </a:dk2>
        <a:lt2>
          <a:srgbClr val="FFFFCC"/>
        </a:lt2>
        <a:accent1>
          <a:srgbClr val="3399FF"/>
        </a:accent1>
        <a:accent2>
          <a:srgbClr val="99FFCC"/>
        </a:accent2>
        <a:accent3>
          <a:srgbClr val="E2B8AA"/>
        </a:accent3>
        <a:accent4>
          <a:srgbClr val="DADAAE"/>
        </a:accent4>
        <a:accent5>
          <a:srgbClr val="ADCAFF"/>
        </a:accent5>
        <a:accent6>
          <a:srgbClr val="8AE7B9"/>
        </a:accent6>
        <a:hlink>
          <a:srgbClr val="CC00CC"/>
        </a:hlink>
        <a:folHlink>
          <a:srgbClr val="B2B2B2"/>
        </a:folHlink>
      </a:clrScheme>
      <a:clrMap bg1="dk2" tx1="lt1" bg2="dk1" tx2="lt2" accent1="accent1" accent2="accent2" accent3="accent3" accent4="accent4" accent5="accent5" accent6="accent6" hlink="hlink" folHlink="folHlink"/>
    </a:extraClrScheme>
    <a:extraClrScheme>
      <a:clrScheme name="1_ARROWS 2">
        <a:dk1>
          <a:srgbClr val="000000"/>
        </a:dk1>
        <a:lt1>
          <a:srgbClr val="99FFCC"/>
        </a:lt1>
        <a:dk2>
          <a:srgbClr val="000000"/>
        </a:dk2>
        <a:lt2>
          <a:srgbClr val="003300"/>
        </a:lt2>
        <a:accent1>
          <a:srgbClr val="CBCBCB"/>
        </a:accent1>
        <a:accent2>
          <a:srgbClr val="0066FF"/>
        </a:accent2>
        <a:accent3>
          <a:srgbClr val="CAFFE2"/>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1_ARROWS 3">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ARROWS 4">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1_ARROWS 5">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ARROWS 6">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ARROWS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1_ARROWS 8">
        <a:dk1>
          <a:srgbClr val="000000"/>
        </a:dk1>
        <a:lt1>
          <a:srgbClr val="FFFFCC"/>
        </a:lt1>
        <a:dk2>
          <a:srgbClr val="000000"/>
        </a:dk2>
        <a:lt2>
          <a:srgbClr val="808000"/>
        </a:lt2>
        <a:accent1>
          <a:srgbClr val="339933"/>
        </a:accent1>
        <a:accent2>
          <a:srgbClr val="800000"/>
        </a:accent2>
        <a:accent3>
          <a:srgbClr val="FFFFE2"/>
        </a:accent3>
        <a:accent4>
          <a:srgbClr val="000000"/>
        </a:accent4>
        <a:accent5>
          <a:srgbClr val="ADCAAD"/>
        </a:accent5>
        <a:accent6>
          <a:srgbClr val="730000"/>
        </a:accent6>
        <a:hlink>
          <a:srgbClr val="0099FF"/>
        </a:hlink>
        <a:folHlink>
          <a:srgbClr val="FFCC66"/>
        </a:folHlink>
      </a:clrScheme>
      <a:clrMap bg1="lt1" tx1="dk1" bg2="lt2" tx2="dk2" accent1="accent1" accent2="accent2" accent3="accent3" accent4="accent4" accent5="accent5" accent6="accent6" hlink="hlink" folHlink="folHlink"/>
    </a:extraClrScheme>
  </a:extraClrSchemeLst>
</a:theme>
</file>

<file path=ppt/theme/theme45.xml><?xml version="1.0" encoding="utf-8"?>
<a:theme xmlns:a="http://schemas.openxmlformats.org/drawingml/2006/main" name="12_ARROWS">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ARROWS">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charset="0"/>
          </a:defRPr>
        </a:defPPr>
      </a:lstStyle>
    </a:lnDef>
  </a:objectDefaults>
  <a:extraClrSchemeLst>
    <a:extraClrScheme>
      <a:clrScheme name="ARROWS 1">
        <a:dk1>
          <a:srgbClr val="000000"/>
        </a:dk1>
        <a:lt1>
          <a:srgbClr val="FFFFCC"/>
        </a:lt1>
        <a:dk2>
          <a:srgbClr val="CC6600"/>
        </a:dk2>
        <a:lt2>
          <a:srgbClr val="FFFFCC"/>
        </a:lt2>
        <a:accent1>
          <a:srgbClr val="3399FF"/>
        </a:accent1>
        <a:accent2>
          <a:srgbClr val="99FFCC"/>
        </a:accent2>
        <a:accent3>
          <a:srgbClr val="E2B8AA"/>
        </a:accent3>
        <a:accent4>
          <a:srgbClr val="DADAAE"/>
        </a:accent4>
        <a:accent5>
          <a:srgbClr val="ADCAFF"/>
        </a:accent5>
        <a:accent6>
          <a:srgbClr val="8AE7B9"/>
        </a:accent6>
        <a:hlink>
          <a:srgbClr val="CC00CC"/>
        </a:hlink>
        <a:folHlink>
          <a:srgbClr val="B2B2B2"/>
        </a:folHlink>
      </a:clrScheme>
      <a:clrMap bg1="dk2" tx1="lt1" bg2="dk1" tx2="lt2" accent1="accent1" accent2="accent2" accent3="accent3" accent4="accent4" accent5="accent5" accent6="accent6" hlink="hlink" folHlink="folHlink"/>
    </a:extraClrScheme>
    <a:extraClrScheme>
      <a:clrScheme name="ARROWS 2">
        <a:dk1>
          <a:srgbClr val="000000"/>
        </a:dk1>
        <a:lt1>
          <a:srgbClr val="99FFCC"/>
        </a:lt1>
        <a:dk2>
          <a:srgbClr val="000000"/>
        </a:dk2>
        <a:lt2>
          <a:srgbClr val="003300"/>
        </a:lt2>
        <a:accent1>
          <a:srgbClr val="CBCBCB"/>
        </a:accent1>
        <a:accent2>
          <a:srgbClr val="0066FF"/>
        </a:accent2>
        <a:accent3>
          <a:srgbClr val="CAFFE2"/>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ARROWS 3">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ARROWS 4">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ARROWS 5">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ARROWS 6">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ARROWS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ARROWS 8">
        <a:dk1>
          <a:srgbClr val="000000"/>
        </a:dk1>
        <a:lt1>
          <a:srgbClr val="FFFFCC"/>
        </a:lt1>
        <a:dk2>
          <a:srgbClr val="000000"/>
        </a:dk2>
        <a:lt2>
          <a:srgbClr val="808000"/>
        </a:lt2>
        <a:accent1>
          <a:srgbClr val="339933"/>
        </a:accent1>
        <a:accent2>
          <a:srgbClr val="800000"/>
        </a:accent2>
        <a:accent3>
          <a:srgbClr val="FFFFE2"/>
        </a:accent3>
        <a:accent4>
          <a:srgbClr val="000000"/>
        </a:accent4>
        <a:accent5>
          <a:srgbClr val="ADCAAD"/>
        </a:accent5>
        <a:accent6>
          <a:srgbClr val="730000"/>
        </a:accent6>
        <a:hlink>
          <a:srgbClr val="0099FF"/>
        </a:hlink>
        <a:folHlink>
          <a:srgbClr val="FFCC66"/>
        </a:folHlink>
      </a:clrScheme>
      <a:clrMap bg1="lt1" tx1="dk1" bg2="lt2" tx2="dk2" accent1="accent1" accent2="accent2" accent3="accent3" accent4="accent4" accent5="accent5" accent6="accent6" hlink="hlink" folHlink="folHlink"/>
    </a:extraClrScheme>
  </a:extraClrSchemeLst>
</a:theme>
</file>

<file path=ppt/theme/theme46.xml><?xml version="1.0" encoding="utf-8"?>
<a:theme xmlns:a="http://schemas.openxmlformats.org/drawingml/2006/main" name="13_ARROWS">
  <a:themeElements>
    <a:clrScheme name="1_ARROWS 4">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fontScheme name="1_ARROWS">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charset="0"/>
          </a:defRPr>
        </a:defPPr>
      </a:lstStyle>
    </a:lnDef>
  </a:objectDefaults>
  <a:extraClrSchemeLst>
    <a:extraClrScheme>
      <a:clrScheme name="1_ARROWS 1">
        <a:dk1>
          <a:srgbClr val="000000"/>
        </a:dk1>
        <a:lt1>
          <a:srgbClr val="FFFFCC"/>
        </a:lt1>
        <a:dk2>
          <a:srgbClr val="CC6600"/>
        </a:dk2>
        <a:lt2>
          <a:srgbClr val="FFFFCC"/>
        </a:lt2>
        <a:accent1>
          <a:srgbClr val="3399FF"/>
        </a:accent1>
        <a:accent2>
          <a:srgbClr val="99FFCC"/>
        </a:accent2>
        <a:accent3>
          <a:srgbClr val="E2B8AA"/>
        </a:accent3>
        <a:accent4>
          <a:srgbClr val="DADAAE"/>
        </a:accent4>
        <a:accent5>
          <a:srgbClr val="ADCAFF"/>
        </a:accent5>
        <a:accent6>
          <a:srgbClr val="8AE7B9"/>
        </a:accent6>
        <a:hlink>
          <a:srgbClr val="CC00CC"/>
        </a:hlink>
        <a:folHlink>
          <a:srgbClr val="B2B2B2"/>
        </a:folHlink>
      </a:clrScheme>
      <a:clrMap bg1="dk2" tx1="lt1" bg2="dk1" tx2="lt2" accent1="accent1" accent2="accent2" accent3="accent3" accent4="accent4" accent5="accent5" accent6="accent6" hlink="hlink" folHlink="folHlink"/>
    </a:extraClrScheme>
    <a:extraClrScheme>
      <a:clrScheme name="1_ARROWS 2">
        <a:dk1>
          <a:srgbClr val="000000"/>
        </a:dk1>
        <a:lt1>
          <a:srgbClr val="99FFCC"/>
        </a:lt1>
        <a:dk2>
          <a:srgbClr val="000000"/>
        </a:dk2>
        <a:lt2>
          <a:srgbClr val="003300"/>
        </a:lt2>
        <a:accent1>
          <a:srgbClr val="CBCBCB"/>
        </a:accent1>
        <a:accent2>
          <a:srgbClr val="0066FF"/>
        </a:accent2>
        <a:accent3>
          <a:srgbClr val="CAFFE2"/>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1_ARROWS 3">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ARROWS 4">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1_ARROWS 5">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ARROWS 6">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ARROWS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1_ARROWS 8">
        <a:dk1>
          <a:srgbClr val="000000"/>
        </a:dk1>
        <a:lt1>
          <a:srgbClr val="FFFFCC"/>
        </a:lt1>
        <a:dk2>
          <a:srgbClr val="000000"/>
        </a:dk2>
        <a:lt2>
          <a:srgbClr val="808000"/>
        </a:lt2>
        <a:accent1>
          <a:srgbClr val="339933"/>
        </a:accent1>
        <a:accent2>
          <a:srgbClr val="800000"/>
        </a:accent2>
        <a:accent3>
          <a:srgbClr val="FFFFE2"/>
        </a:accent3>
        <a:accent4>
          <a:srgbClr val="000000"/>
        </a:accent4>
        <a:accent5>
          <a:srgbClr val="ADCAAD"/>
        </a:accent5>
        <a:accent6>
          <a:srgbClr val="730000"/>
        </a:accent6>
        <a:hlink>
          <a:srgbClr val="0099FF"/>
        </a:hlink>
        <a:folHlink>
          <a:srgbClr val="FFCC66"/>
        </a:folHlink>
      </a:clrScheme>
      <a:clrMap bg1="lt1" tx1="dk1" bg2="lt2" tx2="dk2" accent1="accent1" accent2="accent2" accent3="accent3" accent4="accent4" accent5="accent5" accent6="accent6" hlink="hlink" folHlink="folHlink"/>
    </a:extraClrScheme>
  </a:extraClrSchemeLst>
</a:theme>
</file>

<file path=ppt/theme/theme47.xml><?xml version="1.0" encoding="utf-8"?>
<a:theme xmlns:a="http://schemas.openxmlformats.org/drawingml/2006/main" name="14_ARROWS">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ARROWS">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charset="0"/>
          </a:defRPr>
        </a:defPPr>
      </a:lstStyle>
    </a:lnDef>
  </a:objectDefaults>
  <a:extraClrSchemeLst>
    <a:extraClrScheme>
      <a:clrScheme name="ARROWS 1">
        <a:dk1>
          <a:srgbClr val="000000"/>
        </a:dk1>
        <a:lt1>
          <a:srgbClr val="FFFFCC"/>
        </a:lt1>
        <a:dk2>
          <a:srgbClr val="CC6600"/>
        </a:dk2>
        <a:lt2>
          <a:srgbClr val="FFFFCC"/>
        </a:lt2>
        <a:accent1>
          <a:srgbClr val="3399FF"/>
        </a:accent1>
        <a:accent2>
          <a:srgbClr val="99FFCC"/>
        </a:accent2>
        <a:accent3>
          <a:srgbClr val="E2B8AA"/>
        </a:accent3>
        <a:accent4>
          <a:srgbClr val="DADAAE"/>
        </a:accent4>
        <a:accent5>
          <a:srgbClr val="ADCAFF"/>
        </a:accent5>
        <a:accent6>
          <a:srgbClr val="8AE7B9"/>
        </a:accent6>
        <a:hlink>
          <a:srgbClr val="CC00CC"/>
        </a:hlink>
        <a:folHlink>
          <a:srgbClr val="B2B2B2"/>
        </a:folHlink>
      </a:clrScheme>
      <a:clrMap bg1="dk2" tx1="lt1" bg2="dk1" tx2="lt2" accent1="accent1" accent2="accent2" accent3="accent3" accent4="accent4" accent5="accent5" accent6="accent6" hlink="hlink" folHlink="folHlink"/>
    </a:extraClrScheme>
    <a:extraClrScheme>
      <a:clrScheme name="ARROWS 2">
        <a:dk1>
          <a:srgbClr val="000000"/>
        </a:dk1>
        <a:lt1>
          <a:srgbClr val="99FFCC"/>
        </a:lt1>
        <a:dk2>
          <a:srgbClr val="000000"/>
        </a:dk2>
        <a:lt2>
          <a:srgbClr val="003300"/>
        </a:lt2>
        <a:accent1>
          <a:srgbClr val="CBCBCB"/>
        </a:accent1>
        <a:accent2>
          <a:srgbClr val="0066FF"/>
        </a:accent2>
        <a:accent3>
          <a:srgbClr val="CAFFE2"/>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ARROWS 3">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ARROWS 4">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ARROWS 5">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ARROWS 6">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ARROWS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ARROWS 8">
        <a:dk1>
          <a:srgbClr val="000000"/>
        </a:dk1>
        <a:lt1>
          <a:srgbClr val="FFFFCC"/>
        </a:lt1>
        <a:dk2>
          <a:srgbClr val="000000"/>
        </a:dk2>
        <a:lt2>
          <a:srgbClr val="808000"/>
        </a:lt2>
        <a:accent1>
          <a:srgbClr val="339933"/>
        </a:accent1>
        <a:accent2>
          <a:srgbClr val="800000"/>
        </a:accent2>
        <a:accent3>
          <a:srgbClr val="FFFFE2"/>
        </a:accent3>
        <a:accent4>
          <a:srgbClr val="000000"/>
        </a:accent4>
        <a:accent5>
          <a:srgbClr val="ADCAAD"/>
        </a:accent5>
        <a:accent6>
          <a:srgbClr val="730000"/>
        </a:accent6>
        <a:hlink>
          <a:srgbClr val="0099FF"/>
        </a:hlink>
        <a:folHlink>
          <a:srgbClr val="FFCC66"/>
        </a:folHlink>
      </a:clrScheme>
      <a:clrMap bg1="lt1" tx1="dk1" bg2="lt2" tx2="dk2" accent1="accent1" accent2="accent2" accent3="accent3" accent4="accent4" accent5="accent5" accent6="accent6" hlink="hlink" folHlink="folHlink"/>
    </a:extraClrScheme>
  </a:extraClrSchemeLst>
</a:theme>
</file>

<file path=ppt/theme/theme48.xml><?xml version="1.0" encoding="utf-8"?>
<a:theme xmlns:a="http://schemas.openxmlformats.org/drawingml/2006/main" name="15_ARROWS">
  <a:themeElements>
    <a:clrScheme name="1_ARROWS 4">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fontScheme name="1_ARROWS">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charset="0"/>
          </a:defRPr>
        </a:defPPr>
      </a:lstStyle>
    </a:lnDef>
  </a:objectDefaults>
  <a:extraClrSchemeLst>
    <a:extraClrScheme>
      <a:clrScheme name="1_ARROWS 1">
        <a:dk1>
          <a:srgbClr val="000000"/>
        </a:dk1>
        <a:lt1>
          <a:srgbClr val="FFFFCC"/>
        </a:lt1>
        <a:dk2>
          <a:srgbClr val="CC6600"/>
        </a:dk2>
        <a:lt2>
          <a:srgbClr val="FFFFCC"/>
        </a:lt2>
        <a:accent1>
          <a:srgbClr val="3399FF"/>
        </a:accent1>
        <a:accent2>
          <a:srgbClr val="99FFCC"/>
        </a:accent2>
        <a:accent3>
          <a:srgbClr val="E2B8AA"/>
        </a:accent3>
        <a:accent4>
          <a:srgbClr val="DADAAE"/>
        </a:accent4>
        <a:accent5>
          <a:srgbClr val="ADCAFF"/>
        </a:accent5>
        <a:accent6>
          <a:srgbClr val="8AE7B9"/>
        </a:accent6>
        <a:hlink>
          <a:srgbClr val="CC00CC"/>
        </a:hlink>
        <a:folHlink>
          <a:srgbClr val="B2B2B2"/>
        </a:folHlink>
      </a:clrScheme>
      <a:clrMap bg1="dk2" tx1="lt1" bg2="dk1" tx2="lt2" accent1="accent1" accent2="accent2" accent3="accent3" accent4="accent4" accent5="accent5" accent6="accent6" hlink="hlink" folHlink="folHlink"/>
    </a:extraClrScheme>
    <a:extraClrScheme>
      <a:clrScheme name="1_ARROWS 2">
        <a:dk1>
          <a:srgbClr val="000000"/>
        </a:dk1>
        <a:lt1>
          <a:srgbClr val="99FFCC"/>
        </a:lt1>
        <a:dk2>
          <a:srgbClr val="000000"/>
        </a:dk2>
        <a:lt2>
          <a:srgbClr val="003300"/>
        </a:lt2>
        <a:accent1>
          <a:srgbClr val="CBCBCB"/>
        </a:accent1>
        <a:accent2>
          <a:srgbClr val="0066FF"/>
        </a:accent2>
        <a:accent3>
          <a:srgbClr val="CAFFE2"/>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1_ARROWS 3">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ARROWS 4">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1_ARROWS 5">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ARROWS 6">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ARROWS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1_ARROWS 8">
        <a:dk1>
          <a:srgbClr val="000000"/>
        </a:dk1>
        <a:lt1>
          <a:srgbClr val="FFFFCC"/>
        </a:lt1>
        <a:dk2>
          <a:srgbClr val="000000"/>
        </a:dk2>
        <a:lt2>
          <a:srgbClr val="808000"/>
        </a:lt2>
        <a:accent1>
          <a:srgbClr val="339933"/>
        </a:accent1>
        <a:accent2>
          <a:srgbClr val="800000"/>
        </a:accent2>
        <a:accent3>
          <a:srgbClr val="FFFFE2"/>
        </a:accent3>
        <a:accent4>
          <a:srgbClr val="000000"/>
        </a:accent4>
        <a:accent5>
          <a:srgbClr val="ADCAAD"/>
        </a:accent5>
        <a:accent6>
          <a:srgbClr val="730000"/>
        </a:accent6>
        <a:hlink>
          <a:srgbClr val="0099FF"/>
        </a:hlink>
        <a:folHlink>
          <a:srgbClr val="FFCC66"/>
        </a:folHlink>
      </a:clrScheme>
      <a:clrMap bg1="lt1" tx1="dk1" bg2="lt2" tx2="dk2" accent1="accent1" accent2="accent2" accent3="accent3" accent4="accent4" accent5="accent5" accent6="accent6" hlink="hlink" folHlink="folHlink"/>
    </a:extraClrScheme>
  </a:extraClrSchemeLst>
</a:theme>
</file>

<file path=ppt/theme/theme49.xml><?xml version="1.0" encoding="utf-8"?>
<a:theme xmlns:a="http://schemas.openxmlformats.org/drawingml/2006/main" name="17_ARROWS">
  <a:themeElements>
    <a:clrScheme name="1_ARROWS 4">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fontScheme name="1_ARROWS">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charset="0"/>
          </a:defRPr>
        </a:defPPr>
      </a:lstStyle>
    </a:lnDef>
  </a:objectDefaults>
  <a:extraClrSchemeLst>
    <a:extraClrScheme>
      <a:clrScheme name="1_ARROWS 1">
        <a:dk1>
          <a:srgbClr val="000000"/>
        </a:dk1>
        <a:lt1>
          <a:srgbClr val="FFFFCC"/>
        </a:lt1>
        <a:dk2>
          <a:srgbClr val="CC6600"/>
        </a:dk2>
        <a:lt2>
          <a:srgbClr val="FFFFCC"/>
        </a:lt2>
        <a:accent1>
          <a:srgbClr val="3399FF"/>
        </a:accent1>
        <a:accent2>
          <a:srgbClr val="99FFCC"/>
        </a:accent2>
        <a:accent3>
          <a:srgbClr val="E2B8AA"/>
        </a:accent3>
        <a:accent4>
          <a:srgbClr val="DADAAE"/>
        </a:accent4>
        <a:accent5>
          <a:srgbClr val="ADCAFF"/>
        </a:accent5>
        <a:accent6>
          <a:srgbClr val="8AE7B9"/>
        </a:accent6>
        <a:hlink>
          <a:srgbClr val="CC00CC"/>
        </a:hlink>
        <a:folHlink>
          <a:srgbClr val="B2B2B2"/>
        </a:folHlink>
      </a:clrScheme>
      <a:clrMap bg1="dk2" tx1="lt1" bg2="dk1" tx2="lt2" accent1="accent1" accent2="accent2" accent3="accent3" accent4="accent4" accent5="accent5" accent6="accent6" hlink="hlink" folHlink="folHlink"/>
    </a:extraClrScheme>
    <a:extraClrScheme>
      <a:clrScheme name="1_ARROWS 2">
        <a:dk1>
          <a:srgbClr val="000000"/>
        </a:dk1>
        <a:lt1>
          <a:srgbClr val="99FFCC"/>
        </a:lt1>
        <a:dk2>
          <a:srgbClr val="000000"/>
        </a:dk2>
        <a:lt2>
          <a:srgbClr val="003300"/>
        </a:lt2>
        <a:accent1>
          <a:srgbClr val="CBCBCB"/>
        </a:accent1>
        <a:accent2>
          <a:srgbClr val="0066FF"/>
        </a:accent2>
        <a:accent3>
          <a:srgbClr val="CAFFE2"/>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1_ARROWS 3">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ARROWS 4">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1_ARROWS 5">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ARROWS 6">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ARROWS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1_ARROWS 8">
        <a:dk1>
          <a:srgbClr val="000000"/>
        </a:dk1>
        <a:lt1>
          <a:srgbClr val="FFFFCC"/>
        </a:lt1>
        <a:dk2>
          <a:srgbClr val="000000"/>
        </a:dk2>
        <a:lt2>
          <a:srgbClr val="808000"/>
        </a:lt2>
        <a:accent1>
          <a:srgbClr val="339933"/>
        </a:accent1>
        <a:accent2>
          <a:srgbClr val="800000"/>
        </a:accent2>
        <a:accent3>
          <a:srgbClr val="FFFFE2"/>
        </a:accent3>
        <a:accent4>
          <a:srgbClr val="000000"/>
        </a:accent4>
        <a:accent5>
          <a:srgbClr val="ADCAAD"/>
        </a:accent5>
        <a:accent6>
          <a:srgbClr val="730000"/>
        </a:accent6>
        <a:hlink>
          <a:srgbClr val="0099FF"/>
        </a:hlink>
        <a:folHlink>
          <a:srgbClr val="FFCC66"/>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ARROWS">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ARROWS">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charset="0"/>
          </a:defRPr>
        </a:defPPr>
      </a:lstStyle>
    </a:lnDef>
  </a:objectDefaults>
  <a:extraClrSchemeLst>
    <a:extraClrScheme>
      <a:clrScheme name="ARROWS 1">
        <a:dk1>
          <a:srgbClr val="000000"/>
        </a:dk1>
        <a:lt1>
          <a:srgbClr val="FFFFCC"/>
        </a:lt1>
        <a:dk2>
          <a:srgbClr val="CC6600"/>
        </a:dk2>
        <a:lt2>
          <a:srgbClr val="FFFFCC"/>
        </a:lt2>
        <a:accent1>
          <a:srgbClr val="3399FF"/>
        </a:accent1>
        <a:accent2>
          <a:srgbClr val="99FFCC"/>
        </a:accent2>
        <a:accent3>
          <a:srgbClr val="E2B8AA"/>
        </a:accent3>
        <a:accent4>
          <a:srgbClr val="DADAAE"/>
        </a:accent4>
        <a:accent5>
          <a:srgbClr val="ADCAFF"/>
        </a:accent5>
        <a:accent6>
          <a:srgbClr val="8AE7B9"/>
        </a:accent6>
        <a:hlink>
          <a:srgbClr val="CC00CC"/>
        </a:hlink>
        <a:folHlink>
          <a:srgbClr val="B2B2B2"/>
        </a:folHlink>
      </a:clrScheme>
      <a:clrMap bg1="dk2" tx1="lt1" bg2="dk1" tx2="lt2" accent1="accent1" accent2="accent2" accent3="accent3" accent4="accent4" accent5="accent5" accent6="accent6" hlink="hlink" folHlink="folHlink"/>
    </a:extraClrScheme>
    <a:extraClrScheme>
      <a:clrScheme name="ARROWS 2">
        <a:dk1>
          <a:srgbClr val="000000"/>
        </a:dk1>
        <a:lt1>
          <a:srgbClr val="99FFCC"/>
        </a:lt1>
        <a:dk2>
          <a:srgbClr val="000000"/>
        </a:dk2>
        <a:lt2>
          <a:srgbClr val="003300"/>
        </a:lt2>
        <a:accent1>
          <a:srgbClr val="CBCBCB"/>
        </a:accent1>
        <a:accent2>
          <a:srgbClr val="0066FF"/>
        </a:accent2>
        <a:accent3>
          <a:srgbClr val="CAFFE2"/>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ARROWS 3">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ARROWS 4">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ARROWS 5">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ARROWS 6">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ARROWS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ARROWS 8">
        <a:dk1>
          <a:srgbClr val="000000"/>
        </a:dk1>
        <a:lt1>
          <a:srgbClr val="FFFFCC"/>
        </a:lt1>
        <a:dk2>
          <a:srgbClr val="000000"/>
        </a:dk2>
        <a:lt2>
          <a:srgbClr val="808000"/>
        </a:lt2>
        <a:accent1>
          <a:srgbClr val="339933"/>
        </a:accent1>
        <a:accent2>
          <a:srgbClr val="800000"/>
        </a:accent2>
        <a:accent3>
          <a:srgbClr val="FFFFE2"/>
        </a:accent3>
        <a:accent4>
          <a:srgbClr val="000000"/>
        </a:accent4>
        <a:accent5>
          <a:srgbClr val="ADCAAD"/>
        </a:accent5>
        <a:accent6>
          <a:srgbClr val="730000"/>
        </a:accent6>
        <a:hlink>
          <a:srgbClr val="0099FF"/>
        </a:hlink>
        <a:folHlink>
          <a:srgbClr val="FFCC66"/>
        </a:folHlink>
      </a:clrScheme>
      <a:clrMap bg1="lt1" tx1="dk1" bg2="lt2" tx2="dk2" accent1="accent1" accent2="accent2" accent3="accent3" accent4="accent4" accent5="accent5" accent6="accent6" hlink="hlink" folHlink="folHlink"/>
    </a:extraClrScheme>
  </a:extraClrSchemeLst>
</a:theme>
</file>

<file path=ppt/theme/theme5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_Office Theme">
  <a:themeElements>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Arial" pitchFamily="34" charset="0"/>
          <a:buNone/>
          <a:tabLst/>
          <a:defRPr kumimoji="0" lang="en-GB" sz="1800" b="0" i="0" u="none" strike="noStrike" cap="none" normalizeH="0" baseline="0" smtClean="0">
            <a:ln>
              <a:noFill/>
            </a:ln>
            <a:solidFill>
              <a:schemeClr val="bg1"/>
            </a:solidFill>
            <a:effectLst/>
            <a:latin typeface="Arial" pitchFamily="34"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Arial" pitchFamily="34" charset="0"/>
          <a:buNone/>
          <a:tabLst/>
          <a:defRPr kumimoji="0" lang="en-GB" sz="1800" b="0" i="0" u="none" strike="noStrike" cap="none" normalizeH="0" baseline="0" smtClean="0">
            <a:ln>
              <a:noFill/>
            </a:ln>
            <a:solidFill>
              <a:schemeClr val="bg1"/>
            </a:solidFill>
            <a:effectLst/>
            <a:latin typeface="Arial" pitchFamily="34"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DejaVu Sans"/>
        <a:cs typeface="DejaVu Sans"/>
      </a:majorFont>
      <a:minorFont>
        <a:latin typeface="Times New Roman"/>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Arial" pitchFamily="34" charset="0"/>
          <a:buNone/>
          <a:tabLst/>
          <a:defRPr kumimoji="0" lang="en-GB" sz="1800" b="0" i="0" u="none" strike="noStrike" cap="none" normalizeH="0" baseline="0" smtClean="0">
            <a:ln>
              <a:noFill/>
            </a:ln>
            <a:solidFill>
              <a:schemeClr val="bg1"/>
            </a:solidFill>
            <a:effectLst/>
            <a:latin typeface="Arial" pitchFamily="34"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Arial" pitchFamily="34" charset="0"/>
          <a:buNone/>
          <a:tabLst/>
          <a:defRPr kumimoji="0" lang="en-GB" sz="1800" b="0" i="0" u="none" strike="noStrike" cap="none" normalizeH="0" baseline="0" smtClean="0">
            <a:ln>
              <a:noFill/>
            </a:ln>
            <a:solidFill>
              <a:schemeClr val="bg1"/>
            </a:solidFill>
            <a:effectLst/>
            <a:latin typeface="Arial" pitchFamily="34"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2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DejaVu Sans"/>
        <a:cs typeface="DejaVu Sans"/>
      </a:majorFont>
      <a:minorFont>
        <a:latin typeface="Times New Roman"/>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Arial" pitchFamily="34" charset="0"/>
          <a:buNone/>
          <a:tabLst/>
          <a:defRPr kumimoji="0" lang="en-GB" sz="1800" b="0" i="0" u="none" strike="noStrike" cap="none" normalizeH="0" baseline="0" smtClean="0">
            <a:ln>
              <a:noFill/>
            </a:ln>
            <a:solidFill>
              <a:schemeClr val="bg1"/>
            </a:solidFill>
            <a:effectLst/>
            <a:latin typeface="Arial" pitchFamily="34"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Arial" pitchFamily="34" charset="0"/>
          <a:buNone/>
          <a:tabLst/>
          <a:defRPr kumimoji="0" lang="en-GB" sz="1800" b="0" i="0" u="none" strike="noStrike" cap="none" normalizeH="0" baseline="0" smtClean="0">
            <a:ln>
              <a:noFill/>
            </a:ln>
            <a:solidFill>
              <a:schemeClr val="bg1"/>
            </a:solidFill>
            <a:effectLst/>
            <a:latin typeface="Arial" pitchFamily="34"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3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DejaVu Sans"/>
        <a:cs typeface="DejaVu Sans"/>
      </a:majorFont>
      <a:minorFont>
        <a:latin typeface="Times New Roman"/>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Arial" pitchFamily="34" charset="0"/>
          <a:buNone/>
          <a:tabLst/>
          <a:defRPr kumimoji="0" lang="en-GB" sz="1800" b="0" i="0" u="none" strike="noStrike" cap="none" normalizeH="0" baseline="0" smtClean="0">
            <a:ln>
              <a:noFill/>
            </a:ln>
            <a:solidFill>
              <a:schemeClr val="bg1"/>
            </a:solidFill>
            <a:effectLst/>
            <a:latin typeface="Arial" pitchFamily="34"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Arial" pitchFamily="34" charset="0"/>
          <a:buNone/>
          <a:tabLst/>
          <a:defRPr kumimoji="0" lang="en-GB" sz="1800" b="0" i="0" u="none" strike="noStrike" cap="none" normalizeH="0" baseline="0" smtClean="0">
            <a:ln>
              <a:noFill/>
            </a:ln>
            <a:solidFill>
              <a:schemeClr val="bg1"/>
            </a:solidFill>
            <a:effectLst/>
            <a:latin typeface="Arial" pitchFamily="34"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History of Public Health PPT_2019_1</Template>
  <TotalTime>847</TotalTime>
  <Words>5948</Words>
  <Application>Microsoft Office PowerPoint</Application>
  <PresentationFormat>On-screen Show (4:3)</PresentationFormat>
  <Paragraphs>555</Paragraphs>
  <Slides>63</Slides>
  <Notes>3</Notes>
  <HiddenSlides>0</HiddenSlides>
  <MMClips>0</MMClips>
  <ScaleCrop>false</ScaleCrop>
  <HeadingPairs>
    <vt:vector size="4" baseType="variant">
      <vt:variant>
        <vt:lpstr>Theme</vt:lpstr>
      </vt:variant>
      <vt:variant>
        <vt:i4>49</vt:i4>
      </vt:variant>
      <vt:variant>
        <vt:lpstr>Slide Titles</vt:lpstr>
      </vt:variant>
      <vt:variant>
        <vt:i4>63</vt:i4>
      </vt:variant>
    </vt:vector>
  </HeadingPairs>
  <TitlesOfParts>
    <vt:vector size="112" baseType="lpstr">
      <vt:lpstr>16_ARROWS</vt:lpstr>
      <vt:lpstr>Solstice</vt:lpstr>
      <vt:lpstr>ARROWS</vt:lpstr>
      <vt:lpstr>1_ARROWS</vt:lpstr>
      <vt:lpstr>2_ARROWS</vt:lpstr>
      <vt:lpstr>1_Office Theme</vt:lpstr>
      <vt:lpstr>Office Theme</vt:lpstr>
      <vt:lpstr>2_Office Theme</vt:lpstr>
      <vt:lpstr>3_Office Theme</vt:lpstr>
      <vt:lpstr>4_Office Theme</vt:lpstr>
      <vt:lpstr>5_Office Theme</vt:lpstr>
      <vt:lpstr>6_Office Theme</vt:lpstr>
      <vt:lpstr>7_Office Theme</vt:lpstr>
      <vt:lpstr>8_Office Theme</vt:lpstr>
      <vt:lpstr>9_Office Theme</vt:lpstr>
      <vt:lpstr>10_Office Theme</vt:lpstr>
      <vt:lpstr>11_Office Theme</vt:lpstr>
      <vt:lpstr>12_Office Theme</vt:lpstr>
      <vt:lpstr>13_Office Theme</vt:lpstr>
      <vt:lpstr>14_Office Theme</vt:lpstr>
      <vt:lpstr>3_ARROWS</vt:lpstr>
      <vt:lpstr>4_ARROWS</vt:lpstr>
      <vt:lpstr>5_ARROWS</vt:lpstr>
      <vt:lpstr>6_ARROWS</vt:lpstr>
      <vt:lpstr>7_ARROWS</vt:lpstr>
      <vt:lpstr>8_ARROWS</vt:lpstr>
      <vt:lpstr>9_ARROWS</vt:lpstr>
      <vt:lpstr>10_ARROWS</vt:lpstr>
      <vt:lpstr>15_Office Theme</vt:lpstr>
      <vt:lpstr>16_Office Theme</vt:lpstr>
      <vt:lpstr>17_Office Theme</vt:lpstr>
      <vt:lpstr>18_Office Theme</vt:lpstr>
      <vt:lpstr>19_Office Theme</vt:lpstr>
      <vt:lpstr>20_Office Theme</vt:lpstr>
      <vt:lpstr>21_Office Theme</vt:lpstr>
      <vt:lpstr>22_Office Theme</vt:lpstr>
      <vt:lpstr>23_Office Theme</vt:lpstr>
      <vt:lpstr>24_Office Theme</vt:lpstr>
      <vt:lpstr>25_Office Theme</vt:lpstr>
      <vt:lpstr>26_Office Theme</vt:lpstr>
      <vt:lpstr>27_Office Theme</vt:lpstr>
      <vt:lpstr>28_Office Theme</vt:lpstr>
      <vt:lpstr>29_Office Theme</vt:lpstr>
      <vt:lpstr>11_ARROWS</vt:lpstr>
      <vt:lpstr>12_ARROWS</vt:lpstr>
      <vt:lpstr>13_ARROWS</vt:lpstr>
      <vt:lpstr>14_ARROWS</vt:lpstr>
      <vt:lpstr>15_ARROWS</vt:lpstr>
      <vt:lpstr>17_ARROWS</vt:lpstr>
      <vt:lpstr>King Saud University College of Business Administration Department of Health Administration  Masters` Program</vt:lpstr>
      <vt:lpstr>MODERN PUBLIC HEALT H SYSTEMS</vt:lpstr>
      <vt:lpstr>MODERN PUBLIC HEALT H SYSTEMS</vt:lpstr>
      <vt:lpstr>MODERN PUBLIC HEALT H SYSTEMS</vt:lpstr>
      <vt:lpstr>MODERN PUBLIC HEALT H SYSTEMS</vt:lpstr>
      <vt:lpstr>MODERN PUBLIC HEALT H SYSTEMS</vt:lpstr>
      <vt:lpstr>MODERN PUBLIC HEALT H SYSTEMS</vt:lpstr>
      <vt:lpstr>MODERN PUBLIC HEALT H SYSTEMS</vt:lpstr>
      <vt:lpstr>MODERN PUBLIC HEALT H SYSTEMS</vt:lpstr>
      <vt:lpstr>MODERN PUBLIC HEALT H SYSTEMS</vt:lpstr>
      <vt:lpstr>MODERN PUBLIC HEALT H SYSTEMS</vt:lpstr>
      <vt:lpstr>MODERN PUBLIC HEALT H SYSTEMS</vt:lpstr>
      <vt:lpstr>PowerPoint Presentation</vt:lpstr>
      <vt:lpstr>MODERN PUBLIC HEALT H SYSTEMS</vt:lpstr>
      <vt:lpstr>MODERN PUBLIC HEALT H SYSTEMS</vt:lpstr>
      <vt:lpstr>MODERN PUBLIC HEALT H SYSTEMS</vt:lpstr>
      <vt:lpstr>MODERN PUBLIC HEALT H SYSTEMS</vt:lpstr>
      <vt:lpstr>MODERN PUBLIC HEALT H SYSTEMS</vt:lpstr>
      <vt:lpstr>MODERN PUBLIC HEALT H SYSTEMS</vt:lpstr>
      <vt:lpstr>MODERN PUBLIC HEALT H SYSTEMS</vt:lpstr>
      <vt:lpstr>MODERN PUBLIC HEALT H SYSTEMS</vt:lpstr>
      <vt:lpstr>MODERN PUBLIC HEALT H SYSTEMS</vt:lpstr>
      <vt:lpstr>MODERN PUBLIC HEALT H SYSTEMS</vt:lpstr>
      <vt:lpstr>MODERN PUBLIC HEALT H SYSTEMS</vt:lpstr>
      <vt:lpstr>FIGURE 2.2 Levels of Influence</vt:lpstr>
      <vt:lpstr>MODERN PUBLIC HEALT H SYSTEMS</vt:lpstr>
      <vt:lpstr>MODERN PUBLIC HEALT H SYSTEMS</vt:lpstr>
      <vt:lpstr>MODERN PUBLIC HEALT H SYSTEMS</vt:lpstr>
      <vt:lpstr>MODERN PUBLIC HEALT H SYSTEMS</vt:lpstr>
      <vt:lpstr>MODERN PUBLIC HEALT H SYSTEMS</vt:lpstr>
      <vt:lpstr>MODERN PUBLIC HEALT H SYSTEMS</vt:lpstr>
      <vt:lpstr>MODERN PUBLIC HEALT H SYSTEMS</vt:lpstr>
      <vt:lpstr>MODERN PUBLIC HEALT H SYSTEMS</vt:lpstr>
      <vt:lpstr>MODERN PUBLIC HEALT H SYSTEMS</vt:lpstr>
      <vt:lpstr>MODERN PUBLIC HEALT H SYSTEMS</vt:lpstr>
      <vt:lpstr>MODERN PUBLIC HEALT H SYSTEMS</vt:lpstr>
      <vt:lpstr>MODERN PUBLIC HEALT H SYSTEMS</vt:lpstr>
      <vt:lpstr>MODERN PUBLIC HEALT H SYSTEMS</vt:lpstr>
      <vt:lpstr>MODERN PUBLIC HEALT H SYSTEMS</vt:lpstr>
      <vt:lpstr>MODERN PUBLIC HEALT H SYSTEMS</vt:lpstr>
      <vt:lpstr>MODERN PUBLIC HEALT H SYSTEMS</vt:lpstr>
      <vt:lpstr>Table 2.1 the Three Levels of Prevention</vt:lpstr>
      <vt:lpstr>MODERN PUBLIC HEALT H SYSTEMS</vt:lpstr>
      <vt:lpstr>MODERN PUBLIC HEALT H SYSTEMS</vt:lpstr>
      <vt:lpstr>MODERN PUBLIC HEALT H SYSTEMS</vt:lpstr>
      <vt:lpstr>MODERN PUBLIC HEALT H SYSTEMS</vt:lpstr>
      <vt:lpstr>MODERN PUBLIC HEALT H SYSTEMS</vt:lpstr>
      <vt:lpstr>MODERN PUBLIC HEALT H SYSTEMS</vt:lpstr>
      <vt:lpstr>MODERN PUBLIC HEALT H SYSTEMS</vt:lpstr>
      <vt:lpstr>MODERN PUBLIC HEALT H SYSTEMS</vt:lpstr>
      <vt:lpstr>MODERN PUBLIC HEALT H SYSTEMS</vt:lpstr>
      <vt:lpstr>MODERN PUBLIC HEALT H SYSTEMS</vt:lpstr>
      <vt:lpstr>MODERN PUBLIC HEALT H SYSTEMS</vt:lpstr>
      <vt:lpstr>MODERN PUBLIC HEALT H SYSTEMS</vt:lpstr>
      <vt:lpstr>MODERN PUBLIC HEALT H SYSTEMS</vt:lpstr>
      <vt:lpstr>MODERN PUBLIC HEALT H SYSTEMS</vt:lpstr>
      <vt:lpstr>MODERN PUBLIC HEALT H SYSTEMS</vt:lpstr>
      <vt:lpstr>MODERN PUBLIC HEALT H SYSTEMS</vt:lpstr>
      <vt:lpstr>MODERN PUBLIC HEALT H SYSTEMS</vt:lpstr>
      <vt:lpstr>MODERN PUBLIC HEALT H SYSTEMS</vt:lpstr>
      <vt:lpstr>MODERN PUBLIC HEALT H SYSTEMS</vt:lpstr>
      <vt:lpstr>MODERN PUBLIC HEALT H SYSTEMS</vt:lpstr>
      <vt:lpstr>Thank You</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King Saud University College of Business Administration Department of Health Administration  Masters` Program</dc:title>
  <dc:creator>alnaif</dc:creator>
  <cp:lastModifiedBy>alnaif</cp:lastModifiedBy>
  <cp:revision>61</cp:revision>
  <dcterms:created xsi:type="dcterms:W3CDTF">2016-10-09T20:09:41Z</dcterms:created>
  <dcterms:modified xsi:type="dcterms:W3CDTF">2019-09-29T17:51:09Z</dcterms:modified>
</cp:coreProperties>
</file>