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12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7E6FC-0C33-4724-A1D4-5C3F3E030A2B}" type="datetimeFigureOut">
              <a:rPr lang="en-US" smtClean="0"/>
              <a:t>12/4/2015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F60ED-9B05-4D8C-B1DF-F372FD4A79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12923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7E6FC-0C33-4724-A1D4-5C3F3E030A2B}" type="datetimeFigureOut">
              <a:rPr lang="en-US" smtClean="0"/>
              <a:t>12/4/2015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F60ED-9B05-4D8C-B1DF-F372FD4A79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20161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7E6FC-0C33-4724-A1D4-5C3F3E030A2B}" type="datetimeFigureOut">
              <a:rPr lang="en-US" smtClean="0"/>
              <a:t>12/4/2015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F60ED-9B05-4D8C-B1DF-F372FD4A79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76888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7E6FC-0C33-4724-A1D4-5C3F3E030A2B}" type="datetimeFigureOut">
              <a:rPr lang="en-US" smtClean="0"/>
              <a:t>12/4/2015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F60ED-9B05-4D8C-B1DF-F372FD4A79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3321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7E6FC-0C33-4724-A1D4-5C3F3E030A2B}" type="datetimeFigureOut">
              <a:rPr lang="en-US" smtClean="0"/>
              <a:t>12/4/2015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F60ED-9B05-4D8C-B1DF-F372FD4A79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3548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7E6FC-0C33-4724-A1D4-5C3F3E030A2B}" type="datetimeFigureOut">
              <a:rPr lang="en-US" smtClean="0"/>
              <a:t>12/4/2015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F60ED-9B05-4D8C-B1DF-F372FD4A79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61690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7E6FC-0C33-4724-A1D4-5C3F3E030A2B}" type="datetimeFigureOut">
              <a:rPr lang="en-US" smtClean="0"/>
              <a:t>12/4/2015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F60ED-9B05-4D8C-B1DF-F372FD4A79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21326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7E6FC-0C33-4724-A1D4-5C3F3E030A2B}" type="datetimeFigureOut">
              <a:rPr lang="en-US" smtClean="0"/>
              <a:t>12/4/2015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F60ED-9B05-4D8C-B1DF-F372FD4A79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656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7E6FC-0C33-4724-A1D4-5C3F3E030A2B}" type="datetimeFigureOut">
              <a:rPr lang="en-US" smtClean="0"/>
              <a:t>12/4/2015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F60ED-9B05-4D8C-B1DF-F372FD4A79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17698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7E6FC-0C33-4724-A1D4-5C3F3E030A2B}" type="datetimeFigureOut">
              <a:rPr lang="en-US" smtClean="0"/>
              <a:t>12/4/2015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F60ED-9B05-4D8C-B1DF-F372FD4A79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83876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7E6FC-0C33-4724-A1D4-5C3F3E030A2B}" type="datetimeFigureOut">
              <a:rPr lang="en-US" smtClean="0"/>
              <a:t>12/4/2015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F60ED-9B05-4D8C-B1DF-F372FD4A79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89464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E7E6FC-0C33-4724-A1D4-5C3F3E030A2B}" type="datetimeFigureOut">
              <a:rPr lang="en-US" smtClean="0"/>
              <a:t>12/4/2015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6F60ED-9B05-4D8C-B1DF-F372FD4A79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58230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ecdRttW76Hs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SA" dirty="0" smtClean="0"/>
              <a:t>تشريح الورل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https://www.youtube.com/watch?v=ecdRttW76Hs</a:t>
            </a:r>
            <a:endParaRPr lang="ar-SA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43943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5</Words>
  <Application>Microsoft Office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تشريح الورل</vt:lpstr>
    </vt:vector>
  </TitlesOfParts>
  <Company>King Saud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تشريح الورل</dc:title>
  <dc:creator>User</dc:creator>
  <cp:lastModifiedBy>User</cp:lastModifiedBy>
  <cp:revision>1</cp:revision>
  <dcterms:created xsi:type="dcterms:W3CDTF">2015-04-12T12:22:02Z</dcterms:created>
  <dcterms:modified xsi:type="dcterms:W3CDTF">2015-04-12T12:23:09Z</dcterms:modified>
</cp:coreProperties>
</file>