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1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8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2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5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6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3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6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8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4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7E6FC-0C33-4724-A1D4-5C3F3E030A2B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F60ED-9B05-4D8C-B1DF-F372FD4A7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2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cdRttW76H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تشريح الورل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https://www.youtube.com/watch?v=ecdRttW76Hs</a:t>
            </a:r>
            <a:endParaRPr lang="ar-S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394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تشريح الورل</vt:lpstr>
    </vt:vector>
  </TitlesOfParts>
  <Company>King Saud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تشريح الورل</dc:title>
  <dc:creator>User</dc:creator>
  <cp:lastModifiedBy>User</cp:lastModifiedBy>
  <cp:revision>1</cp:revision>
  <dcterms:created xsi:type="dcterms:W3CDTF">2015-04-12T12:22:02Z</dcterms:created>
  <dcterms:modified xsi:type="dcterms:W3CDTF">2015-04-12T12:23:09Z</dcterms:modified>
</cp:coreProperties>
</file>