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Graphics and Multimedia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r>
              <a:rPr lang="ar-SA" dirty="0" smtClean="0"/>
              <a:t> </a:t>
            </a:r>
            <a:r>
              <a:rPr lang="en-US" dirty="0" smtClean="0"/>
              <a:t>Graphics and Multimedia</a:t>
            </a:r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5708822" y="6351373"/>
            <a:ext cx="119949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Sarah Bin </a:t>
            </a:r>
            <a:r>
              <a:rPr lang="en-US" sz="1200" dirty="0" err="1" smtClean="0"/>
              <a:t>shalan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xmlns="" val="741533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Drawing Any shape</a:t>
            </a:r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1260763" y="2757054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274618" y="3422072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260763" y="4294909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  <p:sp>
        <p:nvSpPr>
          <p:cNvPr id="10" name="مربع نص 9"/>
          <p:cNvSpPr txBox="1"/>
          <p:nvPr/>
        </p:nvSpPr>
        <p:spPr>
          <a:xfrm>
            <a:off x="1995055" y="2701636"/>
            <a:ext cx="7661563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Create a privet graphics object.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Initials your </a:t>
            </a:r>
            <a:r>
              <a:rPr lang="en-US" dirty="0" smtClean="0"/>
              <a:t>graphics </a:t>
            </a:r>
            <a:r>
              <a:rPr lang="en-US" dirty="0" smtClean="0"/>
              <a:t>object in the form load.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you can use this object to draw any shape as we studied in the lecture.</a:t>
            </a:r>
          </a:p>
          <a:p>
            <a:endParaRPr lang="ar-SA" dirty="0"/>
          </a:p>
        </p:txBody>
      </p:sp>
      <p:sp>
        <p:nvSpPr>
          <p:cNvPr id="11" name="نجمة ذات 5 نقاط 10"/>
          <p:cNvSpPr/>
          <p:nvPr/>
        </p:nvSpPr>
        <p:spPr>
          <a:xfrm>
            <a:off x="1108363" y="5361709"/>
            <a:ext cx="1066800" cy="762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ربع نص 11"/>
          <p:cNvSpPr txBox="1"/>
          <p:nvPr/>
        </p:nvSpPr>
        <p:spPr>
          <a:xfrm>
            <a:off x="2272145" y="5597236"/>
            <a:ext cx="878378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dirty="0" smtClean="0"/>
              <a:t>Note: this will give you a black regular drawing, you can create your pen and use it … HOW?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05993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Drawing Any shape EX. Rectangles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009" t="18164" r="37628" b="57227"/>
          <a:stretch>
            <a:fillRect/>
          </a:stretch>
        </p:blipFill>
        <p:spPr bwMode="auto">
          <a:xfrm>
            <a:off x="1733548" y="2561793"/>
            <a:ext cx="9110777" cy="284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1260763" y="2757054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274618" y="3422072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1316181" y="4322618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05993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Drawing Any shape EX</a:t>
            </a:r>
            <a:r>
              <a:rPr lang="en-US" b="1" dirty="0" smtClean="0"/>
              <a:t>. </a:t>
            </a:r>
            <a:r>
              <a:rPr lang="en-US" b="1" dirty="0" smtClean="0"/>
              <a:t>Ellipse</a:t>
            </a:r>
            <a:br>
              <a:rPr lang="en-US" b="1" dirty="0" smtClean="0"/>
            </a:br>
            <a:r>
              <a:rPr lang="en-US" sz="3200" dirty="0" smtClean="0"/>
              <a:t>With pen</a:t>
            </a:r>
            <a:endParaRPr lang="ar-S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 l="18222" t="18335" r="37203" b="53661"/>
          <a:stretch>
            <a:fillRect/>
          </a:stretch>
        </p:blipFill>
        <p:spPr bwMode="auto">
          <a:xfrm>
            <a:off x="1634836" y="2355273"/>
            <a:ext cx="9296400" cy="3283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ربع نص 5"/>
          <p:cNvSpPr txBox="1"/>
          <p:nvPr/>
        </p:nvSpPr>
        <p:spPr>
          <a:xfrm>
            <a:off x="1260763" y="2757054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1</a:t>
            </a:r>
            <a:endParaRPr lang="ar-SA" dirty="0"/>
          </a:p>
        </p:txBody>
      </p:sp>
      <p:sp>
        <p:nvSpPr>
          <p:cNvPr id="7" name="مربع نص 6"/>
          <p:cNvSpPr txBox="1"/>
          <p:nvPr/>
        </p:nvSpPr>
        <p:spPr>
          <a:xfrm>
            <a:off x="1274618" y="3422072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2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233054" y="4308763"/>
            <a:ext cx="40178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 smtClean="0"/>
              <a:t>3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66134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a </a:t>
            </a:r>
            <a:r>
              <a:rPr lang="en-US" dirty="0" smtClean="0"/>
              <a:t>Circle from the same code </a:t>
            </a:r>
            <a:endParaRPr lang="ar-S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4938" y="4059382"/>
            <a:ext cx="4307898" cy="393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 l="9509" t="16849" r="68426" b="43697"/>
          <a:stretch>
            <a:fillRect/>
          </a:stretch>
        </p:blipFill>
        <p:spPr bwMode="auto">
          <a:xfrm>
            <a:off x="4225637" y="2119745"/>
            <a:ext cx="4322618" cy="374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8633114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58</TotalTime>
  <Words>95</Words>
  <Application>Microsoft Office PowerPoint</Application>
  <PresentationFormat>مخصص</PresentationFormat>
  <Paragraphs>24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Droplet</vt:lpstr>
      <vt:lpstr>Graphics and Multimedia</vt:lpstr>
      <vt:lpstr>Drawing Any shape</vt:lpstr>
      <vt:lpstr>Drawing Any shape EX. Rectangles</vt:lpstr>
      <vt:lpstr>Drawing Any shape EX. Ellipse With pen</vt:lpstr>
      <vt:lpstr>Draw a Circle from the same code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</dc:creator>
  <cp:lastModifiedBy>mohamed</cp:lastModifiedBy>
  <cp:revision>6</cp:revision>
  <dcterms:created xsi:type="dcterms:W3CDTF">2017-02-09T09:21:57Z</dcterms:created>
  <dcterms:modified xsi:type="dcterms:W3CDTF">2018-11-14T03:54:12Z</dcterms:modified>
</cp:coreProperties>
</file>