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68" r:id="rId4"/>
    <p:sldId id="259" r:id="rId5"/>
    <p:sldId id="258" r:id="rId6"/>
    <p:sldId id="260" r:id="rId7"/>
    <p:sldId id="261" r:id="rId8"/>
    <p:sldId id="263" r:id="rId9"/>
    <p:sldId id="276" r:id="rId10"/>
    <p:sldId id="294" r:id="rId11"/>
    <p:sldId id="281" r:id="rId12"/>
    <p:sldId id="284" r:id="rId13"/>
    <p:sldId id="285" r:id="rId14"/>
    <p:sldId id="286" r:id="rId15"/>
    <p:sldId id="287" r:id="rId16"/>
    <p:sldId id="291" r:id="rId17"/>
    <p:sldId id="292" r:id="rId18"/>
    <p:sldId id="295" r:id="rId19"/>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03" autoAdjust="0"/>
    <p:restoredTop sz="94640" autoAdjust="0"/>
  </p:normalViewPr>
  <p:slideViewPr>
    <p:cSldViewPr snapToGrid="0">
      <p:cViewPr varScale="1">
        <p:scale>
          <a:sx n="69" d="100"/>
          <a:sy n="69" d="100"/>
        </p:scale>
        <p:origin x="-738" y="-102"/>
      </p:cViewPr>
      <p:guideLst>
        <p:guide orient="horz" pos="2160"/>
        <p:guide pos="3840"/>
      </p:guideLst>
    </p:cSldViewPr>
  </p:slideViewPr>
  <p:outlineViewPr>
    <p:cViewPr>
      <p:scale>
        <a:sx n="33" d="100"/>
        <a:sy n="33" d="100"/>
      </p:scale>
      <p:origin x="48" y="394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9BF0B72C-9494-4E1A-9B0A-A2ACA12EB93C}" type="datetimeFigureOut">
              <a:rPr lang="en-US" smtClean="0"/>
              <a:pPr/>
              <a:t>2/7/2017</a:t>
            </a:fld>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C52A08D-5C36-434C-B073-EC573AC3E807}" type="slidenum">
              <a:rPr lang="en-US" smtClean="0"/>
              <a:pPr/>
              <a:t>‹N°›</a:t>
            </a:fld>
            <a:endParaRPr lang="en-US"/>
          </a:p>
        </p:txBody>
      </p:sp>
    </p:spTree>
    <p:extLst>
      <p:ext uri="{BB962C8B-B14F-4D97-AF65-F5344CB8AC3E}">
        <p14:creationId xmlns:p14="http://schemas.microsoft.com/office/powerpoint/2010/main" xmlns="" val="3423037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0332D04E-70A6-4372-92F1-035817DF8D8B}" type="datetimeFigureOut">
              <a:rPr lang="en-US" smtClean="0"/>
              <a:pPr/>
              <a:t>2/7/2017</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69FACE14-72E9-4557-8494-716ABAFD1DC8}" type="slidenum">
              <a:rPr lang="en-US" smtClean="0"/>
              <a:pPr/>
              <a:t>‹N°›</a:t>
            </a:fld>
            <a:endParaRPr lang="en-US"/>
          </a:p>
        </p:txBody>
      </p:sp>
    </p:spTree>
    <p:extLst>
      <p:ext uri="{BB962C8B-B14F-4D97-AF65-F5344CB8AC3E}">
        <p14:creationId xmlns:p14="http://schemas.microsoft.com/office/powerpoint/2010/main" xmlns="" val="146543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FACE14-72E9-4557-8494-716ABAFD1DC8}" type="slidenum">
              <a:rPr lang="en-US" smtClean="0"/>
              <a:pPr/>
              <a:t>2</a:t>
            </a:fld>
            <a:endParaRPr lang="en-US"/>
          </a:p>
        </p:txBody>
      </p:sp>
    </p:spTree>
    <p:extLst>
      <p:ext uri="{BB962C8B-B14F-4D97-AF65-F5344CB8AC3E}">
        <p14:creationId xmlns:p14="http://schemas.microsoft.com/office/powerpoint/2010/main" xmlns="" val="9719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FACE14-72E9-4557-8494-716ABAFD1DC8}" type="slidenum">
              <a:rPr lang="en-US" smtClean="0"/>
              <a:pPr/>
              <a:t>3</a:t>
            </a:fld>
            <a:endParaRPr lang="en-US"/>
          </a:p>
        </p:txBody>
      </p:sp>
    </p:spTree>
    <p:extLst>
      <p:ext uri="{BB962C8B-B14F-4D97-AF65-F5344CB8AC3E}">
        <p14:creationId xmlns:p14="http://schemas.microsoft.com/office/powerpoint/2010/main" xmlns="" val="11944285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1.vml"/><Relationship Id="rId5" Type="http://schemas.openxmlformats.org/officeDocument/2006/relationships/image" Target="../media/image3.png"/><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2.vml"/><Relationship Id="rId5" Type="http://schemas.openxmlformats.org/officeDocument/2006/relationships/image" Target="../media/image3.png"/><Relationship Id="rId4" Type="http://schemas.openxmlformats.org/officeDocument/2006/relationships/oleObject" Target="../embeddings/oleObject1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3.vml"/><Relationship Id="rId5" Type="http://schemas.openxmlformats.org/officeDocument/2006/relationships/image" Target="../media/image3.png"/><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4.vml"/><Relationship Id="rId5" Type="http://schemas.openxmlformats.org/officeDocument/2006/relationships/image" Target="../media/image3.png"/><Relationship Id="rId4" Type="http://schemas.openxmlformats.org/officeDocument/2006/relationships/oleObject" Target="../embeddings/oleObject1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5.vml"/><Relationship Id="rId5" Type="http://schemas.openxmlformats.org/officeDocument/2006/relationships/image" Target="../media/image3.png"/><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6.vml"/><Relationship Id="rId5" Type="http://schemas.openxmlformats.org/officeDocument/2006/relationships/image" Target="../media/image3.png"/><Relationship Id="rId4" Type="http://schemas.openxmlformats.org/officeDocument/2006/relationships/oleObject" Target="../embeddings/oleObject1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7.vml"/><Relationship Id="rId5" Type="http://schemas.openxmlformats.org/officeDocument/2006/relationships/image" Target="../media/image3.png"/><Relationship Id="rId4" Type="http://schemas.openxmlformats.org/officeDocument/2006/relationships/oleObject" Target="../embeddings/oleObject20.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8.vml"/><Relationship Id="rId5" Type="http://schemas.openxmlformats.org/officeDocument/2006/relationships/image" Target="../media/image3.png"/><Relationship Id="rId4" Type="http://schemas.openxmlformats.org/officeDocument/2006/relationships/oleObject" Target="../embeddings/oleObject2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9.vml"/><Relationship Id="rId5" Type="http://schemas.openxmlformats.org/officeDocument/2006/relationships/image" Target="../media/image3.png"/><Relationship Id="rId4"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0.vml"/><Relationship Id="rId5" Type="http://schemas.openxmlformats.org/officeDocument/2006/relationships/image" Target="../media/image3.png"/><Relationship Id="rId4" Type="http://schemas.openxmlformats.org/officeDocument/2006/relationships/oleObject" Target="../embeddings/oleObject2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4.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1.vml"/><Relationship Id="rId5" Type="http://schemas.openxmlformats.org/officeDocument/2006/relationships/image" Target="../media/image3.png"/><Relationship Id="rId4" Type="http://schemas.openxmlformats.org/officeDocument/2006/relationships/oleObject" Target="../embeddings/oleObject2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2.vml"/><Relationship Id="rId5" Type="http://schemas.openxmlformats.org/officeDocument/2006/relationships/image" Target="../media/image3.png"/><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3.vml"/><Relationship Id="rId5" Type="http://schemas.openxmlformats.org/officeDocument/2006/relationships/image" Target="../media/image3.png"/><Relationship Id="rId4" Type="http://schemas.openxmlformats.org/officeDocument/2006/relationships/oleObject" Target="../embeddings/oleObject26.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4.vml"/><Relationship Id="rId5" Type="http://schemas.openxmlformats.org/officeDocument/2006/relationships/image" Target="../media/image3.png"/><Relationship Id="rId4" Type="http://schemas.openxmlformats.org/officeDocument/2006/relationships/oleObject" Target="../embeddings/oleObject2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5.vml"/><Relationship Id="rId5" Type="http://schemas.openxmlformats.org/officeDocument/2006/relationships/image" Target="../media/image3.png"/><Relationship Id="rId4" Type="http://schemas.openxmlformats.org/officeDocument/2006/relationships/oleObject" Target="../embeddings/oleObject28.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6.vml"/><Relationship Id="rId5" Type="http://schemas.openxmlformats.org/officeDocument/2006/relationships/image" Target="../media/image3.png"/><Relationship Id="rId4" Type="http://schemas.openxmlformats.org/officeDocument/2006/relationships/oleObject" Target="../embeddings/oleObject29.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9.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3.png"/><Relationship Id="rId4" Type="http://schemas.openxmlformats.org/officeDocument/2006/relationships/oleObject" Target="../embeddings/oleObject1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0.vml"/><Relationship Id="rId5" Type="http://schemas.openxmlformats.org/officeDocument/2006/relationships/image" Target="../media/image3.png"/><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5258" name="think-cell Slide" r:id="rId5" imgW="360" imgH="360" progId="">
              <p:embed/>
            </p:oleObj>
          </a:graphicData>
        </a:graphic>
      </p:graphicFrame>
      <p:graphicFrame>
        <p:nvGraphicFramePr>
          <p:cNvPr id="5" name="Object 4" hidden="1"/>
          <p:cNvGraphicFramePr>
            <a:graphicFrameLocks noChangeAspect="1"/>
          </p:cNvGraphicFramePr>
          <p:nvPr>
            <p:custDataLst>
              <p:tags r:id="rId3"/>
            </p:custDataLst>
          </p:nvPr>
        </p:nvGraphicFramePr>
        <p:xfrm>
          <a:off x="2017" y="1589"/>
          <a:ext cx="2015" cy="1587"/>
        </p:xfrm>
        <a:graphic>
          <a:graphicData uri="http://schemas.openxmlformats.org/presentationml/2006/ole">
            <p:oleObj spid="_x0000_s5259" name="think-cell Slide" r:id="rId6" imgW="360" imgH="360" progId="">
              <p:embed/>
            </p:oleObj>
          </a:graphicData>
        </a:graphic>
      </p:graphicFrame>
      <p:pic>
        <p:nvPicPr>
          <p:cNvPr id="6" name="Picture 6"/>
          <p:cNvPicPr>
            <a:picLocks noChangeAspect="1" noChangeArrowheads="1"/>
          </p:cNvPicPr>
          <p:nvPr/>
        </p:nvPicPr>
        <p:blipFill>
          <a:blip r:embed="rId7" cstate="print">
            <a:clrChange>
              <a:clrFrom>
                <a:srgbClr val="EBF1F2"/>
              </a:clrFrom>
              <a:clrTo>
                <a:srgbClr val="EBF1F2">
                  <a:alpha val="0"/>
                </a:srgbClr>
              </a:clrTo>
            </a:clrChange>
            <a:extLst>
              <a:ext uri="{28A0092B-C50C-407E-A947-70E740481C1C}">
                <a14:useLocalDpi xmlns:a14="http://schemas.microsoft.com/office/drawing/2010/main" xmlns="" val="0"/>
              </a:ext>
            </a:extLst>
          </a:blip>
          <a:srcRect/>
          <a:stretch>
            <a:fillRect/>
          </a:stretch>
        </p:blipFill>
        <p:spPr bwMode="auto">
          <a:xfrm>
            <a:off x="6078867" y="685800"/>
            <a:ext cx="5871268" cy="416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97516" y="5400676"/>
            <a:ext cx="2817724"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914400" y="4317704"/>
            <a:ext cx="8925367" cy="959059"/>
          </a:xfrm>
        </p:spPr>
        <p:txBody>
          <a:bodyPr lIns="0" anchor="b">
            <a:normAutofit/>
          </a:bodyPr>
          <a:lstStyle>
            <a:lvl1pPr>
              <a:defRPr sz="2600" b="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5290345"/>
            <a:ext cx="7299875" cy="607954"/>
          </a:xfrm>
          <a:noFill/>
          <a:effectLst/>
        </p:spPr>
        <p:txBody>
          <a:bodyPr lIns="0" tIns="0"/>
          <a:lstStyle>
            <a:lvl1pPr marL="0" indent="0" algn="l">
              <a:spcBef>
                <a:spcPts val="400"/>
              </a:spcBef>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xmlns="" val="184943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 columns with heading">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4406" name="think-cell Slide" r:id="rId4" imgW="360" imgH="360" progId="">
              <p:embed/>
            </p:oleObj>
          </a:graphicData>
        </a:graphic>
      </p:graphicFrame>
      <p:sp>
        <p:nvSpPr>
          <p:cNvPr id="11" name="Rectangle 10"/>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2"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B1915A40-7F6A-4575-83D2-8EC866531AF1}" type="slidenum">
              <a:rPr lang="en-GB" sz="1100">
                <a:solidFill>
                  <a:schemeClr val="bg1"/>
                </a:solidFill>
              </a:rPr>
              <a:pPr algn="ctr" eaLnBrk="0" hangingPunct="0"/>
              <a:t>‹N°›</a:t>
            </a:fld>
            <a:endParaRPr lang="en-GB" sz="1100">
              <a:solidFill>
                <a:schemeClr val="bg1"/>
              </a:solidFill>
            </a:endParaRPr>
          </a:p>
        </p:txBody>
      </p:sp>
      <p:pic>
        <p:nvPicPr>
          <p:cNvPr id="14"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5905" y="1666784"/>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0"/>
          </p:nvPr>
        </p:nvSpPr>
        <p:spPr>
          <a:xfrm>
            <a:off x="8398612" y="1666784"/>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4499567" y="1666784"/>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13"/>
          </p:nvPr>
        </p:nvSpPr>
        <p:spPr>
          <a:xfrm>
            <a:off x="580476" y="2199110"/>
            <a:ext cx="3188584" cy="3874666"/>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4"/>
          </p:nvPr>
        </p:nvSpPr>
        <p:spPr>
          <a:xfrm>
            <a:off x="4498684" y="2199110"/>
            <a:ext cx="3192615" cy="3874666"/>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5"/>
          <p:cNvSpPr>
            <a:spLocks noGrp="1"/>
          </p:cNvSpPr>
          <p:nvPr>
            <p:ph sz="quarter" idx="15"/>
          </p:nvPr>
        </p:nvSpPr>
        <p:spPr>
          <a:xfrm>
            <a:off x="8398754" y="2199110"/>
            <a:ext cx="3192615" cy="3874666"/>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92716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 Chart">
    <p:spTree>
      <p:nvGrpSpPr>
        <p:cNvPr id="1" name=""/>
        <p:cNvGrpSpPr/>
        <p:nvPr/>
      </p:nvGrpSpPr>
      <p:grpSpPr>
        <a:xfrm>
          <a:off x="0" y="0"/>
          <a:ext cx="0" cy="0"/>
          <a:chOff x="0" y="0"/>
          <a:chExt cx="0" cy="0"/>
        </a:xfrm>
      </p:grpSpPr>
      <p:graphicFrame>
        <p:nvGraphicFramePr>
          <p:cNvPr id="7"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5430" name="think-cell Slide" r:id="rId4" imgW="360" imgH="360" progId="">
              <p:embed/>
            </p:oleObj>
          </a:graphicData>
        </a:graphic>
      </p:graphicFrame>
      <p:sp>
        <p:nvSpPr>
          <p:cNvPr id="8" name="Rectangle 7"/>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2"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CFD3857D-F02C-491C-BFE6-68F2EDBA515F}" type="slidenum">
              <a:rPr lang="en-GB" sz="1100">
                <a:solidFill>
                  <a:schemeClr val="bg1"/>
                </a:solidFill>
              </a:rPr>
              <a:pPr algn="ctr" eaLnBrk="0" hangingPunct="0"/>
              <a:t>‹N°›</a:t>
            </a:fld>
            <a:endParaRPr lang="en-GB" sz="1100">
              <a:solidFill>
                <a:schemeClr val="bg1"/>
              </a:solidFill>
            </a:endParaRPr>
          </a:p>
        </p:txBody>
      </p:sp>
      <p:pic>
        <p:nvPicPr>
          <p:cNvPr id="13"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a:p>
        </p:txBody>
      </p:sp>
      <p:sp>
        <p:nvSpPr>
          <p:cNvPr id="5" name="Chart Placeholder 4"/>
          <p:cNvSpPr>
            <a:spLocks noGrp="1"/>
          </p:cNvSpPr>
          <p:nvPr>
            <p:ph type="chart" sz="quarter" idx="10"/>
          </p:nvPr>
        </p:nvSpPr>
        <p:spPr>
          <a:xfrm>
            <a:off x="978124" y="2201080"/>
            <a:ext cx="10631384" cy="2937600"/>
          </a:xfrm>
          <a:noFill/>
          <a:effectLst/>
        </p:spPr>
        <p:txBody>
          <a:bodyPr/>
          <a:lstStyle>
            <a:lvl1pPr marL="0" indent="0">
              <a:buNone/>
              <a:defRPr sz="1000"/>
            </a:lvl1pPr>
          </a:lstStyle>
          <a:p>
            <a:pPr lvl="0"/>
            <a:r>
              <a:rPr lang="en-US" noProof="0" smtClean="0"/>
              <a:t>Click icon to add chart</a:t>
            </a:r>
            <a:endParaRPr lang="en-US" noProof="0"/>
          </a:p>
        </p:txBody>
      </p:sp>
      <p:sp>
        <p:nvSpPr>
          <p:cNvPr id="9" name="Text Placeholder 2"/>
          <p:cNvSpPr>
            <a:spLocks noGrp="1"/>
          </p:cNvSpPr>
          <p:nvPr>
            <p:ph type="body" idx="1"/>
          </p:nvPr>
        </p:nvSpPr>
        <p:spPr>
          <a:xfrm>
            <a:off x="585044" y="1665288"/>
            <a:ext cx="11024464" cy="342900"/>
          </a:xfrm>
          <a:solidFill>
            <a:schemeClr val="accent6"/>
          </a:solidFill>
        </p:spPr>
        <p:txBody>
          <a:bodyPr anchor="ctr"/>
          <a:lstStyle>
            <a:lvl1pPr marL="0" indent="0">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11"/>
          <p:cNvSpPr>
            <a:spLocks noGrp="1"/>
          </p:cNvSpPr>
          <p:nvPr>
            <p:ph type="body" sz="quarter" idx="11"/>
          </p:nvPr>
        </p:nvSpPr>
        <p:spPr>
          <a:xfrm>
            <a:off x="580476" y="2201080"/>
            <a:ext cx="397649" cy="2933700"/>
          </a:xfrm>
          <a:noFill/>
          <a:effectLst/>
        </p:spPr>
        <p:txBody>
          <a:bodyPr vert="vert270" lIns="36005">
            <a:no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1" name="Text Placeholder 11"/>
          <p:cNvSpPr>
            <a:spLocks noGrp="1"/>
          </p:cNvSpPr>
          <p:nvPr>
            <p:ph type="body" sz="quarter" idx="12"/>
          </p:nvPr>
        </p:nvSpPr>
        <p:spPr>
          <a:xfrm>
            <a:off x="978124" y="5134781"/>
            <a:ext cx="10622243" cy="299313"/>
          </a:xfrm>
          <a:noFill/>
          <a:effectLst/>
        </p:spPr>
        <p:txBody>
          <a:bodyPr wrap="square" tIns="72009" bIns="72009">
            <a:sp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Tree>
    <p:extLst>
      <p:ext uri="{BB962C8B-B14F-4D97-AF65-F5344CB8AC3E}">
        <p14:creationId xmlns:p14="http://schemas.microsoft.com/office/powerpoint/2010/main" xmlns="" val="307044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 Chart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6454" name="think-cell Slide" r:id="rId4" imgW="360" imgH="360" progId="">
              <p:embed/>
            </p:oleObj>
          </a:graphicData>
        </a:graphic>
      </p:graphicFrame>
      <p:sp>
        <p:nvSpPr>
          <p:cNvPr id="17" name="Rectangle 16"/>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8"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74F7D273-F63D-45A7-AF50-DDAF0F0A8890}" type="slidenum">
              <a:rPr lang="en-GB" sz="1100">
                <a:solidFill>
                  <a:schemeClr val="bg1"/>
                </a:solidFill>
              </a:rPr>
              <a:pPr algn="ctr" eaLnBrk="0" hangingPunct="0"/>
              <a:t>‹N°›</a:t>
            </a:fld>
            <a:endParaRPr lang="en-GB" sz="1100">
              <a:solidFill>
                <a:schemeClr val="bg1"/>
              </a:solidFill>
            </a:endParaRPr>
          </a:p>
        </p:txBody>
      </p:sp>
      <p:pic>
        <p:nvPicPr>
          <p:cNvPr id="19"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9"/>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85044" y="1655157"/>
            <a:ext cx="5187461"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365074" y="1661631"/>
            <a:ext cx="5235293"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hart Placeholder 7"/>
          <p:cNvSpPr>
            <a:spLocks noGrp="1"/>
          </p:cNvSpPr>
          <p:nvPr>
            <p:ph type="chart" sz="quarter" idx="10"/>
          </p:nvPr>
        </p:nvSpPr>
        <p:spPr>
          <a:xfrm>
            <a:off x="978124" y="2190949"/>
            <a:ext cx="4794382" cy="2933700"/>
          </a:xfrm>
        </p:spPr>
        <p:txBody>
          <a:bodyPr/>
          <a:lstStyle>
            <a:lvl1pPr marL="0" indent="0">
              <a:buNone/>
              <a:defRPr sz="1000"/>
            </a:lvl1pPr>
          </a:lstStyle>
          <a:p>
            <a:pPr lvl="0"/>
            <a:r>
              <a:rPr lang="en-US" noProof="0" smtClean="0"/>
              <a:t>Click icon to add chart</a:t>
            </a:r>
            <a:endParaRPr lang="en-US" noProof="0"/>
          </a:p>
        </p:txBody>
      </p:sp>
      <p:sp>
        <p:nvSpPr>
          <p:cNvPr id="12" name="Text Placeholder 11"/>
          <p:cNvSpPr>
            <a:spLocks noGrp="1"/>
          </p:cNvSpPr>
          <p:nvPr>
            <p:ph type="body" sz="quarter" idx="11"/>
          </p:nvPr>
        </p:nvSpPr>
        <p:spPr>
          <a:xfrm>
            <a:off x="580476" y="2190949"/>
            <a:ext cx="397649" cy="2933700"/>
          </a:xfrm>
        </p:spPr>
        <p:txBody>
          <a:bodyPr vert="vert270" lIns="36005">
            <a:no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3" name="Text Placeholder 11"/>
          <p:cNvSpPr>
            <a:spLocks noGrp="1"/>
          </p:cNvSpPr>
          <p:nvPr>
            <p:ph type="body" sz="quarter" idx="12"/>
          </p:nvPr>
        </p:nvSpPr>
        <p:spPr>
          <a:xfrm>
            <a:off x="978124" y="5124650"/>
            <a:ext cx="4794382" cy="299313"/>
          </a:xfrm>
        </p:spPr>
        <p:txBody>
          <a:bodyPr wrap="square" tIns="72009" bIns="72009">
            <a:sp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4" name="Chart Placeholder 7"/>
          <p:cNvSpPr>
            <a:spLocks noGrp="1"/>
          </p:cNvSpPr>
          <p:nvPr>
            <p:ph type="chart" sz="quarter" idx="13"/>
          </p:nvPr>
        </p:nvSpPr>
        <p:spPr>
          <a:xfrm>
            <a:off x="6732870" y="2190949"/>
            <a:ext cx="4871560" cy="2933700"/>
          </a:xfrm>
        </p:spPr>
        <p:txBody>
          <a:bodyPr/>
          <a:lstStyle>
            <a:lvl1pPr marL="0" indent="0">
              <a:buNone/>
              <a:defRPr sz="1000"/>
            </a:lvl1pPr>
          </a:lstStyle>
          <a:p>
            <a:pPr lvl="0"/>
            <a:r>
              <a:rPr lang="en-US" noProof="0" smtClean="0"/>
              <a:t>Click icon to add chart</a:t>
            </a:r>
            <a:endParaRPr lang="en-US" noProof="0"/>
          </a:p>
        </p:txBody>
      </p:sp>
      <p:sp>
        <p:nvSpPr>
          <p:cNvPr id="15" name="Text Placeholder 11"/>
          <p:cNvSpPr>
            <a:spLocks noGrp="1"/>
          </p:cNvSpPr>
          <p:nvPr>
            <p:ph type="body" sz="quarter" idx="14"/>
          </p:nvPr>
        </p:nvSpPr>
        <p:spPr>
          <a:xfrm>
            <a:off x="6379183" y="2190949"/>
            <a:ext cx="353688" cy="2933700"/>
          </a:xfrm>
        </p:spPr>
        <p:txBody>
          <a:bodyPr vert="vert270" lIns="36005">
            <a:no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6" name="Text Placeholder 11"/>
          <p:cNvSpPr>
            <a:spLocks noGrp="1"/>
          </p:cNvSpPr>
          <p:nvPr>
            <p:ph type="body" sz="quarter" idx="15"/>
          </p:nvPr>
        </p:nvSpPr>
        <p:spPr>
          <a:xfrm>
            <a:off x="6732870" y="5124650"/>
            <a:ext cx="4871560" cy="299313"/>
          </a:xfrm>
        </p:spPr>
        <p:txBody>
          <a:bodyPr wrap="square" tIns="72009" bIns="72009">
            <a:sp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Tree>
    <p:extLst>
      <p:ext uri="{BB962C8B-B14F-4D97-AF65-F5344CB8AC3E}">
        <p14:creationId xmlns:p14="http://schemas.microsoft.com/office/powerpoint/2010/main" xmlns="" val="1010011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 Chart plus Comment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7478" name="think-cell Slide" r:id="rId4" imgW="360" imgH="360" progId="">
              <p:embed/>
            </p:oleObj>
          </a:graphicData>
        </a:graphic>
      </p:graphicFrame>
      <p:sp>
        <p:nvSpPr>
          <p:cNvPr id="11" name="Rectangle 10"/>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4"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7A65D5A1-E291-410F-B684-4A6971026B6D}" type="slidenum">
              <a:rPr lang="en-GB" sz="1100">
                <a:solidFill>
                  <a:schemeClr val="bg1"/>
                </a:solidFill>
              </a:rPr>
              <a:pPr algn="ctr" eaLnBrk="0" hangingPunct="0"/>
              <a:t>‹N°›</a:t>
            </a:fld>
            <a:endParaRPr lang="en-GB" sz="1100">
              <a:solidFill>
                <a:schemeClr val="bg1"/>
              </a:solidFill>
            </a:endParaRPr>
          </a:p>
        </p:txBody>
      </p:sp>
      <p:pic>
        <p:nvPicPr>
          <p:cNvPr id="15"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85044" y="1666380"/>
            <a:ext cx="5187461"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365074" y="1666380"/>
            <a:ext cx="522629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hart Placeholder 7"/>
          <p:cNvSpPr>
            <a:spLocks noGrp="1"/>
          </p:cNvSpPr>
          <p:nvPr>
            <p:ph type="chart" sz="quarter" idx="10"/>
          </p:nvPr>
        </p:nvSpPr>
        <p:spPr>
          <a:xfrm>
            <a:off x="978124" y="2202172"/>
            <a:ext cx="4794382" cy="2933700"/>
          </a:xfrm>
        </p:spPr>
        <p:txBody>
          <a:bodyPr/>
          <a:lstStyle>
            <a:lvl1pPr marL="0" indent="0">
              <a:buNone/>
              <a:defRPr sz="1000"/>
            </a:lvl1pPr>
          </a:lstStyle>
          <a:p>
            <a:pPr lvl="0"/>
            <a:r>
              <a:rPr lang="en-US" noProof="0" smtClean="0"/>
              <a:t>Click icon to add chart</a:t>
            </a:r>
            <a:endParaRPr lang="en-US" noProof="0"/>
          </a:p>
        </p:txBody>
      </p:sp>
      <p:sp>
        <p:nvSpPr>
          <p:cNvPr id="12" name="Text Placeholder 11"/>
          <p:cNvSpPr>
            <a:spLocks noGrp="1"/>
          </p:cNvSpPr>
          <p:nvPr>
            <p:ph type="body" sz="quarter" idx="11"/>
          </p:nvPr>
        </p:nvSpPr>
        <p:spPr>
          <a:xfrm>
            <a:off x="580476" y="2202172"/>
            <a:ext cx="397649" cy="2933700"/>
          </a:xfrm>
        </p:spPr>
        <p:txBody>
          <a:bodyPr vert="vert270" lIns="36005">
            <a:no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3" name="Text Placeholder 11"/>
          <p:cNvSpPr>
            <a:spLocks noGrp="1"/>
          </p:cNvSpPr>
          <p:nvPr>
            <p:ph type="body" sz="quarter" idx="12"/>
          </p:nvPr>
        </p:nvSpPr>
        <p:spPr>
          <a:xfrm>
            <a:off x="978124" y="5135873"/>
            <a:ext cx="4794382" cy="299313"/>
          </a:xfrm>
        </p:spPr>
        <p:txBody>
          <a:bodyPr wrap="square" tIns="72009" bIns="72009">
            <a:sp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9" name="Text Placeholder 8"/>
          <p:cNvSpPr>
            <a:spLocks noGrp="1"/>
          </p:cNvSpPr>
          <p:nvPr>
            <p:ph type="body" sz="quarter" idx="13"/>
          </p:nvPr>
        </p:nvSpPr>
        <p:spPr>
          <a:xfrm>
            <a:off x="6365074" y="2201881"/>
            <a:ext cx="5226295" cy="3871895"/>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02163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mments plus chart">
    <p:spTree>
      <p:nvGrpSpPr>
        <p:cNvPr id="1" name=""/>
        <p:cNvGrpSpPr/>
        <p:nvPr/>
      </p:nvGrpSpPr>
      <p:grpSpPr>
        <a:xfrm>
          <a:off x="0" y="0"/>
          <a:ext cx="0" cy="0"/>
          <a:chOff x="0" y="0"/>
          <a:chExt cx="0" cy="0"/>
        </a:xfrm>
      </p:grpSpPr>
      <p:graphicFrame>
        <p:nvGraphicFramePr>
          <p:cNvPr id="9"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8502" name="think-cell Slide" r:id="rId4" imgW="360" imgH="360" progId="">
              <p:embed/>
            </p:oleObj>
          </a:graphicData>
        </a:graphic>
      </p:graphicFrame>
      <p:sp>
        <p:nvSpPr>
          <p:cNvPr id="10" name="Rectangle 9"/>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1"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18944B02-4112-4A2C-9825-70CDCF7C69EC}" type="slidenum">
              <a:rPr lang="en-GB" sz="1100">
                <a:solidFill>
                  <a:schemeClr val="bg1"/>
                </a:solidFill>
              </a:rPr>
              <a:pPr algn="ctr" eaLnBrk="0" hangingPunct="0"/>
              <a:t>‹N°›</a:t>
            </a:fld>
            <a:endParaRPr lang="en-GB" sz="1100">
              <a:solidFill>
                <a:schemeClr val="bg1"/>
              </a:solidFill>
            </a:endParaRPr>
          </a:p>
        </p:txBody>
      </p:sp>
      <p:pic>
        <p:nvPicPr>
          <p:cNvPr id="14"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85045" y="1666380"/>
            <a:ext cx="5187792"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365074" y="1666380"/>
            <a:ext cx="522629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hart Placeholder 7"/>
          <p:cNvSpPr>
            <a:spLocks noGrp="1"/>
          </p:cNvSpPr>
          <p:nvPr>
            <p:ph type="chart" sz="quarter" idx="10"/>
          </p:nvPr>
        </p:nvSpPr>
        <p:spPr>
          <a:xfrm>
            <a:off x="6762723" y="2202155"/>
            <a:ext cx="4828646" cy="2933700"/>
          </a:xfrm>
        </p:spPr>
        <p:txBody>
          <a:bodyPr/>
          <a:lstStyle>
            <a:lvl1pPr marL="0" indent="0">
              <a:buNone/>
              <a:defRPr sz="1000"/>
            </a:lvl1pPr>
          </a:lstStyle>
          <a:p>
            <a:pPr lvl="0"/>
            <a:r>
              <a:rPr lang="en-US" noProof="0" smtClean="0"/>
              <a:t>Click icon to add chart</a:t>
            </a:r>
            <a:endParaRPr lang="en-US" noProof="0" dirty="0"/>
          </a:p>
        </p:txBody>
      </p:sp>
      <p:sp>
        <p:nvSpPr>
          <p:cNvPr id="12" name="Text Placeholder 11"/>
          <p:cNvSpPr>
            <a:spLocks noGrp="1"/>
          </p:cNvSpPr>
          <p:nvPr>
            <p:ph type="body" sz="quarter" idx="11"/>
          </p:nvPr>
        </p:nvSpPr>
        <p:spPr>
          <a:xfrm>
            <a:off x="6365074" y="2202155"/>
            <a:ext cx="397649" cy="2933700"/>
          </a:xfrm>
        </p:spPr>
        <p:txBody>
          <a:bodyPr vert="vert270" lIns="36005">
            <a:no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3" name="Text Placeholder 11"/>
          <p:cNvSpPr>
            <a:spLocks noGrp="1"/>
          </p:cNvSpPr>
          <p:nvPr>
            <p:ph type="body" sz="quarter" idx="12"/>
          </p:nvPr>
        </p:nvSpPr>
        <p:spPr>
          <a:xfrm>
            <a:off x="6762723" y="5135856"/>
            <a:ext cx="4828646" cy="299313"/>
          </a:xfrm>
        </p:spPr>
        <p:txBody>
          <a:bodyPr wrap="square" tIns="72009" bIns="72009">
            <a:spAutoFit/>
          </a:bodyPr>
          <a:lstStyle>
            <a:lvl1pPr marL="0" indent="0" algn="ctr">
              <a:spcBef>
                <a:spcPts val="0"/>
              </a:spcBef>
              <a:buNone/>
              <a:defRPr sz="10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6" name="Text Placeholder 5"/>
          <p:cNvSpPr>
            <a:spLocks noGrp="1"/>
          </p:cNvSpPr>
          <p:nvPr>
            <p:ph type="body" sz="quarter" idx="13"/>
          </p:nvPr>
        </p:nvSpPr>
        <p:spPr>
          <a:xfrm>
            <a:off x="580475" y="2198688"/>
            <a:ext cx="5192030" cy="3875087"/>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19819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Charts">
    <p:spTree>
      <p:nvGrpSpPr>
        <p:cNvPr id="1" name=""/>
        <p:cNvGrpSpPr/>
        <p:nvPr/>
      </p:nvGrpSpPr>
      <p:grpSpPr>
        <a:xfrm>
          <a:off x="0" y="0"/>
          <a:ext cx="0" cy="0"/>
          <a:chOff x="0" y="0"/>
          <a:chExt cx="0" cy="0"/>
        </a:xfrm>
      </p:grpSpPr>
      <p:graphicFrame>
        <p:nvGraphicFramePr>
          <p:cNvPr id="19"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9526" name="think-cell Slide" r:id="rId4" imgW="360" imgH="360" progId="">
              <p:embed/>
            </p:oleObj>
          </a:graphicData>
        </a:graphic>
      </p:graphicFrame>
      <p:sp>
        <p:nvSpPr>
          <p:cNvPr id="24" name="Rectangle 23"/>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25"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E35A4B08-F31E-455B-B901-0C7141D07F0D}" type="slidenum">
              <a:rPr lang="en-GB" sz="1100">
                <a:solidFill>
                  <a:schemeClr val="bg1"/>
                </a:solidFill>
              </a:rPr>
              <a:pPr algn="ctr" eaLnBrk="0" hangingPunct="0"/>
              <a:t>‹N°›</a:t>
            </a:fld>
            <a:endParaRPr lang="en-GB" sz="1100">
              <a:solidFill>
                <a:schemeClr val="bg1"/>
              </a:solidFill>
            </a:endParaRPr>
          </a:p>
        </p:txBody>
      </p:sp>
      <p:pic>
        <p:nvPicPr>
          <p:cNvPr id="26"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Rectangle 26"/>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75905" y="1675006"/>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0"/>
          </p:nvPr>
        </p:nvSpPr>
        <p:spPr>
          <a:xfrm>
            <a:off x="8398612" y="1675006"/>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4499567" y="1675006"/>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hart Placeholder 5"/>
          <p:cNvSpPr>
            <a:spLocks noGrp="1"/>
          </p:cNvSpPr>
          <p:nvPr>
            <p:ph type="chart" sz="quarter" idx="13"/>
          </p:nvPr>
        </p:nvSpPr>
        <p:spPr>
          <a:xfrm>
            <a:off x="904993" y="2198688"/>
            <a:ext cx="2854004" cy="2933700"/>
          </a:xfrm>
        </p:spPr>
        <p:txBody>
          <a:bodyPr/>
          <a:lstStyle>
            <a:lvl1pPr marL="0" indent="0">
              <a:buNone/>
              <a:defRPr sz="1000"/>
            </a:lvl1pPr>
          </a:lstStyle>
          <a:p>
            <a:pPr lvl="0"/>
            <a:r>
              <a:rPr lang="en-US" noProof="0" smtClean="0"/>
              <a:t>Click icon to add chart</a:t>
            </a:r>
            <a:endParaRPr lang="en-US" noProof="0" dirty="0"/>
          </a:p>
        </p:txBody>
      </p:sp>
      <p:sp>
        <p:nvSpPr>
          <p:cNvPr id="15" name="Chart Placeholder 5"/>
          <p:cNvSpPr>
            <a:spLocks noGrp="1"/>
          </p:cNvSpPr>
          <p:nvPr>
            <p:ph type="chart" sz="quarter" idx="14"/>
          </p:nvPr>
        </p:nvSpPr>
        <p:spPr>
          <a:xfrm>
            <a:off x="4840082" y="2198688"/>
            <a:ext cx="2852100" cy="2933700"/>
          </a:xfrm>
        </p:spPr>
        <p:txBody>
          <a:bodyPr/>
          <a:lstStyle>
            <a:lvl1pPr marL="0" indent="0">
              <a:buNone/>
              <a:defRPr sz="1000"/>
            </a:lvl1pPr>
          </a:lstStyle>
          <a:p>
            <a:pPr lvl="0"/>
            <a:r>
              <a:rPr lang="en-US" noProof="0" smtClean="0"/>
              <a:t>Click icon to add chart</a:t>
            </a:r>
            <a:endParaRPr lang="en-US" noProof="0"/>
          </a:p>
        </p:txBody>
      </p:sp>
      <p:sp>
        <p:nvSpPr>
          <p:cNvPr id="16" name="Chart Placeholder 5"/>
          <p:cNvSpPr>
            <a:spLocks noGrp="1"/>
          </p:cNvSpPr>
          <p:nvPr>
            <p:ph type="chart" sz="quarter" idx="15"/>
          </p:nvPr>
        </p:nvSpPr>
        <p:spPr>
          <a:xfrm>
            <a:off x="8739127" y="2198688"/>
            <a:ext cx="2852100" cy="2933700"/>
          </a:xfrm>
        </p:spPr>
        <p:txBody>
          <a:bodyPr/>
          <a:lstStyle>
            <a:lvl1pPr marL="0" indent="0">
              <a:buNone/>
              <a:defRPr sz="1000"/>
            </a:lvl1pPr>
          </a:lstStyle>
          <a:p>
            <a:pPr lvl="0"/>
            <a:r>
              <a:rPr lang="en-US" noProof="0" smtClean="0"/>
              <a:t>Click icon to add chart</a:t>
            </a:r>
            <a:endParaRPr lang="en-US" noProof="0"/>
          </a:p>
        </p:txBody>
      </p:sp>
      <p:sp>
        <p:nvSpPr>
          <p:cNvPr id="17" name="Text Placeholder 11"/>
          <p:cNvSpPr>
            <a:spLocks noGrp="1"/>
          </p:cNvSpPr>
          <p:nvPr>
            <p:ph type="body" sz="quarter" idx="11"/>
          </p:nvPr>
        </p:nvSpPr>
        <p:spPr>
          <a:xfrm>
            <a:off x="580476" y="2198688"/>
            <a:ext cx="324516" cy="29337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8" name="Text Placeholder 11"/>
          <p:cNvSpPr>
            <a:spLocks noGrp="1"/>
          </p:cNvSpPr>
          <p:nvPr>
            <p:ph type="body" sz="quarter" idx="25"/>
          </p:nvPr>
        </p:nvSpPr>
        <p:spPr>
          <a:xfrm>
            <a:off x="904993" y="5141989"/>
            <a:ext cx="285400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0" name="Text Placeholder 11"/>
          <p:cNvSpPr>
            <a:spLocks noGrp="1"/>
          </p:cNvSpPr>
          <p:nvPr>
            <p:ph type="body" sz="quarter" idx="26"/>
          </p:nvPr>
        </p:nvSpPr>
        <p:spPr>
          <a:xfrm>
            <a:off x="4515565" y="2198688"/>
            <a:ext cx="324516" cy="29337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1" name="Text Placeholder 11"/>
          <p:cNvSpPr>
            <a:spLocks noGrp="1"/>
          </p:cNvSpPr>
          <p:nvPr>
            <p:ph type="body" sz="quarter" idx="27"/>
          </p:nvPr>
        </p:nvSpPr>
        <p:spPr>
          <a:xfrm>
            <a:off x="4840082" y="5141989"/>
            <a:ext cx="285400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2" name="Text Placeholder 11"/>
          <p:cNvSpPr>
            <a:spLocks noGrp="1"/>
          </p:cNvSpPr>
          <p:nvPr>
            <p:ph type="body" sz="quarter" idx="28"/>
          </p:nvPr>
        </p:nvSpPr>
        <p:spPr>
          <a:xfrm>
            <a:off x="8399942" y="2198688"/>
            <a:ext cx="324516" cy="29337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3" name="Text Placeholder 11"/>
          <p:cNvSpPr>
            <a:spLocks noGrp="1"/>
          </p:cNvSpPr>
          <p:nvPr>
            <p:ph type="body" sz="quarter" idx="29"/>
          </p:nvPr>
        </p:nvSpPr>
        <p:spPr>
          <a:xfrm>
            <a:off x="8724459" y="5141989"/>
            <a:ext cx="285400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Tree>
    <p:extLst>
      <p:ext uri="{BB962C8B-B14F-4D97-AF65-F5344CB8AC3E}">
        <p14:creationId xmlns:p14="http://schemas.microsoft.com/office/powerpoint/2010/main" xmlns="" val="149601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 Charts plus Comments">
    <p:spTree>
      <p:nvGrpSpPr>
        <p:cNvPr id="1" name=""/>
        <p:cNvGrpSpPr/>
        <p:nvPr/>
      </p:nvGrpSpPr>
      <p:grpSpPr>
        <a:xfrm>
          <a:off x="0" y="0"/>
          <a:ext cx="0" cy="0"/>
          <a:chOff x="0" y="0"/>
          <a:chExt cx="0" cy="0"/>
        </a:xfrm>
      </p:grpSpPr>
      <p:graphicFrame>
        <p:nvGraphicFramePr>
          <p:cNvPr id="19"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0550" name="think-cell Slide" r:id="rId4" imgW="360" imgH="360" progId="">
              <p:embed/>
            </p:oleObj>
          </a:graphicData>
        </a:graphic>
      </p:graphicFrame>
      <p:sp>
        <p:nvSpPr>
          <p:cNvPr id="24" name="Rectangle 23"/>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25"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50832F85-6100-4182-B991-49642BE5D97B}" type="slidenum">
              <a:rPr lang="en-GB" sz="1100">
                <a:solidFill>
                  <a:schemeClr val="bg1"/>
                </a:solidFill>
              </a:rPr>
              <a:pPr algn="ctr" eaLnBrk="0" hangingPunct="0"/>
              <a:t>‹N°›</a:t>
            </a:fld>
            <a:endParaRPr lang="en-GB" sz="1100">
              <a:solidFill>
                <a:schemeClr val="bg1"/>
              </a:solidFill>
            </a:endParaRPr>
          </a:p>
        </p:txBody>
      </p:sp>
      <p:pic>
        <p:nvPicPr>
          <p:cNvPr id="26"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Rectangle 26"/>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75905" y="1666380"/>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0"/>
          </p:nvPr>
        </p:nvSpPr>
        <p:spPr>
          <a:xfrm>
            <a:off x="8398612" y="1666380"/>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4499567" y="1666380"/>
            <a:ext cx="31926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hart Placeholder 5"/>
          <p:cNvSpPr>
            <a:spLocks noGrp="1"/>
          </p:cNvSpPr>
          <p:nvPr>
            <p:ph type="chart" sz="quarter" idx="13"/>
          </p:nvPr>
        </p:nvSpPr>
        <p:spPr>
          <a:xfrm>
            <a:off x="904993" y="2198688"/>
            <a:ext cx="2854004" cy="2247900"/>
          </a:xfrm>
        </p:spPr>
        <p:txBody>
          <a:bodyPr/>
          <a:lstStyle>
            <a:lvl1pPr marL="0" indent="0">
              <a:buNone/>
              <a:defRPr sz="1000"/>
            </a:lvl1pPr>
          </a:lstStyle>
          <a:p>
            <a:pPr lvl="0"/>
            <a:r>
              <a:rPr lang="en-US" noProof="0" smtClean="0"/>
              <a:t>Click icon to add chart</a:t>
            </a:r>
            <a:endParaRPr lang="en-US" noProof="0" dirty="0"/>
          </a:p>
        </p:txBody>
      </p:sp>
      <p:sp>
        <p:nvSpPr>
          <p:cNvPr id="15" name="Chart Placeholder 5"/>
          <p:cNvSpPr>
            <a:spLocks noGrp="1"/>
          </p:cNvSpPr>
          <p:nvPr>
            <p:ph type="chart" sz="quarter" idx="14"/>
          </p:nvPr>
        </p:nvSpPr>
        <p:spPr>
          <a:xfrm>
            <a:off x="4840082" y="2198688"/>
            <a:ext cx="2852100" cy="2247900"/>
          </a:xfrm>
        </p:spPr>
        <p:txBody>
          <a:bodyPr/>
          <a:lstStyle>
            <a:lvl1pPr marL="0" indent="0">
              <a:buNone/>
              <a:defRPr sz="1000"/>
            </a:lvl1pPr>
          </a:lstStyle>
          <a:p>
            <a:pPr lvl="0"/>
            <a:r>
              <a:rPr lang="en-US" noProof="0" smtClean="0"/>
              <a:t>Click icon to add chart</a:t>
            </a:r>
            <a:endParaRPr lang="en-US" noProof="0"/>
          </a:p>
        </p:txBody>
      </p:sp>
      <p:sp>
        <p:nvSpPr>
          <p:cNvPr id="16" name="Chart Placeholder 5"/>
          <p:cNvSpPr>
            <a:spLocks noGrp="1"/>
          </p:cNvSpPr>
          <p:nvPr>
            <p:ph type="chart" sz="quarter" idx="15"/>
          </p:nvPr>
        </p:nvSpPr>
        <p:spPr>
          <a:xfrm>
            <a:off x="8739127" y="2198688"/>
            <a:ext cx="2852100" cy="2247900"/>
          </a:xfrm>
        </p:spPr>
        <p:txBody>
          <a:bodyPr/>
          <a:lstStyle>
            <a:lvl1pPr marL="0" indent="0">
              <a:buNone/>
              <a:defRPr sz="1000"/>
            </a:lvl1pPr>
          </a:lstStyle>
          <a:p>
            <a:pPr lvl="0"/>
            <a:r>
              <a:rPr lang="en-US" noProof="0" smtClean="0"/>
              <a:t>Click icon to add chart</a:t>
            </a:r>
            <a:endParaRPr lang="en-US" noProof="0"/>
          </a:p>
        </p:txBody>
      </p:sp>
      <p:sp>
        <p:nvSpPr>
          <p:cNvPr id="17" name="Text Placeholder 11"/>
          <p:cNvSpPr>
            <a:spLocks noGrp="1"/>
          </p:cNvSpPr>
          <p:nvPr>
            <p:ph type="body" sz="quarter" idx="11"/>
          </p:nvPr>
        </p:nvSpPr>
        <p:spPr>
          <a:xfrm>
            <a:off x="580476" y="2198688"/>
            <a:ext cx="324516" cy="22479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8" name="Text Placeholder 11"/>
          <p:cNvSpPr>
            <a:spLocks noGrp="1"/>
          </p:cNvSpPr>
          <p:nvPr>
            <p:ph type="body" sz="quarter" idx="25"/>
          </p:nvPr>
        </p:nvSpPr>
        <p:spPr>
          <a:xfrm>
            <a:off x="904993" y="4446589"/>
            <a:ext cx="285400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0" name="Text Placeholder 11"/>
          <p:cNvSpPr>
            <a:spLocks noGrp="1"/>
          </p:cNvSpPr>
          <p:nvPr>
            <p:ph type="body" sz="quarter" idx="26"/>
          </p:nvPr>
        </p:nvSpPr>
        <p:spPr>
          <a:xfrm>
            <a:off x="4515565" y="2198688"/>
            <a:ext cx="324516" cy="22479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1" name="Text Placeholder 11"/>
          <p:cNvSpPr>
            <a:spLocks noGrp="1"/>
          </p:cNvSpPr>
          <p:nvPr>
            <p:ph type="body" sz="quarter" idx="27"/>
          </p:nvPr>
        </p:nvSpPr>
        <p:spPr>
          <a:xfrm>
            <a:off x="4840082" y="4446589"/>
            <a:ext cx="285400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2" name="Text Placeholder 11"/>
          <p:cNvSpPr>
            <a:spLocks noGrp="1"/>
          </p:cNvSpPr>
          <p:nvPr>
            <p:ph type="body" sz="quarter" idx="28"/>
          </p:nvPr>
        </p:nvSpPr>
        <p:spPr>
          <a:xfrm>
            <a:off x="8399942" y="2198688"/>
            <a:ext cx="324516" cy="22479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3" name="Text Placeholder 11"/>
          <p:cNvSpPr>
            <a:spLocks noGrp="1"/>
          </p:cNvSpPr>
          <p:nvPr>
            <p:ph type="body" sz="quarter" idx="29"/>
          </p:nvPr>
        </p:nvSpPr>
        <p:spPr>
          <a:xfrm>
            <a:off x="8724459" y="4446589"/>
            <a:ext cx="285400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5" name="Text Placeholder 4"/>
          <p:cNvSpPr>
            <a:spLocks noGrp="1"/>
          </p:cNvSpPr>
          <p:nvPr>
            <p:ph type="body" sz="quarter" idx="30"/>
          </p:nvPr>
        </p:nvSpPr>
        <p:spPr>
          <a:xfrm>
            <a:off x="909010" y="5028164"/>
            <a:ext cx="2849973" cy="1045612"/>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31"/>
          </p:nvPr>
        </p:nvSpPr>
        <p:spPr>
          <a:xfrm>
            <a:off x="4853419" y="5028164"/>
            <a:ext cx="2837880" cy="1045612"/>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32"/>
          </p:nvPr>
        </p:nvSpPr>
        <p:spPr>
          <a:xfrm>
            <a:off x="8725272" y="5028164"/>
            <a:ext cx="2854004" cy="1045612"/>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64613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 Charts">
    <p:spTree>
      <p:nvGrpSpPr>
        <p:cNvPr id="1" name=""/>
        <p:cNvGrpSpPr/>
        <p:nvPr/>
      </p:nvGrpSpPr>
      <p:grpSpPr>
        <a:xfrm>
          <a:off x="0" y="0"/>
          <a:ext cx="0" cy="0"/>
          <a:chOff x="0" y="0"/>
          <a:chExt cx="0" cy="0"/>
        </a:xfrm>
      </p:grpSpPr>
      <p:graphicFrame>
        <p:nvGraphicFramePr>
          <p:cNvPr id="19"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1574" name="think-cell Slide" r:id="rId4" imgW="360" imgH="360" progId="">
              <p:embed/>
            </p:oleObj>
          </a:graphicData>
        </a:graphic>
      </p:graphicFrame>
      <p:sp>
        <p:nvSpPr>
          <p:cNvPr id="20" name="Rectangle 19"/>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31"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FD6730CF-3DAE-466C-8ACF-E828BF5838B7}" type="slidenum">
              <a:rPr lang="en-GB" sz="1100">
                <a:solidFill>
                  <a:schemeClr val="bg1"/>
                </a:solidFill>
              </a:rPr>
              <a:pPr algn="ctr" eaLnBrk="0" hangingPunct="0"/>
              <a:t>‹N°›</a:t>
            </a:fld>
            <a:endParaRPr lang="en-GB" sz="1100">
              <a:solidFill>
                <a:schemeClr val="bg1"/>
              </a:solidFill>
            </a:endParaRPr>
          </a:p>
        </p:txBody>
      </p:sp>
      <p:pic>
        <p:nvPicPr>
          <p:cNvPr id="32"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ectangle 32"/>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13" name="Text Placeholder 2"/>
          <p:cNvSpPr>
            <a:spLocks noGrp="1"/>
          </p:cNvSpPr>
          <p:nvPr>
            <p:ph type="body" idx="13"/>
          </p:nvPr>
        </p:nvSpPr>
        <p:spPr>
          <a:xfrm>
            <a:off x="575905" y="1660677"/>
            <a:ext cx="5196601"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4"/>
          </p:nvPr>
        </p:nvSpPr>
        <p:spPr>
          <a:xfrm>
            <a:off x="6363363" y="1660677"/>
            <a:ext cx="5222927"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hart Placeholder 7"/>
          <p:cNvSpPr>
            <a:spLocks noGrp="1"/>
          </p:cNvSpPr>
          <p:nvPr>
            <p:ph type="chart" sz="quarter" idx="10"/>
          </p:nvPr>
        </p:nvSpPr>
        <p:spPr>
          <a:xfrm>
            <a:off x="930640" y="2076850"/>
            <a:ext cx="4841866" cy="1600200"/>
          </a:xfrm>
        </p:spPr>
        <p:txBody>
          <a:bodyPr/>
          <a:lstStyle>
            <a:lvl1pPr marL="0" indent="0">
              <a:buNone/>
              <a:defRPr sz="1000"/>
            </a:lvl1pPr>
          </a:lstStyle>
          <a:p>
            <a:pPr lvl="0"/>
            <a:r>
              <a:rPr lang="en-US" noProof="0" smtClean="0"/>
              <a:t>Click icon to add chart</a:t>
            </a:r>
            <a:endParaRPr lang="en-US" noProof="0"/>
          </a:p>
        </p:txBody>
      </p:sp>
      <p:sp>
        <p:nvSpPr>
          <p:cNvPr id="16" name="Text Placeholder 11"/>
          <p:cNvSpPr>
            <a:spLocks noGrp="1"/>
          </p:cNvSpPr>
          <p:nvPr>
            <p:ph type="body" sz="quarter" idx="11"/>
          </p:nvPr>
        </p:nvSpPr>
        <p:spPr>
          <a:xfrm>
            <a:off x="580476" y="2076850"/>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7" name="Text Placeholder 11"/>
          <p:cNvSpPr>
            <a:spLocks noGrp="1"/>
          </p:cNvSpPr>
          <p:nvPr>
            <p:ph type="body" sz="quarter" idx="15"/>
          </p:nvPr>
        </p:nvSpPr>
        <p:spPr>
          <a:xfrm>
            <a:off x="930640" y="3678851"/>
            <a:ext cx="4841866"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8" name="Chart Placeholder 7"/>
          <p:cNvSpPr>
            <a:spLocks noGrp="1"/>
          </p:cNvSpPr>
          <p:nvPr>
            <p:ph type="chart" sz="quarter" idx="16"/>
          </p:nvPr>
        </p:nvSpPr>
        <p:spPr>
          <a:xfrm>
            <a:off x="6713527" y="2076850"/>
            <a:ext cx="4872764" cy="1600200"/>
          </a:xfrm>
        </p:spPr>
        <p:txBody>
          <a:bodyPr/>
          <a:lstStyle>
            <a:lvl1pPr marL="0" indent="0">
              <a:buNone/>
              <a:defRPr sz="1000"/>
            </a:lvl1pPr>
          </a:lstStyle>
          <a:p>
            <a:pPr lvl="0"/>
            <a:r>
              <a:rPr lang="en-US" noProof="0" smtClean="0"/>
              <a:t>Click icon to add chart</a:t>
            </a:r>
            <a:endParaRPr lang="en-US" noProof="0"/>
          </a:p>
        </p:txBody>
      </p:sp>
      <p:sp>
        <p:nvSpPr>
          <p:cNvPr id="21" name="Text Placeholder 11"/>
          <p:cNvSpPr>
            <a:spLocks noGrp="1"/>
          </p:cNvSpPr>
          <p:nvPr>
            <p:ph type="body" sz="quarter" idx="19"/>
          </p:nvPr>
        </p:nvSpPr>
        <p:spPr>
          <a:xfrm>
            <a:off x="6363365" y="2076850"/>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2" name="Text Placeholder 11"/>
          <p:cNvSpPr>
            <a:spLocks noGrp="1"/>
          </p:cNvSpPr>
          <p:nvPr>
            <p:ph type="body" sz="quarter" idx="20"/>
          </p:nvPr>
        </p:nvSpPr>
        <p:spPr>
          <a:xfrm>
            <a:off x="6713527" y="3678851"/>
            <a:ext cx="487276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3" name="Text Placeholder 2"/>
          <p:cNvSpPr>
            <a:spLocks noGrp="1"/>
          </p:cNvSpPr>
          <p:nvPr>
            <p:ph type="body" idx="21"/>
          </p:nvPr>
        </p:nvSpPr>
        <p:spPr>
          <a:xfrm>
            <a:off x="575905" y="4120900"/>
            <a:ext cx="5196601"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4"/>
          <p:cNvSpPr>
            <a:spLocks noGrp="1"/>
          </p:cNvSpPr>
          <p:nvPr>
            <p:ph type="body" sz="quarter" idx="22"/>
          </p:nvPr>
        </p:nvSpPr>
        <p:spPr>
          <a:xfrm>
            <a:off x="6363363" y="4120900"/>
            <a:ext cx="5222927"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hart Placeholder 7"/>
          <p:cNvSpPr>
            <a:spLocks noGrp="1"/>
          </p:cNvSpPr>
          <p:nvPr>
            <p:ph type="chart" sz="quarter" idx="23"/>
          </p:nvPr>
        </p:nvSpPr>
        <p:spPr>
          <a:xfrm>
            <a:off x="930640" y="4537073"/>
            <a:ext cx="4841866" cy="1600200"/>
          </a:xfrm>
        </p:spPr>
        <p:txBody>
          <a:bodyPr/>
          <a:lstStyle>
            <a:lvl1pPr marL="0" indent="0">
              <a:buNone/>
              <a:defRPr sz="1000"/>
            </a:lvl1pPr>
          </a:lstStyle>
          <a:p>
            <a:pPr lvl="0"/>
            <a:r>
              <a:rPr lang="en-US" noProof="0" smtClean="0"/>
              <a:t>Click icon to add chart</a:t>
            </a:r>
            <a:endParaRPr lang="en-US" noProof="0"/>
          </a:p>
        </p:txBody>
      </p:sp>
      <p:sp>
        <p:nvSpPr>
          <p:cNvPr id="26" name="Text Placeholder 11"/>
          <p:cNvSpPr>
            <a:spLocks noGrp="1"/>
          </p:cNvSpPr>
          <p:nvPr>
            <p:ph type="body" sz="quarter" idx="24"/>
          </p:nvPr>
        </p:nvSpPr>
        <p:spPr>
          <a:xfrm>
            <a:off x="580476" y="4537073"/>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7" name="Text Placeholder 11"/>
          <p:cNvSpPr>
            <a:spLocks noGrp="1"/>
          </p:cNvSpPr>
          <p:nvPr>
            <p:ph type="body" sz="quarter" idx="25"/>
          </p:nvPr>
        </p:nvSpPr>
        <p:spPr>
          <a:xfrm>
            <a:off x="930640" y="6139074"/>
            <a:ext cx="4841866"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8" name="Chart Placeholder 7"/>
          <p:cNvSpPr>
            <a:spLocks noGrp="1"/>
          </p:cNvSpPr>
          <p:nvPr>
            <p:ph type="chart" sz="quarter" idx="26"/>
          </p:nvPr>
        </p:nvSpPr>
        <p:spPr>
          <a:xfrm>
            <a:off x="6713527" y="4537073"/>
            <a:ext cx="4872764" cy="1600200"/>
          </a:xfrm>
        </p:spPr>
        <p:txBody>
          <a:bodyPr/>
          <a:lstStyle>
            <a:lvl1pPr marL="0" indent="0">
              <a:buNone/>
              <a:defRPr sz="1000"/>
            </a:lvl1pPr>
          </a:lstStyle>
          <a:p>
            <a:pPr lvl="0"/>
            <a:r>
              <a:rPr lang="en-US" noProof="0" smtClean="0"/>
              <a:t>Click icon to add chart</a:t>
            </a:r>
            <a:endParaRPr lang="en-US" noProof="0"/>
          </a:p>
        </p:txBody>
      </p:sp>
      <p:sp>
        <p:nvSpPr>
          <p:cNvPr id="29" name="Text Placeholder 11"/>
          <p:cNvSpPr>
            <a:spLocks noGrp="1"/>
          </p:cNvSpPr>
          <p:nvPr>
            <p:ph type="body" sz="quarter" idx="27"/>
          </p:nvPr>
        </p:nvSpPr>
        <p:spPr>
          <a:xfrm>
            <a:off x="6363365" y="4537073"/>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30" name="Text Placeholder 11"/>
          <p:cNvSpPr>
            <a:spLocks noGrp="1"/>
          </p:cNvSpPr>
          <p:nvPr>
            <p:ph type="body" sz="quarter" idx="28"/>
          </p:nvPr>
        </p:nvSpPr>
        <p:spPr>
          <a:xfrm>
            <a:off x="6713527" y="6139074"/>
            <a:ext cx="4872764"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Tree>
    <p:extLst>
      <p:ext uri="{BB962C8B-B14F-4D97-AF65-F5344CB8AC3E}">
        <p14:creationId xmlns:p14="http://schemas.microsoft.com/office/powerpoint/2010/main" xmlns="" val="463519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Charts Comments Right">
    <p:spTree>
      <p:nvGrpSpPr>
        <p:cNvPr id="1" name=""/>
        <p:cNvGrpSpPr/>
        <p:nvPr/>
      </p:nvGrpSpPr>
      <p:grpSpPr>
        <a:xfrm>
          <a:off x="0" y="0"/>
          <a:ext cx="0" cy="0"/>
          <a:chOff x="0" y="0"/>
          <a:chExt cx="0" cy="0"/>
        </a:xfrm>
      </p:grpSpPr>
      <p:graphicFrame>
        <p:nvGraphicFramePr>
          <p:cNvPr id="14"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2598" name="think-cell Slide" r:id="rId4" imgW="360" imgH="360" progId="">
              <p:embed/>
            </p:oleObj>
          </a:graphicData>
        </a:graphic>
      </p:graphicFrame>
      <p:sp>
        <p:nvSpPr>
          <p:cNvPr id="18" name="Rectangle 17"/>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9"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BD60D2A2-3286-4A49-A640-EBDEA5F0EDD6}" type="slidenum">
              <a:rPr lang="en-GB" sz="1100">
                <a:solidFill>
                  <a:schemeClr val="bg1"/>
                </a:solidFill>
              </a:rPr>
              <a:pPr algn="ctr" eaLnBrk="0" hangingPunct="0"/>
              <a:t>‹N°›</a:t>
            </a:fld>
            <a:endParaRPr lang="en-GB" sz="1100">
              <a:solidFill>
                <a:schemeClr val="bg1"/>
              </a:solidFill>
            </a:endParaRPr>
          </a:p>
        </p:txBody>
      </p:sp>
      <p:pic>
        <p:nvPicPr>
          <p:cNvPr id="2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13" name="Text Placeholder 2"/>
          <p:cNvSpPr>
            <a:spLocks noGrp="1"/>
          </p:cNvSpPr>
          <p:nvPr>
            <p:ph type="body" idx="13"/>
          </p:nvPr>
        </p:nvSpPr>
        <p:spPr>
          <a:xfrm>
            <a:off x="575905" y="1652051"/>
            <a:ext cx="5196601"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hart Placeholder 7"/>
          <p:cNvSpPr>
            <a:spLocks noGrp="1"/>
          </p:cNvSpPr>
          <p:nvPr>
            <p:ph type="chart" sz="quarter" idx="10"/>
          </p:nvPr>
        </p:nvSpPr>
        <p:spPr>
          <a:xfrm>
            <a:off x="930640" y="2068224"/>
            <a:ext cx="4841866" cy="1600200"/>
          </a:xfrm>
        </p:spPr>
        <p:txBody>
          <a:bodyPr/>
          <a:lstStyle>
            <a:lvl1pPr marL="0" indent="0">
              <a:buNone/>
              <a:defRPr sz="1000"/>
            </a:lvl1pPr>
          </a:lstStyle>
          <a:p>
            <a:pPr lvl="0"/>
            <a:r>
              <a:rPr lang="en-US" noProof="0" smtClean="0"/>
              <a:t>Click icon to add chart</a:t>
            </a:r>
            <a:endParaRPr lang="en-US" noProof="0"/>
          </a:p>
        </p:txBody>
      </p:sp>
      <p:sp>
        <p:nvSpPr>
          <p:cNvPr id="16" name="Text Placeholder 11"/>
          <p:cNvSpPr>
            <a:spLocks noGrp="1"/>
          </p:cNvSpPr>
          <p:nvPr>
            <p:ph type="body" sz="quarter" idx="11"/>
          </p:nvPr>
        </p:nvSpPr>
        <p:spPr>
          <a:xfrm>
            <a:off x="580476" y="2068224"/>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7" name="Text Placeholder 11"/>
          <p:cNvSpPr>
            <a:spLocks noGrp="1"/>
          </p:cNvSpPr>
          <p:nvPr>
            <p:ph type="body" sz="quarter" idx="15"/>
          </p:nvPr>
        </p:nvSpPr>
        <p:spPr>
          <a:xfrm>
            <a:off x="930640" y="3670225"/>
            <a:ext cx="4841866"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3" name="Text Placeholder 2"/>
          <p:cNvSpPr>
            <a:spLocks noGrp="1"/>
          </p:cNvSpPr>
          <p:nvPr>
            <p:ph type="body" idx="21"/>
          </p:nvPr>
        </p:nvSpPr>
        <p:spPr>
          <a:xfrm>
            <a:off x="575905" y="4120900"/>
            <a:ext cx="5196601"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hart Placeholder 7"/>
          <p:cNvSpPr>
            <a:spLocks noGrp="1"/>
          </p:cNvSpPr>
          <p:nvPr>
            <p:ph type="chart" sz="quarter" idx="23"/>
          </p:nvPr>
        </p:nvSpPr>
        <p:spPr>
          <a:xfrm>
            <a:off x="930640" y="4536558"/>
            <a:ext cx="4841866" cy="1600200"/>
          </a:xfrm>
        </p:spPr>
        <p:txBody>
          <a:bodyPr/>
          <a:lstStyle>
            <a:lvl1pPr marL="0" indent="0">
              <a:buNone/>
              <a:defRPr sz="1000"/>
            </a:lvl1pPr>
          </a:lstStyle>
          <a:p>
            <a:pPr lvl="0"/>
            <a:r>
              <a:rPr lang="en-US" noProof="0" smtClean="0"/>
              <a:t>Click icon to add chart</a:t>
            </a:r>
            <a:endParaRPr lang="en-US" noProof="0"/>
          </a:p>
        </p:txBody>
      </p:sp>
      <p:sp>
        <p:nvSpPr>
          <p:cNvPr id="26" name="Text Placeholder 11"/>
          <p:cNvSpPr>
            <a:spLocks noGrp="1"/>
          </p:cNvSpPr>
          <p:nvPr>
            <p:ph type="body" sz="quarter" idx="24"/>
          </p:nvPr>
        </p:nvSpPr>
        <p:spPr>
          <a:xfrm>
            <a:off x="580476" y="4537073"/>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7" name="Text Placeholder 11"/>
          <p:cNvSpPr>
            <a:spLocks noGrp="1"/>
          </p:cNvSpPr>
          <p:nvPr>
            <p:ph type="body" sz="quarter" idx="25"/>
          </p:nvPr>
        </p:nvSpPr>
        <p:spPr>
          <a:xfrm>
            <a:off x="930640" y="6139074"/>
            <a:ext cx="4841866"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4" name="Text Placeholder 3"/>
          <p:cNvSpPr>
            <a:spLocks noGrp="1"/>
          </p:cNvSpPr>
          <p:nvPr>
            <p:ph type="body" sz="quarter" idx="26"/>
          </p:nvPr>
        </p:nvSpPr>
        <p:spPr>
          <a:xfrm>
            <a:off x="6365076" y="2086624"/>
            <a:ext cx="5234357" cy="160020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27"/>
          </p:nvPr>
        </p:nvSpPr>
        <p:spPr>
          <a:xfrm>
            <a:off x="6364470" y="4536558"/>
            <a:ext cx="5245039" cy="160020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421718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 Charts Comments Below">
    <p:spTree>
      <p:nvGrpSpPr>
        <p:cNvPr id="1" name=""/>
        <p:cNvGrpSpPr/>
        <p:nvPr/>
      </p:nvGrpSpPr>
      <p:grpSpPr>
        <a:xfrm>
          <a:off x="0" y="0"/>
          <a:ext cx="0" cy="0"/>
          <a:chOff x="0" y="0"/>
          <a:chExt cx="0" cy="0"/>
        </a:xfrm>
      </p:grpSpPr>
      <p:graphicFrame>
        <p:nvGraphicFramePr>
          <p:cNvPr id="19"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3622" name="think-cell Slide" r:id="rId4" imgW="360" imgH="360" progId="">
              <p:embed/>
            </p:oleObj>
          </a:graphicData>
        </a:graphic>
      </p:graphicFrame>
      <p:sp>
        <p:nvSpPr>
          <p:cNvPr id="20" name="Rectangle 19"/>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23"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B3F74584-F47F-4DF9-A4BD-C11DE3C5588A}" type="slidenum">
              <a:rPr lang="en-GB" sz="1100">
                <a:solidFill>
                  <a:schemeClr val="bg1"/>
                </a:solidFill>
              </a:rPr>
              <a:pPr algn="ctr" eaLnBrk="0" hangingPunct="0"/>
              <a:t>‹N°›</a:t>
            </a:fld>
            <a:endParaRPr lang="en-GB" sz="1100">
              <a:solidFill>
                <a:schemeClr val="bg1"/>
              </a:solidFill>
            </a:endParaRPr>
          </a:p>
        </p:txBody>
      </p:sp>
      <p:pic>
        <p:nvPicPr>
          <p:cNvPr id="24"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4"/>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13" name="Text Placeholder 2"/>
          <p:cNvSpPr>
            <a:spLocks noGrp="1"/>
          </p:cNvSpPr>
          <p:nvPr>
            <p:ph type="body" idx="13"/>
          </p:nvPr>
        </p:nvSpPr>
        <p:spPr>
          <a:xfrm>
            <a:off x="575905" y="1660677"/>
            <a:ext cx="5196060"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4"/>
          </p:nvPr>
        </p:nvSpPr>
        <p:spPr>
          <a:xfrm>
            <a:off x="6365074" y="1660677"/>
            <a:ext cx="5221216"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hart Placeholder 7"/>
          <p:cNvSpPr>
            <a:spLocks noGrp="1"/>
          </p:cNvSpPr>
          <p:nvPr>
            <p:ph type="chart" sz="quarter" idx="10"/>
          </p:nvPr>
        </p:nvSpPr>
        <p:spPr>
          <a:xfrm>
            <a:off x="930639" y="2059598"/>
            <a:ext cx="4841326" cy="1600200"/>
          </a:xfrm>
        </p:spPr>
        <p:txBody>
          <a:bodyPr/>
          <a:lstStyle>
            <a:lvl1pPr marL="0" indent="0">
              <a:buNone/>
              <a:defRPr sz="1000"/>
            </a:lvl1pPr>
          </a:lstStyle>
          <a:p>
            <a:pPr lvl="0"/>
            <a:r>
              <a:rPr lang="en-US" noProof="0" smtClean="0"/>
              <a:t>Click icon to add chart</a:t>
            </a:r>
            <a:endParaRPr lang="en-US" noProof="0"/>
          </a:p>
        </p:txBody>
      </p:sp>
      <p:sp>
        <p:nvSpPr>
          <p:cNvPr id="16" name="Text Placeholder 11"/>
          <p:cNvSpPr>
            <a:spLocks noGrp="1"/>
          </p:cNvSpPr>
          <p:nvPr>
            <p:ph type="body" sz="quarter" idx="11"/>
          </p:nvPr>
        </p:nvSpPr>
        <p:spPr>
          <a:xfrm>
            <a:off x="580476" y="2059598"/>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7" name="Text Placeholder 11"/>
          <p:cNvSpPr>
            <a:spLocks noGrp="1"/>
          </p:cNvSpPr>
          <p:nvPr>
            <p:ph type="body" sz="quarter" idx="15"/>
          </p:nvPr>
        </p:nvSpPr>
        <p:spPr>
          <a:xfrm>
            <a:off x="930639" y="3661598"/>
            <a:ext cx="4841326"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18" name="Chart Placeholder 7"/>
          <p:cNvSpPr>
            <a:spLocks noGrp="1"/>
          </p:cNvSpPr>
          <p:nvPr>
            <p:ph type="chart" sz="quarter" idx="16"/>
          </p:nvPr>
        </p:nvSpPr>
        <p:spPr>
          <a:xfrm>
            <a:off x="6715238" y="2059598"/>
            <a:ext cx="4871053" cy="1600200"/>
          </a:xfrm>
        </p:spPr>
        <p:txBody>
          <a:bodyPr/>
          <a:lstStyle>
            <a:lvl1pPr marL="0" indent="0">
              <a:buNone/>
              <a:defRPr sz="1000"/>
            </a:lvl1pPr>
          </a:lstStyle>
          <a:p>
            <a:pPr lvl="0"/>
            <a:r>
              <a:rPr lang="en-US" noProof="0" smtClean="0"/>
              <a:t>Click icon to add chart</a:t>
            </a:r>
            <a:endParaRPr lang="en-US" noProof="0"/>
          </a:p>
        </p:txBody>
      </p:sp>
      <p:sp>
        <p:nvSpPr>
          <p:cNvPr id="21" name="Text Placeholder 11"/>
          <p:cNvSpPr>
            <a:spLocks noGrp="1"/>
          </p:cNvSpPr>
          <p:nvPr>
            <p:ph type="body" sz="quarter" idx="19"/>
          </p:nvPr>
        </p:nvSpPr>
        <p:spPr>
          <a:xfrm>
            <a:off x="6365075" y="2059598"/>
            <a:ext cx="350163" cy="1600200"/>
          </a:xfrm>
        </p:spPr>
        <p:txBody>
          <a:bodyPr vert="vert270" lIns="36005">
            <a:no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22" name="Text Placeholder 11"/>
          <p:cNvSpPr>
            <a:spLocks noGrp="1"/>
          </p:cNvSpPr>
          <p:nvPr>
            <p:ph type="body" sz="quarter" idx="20"/>
          </p:nvPr>
        </p:nvSpPr>
        <p:spPr>
          <a:xfrm>
            <a:off x="6715238" y="3661598"/>
            <a:ext cx="4871053" cy="268535"/>
          </a:xfrm>
        </p:spPr>
        <p:txBody>
          <a:bodyPr wrap="square" tIns="72009" bIns="72009">
            <a:spAutoFit/>
          </a:bodyPr>
          <a:lstStyle>
            <a:lvl1pPr marL="0" indent="0" algn="ctr">
              <a:spcBef>
                <a:spcPts val="0"/>
              </a:spcBef>
              <a:buNone/>
              <a:defRPr sz="800" b="1"/>
            </a:lvl1pPr>
            <a:lvl2pPr marL="252413" indent="0">
              <a:buNone/>
              <a:defRPr sz="1000" b="1"/>
            </a:lvl2pPr>
            <a:lvl3pPr marL="468312" indent="0">
              <a:buNone/>
              <a:defRPr sz="1000" b="1"/>
            </a:lvl3pPr>
            <a:lvl4pPr marL="715963" indent="0">
              <a:buNone/>
              <a:defRPr sz="1000" b="1"/>
            </a:lvl4pPr>
            <a:lvl5pPr marL="896938" indent="0">
              <a:buNone/>
              <a:defRPr sz="1000" b="1"/>
            </a:lvl5pPr>
          </a:lstStyle>
          <a:p>
            <a:pPr lvl="0"/>
            <a:r>
              <a:rPr lang="en-US" smtClean="0"/>
              <a:t>Click to edit Master text styles</a:t>
            </a:r>
          </a:p>
        </p:txBody>
      </p:sp>
      <p:sp>
        <p:nvSpPr>
          <p:cNvPr id="4" name="Text Placeholder 3"/>
          <p:cNvSpPr>
            <a:spLocks noGrp="1"/>
          </p:cNvSpPr>
          <p:nvPr>
            <p:ph type="body" sz="quarter" idx="21"/>
          </p:nvPr>
        </p:nvSpPr>
        <p:spPr>
          <a:xfrm>
            <a:off x="931179" y="4384675"/>
            <a:ext cx="4841326" cy="168910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22"/>
          </p:nvPr>
        </p:nvSpPr>
        <p:spPr>
          <a:xfrm>
            <a:off x="6712728" y="4384675"/>
            <a:ext cx="4896781" cy="168910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133662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6214" name="think-cell Slide" r:id="rId4" imgW="360" imgH="360" progId="">
              <p:embed/>
            </p:oleObj>
          </a:graphicData>
        </a:graphic>
      </p:graphicFrame>
      <p:sp>
        <p:nvSpPr>
          <p:cNvPr id="4" name="Rectangle 3"/>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6"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55B5190E-DFCF-470B-BED5-8C86DA3C0757}" type="slidenum">
              <a:rPr lang="en-GB" sz="1100">
                <a:solidFill>
                  <a:schemeClr val="bg1"/>
                </a:solidFill>
              </a:rPr>
              <a:pPr algn="ctr" eaLnBrk="0" hangingPunct="0"/>
              <a:t>‹N°›</a:t>
            </a:fld>
            <a:endParaRPr lang="en-GB" sz="1100">
              <a:solidFill>
                <a:schemeClr val="bg1"/>
              </a:solidFill>
            </a:endParaRPr>
          </a:p>
        </p:txBody>
      </p:sp>
      <p:pic>
        <p:nvPicPr>
          <p:cNvPr id="7"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937144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6 text boxes">
    <p:spTree>
      <p:nvGrpSpPr>
        <p:cNvPr id="1" name=""/>
        <p:cNvGrpSpPr/>
        <p:nvPr/>
      </p:nvGrpSpPr>
      <p:grpSpPr>
        <a:xfrm>
          <a:off x="0" y="0"/>
          <a:ext cx="0" cy="0"/>
          <a:chOff x="0" y="0"/>
          <a:chExt cx="0" cy="0"/>
        </a:xfrm>
      </p:grpSpPr>
      <p:graphicFrame>
        <p:nvGraphicFramePr>
          <p:cNvPr id="9"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4646" name="think-cell Slide" r:id="rId4" imgW="360" imgH="360" progId="">
              <p:embed/>
            </p:oleObj>
          </a:graphicData>
        </a:graphic>
      </p:graphicFrame>
      <p:sp>
        <p:nvSpPr>
          <p:cNvPr id="10" name="Rectangle 9"/>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1"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03EB7C0F-B854-4BC0-87B9-C5F15CBDBC7C}" type="slidenum">
              <a:rPr lang="en-GB" sz="1100">
                <a:solidFill>
                  <a:schemeClr val="bg1"/>
                </a:solidFill>
              </a:rPr>
              <a:pPr algn="ctr" eaLnBrk="0" hangingPunct="0"/>
              <a:t>‹N°›</a:t>
            </a:fld>
            <a:endParaRPr lang="en-GB" sz="1100">
              <a:solidFill>
                <a:schemeClr val="bg1"/>
              </a:solidFill>
            </a:endParaRPr>
          </a:p>
        </p:txBody>
      </p:sp>
      <p:pic>
        <p:nvPicPr>
          <p:cNvPr id="12"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5" name="Content Placeholder 4"/>
          <p:cNvSpPr>
            <a:spLocks noGrp="1"/>
          </p:cNvSpPr>
          <p:nvPr>
            <p:ph sz="quarter" idx="10"/>
          </p:nvPr>
        </p:nvSpPr>
        <p:spPr>
          <a:xfrm>
            <a:off x="580476" y="1663719"/>
            <a:ext cx="3210755"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1"/>
          </p:nvPr>
        </p:nvSpPr>
        <p:spPr>
          <a:xfrm>
            <a:off x="4490623" y="1663719"/>
            <a:ext cx="3222849"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5"/>
          <p:cNvSpPr>
            <a:spLocks noGrp="1"/>
          </p:cNvSpPr>
          <p:nvPr>
            <p:ph sz="quarter" idx="12"/>
          </p:nvPr>
        </p:nvSpPr>
        <p:spPr>
          <a:xfrm>
            <a:off x="8390692" y="1663719"/>
            <a:ext cx="3208739"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17"/>
          <p:cNvSpPr>
            <a:spLocks noGrp="1"/>
          </p:cNvSpPr>
          <p:nvPr>
            <p:ph sz="quarter" idx="13"/>
          </p:nvPr>
        </p:nvSpPr>
        <p:spPr>
          <a:xfrm>
            <a:off x="580476" y="4160856"/>
            <a:ext cx="3210755"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Content Placeholder 19"/>
          <p:cNvSpPr>
            <a:spLocks noGrp="1"/>
          </p:cNvSpPr>
          <p:nvPr>
            <p:ph sz="quarter" idx="14"/>
          </p:nvPr>
        </p:nvSpPr>
        <p:spPr>
          <a:xfrm>
            <a:off x="4490623" y="4160856"/>
            <a:ext cx="3222849"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Content Placeholder 21"/>
          <p:cNvSpPr>
            <a:spLocks noGrp="1"/>
          </p:cNvSpPr>
          <p:nvPr>
            <p:ph sz="quarter" idx="15"/>
          </p:nvPr>
        </p:nvSpPr>
        <p:spPr>
          <a:xfrm>
            <a:off x="8390692" y="4160856"/>
            <a:ext cx="3208739"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622789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6 text boxes with heading">
    <p:spTree>
      <p:nvGrpSpPr>
        <p:cNvPr id="1" name=""/>
        <p:cNvGrpSpPr/>
        <p:nvPr/>
      </p:nvGrpSpPr>
      <p:grpSpPr>
        <a:xfrm>
          <a:off x="0" y="0"/>
          <a:ext cx="0" cy="0"/>
          <a:chOff x="0" y="0"/>
          <a:chExt cx="0" cy="0"/>
        </a:xfrm>
      </p:grpSpPr>
      <p:graphicFrame>
        <p:nvGraphicFramePr>
          <p:cNvPr id="21"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5670" name="think-cell Slide" r:id="rId4" imgW="360" imgH="360" progId="">
              <p:embed/>
            </p:oleObj>
          </a:graphicData>
        </a:graphic>
      </p:graphicFrame>
      <p:sp>
        <p:nvSpPr>
          <p:cNvPr id="23" name="Rectangle 22"/>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25"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046121A1-4CDD-4646-A2BC-9BA62170B2ED}" type="slidenum">
              <a:rPr lang="en-GB" sz="1100">
                <a:solidFill>
                  <a:schemeClr val="bg1"/>
                </a:solidFill>
              </a:rPr>
              <a:pPr algn="ctr" eaLnBrk="0" hangingPunct="0"/>
              <a:t>‹N°›</a:t>
            </a:fld>
            <a:endParaRPr lang="en-GB" sz="1100">
              <a:solidFill>
                <a:schemeClr val="bg1"/>
              </a:solidFill>
            </a:endParaRPr>
          </a:p>
        </p:txBody>
      </p:sp>
      <p:pic>
        <p:nvPicPr>
          <p:cNvPr id="27"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Rectangle 28"/>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15" name="Text Placeholder 2"/>
          <p:cNvSpPr>
            <a:spLocks noGrp="1"/>
          </p:cNvSpPr>
          <p:nvPr>
            <p:ph type="body" idx="15"/>
          </p:nvPr>
        </p:nvSpPr>
        <p:spPr>
          <a:xfrm>
            <a:off x="575905" y="1666380"/>
            <a:ext cx="3192615"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2"/>
          <p:cNvSpPr>
            <a:spLocks noGrp="1"/>
          </p:cNvSpPr>
          <p:nvPr>
            <p:ph type="body" idx="16"/>
          </p:nvPr>
        </p:nvSpPr>
        <p:spPr>
          <a:xfrm>
            <a:off x="8398612" y="1666380"/>
            <a:ext cx="3192615"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ext Placeholder 2"/>
          <p:cNvSpPr>
            <a:spLocks noGrp="1"/>
          </p:cNvSpPr>
          <p:nvPr>
            <p:ph type="body" idx="17"/>
          </p:nvPr>
        </p:nvSpPr>
        <p:spPr>
          <a:xfrm>
            <a:off x="4499567" y="1666380"/>
            <a:ext cx="3192615"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8"/>
          </p:nvPr>
        </p:nvSpPr>
        <p:spPr>
          <a:xfrm>
            <a:off x="575905" y="4161180"/>
            <a:ext cx="3192615"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
          <p:cNvSpPr>
            <a:spLocks noGrp="1"/>
          </p:cNvSpPr>
          <p:nvPr>
            <p:ph type="body" idx="19"/>
          </p:nvPr>
        </p:nvSpPr>
        <p:spPr>
          <a:xfrm>
            <a:off x="8398612" y="4161180"/>
            <a:ext cx="3192615"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2"/>
          <p:cNvSpPr>
            <a:spLocks noGrp="1"/>
          </p:cNvSpPr>
          <p:nvPr>
            <p:ph type="body" idx="20"/>
          </p:nvPr>
        </p:nvSpPr>
        <p:spPr>
          <a:xfrm>
            <a:off x="4499567" y="4161180"/>
            <a:ext cx="3192615"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1"/>
          </p:nvPr>
        </p:nvSpPr>
        <p:spPr>
          <a:xfrm>
            <a:off x="576444" y="2146319"/>
            <a:ext cx="3192615" cy="14303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22"/>
          </p:nvPr>
        </p:nvSpPr>
        <p:spPr>
          <a:xfrm>
            <a:off x="4490622" y="2146319"/>
            <a:ext cx="3200677" cy="14303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Content Placeholder 21"/>
          <p:cNvSpPr>
            <a:spLocks noGrp="1"/>
          </p:cNvSpPr>
          <p:nvPr>
            <p:ph sz="quarter" idx="23"/>
          </p:nvPr>
        </p:nvSpPr>
        <p:spPr>
          <a:xfrm>
            <a:off x="8390692" y="2146319"/>
            <a:ext cx="3200677" cy="14303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Content Placeholder 23"/>
          <p:cNvSpPr>
            <a:spLocks noGrp="1"/>
          </p:cNvSpPr>
          <p:nvPr>
            <p:ph sz="quarter" idx="24"/>
          </p:nvPr>
        </p:nvSpPr>
        <p:spPr>
          <a:xfrm>
            <a:off x="580476" y="4643456"/>
            <a:ext cx="3188584" cy="14303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Content Placeholder 25"/>
          <p:cNvSpPr>
            <a:spLocks noGrp="1"/>
          </p:cNvSpPr>
          <p:nvPr>
            <p:ph sz="quarter" idx="25"/>
          </p:nvPr>
        </p:nvSpPr>
        <p:spPr>
          <a:xfrm>
            <a:off x="4490623" y="4643456"/>
            <a:ext cx="3222849" cy="14303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Content Placeholder 27"/>
          <p:cNvSpPr>
            <a:spLocks noGrp="1"/>
          </p:cNvSpPr>
          <p:nvPr>
            <p:ph sz="quarter" idx="26"/>
          </p:nvPr>
        </p:nvSpPr>
        <p:spPr>
          <a:xfrm>
            <a:off x="8390692" y="4643456"/>
            <a:ext cx="3200677" cy="14303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423392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8 text boxe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6694" name="think-cell Slide" r:id="rId4" imgW="360" imgH="360" progId="">
              <p:embed/>
            </p:oleObj>
          </a:graphicData>
        </a:graphic>
      </p:graphicFrame>
      <p:sp>
        <p:nvSpPr>
          <p:cNvPr id="12" name="Rectangle 11"/>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3"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5C371B1E-C869-47BE-8046-F4BE62B494C1}" type="slidenum">
              <a:rPr lang="en-GB" sz="1100">
                <a:solidFill>
                  <a:schemeClr val="bg1"/>
                </a:solidFill>
              </a:rPr>
              <a:pPr algn="ctr" eaLnBrk="0" hangingPunct="0"/>
              <a:t>‹N°›</a:t>
            </a:fld>
            <a:endParaRPr lang="en-GB" sz="1100">
              <a:solidFill>
                <a:schemeClr val="bg1"/>
              </a:solidFill>
            </a:endParaRPr>
          </a:p>
        </p:txBody>
      </p:sp>
      <p:pic>
        <p:nvPicPr>
          <p:cNvPr id="14"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5" name="Content Placeholder 4"/>
          <p:cNvSpPr>
            <a:spLocks noGrp="1"/>
          </p:cNvSpPr>
          <p:nvPr>
            <p:ph sz="quarter" idx="10"/>
          </p:nvPr>
        </p:nvSpPr>
        <p:spPr>
          <a:xfrm>
            <a:off x="580476" y="1663718"/>
            <a:ext cx="2400508" cy="1920106"/>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1"/>
          </p:nvPr>
        </p:nvSpPr>
        <p:spPr>
          <a:xfrm>
            <a:off x="3452621" y="1663718"/>
            <a:ext cx="2398492" cy="1920106"/>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17"/>
          <p:cNvSpPr>
            <a:spLocks noGrp="1"/>
          </p:cNvSpPr>
          <p:nvPr>
            <p:ph sz="quarter" idx="12"/>
          </p:nvPr>
        </p:nvSpPr>
        <p:spPr>
          <a:xfrm>
            <a:off x="6278407" y="1663718"/>
            <a:ext cx="2408569" cy="1920106"/>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Content Placeholder 19"/>
          <p:cNvSpPr>
            <a:spLocks noGrp="1"/>
          </p:cNvSpPr>
          <p:nvPr>
            <p:ph sz="quarter" idx="13"/>
          </p:nvPr>
        </p:nvSpPr>
        <p:spPr>
          <a:xfrm>
            <a:off x="9223110" y="1663718"/>
            <a:ext cx="2376322" cy="1920106"/>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Content Placeholder 21"/>
          <p:cNvSpPr>
            <a:spLocks noGrp="1"/>
          </p:cNvSpPr>
          <p:nvPr>
            <p:ph sz="quarter" idx="14"/>
          </p:nvPr>
        </p:nvSpPr>
        <p:spPr>
          <a:xfrm>
            <a:off x="580476" y="4160856"/>
            <a:ext cx="2400508"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Content Placeholder 23"/>
          <p:cNvSpPr>
            <a:spLocks noGrp="1"/>
          </p:cNvSpPr>
          <p:nvPr>
            <p:ph sz="quarter" idx="15"/>
          </p:nvPr>
        </p:nvSpPr>
        <p:spPr>
          <a:xfrm>
            <a:off x="3452621" y="4160856"/>
            <a:ext cx="2398492"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Content Placeholder 25"/>
          <p:cNvSpPr>
            <a:spLocks noGrp="1"/>
          </p:cNvSpPr>
          <p:nvPr>
            <p:ph sz="quarter" idx="16"/>
          </p:nvPr>
        </p:nvSpPr>
        <p:spPr>
          <a:xfrm>
            <a:off x="6278407" y="4160856"/>
            <a:ext cx="2408569"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Content Placeholder 27"/>
          <p:cNvSpPr>
            <a:spLocks noGrp="1"/>
          </p:cNvSpPr>
          <p:nvPr>
            <p:ph sz="quarter" idx="17"/>
          </p:nvPr>
        </p:nvSpPr>
        <p:spPr>
          <a:xfrm>
            <a:off x="9223110" y="4160856"/>
            <a:ext cx="2376322" cy="191292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786153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8 text boxes with heading">
    <p:spTree>
      <p:nvGrpSpPr>
        <p:cNvPr id="1" name=""/>
        <p:cNvGrpSpPr/>
        <p:nvPr/>
      </p:nvGrpSpPr>
      <p:grpSpPr>
        <a:xfrm>
          <a:off x="0" y="0"/>
          <a:ext cx="0" cy="0"/>
          <a:chOff x="0" y="0"/>
          <a:chExt cx="0" cy="0"/>
        </a:xfrm>
      </p:grpSpPr>
      <p:graphicFrame>
        <p:nvGraphicFramePr>
          <p:cNvPr id="21"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7718" name="think-cell Slide" r:id="rId4" imgW="360" imgH="360" progId="">
              <p:embed/>
            </p:oleObj>
          </a:graphicData>
        </a:graphic>
      </p:graphicFrame>
      <p:sp>
        <p:nvSpPr>
          <p:cNvPr id="23" name="Rectangle 22"/>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25"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649BF96B-729C-4D9D-9481-D6906B5CF4CE}" type="slidenum">
              <a:rPr lang="en-GB" sz="1100">
                <a:solidFill>
                  <a:schemeClr val="bg1"/>
                </a:solidFill>
              </a:rPr>
              <a:pPr algn="ctr" eaLnBrk="0" hangingPunct="0"/>
              <a:t>‹N°›</a:t>
            </a:fld>
            <a:endParaRPr lang="en-GB" sz="1100">
              <a:solidFill>
                <a:schemeClr val="bg1"/>
              </a:solidFill>
            </a:endParaRPr>
          </a:p>
        </p:txBody>
      </p:sp>
      <p:pic>
        <p:nvPicPr>
          <p:cNvPr id="26"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Rectangle 26"/>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17" name="Text Placeholder 2"/>
          <p:cNvSpPr>
            <a:spLocks noGrp="1"/>
          </p:cNvSpPr>
          <p:nvPr>
            <p:ph type="body" idx="17"/>
          </p:nvPr>
        </p:nvSpPr>
        <p:spPr>
          <a:xfrm>
            <a:off x="575905" y="1666380"/>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8"/>
          </p:nvPr>
        </p:nvSpPr>
        <p:spPr>
          <a:xfrm>
            <a:off x="3455260" y="1666380"/>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
          <p:cNvSpPr>
            <a:spLocks noGrp="1"/>
          </p:cNvSpPr>
          <p:nvPr>
            <p:ph type="body" idx="19"/>
          </p:nvPr>
        </p:nvSpPr>
        <p:spPr>
          <a:xfrm>
            <a:off x="6278407" y="1666380"/>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2"/>
          <p:cNvSpPr>
            <a:spLocks noGrp="1"/>
          </p:cNvSpPr>
          <p:nvPr>
            <p:ph type="body" idx="20"/>
          </p:nvPr>
        </p:nvSpPr>
        <p:spPr>
          <a:xfrm>
            <a:off x="9213968" y="1666380"/>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25"/>
          </p:nvPr>
        </p:nvSpPr>
        <p:spPr>
          <a:xfrm>
            <a:off x="575905" y="4167112"/>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26"/>
          </p:nvPr>
        </p:nvSpPr>
        <p:spPr>
          <a:xfrm>
            <a:off x="3455260" y="4167112"/>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27"/>
          </p:nvPr>
        </p:nvSpPr>
        <p:spPr>
          <a:xfrm>
            <a:off x="6278407" y="4167112"/>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2" name="Text Placeholder 2"/>
          <p:cNvSpPr>
            <a:spLocks noGrp="1"/>
          </p:cNvSpPr>
          <p:nvPr>
            <p:ph type="body" idx="28"/>
          </p:nvPr>
        </p:nvSpPr>
        <p:spPr>
          <a:xfrm>
            <a:off x="9213968" y="4167112"/>
            <a:ext cx="2386399" cy="342900"/>
          </a:xfrm>
          <a:solidFill>
            <a:schemeClr val="accent6"/>
          </a:solidFill>
        </p:spPr>
        <p:txBody>
          <a:bodyPr anchor="ctr"/>
          <a:lstStyle>
            <a:lvl1pPr marL="0" indent="0">
              <a:spcBef>
                <a:spcPts val="0"/>
              </a:spcBef>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9"/>
          </p:nvPr>
        </p:nvSpPr>
        <p:spPr>
          <a:xfrm>
            <a:off x="576444" y="2128856"/>
            <a:ext cx="2386399" cy="145141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30"/>
          </p:nvPr>
        </p:nvSpPr>
        <p:spPr>
          <a:xfrm>
            <a:off x="3452621" y="2128856"/>
            <a:ext cx="2388414" cy="145141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12"/>
          <p:cNvSpPr>
            <a:spLocks noGrp="1"/>
          </p:cNvSpPr>
          <p:nvPr>
            <p:ph sz="quarter" idx="31"/>
          </p:nvPr>
        </p:nvSpPr>
        <p:spPr>
          <a:xfrm>
            <a:off x="6278407" y="2128856"/>
            <a:ext cx="2408569" cy="1451410"/>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5"/>
          <p:cNvSpPr>
            <a:spLocks noGrp="1"/>
          </p:cNvSpPr>
          <p:nvPr>
            <p:ph sz="quarter" idx="32"/>
          </p:nvPr>
        </p:nvSpPr>
        <p:spPr>
          <a:xfrm>
            <a:off x="9223110" y="2128855"/>
            <a:ext cx="2376322" cy="1392964"/>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Content Placeholder 21"/>
          <p:cNvSpPr>
            <a:spLocks noGrp="1"/>
          </p:cNvSpPr>
          <p:nvPr>
            <p:ph sz="quarter" idx="33"/>
          </p:nvPr>
        </p:nvSpPr>
        <p:spPr>
          <a:xfrm>
            <a:off x="576444" y="4652981"/>
            <a:ext cx="2386399" cy="1420795"/>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Content Placeholder 23"/>
          <p:cNvSpPr>
            <a:spLocks noGrp="1"/>
          </p:cNvSpPr>
          <p:nvPr>
            <p:ph sz="quarter" idx="34"/>
          </p:nvPr>
        </p:nvSpPr>
        <p:spPr>
          <a:xfrm>
            <a:off x="3452621" y="4652981"/>
            <a:ext cx="2398492" cy="1420795"/>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Content Placeholder 33"/>
          <p:cNvSpPr>
            <a:spLocks noGrp="1"/>
          </p:cNvSpPr>
          <p:nvPr>
            <p:ph sz="quarter" idx="35"/>
          </p:nvPr>
        </p:nvSpPr>
        <p:spPr>
          <a:xfrm>
            <a:off x="6278407" y="4652981"/>
            <a:ext cx="2408569" cy="1420795"/>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6" name="Content Placeholder 35"/>
          <p:cNvSpPr>
            <a:spLocks noGrp="1"/>
          </p:cNvSpPr>
          <p:nvPr>
            <p:ph sz="quarter" idx="36"/>
          </p:nvPr>
        </p:nvSpPr>
        <p:spPr>
          <a:xfrm>
            <a:off x="9223109" y="4652981"/>
            <a:ext cx="2386399" cy="1420795"/>
          </a:xfrm>
        </p:spPr>
        <p:txBody>
          <a:bodyPr/>
          <a:lstStyle>
            <a:lvl1pPr>
              <a:spcBef>
                <a:spcPts val="720"/>
              </a:spcBef>
              <a:defRPr sz="1000"/>
            </a:lvl1pPr>
            <a:lvl2pPr>
              <a:spcBef>
                <a:spcPts val="240"/>
              </a:spcBef>
              <a:defRPr sz="1000"/>
            </a:lvl2pPr>
            <a:lvl3pPr>
              <a:spcBef>
                <a:spcPts val="240"/>
              </a:spcBef>
              <a:defRPr sz="1000"/>
            </a:lvl3pPr>
            <a:lvl4pPr>
              <a:spcBef>
                <a:spcPts val="240"/>
              </a:spcBef>
              <a:defRPr sz="1000"/>
            </a:lvl4pPr>
            <a:lvl5pPr>
              <a:spcBef>
                <a:spcPts val="24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088161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 columns 1/3 split">
    <p:spTree>
      <p:nvGrpSpPr>
        <p:cNvPr id="1" name=""/>
        <p:cNvGrpSpPr/>
        <p:nvPr/>
      </p:nvGrpSpPr>
      <p:grpSpPr>
        <a:xfrm>
          <a:off x="0" y="0"/>
          <a:ext cx="0" cy="0"/>
          <a:chOff x="0" y="0"/>
          <a:chExt cx="0" cy="0"/>
        </a:xfrm>
      </p:grpSpPr>
      <p:graphicFrame>
        <p:nvGraphicFramePr>
          <p:cNvPr id="7"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8742" name="think-cell Slide" r:id="rId4" imgW="360" imgH="360" progId="">
              <p:embed/>
            </p:oleObj>
          </a:graphicData>
        </a:graphic>
      </p:graphicFrame>
      <p:sp>
        <p:nvSpPr>
          <p:cNvPr id="9" name="Rectangle 8"/>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0"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0FD1DC3B-9869-469A-9890-16C6C5F14FBB}" type="slidenum">
              <a:rPr lang="en-GB" sz="1100">
                <a:solidFill>
                  <a:schemeClr val="bg1"/>
                </a:solidFill>
              </a:rPr>
              <a:pPr algn="ctr" eaLnBrk="0" hangingPunct="0"/>
              <a:t>‹N°›</a:t>
            </a:fld>
            <a:endParaRPr lang="en-GB" sz="1100">
              <a:solidFill>
                <a:schemeClr val="bg1"/>
              </a:solidFill>
            </a:endParaRPr>
          </a:p>
        </p:txBody>
      </p:sp>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5904" y="1657754"/>
            <a:ext cx="3260407"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4427849" y="1657754"/>
            <a:ext cx="7172518"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13"/>
          </p:nvPr>
        </p:nvSpPr>
        <p:spPr>
          <a:xfrm>
            <a:off x="576444" y="2190080"/>
            <a:ext cx="3260407" cy="3883696"/>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4"/>
          </p:nvPr>
        </p:nvSpPr>
        <p:spPr>
          <a:xfrm>
            <a:off x="4431039" y="2190080"/>
            <a:ext cx="7168393" cy="3883696"/>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476747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 columns 3/1 split">
    <p:spTree>
      <p:nvGrpSpPr>
        <p:cNvPr id="1" name=""/>
        <p:cNvGrpSpPr/>
        <p:nvPr/>
      </p:nvGrpSpPr>
      <p:grpSpPr>
        <a:xfrm>
          <a:off x="0" y="0"/>
          <a:ext cx="0" cy="0"/>
          <a:chOff x="0" y="0"/>
          <a:chExt cx="0" cy="0"/>
        </a:xfrm>
      </p:grpSpPr>
      <p:graphicFrame>
        <p:nvGraphicFramePr>
          <p:cNvPr id="7"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29766" name="think-cell Slide" r:id="rId4" imgW="360" imgH="360" progId="">
              <p:embed/>
            </p:oleObj>
          </a:graphicData>
        </a:graphic>
      </p:graphicFrame>
      <p:sp>
        <p:nvSpPr>
          <p:cNvPr id="9" name="Rectangle 8"/>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0"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ADB19B82-0A70-4327-8FC2-E15966C14FD6}" type="slidenum">
              <a:rPr lang="en-GB" sz="1100">
                <a:solidFill>
                  <a:schemeClr val="bg1"/>
                </a:solidFill>
              </a:rPr>
              <a:pPr algn="ctr" eaLnBrk="0" hangingPunct="0"/>
              <a:t>‹N°›</a:t>
            </a:fld>
            <a:endParaRPr lang="en-GB" sz="1100">
              <a:solidFill>
                <a:schemeClr val="bg1"/>
              </a:solidFill>
            </a:endParaRPr>
          </a:p>
        </p:txBody>
      </p:sp>
      <p:pic>
        <p:nvPicPr>
          <p:cNvPr id="11"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22572" y="1666380"/>
            <a:ext cx="3277794"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580476" y="1666380"/>
            <a:ext cx="7188415" cy="342900"/>
          </a:xfrm>
          <a:solidFill>
            <a:schemeClr val="accent6"/>
          </a:solidFill>
        </p:spPr>
        <p:txBody>
          <a:bodyPr anchor="ct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13"/>
          </p:nvPr>
        </p:nvSpPr>
        <p:spPr>
          <a:xfrm>
            <a:off x="580476" y="2198706"/>
            <a:ext cx="7188360" cy="3875070"/>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7"/>
          <p:cNvSpPr>
            <a:spLocks noGrp="1"/>
          </p:cNvSpPr>
          <p:nvPr>
            <p:ph sz="quarter" idx="14"/>
          </p:nvPr>
        </p:nvSpPr>
        <p:spPr>
          <a:xfrm>
            <a:off x="8363024" y="2198706"/>
            <a:ext cx="3236408" cy="3875070"/>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74693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801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7306" name="think-cell Slide" r:id="rId5" imgW="360" imgH="360" progId="">
              <p:embed/>
            </p:oleObj>
          </a:graphicData>
        </a:graphic>
      </p:graphicFrame>
      <p:graphicFrame>
        <p:nvGraphicFramePr>
          <p:cNvPr id="5" name="Object 4" hidden="1"/>
          <p:cNvGraphicFramePr>
            <a:graphicFrameLocks noChangeAspect="1"/>
          </p:cNvGraphicFramePr>
          <p:nvPr>
            <p:custDataLst>
              <p:tags r:id="rId3"/>
            </p:custDataLst>
          </p:nvPr>
        </p:nvGraphicFramePr>
        <p:xfrm>
          <a:off x="2017" y="1589"/>
          <a:ext cx="2015" cy="1587"/>
        </p:xfrm>
        <a:graphic>
          <a:graphicData uri="http://schemas.openxmlformats.org/presentationml/2006/ole">
            <p:oleObj spid="_x0000_s7307" name="think-cell Slide" r:id="rId6" imgW="360" imgH="360" progId="">
              <p:embed/>
            </p:oleObj>
          </a:graphicData>
        </a:graphic>
      </p:graphicFrame>
      <p:pic>
        <p:nvPicPr>
          <p:cNvPr id="6" name="Picture 5"/>
          <p:cNvPicPr>
            <a:picLocks noChangeAspect="1" noChangeArrowheads="1"/>
          </p:cNvPicPr>
          <p:nvPr/>
        </p:nvPicPr>
        <p:blipFill>
          <a:blip r:embed="rId7" cstate="print">
            <a:clrChange>
              <a:clrFrom>
                <a:srgbClr val="EDF2F2"/>
              </a:clrFrom>
              <a:clrTo>
                <a:srgbClr val="EDF2F2">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073079" y="685800"/>
            <a:ext cx="5871266" cy="4167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91470" y="5400676"/>
            <a:ext cx="2817724"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909011" y="3433807"/>
            <a:ext cx="5456064" cy="983219"/>
          </a:xfrm>
          <a:noFill/>
          <a:effectLst/>
        </p:spPr>
        <p:txBody>
          <a:bodyPr lIns="0" bIns="36005"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909010" y="4418039"/>
            <a:ext cx="7469551" cy="551689"/>
          </a:xfrm>
        </p:spPr>
        <p:txBody>
          <a:bodyPr lIns="0" tIns="72009" rIns="72009" bIns="72009" anchor="t">
            <a:spAutoFit/>
          </a:bodyPr>
          <a:lstStyle>
            <a:lvl1pPr algn="l">
              <a:defRPr sz="3000" b="1"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29325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8330" name="think-cell Slide" r:id="rId5" imgW="360" imgH="360" progId="">
              <p:embed/>
            </p:oleObj>
          </a:graphicData>
        </a:graphic>
      </p:graphicFrame>
      <p:graphicFrame>
        <p:nvGraphicFramePr>
          <p:cNvPr id="5" name="Object 4" hidden="1"/>
          <p:cNvGraphicFramePr>
            <a:graphicFrameLocks noChangeAspect="1"/>
          </p:cNvGraphicFramePr>
          <p:nvPr>
            <p:custDataLst>
              <p:tags r:id="rId3"/>
            </p:custDataLst>
          </p:nvPr>
        </p:nvGraphicFramePr>
        <p:xfrm>
          <a:off x="2017" y="1589"/>
          <a:ext cx="2015" cy="1587"/>
        </p:xfrm>
        <a:graphic>
          <a:graphicData uri="http://schemas.openxmlformats.org/presentationml/2006/ole">
            <p:oleObj spid="_x0000_s8331" name="think-cell Slide" r:id="rId6" imgW="360" imgH="360" progId="">
              <p:embed/>
            </p:oleObj>
          </a:graphicData>
        </a:graphic>
      </p:graphicFrame>
      <p:pic>
        <p:nvPicPr>
          <p:cNvPr id="6"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8" name="Rectangle 7"/>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B7C851C3-6E1C-4065-9544-4AF031CD9F36}" type="slidenum">
              <a:rPr lang="en-GB" sz="1100">
                <a:solidFill>
                  <a:schemeClr val="bg1"/>
                </a:solidFill>
              </a:rPr>
              <a:pPr algn="ctr" eaLnBrk="0" hangingPunct="0"/>
              <a:t>‹N°›</a:t>
            </a:fld>
            <a:endParaRPr lang="en-GB" sz="1100">
              <a:solidFill>
                <a:schemeClr val="bg1"/>
              </a:solidFill>
            </a:endParaRPr>
          </a:p>
        </p:txBody>
      </p:sp>
      <p:sp>
        <p:nvSpPr>
          <p:cNvPr id="2" name="Title 1"/>
          <p:cNvSpPr>
            <a:spLocks noGrp="1"/>
          </p:cNvSpPr>
          <p:nvPr>
            <p:ph type="title"/>
          </p:nvPr>
        </p:nvSpPr>
        <p:spPr>
          <a:xfrm>
            <a:off x="575906" y="304800"/>
            <a:ext cx="8722654" cy="1066800"/>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5905" y="1665288"/>
            <a:ext cx="11015321" cy="4408488"/>
          </a:xfrm>
          <a:noFill/>
          <a:ln>
            <a:noFill/>
          </a:ln>
          <a:effectLst/>
        </p:spPr>
        <p:style>
          <a:lnRef idx="3">
            <a:schemeClr val="lt1"/>
          </a:lnRef>
          <a:fillRef idx="1">
            <a:schemeClr val="accent3"/>
          </a:fillRef>
          <a:effectRef idx="1">
            <a:schemeClr val="accent3"/>
          </a:effectRef>
          <a:fontRef idx="none"/>
        </p:style>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38858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 columns">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9286" name="think-cell Slide" r:id="rId4" imgW="360" imgH="360" progId="">
              <p:embed/>
            </p:oleObj>
          </a:graphicData>
        </a:graphic>
      </p:graphicFrame>
      <p:sp>
        <p:nvSpPr>
          <p:cNvPr id="6" name="Rectangle 5"/>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7"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ED4A4FD5-CC4E-4BE0-9862-9B514D7FF151}" type="slidenum">
              <a:rPr lang="en-GB" sz="1100">
                <a:solidFill>
                  <a:schemeClr val="bg1"/>
                </a:solidFill>
              </a:rPr>
              <a:pPr algn="ctr" eaLnBrk="0" hangingPunct="0"/>
              <a:t>‹N°›</a:t>
            </a:fld>
            <a:endParaRPr lang="en-GB" sz="1100">
              <a:solidFill>
                <a:schemeClr val="bg1"/>
              </a:solidFill>
            </a:endParaRPr>
          </a:p>
        </p:txBody>
      </p:sp>
      <p:pic>
        <p:nvPicPr>
          <p:cNvPr id="8"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dirty="0"/>
          </a:p>
        </p:txBody>
      </p:sp>
      <p:sp>
        <p:nvSpPr>
          <p:cNvPr id="12" name="Content Placeholder 11"/>
          <p:cNvSpPr>
            <a:spLocks noGrp="1"/>
          </p:cNvSpPr>
          <p:nvPr>
            <p:ph sz="quarter" idx="10"/>
          </p:nvPr>
        </p:nvSpPr>
        <p:spPr>
          <a:xfrm>
            <a:off x="580475" y="1665288"/>
            <a:ext cx="5192030" cy="4392612"/>
          </a:xfrm>
        </p:spPr>
        <p:txBody>
          <a:bodyPr/>
          <a:lstStyle>
            <a:lvl1pPr>
              <a:spcBef>
                <a:spcPts val="900"/>
              </a:spcBef>
              <a:defRPr sz="1200"/>
            </a:lvl1pPr>
            <a:lvl2pPr>
              <a:lnSpc>
                <a:spcPct val="100000"/>
              </a:lnSpc>
              <a:spcBef>
                <a:spcPts val="300"/>
              </a:spcBef>
              <a:defRPr sz="1200"/>
            </a:lvl2pPr>
            <a:lvl3pPr>
              <a:lnSpc>
                <a:spcPct val="100000"/>
              </a:lnSpc>
              <a:spcBef>
                <a:spcPts val="300"/>
              </a:spcBef>
              <a:defRPr sz="1200"/>
            </a:lvl3pPr>
            <a:lvl4pPr>
              <a:lnSpc>
                <a:spcPct val="100000"/>
              </a:lnSpc>
              <a:spcBef>
                <a:spcPts val="300"/>
              </a:spcBef>
              <a:defRPr sz="1200"/>
            </a:lvl4pPr>
            <a:lvl5pPr>
              <a:lnSpc>
                <a:spcPct val="100000"/>
              </a:lnSpc>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13"/>
          <p:cNvSpPr>
            <a:spLocks noGrp="1"/>
          </p:cNvSpPr>
          <p:nvPr>
            <p:ph sz="quarter" idx="11"/>
          </p:nvPr>
        </p:nvSpPr>
        <p:spPr>
          <a:xfrm>
            <a:off x="6365076" y="1665288"/>
            <a:ext cx="5234357" cy="4392612"/>
          </a:xfrm>
        </p:spPr>
        <p:txBody>
          <a:bodyPr/>
          <a:lstStyle>
            <a:lvl1pPr>
              <a:spcBef>
                <a:spcPts val="9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51659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 columns with heading">
    <p:spTree>
      <p:nvGrpSpPr>
        <p:cNvPr id="1" name=""/>
        <p:cNvGrpSpPr/>
        <p:nvPr/>
      </p:nvGrpSpPr>
      <p:grpSpPr>
        <a:xfrm>
          <a:off x="0" y="0"/>
          <a:ext cx="0" cy="0"/>
          <a:chOff x="0" y="0"/>
          <a:chExt cx="0" cy="0"/>
        </a:xfrm>
      </p:grpSpPr>
      <p:graphicFrame>
        <p:nvGraphicFramePr>
          <p:cNvPr id="7"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0310" name="think-cell Slide" r:id="rId4" imgW="360" imgH="360" progId="">
              <p:embed/>
            </p:oleObj>
          </a:graphicData>
        </a:graphic>
      </p:graphicFrame>
      <p:sp>
        <p:nvSpPr>
          <p:cNvPr id="8" name="Rectangle 7"/>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9"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DFB2C7B6-1560-46E0-A3B9-45B47CC21E78}" type="slidenum">
              <a:rPr lang="en-GB" sz="1100">
                <a:solidFill>
                  <a:schemeClr val="bg1"/>
                </a:solidFill>
              </a:rPr>
              <a:pPr algn="ctr" eaLnBrk="0" hangingPunct="0"/>
              <a:t>‹N°›</a:t>
            </a:fld>
            <a:endParaRPr lang="en-GB" sz="1100">
              <a:solidFill>
                <a:schemeClr val="bg1"/>
              </a:solidFill>
            </a:endParaRPr>
          </a:p>
        </p:txBody>
      </p:sp>
      <p:pic>
        <p:nvPicPr>
          <p:cNvPr id="1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045" y="1666784"/>
            <a:ext cx="5187792" cy="342900"/>
          </a:xfrm>
          <a:solidFill>
            <a:schemeClr val="accent6"/>
          </a:solidFill>
        </p:spPr>
        <p:txBody>
          <a:bodyPr anchor="ctr">
            <a:noAutofit/>
          </a:bodyPr>
          <a:lstStyle>
            <a:lvl1pPr marL="0" indent="0">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365551" y="1673258"/>
            <a:ext cx="5225818" cy="342900"/>
          </a:xfrm>
          <a:solidFill>
            <a:schemeClr val="accent6"/>
          </a:solidFill>
        </p:spPr>
        <p:txBody>
          <a:bodyPr anchor="ctr">
            <a:noAutofit/>
          </a:bodyPr>
          <a:lstStyle>
            <a:lvl1pPr>
              <a:defRPr lang="en-US" sz="1600" b="1" smtClean="0"/>
            </a:lvl1pPr>
          </a:lstStyle>
          <a:p>
            <a:pPr lvl="0"/>
            <a:r>
              <a:rPr lang="en-US" smtClean="0"/>
              <a:t>Click to edit Master text styles</a:t>
            </a:r>
          </a:p>
        </p:txBody>
      </p:sp>
      <p:sp>
        <p:nvSpPr>
          <p:cNvPr id="14" name="Content Placeholder 13"/>
          <p:cNvSpPr>
            <a:spLocks noGrp="1"/>
          </p:cNvSpPr>
          <p:nvPr>
            <p:ph sz="quarter" idx="10"/>
          </p:nvPr>
        </p:nvSpPr>
        <p:spPr>
          <a:xfrm>
            <a:off x="580475" y="2202285"/>
            <a:ext cx="5192030" cy="3871491"/>
          </a:xfrm>
        </p:spPr>
        <p:txBody>
          <a:bodyPr/>
          <a:lstStyle>
            <a:lvl1pPr>
              <a:spcBef>
                <a:spcPts val="9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5"/>
          <p:cNvSpPr>
            <a:spLocks noGrp="1"/>
          </p:cNvSpPr>
          <p:nvPr>
            <p:ph sz="quarter" idx="11"/>
          </p:nvPr>
        </p:nvSpPr>
        <p:spPr>
          <a:xfrm>
            <a:off x="6365074" y="2202285"/>
            <a:ext cx="5234357" cy="3871491"/>
          </a:xfrm>
        </p:spPr>
        <p:txBody>
          <a:bodyPr/>
          <a:lstStyle>
            <a:lvl1pPr>
              <a:spcBef>
                <a:spcPts val="9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105431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 text boxes">
    <p:spTree>
      <p:nvGrpSpPr>
        <p:cNvPr id="1" name=""/>
        <p:cNvGrpSpPr/>
        <p:nvPr/>
      </p:nvGrpSpPr>
      <p:grpSpPr>
        <a:xfrm>
          <a:off x="0" y="0"/>
          <a:ext cx="0" cy="0"/>
          <a:chOff x="0" y="0"/>
          <a:chExt cx="0" cy="0"/>
        </a:xfrm>
      </p:grpSpPr>
      <p:graphicFrame>
        <p:nvGraphicFramePr>
          <p:cNvPr id="7"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1334" name="think-cell Slide" r:id="rId4" imgW="360" imgH="360" progId="">
              <p:embed/>
            </p:oleObj>
          </a:graphicData>
        </a:graphic>
      </p:graphicFrame>
      <p:sp>
        <p:nvSpPr>
          <p:cNvPr id="8" name="Rectangle 7"/>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9"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C644D1A0-883E-4AA3-BCF8-FC5BAB8C990C}" type="slidenum">
              <a:rPr lang="en-GB" sz="1100">
                <a:solidFill>
                  <a:schemeClr val="bg1"/>
                </a:solidFill>
              </a:rPr>
              <a:pPr algn="ctr" eaLnBrk="0" hangingPunct="0"/>
              <a:t>‹N°›</a:t>
            </a:fld>
            <a:endParaRPr lang="en-GB" sz="1100">
              <a:solidFill>
                <a:schemeClr val="bg1"/>
              </a:solidFill>
            </a:endParaRPr>
          </a:p>
        </p:txBody>
      </p:sp>
      <p:pic>
        <p:nvPicPr>
          <p:cNvPr id="1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noAutofit/>
          </a:bodyPr>
          <a:lstStyle>
            <a:lvl1pPr>
              <a:defRPr>
                <a:solidFill>
                  <a:schemeClr val="accent3"/>
                </a:solidFill>
              </a:defRPr>
            </a:lvl1pPr>
          </a:lstStyle>
          <a:p>
            <a:r>
              <a:rPr lang="en-US" smtClean="0"/>
              <a:t>Click to edit Master title style</a:t>
            </a:r>
            <a:endParaRPr lang="en-US"/>
          </a:p>
        </p:txBody>
      </p:sp>
      <p:sp>
        <p:nvSpPr>
          <p:cNvPr id="23" name="Content Placeholder 22"/>
          <p:cNvSpPr>
            <a:spLocks noGrp="1"/>
          </p:cNvSpPr>
          <p:nvPr>
            <p:ph sz="quarter" idx="10"/>
          </p:nvPr>
        </p:nvSpPr>
        <p:spPr>
          <a:xfrm>
            <a:off x="580475" y="1665289"/>
            <a:ext cx="5192030" cy="1919678"/>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Content Placeholder 24"/>
          <p:cNvSpPr>
            <a:spLocks noGrp="1"/>
          </p:cNvSpPr>
          <p:nvPr>
            <p:ph sz="quarter" idx="11"/>
          </p:nvPr>
        </p:nvSpPr>
        <p:spPr>
          <a:xfrm>
            <a:off x="6365076" y="1665289"/>
            <a:ext cx="5234357" cy="1919678"/>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Content Placeholder 26"/>
          <p:cNvSpPr>
            <a:spLocks noGrp="1"/>
          </p:cNvSpPr>
          <p:nvPr>
            <p:ph sz="quarter" idx="12"/>
          </p:nvPr>
        </p:nvSpPr>
        <p:spPr>
          <a:xfrm>
            <a:off x="580475" y="4187826"/>
            <a:ext cx="5192030" cy="1885950"/>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Content Placeholder 28"/>
          <p:cNvSpPr>
            <a:spLocks noGrp="1"/>
          </p:cNvSpPr>
          <p:nvPr>
            <p:ph sz="quarter" idx="13"/>
          </p:nvPr>
        </p:nvSpPr>
        <p:spPr>
          <a:xfrm>
            <a:off x="6364470" y="4187826"/>
            <a:ext cx="5245039" cy="1885950"/>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7739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 text boxes with heading">
    <p:spTree>
      <p:nvGrpSpPr>
        <p:cNvPr id="1" name=""/>
        <p:cNvGrpSpPr/>
        <p:nvPr/>
      </p:nvGrpSpPr>
      <p:grpSpPr>
        <a:xfrm>
          <a:off x="0" y="0"/>
          <a:ext cx="0" cy="0"/>
          <a:chOff x="0" y="0"/>
          <a:chExt cx="0" cy="0"/>
        </a:xfrm>
      </p:grpSpPr>
      <p:graphicFrame>
        <p:nvGraphicFramePr>
          <p:cNvPr id="15"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2358" name="think-cell Slide" r:id="rId4" imgW="360" imgH="360" progId="">
              <p:embed/>
            </p:oleObj>
          </a:graphicData>
        </a:graphic>
      </p:graphicFrame>
      <p:sp>
        <p:nvSpPr>
          <p:cNvPr id="17" name="Rectangle 16"/>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19"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7D42C8DF-D147-4340-8202-1BCD8C2FC0E8}" type="slidenum">
              <a:rPr lang="en-GB" sz="1100">
                <a:solidFill>
                  <a:schemeClr val="bg1"/>
                </a:solidFill>
              </a:rPr>
              <a:pPr algn="ctr" eaLnBrk="0" hangingPunct="0"/>
              <a:t>‹N°›</a:t>
            </a:fld>
            <a:endParaRPr lang="en-GB" sz="1100">
              <a:solidFill>
                <a:schemeClr val="bg1"/>
              </a:solidFill>
            </a:endParaRPr>
          </a:p>
        </p:txBody>
      </p:sp>
      <p:pic>
        <p:nvPicPr>
          <p:cNvPr id="2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575904" y="2187147"/>
            <a:ext cx="5196061" cy="1377128"/>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2"/>
          </p:nvPr>
        </p:nvSpPr>
        <p:spPr>
          <a:xfrm>
            <a:off x="575904" y="4158591"/>
            <a:ext cx="5196061" cy="342900"/>
          </a:xfrm>
          <a:solidFill>
            <a:schemeClr val="accent6"/>
          </a:solidFill>
        </p:spPr>
        <p:txBody>
          <a:bodyPr anchor="ctr">
            <a:noAutofit/>
          </a:bodyP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4"/>
          <p:cNvSpPr>
            <a:spLocks noGrp="1"/>
          </p:cNvSpPr>
          <p:nvPr>
            <p:ph type="body" sz="quarter" idx="3"/>
          </p:nvPr>
        </p:nvSpPr>
        <p:spPr>
          <a:xfrm>
            <a:off x="6365551" y="4158591"/>
            <a:ext cx="5225818" cy="342900"/>
          </a:xfrm>
          <a:solidFill>
            <a:schemeClr val="accent6"/>
          </a:solidFill>
        </p:spPr>
        <p:txBody>
          <a:bodyPr anchor="ctr">
            <a:noAutofit/>
          </a:bodyP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575904" y="1665288"/>
            <a:ext cx="5196061" cy="342900"/>
          </a:xfrm>
          <a:solidFill>
            <a:schemeClr val="accent6"/>
          </a:solidFill>
        </p:spPr>
        <p:txBody>
          <a:bodyPr anchor="ctr">
            <a:noAutofit/>
          </a:bodyP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4"/>
          </p:nvPr>
        </p:nvSpPr>
        <p:spPr>
          <a:xfrm>
            <a:off x="6365551" y="1665288"/>
            <a:ext cx="5225818" cy="342900"/>
          </a:xfrm>
          <a:solidFill>
            <a:schemeClr val="accent6"/>
          </a:solidFill>
        </p:spPr>
        <p:txBody>
          <a:bodyPr anchor="ctr">
            <a:noAutofit/>
          </a:bodyPr>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15"/>
          </p:nvPr>
        </p:nvSpPr>
        <p:spPr>
          <a:xfrm>
            <a:off x="6365074" y="2194747"/>
            <a:ext cx="5234357" cy="1377128"/>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5"/>
          <p:cNvSpPr>
            <a:spLocks noGrp="1"/>
          </p:cNvSpPr>
          <p:nvPr>
            <p:ph sz="quarter" idx="16"/>
          </p:nvPr>
        </p:nvSpPr>
        <p:spPr>
          <a:xfrm>
            <a:off x="576444" y="4696647"/>
            <a:ext cx="5196061" cy="1377128"/>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17"/>
          <p:cNvSpPr>
            <a:spLocks noGrp="1"/>
          </p:cNvSpPr>
          <p:nvPr>
            <p:ph sz="quarter" idx="17"/>
          </p:nvPr>
        </p:nvSpPr>
        <p:spPr>
          <a:xfrm>
            <a:off x="6365551" y="4696647"/>
            <a:ext cx="5225818" cy="1377128"/>
          </a:xfrm>
        </p:spPr>
        <p:txBody>
          <a:bodyPr/>
          <a:lstStyle>
            <a:lvl1pPr>
              <a:spcBef>
                <a:spcPts val="720"/>
              </a:spcBef>
              <a:defRPr sz="1200"/>
            </a:lvl1pPr>
            <a:lvl2pPr>
              <a:spcBef>
                <a:spcPts val="240"/>
              </a:spcBef>
              <a:defRPr sz="1200"/>
            </a:lvl2pPr>
            <a:lvl3pPr>
              <a:spcBef>
                <a:spcPts val="240"/>
              </a:spcBef>
              <a:defRPr sz="1200"/>
            </a:lvl3pPr>
            <a:lvl4pPr>
              <a:spcBef>
                <a:spcPts val="240"/>
              </a:spcBef>
              <a:defRPr sz="1200"/>
            </a:lvl4pPr>
            <a:lvl5pPr>
              <a:spcBef>
                <a:spcPts val="24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79679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columns">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2"/>
            </p:custDataLst>
          </p:nvPr>
        </p:nvGraphicFramePr>
        <p:xfrm>
          <a:off x="2017" y="1589"/>
          <a:ext cx="2015" cy="1587"/>
        </p:xfrm>
        <a:graphic>
          <a:graphicData uri="http://schemas.openxmlformats.org/presentationml/2006/ole">
            <p:oleObj spid="_x0000_s13382" name="think-cell Slide" r:id="rId4" imgW="360" imgH="360" progId="">
              <p:embed/>
            </p:oleObj>
          </a:graphicData>
        </a:graphic>
      </p:graphicFrame>
      <p:sp>
        <p:nvSpPr>
          <p:cNvPr id="7" name="Rectangle 6"/>
          <p:cNvSpPr/>
          <p:nvPr/>
        </p:nvSpPr>
        <p:spPr>
          <a:xfrm>
            <a:off x="0" y="6630988"/>
            <a:ext cx="12192000" cy="227012"/>
          </a:xfrm>
          <a:prstGeom prst="rect">
            <a:avLst/>
          </a:prstGeom>
          <a:solidFill>
            <a:srgbClr val="003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5" tIns="36005" rIns="108014" bIns="36005" anchor="ctr">
            <a:spAutoFit/>
          </a:bodyPr>
          <a:lstStyle/>
          <a:p>
            <a:pPr algn="r" fontAlgn="auto">
              <a:spcBef>
                <a:spcPts val="0"/>
              </a:spcBef>
              <a:spcAft>
                <a:spcPts val="0"/>
              </a:spcAft>
              <a:defRPr/>
            </a:pPr>
            <a:r>
              <a:rPr lang="en-GB" sz="1000" dirty="0">
                <a:solidFill>
                  <a:schemeClr val="bg1"/>
                </a:solidFill>
              </a:rPr>
              <a:t>www.saudi-re.com</a:t>
            </a:r>
          </a:p>
        </p:txBody>
      </p:sp>
      <p:sp>
        <p:nvSpPr>
          <p:cNvPr id="8" name="Rectangle 15"/>
          <p:cNvSpPr>
            <a:spLocks noChangeArrowheads="1"/>
          </p:cNvSpPr>
          <p:nvPr/>
        </p:nvSpPr>
        <p:spPr bwMode="gray">
          <a:xfrm>
            <a:off x="1" y="6648451"/>
            <a:ext cx="761874" cy="168275"/>
          </a:xfrm>
          <a:prstGeom prst="rect">
            <a:avLst/>
          </a:prstGeom>
          <a:noFill/>
          <a:ln>
            <a:noFill/>
          </a:ln>
          <a:effectLst/>
          <a:extLst>
            <a:ext uri="{909E8E84-426E-40DD-AFC4-6F175D3DCCD1}">
              <a14:hiddenFill xmlns:a14="http://schemas.microsoft.com/office/drawing/2010/main" xmlns="">
                <a:solidFill>
                  <a:srgbClr val="0057A6"/>
                </a:solidFill>
              </a14:hiddenFill>
            </a:ext>
            <a:ext uri="{91240B29-F687-4F45-9708-019B960494DF}">
              <a14:hiddenLine xmlns:a14="http://schemas.microsoft.com/office/drawing/2010/main" xmlns="" w="63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algn="ctr" eaLnBrk="0" hangingPunct="0"/>
            <a:fld id="{284B6C98-4CA5-4F5A-8E27-1B436F15F894}" type="slidenum">
              <a:rPr lang="en-GB" sz="1100">
                <a:solidFill>
                  <a:schemeClr val="bg1"/>
                </a:solidFill>
              </a:rPr>
              <a:pPr algn="ctr" eaLnBrk="0" hangingPunct="0"/>
              <a:t>‹N°›</a:t>
            </a:fld>
            <a:endParaRPr lang="en-GB" sz="1100">
              <a:solidFill>
                <a:schemeClr val="bg1"/>
              </a:solidFill>
            </a:endParaRPr>
          </a:p>
        </p:txBody>
      </p:sp>
      <p:pic>
        <p:nvPicPr>
          <p:cNvPr id="9"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69006" y="414339"/>
            <a:ext cx="2140503"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580475" y="304800"/>
            <a:ext cx="96746" cy="1066800"/>
          </a:xfrm>
          <a:prstGeom prst="rect">
            <a:avLst/>
          </a:prstGeom>
          <a:solidFill>
            <a:srgbClr val="91A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585046" y="304800"/>
            <a:ext cx="8736825" cy="1066800"/>
          </a:xfrm>
        </p:spPr>
        <p:txBody>
          <a:bodyPr/>
          <a:lstStyle>
            <a:lvl1pPr>
              <a:defRPr>
                <a:solidFill>
                  <a:schemeClr val="accent3"/>
                </a:solidFill>
              </a:defRPr>
            </a:lvl1pPr>
          </a:lstStyle>
          <a:p>
            <a:r>
              <a:rPr lang="en-US" smtClean="0"/>
              <a:t>Click to edit Master title style</a:t>
            </a:r>
            <a:endParaRPr lang="en-US"/>
          </a:p>
        </p:txBody>
      </p:sp>
      <p:sp>
        <p:nvSpPr>
          <p:cNvPr id="13" name="Content Placeholder 12"/>
          <p:cNvSpPr>
            <a:spLocks noGrp="1"/>
          </p:cNvSpPr>
          <p:nvPr>
            <p:ph sz="quarter" idx="10"/>
          </p:nvPr>
        </p:nvSpPr>
        <p:spPr>
          <a:xfrm>
            <a:off x="580476" y="1665289"/>
            <a:ext cx="3210755" cy="4408487"/>
          </a:xfrm>
        </p:spPr>
        <p:txBody>
          <a:bodyPr/>
          <a:lstStyle>
            <a:lvl1pPr>
              <a:spcBef>
                <a:spcPts val="9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4"/>
          <p:cNvSpPr>
            <a:spLocks noGrp="1"/>
          </p:cNvSpPr>
          <p:nvPr>
            <p:ph sz="quarter" idx="11"/>
          </p:nvPr>
        </p:nvSpPr>
        <p:spPr>
          <a:xfrm>
            <a:off x="4502716" y="1665289"/>
            <a:ext cx="3210755" cy="4408487"/>
          </a:xfrm>
        </p:spPr>
        <p:txBody>
          <a:bodyPr/>
          <a:lstStyle>
            <a:lvl1pPr>
              <a:spcBef>
                <a:spcPts val="9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6"/>
          <p:cNvSpPr>
            <a:spLocks noGrp="1"/>
          </p:cNvSpPr>
          <p:nvPr>
            <p:ph sz="quarter" idx="12"/>
          </p:nvPr>
        </p:nvSpPr>
        <p:spPr>
          <a:xfrm>
            <a:off x="8402785" y="1665289"/>
            <a:ext cx="3206723" cy="4408487"/>
          </a:xfrm>
        </p:spPr>
        <p:txBody>
          <a:bodyPr/>
          <a:lstStyle>
            <a:lvl1pPr>
              <a:spcBef>
                <a:spcPts val="9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22117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9"/>
            </p:custDataLst>
          </p:nvPr>
        </p:nvGraphicFramePr>
        <p:xfrm>
          <a:off x="2017" y="1589"/>
          <a:ext cx="2015" cy="1587"/>
        </p:xfrm>
        <a:graphic>
          <a:graphicData uri="http://schemas.openxmlformats.org/presentationml/2006/ole">
            <p:oleObj spid="_x0000_s4166" name="think-cell Slide" r:id="rId30" imgW="360" imgH="360" progId="">
              <p:embed/>
            </p:oleObj>
          </a:graphicData>
        </a:graphic>
      </p:graphicFrame>
      <p:sp>
        <p:nvSpPr>
          <p:cNvPr id="1027" name="Title Placeholder 1"/>
          <p:cNvSpPr>
            <a:spLocks noGrp="1"/>
          </p:cNvSpPr>
          <p:nvPr>
            <p:ph type="title"/>
          </p:nvPr>
        </p:nvSpPr>
        <p:spPr bwMode="auto">
          <a:xfrm>
            <a:off x="576445" y="304800"/>
            <a:ext cx="8721241"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16019" tIns="72000" rIns="72000" bIns="7200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576444" y="1665289"/>
            <a:ext cx="11014925" cy="4408487"/>
          </a:xfrm>
          <a:prstGeom prst="rect">
            <a:avLst/>
          </a:prstGeom>
          <a:noFill/>
          <a:ln>
            <a:noFill/>
          </a:ln>
          <a:effectLst/>
        </p:spPr>
        <p:style>
          <a:lnRef idx="3">
            <a:schemeClr val="lt1"/>
          </a:lnRef>
          <a:fillRef idx="1">
            <a:schemeClr val="accent3"/>
          </a:fillRef>
          <a:effectRef idx="1">
            <a:schemeClr val="accent3"/>
          </a:effectRef>
          <a:fontRef idx="none"/>
        </p:style>
        <p:txBody>
          <a:bodyPr vert="horz" lIns="144018" tIns="144018" rIns="144018" bIns="1440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1833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par>
    </p:tnLst>
  </p:timing>
  <p:txStyles>
    <p:titleStyle>
      <a:lvl1pPr algn="l" rtl="0" eaLnBrk="1" fontAlgn="base" hangingPunct="1">
        <a:lnSpc>
          <a:spcPct val="88000"/>
        </a:lnSpc>
        <a:spcBef>
          <a:spcPct val="0"/>
        </a:spcBef>
        <a:spcAft>
          <a:spcPct val="0"/>
        </a:spcAft>
        <a:defRPr sz="2800" kern="1200">
          <a:solidFill>
            <a:srgbClr val="6D6E72"/>
          </a:solidFill>
          <a:latin typeface="Calibri" pitchFamily="34" charset="0"/>
          <a:ea typeface="+mj-ea"/>
          <a:cs typeface="+mj-cs"/>
        </a:defRPr>
      </a:lvl1pPr>
      <a:lvl2pPr algn="l" rtl="0" eaLnBrk="1" fontAlgn="base" hangingPunct="1">
        <a:lnSpc>
          <a:spcPct val="88000"/>
        </a:lnSpc>
        <a:spcBef>
          <a:spcPct val="0"/>
        </a:spcBef>
        <a:spcAft>
          <a:spcPct val="0"/>
        </a:spcAft>
        <a:defRPr sz="2800">
          <a:solidFill>
            <a:srgbClr val="6D6E72"/>
          </a:solidFill>
          <a:latin typeface="Calibri" pitchFamily="34" charset="0"/>
        </a:defRPr>
      </a:lvl2pPr>
      <a:lvl3pPr algn="l" rtl="0" eaLnBrk="1" fontAlgn="base" hangingPunct="1">
        <a:lnSpc>
          <a:spcPct val="88000"/>
        </a:lnSpc>
        <a:spcBef>
          <a:spcPct val="0"/>
        </a:spcBef>
        <a:spcAft>
          <a:spcPct val="0"/>
        </a:spcAft>
        <a:defRPr sz="2800">
          <a:solidFill>
            <a:srgbClr val="6D6E72"/>
          </a:solidFill>
          <a:latin typeface="Calibri" pitchFamily="34" charset="0"/>
        </a:defRPr>
      </a:lvl3pPr>
      <a:lvl4pPr algn="l" rtl="0" eaLnBrk="1" fontAlgn="base" hangingPunct="1">
        <a:lnSpc>
          <a:spcPct val="88000"/>
        </a:lnSpc>
        <a:spcBef>
          <a:spcPct val="0"/>
        </a:spcBef>
        <a:spcAft>
          <a:spcPct val="0"/>
        </a:spcAft>
        <a:defRPr sz="2800">
          <a:solidFill>
            <a:srgbClr val="6D6E72"/>
          </a:solidFill>
          <a:latin typeface="Calibri" pitchFamily="34" charset="0"/>
        </a:defRPr>
      </a:lvl4pPr>
      <a:lvl5pPr algn="l" rtl="0" eaLnBrk="1" fontAlgn="base" hangingPunct="1">
        <a:lnSpc>
          <a:spcPct val="88000"/>
        </a:lnSpc>
        <a:spcBef>
          <a:spcPct val="0"/>
        </a:spcBef>
        <a:spcAft>
          <a:spcPct val="0"/>
        </a:spcAft>
        <a:defRPr sz="2800">
          <a:solidFill>
            <a:srgbClr val="6D6E72"/>
          </a:solidFill>
          <a:latin typeface="Calibri" pitchFamily="34" charset="0"/>
        </a:defRPr>
      </a:lvl5pPr>
      <a:lvl6pPr marL="457200" algn="l" rtl="0" eaLnBrk="1" fontAlgn="base" hangingPunct="1">
        <a:lnSpc>
          <a:spcPct val="88000"/>
        </a:lnSpc>
        <a:spcBef>
          <a:spcPct val="0"/>
        </a:spcBef>
        <a:spcAft>
          <a:spcPct val="0"/>
        </a:spcAft>
        <a:defRPr sz="2800">
          <a:solidFill>
            <a:srgbClr val="6D6E72"/>
          </a:solidFill>
          <a:latin typeface="Calibri" pitchFamily="34" charset="0"/>
        </a:defRPr>
      </a:lvl6pPr>
      <a:lvl7pPr marL="914400" algn="l" rtl="0" eaLnBrk="1" fontAlgn="base" hangingPunct="1">
        <a:lnSpc>
          <a:spcPct val="88000"/>
        </a:lnSpc>
        <a:spcBef>
          <a:spcPct val="0"/>
        </a:spcBef>
        <a:spcAft>
          <a:spcPct val="0"/>
        </a:spcAft>
        <a:defRPr sz="2800">
          <a:solidFill>
            <a:srgbClr val="6D6E72"/>
          </a:solidFill>
          <a:latin typeface="Calibri" pitchFamily="34" charset="0"/>
        </a:defRPr>
      </a:lvl7pPr>
      <a:lvl8pPr marL="1371600" algn="l" rtl="0" eaLnBrk="1" fontAlgn="base" hangingPunct="1">
        <a:lnSpc>
          <a:spcPct val="88000"/>
        </a:lnSpc>
        <a:spcBef>
          <a:spcPct val="0"/>
        </a:spcBef>
        <a:spcAft>
          <a:spcPct val="0"/>
        </a:spcAft>
        <a:defRPr sz="2800">
          <a:solidFill>
            <a:srgbClr val="6D6E72"/>
          </a:solidFill>
          <a:latin typeface="Calibri" pitchFamily="34" charset="0"/>
        </a:defRPr>
      </a:lvl8pPr>
      <a:lvl9pPr marL="1828800" algn="l" rtl="0" eaLnBrk="1" fontAlgn="base" hangingPunct="1">
        <a:lnSpc>
          <a:spcPct val="88000"/>
        </a:lnSpc>
        <a:spcBef>
          <a:spcPct val="0"/>
        </a:spcBef>
        <a:spcAft>
          <a:spcPct val="0"/>
        </a:spcAft>
        <a:defRPr sz="2800">
          <a:solidFill>
            <a:srgbClr val="6D6E72"/>
          </a:solidFill>
          <a:latin typeface="Calibri" pitchFamily="34" charset="0"/>
        </a:defRPr>
      </a:lvl9pPr>
    </p:titleStyle>
    <p:body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384" y="1548379"/>
            <a:ext cx="6836228" cy="1455965"/>
          </a:xfrm>
        </p:spPr>
        <p:txBody>
          <a:bodyPr>
            <a:normAutofit/>
          </a:bodyPr>
          <a:lstStyle/>
          <a:p>
            <a:r>
              <a:rPr lang="en-US" altLang="en-US" sz="4000" dirty="0">
                <a:solidFill>
                  <a:srgbClr val="676A55"/>
                </a:solidFill>
                <a:latin typeface="Times New Roman" panose="02020603050405020304" pitchFamily="18" charset="0"/>
                <a:cs typeface="Times New Roman" panose="02020603050405020304" pitchFamily="18" charset="0"/>
              </a:rPr>
              <a:t>Technical </a:t>
            </a:r>
            <a:r>
              <a:rPr lang="en-US" altLang="en-US" sz="4000" dirty="0" smtClean="0">
                <a:solidFill>
                  <a:srgbClr val="676A55"/>
                </a:solidFill>
                <a:latin typeface="Times New Roman" panose="02020603050405020304" pitchFamily="18" charset="0"/>
                <a:cs typeface="Times New Roman" panose="02020603050405020304" pitchFamily="18" charset="0"/>
              </a:rPr>
              <a:t>Reserves: A Practical Role for Actuaries</a:t>
            </a:r>
            <a:endParaRPr lang="en-US" altLang="en-US" sz="4000" dirty="0">
              <a:solidFill>
                <a:srgbClr val="676A55"/>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0447" y="3004344"/>
            <a:ext cx="7299875" cy="1162707"/>
          </a:xfrm>
        </p:spPr>
        <p:txBody>
          <a:bodyPr>
            <a:noAutofit/>
          </a:bodyPr>
          <a:lstStyle/>
          <a:p>
            <a:pPr algn="l"/>
            <a:r>
              <a:rPr lang="en-US" sz="2800" dirty="0" smtClean="0"/>
              <a:t>Ghazi Naceur</a:t>
            </a:r>
          </a:p>
          <a:p>
            <a:pPr algn="l"/>
            <a:endParaRPr lang="en-US" sz="2400" dirty="0" smtClean="0"/>
          </a:p>
          <a:p>
            <a:pPr algn="l"/>
            <a:endParaRPr lang="en-US" sz="2400" dirty="0" smtClean="0"/>
          </a:p>
          <a:p>
            <a:pPr algn="l"/>
            <a:endParaRPr lang="en-US" sz="2400" dirty="0" smtClean="0"/>
          </a:p>
          <a:p>
            <a:pPr algn="l"/>
            <a:endParaRPr lang="en-US" sz="2400" dirty="0" smtClean="0"/>
          </a:p>
          <a:p>
            <a:pPr algn="l"/>
            <a:endParaRPr lang="en-US" sz="2400" dirty="0" smtClean="0"/>
          </a:p>
          <a:p>
            <a:pPr algn="l"/>
            <a:r>
              <a:rPr lang="en-US" sz="2400" dirty="0" smtClean="0"/>
              <a:t>King Saud University </a:t>
            </a:r>
          </a:p>
          <a:p>
            <a:pPr algn="l"/>
            <a:r>
              <a:rPr lang="en-US" sz="2400" dirty="0" smtClean="0"/>
              <a:t>08 February 2017</a:t>
            </a:r>
            <a:endParaRPr lang="en-US" sz="2400" dirty="0"/>
          </a:p>
        </p:txBody>
      </p:sp>
    </p:spTree>
    <p:extLst>
      <p:ext uri="{BB962C8B-B14F-4D97-AF65-F5344CB8AC3E}">
        <p14:creationId xmlns:p14="http://schemas.microsoft.com/office/powerpoint/2010/main" xmlns="" val="452355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5. Case Study : Motor LOB</a:t>
            </a:r>
            <a:endParaRPr lang="en-US" b="1" dirty="0">
              <a:solidFill>
                <a:schemeClr val="accent1"/>
              </a:solidFill>
            </a:endParaRPr>
          </a:p>
        </p:txBody>
      </p:sp>
      <p:sp>
        <p:nvSpPr>
          <p:cNvPr id="3" name="Content Placeholder 2"/>
          <p:cNvSpPr>
            <a:spLocks noGrp="1"/>
          </p:cNvSpPr>
          <p:nvPr>
            <p:ph idx="1"/>
          </p:nvPr>
        </p:nvSpPr>
        <p:spPr/>
        <p:txBody>
          <a:bodyPr/>
          <a:lstStyle/>
          <a:p>
            <a:pPr>
              <a:lnSpc>
                <a:spcPct val="150000"/>
              </a:lnSpc>
            </a:pPr>
            <a:r>
              <a:rPr lang="en-US" sz="2000" dirty="0" smtClean="0"/>
              <a:t>A simple reserving exercise for Motor Class.</a:t>
            </a:r>
          </a:p>
          <a:p>
            <a:pPr>
              <a:lnSpc>
                <a:spcPct val="150000"/>
              </a:lnSpc>
            </a:pPr>
            <a:r>
              <a:rPr lang="en-US" sz="2000" dirty="0" smtClean="0"/>
              <a:t>Reserving exercise performed as at financial year end.</a:t>
            </a:r>
          </a:p>
          <a:p>
            <a:pPr>
              <a:lnSpc>
                <a:spcPct val="150000"/>
              </a:lnSpc>
            </a:pPr>
            <a:r>
              <a:rPr lang="en-US" sz="2000" dirty="0" smtClean="0"/>
              <a:t>Actual data used.</a:t>
            </a:r>
          </a:p>
          <a:p>
            <a:pPr>
              <a:lnSpc>
                <a:spcPct val="150000"/>
              </a:lnSpc>
            </a:pPr>
            <a:r>
              <a:rPr lang="en-US" sz="2000" dirty="0" smtClean="0"/>
              <a:t>No breakdown; combination of treaty and facultative for all regions.</a:t>
            </a:r>
          </a:p>
          <a:p>
            <a:pPr marL="0" indent="0">
              <a:buNone/>
            </a:pPr>
            <a:endParaRPr lang="en-US" dirty="0"/>
          </a:p>
        </p:txBody>
      </p:sp>
    </p:spTree>
    <p:extLst>
      <p:ext uri="{BB962C8B-B14F-4D97-AF65-F5344CB8AC3E}">
        <p14:creationId xmlns:p14="http://schemas.microsoft.com/office/powerpoint/2010/main" xmlns="" val="194133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p:txBody>
          <a:bodyPr/>
          <a:lstStyle/>
          <a:p>
            <a:r>
              <a:rPr lang="en-US" sz="2000" dirty="0" smtClean="0"/>
              <a:t>Gross Premiums</a:t>
            </a:r>
          </a:p>
          <a:p>
            <a:pPr marL="0" indent="0">
              <a:buNone/>
            </a:pPr>
            <a:endParaRPr lang="en-US" sz="2000" dirty="0"/>
          </a:p>
          <a:p>
            <a:pPr marL="0" indent="0">
              <a:buNone/>
            </a:pPr>
            <a:endParaRPr lang="en-US" sz="2000" dirty="0" smtClean="0"/>
          </a:p>
        </p:txBody>
      </p:sp>
      <p:pic>
        <p:nvPicPr>
          <p:cNvPr id="5" name="Picture 4"/>
          <p:cNvPicPr>
            <a:picLocks noChangeAspect="1"/>
          </p:cNvPicPr>
          <p:nvPr/>
        </p:nvPicPr>
        <p:blipFill>
          <a:blip r:embed="rId2" cstate="print"/>
          <a:stretch>
            <a:fillRect/>
          </a:stretch>
        </p:blipFill>
        <p:spPr>
          <a:xfrm>
            <a:off x="4540177" y="2567461"/>
            <a:ext cx="3086776" cy="2604141"/>
          </a:xfrm>
          <a:prstGeom prst="rect">
            <a:avLst/>
          </a:prstGeom>
        </p:spPr>
      </p:pic>
    </p:spTree>
    <p:extLst>
      <p:ext uri="{BB962C8B-B14F-4D97-AF65-F5344CB8AC3E}">
        <p14:creationId xmlns:p14="http://schemas.microsoft.com/office/powerpoint/2010/main" xmlns="" val="2715307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a:xfrm>
            <a:off x="575905" y="1665287"/>
            <a:ext cx="11015321" cy="4864301"/>
          </a:xfrm>
        </p:spPr>
        <p:txBody>
          <a:bodyPr>
            <a:noAutofit/>
          </a:bodyPr>
          <a:lstStyle/>
          <a:p>
            <a:r>
              <a:rPr lang="en-US" sz="2000" dirty="0" smtClean="0"/>
              <a:t>Claims triangle</a:t>
            </a:r>
          </a:p>
          <a:p>
            <a:pPr marL="0" indent="0">
              <a:buNone/>
            </a:pPr>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pic>
        <p:nvPicPr>
          <p:cNvPr id="6" name="Picture 5"/>
          <p:cNvPicPr>
            <a:picLocks noChangeAspect="1"/>
          </p:cNvPicPr>
          <p:nvPr/>
        </p:nvPicPr>
        <p:blipFill>
          <a:blip r:embed="rId2" cstate="print"/>
          <a:stretch>
            <a:fillRect/>
          </a:stretch>
        </p:blipFill>
        <p:spPr>
          <a:xfrm>
            <a:off x="614749" y="2169081"/>
            <a:ext cx="10962502" cy="2820094"/>
          </a:xfrm>
          <a:prstGeom prst="rect">
            <a:avLst/>
          </a:prstGeom>
        </p:spPr>
      </p:pic>
    </p:spTree>
    <p:extLst>
      <p:ext uri="{BB962C8B-B14F-4D97-AF65-F5344CB8AC3E}">
        <p14:creationId xmlns:p14="http://schemas.microsoft.com/office/powerpoint/2010/main" xmlns="" val="214783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a:xfrm>
            <a:off x="575905" y="1665287"/>
            <a:ext cx="11015321" cy="4864301"/>
          </a:xfrm>
        </p:spPr>
        <p:txBody>
          <a:bodyPr>
            <a:normAutofit/>
          </a:bodyPr>
          <a:lstStyle/>
          <a:p>
            <a:r>
              <a:rPr lang="en-US" sz="2000" dirty="0" smtClean="0"/>
              <a:t>Claims triangle</a:t>
            </a:r>
          </a:p>
          <a:p>
            <a:pPr marL="0" indent="0">
              <a:buNone/>
            </a:pPr>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a:p>
          <a:p>
            <a:pPr marL="0" indent="0">
              <a:buNone/>
            </a:pPr>
            <a:endParaRPr lang="en-US" sz="2000" dirty="0" smtClean="0"/>
          </a:p>
        </p:txBody>
      </p:sp>
      <p:pic>
        <p:nvPicPr>
          <p:cNvPr id="4" name="Picture 3"/>
          <p:cNvPicPr>
            <a:picLocks noChangeAspect="1"/>
          </p:cNvPicPr>
          <p:nvPr/>
        </p:nvPicPr>
        <p:blipFill>
          <a:blip r:embed="rId2" cstate="print"/>
          <a:stretch>
            <a:fillRect/>
          </a:stretch>
        </p:blipFill>
        <p:spPr>
          <a:xfrm>
            <a:off x="614749" y="2114489"/>
            <a:ext cx="10962502" cy="2820094"/>
          </a:xfrm>
          <a:prstGeom prst="rect">
            <a:avLst/>
          </a:prstGeom>
        </p:spPr>
      </p:pic>
    </p:spTree>
    <p:extLst>
      <p:ext uri="{BB962C8B-B14F-4D97-AF65-F5344CB8AC3E}">
        <p14:creationId xmlns:p14="http://schemas.microsoft.com/office/powerpoint/2010/main" xmlns="" val="345329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a:xfrm>
            <a:off x="575905" y="1337735"/>
            <a:ext cx="11015321" cy="5104005"/>
          </a:xfrm>
        </p:spPr>
        <p:txBody>
          <a:bodyPr>
            <a:normAutofit lnSpcReduction="10000"/>
          </a:bodyPr>
          <a:lstStyle/>
          <a:p>
            <a:r>
              <a:rPr lang="en-US" sz="2000" dirty="0" smtClean="0"/>
              <a:t>Chain ladder Method</a:t>
            </a:r>
          </a:p>
          <a:p>
            <a:pPr marL="0" indent="0">
              <a:buNone/>
            </a:pPr>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a:p>
          <a:p>
            <a:pPr marL="0" indent="0">
              <a:buNone/>
            </a:pPr>
            <a:endParaRPr lang="en-US" sz="2000" dirty="0"/>
          </a:p>
          <a:p>
            <a:pPr marL="0" indent="0">
              <a:buNone/>
            </a:pPr>
            <a:r>
              <a:rPr lang="en-US" sz="2000" dirty="0" smtClean="0"/>
              <a:t>For each UWY, development factor from time t-1 to t = claim incurred at time t / claim incurred at time t-1</a:t>
            </a:r>
          </a:p>
        </p:txBody>
      </p:sp>
      <p:sp>
        <p:nvSpPr>
          <p:cNvPr id="12" name="Oval 11"/>
          <p:cNvSpPr/>
          <p:nvPr/>
        </p:nvSpPr>
        <p:spPr>
          <a:xfrm>
            <a:off x="9298560" y="3585180"/>
            <a:ext cx="965916" cy="450761"/>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spAutoFit/>
          </a:bodyPr>
          <a:lstStyle/>
          <a:p>
            <a:pPr algn="ctr"/>
            <a:endParaRPr lang="en-US" sz="1400" b="1" dirty="0" err="1" smtClean="0">
              <a:solidFill>
                <a:schemeClr val="tx1"/>
              </a:solidFill>
            </a:endParaRPr>
          </a:p>
        </p:txBody>
      </p:sp>
      <p:cxnSp>
        <p:nvCxnSpPr>
          <p:cNvPr id="14" name="Straight Arrow Connector 13"/>
          <p:cNvCxnSpPr/>
          <p:nvPr/>
        </p:nvCxnSpPr>
        <p:spPr>
          <a:xfrm flipH="1" flipV="1">
            <a:off x="10264476" y="3896719"/>
            <a:ext cx="618172" cy="2060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948916" y="3910367"/>
            <a:ext cx="1056068" cy="43088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spcBef>
                <a:spcPts val="600"/>
              </a:spcBef>
            </a:pPr>
            <a:r>
              <a:rPr lang="en-US" sz="1400" dirty="0" smtClean="0"/>
              <a:t>= 6,884,371 / 6,444,862</a:t>
            </a:r>
          </a:p>
        </p:txBody>
      </p:sp>
      <p:pic>
        <p:nvPicPr>
          <p:cNvPr id="6" name="Picture 5"/>
          <p:cNvPicPr>
            <a:picLocks noChangeAspect="1"/>
          </p:cNvPicPr>
          <p:nvPr/>
        </p:nvPicPr>
        <p:blipFill>
          <a:blip r:embed="rId2" cstate="print"/>
          <a:stretch>
            <a:fillRect/>
          </a:stretch>
        </p:blipFill>
        <p:spPr>
          <a:xfrm>
            <a:off x="706769" y="1826618"/>
            <a:ext cx="11051422" cy="3887157"/>
          </a:xfrm>
          <a:prstGeom prst="rect">
            <a:avLst/>
          </a:prstGeom>
        </p:spPr>
      </p:pic>
    </p:spTree>
    <p:extLst>
      <p:ext uri="{BB962C8B-B14F-4D97-AF65-F5344CB8AC3E}">
        <p14:creationId xmlns:p14="http://schemas.microsoft.com/office/powerpoint/2010/main" xmlns="" val="2125746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a:xfrm>
            <a:off x="575905" y="1665287"/>
            <a:ext cx="11015321" cy="4864301"/>
          </a:xfrm>
        </p:spPr>
        <p:txBody>
          <a:bodyPr>
            <a:normAutofit/>
          </a:bodyPr>
          <a:lstStyle/>
          <a:p>
            <a:r>
              <a:rPr lang="en-US" sz="2000" dirty="0" smtClean="0"/>
              <a:t>Chain ladder Method</a:t>
            </a:r>
          </a:p>
          <a:p>
            <a:pPr marL="0" indent="0">
              <a:buNone/>
            </a:pPr>
            <a:r>
              <a:rPr lang="en-US" sz="2000" dirty="0" smtClean="0"/>
              <a:t>		% Reported – No split			% Reported – Attritional</a:t>
            </a:r>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a:p>
          <a:p>
            <a:pPr marL="0" indent="0">
              <a:buNone/>
            </a:pPr>
            <a:endParaRPr lang="en-US" sz="2000" dirty="0" smtClean="0"/>
          </a:p>
        </p:txBody>
      </p:sp>
      <p:pic>
        <p:nvPicPr>
          <p:cNvPr id="4" name="Picture 3"/>
          <p:cNvPicPr>
            <a:picLocks noChangeAspect="1"/>
          </p:cNvPicPr>
          <p:nvPr/>
        </p:nvPicPr>
        <p:blipFill>
          <a:blip r:embed="rId2" cstate="print"/>
          <a:stretch>
            <a:fillRect/>
          </a:stretch>
        </p:blipFill>
        <p:spPr>
          <a:xfrm>
            <a:off x="575905" y="2605819"/>
            <a:ext cx="5387013" cy="3923769"/>
          </a:xfrm>
          <a:prstGeom prst="rect">
            <a:avLst/>
          </a:prstGeom>
        </p:spPr>
      </p:pic>
      <p:pic>
        <p:nvPicPr>
          <p:cNvPr id="5" name="Picture 4"/>
          <p:cNvPicPr>
            <a:picLocks noChangeAspect="1"/>
          </p:cNvPicPr>
          <p:nvPr/>
        </p:nvPicPr>
        <p:blipFill>
          <a:blip r:embed="rId3" cstate="print"/>
          <a:stretch>
            <a:fillRect/>
          </a:stretch>
        </p:blipFill>
        <p:spPr>
          <a:xfrm>
            <a:off x="6083565" y="2605819"/>
            <a:ext cx="5507661" cy="3923769"/>
          </a:xfrm>
          <a:prstGeom prst="rect">
            <a:avLst/>
          </a:prstGeom>
        </p:spPr>
      </p:pic>
    </p:spTree>
    <p:extLst>
      <p:ext uri="{BB962C8B-B14F-4D97-AF65-F5344CB8AC3E}">
        <p14:creationId xmlns:p14="http://schemas.microsoft.com/office/powerpoint/2010/main" xmlns="" val="178204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a:xfrm>
            <a:off x="575906" y="1371600"/>
            <a:ext cx="11015321" cy="4864301"/>
          </a:xfrm>
        </p:spPr>
        <p:txBody>
          <a:bodyPr>
            <a:normAutofit/>
          </a:bodyPr>
          <a:lstStyle/>
          <a:p>
            <a:r>
              <a:rPr lang="en-US" sz="2000" dirty="0" smtClean="0"/>
              <a:t>Ultimate Claims Selection</a:t>
            </a:r>
          </a:p>
        </p:txBody>
      </p:sp>
      <p:pic>
        <p:nvPicPr>
          <p:cNvPr id="4" name="Picture 3"/>
          <p:cNvPicPr>
            <a:picLocks noChangeAspect="1"/>
          </p:cNvPicPr>
          <p:nvPr/>
        </p:nvPicPr>
        <p:blipFill>
          <a:blip r:embed="rId2" cstate="print"/>
          <a:stretch>
            <a:fillRect/>
          </a:stretch>
        </p:blipFill>
        <p:spPr>
          <a:xfrm>
            <a:off x="214611" y="1974492"/>
            <a:ext cx="11762778" cy="2909016"/>
          </a:xfrm>
          <a:prstGeom prst="rect">
            <a:avLst/>
          </a:prstGeom>
        </p:spPr>
      </p:pic>
    </p:spTree>
    <p:extLst>
      <p:ext uri="{BB962C8B-B14F-4D97-AF65-F5344CB8AC3E}">
        <p14:creationId xmlns:p14="http://schemas.microsoft.com/office/powerpoint/2010/main" xmlns="" val="2847845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Case Study : Motor LOB</a:t>
            </a:r>
            <a:endParaRPr lang="en-US" b="1" dirty="0">
              <a:solidFill>
                <a:schemeClr val="accent1"/>
              </a:solidFill>
            </a:endParaRPr>
          </a:p>
        </p:txBody>
      </p:sp>
      <p:sp>
        <p:nvSpPr>
          <p:cNvPr id="3" name="Content Placeholder 2"/>
          <p:cNvSpPr>
            <a:spLocks noGrp="1"/>
          </p:cNvSpPr>
          <p:nvPr>
            <p:ph idx="1"/>
          </p:nvPr>
        </p:nvSpPr>
        <p:spPr>
          <a:xfrm>
            <a:off x="575906" y="1371600"/>
            <a:ext cx="11015321" cy="4864301"/>
          </a:xfrm>
        </p:spPr>
        <p:txBody>
          <a:bodyPr>
            <a:normAutofit/>
          </a:bodyPr>
          <a:lstStyle/>
          <a:p>
            <a:r>
              <a:rPr lang="en-US" sz="2000" dirty="0" smtClean="0"/>
              <a:t>Results Year End</a:t>
            </a:r>
          </a:p>
        </p:txBody>
      </p:sp>
      <p:pic>
        <p:nvPicPr>
          <p:cNvPr id="4" name="Picture 3"/>
          <p:cNvPicPr>
            <a:picLocks noChangeAspect="1"/>
          </p:cNvPicPr>
          <p:nvPr/>
        </p:nvPicPr>
        <p:blipFill>
          <a:blip r:embed="rId2"/>
          <a:stretch>
            <a:fillRect/>
          </a:stretch>
        </p:blipFill>
        <p:spPr>
          <a:xfrm>
            <a:off x="575906" y="2235851"/>
            <a:ext cx="10678668" cy="3180880"/>
          </a:xfrm>
          <a:prstGeom prst="rect">
            <a:avLst/>
          </a:prstGeom>
        </p:spPr>
      </p:pic>
    </p:spTree>
    <p:extLst>
      <p:ext uri="{BB962C8B-B14F-4D97-AF65-F5344CB8AC3E}">
        <p14:creationId xmlns:p14="http://schemas.microsoft.com/office/powerpoint/2010/main" xmlns="" val="91203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chemeClr val="accent1"/>
                </a:solidFill>
              </a:rPr>
              <a:t>Any Questions</a:t>
            </a:r>
            <a:endParaRPr lang="en-US" sz="4000" b="1" dirty="0">
              <a:solidFill>
                <a:schemeClr val="accent1"/>
              </a:solidFill>
            </a:endParaRPr>
          </a:p>
        </p:txBody>
      </p:sp>
      <p:sp>
        <p:nvSpPr>
          <p:cNvPr id="3" name="Subtitle 2"/>
          <p:cNvSpPr>
            <a:spLocks noGrp="1"/>
          </p:cNvSpPr>
          <p:nvPr>
            <p:ph type="subTitle" idx="1"/>
          </p:nvPr>
        </p:nvSpPr>
        <p:spPr/>
        <p:txBody>
          <a:bodyPr>
            <a:normAutofit/>
          </a:bodyPr>
          <a:lstStyle/>
          <a:p>
            <a:r>
              <a:rPr lang="en-US" sz="2000" dirty="0" smtClean="0"/>
              <a:t>Thank you</a:t>
            </a:r>
            <a:endParaRPr lang="en-US" sz="2000" dirty="0"/>
          </a:p>
        </p:txBody>
      </p:sp>
    </p:spTree>
    <p:extLst>
      <p:ext uri="{BB962C8B-B14F-4D97-AF65-F5344CB8AC3E}">
        <p14:creationId xmlns:p14="http://schemas.microsoft.com/office/powerpoint/2010/main" xmlns="" val="320298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Plan</a:t>
            </a:r>
          </a:p>
        </p:txBody>
      </p:sp>
      <p:sp>
        <p:nvSpPr>
          <p:cNvPr id="3" name="Content Placeholder 2"/>
          <p:cNvSpPr>
            <a:spLocks noGrp="1"/>
          </p:cNvSpPr>
          <p:nvPr>
            <p:ph idx="1"/>
          </p:nvPr>
        </p:nvSpPr>
        <p:spPr/>
        <p:txBody>
          <a:bodyPr>
            <a:normAutofit/>
          </a:bodyPr>
          <a:lstStyle/>
          <a:p>
            <a:pPr marL="571500" indent="-571500">
              <a:lnSpc>
                <a:spcPct val="150000"/>
              </a:lnSpc>
              <a:buFont typeface="+mj-lt"/>
              <a:buAutoNum type="romanUcPeriod"/>
            </a:pPr>
            <a:r>
              <a:rPr lang="en-US" sz="2400" b="1" dirty="0" smtClean="0"/>
              <a:t>General Concept</a:t>
            </a:r>
          </a:p>
          <a:p>
            <a:pPr marL="571500" indent="-571500">
              <a:lnSpc>
                <a:spcPct val="150000"/>
              </a:lnSpc>
              <a:buFont typeface="+mj-lt"/>
              <a:buAutoNum type="romanUcPeriod"/>
            </a:pPr>
            <a:r>
              <a:rPr lang="en-US" sz="2400" b="1" dirty="0" smtClean="0"/>
              <a:t>Technical Reserving </a:t>
            </a:r>
            <a:r>
              <a:rPr lang="en-US" sz="2400" b="1" dirty="0"/>
              <a:t>for a </a:t>
            </a:r>
            <a:r>
              <a:rPr lang="en-US" sz="2400" b="1" dirty="0" smtClean="0"/>
              <a:t>(Re)insurance </a:t>
            </a:r>
            <a:r>
              <a:rPr lang="en-US" sz="2400" b="1" dirty="0"/>
              <a:t>C</a:t>
            </a:r>
            <a:r>
              <a:rPr lang="en-US" sz="2400" b="1" dirty="0" smtClean="0"/>
              <a:t>ompany</a:t>
            </a:r>
          </a:p>
          <a:p>
            <a:pPr marL="571500" indent="-571500">
              <a:lnSpc>
                <a:spcPct val="150000"/>
              </a:lnSpc>
              <a:buFont typeface="+mj-lt"/>
              <a:buAutoNum type="romanUcPeriod"/>
            </a:pPr>
            <a:r>
              <a:rPr lang="en-US" sz="2400" b="1" dirty="0" smtClean="0"/>
              <a:t>Case Study</a:t>
            </a:r>
          </a:p>
          <a:p>
            <a:pPr marL="571500" indent="-571500">
              <a:buFont typeface="+mj-lt"/>
              <a:buAutoNum type="arabicPeriod"/>
            </a:pPr>
            <a:endParaRPr lang="en-US" sz="1800" dirty="0" smtClean="0"/>
          </a:p>
          <a:p>
            <a:pPr marL="571500" indent="-571500">
              <a:buFont typeface="+mj-lt"/>
              <a:buAutoNum type="arabicPeriod"/>
            </a:pPr>
            <a:endParaRPr lang="en-US" sz="1800" dirty="0"/>
          </a:p>
        </p:txBody>
      </p:sp>
    </p:spTree>
    <p:extLst>
      <p:ext uri="{BB962C8B-B14F-4D97-AF65-F5344CB8AC3E}">
        <p14:creationId xmlns:p14="http://schemas.microsoft.com/office/powerpoint/2010/main" xmlns="" val="314568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General Concept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1028700" lvl="1" indent="-571500">
              <a:lnSpc>
                <a:spcPct val="150000"/>
              </a:lnSpc>
              <a:buFont typeface="+mj-lt"/>
              <a:buAutoNum type="arabicPeriod"/>
            </a:pPr>
            <a:r>
              <a:rPr lang="en-US" sz="2400" dirty="0" smtClean="0">
                <a:solidFill>
                  <a:schemeClr val="accent1"/>
                </a:solidFill>
              </a:rPr>
              <a:t>What is Reserving ?</a:t>
            </a:r>
          </a:p>
          <a:p>
            <a:pPr marL="1028700" lvl="1" indent="-571500">
              <a:lnSpc>
                <a:spcPct val="150000"/>
              </a:lnSpc>
              <a:buFont typeface="+mj-lt"/>
              <a:buAutoNum type="arabicPeriod"/>
            </a:pPr>
            <a:r>
              <a:rPr lang="en-US" sz="2400" dirty="0" smtClean="0">
                <a:solidFill>
                  <a:schemeClr val="accent1"/>
                </a:solidFill>
              </a:rPr>
              <a:t>Claims reserves </a:t>
            </a:r>
          </a:p>
          <a:p>
            <a:pPr marL="1028700" lvl="1" indent="-571500">
              <a:lnSpc>
                <a:spcPct val="150000"/>
              </a:lnSpc>
              <a:buFont typeface="+mj-lt"/>
              <a:buAutoNum type="arabicPeriod"/>
            </a:pPr>
            <a:r>
              <a:rPr lang="en-US" sz="2400" dirty="0" smtClean="0">
                <a:solidFill>
                  <a:schemeClr val="accent1"/>
                </a:solidFill>
              </a:rPr>
              <a:t>Premium reserves </a:t>
            </a:r>
          </a:p>
          <a:p>
            <a:pPr marL="1028700" lvl="1" indent="-571500">
              <a:lnSpc>
                <a:spcPct val="150000"/>
              </a:lnSpc>
              <a:buFont typeface="+mj-lt"/>
              <a:buAutoNum type="arabicPeriod"/>
            </a:pPr>
            <a:r>
              <a:rPr lang="en-US" sz="2400" dirty="0" smtClean="0">
                <a:solidFill>
                  <a:schemeClr val="accent1"/>
                </a:solidFill>
              </a:rPr>
              <a:t>Statistical Data</a:t>
            </a:r>
          </a:p>
          <a:p>
            <a:pPr marL="1028700" lvl="1" indent="-571500">
              <a:lnSpc>
                <a:spcPct val="150000"/>
              </a:lnSpc>
              <a:buFont typeface="+mj-lt"/>
              <a:buAutoNum type="arabicPeriod"/>
            </a:pPr>
            <a:r>
              <a:rPr lang="en-US" sz="2400" dirty="0" smtClean="0">
                <a:solidFill>
                  <a:schemeClr val="accent1"/>
                </a:solidFill>
              </a:rPr>
              <a:t>Case Study , Motor LOB</a:t>
            </a:r>
          </a:p>
          <a:p>
            <a:pPr marL="571500" indent="-571500">
              <a:buFont typeface="+mj-lt"/>
              <a:buAutoNum type="arabicPeriod"/>
            </a:pPr>
            <a:endParaRPr lang="en-US" dirty="0" smtClean="0"/>
          </a:p>
          <a:p>
            <a:pPr marL="571500" indent="-571500">
              <a:buFont typeface="+mj-lt"/>
              <a:buAutoNum type="arabicPeriod"/>
            </a:pPr>
            <a:endParaRPr lang="en-US" dirty="0"/>
          </a:p>
        </p:txBody>
      </p:sp>
    </p:spTree>
    <p:extLst>
      <p:ext uri="{BB962C8B-B14F-4D97-AF65-F5344CB8AC3E}">
        <p14:creationId xmlns:p14="http://schemas.microsoft.com/office/powerpoint/2010/main" xmlns="" val="333390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1. What is reserving ? </a:t>
            </a:r>
            <a:endParaRPr lang="en-US" b="1" dirty="0">
              <a:solidFill>
                <a:schemeClr val="accent1"/>
              </a:solidFill>
            </a:endParaRPr>
          </a:p>
        </p:txBody>
      </p:sp>
      <p:sp>
        <p:nvSpPr>
          <p:cNvPr id="3" name="Content Placeholder 2"/>
          <p:cNvSpPr>
            <a:spLocks noGrp="1"/>
          </p:cNvSpPr>
          <p:nvPr>
            <p:ph idx="1"/>
          </p:nvPr>
        </p:nvSpPr>
        <p:spPr>
          <a:xfrm>
            <a:off x="575905" y="1394831"/>
            <a:ext cx="11015321" cy="4408488"/>
          </a:xfrm>
        </p:spPr>
        <p:txBody>
          <a:bodyPr>
            <a:noAutofit/>
          </a:bodyPr>
          <a:lstStyle/>
          <a:p>
            <a:pPr>
              <a:lnSpc>
                <a:spcPct val="150000"/>
              </a:lnSpc>
            </a:pPr>
            <a:r>
              <a:rPr lang="en-US" sz="2000" dirty="0" smtClean="0"/>
              <a:t>The inversion of cycle of production is characteristic of the insurance industry, in fact the   (Re)insurance companies receives the premium before paying the claims (losses). </a:t>
            </a:r>
          </a:p>
          <a:p>
            <a:pPr>
              <a:lnSpc>
                <a:spcPct val="150000"/>
              </a:lnSpc>
            </a:pPr>
            <a:r>
              <a:rPr lang="en-US" sz="2000" dirty="0" smtClean="0"/>
              <a:t>The aim of the insurance activity is to pay large amounts of losses to the insured, it usually  happen that the premiums collected are  not enough to cover the future claims cost.</a:t>
            </a:r>
          </a:p>
          <a:p>
            <a:pPr>
              <a:lnSpc>
                <a:spcPct val="150000"/>
              </a:lnSpc>
            </a:pPr>
            <a:r>
              <a:rPr lang="en-US" sz="2000" dirty="0" smtClean="0"/>
              <a:t> In this context insurance/reinsurance companies has to keep a certain amount of the received premium untouched and reserve it for future payments of incurred claims.</a:t>
            </a:r>
          </a:p>
          <a:p>
            <a:pPr>
              <a:lnSpc>
                <a:spcPct val="150000"/>
              </a:lnSpc>
            </a:pPr>
            <a:r>
              <a:rPr lang="en-US" sz="2000" dirty="0" smtClean="0"/>
              <a:t>There is two types of reserves :</a:t>
            </a:r>
          </a:p>
          <a:p>
            <a:pPr marL="269875" lvl="1" indent="0">
              <a:lnSpc>
                <a:spcPct val="150000"/>
              </a:lnSpc>
            </a:pPr>
            <a:r>
              <a:rPr lang="en-US" sz="2000" dirty="0" smtClean="0"/>
              <a:t> Claims reserves </a:t>
            </a:r>
          </a:p>
          <a:p>
            <a:pPr lvl="1">
              <a:lnSpc>
                <a:spcPct val="150000"/>
              </a:lnSpc>
            </a:pPr>
            <a:r>
              <a:rPr lang="en-US" sz="2000" dirty="0" smtClean="0"/>
              <a:t> Premium reserves</a:t>
            </a:r>
          </a:p>
        </p:txBody>
      </p:sp>
    </p:spTree>
    <p:extLst>
      <p:ext uri="{BB962C8B-B14F-4D97-AF65-F5344CB8AC3E}">
        <p14:creationId xmlns:p14="http://schemas.microsoft.com/office/powerpoint/2010/main" xmlns="" val="73862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solidFill>
              </a:rPr>
              <a:t>2. Claims Reserves</a:t>
            </a:r>
            <a:endParaRPr lang="en-US" b="1" dirty="0">
              <a:solidFill>
                <a:schemeClr val="accent1"/>
              </a:solidFill>
            </a:endParaRPr>
          </a:p>
        </p:txBody>
      </p:sp>
      <p:sp>
        <p:nvSpPr>
          <p:cNvPr id="3" name="Content Placeholder 2"/>
          <p:cNvSpPr>
            <a:spLocks noGrp="1"/>
          </p:cNvSpPr>
          <p:nvPr>
            <p:ph idx="1"/>
          </p:nvPr>
        </p:nvSpPr>
        <p:spPr>
          <a:xfrm>
            <a:off x="592430" y="1152658"/>
            <a:ext cx="11076072" cy="5376929"/>
          </a:xfrm>
        </p:spPr>
        <p:txBody>
          <a:bodyPr>
            <a:noAutofit/>
          </a:bodyPr>
          <a:lstStyle/>
          <a:p>
            <a:pPr marL="0" indent="0">
              <a:lnSpc>
                <a:spcPct val="150000"/>
              </a:lnSpc>
              <a:buNone/>
            </a:pPr>
            <a:r>
              <a:rPr lang="en-US" sz="2400" b="1" dirty="0" smtClean="0">
                <a:solidFill>
                  <a:schemeClr val="accent1"/>
                </a:solidFill>
              </a:rPr>
              <a:t>2.1 Definition</a:t>
            </a:r>
          </a:p>
          <a:p>
            <a:pPr marL="0" indent="0">
              <a:lnSpc>
                <a:spcPct val="150000"/>
              </a:lnSpc>
              <a:buNone/>
            </a:pPr>
            <a:r>
              <a:rPr lang="en-US" sz="2000" dirty="0" smtClean="0"/>
              <a:t>The claims reserves are the amount of future payments (including expenses) related to claims that have occurred up to the valuation date.</a:t>
            </a:r>
          </a:p>
          <a:p>
            <a:pPr marL="0" indent="0">
              <a:lnSpc>
                <a:spcPct val="150000"/>
              </a:lnSpc>
              <a:buNone/>
            </a:pPr>
            <a:r>
              <a:rPr lang="en-US" sz="2400" b="1" dirty="0" smtClean="0">
                <a:solidFill>
                  <a:schemeClr val="accent1"/>
                </a:solidFill>
              </a:rPr>
              <a:t>2.2 Components of claim reserves</a:t>
            </a:r>
          </a:p>
          <a:p>
            <a:pPr>
              <a:lnSpc>
                <a:spcPct val="150000"/>
              </a:lnSpc>
            </a:pPr>
            <a:r>
              <a:rPr lang="en-US" sz="2000" dirty="0" smtClean="0"/>
              <a:t>Outstanding claims amount that is known/reported.</a:t>
            </a:r>
          </a:p>
          <a:p>
            <a:pPr>
              <a:lnSpc>
                <a:spcPct val="150000"/>
              </a:lnSpc>
            </a:pPr>
            <a:r>
              <a:rPr lang="en-US" sz="2000" dirty="0"/>
              <a:t>Incurred </a:t>
            </a:r>
            <a:r>
              <a:rPr lang="en-US" sz="2000" dirty="0" smtClean="0"/>
              <a:t>But </a:t>
            </a:r>
            <a:r>
              <a:rPr lang="en-US" sz="2000" dirty="0"/>
              <a:t>N</a:t>
            </a:r>
            <a:r>
              <a:rPr lang="en-US" sz="2000" dirty="0" smtClean="0"/>
              <a:t>ot </a:t>
            </a:r>
            <a:r>
              <a:rPr lang="en-US" sz="2000" dirty="0"/>
              <a:t>R</a:t>
            </a:r>
            <a:r>
              <a:rPr lang="en-US" sz="2000" dirty="0" smtClean="0"/>
              <a:t>eported </a:t>
            </a:r>
            <a:r>
              <a:rPr lang="en-US" sz="2000" dirty="0"/>
              <a:t>(</a:t>
            </a:r>
            <a:r>
              <a:rPr lang="en-US" sz="2000" dirty="0" smtClean="0"/>
              <a:t>IBYNR</a:t>
            </a:r>
            <a:r>
              <a:rPr lang="en-US" sz="2000" dirty="0"/>
              <a:t>) - losses that have occurred but not yet </a:t>
            </a:r>
            <a:r>
              <a:rPr lang="en-US" sz="2000" dirty="0" smtClean="0"/>
              <a:t>known/reported.</a:t>
            </a:r>
            <a:endParaRPr lang="en-US" sz="2000" dirty="0"/>
          </a:p>
          <a:p>
            <a:pPr>
              <a:lnSpc>
                <a:spcPct val="150000"/>
              </a:lnSpc>
            </a:pPr>
            <a:r>
              <a:rPr lang="en-US" sz="2000" dirty="0" smtClean="0"/>
              <a:t>Incurred But </a:t>
            </a:r>
            <a:r>
              <a:rPr lang="en-US" sz="2000" dirty="0"/>
              <a:t>N</a:t>
            </a:r>
            <a:r>
              <a:rPr lang="en-US" sz="2000" dirty="0" smtClean="0"/>
              <a:t>ot </a:t>
            </a:r>
            <a:r>
              <a:rPr lang="en-US" sz="2000" dirty="0"/>
              <a:t>E</a:t>
            </a:r>
            <a:r>
              <a:rPr lang="en-US" sz="2000" dirty="0" smtClean="0"/>
              <a:t>nough </a:t>
            </a:r>
            <a:r>
              <a:rPr lang="en-US" sz="2000" dirty="0"/>
              <a:t>R</a:t>
            </a:r>
            <a:r>
              <a:rPr lang="en-US" sz="2000" dirty="0" smtClean="0"/>
              <a:t>eported (IBNER) - further development on known claims due inadequate case reserves or claims deterioration.</a:t>
            </a:r>
          </a:p>
          <a:p>
            <a:pPr>
              <a:lnSpc>
                <a:spcPct val="150000"/>
              </a:lnSpc>
            </a:pPr>
            <a:r>
              <a:rPr lang="en-US" sz="2000" dirty="0" smtClean="0"/>
              <a:t>IBNYR and IBNER are usually combined under the name of IBNR and are estimated by Actuaries.</a:t>
            </a:r>
            <a:endParaRPr lang="en-US" sz="2000" dirty="0"/>
          </a:p>
        </p:txBody>
      </p:sp>
    </p:spTree>
    <p:extLst>
      <p:ext uri="{BB962C8B-B14F-4D97-AF65-F5344CB8AC3E}">
        <p14:creationId xmlns:p14="http://schemas.microsoft.com/office/powerpoint/2010/main" xmlns="" val="295645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solidFill>
                  <a:schemeClr val="accent1"/>
                </a:solidFill>
              </a:rPr>
              <a:t>3. Premium Reserves</a:t>
            </a:r>
            <a:endParaRPr lang="en-US" b="1" dirty="0">
              <a:solidFill>
                <a:schemeClr val="accent1"/>
              </a:solidFill>
            </a:endParaRPr>
          </a:p>
        </p:txBody>
      </p:sp>
      <p:sp>
        <p:nvSpPr>
          <p:cNvPr id="3" name="Content Placeholder 2"/>
          <p:cNvSpPr>
            <a:spLocks noGrp="1"/>
          </p:cNvSpPr>
          <p:nvPr>
            <p:ph idx="1"/>
          </p:nvPr>
        </p:nvSpPr>
        <p:spPr>
          <a:xfrm>
            <a:off x="575905" y="1369074"/>
            <a:ext cx="11015321" cy="4408488"/>
          </a:xfrm>
        </p:spPr>
        <p:txBody>
          <a:bodyPr>
            <a:noAutofit/>
          </a:bodyPr>
          <a:lstStyle/>
          <a:p>
            <a:pPr marL="0" indent="0">
              <a:lnSpc>
                <a:spcPct val="150000"/>
              </a:lnSpc>
              <a:buNone/>
            </a:pPr>
            <a:r>
              <a:rPr lang="en-US" sz="2000" b="1" dirty="0" smtClean="0">
                <a:solidFill>
                  <a:schemeClr val="accent1"/>
                </a:solidFill>
              </a:rPr>
              <a:t>3.1 Definition</a:t>
            </a:r>
          </a:p>
          <a:p>
            <a:pPr marL="0" indent="0">
              <a:lnSpc>
                <a:spcPct val="150000"/>
              </a:lnSpc>
              <a:buNone/>
            </a:pPr>
            <a:r>
              <a:rPr lang="en-US" sz="2000" dirty="0" smtClean="0"/>
              <a:t>The premium reserves are the amount premium that should be allocated to the unexpired period of time up to valuation date ( accounting closing date) .</a:t>
            </a:r>
          </a:p>
          <a:p>
            <a:pPr marL="0" indent="0">
              <a:lnSpc>
                <a:spcPct val="150000"/>
              </a:lnSpc>
              <a:buNone/>
            </a:pPr>
            <a:r>
              <a:rPr lang="en-US" sz="2000" b="1" dirty="0" smtClean="0">
                <a:solidFill>
                  <a:schemeClr val="accent1"/>
                </a:solidFill>
              </a:rPr>
              <a:t>3.2 Components of premium reserves</a:t>
            </a:r>
          </a:p>
          <a:p>
            <a:pPr>
              <a:lnSpc>
                <a:spcPct val="150000"/>
              </a:lnSpc>
            </a:pPr>
            <a:r>
              <a:rPr lang="en-US" sz="2000" dirty="0" smtClean="0"/>
              <a:t>Unearned premium reserves (UPR) - premiums that are set aside due to the corresponding period of contract cover has not yet lapsed.</a:t>
            </a:r>
          </a:p>
          <a:p>
            <a:pPr>
              <a:lnSpc>
                <a:spcPct val="150000"/>
              </a:lnSpc>
            </a:pPr>
            <a:r>
              <a:rPr lang="en-US" sz="2000" dirty="0" smtClean="0"/>
              <a:t>Premium Deficiency Reserves (PDR) - is the reserve required to recognize the inadequacy of pricing and underestimation of the losses amount up to a valuation date.</a:t>
            </a:r>
            <a:endParaRPr lang="en-US" sz="2000" dirty="0"/>
          </a:p>
          <a:p>
            <a:endParaRPr lang="en-US" sz="2000" dirty="0" smtClean="0"/>
          </a:p>
          <a:p>
            <a:pPr marL="0" indent="0">
              <a:buNone/>
            </a:pPr>
            <a:endParaRPr lang="en-US" sz="1800" dirty="0" smtClean="0"/>
          </a:p>
        </p:txBody>
      </p:sp>
    </p:spTree>
    <p:extLst>
      <p:ext uri="{BB962C8B-B14F-4D97-AF65-F5344CB8AC3E}">
        <p14:creationId xmlns:p14="http://schemas.microsoft.com/office/powerpoint/2010/main" xmlns="" val="94908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4. Statistical data ( information) </a:t>
            </a:r>
            <a:endParaRPr lang="en-US" b="1" dirty="0">
              <a:solidFill>
                <a:schemeClr val="accent1"/>
              </a:solidFill>
            </a:endParaRPr>
          </a:p>
        </p:txBody>
      </p:sp>
      <p:sp>
        <p:nvSpPr>
          <p:cNvPr id="3" name="Content Placeholder 2"/>
          <p:cNvSpPr>
            <a:spLocks noGrp="1"/>
          </p:cNvSpPr>
          <p:nvPr>
            <p:ph idx="1"/>
          </p:nvPr>
        </p:nvSpPr>
        <p:spPr>
          <a:xfrm>
            <a:off x="575906" y="1599386"/>
            <a:ext cx="11015321" cy="4719036"/>
          </a:xfrm>
        </p:spPr>
        <p:txBody>
          <a:bodyPr>
            <a:noAutofit/>
          </a:bodyPr>
          <a:lstStyle/>
          <a:p>
            <a:pPr marL="0" indent="0">
              <a:buNone/>
            </a:pPr>
            <a:r>
              <a:rPr lang="en-US" sz="2400" b="1" dirty="0" smtClean="0">
                <a:solidFill>
                  <a:schemeClr val="accent1"/>
                </a:solidFill>
              </a:rPr>
              <a:t>4.1 Why do we need statistics and data?</a:t>
            </a:r>
          </a:p>
          <a:p>
            <a:r>
              <a:rPr lang="en-US" sz="2000" dirty="0" smtClean="0"/>
              <a:t>Determine expected loss ratio and claims distribution.</a:t>
            </a:r>
          </a:p>
          <a:p>
            <a:r>
              <a:rPr lang="en-US" sz="2000" dirty="0" smtClean="0"/>
              <a:t>Analyze  claims development pattern /trends over the time.</a:t>
            </a:r>
          </a:p>
          <a:p>
            <a:r>
              <a:rPr lang="en-US" sz="2000" dirty="0" smtClean="0"/>
              <a:t>Combine homogenous data that provides size and credibility for Actuarial analysis.</a:t>
            </a:r>
          </a:p>
          <a:p>
            <a:pPr marL="0" indent="0">
              <a:buNone/>
            </a:pPr>
            <a:endParaRPr lang="en-US" sz="2000" dirty="0" smtClean="0"/>
          </a:p>
          <a:p>
            <a:pPr marL="0" indent="0">
              <a:buNone/>
            </a:pPr>
            <a:r>
              <a:rPr lang="en-US" sz="2400" b="1" dirty="0" smtClean="0">
                <a:solidFill>
                  <a:schemeClr val="accent1"/>
                </a:solidFill>
              </a:rPr>
              <a:t>4.2 Types of information and statistical data</a:t>
            </a:r>
          </a:p>
          <a:p>
            <a:r>
              <a:rPr lang="en-US" sz="2000" dirty="0" smtClean="0"/>
              <a:t>Historical losses and premium data – for long term , data will organized in  triangles.</a:t>
            </a:r>
          </a:p>
          <a:p>
            <a:r>
              <a:rPr lang="en-US" sz="2000" dirty="0" smtClean="0"/>
              <a:t>Current data - budget, business plan, profitability analysis.</a:t>
            </a:r>
          </a:p>
          <a:p>
            <a:r>
              <a:rPr lang="en-US" sz="2000" dirty="0" smtClean="0"/>
              <a:t>Data about future - EPI, pipelines, late notifications, claims management. </a:t>
            </a:r>
          </a:p>
          <a:p>
            <a:pPr marL="0" indent="0">
              <a:buNone/>
            </a:pPr>
            <a:endParaRPr lang="en-US" sz="1800" dirty="0"/>
          </a:p>
        </p:txBody>
      </p:sp>
    </p:spTree>
    <p:extLst>
      <p:ext uri="{BB962C8B-B14F-4D97-AF65-F5344CB8AC3E}">
        <p14:creationId xmlns:p14="http://schemas.microsoft.com/office/powerpoint/2010/main" xmlns="" val="1128531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4. Statistical data  (Type &amp; Mix)</a:t>
            </a:r>
            <a:endParaRPr lang="en-US" b="1"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1"/>
                </a:solidFill>
              </a:rPr>
              <a:t>	</a:t>
            </a:r>
            <a:r>
              <a:rPr lang="en-US" sz="2400" b="1" dirty="0" smtClean="0">
                <a:solidFill>
                  <a:schemeClr val="accent1"/>
                </a:solidFill>
              </a:rPr>
              <a:t>Possible breakdown structure of the data</a:t>
            </a:r>
            <a:endParaRPr lang="en-US" sz="2400" b="1" dirty="0">
              <a:solidFill>
                <a:schemeClr val="accent1"/>
              </a:solidFill>
            </a:endParaRPr>
          </a:p>
          <a:p>
            <a:r>
              <a:rPr lang="en-US" sz="2000" dirty="0" smtClean="0"/>
              <a:t>Line of business	</a:t>
            </a:r>
          </a:p>
          <a:p>
            <a:r>
              <a:rPr lang="en-US" sz="2000" dirty="0" smtClean="0"/>
              <a:t>Underwriting Year		</a:t>
            </a:r>
          </a:p>
          <a:p>
            <a:r>
              <a:rPr lang="en-US" sz="2000" dirty="0" smtClean="0"/>
              <a:t>Facultative VS treaty for reinsurance companies 			</a:t>
            </a:r>
          </a:p>
          <a:p>
            <a:r>
              <a:rPr lang="en-US" sz="2000" dirty="0" smtClean="0"/>
              <a:t>Geographical regions (e.g. countries)			</a:t>
            </a:r>
          </a:p>
          <a:p>
            <a:r>
              <a:rPr lang="en-US" sz="2000" dirty="0" smtClean="0"/>
              <a:t>Attritional loss </a:t>
            </a:r>
            <a:r>
              <a:rPr lang="en-US" sz="2000" dirty="0" err="1" smtClean="0"/>
              <a:t>vs</a:t>
            </a:r>
            <a:r>
              <a:rPr lang="en-US" sz="2000" dirty="0" smtClean="0"/>
              <a:t> Large/CAT loss			</a:t>
            </a:r>
          </a:p>
          <a:p>
            <a:r>
              <a:rPr lang="en-US" sz="2000" dirty="0" smtClean="0"/>
              <a:t>Structure depends on data credibility and portfolio mix </a:t>
            </a:r>
            <a:r>
              <a:rPr lang="en-US" sz="1800" dirty="0" smtClean="0"/>
              <a:t>			</a:t>
            </a:r>
          </a:p>
          <a:p>
            <a:pPr marL="0" indent="0">
              <a:buNone/>
            </a:pPr>
            <a:r>
              <a:rPr lang="en-US" sz="1800" dirty="0" smtClean="0"/>
              <a:t>			</a:t>
            </a:r>
          </a:p>
        </p:txBody>
      </p:sp>
    </p:spTree>
    <p:extLst>
      <p:ext uri="{BB962C8B-B14F-4D97-AF65-F5344CB8AC3E}">
        <p14:creationId xmlns:p14="http://schemas.microsoft.com/office/powerpoint/2010/main" xmlns="" val="264060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725" y="1218309"/>
            <a:ext cx="4869306" cy="3623404"/>
          </a:xfrm>
        </p:spPr>
        <p:txBody>
          <a:bodyPr>
            <a:noAutofit/>
          </a:bodyPr>
          <a:lstStyle/>
          <a:p>
            <a:pPr>
              <a:buClr>
                <a:schemeClr val="accent1"/>
              </a:buClr>
            </a:pPr>
            <a:r>
              <a:rPr lang="en-US" sz="1800" dirty="0" smtClean="0"/>
              <a:t>You are about to make a journey on the train that lasts 10 stations</a:t>
            </a:r>
          </a:p>
          <a:p>
            <a:endParaRPr lang="en-US" sz="1800" dirty="0"/>
          </a:p>
          <a:p>
            <a:endParaRPr lang="en-US" sz="1800" dirty="0" smtClean="0"/>
          </a:p>
          <a:p>
            <a:pPr>
              <a:buClr>
                <a:schemeClr val="accent1"/>
              </a:buClr>
            </a:pPr>
            <a:r>
              <a:rPr lang="en-US" sz="1800" dirty="0"/>
              <a:t>Before you depart you are told that it will take 2 minutes to travel between stations</a:t>
            </a:r>
          </a:p>
          <a:p>
            <a:pPr>
              <a:buClr>
                <a:schemeClr val="accent1"/>
              </a:buClr>
            </a:pPr>
            <a:r>
              <a:rPr lang="en-US" sz="1800" dirty="0"/>
              <a:t>You set off…</a:t>
            </a:r>
          </a:p>
          <a:p>
            <a:pPr>
              <a:buClr>
                <a:schemeClr val="accent1"/>
              </a:buClr>
            </a:pPr>
            <a:r>
              <a:rPr lang="en-US" sz="1800" dirty="0"/>
              <a:t>…. And after 10 </a:t>
            </a:r>
            <a:r>
              <a:rPr lang="en-US" sz="1800" dirty="0" smtClean="0"/>
              <a:t>minutes </a:t>
            </a:r>
            <a:r>
              <a:rPr lang="en-US" sz="1800" dirty="0"/>
              <a:t>you’ve </a:t>
            </a:r>
            <a:r>
              <a:rPr lang="en-US" sz="1800" dirty="0" smtClean="0"/>
              <a:t>only </a:t>
            </a:r>
            <a:r>
              <a:rPr lang="en-US" sz="1800" dirty="0"/>
              <a:t>gone 2 stations</a:t>
            </a:r>
          </a:p>
          <a:p>
            <a:pPr>
              <a:buClr>
                <a:schemeClr val="accent1"/>
              </a:buClr>
            </a:pPr>
            <a:r>
              <a:rPr lang="en-US" sz="1800" dirty="0"/>
              <a:t>How long do you think your whole journey will take?</a:t>
            </a:r>
          </a:p>
          <a:p>
            <a:endParaRPr lang="en-US" sz="1800" dirty="0"/>
          </a:p>
          <a:p>
            <a:endParaRPr lang="en-US" sz="1800" dirty="0"/>
          </a:p>
        </p:txBody>
      </p:sp>
      <p:pic>
        <p:nvPicPr>
          <p:cNvPr id="4" name="Picture 3"/>
          <p:cNvPicPr>
            <a:picLocks noChangeAspect="1"/>
          </p:cNvPicPr>
          <p:nvPr/>
        </p:nvPicPr>
        <p:blipFill>
          <a:blip r:embed="rId2" cstate="print"/>
          <a:stretch>
            <a:fillRect/>
          </a:stretch>
        </p:blipFill>
        <p:spPr>
          <a:xfrm>
            <a:off x="543324" y="2074863"/>
            <a:ext cx="4160108" cy="530236"/>
          </a:xfrm>
          <a:prstGeom prst="rect">
            <a:avLst/>
          </a:prstGeom>
        </p:spPr>
      </p:pic>
      <p:sp>
        <p:nvSpPr>
          <p:cNvPr id="6" name="Content Placeholder 2"/>
          <p:cNvSpPr txBox="1">
            <a:spLocks/>
          </p:cNvSpPr>
          <p:nvPr/>
        </p:nvSpPr>
        <p:spPr>
          <a:xfrm>
            <a:off x="5616633" y="1248975"/>
            <a:ext cx="5338863" cy="1138988"/>
          </a:xfrm>
          <a:prstGeom prst="rect">
            <a:avLst/>
          </a:prstGeom>
          <a:noFill/>
          <a:ln w="38100" cap="flat" cmpd="sng" algn="ctr">
            <a:noFill/>
            <a:prstDash val="solid"/>
          </a:ln>
          <a:effectLst/>
        </p:spPr>
        <p:txBody>
          <a:bodyPr vert="horz" lIns="144018" tIns="144018" rIns="144018" bIns="144018" rtlCol="0">
            <a:normAutofit/>
          </a:bodyPr>
          <a:lst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Possible Solutions :</a:t>
            </a:r>
            <a:endParaRPr lang="en-US" sz="1800" dirty="0"/>
          </a:p>
          <a:p>
            <a:endParaRPr lang="en-US" sz="1800" dirty="0"/>
          </a:p>
        </p:txBody>
      </p:sp>
      <p:pic>
        <p:nvPicPr>
          <p:cNvPr id="7" name="Picture 6"/>
          <p:cNvPicPr>
            <a:picLocks noChangeAspect="1"/>
          </p:cNvPicPr>
          <p:nvPr/>
        </p:nvPicPr>
        <p:blipFill>
          <a:blip r:embed="rId3" cstate="print"/>
          <a:stretch>
            <a:fillRect/>
          </a:stretch>
        </p:blipFill>
        <p:spPr>
          <a:xfrm>
            <a:off x="6236550" y="2155856"/>
            <a:ext cx="4937446" cy="507339"/>
          </a:xfrm>
          <a:prstGeom prst="rect">
            <a:avLst/>
          </a:prstGeom>
        </p:spPr>
      </p:pic>
      <p:pic>
        <p:nvPicPr>
          <p:cNvPr id="8" name="Picture 7"/>
          <p:cNvPicPr>
            <a:picLocks noChangeAspect="1"/>
          </p:cNvPicPr>
          <p:nvPr/>
        </p:nvPicPr>
        <p:blipFill>
          <a:blip r:embed="rId4" cstate="print"/>
          <a:stretch>
            <a:fillRect/>
          </a:stretch>
        </p:blipFill>
        <p:spPr>
          <a:xfrm>
            <a:off x="6195192" y="3091828"/>
            <a:ext cx="4978804" cy="525051"/>
          </a:xfrm>
          <a:prstGeom prst="rect">
            <a:avLst/>
          </a:prstGeom>
        </p:spPr>
      </p:pic>
      <p:pic>
        <p:nvPicPr>
          <p:cNvPr id="9" name="Picture 8"/>
          <p:cNvPicPr>
            <a:picLocks noChangeAspect="1"/>
          </p:cNvPicPr>
          <p:nvPr/>
        </p:nvPicPr>
        <p:blipFill>
          <a:blip r:embed="rId5" cstate="print"/>
          <a:stretch>
            <a:fillRect/>
          </a:stretch>
        </p:blipFill>
        <p:spPr>
          <a:xfrm>
            <a:off x="6137335" y="4376982"/>
            <a:ext cx="5370565" cy="544210"/>
          </a:xfrm>
          <a:prstGeom prst="rect">
            <a:avLst/>
          </a:prstGeom>
        </p:spPr>
      </p:pic>
      <p:cxnSp>
        <p:nvCxnSpPr>
          <p:cNvPr id="11" name="Straight Connector 10"/>
          <p:cNvCxnSpPr/>
          <p:nvPr/>
        </p:nvCxnSpPr>
        <p:spPr>
          <a:xfrm>
            <a:off x="5488057" y="1428962"/>
            <a:ext cx="0" cy="29566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12155" y="5118072"/>
            <a:ext cx="10743341" cy="1817372"/>
          </a:xfrm>
          <a:prstGeom prst="rect">
            <a:avLst/>
          </a:prstGeom>
          <a:noFill/>
          <a:ln w="38100" cap="flat" cmpd="sng" algn="ctr">
            <a:noFill/>
            <a:prstDash val="solid"/>
          </a:ln>
          <a:effectLst/>
        </p:spPr>
        <p:txBody>
          <a:bodyPr vert="horz" lIns="144018" tIns="144018" rIns="144018" bIns="144018" rtlCol="0">
            <a:normAutofit/>
          </a:bodyPr>
          <a:lst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-&gt; </a:t>
            </a:r>
            <a:r>
              <a:rPr lang="en-US" dirty="0" err="1" smtClean="0"/>
              <a:t>Bornhuetter</a:t>
            </a:r>
            <a:r>
              <a:rPr lang="en-US" dirty="0" smtClean="0"/>
              <a:t> Ferguson estimates of 26 minutes</a:t>
            </a:r>
          </a:p>
          <a:p>
            <a:pPr marL="0" indent="0">
              <a:buNone/>
            </a:pPr>
            <a:r>
              <a:rPr lang="en-US" dirty="0" smtClean="0"/>
              <a:t>=	</a:t>
            </a:r>
            <a:r>
              <a:rPr lang="en-US" b="1" dirty="0" smtClean="0">
                <a:solidFill>
                  <a:schemeClr val="tx1">
                    <a:lumMod val="50000"/>
                    <a:lumOff val="50000"/>
                  </a:schemeClr>
                </a:solidFill>
              </a:rPr>
              <a:t>10</a:t>
            </a:r>
            <a:r>
              <a:rPr lang="en-US" dirty="0" smtClean="0"/>
              <a:t>	+	  </a:t>
            </a:r>
            <a:r>
              <a:rPr lang="en-US" b="1" dirty="0" smtClean="0">
                <a:solidFill>
                  <a:srgbClr val="FF6600"/>
                </a:solidFill>
              </a:rPr>
              <a:t>8 x 2</a:t>
            </a:r>
            <a:r>
              <a:rPr lang="en-US" dirty="0" smtClean="0">
                <a:solidFill>
                  <a:srgbClr val="FF6600"/>
                </a:solidFill>
              </a:rPr>
              <a:t/>
            </a:r>
            <a:br>
              <a:rPr lang="en-US" dirty="0" smtClean="0">
                <a:solidFill>
                  <a:srgbClr val="FF6600"/>
                </a:solidFill>
              </a:rPr>
            </a:br>
            <a:r>
              <a:rPr lang="en-US" dirty="0" smtClean="0"/>
              <a:t>=</a:t>
            </a:r>
            <a:r>
              <a:rPr lang="en-US" dirty="0"/>
              <a:t> </a:t>
            </a:r>
            <a:r>
              <a:rPr lang="en-US" dirty="0" smtClean="0"/>
              <a:t>       </a:t>
            </a:r>
            <a:r>
              <a:rPr lang="en-US" b="1" dirty="0" smtClean="0">
                <a:solidFill>
                  <a:schemeClr val="tx1">
                    <a:lumMod val="50000"/>
                    <a:lumOff val="50000"/>
                  </a:schemeClr>
                </a:solidFill>
              </a:rPr>
              <a:t>Actual to date</a:t>
            </a:r>
            <a:r>
              <a:rPr lang="en-US" dirty="0" smtClean="0"/>
              <a:t>	+        </a:t>
            </a:r>
            <a:r>
              <a:rPr lang="en-US" b="1" dirty="0" smtClean="0">
                <a:solidFill>
                  <a:srgbClr val="FF6600"/>
                </a:solidFill>
              </a:rPr>
              <a:t>Expected Future</a:t>
            </a:r>
            <a:r>
              <a:rPr lang="en-US" dirty="0" smtClean="0"/>
              <a:t/>
            </a:r>
            <a:br>
              <a:rPr lang="en-US" dirty="0" smtClean="0"/>
            </a:br>
            <a:r>
              <a:rPr lang="en-US" dirty="0" smtClean="0"/>
              <a:t>=        </a:t>
            </a:r>
            <a:r>
              <a:rPr lang="en-US" b="1" dirty="0" smtClean="0">
                <a:solidFill>
                  <a:schemeClr val="tx1">
                    <a:lumMod val="50000"/>
                    <a:lumOff val="50000"/>
                  </a:schemeClr>
                </a:solidFill>
              </a:rPr>
              <a:t>(50 x 2/10)</a:t>
            </a:r>
            <a:r>
              <a:rPr lang="en-US" dirty="0" smtClean="0"/>
              <a:t>	+              </a:t>
            </a:r>
            <a:r>
              <a:rPr lang="en-US" b="1" dirty="0" smtClean="0">
                <a:solidFill>
                  <a:srgbClr val="FF6600"/>
                </a:solidFill>
              </a:rPr>
              <a:t>(20 x 8/10)</a:t>
            </a:r>
            <a:r>
              <a:rPr lang="en-US" dirty="0" smtClean="0"/>
              <a:t/>
            </a:r>
            <a:br>
              <a:rPr lang="en-US" dirty="0" smtClean="0"/>
            </a:br>
            <a:r>
              <a:rPr lang="en-US" dirty="0" smtClean="0"/>
              <a:t>= </a:t>
            </a:r>
            <a:r>
              <a:rPr lang="en-US" b="1" dirty="0" smtClean="0">
                <a:solidFill>
                  <a:schemeClr val="tx1">
                    <a:lumMod val="50000"/>
                    <a:lumOff val="50000"/>
                  </a:schemeClr>
                </a:solidFill>
              </a:rPr>
              <a:t>DFM x %Developed	</a:t>
            </a:r>
            <a:r>
              <a:rPr lang="en-US" dirty="0" smtClean="0"/>
              <a:t>+   </a:t>
            </a:r>
            <a:r>
              <a:rPr lang="en-US" b="1" dirty="0" smtClean="0">
                <a:solidFill>
                  <a:srgbClr val="FF6600"/>
                </a:solidFill>
              </a:rPr>
              <a:t>Prior x (1 - % Developed)</a:t>
            </a:r>
          </a:p>
        </p:txBody>
      </p:sp>
      <p:pic>
        <p:nvPicPr>
          <p:cNvPr id="14" name="Picture 13"/>
          <p:cNvPicPr>
            <a:picLocks noChangeAspect="1"/>
          </p:cNvPicPr>
          <p:nvPr/>
        </p:nvPicPr>
        <p:blipFill>
          <a:blip r:embed="rId6" cstate="print"/>
          <a:stretch>
            <a:fillRect/>
          </a:stretch>
        </p:blipFill>
        <p:spPr>
          <a:xfrm>
            <a:off x="5409278" y="5560924"/>
            <a:ext cx="5435545" cy="807555"/>
          </a:xfrm>
          <a:prstGeom prst="rect">
            <a:avLst/>
          </a:prstGeom>
        </p:spPr>
      </p:pic>
      <p:cxnSp>
        <p:nvCxnSpPr>
          <p:cNvPr id="16" name="Straight Connector 15"/>
          <p:cNvCxnSpPr/>
          <p:nvPr/>
        </p:nvCxnSpPr>
        <p:spPr>
          <a:xfrm flipV="1">
            <a:off x="1062681" y="5251323"/>
            <a:ext cx="8567351" cy="4119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646490" y="283335"/>
            <a:ext cx="7681722" cy="1116946"/>
          </a:xfrm>
          <a:prstGeom prst="rect">
            <a:avLst/>
          </a:prstGeom>
          <a:noFill/>
          <a:ln w="38100" cap="flat" cmpd="sng" algn="ctr">
            <a:noFill/>
            <a:prstDash val="solid"/>
          </a:ln>
          <a:effectLst/>
        </p:spPr>
        <p:txBody>
          <a:bodyPr vert="horz" lIns="144018" tIns="144018" rIns="144018" bIns="144018" rtlCol="0">
            <a:normAutofit/>
          </a:bodyPr>
          <a:lst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None/>
            </a:pPr>
            <a:r>
              <a:rPr lang="en-US" sz="2800" b="1" dirty="0" smtClean="0">
                <a:solidFill>
                  <a:schemeClr val="accent1"/>
                </a:solidFill>
                <a:ea typeface="+mj-ea"/>
                <a:cs typeface="+mj-cs"/>
              </a:rPr>
              <a:t>4. Statistical data (Methods) </a:t>
            </a:r>
            <a:endParaRPr lang="en-US" sz="2800" b="1" dirty="0">
              <a:solidFill>
                <a:schemeClr val="accent1"/>
              </a:solidFill>
              <a:ea typeface="+mj-ea"/>
              <a:cs typeface="+mj-cs"/>
            </a:endParaRPr>
          </a:p>
        </p:txBody>
      </p:sp>
      <p:sp>
        <p:nvSpPr>
          <p:cNvPr id="19" name="Content Placeholder 2"/>
          <p:cNvSpPr txBox="1">
            <a:spLocks/>
          </p:cNvSpPr>
          <p:nvPr/>
        </p:nvSpPr>
        <p:spPr>
          <a:xfrm>
            <a:off x="5616631" y="2300613"/>
            <a:ext cx="6418615" cy="856554"/>
          </a:xfrm>
          <a:prstGeom prst="rect">
            <a:avLst/>
          </a:prstGeom>
          <a:noFill/>
          <a:ln w="38100" cap="flat" cmpd="sng" algn="ctr">
            <a:noFill/>
            <a:prstDash val="solid"/>
          </a:ln>
          <a:effectLst/>
        </p:spPr>
        <p:txBody>
          <a:bodyPr vert="horz" lIns="144018" tIns="144018" rIns="144018" bIns="144018" rtlCol="0">
            <a:normAutofit fontScale="92500" lnSpcReduction="20000"/>
          </a:bodyPr>
          <a:lst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endParaRPr lang="en-US" sz="1800" dirty="0" smtClean="0"/>
          </a:p>
          <a:p>
            <a:pPr>
              <a:buClr>
                <a:schemeClr val="accent1"/>
              </a:buClr>
            </a:pPr>
            <a:r>
              <a:rPr lang="en-US" sz="1800" dirty="0" smtClean="0"/>
              <a:t>Ignore any prior knowledge &amp; assume the new trend will continue</a:t>
            </a:r>
          </a:p>
          <a:p>
            <a:pPr>
              <a:buClr>
                <a:schemeClr val="accent1"/>
              </a:buClr>
            </a:pPr>
            <a:endParaRPr lang="en-US" sz="1800" dirty="0"/>
          </a:p>
          <a:p>
            <a:endParaRPr lang="en-US" sz="1800" dirty="0"/>
          </a:p>
        </p:txBody>
      </p:sp>
      <p:sp>
        <p:nvSpPr>
          <p:cNvPr id="20" name="Content Placeholder 2"/>
          <p:cNvSpPr txBox="1">
            <a:spLocks/>
          </p:cNvSpPr>
          <p:nvPr/>
        </p:nvSpPr>
        <p:spPr>
          <a:xfrm>
            <a:off x="5613534" y="3199874"/>
            <a:ext cx="5338863" cy="1202340"/>
          </a:xfrm>
          <a:prstGeom prst="rect">
            <a:avLst/>
          </a:prstGeom>
          <a:noFill/>
          <a:ln w="38100" cap="flat" cmpd="sng" algn="ctr">
            <a:noFill/>
            <a:prstDash val="solid"/>
          </a:ln>
          <a:effectLst/>
        </p:spPr>
        <p:txBody>
          <a:bodyPr vert="horz" lIns="144018" tIns="144018" rIns="144018" bIns="144018" rtlCol="0">
            <a:normAutofit lnSpcReduction="10000"/>
          </a:bodyPr>
          <a:lst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a:p>
            <a:pPr>
              <a:buClr>
                <a:schemeClr val="accent1"/>
              </a:buClr>
            </a:pPr>
            <a:r>
              <a:rPr lang="en-US" sz="1800" dirty="0" smtClean="0"/>
              <a:t>Use actual development and prior knowledge of the future</a:t>
            </a:r>
          </a:p>
          <a:p>
            <a:pPr>
              <a:buClr>
                <a:schemeClr val="accent1"/>
              </a:buClr>
            </a:pPr>
            <a:endParaRPr lang="en-US" sz="1800" dirty="0"/>
          </a:p>
          <a:p>
            <a:endParaRPr lang="en-US" sz="1800" dirty="0"/>
          </a:p>
        </p:txBody>
      </p:sp>
      <p:sp>
        <p:nvSpPr>
          <p:cNvPr id="21" name="Content Placeholder 2"/>
          <p:cNvSpPr txBox="1">
            <a:spLocks/>
          </p:cNvSpPr>
          <p:nvPr/>
        </p:nvSpPr>
        <p:spPr>
          <a:xfrm>
            <a:off x="5613533" y="1686791"/>
            <a:ext cx="5338863" cy="690821"/>
          </a:xfrm>
          <a:prstGeom prst="rect">
            <a:avLst/>
          </a:prstGeom>
          <a:noFill/>
          <a:ln w="38100" cap="flat" cmpd="sng" algn="ctr">
            <a:noFill/>
            <a:prstDash val="solid"/>
          </a:ln>
          <a:effectLst/>
        </p:spPr>
        <p:txBody>
          <a:bodyPr vert="horz" lIns="144018" tIns="144018" rIns="144018" bIns="144018" rtlCol="0">
            <a:normAutofit/>
          </a:bodyPr>
          <a:lstStyle>
            <a:lvl1pPr marL="179388" indent="-179388" algn="l" rtl="0" eaLnBrk="1" fontAlgn="base" hangingPunct="1">
              <a:spcBef>
                <a:spcPts val="1200"/>
              </a:spcBef>
              <a:spcAft>
                <a:spcPct val="0"/>
              </a:spcAft>
              <a:buClr>
                <a:srgbClr val="6D6E72"/>
              </a:buClr>
              <a:buFont typeface="Wingdings" pitchFamily="2" charset="2"/>
              <a:buChar char="§"/>
              <a:defRPr sz="1600" kern="1200">
                <a:solidFill>
                  <a:schemeClr val="tx1"/>
                </a:solidFill>
                <a:latin typeface="Calibri" pitchFamily="34" charset="0"/>
                <a:ea typeface="+mn-ea"/>
                <a:cs typeface="+mn-cs"/>
              </a:defRPr>
            </a:lvl1pPr>
            <a:lvl2pPr marL="449263" indent="-19685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2pPr>
            <a:lvl3pPr marL="647700" indent="-179388"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3pPr>
            <a:lvl4pPr marL="896938" indent="-180975"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4pPr>
            <a:lvl5pPr marL="1112838" indent="-215900" algn="l" rtl="0" eaLnBrk="1" fontAlgn="base" hangingPunct="1">
              <a:spcBef>
                <a:spcPts val="400"/>
              </a:spcBef>
              <a:spcAft>
                <a:spcPct val="0"/>
              </a:spcAft>
              <a:buFont typeface="Arial"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r>
              <a:rPr lang="en-US" sz="1800" dirty="0" smtClean="0"/>
              <a:t> Ignore any development</a:t>
            </a:r>
          </a:p>
          <a:p>
            <a:pPr>
              <a:buClr>
                <a:schemeClr val="accent1"/>
              </a:buClr>
            </a:pPr>
            <a:endParaRPr lang="en-US" sz="1800" dirty="0"/>
          </a:p>
          <a:p>
            <a:endParaRPr lang="en-US" sz="1800" dirty="0"/>
          </a:p>
        </p:txBody>
      </p:sp>
    </p:spTree>
    <p:extLst>
      <p:ext uri="{BB962C8B-B14F-4D97-AF65-F5344CB8AC3E}">
        <p14:creationId xmlns:p14="http://schemas.microsoft.com/office/powerpoint/2010/main" xmlns="" val="331685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13"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udiRe_OW template">
  <a:themeElements>
    <a:clrScheme name="SaudiRe-OW2">
      <a:dk1>
        <a:sysClr val="windowText" lastClr="000000"/>
      </a:dk1>
      <a:lt1>
        <a:sysClr val="window" lastClr="FFFFFF"/>
      </a:lt1>
      <a:dk2>
        <a:srgbClr val="003900"/>
      </a:dk2>
      <a:lt2>
        <a:srgbClr val="EEECE1"/>
      </a:lt2>
      <a:accent1>
        <a:srgbClr val="014912"/>
      </a:accent1>
      <a:accent2>
        <a:srgbClr val="91AE8F"/>
      </a:accent2>
      <a:accent3>
        <a:srgbClr val="6D6E72"/>
      </a:accent3>
      <a:accent4>
        <a:srgbClr val="BFBFBF"/>
      </a:accent4>
      <a:accent5>
        <a:srgbClr val="72A376"/>
      </a:accent5>
      <a:accent6>
        <a:srgbClr val="D5E0D6"/>
      </a:accent6>
      <a:hlink>
        <a:srgbClr val="4D4D4D"/>
      </a:hlink>
      <a:folHlink>
        <a:srgbClr val="B2B2B2"/>
      </a:folHlink>
    </a:clrScheme>
    <a:fontScheme name="Saudi-Re_OW">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2700">
          <a:noFill/>
        </a:ln>
      </a:spPr>
      <a:bodyPr lIns="72000" tIns="72000" rIns="72000" bIns="72000" rtlCol="0" anchor="ctr">
        <a:spAutoFit/>
      </a:bodyPr>
      <a:lstStyle>
        <a:defPPr algn="ctr">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600"/>
          </a:spcBef>
          <a:defRPr sz="1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TotalTime>
  <Words>671</Words>
  <Application>Microsoft Office PowerPoint</Application>
  <PresentationFormat>Personnalisé</PresentationFormat>
  <Paragraphs>128</Paragraphs>
  <Slides>18</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0" baseType="lpstr">
      <vt:lpstr>SaudiRe_OW template</vt:lpstr>
      <vt:lpstr>think-cell Slide</vt:lpstr>
      <vt:lpstr>Technical Reserves: A Practical Role for Actuaries</vt:lpstr>
      <vt:lpstr>Plan</vt:lpstr>
      <vt:lpstr>General Concept</vt:lpstr>
      <vt:lpstr>1. What is reserving ? </vt:lpstr>
      <vt:lpstr>2. Claims Reserves</vt:lpstr>
      <vt:lpstr>3. Premium Reserves</vt:lpstr>
      <vt:lpstr>4. Statistical data ( information) </vt:lpstr>
      <vt:lpstr>4. Statistical data  (Type &amp; Mix)</vt:lpstr>
      <vt:lpstr>Diapositive 9</vt:lpstr>
      <vt:lpstr>5. Case Study : Motor LOB</vt:lpstr>
      <vt:lpstr>Case Study : Motor LOB</vt:lpstr>
      <vt:lpstr>Case Study : Motor LOB</vt:lpstr>
      <vt:lpstr>Case Study : Motor LOB</vt:lpstr>
      <vt:lpstr>Case Study : Motor LOB</vt:lpstr>
      <vt:lpstr>Case Study : Motor LOB</vt:lpstr>
      <vt:lpstr>Case Study : Motor LOB</vt:lpstr>
      <vt:lpstr>Case Study : Motor LOB</vt:lpstr>
      <vt:lpstr>Any 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Actuarial Valuation of insurance Liabilities</dc:title>
  <dc:creator>Moez Cherif</dc:creator>
  <cp:lastModifiedBy>hp</cp:lastModifiedBy>
  <cp:revision>92</cp:revision>
  <cp:lastPrinted>2015-05-13T06:34:58Z</cp:lastPrinted>
  <dcterms:created xsi:type="dcterms:W3CDTF">2015-05-12T06:11:50Z</dcterms:created>
  <dcterms:modified xsi:type="dcterms:W3CDTF">2017-02-07T18:20:10Z</dcterms:modified>
</cp:coreProperties>
</file>