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7" r:id="rId2"/>
    <p:sldId id="256" r:id="rId3"/>
    <p:sldId id="258" r:id="rId4"/>
    <p:sldId id="265" r:id="rId5"/>
    <p:sldId id="266" r:id="rId6"/>
    <p:sldId id="260" r:id="rId7"/>
    <p:sldId id="269" r:id="rId8"/>
    <p:sldId id="270" r:id="rId9"/>
    <p:sldId id="271" r:id="rId10"/>
    <p:sldId id="268" r:id="rId11"/>
    <p:sldId id="272" r:id="rId12"/>
    <p:sldId id="273" r:id="rId13"/>
    <p:sldId id="274" r:id="rId14"/>
    <p:sldId id="275" r:id="rId15"/>
    <p:sldId id="261" r:id="rId16"/>
    <p:sldId id="267"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DD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B5E9390-3A38-486B-8D2F-D0179966D52D}" type="datetimeFigureOut">
              <a:rPr lang="ar-SA" smtClean="0"/>
              <a:t>10/05/36</a:t>
            </a:fld>
            <a:endParaRPr lang="ar-SA"/>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987F4845-C420-4866-B29C-D30507F2AEA0}"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B5E9390-3A38-486B-8D2F-D0179966D52D}" type="datetimeFigureOut">
              <a:rPr lang="ar-SA" smtClean="0"/>
              <a:t>10/05/36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87F4845-C420-4866-B29C-D30507F2AEA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DB5E9390-3A38-486B-8D2F-D0179966D52D}" type="datetimeFigureOut">
              <a:rPr lang="ar-SA" smtClean="0"/>
              <a:t>10/05/36</a:t>
            </a:fld>
            <a:endParaRPr lang="ar-SA"/>
          </a:p>
        </p:txBody>
      </p:sp>
      <p:sp>
        <p:nvSpPr>
          <p:cNvPr id="5" name="عنصر نائب للتذييل 4"/>
          <p:cNvSpPr>
            <a:spLocks noGrp="1"/>
          </p:cNvSpPr>
          <p:nvPr>
            <p:ph type="ftr" sz="quarter" idx="11"/>
          </p:nvPr>
        </p:nvSpPr>
        <p:spPr>
          <a:xfrm>
            <a:off x="457201" y="6248207"/>
            <a:ext cx="5573483" cy="365125"/>
          </a:xfrm>
        </p:spPr>
        <p:txBody>
          <a:bodyPr/>
          <a:lstStyle/>
          <a:p>
            <a:endParaRPr lang="ar-SA"/>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987F4845-C420-4866-B29C-D30507F2AEA0}"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DB5E9390-3A38-486B-8D2F-D0179966D52D}" type="datetimeFigureOut">
              <a:rPr lang="ar-SA" smtClean="0"/>
              <a:t>10/05/36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987F4845-C420-4866-B29C-D30507F2AEA0}" type="slidenum">
              <a:rPr lang="ar-SA" smtClean="0"/>
              <a:t>‹#›</a:t>
            </a:fld>
            <a:endParaRPr lang="ar-SA"/>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DB5E9390-3A38-486B-8D2F-D0179966D52D}" type="datetimeFigureOut">
              <a:rPr lang="ar-SA" smtClean="0"/>
              <a:t>10/05/36</a:t>
            </a:fld>
            <a:endParaRPr lang="ar-SA"/>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87F4845-C420-4866-B29C-D30507F2AEA0}" type="slidenum">
              <a:rPr lang="ar-SA" smtClean="0"/>
              <a:t>‹#›</a:t>
            </a:fld>
            <a:endParaRPr lang="ar-SA"/>
          </a:p>
        </p:txBody>
      </p:sp>
      <p:sp>
        <p:nvSpPr>
          <p:cNvPr id="14" name="عنصر نائب للتذييل 13"/>
          <p:cNvSpPr>
            <a:spLocks noGrp="1"/>
          </p:cNvSpPr>
          <p:nvPr>
            <p:ph type="ftr" sz="quarter" idx="12"/>
          </p:nvPr>
        </p:nvSpPr>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DB5E9390-3A38-486B-8D2F-D0179966D52D}" type="datetimeFigureOut">
              <a:rPr lang="ar-SA" smtClean="0"/>
              <a:t>10/05/36</a:t>
            </a:fld>
            <a:endParaRPr lang="ar-SA"/>
          </a:p>
        </p:txBody>
      </p:sp>
      <p:sp>
        <p:nvSpPr>
          <p:cNvPr id="10" name="عنصر نائب لرقم الشريحة 9"/>
          <p:cNvSpPr>
            <a:spLocks noGrp="1"/>
          </p:cNvSpPr>
          <p:nvPr>
            <p:ph type="sldNum" sz="quarter" idx="16"/>
          </p:nvPr>
        </p:nvSpPr>
        <p:spPr/>
        <p:txBody>
          <a:bodyPr rtlCol="0"/>
          <a:lstStyle/>
          <a:p>
            <a:fld id="{987F4845-C420-4866-B29C-D30507F2AEA0}" type="slidenum">
              <a:rPr lang="ar-SA" smtClean="0"/>
              <a:t>‹#›</a:t>
            </a:fld>
            <a:endParaRPr lang="ar-SA"/>
          </a:p>
        </p:txBody>
      </p:sp>
      <p:sp>
        <p:nvSpPr>
          <p:cNvPr id="12" name="عنصر نائب للتذييل 11"/>
          <p:cNvSpPr>
            <a:spLocks noGrp="1"/>
          </p:cNvSpPr>
          <p:nvPr>
            <p:ph type="ftr" sz="quarter" idx="17"/>
          </p:nvPr>
        </p:nvSpPr>
        <p:spPr/>
        <p:txBody>
          <a:bodyPr rtlCol="0"/>
          <a:lstStyle/>
          <a:p>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DB5E9390-3A38-486B-8D2F-D0179966D52D}" type="datetimeFigureOut">
              <a:rPr lang="ar-SA" smtClean="0"/>
              <a:t>10/05/36</a:t>
            </a:fld>
            <a:endParaRPr lang="ar-SA"/>
          </a:p>
        </p:txBody>
      </p:sp>
      <p:sp>
        <p:nvSpPr>
          <p:cNvPr id="12" name="عنصر نائب لرقم الشريحة 11"/>
          <p:cNvSpPr>
            <a:spLocks noGrp="1"/>
          </p:cNvSpPr>
          <p:nvPr>
            <p:ph type="sldNum" sz="quarter" idx="16"/>
          </p:nvPr>
        </p:nvSpPr>
        <p:spPr/>
        <p:txBody>
          <a:bodyPr rtlCol="0"/>
          <a:lstStyle/>
          <a:p>
            <a:fld id="{987F4845-C420-4866-B29C-D30507F2AEA0}" type="slidenum">
              <a:rPr lang="ar-SA" smtClean="0"/>
              <a:t>‹#›</a:t>
            </a:fld>
            <a:endParaRPr lang="ar-SA"/>
          </a:p>
        </p:txBody>
      </p:sp>
      <p:sp>
        <p:nvSpPr>
          <p:cNvPr id="14" name="عنصر نائب للتذييل 13"/>
          <p:cNvSpPr>
            <a:spLocks noGrp="1"/>
          </p:cNvSpPr>
          <p:nvPr>
            <p:ph type="ftr" sz="quarter" idx="17"/>
          </p:nvPr>
        </p:nvSpPr>
        <p:spPr/>
        <p:txBody>
          <a:bodyPr rtlCol="0"/>
          <a:lstStyle/>
          <a:p>
            <a:endParaRPr lang="ar-SA"/>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B5E9390-3A38-486B-8D2F-D0179966D52D}" type="datetimeFigureOut">
              <a:rPr lang="ar-SA" smtClean="0"/>
              <a:t>10/05/36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987F4845-C420-4866-B29C-D30507F2AEA0}"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B5E9390-3A38-486B-8D2F-D0179966D52D}" type="datetimeFigureOut">
              <a:rPr lang="ar-SA" smtClean="0"/>
              <a:t>10/05/36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987F4845-C420-4866-B29C-D30507F2AEA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B5E9390-3A38-486B-8D2F-D0179966D52D}" type="datetimeFigureOut">
              <a:rPr lang="ar-SA" smtClean="0"/>
              <a:t>10/05/36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987F4845-C420-4866-B29C-D30507F2AEA0}" type="slidenum">
              <a:rPr lang="ar-SA" smtClean="0"/>
              <a:t>‹#›</a:t>
            </a:fld>
            <a:endParaRPr lang="ar-SA"/>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DB5E9390-3A38-486B-8D2F-D0179966D52D}" type="datetimeFigureOut">
              <a:rPr lang="ar-SA" smtClean="0"/>
              <a:t>10/05/36</a:t>
            </a:fld>
            <a:endParaRPr lang="ar-SA"/>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987F4845-C420-4866-B29C-D30507F2AEA0}" type="slidenum">
              <a:rPr lang="ar-SA" smtClean="0"/>
              <a:t>‹#›</a:t>
            </a:fld>
            <a:endParaRPr lang="ar-SA"/>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SA"/>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B5E9390-3A38-486B-8D2F-D0179966D52D}" type="datetimeFigureOut">
              <a:rPr lang="ar-SA" smtClean="0"/>
              <a:t>10/05/36</a:t>
            </a:fld>
            <a:endParaRPr lang="ar-SA"/>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87F4845-C420-4866-B29C-D30507F2AEA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619672" y="2858909"/>
            <a:ext cx="6840760" cy="785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901656" y="2237868"/>
            <a:ext cx="1000132" cy="1285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i="1" dirty="0">
                <a:solidFill>
                  <a:srgbClr val="92D050"/>
                </a:solidFill>
              </a:rPr>
              <a:t>I</a:t>
            </a:r>
            <a:endParaRPr lang="ar-SA" dirty="0"/>
          </a:p>
        </p:txBody>
      </p:sp>
      <p:sp>
        <p:nvSpPr>
          <p:cNvPr id="4" name="مستطيل 3"/>
          <p:cNvSpPr/>
          <p:nvPr/>
        </p:nvSpPr>
        <p:spPr>
          <a:xfrm>
            <a:off x="1619672" y="2790153"/>
            <a:ext cx="7272808" cy="923330"/>
          </a:xfrm>
          <a:prstGeom prst="rect">
            <a:avLst/>
          </a:prstGeom>
          <a:noFill/>
          <a:ln>
            <a:noFill/>
          </a:ln>
        </p:spPr>
        <p:txBody>
          <a:bodyPr wrap="square">
            <a:spAutoFit/>
          </a:bodyPr>
          <a:lstStyle/>
          <a:p>
            <a:pPr algn="l"/>
            <a:r>
              <a:rPr lang="en-US" sz="5400" i="1" dirty="0" smtClean="0">
                <a:solidFill>
                  <a:schemeClr val="accent2"/>
                </a:solidFill>
              </a:rPr>
              <a:t> nstall</a:t>
            </a:r>
            <a:r>
              <a:rPr lang="en-US" sz="5400" i="1" dirty="0" smtClean="0">
                <a:solidFill>
                  <a:schemeClr val="accent2"/>
                </a:solidFill>
              </a:rPr>
              <a:t> Fonts </a:t>
            </a:r>
            <a:r>
              <a:rPr lang="en-US" sz="5400" i="1" dirty="0" smtClean="0">
                <a:solidFill>
                  <a:schemeClr val="accent2"/>
                </a:solidFill>
              </a:rPr>
              <a:t>in Photoshop</a:t>
            </a:r>
            <a:endParaRPr lang="ar-SA" sz="5400" dirty="0">
              <a:solidFill>
                <a:schemeClr val="accent2"/>
              </a:solidFill>
            </a:endParaRPr>
          </a:p>
        </p:txBody>
      </p:sp>
      <p:sp>
        <p:nvSpPr>
          <p:cNvPr id="7" name="مستطيل 6"/>
          <p:cNvSpPr/>
          <p:nvPr/>
        </p:nvSpPr>
        <p:spPr>
          <a:xfrm>
            <a:off x="0" y="0"/>
            <a:ext cx="9144000" cy="2000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0" y="4000504"/>
            <a:ext cx="9144000" cy="2857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Use the </a:t>
            </a:r>
            <a:r>
              <a:rPr lang="en-US" b="1" dirty="0">
                <a:solidFill>
                  <a:schemeClr val="accent2"/>
                </a:solidFill>
              </a:rPr>
              <a:t>F</a:t>
            </a:r>
            <a:r>
              <a:rPr lang="en-US" b="1" dirty="0">
                <a:solidFill>
                  <a:srgbClr val="92D050"/>
                </a:solidFill>
              </a:rPr>
              <a:t>o</a:t>
            </a:r>
            <a:r>
              <a:rPr lang="en-US" b="1" dirty="0">
                <a:solidFill>
                  <a:schemeClr val="accent2"/>
                </a:solidFill>
              </a:rPr>
              <a:t>n</a:t>
            </a:r>
            <a:r>
              <a:rPr lang="en-US" b="1" dirty="0">
                <a:solidFill>
                  <a:srgbClr val="92D050"/>
                </a:solidFill>
              </a:rPr>
              <a:t>t</a:t>
            </a:r>
            <a:r>
              <a:rPr lang="en-US" b="1" dirty="0">
                <a:solidFill>
                  <a:schemeClr val="accent2"/>
                </a:solidFill>
              </a:rPr>
              <a:t>s </a:t>
            </a:r>
            <a:r>
              <a:rPr lang="en-US" b="1" dirty="0"/>
              <a:t>that I</a:t>
            </a:r>
            <a:r>
              <a:rPr lang="en-US" b="1" dirty="0" smtClean="0"/>
              <a:t> </a:t>
            </a:r>
            <a:r>
              <a:rPr lang="en-US" b="1" dirty="0"/>
              <a:t>install it</a:t>
            </a:r>
            <a:endParaRPr lang="ar-SA" b="1" dirty="0"/>
          </a:p>
        </p:txBody>
      </p:sp>
      <p:sp>
        <p:nvSpPr>
          <p:cNvPr id="3" name="عنصر نائب للمحتوى 2"/>
          <p:cNvSpPr>
            <a:spLocks noGrp="1"/>
          </p:cNvSpPr>
          <p:nvPr>
            <p:ph sz="quarter" idx="1"/>
          </p:nvPr>
        </p:nvSpPr>
        <p:spPr/>
        <p:txBody>
          <a:bodyPr>
            <a:normAutofit/>
          </a:bodyPr>
          <a:lstStyle/>
          <a:p>
            <a:pPr marL="0" indent="0" algn="l">
              <a:buNone/>
            </a:pPr>
            <a:r>
              <a:rPr lang="en-US" sz="2800" b="1" dirty="0" smtClean="0"/>
              <a:t>After install the fonts ..</a:t>
            </a:r>
          </a:p>
          <a:p>
            <a:pPr marL="0" indent="0" algn="l">
              <a:buNone/>
            </a:pPr>
            <a:endParaRPr lang="ar-SA" sz="28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514" y="2204864"/>
            <a:ext cx="6984775" cy="40259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74917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881" y="260648"/>
            <a:ext cx="5496693" cy="54966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16885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48680"/>
            <a:ext cx="7326538" cy="48245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42529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81" y="889848"/>
            <a:ext cx="7555301" cy="38884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10169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39" y="476671"/>
            <a:ext cx="8343683" cy="50797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19943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وجه ضاحك 1"/>
          <p:cNvSpPr/>
          <p:nvPr/>
        </p:nvSpPr>
        <p:spPr>
          <a:xfrm>
            <a:off x="827584" y="548680"/>
            <a:ext cx="1728192" cy="1728192"/>
          </a:xfrm>
          <a:prstGeom prst="smileyFace">
            <a:avLst/>
          </a:prstGeom>
          <a:solidFill>
            <a:srgbClr val="FFFF00"/>
          </a:solidFill>
          <a:ln>
            <a:solidFill>
              <a:schemeClr val="tx1">
                <a:lumMod val="95000"/>
                <a:lumOff val="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اوية مطوية 2"/>
          <p:cNvSpPr/>
          <p:nvPr/>
        </p:nvSpPr>
        <p:spPr>
          <a:xfrm>
            <a:off x="3275856" y="1844824"/>
            <a:ext cx="4896544" cy="3600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3779912" y="2276872"/>
            <a:ext cx="3960440" cy="3231654"/>
          </a:xfrm>
          <a:prstGeom prst="rect">
            <a:avLst/>
          </a:prstGeom>
          <a:noFill/>
        </p:spPr>
        <p:txBody>
          <a:bodyPr wrap="square" rtlCol="1">
            <a:spAutoFit/>
          </a:bodyPr>
          <a:lstStyle/>
          <a:p>
            <a:pPr algn="ctr"/>
            <a:r>
              <a:rPr lang="en-US" sz="2800" b="1" dirty="0" smtClean="0">
                <a:effectLst>
                  <a:outerShdw blurRad="38100" dist="38100" dir="2700000" algn="tl">
                    <a:srgbClr val="000000">
                      <a:alpha val="43137"/>
                    </a:srgbClr>
                  </a:outerShdw>
                </a:effectLst>
              </a:rPr>
              <a:t>Thank you all for your attention</a:t>
            </a:r>
          </a:p>
          <a:p>
            <a:endParaRPr lang="en-US" sz="2800" b="1" dirty="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Please tell me about your opinions</a:t>
            </a:r>
          </a:p>
          <a:p>
            <a:pPr algn="ctr"/>
            <a:endParaRPr lang="en-US" sz="2800" b="1" dirty="0">
              <a:effectLst>
                <a:outerShdw blurRad="38100" dist="38100" dir="2700000" algn="tl">
                  <a:srgbClr val="000000">
                    <a:alpha val="43137"/>
                  </a:srgbClr>
                </a:outerShdw>
              </a:effectLst>
            </a:endParaRPr>
          </a:p>
          <a:p>
            <a:pPr algn="ctr"/>
            <a:r>
              <a:rPr lang="en-US" dirty="0" smtClean="0"/>
              <a:t>^^</a:t>
            </a:r>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r>
              <a:rPr lang="en-US" dirty="0" smtClean="0"/>
              <a:t>  S</a:t>
            </a:r>
            <a:r>
              <a:rPr lang="en-US" dirty="0" smtClean="0">
                <a:solidFill>
                  <a:srgbClr val="92D050"/>
                </a:solidFill>
              </a:rPr>
              <a:t>t</a:t>
            </a:r>
            <a:r>
              <a:rPr lang="en-US" dirty="0" smtClean="0"/>
              <a:t>u</a:t>
            </a:r>
            <a:r>
              <a:rPr lang="en-US" dirty="0" smtClean="0">
                <a:solidFill>
                  <a:srgbClr val="92D050"/>
                </a:solidFill>
              </a:rPr>
              <a:t>d</a:t>
            </a:r>
            <a:r>
              <a:rPr lang="en-US" dirty="0" smtClean="0"/>
              <a:t>e</a:t>
            </a:r>
            <a:r>
              <a:rPr lang="en-US" dirty="0" smtClean="0">
                <a:solidFill>
                  <a:srgbClr val="92D050"/>
                </a:solidFill>
              </a:rPr>
              <a:t>n</a:t>
            </a:r>
            <a:r>
              <a:rPr lang="en-US" dirty="0" smtClean="0"/>
              <a:t>t N</a:t>
            </a:r>
            <a:r>
              <a:rPr lang="en-US" dirty="0" smtClean="0">
                <a:solidFill>
                  <a:srgbClr val="92D050"/>
                </a:solidFill>
              </a:rPr>
              <a:t>a</a:t>
            </a:r>
            <a:r>
              <a:rPr lang="en-US" dirty="0" smtClean="0"/>
              <a:t>m</a:t>
            </a:r>
            <a:r>
              <a:rPr lang="en-US" dirty="0" smtClean="0">
                <a:solidFill>
                  <a:srgbClr val="92D050"/>
                </a:solidFill>
              </a:rPr>
              <a:t>e</a:t>
            </a:r>
            <a:endParaRPr lang="ar-SA" dirty="0">
              <a:solidFill>
                <a:srgbClr val="92D050"/>
              </a:solidFill>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2022198861"/>
              </p:ext>
            </p:extLst>
          </p:nvPr>
        </p:nvGraphicFramePr>
        <p:xfrm>
          <a:off x="683568" y="2852937"/>
          <a:ext cx="7722568" cy="2016224"/>
        </p:xfrm>
        <a:graphic>
          <a:graphicData uri="http://schemas.openxmlformats.org/drawingml/2006/table">
            <a:tbl>
              <a:tblPr rtl="1" firstRow="1" bandRow="1">
                <a:tableStyleId>{5C22544A-7EE6-4342-B048-85BDC9FD1C3A}</a:tableStyleId>
              </a:tblPr>
              <a:tblGrid>
                <a:gridCol w="3861284"/>
                <a:gridCol w="3861284"/>
              </a:tblGrid>
              <a:tr h="2016224">
                <a:tc>
                  <a:txBody>
                    <a:bodyPr/>
                    <a:lstStyle/>
                    <a:p>
                      <a:pPr algn="ctr" rtl="0">
                        <a:spcAft>
                          <a:spcPts val="0"/>
                        </a:spcAft>
                      </a:pPr>
                      <a:r>
                        <a:rPr lang="en-US" sz="1800" i="1" dirty="0">
                          <a:effectLst>
                            <a:outerShdw blurRad="38100" dist="38100" dir="2700000" algn="tl">
                              <a:srgbClr val="000000">
                                <a:alpha val="43137"/>
                              </a:srgbClr>
                            </a:outerShdw>
                          </a:effectLst>
                          <a:latin typeface="Times New Roman"/>
                          <a:ea typeface="Calibri"/>
                          <a:cs typeface="Arial"/>
                        </a:rPr>
                        <a:t>4</a:t>
                      </a:r>
                      <a:r>
                        <a:rPr lang="en-US" sz="1800" i="1" dirty="0">
                          <a:solidFill>
                            <a:srgbClr val="D60093"/>
                          </a:solidFill>
                          <a:effectLst>
                            <a:outerShdw blurRad="38100" dist="38100" dir="2700000" algn="tl">
                              <a:srgbClr val="000000">
                                <a:alpha val="43137"/>
                              </a:srgbClr>
                            </a:outerShdw>
                          </a:effectLst>
                          <a:latin typeface="Times New Roman"/>
                          <a:ea typeface="Calibri"/>
                          <a:cs typeface="Arial"/>
                        </a:rPr>
                        <a:t>3</a:t>
                      </a:r>
                      <a:r>
                        <a:rPr lang="en-US" sz="1800" i="1" dirty="0">
                          <a:effectLst>
                            <a:outerShdw blurRad="38100" dist="38100" dir="2700000" algn="tl">
                              <a:srgbClr val="000000">
                                <a:alpha val="43137"/>
                              </a:srgbClr>
                            </a:outerShdw>
                          </a:effectLst>
                          <a:latin typeface="Times New Roman"/>
                          <a:ea typeface="Calibri"/>
                          <a:cs typeface="Arial"/>
                        </a:rPr>
                        <a:t>2</a:t>
                      </a:r>
                      <a:r>
                        <a:rPr lang="en-US" sz="1800" i="1" dirty="0">
                          <a:solidFill>
                            <a:srgbClr val="D60093"/>
                          </a:solidFill>
                          <a:effectLst>
                            <a:outerShdw blurRad="38100" dist="38100" dir="2700000" algn="tl">
                              <a:srgbClr val="000000">
                                <a:alpha val="43137"/>
                              </a:srgbClr>
                            </a:outerShdw>
                          </a:effectLst>
                          <a:latin typeface="Times New Roman"/>
                          <a:ea typeface="Calibri"/>
                          <a:cs typeface="Arial"/>
                        </a:rPr>
                        <a:t>9</a:t>
                      </a:r>
                      <a:r>
                        <a:rPr lang="en-US" sz="1800" i="1" dirty="0">
                          <a:effectLst>
                            <a:outerShdw blurRad="38100" dist="38100" dir="2700000" algn="tl">
                              <a:srgbClr val="000000">
                                <a:alpha val="43137"/>
                              </a:srgbClr>
                            </a:outerShdw>
                          </a:effectLst>
                          <a:latin typeface="Times New Roman"/>
                          <a:ea typeface="Calibri"/>
                          <a:cs typeface="Arial"/>
                        </a:rPr>
                        <a:t>2</a:t>
                      </a:r>
                      <a:r>
                        <a:rPr lang="en-US" sz="1800" i="1" dirty="0">
                          <a:solidFill>
                            <a:srgbClr val="D60093"/>
                          </a:solidFill>
                          <a:effectLst>
                            <a:outerShdw blurRad="38100" dist="38100" dir="2700000" algn="tl">
                              <a:srgbClr val="000000">
                                <a:alpha val="43137"/>
                              </a:srgbClr>
                            </a:outerShdw>
                          </a:effectLst>
                          <a:latin typeface="Times New Roman"/>
                          <a:ea typeface="Calibri"/>
                          <a:cs typeface="Arial"/>
                        </a:rPr>
                        <a:t>5</a:t>
                      </a:r>
                      <a:r>
                        <a:rPr lang="en-US" sz="1800" i="1" dirty="0">
                          <a:effectLst>
                            <a:outerShdw blurRad="38100" dist="38100" dir="2700000" algn="tl">
                              <a:srgbClr val="000000">
                                <a:alpha val="43137"/>
                              </a:srgbClr>
                            </a:outerShdw>
                          </a:effectLst>
                          <a:latin typeface="Times New Roman"/>
                          <a:ea typeface="Calibri"/>
                          <a:cs typeface="Arial"/>
                        </a:rPr>
                        <a:t>4</a:t>
                      </a:r>
                      <a:r>
                        <a:rPr lang="en-US" sz="1800" i="1" dirty="0">
                          <a:solidFill>
                            <a:srgbClr val="D60093"/>
                          </a:solidFill>
                          <a:effectLst>
                            <a:outerShdw blurRad="38100" dist="38100" dir="2700000" algn="tl">
                              <a:srgbClr val="000000">
                                <a:alpha val="43137"/>
                              </a:srgbClr>
                            </a:outerShdw>
                          </a:effectLst>
                          <a:latin typeface="Times New Roman"/>
                          <a:ea typeface="Calibri"/>
                          <a:cs typeface="Arial"/>
                        </a:rPr>
                        <a:t>8</a:t>
                      </a:r>
                      <a:r>
                        <a:rPr lang="en-US" sz="1800" i="1" dirty="0">
                          <a:effectLst>
                            <a:outerShdw blurRad="38100" dist="38100" dir="2700000" algn="tl">
                              <a:srgbClr val="000000">
                                <a:alpha val="43137"/>
                              </a:srgbClr>
                            </a:outerShdw>
                          </a:effectLst>
                          <a:latin typeface="Times New Roman"/>
                          <a:ea typeface="Calibri"/>
                          <a:cs typeface="Arial"/>
                        </a:rPr>
                        <a:t>1</a:t>
                      </a:r>
                      <a:endParaRPr lang="en-US" sz="1800" dirty="0">
                        <a:effectLst>
                          <a:outerShdw blurRad="38100" dist="38100" dir="2700000" algn="tl">
                            <a:srgbClr val="000000">
                              <a:alpha val="43137"/>
                            </a:srgbClr>
                          </a:outerShdw>
                        </a:effectLst>
                        <a:latin typeface="Calibri"/>
                        <a:ea typeface="Calibri"/>
                        <a:cs typeface="Arial"/>
                      </a:endParaRPr>
                    </a:p>
                  </a:txBody>
                  <a:tcPr marL="68580" marR="68580" marT="0" marB="0" anchor="ctr">
                    <a:solidFill>
                      <a:srgbClr val="92D050"/>
                    </a:solidFill>
                  </a:tcPr>
                </a:tc>
                <a:tc>
                  <a:txBody>
                    <a:bodyPr/>
                    <a:lstStyle/>
                    <a:p>
                      <a:pPr algn="ctr" rtl="0">
                        <a:spcAft>
                          <a:spcPts val="0"/>
                        </a:spcAft>
                      </a:pPr>
                      <a:r>
                        <a:rPr lang="en-US" sz="1800" i="1" dirty="0"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G</a:t>
                      </a:r>
                      <a:r>
                        <a:rPr lang="en-US" sz="1800" i="1" dirty="0"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h</a:t>
                      </a:r>
                      <a:r>
                        <a:rPr lang="en-US" sz="1800" i="1" dirty="0"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a</a:t>
                      </a:r>
                      <a:r>
                        <a:rPr lang="en-US" sz="1800" i="1" dirty="0"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d</a:t>
                      </a:r>
                      <a:r>
                        <a:rPr lang="en-US" sz="1800" i="1" dirty="0"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a </a:t>
                      </a:r>
                      <a:r>
                        <a:rPr lang="en-US" sz="1800" i="1" dirty="0"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A</a:t>
                      </a:r>
                      <a:r>
                        <a:rPr lang="en-US" sz="1800" i="1" dirty="0"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l</a:t>
                      </a:r>
                      <a:r>
                        <a:rPr lang="en-US" sz="1800" i="1" dirty="0"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i</a:t>
                      </a:r>
                      <a:r>
                        <a:rPr lang="en-US" sz="1800" i="1" dirty="0"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 </a:t>
                      </a:r>
                      <a:r>
                        <a:rPr lang="en-US" sz="1800" i="1" dirty="0"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A</a:t>
                      </a:r>
                      <a:r>
                        <a:rPr lang="en-US" sz="1800" i="1" dirty="0"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l</a:t>
                      </a:r>
                      <a:r>
                        <a:rPr lang="en-US" sz="1800" i="1" dirty="0"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a:t>
                      </a:r>
                      <a:r>
                        <a:rPr lang="en-US" sz="1800" i="1" dirty="0" err="1"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S</a:t>
                      </a:r>
                      <a:r>
                        <a:rPr lang="en-US" sz="1800" i="1" dirty="0" err="1"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a</a:t>
                      </a:r>
                      <a:r>
                        <a:rPr lang="en-US" sz="1800" i="1" dirty="0" err="1"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l</a:t>
                      </a:r>
                      <a:r>
                        <a:rPr lang="en-US" sz="1800" i="1" dirty="0" err="1"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e</a:t>
                      </a:r>
                      <a:r>
                        <a:rPr lang="en-US" sz="1800" i="1" dirty="0" err="1"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a</a:t>
                      </a:r>
                      <a:r>
                        <a:rPr lang="en-US" sz="1800" i="1" dirty="0" err="1" smtClean="0">
                          <a:solidFill>
                            <a:schemeClr val="bg1">
                              <a:lumMod val="95000"/>
                            </a:schemeClr>
                          </a:solidFill>
                          <a:effectLst>
                            <a:outerShdw blurRad="38100" dist="38100" dir="2700000" algn="tl">
                              <a:srgbClr val="000000">
                                <a:alpha val="43137"/>
                              </a:srgbClr>
                            </a:outerShdw>
                          </a:effectLst>
                          <a:latin typeface="Times New Roman"/>
                          <a:ea typeface="Calibri"/>
                          <a:cs typeface="Arial"/>
                        </a:rPr>
                        <a:t>m</a:t>
                      </a:r>
                      <a:r>
                        <a:rPr lang="en-US" sz="1800" i="1" dirty="0" smtClean="0">
                          <a:solidFill>
                            <a:schemeClr val="accent2">
                              <a:lumMod val="75000"/>
                            </a:schemeClr>
                          </a:solidFill>
                          <a:effectLst>
                            <a:outerShdw blurRad="38100" dist="38100" dir="2700000" algn="tl">
                              <a:srgbClr val="000000">
                                <a:alpha val="43137"/>
                              </a:srgbClr>
                            </a:outerShdw>
                          </a:effectLst>
                          <a:latin typeface="Times New Roman"/>
                          <a:ea typeface="Calibri"/>
                          <a:cs typeface="Arial"/>
                        </a:rPr>
                        <a:t>.</a:t>
                      </a:r>
                      <a:endParaRPr lang="en-US" sz="1800" dirty="0">
                        <a:solidFill>
                          <a:schemeClr val="accent2">
                            <a:lumMod val="75000"/>
                          </a:schemeClr>
                        </a:solidFill>
                        <a:effectLst>
                          <a:outerShdw blurRad="38100" dist="38100" dir="2700000" algn="tl">
                            <a:srgbClr val="000000">
                              <a:alpha val="43137"/>
                            </a:srgbClr>
                          </a:outerShdw>
                        </a:effectLst>
                        <a:latin typeface="Calibri"/>
                        <a:ea typeface="Calibri"/>
                        <a:cs typeface="Arial"/>
                      </a:endParaRPr>
                    </a:p>
                  </a:txBody>
                  <a:tcPr marL="68580" marR="68580" marT="0" marB="0" anchor="ctr">
                    <a:solidFill>
                      <a:srgbClr val="92D050"/>
                    </a:solidFill>
                  </a:tcPr>
                </a:tc>
              </a:tr>
            </a:tbl>
          </a:graphicData>
        </a:graphic>
      </p:graphicFrame>
    </p:spTree>
    <p:extLst>
      <p:ext uri="{BB962C8B-B14F-4D97-AF65-F5344CB8AC3E}">
        <p14:creationId xmlns:p14="http://schemas.microsoft.com/office/powerpoint/2010/main" val="396882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1196752"/>
            <a:ext cx="7515148" cy="3888432"/>
          </a:xfrm>
        </p:spPr>
        <p:txBody>
          <a:bodyPr>
            <a:noAutofit/>
          </a:bodyPr>
          <a:lstStyle/>
          <a:p>
            <a:r>
              <a:rPr lang="en-US" sz="1800" i="1" dirty="0" smtClean="0"/>
              <a:t/>
            </a:r>
            <a:br>
              <a:rPr lang="en-US" sz="1800" i="1" dirty="0" smtClean="0"/>
            </a:br>
            <a:r>
              <a:rPr lang="en-US" sz="1800" i="1" dirty="0"/>
              <a:t/>
            </a:r>
            <a:br>
              <a:rPr lang="en-US" sz="1800" i="1" dirty="0"/>
            </a:br>
            <a:r>
              <a:rPr lang="en-US" sz="1800" i="1" dirty="0" smtClean="0"/>
              <a:t/>
            </a:r>
            <a:br>
              <a:rPr lang="en-US" sz="1800" i="1" dirty="0" smtClean="0"/>
            </a:br>
            <a:r>
              <a:rPr lang="en-US" sz="1800" i="1" dirty="0"/>
              <a:t/>
            </a:r>
            <a:br>
              <a:rPr lang="en-US" sz="1800" i="1" dirty="0"/>
            </a:br>
            <a:r>
              <a:rPr lang="en-US" sz="1800" i="1" dirty="0" smtClean="0"/>
              <a:t/>
            </a:r>
            <a:br>
              <a:rPr lang="en-US" sz="1800" i="1" dirty="0" smtClean="0"/>
            </a:br>
            <a:r>
              <a:rPr lang="en-US" sz="1800" i="1" dirty="0"/>
              <a:t/>
            </a:r>
            <a:br>
              <a:rPr lang="en-US" sz="1800" i="1" dirty="0"/>
            </a:br>
            <a:r>
              <a:rPr lang="en-US" sz="1800" i="1" dirty="0" smtClean="0"/>
              <a:t/>
            </a:r>
            <a:br>
              <a:rPr lang="en-US" sz="1800" i="1" dirty="0" smtClean="0"/>
            </a:br>
            <a:r>
              <a:rPr lang="en-US" sz="1800" i="1" dirty="0"/>
              <a:t/>
            </a:r>
            <a:br>
              <a:rPr lang="en-US" sz="1800" i="1" dirty="0"/>
            </a:br>
            <a:r>
              <a:rPr lang="en-US" sz="1800" i="1" dirty="0" smtClean="0"/>
              <a:t/>
            </a:r>
            <a:br>
              <a:rPr lang="en-US" sz="1800" i="1" dirty="0" smtClean="0"/>
            </a:br>
            <a:r>
              <a:rPr lang="en-US" sz="1800" i="1" dirty="0"/>
              <a:t/>
            </a:r>
            <a:br>
              <a:rPr lang="en-US" sz="1800" i="1" dirty="0"/>
            </a:br>
            <a:r>
              <a:rPr lang="en-US" sz="1800" i="1" dirty="0" smtClean="0"/>
              <a:t/>
            </a:r>
            <a:br>
              <a:rPr lang="en-US" sz="1800" i="1" dirty="0" smtClean="0"/>
            </a:br>
            <a:r>
              <a:rPr lang="en-US" sz="1800" i="1" dirty="0"/>
              <a:t/>
            </a:r>
            <a:br>
              <a:rPr lang="en-US" sz="1800" i="1" dirty="0"/>
            </a:br>
            <a:r>
              <a:rPr lang="en-US" sz="1800" b="1" i="1" dirty="0" smtClean="0">
                <a:solidFill>
                  <a:srgbClr val="D60093"/>
                </a:solidFill>
                <a:effectLst>
                  <a:outerShdw blurRad="38100" dist="38100" dir="2700000" algn="tl">
                    <a:srgbClr val="000000">
                      <a:alpha val="43137"/>
                    </a:srgbClr>
                  </a:outerShdw>
                </a:effectLst>
              </a:rPr>
              <a:t>INSTALL </a:t>
            </a:r>
            <a:r>
              <a:rPr lang="en-US" sz="1800" b="1" i="1" dirty="0">
                <a:solidFill>
                  <a:srgbClr val="D60093"/>
                </a:solidFill>
                <a:effectLst>
                  <a:outerShdw blurRad="38100" dist="38100" dir="2700000" algn="tl">
                    <a:srgbClr val="000000">
                      <a:alpha val="43137"/>
                    </a:srgbClr>
                  </a:outerShdw>
                </a:effectLst>
              </a:rPr>
              <a:t>FONTS:</a:t>
            </a:r>
            <a:br>
              <a:rPr lang="en-US" sz="1800" b="1" i="1" dirty="0">
                <a:solidFill>
                  <a:srgbClr val="D60093"/>
                </a:solidFill>
                <a:effectLst>
                  <a:outerShdw blurRad="38100" dist="38100" dir="2700000" algn="tl">
                    <a:srgbClr val="000000">
                      <a:alpha val="43137"/>
                    </a:srgbClr>
                  </a:outerShdw>
                </a:effectLst>
              </a:rPr>
            </a:br>
            <a:r>
              <a:rPr lang="en-US" sz="1800" i="1" dirty="0" smtClean="0"/>
              <a:t/>
            </a:r>
            <a:br>
              <a:rPr lang="en-US" sz="1800" i="1" dirty="0" smtClean="0"/>
            </a:br>
            <a:r>
              <a:rPr lang="en-US" sz="1800" dirty="0" smtClean="0"/>
              <a:t/>
            </a:r>
            <a:br>
              <a:rPr lang="en-US" sz="1800" dirty="0" smtClean="0"/>
            </a:br>
            <a:r>
              <a:rPr lang="en-US" sz="1800" dirty="0" smtClean="0"/>
              <a:t>I </a:t>
            </a:r>
            <a:r>
              <a:rPr lang="en-US" sz="1800" dirty="0"/>
              <a:t>present to you the strongest and rarest English and Arabic fonts group, they are carefully selected by me, I personally used in my designs own.</a:t>
            </a:r>
            <a:br>
              <a:rPr lang="en-US" sz="1800" dirty="0"/>
            </a:br>
            <a:r>
              <a:rPr lang="en-US" sz="1800" dirty="0"/>
              <a:t/>
            </a:r>
            <a:br>
              <a:rPr lang="en-US" sz="1800" dirty="0"/>
            </a:br>
            <a:r>
              <a:rPr lang="en-US" sz="1800" dirty="0"/>
              <a:t>This group includes all kinds of lines, </a:t>
            </a:r>
            <a:r>
              <a:rPr lang="en-US" sz="1800" dirty="0" smtClean="0"/>
              <a:t>including 57 lines, between </a:t>
            </a:r>
            <a:r>
              <a:rPr lang="en-US" sz="1800" dirty="0"/>
              <a:t>traditional and modern </a:t>
            </a:r>
            <a:r>
              <a:rPr lang="en-US" sz="1800" dirty="0" smtClean="0"/>
              <a:t>lines.</a:t>
            </a:r>
            <a:r>
              <a:rPr lang="en-US" sz="1800" dirty="0"/>
              <a:t/>
            </a:r>
            <a:br>
              <a:rPr lang="en-US" sz="1800" dirty="0"/>
            </a:br>
            <a:r>
              <a:rPr lang="en-US" sz="1800" dirty="0"/>
              <a:t/>
            </a:r>
            <a:br>
              <a:rPr lang="en-US" sz="1800" dirty="0"/>
            </a:br>
            <a:r>
              <a:rPr lang="en-US" sz="1800" dirty="0"/>
              <a:t>This collection contains most famous lines, including </a:t>
            </a:r>
            <a:r>
              <a:rPr lang="en-US" sz="1800" u="sng" dirty="0"/>
              <a:t>GE SS </a:t>
            </a:r>
            <a:r>
              <a:rPr lang="en-US" sz="1800" dirty="0" smtClean="0"/>
              <a:t>lines, </a:t>
            </a:r>
            <a:r>
              <a:rPr lang="en-US" sz="1800" u="sng" dirty="0" smtClean="0"/>
              <a:t>Hacen</a:t>
            </a:r>
            <a:r>
              <a:rPr lang="en-US" sz="1800" dirty="0" smtClean="0"/>
              <a:t> lines, and </a:t>
            </a:r>
            <a:r>
              <a:rPr lang="en-US" sz="1800" u="sng" dirty="0" smtClean="0"/>
              <a:t>Elgethy Est </a:t>
            </a:r>
            <a:r>
              <a:rPr lang="en-US" sz="1800" dirty="0" smtClean="0"/>
              <a:t>and </a:t>
            </a:r>
            <a:r>
              <a:rPr lang="en-US" sz="1800" dirty="0"/>
              <a:t>more ..</a:t>
            </a:r>
            <a:br>
              <a:rPr lang="en-US" sz="1800" dirty="0"/>
            </a:br>
            <a:r>
              <a:rPr lang="en-US" sz="1800" dirty="0"/>
              <a:t/>
            </a:r>
            <a:br>
              <a:rPr lang="en-US" sz="1800" dirty="0"/>
            </a:br>
            <a:r>
              <a:rPr lang="en-US" sz="1800" dirty="0"/>
              <a:t>In case you want to download </a:t>
            </a:r>
            <a:r>
              <a:rPr lang="en-US" sz="1800" dirty="0" smtClean="0"/>
              <a:t>them, download it via </a:t>
            </a:r>
            <a:r>
              <a:rPr lang="en-US" sz="1800" dirty="0"/>
              <a:t>this link:</a:t>
            </a:r>
            <a:br>
              <a:rPr lang="en-US" sz="1800" dirty="0"/>
            </a:br>
            <a:r>
              <a:rPr lang="en-US" sz="1800" dirty="0"/>
              <a:t>http://</a:t>
            </a:r>
            <a:r>
              <a:rPr lang="en-US" sz="1800" dirty="0" smtClean="0"/>
              <a:t>www.mediafire.com/download/2vb9pr4cejr22kl/font_extensions-ps.blogspot.com.RAR</a:t>
            </a:r>
            <a:endParaRPr lang="ar-SA"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How</a:t>
            </a:r>
            <a:r>
              <a:rPr lang="en-US" b="1" dirty="0" smtClean="0"/>
              <a:t> to install </a:t>
            </a:r>
            <a:r>
              <a:rPr lang="en-US" b="1" dirty="0" smtClean="0">
                <a:solidFill>
                  <a:schemeClr val="accent2"/>
                </a:solidFill>
              </a:rPr>
              <a:t>F</a:t>
            </a:r>
            <a:r>
              <a:rPr lang="en-US" b="1" dirty="0" smtClean="0">
                <a:solidFill>
                  <a:srgbClr val="92D050"/>
                </a:solidFill>
              </a:rPr>
              <a:t>o</a:t>
            </a:r>
            <a:r>
              <a:rPr lang="en-US" b="1" dirty="0" smtClean="0">
                <a:solidFill>
                  <a:schemeClr val="accent2"/>
                </a:solidFill>
              </a:rPr>
              <a:t>n</a:t>
            </a:r>
            <a:r>
              <a:rPr lang="en-US" b="1" dirty="0" smtClean="0">
                <a:solidFill>
                  <a:srgbClr val="92D050"/>
                </a:solidFill>
              </a:rPr>
              <a:t>t</a:t>
            </a:r>
            <a:r>
              <a:rPr lang="en-US" b="1" dirty="0" smtClean="0">
                <a:solidFill>
                  <a:schemeClr val="accent2"/>
                </a:solidFill>
              </a:rPr>
              <a:t>s </a:t>
            </a:r>
            <a:r>
              <a:rPr lang="en-US" b="1" dirty="0" smtClean="0">
                <a:solidFill>
                  <a:srgbClr val="92D050"/>
                </a:solidFill>
              </a:rPr>
              <a:t>?</a:t>
            </a:r>
            <a:r>
              <a:rPr lang="en-US" b="1" dirty="0" smtClean="0">
                <a:solidFill>
                  <a:schemeClr val="accent2"/>
                </a:solidFill>
              </a:rPr>
              <a:t>!</a:t>
            </a:r>
            <a:r>
              <a:rPr lang="en-US" b="1" dirty="0" smtClean="0"/>
              <a:t> </a:t>
            </a:r>
            <a:endParaRPr lang="ar-SA" dirty="0">
              <a:solidFill>
                <a:schemeClr val="accent2"/>
              </a:solidFill>
            </a:endParaRPr>
          </a:p>
        </p:txBody>
      </p:sp>
      <p:sp>
        <p:nvSpPr>
          <p:cNvPr id="6" name="مستطيل 5"/>
          <p:cNvSpPr/>
          <p:nvPr/>
        </p:nvSpPr>
        <p:spPr>
          <a:xfrm>
            <a:off x="971600" y="1700808"/>
            <a:ext cx="7344815" cy="461665"/>
          </a:xfrm>
          <a:prstGeom prst="rect">
            <a:avLst/>
          </a:prstGeom>
        </p:spPr>
        <p:txBody>
          <a:bodyPr wrap="square">
            <a:spAutoFit/>
          </a:bodyPr>
          <a:lstStyle/>
          <a:p>
            <a:pPr algn="l"/>
            <a:r>
              <a:rPr lang="en-US" sz="2400" dirty="0" smtClean="0"/>
              <a:t>After download the lines by the link ..</a:t>
            </a:r>
            <a:endParaRPr lang="ar-SA" sz="2400"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162473"/>
            <a:ext cx="5688632" cy="43159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484785"/>
            <a:ext cx="7391336" cy="32400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20688"/>
            <a:ext cx="7128792" cy="48107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535354" cy="4305660"/>
          </a:xfrm>
        </p:spPr>
        <p:txBody>
          <a:bodyPr>
            <a:noAutofit/>
          </a:bodyPr>
          <a:lstStyle/>
          <a:p>
            <a:r>
              <a:rPr lang="en-US" sz="5400" dirty="0"/>
              <a:t/>
            </a:r>
            <a:br>
              <a:rPr lang="en-US" sz="5400" dirty="0"/>
            </a:br>
            <a:endParaRPr lang="ar-SA" sz="54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60645"/>
            <a:ext cx="6690573" cy="54371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78943"/>
            <a:ext cx="7272808" cy="45787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6124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20688"/>
            <a:ext cx="7416824" cy="47525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7664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26" y="980728"/>
            <a:ext cx="8786874" cy="4305660"/>
          </a:xfrm>
        </p:spPr>
        <p:txBody>
          <a:bodyPr>
            <a:noAutofit/>
          </a:bodyPr>
          <a:lstStyle/>
          <a:p>
            <a:r>
              <a:rPr lang="en-US" sz="5400" b="1" dirty="0" smtClean="0"/>
              <a:t> </a:t>
            </a:r>
            <a:r>
              <a:rPr lang="en-US" sz="5400" dirty="0"/>
              <a:t/>
            </a:r>
            <a:br>
              <a:rPr lang="en-US" sz="5400" dirty="0"/>
            </a:br>
            <a:endParaRPr lang="ar-SA" sz="5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646" y="476671"/>
            <a:ext cx="6721729" cy="49346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66559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TotalTime>
  <Words>60</Words>
  <Application>Microsoft Office PowerPoint</Application>
  <PresentationFormat>عرض على الشاشة (3:4)‏</PresentationFormat>
  <Paragraphs>24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ألوان متوسطة</vt:lpstr>
      <vt:lpstr>عرض تقديمي في PowerPoint</vt:lpstr>
      <vt:lpstr>            INSTALL FONTS:   I present to you the strongest and rarest English and Arabic fonts group, they are carefully selected by me, I personally used in my designs own.  This group includes all kinds of lines, including 57 lines, between traditional and modern lines.  This collection contains most famous lines, including GE SS lines, Hacen lines, and Elgethy Est and more ..  In case you want to download them, download it via this link: http://www.mediafire.com/download/2vb9pr4cejr22kl/font_extensions-ps.blogspot.com.RAR</vt:lpstr>
      <vt:lpstr>How to install Fonts ?! </vt:lpstr>
      <vt:lpstr>  </vt:lpstr>
      <vt:lpstr>عرض تقديمي في PowerPoint</vt:lpstr>
      <vt:lpstr> </vt:lpstr>
      <vt:lpstr>  </vt:lpstr>
      <vt:lpstr>  </vt:lpstr>
      <vt:lpstr>  </vt:lpstr>
      <vt:lpstr>Use the Fonts that I install it</vt:lpstr>
      <vt:lpstr>  </vt:lpstr>
      <vt:lpstr>  </vt:lpstr>
      <vt:lpstr>  </vt:lpstr>
      <vt:lpstr>  </vt:lpstr>
      <vt:lpstr>عرض تقديمي في PowerPoint</vt:lpstr>
      <vt:lpstr>               Student Name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user3</dc:creator>
  <cp:lastModifiedBy>DELL</cp:lastModifiedBy>
  <cp:revision>18</cp:revision>
  <dcterms:created xsi:type="dcterms:W3CDTF">2014-12-14T21:07:57Z</dcterms:created>
  <dcterms:modified xsi:type="dcterms:W3CDTF">2015-03-01T00:13:04Z</dcterms:modified>
</cp:coreProperties>
</file>