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1" r:id="rId3"/>
    <p:sldMasterId id="2147483715" r:id="rId4"/>
  </p:sldMasterIdLst>
  <p:sldIdLst>
    <p:sldId id="258" r:id="rId5"/>
    <p:sldId id="379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AC00A6B-1B9E-4409-8697-083589987F0A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A0DF408-FA7D-453C-8A8F-13C50FCB6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165-4BEA-41DA-9CC2-5730D41D36F0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85D9-55A6-4BAF-B6EE-25852B36D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1750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2379-0603-4083-A272-9ADBE98D253C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AA07-F44E-42EC-8F00-F70EFE71B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284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2B7C-F476-4DA4-8CAC-6EE10E518B9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54F-2617-4CFC-8DD1-ED5AB31EB692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223EE9-126D-4FC0-A698-E366ED7AFA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63B2-A2F9-4D7A-9A00-3AE8393E126F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7798-4F4C-46EA-871F-512E2939F04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1BD7-AF42-4672-A2CD-62C31A7A3738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10EFC1-9495-4D72-954F-E85900AA59E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C1C7-3C15-4BF1-B4F4-FB7782A41574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37AC-489F-4710-A853-8770EC66E83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AA01-AD84-4D28-A4C3-ED04D86F0C9E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4CCE0F-6C94-4C62-8E5A-E46D28C5DDF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72F0-61B7-458C-8A1E-CEED67A53A5D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1236-2C73-4D7C-9DF5-55EAA42B2A9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64A7-1572-4F04-B1E2-6BC794B9F105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F61587-956A-40B9-873A-61E0031E4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E79E-EDB4-4E04-AB5F-091581D655E2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8BF7-708E-43EF-BAE0-53D388BB5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660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E57CDCF-654C-4152-AAAE-D77F356A8F07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4EED-5318-45EF-A331-057E0A27C095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E2C6-04FA-4323-97C5-1C096F48395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163E-0AE3-47E0-8965-43D54C824436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9BE-48E1-4F4C-8856-05840A0A9194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F275-38A2-48FB-8D88-31D4FE04BA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B174-282A-47C9-BF6C-52642F8BA99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B055-2C0F-499A-BA1F-BA4057CA878A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3D757A7-23B0-4EAB-8823-5AC89368A1CA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8CAB7AC-B736-4ABF-B678-24930625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676B-04A4-4CEB-9BCD-8A60900A731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9B0C-B4BD-4331-861F-F6F4E7C7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017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5212B06-FB6B-4892-9D34-FBB62C3035C5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795DFB5-CC92-49BE-B6B8-4CADB6257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61EA-5CE0-4AD5-B6C9-5E579475BFD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9E57-09AF-4CAA-8E88-B12D1AD96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129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F63D-7BFE-4969-860C-7DC817EF4705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329A-A02B-4440-BE4D-7F55B1B8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1170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0C00-640B-4DE8-AC6D-0B6549917788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106C-E34A-45A6-8B9F-FE15D58E0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442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C09FA2D-7D9C-4BC5-B278-58B079FE55D7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1AFD7D7-31E4-4705-AECD-4240D9913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B0E7-F37E-48CF-9175-51954767C8E0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32D9-EE4F-4E59-BF2D-B1A7D08D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37088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B3FA-6E8A-4AEF-A47E-BF6AC3501B2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D188-6366-46DD-B615-DDFDC588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7571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358-4BF7-4B1B-A55F-784CCA19E2E8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48FF-12FE-4521-BE00-7FEC863D6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6794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34CC-266C-4A52-A9BE-BAD88E3A02CF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DD8F-DBC0-4332-BBE8-D20965A3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7526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A0E-CF12-49AA-BBFA-73B2BD35158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DC4C-AFD7-412F-B282-210FDFC2E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4261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11A1-88FF-4574-9E44-EA9853E3F0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B197-8DD1-4717-B736-DC2E09479E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30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6D61-D910-48C5-9101-B255D05849E4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6CD81F-2A25-4DD5-83A2-2059CE7CB39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E69D-E37A-4A8F-B1E1-2F5A51149567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BDD2-0DE7-4916-8D4B-AEDF0E20EE0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04E3-99CE-4B4D-A67B-895A89B537C9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4ECAF0-AC0B-4B61-B2F2-5A54A8E65EB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AE70-B309-4B0D-A8B7-CA45450801B0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8DFA-37CA-4394-BFF8-770A8725B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9827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2571C-1E09-43AC-8166-35F550F6205A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4041-0543-4BD1-B431-CF2D58DDEA2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1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F064-E606-4707-BF65-0362B78561F3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A00BFA-AFF5-4EC6-B3A1-CE57F7FEF3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722B-198E-4E46-80AB-DCBD98335E4E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BCEC-59E4-47C5-95B2-AD264309210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8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F6FB-8DAB-4B31-B00D-C1ADE267764B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708F7-2123-42A7-8238-5B44E24BF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0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4C8358-F8E2-4719-9C92-D36BC0592739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D5D6-9585-4FD1-88A5-A6DCBC274A3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979C-8CD5-4558-A822-C302EB0044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24B88-6C84-456B-90F9-34EDE8A90396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4AAE-1CA3-41FB-9463-50875BD27310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8F4F-D158-4CA3-9A82-631DC96D937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BEB7-837B-4286-AEB0-FA26B334776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B2D2-A094-4D1E-B4D1-E8CF4E5C87F6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67F1-BDFC-4D93-B0C5-0D0217E5B501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61BB-6080-4950-A70F-13E03B6C9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125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93D-518C-45C0-B746-06EF1D94C772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80EA-53FE-46D1-A757-AD0A56C03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895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E13-4B4F-479D-8B8E-492C2319AF57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6A4-E3E1-47D0-BA4B-BBDFE7166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525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43A1-C8F9-4FF9-871F-22B6A1967C0F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AF4B-EB31-4B37-A7D6-544BBB3AF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2658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C94-6A83-4A95-A8E9-89FCD52C52EB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29EF-3869-4E09-8061-0EE9B7693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2707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2C5AB-B73F-4917-97B2-6E7436292CA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9/23/2019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33D96-47F0-4547-AE18-56C11E014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3145A-0C77-42CA-BDE5-F54C95781113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B0422-7558-4725-B7C1-5F6E4A1F668B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2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FE045-B34E-4CA5-A031-07F47481BCEC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694CE-E722-44C6-8A3C-0C1C92711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51695-9B7B-4719-BC7F-1667CDD60033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3BB4E-8268-4B27-B8D7-C9FECECB3641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8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video" Target="file:///E:\Mgeography\&#1582;&#1591;&#1608;&#1591;%20&#1575;&#1604;&#1603;&#1606;&#1578;&#1608;&#1585;%20&#1585;&#1602;&#1605;&#1610;&#1575;%20&#1601;&#1609;%20&#1576;&#1585;&#1606;&#1575;&#1605;&#1580;%20&#1571;&#1585;&#1603;%20&#1605;&#1575;&#1576;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6278562" cy="3139281"/>
          </a:xfrm>
        </p:spPr>
      </p:pic>
    </p:spTree>
    <p:extLst>
      <p:ext uri="{BB962C8B-B14F-4D97-AF65-F5344CB8AC3E}">
        <p14:creationId xmlns:p14="http://schemas.microsoft.com/office/powerpoint/2010/main" val="13185586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EG" dirty="0" smtClean="0"/>
              <a:t>تنتج الخريطة </a:t>
            </a:r>
            <a:r>
              <a:rPr lang="ar-EG" dirty="0" err="1" smtClean="0"/>
              <a:t>الكنتورية</a:t>
            </a:r>
            <a:r>
              <a:rPr lang="ar-EG" dirty="0" smtClean="0"/>
              <a:t> المطلوبة بالفاصل </a:t>
            </a:r>
            <a:r>
              <a:rPr lang="ar-EG" dirty="0" err="1" smtClean="0"/>
              <a:t>الكنتوري</a:t>
            </a:r>
            <a:r>
              <a:rPr lang="ar-EG" dirty="0" smtClean="0"/>
              <a:t> المختار</a:t>
            </a:r>
            <a:endParaRPr lang="en-US" dirty="0"/>
          </a:p>
        </p:txBody>
      </p:sp>
      <p:pic>
        <p:nvPicPr>
          <p:cNvPr id="839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27175"/>
            <a:ext cx="8785225" cy="4997450"/>
          </a:xfrm>
          <a:noFill/>
        </p:spPr>
      </p:pic>
    </p:spTree>
    <p:extLst>
      <p:ext uri="{BB962C8B-B14F-4D97-AF65-F5344CB8AC3E}">
        <p14:creationId xmlns:p14="http://schemas.microsoft.com/office/powerpoint/2010/main" val="16979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21164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4876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38"/>
              </a:avLst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 أنتاج الخرائط الكنتورية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 باستخدام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Arc </a:t>
            </a:r>
            <a:r>
              <a:rPr kumimoji="0" lang="en-US" sz="3600" b="0" i="0" u="none" strike="noStrike" kern="10" cap="none" spc="0" normalizeH="0" baseline="0" noProof="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MAP </a:t>
            </a:r>
            <a:endParaRPr kumimoji="0" lang="ar-SA" sz="3600" b="0" i="0" u="none" strike="noStrike" kern="10" cap="none" spc="0" normalizeH="0" baseline="0" noProof="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Simplified Arabic"/>
              <a:ea typeface="+mn-ea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23516837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3200" b="1" dirty="0" smtClean="0"/>
              <a:t>خطوط </a:t>
            </a:r>
            <a:r>
              <a:rPr lang="ar-EG" sz="3200" b="1" dirty="0" err="1" smtClean="0"/>
              <a:t>الكنتور</a:t>
            </a:r>
            <a:r>
              <a:rPr lang="ar-EG" sz="3200" b="1" dirty="0" smtClean="0"/>
              <a:t> رقمياً في برنامج </a:t>
            </a:r>
            <a:r>
              <a:rPr lang="en-US" sz="3200" b="1" dirty="0" smtClean="0"/>
              <a:t>Arc Map</a:t>
            </a:r>
            <a:endParaRPr lang="en-US" sz="3200" dirty="0"/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8504238" cy="4572000"/>
          </a:xfrm>
        </p:spPr>
        <p:txBody>
          <a:bodyPr/>
          <a:lstStyle/>
          <a:p>
            <a:pPr algn="just" rtl="1"/>
            <a:r>
              <a:rPr lang="ar-EG" sz="2400" b="1" smtClean="0"/>
              <a:t>نفتح </a:t>
            </a:r>
            <a:r>
              <a:rPr lang="en-US" sz="2400" b="1" smtClean="0"/>
              <a:t>Arc toolbox</a:t>
            </a:r>
            <a:r>
              <a:rPr lang="ar-EG" sz="2400" b="1" smtClean="0"/>
              <a:t> لشبكة الإحداثيات ثم نختار </a:t>
            </a:r>
            <a:r>
              <a:rPr lang="en-US" sz="2400" b="1" smtClean="0"/>
              <a:t>Spatial Analyst tools</a:t>
            </a:r>
            <a:r>
              <a:rPr lang="ar-EG" sz="2400" b="1" smtClean="0"/>
              <a:t> ثم </a:t>
            </a:r>
            <a:r>
              <a:rPr lang="en-US" sz="2400" b="1" smtClean="0"/>
              <a:t>Natural Neighbor</a:t>
            </a:r>
            <a:r>
              <a:rPr lang="ar-EG" sz="2400" b="1" smtClean="0"/>
              <a:t> فتظهر نافذة نحدد في الخانة الأولي الملف </a:t>
            </a:r>
            <a:r>
              <a:rPr lang="en-US" sz="2400" b="1" smtClean="0"/>
              <a:t>File</a:t>
            </a:r>
            <a:r>
              <a:rPr lang="ar-EG" sz="2400" b="1" smtClean="0"/>
              <a:t> المراد تحويله.</a:t>
            </a:r>
          </a:p>
          <a:p>
            <a:pPr algn="just" rtl="1"/>
            <a:r>
              <a:rPr lang="ar-EG" sz="2400" b="1" smtClean="0"/>
              <a:t>في الخانة الثانية </a:t>
            </a:r>
            <a:r>
              <a:rPr lang="en-US" sz="2400" b="1" smtClean="0"/>
              <a:t>Z value field</a:t>
            </a:r>
            <a:r>
              <a:rPr lang="ar-EG" sz="2400" b="1" smtClean="0"/>
              <a:t> نحدد خانة المناسيب المطلوبة</a:t>
            </a:r>
          </a:p>
          <a:p>
            <a:pPr algn="just" rtl="1"/>
            <a:r>
              <a:rPr lang="ar-EG" sz="2400" b="1" smtClean="0"/>
              <a:t>في الخانة الأخيرة </a:t>
            </a:r>
            <a:r>
              <a:rPr lang="en-US" sz="2400" b="1" smtClean="0"/>
              <a:t>output cell size </a:t>
            </a:r>
            <a:r>
              <a:rPr lang="ar-EG" sz="2400" b="1" smtClean="0"/>
              <a:t> مخرجات الخريطة الكنتورية ثم </a:t>
            </a:r>
            <a:r>
              <a:rPr lang="en-US" sz="2400" b="1" smtClean="0"/>
              <a:t>ok</a:t>
            </a:r>
          </a:p>
          <a:p>
            <a:pPr algn="just" rtl="1"/>
            <a:r>
              <a:rPr lang="ar-EG" sz="2400" b="1" smtClean="0"/>
              <a:t>تتم عملية التحويل تلقائياً  في نافذة  </a:t>
            </a:r>
            <a:r>
              <a:rPr lang="en-US" sz="2400" b="1" smtClean="0"/>
              <a:t>Natural Neighbor</a:t>
            </a:r>
            <a:r>
              <a:rPr lang="ar-EG" sz="2400" b="1" smtClean="0"/>
              <a:t> ويظهر </a:t>
            </a:r>
            <a:r>
              <a:rPr lang="en-US" sz="2400" b="1" smtClean="0"/>
              <a:t>Executing</a:t>
            </a:r>
            <a:r>
              <a:rPr lang="ar-EG" sz="2400" b="1" smtClean="0"/>
              <a:t> في نافذة العرض.</a:t>
            </a:r>
          </a:p>
          <a:p>
            <a:pPr algn="just" rtl="1"/>
            <a:r>
              <a:rPr lang="ar-EG" sz="2400" b="1" smtClean="0"/>
              <a:t>نغلق </a:t>
            </a:r>
            <a:r>
              <a:rPr lang="en-US" sz="2400" b="1" smtClean="0"/>
              <a:t>Point Layer</a:t>
            </a:r>
            <a:r>
              <a:rPr lang="ar-EG" sz="2400" b="1" smtClean="0"/>
              <a:t> ومن شريط أدوات </a:t>
            </a:r>
            <a:r>
              <a:rPr lang="en-US" sz="2400" b="1" smtClean="0"/>
              <a:t>Spatial Analyst </a:t>
            </a:r>
            <a:r>
              <a:rPr lang="ar-EG" sz="2400" b="1" smtClean="0"/>
              <a:t> نختار </a:t>
            </a:r>
            <a:r>
              <a:rPr lang="en-US" sz="2400" b="1" smtClean="0"/>
              <a:t>Surface Analysis</a:t>
            </a:r>
            <a:r>
              <a:rPr lang="ar-EG" sz="2400" b="1" smtClean="0"/>
              <a:t> ثم </a:t>
            </a:r>
            <a:r>
              <a:rPr lang="en-US" sz="2400" b="1" smtClean="0"/>
              <a:t>Contour</a:t>
            </a:r>
            <a:r>
              <a:rPr lang="ar-EG" sz="2400" b="1" smtClean="0"/>
              <a:t> تظهر نافذة نحدد الخصائص والفاصل الكنتوري ثم نضغط </a:t>
            </a:r>
            <a:r>
              <a:rPr lang="en-US" sz="2400" b="1" smtClean="0"/>
              <a:t>ok</a:t>
            </a:r>
            <a:r>
              <a:rPr lang="ar-EG" sz="2400" b="1" smtClean="0"/>
              <a:t> تظهر خطوط الكنتور تلقائياً.</a:t>
            </a:r>
            <a:endParaRPr lang="en-US" sz="2400" b="1" smtClean="0"/>
          </a:p>
          <a:p>
            <a:pPr algn="just" rtl="1"/>
            <a:endParaRPr lang="en-US" sz="2400" b="1" smtClean="0"/>
          </a:p>
          <a:p>
            <a:pPr algn="r" rt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7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3200" b="1" dirty="0" smtClean="0"/>
              <a:t>خطوط </a:t>
            </a:r>
            <a:r>
              <a:rPr lang="ar-EG" sz="3200" b="1" dirty="0" err="1" smtClean="0"/>
              <a:t>الكنتور</a:t>
            </a:r>
            <a:r>
              <a:rPr lang="ar-EG" sz="3200" b="1" dirty="0" smtClean="0"/>
              <a:t> رقمياً في برنامج </a:t>
            </a:r>
            <a:r>
              <a:rPr lang="en-US" sz="3200" b="1" dirty="0" smtClean="0"/>
              <a:t>Arc Map</a:t>
            </a:r>
            <a:endParaRPr lang="en-US" sz="3200" b="1" dirty="0"/>
          </a:p>
        </p:txBody>
      </p:sp>
      <p:pic>
        <p:nvPicPr>
          <p:cNvPr id="4" name="خطوط الكنتور رقميا فى برنامج أرك ماب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8785225" cy="5616575"/>
          </a:xfrm>
        </p:spPr>
      </p:pic>
    </p:spTree>
    <p:extLst>
      <p:ext uri="{BB962C8B-B14F-4D97-AF65-F5344CB8AC3E}">
        <p14:creationId xmlns:p14="http://schemas.microsoft.com/office/powerpoint/2010/main" val="11598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EG" sz="3200" b="1" dirty="0" smtClean="0"/>
              <a:t>خطوات عمل مجسم للأشكال التضاريسية لسطح الأرض</a:t>
            </a:r>
            <a:endParaRPr lang="en-US" sz="3200" dirty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749300"/>
          </a:xfrm>
        </p:spPr>
        <p:txBody>
          <a:bodyPr/>
          <a:lstStyle/>
          <a:p>
            <a:pPr algn="r" rtl="1"/>
            <a:r>
              <a:rPr lang="ar-EG" sz="2400" b="1" smtClean="0"/>
              <a:t>لعمل مجسم لسطح الأرض </a:t>
            </a:r>
            <a:r>
              <a:rPr lang="en-US" sz="2400" b="1" smtClean="0"/>
              <a:t>Tin</a:t>
            </a:r>
            <a:r>
              <a:rPr lang="ar-EG" sz="2400" b="1" smtClean="0"/>
              <a:t> لشبكة مثلثات من شريط أدوات </a:t>
            </a:r>
            <a:r>
              <a:rPr lang="en-US" sz="2400" b="1" smtClean="0"/>
              <a:t>3D Analyst </a:t>
            </a:r>
            <a:r>
              <a:rPr lang="ar-EG" sz="2400" b="1" smtClean="0"/>
              <a:t> نختار </a:t>
            </a:r>
            <a:r>
              <a:rPr lang="en-US" sz="2400" b="1" smtClean="0"/>
              <a:t>Create/modify tin</a:t>
            </a:r>
            <a:r>
              <a:rPr lang="ar-EG" sz="2400" b="1" smtClean="0"/>
              <a:t> ثم </a:t>
            </a:r>
            <a:r>
              <a:rPr lang="en-US" sz="2400" b="1" smtClean="0"/>
              <a:t>Create tin from features</a:t>
            </a:r>
            <a:r>
              <a:rPr lang="ar-EG" sz="2400" b="1" smtClean="0"/>
              <a:t>.</a:t>
            </a:r>
            <a:endParaRPr lang="en-US" sz="2400" b="1" smtClean="0"/>
          </a:p>
          <a:p>
            <a:pPr algn="r" rtl="1"/>
            <a:endParaRPr lang="en-US" smtClean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87852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800" b="1" dirty="0" smtClean="0"/>
              <a:t>في نافذة </a:t>
            </a:r>
            <a:r>
              <a:rPr lang="en-US" sz="2800" b="1" dirty="0" smtClean="0"/>
              <a:t>Create tin from features</a:t>
            </a:r>
            <a:endParaRPr lang="en-US" sz="2800" b="1" dirty="0"/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12875"/>
            <a:ext cx="8504238" cy="936625"/>
          </a:xfrm>
        </p:spPr>
        <p:txBody>
          <a:bodyPr/>
          <a:lstStyle/>
          <a:p>
            <a:pPr algn="just" rtl="1"/>
            <a:r>
              <a:rPr lang="ar-EG" sz="2400" b="1" smtClean="0"/>
              <a:t>نحدد في حقل </a:t>
            </a:r>
            <a:r>
              <a:rPr lang="en-US" sz="2400" b="1" smtClean="0"/>
              <a:t>Layers</a:t>
            </a:r>
            <a:r>
              <a:rPr lang="ar-EG" sz="2400" b="1" smtClean="0"/>
              <a:t> الملف المراد عمل مجسم له ثم نحدد الارتفاع في خانة </a:t>
            </a:r>
            <a:r>
              <a:rPr lang="en-US" sz="2400" b="1" smtClean="0"/>
              <a:t>height source</a:t>
            </a:r>
            <a:r>
              <a:rPr lang="ar-EG" sz="2400" b="1" smtClean="0"/>
              <a:t> إذا لم تظهر تلقائياً ثم نحدد مسار حفظ الملف ثم نضغط </a:t>
            </a:r>
            <a:r>
              <a:rPr lang="en-US" sz="2400" b="1" smtClean="0"/>
              <a:t>ok</a:t>
            </a:r>
            <a:endParaRPr lang="en-US" sz="2400" smtClean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7852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800" b="1" dirty="0" smtClean="0"/>
              <a:t>ينتج مجسم لسطح الأرض </a:t>
            </a:r>
            <a:r>
              <a:rPr lang="en-US" sz="2800" b="1" dirty="0" smtClean="0"/>
              <a:t>Tin</a:t>
            </a:r>
            <a:r>
              <a:rPr lang="ar-EG" sz="2800" b="1" dirty="0" smtClean="0"/>
              <a:t> يستخدم في استنتاج خطوط </a:t>
            </a:r>
            <a:r>
              <a:rPr lang="ar-EG" sz="2800" b="1" dirty="0" err="1" smtClean="0"/>
              <a:t>الكنتور</a:t>
            </a:r>
            <a:endParaRPr lang="en-US" sz="2800" b="1" dirty="0"/>
          </a:p>
        </p:txBody>
      </p:sp>
      <p:pic>
        <p:nvPicPr>
          <p:cNvPr id="808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27175"/>
            <a:ext cx="8785225" cy="4997450"/>
          </a:xfrm>
          <a:noFill/>
        </p:spPr>
      </p:pic>
    </p:spTree>
    <p:extLst>
      <p:ext uri="{BB962C8B-B14F-4D97-AF65-F5344CB8AC3E}">
        <p14:creationId xmlns:p14="http://schemas.microsoft.com/office/powerpoint/2010/main" val="16355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200" b="1" dirty="0" smtClean="0"/>
              <a:t>ومن شريط أدوات </a:t>
            </a:r>
            <a:r>
              <a:rPr lang="en-US" sz="2200" b="1" dirty="0" smtClean="0"/>
              <a:t>3D Analyst </a:t>
            </a:r>
            <a:r>
              <a:rPr lang="ar-EG" sz="2200" b="1" dirty="0" smtClean="0"/>
              <a:t> نختار </a:t>
            </a:r>
            <a:r>
              <a:rPr lang="en-US" sz="2200" b="1" dirty="0" smtClean="0"/>
              <a:t>Surface Analysis</a:t>
            </a:r>
            <a:r>
              <a:rPr lang="ar-EG" sz="2200" b="1" dirty="0" smtClean="0"/>
              <a:t> ثم </a:t>
            </a:r>
            <a:r>
              <a:rPr lang="en-US" sz="2200" b="1" dirty="0" smtClean="0"/>
              <a:t>Contour</a:t>
            </a:r>
            <a:endParaRPr lang="en-US" sz="2200" dirty="0"/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27175"/>
            <a:ext cx="8785225" cy="4997450"/>
          </a:xfrm>
          <a:noFill/>
        </p:spPr>
      </p:pic>
    </p:spTree>
    <p:extLst>
      <p:ext uri="{BB962C8B-B14F-4D97-AF65-F5344CB8AC3E}">
        <p14:creationId xmlns:p14="http://schemas.microsoft.com/office/powerpoint/2010/main" val="30004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 algn="just" rtl="1">
              <a:defRPr/>
            </a:pPr>
            <a:r>
              <a:rPr lang="ar-EG" sz="2400" b="1" dirty="0" smtClean="0"/>
              <a:t>في نافذة </a:t>
            </a:r>
            <a:r>
              <a:rPr lang="en-US" sz="2400" b="1" dirty="0" smtClean="0"/>
              <a:t>Contour</a:t>
            </a:r>
            <a:r>
              <a:rPr lang="ar-EG" sz="2400" b="1" dirty="0" smtClean="0"/>
              <a:t> نحدد الملف المراد عمل </a:t>
            </a:r>
            <a:r>
              <a:rPr lang="ar-EG" sz="2400" b="1" dirty="0" err="1" smtClean="0"/>
              <a:t>كنتور</a:t>
            </a:r>
            <a:r>
              <a:rPr lang="ar-EG" sz="2400" b="1" dirty="0" smtClean="0"/>
              <a:t> له في خانة </a:t>
            </a:r>
            <a:r>
              <a:rPr lang="en-US" sz="2400" b="1" dirty="0" smtClean="0"/>
              <a:t>Input surface</a:t>
            </a:r>
            <a:r>
              <a:rPr lang="ar-EG" sz="2400" b="1" dirty="0" smtClean="0"/>
              <a:t> ثم نحدد الفاصل </a:t>
            </a:r>
            <a:r>
              <a:rPr lang="ar-EG" sz="2400" b="1" dirty="0" err="1" smtClean="0"/>
              <a:t>الكنتوري</a:t>
            </a:r>
            <a:r>
              <a:rPr lang="ar-EG" sz="2400" b="1" dirty="0" smtClean="0"/>
              <a:t> ثم نحدد مسار حفظ الملف ثم نضغط </a:t>
            </a:r>
            <a:r>
              <a:rPr lang="en-US" sz="2400" b="1" dirty="0" smtClean="0"/>
              <a:t>ok</a:t>
            </a:r>
            <a:endParaRPr lang="en-US" sz="2400" b="1" dirty="0"/>
          </a:p>
        </p:txBody>
      </p:sp>
      <p:pic>
        <p:nvPicPr>
          <p:cNvPr id="829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27175"/>
            <a:ext cx="8785225" cy="4997450"/>
          </a:xfrm>
          <a:noFill/>
        </p:spPr>
      </p:pic>
    </p:spTree>
    <p:extLst>
      <p:ext uri="{BB962C8B-B14F-4D97-AF65-F5344CB8AC3E}">
        <p14:creationId xmlns:p14="http://schemas.microsoft.com/office/powerpoint/2010/main" val="3461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225</Words>
  <Application>Microsoft Office PowerPoint</Application>
  <PresentationFormat>On-screen Show (4:3)</PresentationFormat>
  <Paragraphs>19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Constantia</vt:lpstr>
      <vt:lpstr>Georgia</vt:lpstr>
      <vt:lpstr>Simplified Arabic</vt:lpstr>
      <vt:lpstr>Times New Roman</vt:lpstr>
      <vt:lpstr>Wingdings</vt:lpstr>
      <vt:lpstr>Wingdings 2</vt:lpstr>
      <vt:lpstr>Flow</vt:lpstr>
      <vt:lpstr>Civic</vt:lpstr>
      <vt:lpstr>2_Flow</vt:lpstr>
      <vt:lpstr>1_Civic</vt:lpstr>
      <vt:lpstr>PowerPoint Presentation</vt:lpstr>
      <vt:lpstr>PowerPoint Presentation</vt:lpstr>
      <vt:lpstr>خطوط الكنتور رقمياً في برنامج Arc Map</vt:lpstr>
      <vt:lpstr>خطوط الكنتور رقمياً في برنامج Arc Map</vt:lpstr>
      <vt:lpstr>خطوات عمل مجسم للأشكال التضاريسية لسطح الأرض</vt:lpstr>
      <vt:lpstr>في نافذة Create tin from features</vt:lpstr>
      <vt:lpstr>ينتج مجسم لسطح الأرض Tin يستخدم في استنتاج خطوط الكنتور</vt:lpstr>
      <vt:lpstr>ومن شريط أدوات 3D Analyst  نختار Surface Analysis ثم Contour</vt:lpstr>
      <vt:lpstr>في نافذة Contour نحدد الملف المراد عمل كنتور له في خانة Input surface ثم نحدد الفاصل الكنتوري ثم نحدد مسار حفظ الملف ثم نضغط ok</vt:lpstr>
      <vt:lpstr>تنتج الخريطة الكنتورية المطلوبة بالفاصل الكنتوري المختار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</cp:revision>
  <dcterms:created xsi:type="dcterms:W3CDTF">2016-10-16T18:06:47Z</dcterms:created>
  <dcterms:modified xsi:type="dcterms:W3CDTF">2019-09-23T18:56:18Z</dcterms:modified>
</cp:coreProperties>
</file>