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Override2.xml" ContentType="application/vnd.openxmlformats-officedocument.themeOverrid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theme/themeOverride3.xml" ContentType="application/vnd.openxmlformats-officedocument.themeOverrid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5.xml" ContentType="application/vnd.openxmlformats-officedocument.theme+xml"/>
  <Override PartName="/ppt/theme/themeOverride4.xml" ContentType="application/vnd.openxmlformats-officedocument.themeOverrid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6.xml" ContentType="application/vnd.openxmlformats-officedocument.theme+xml"/>
  <Override PartName="/ppt/theme/themeOverride5.xml" ContentType="application/vnd.openxmlformats-officedocument.themeOverrid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7.xml" ContentType="application/vnd.openxmlformats-officedocument.theme+xml"/>
  <Override PartName="/ppt/theme/themeOverride6.xml" ContentType="application/vnd.openxmlformats-officedocument.themeOverrid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8.xml" ContentType="application/vnd.openxmlformats-officedocument.theme+xml"/>
  <Override PartName="/ppt/theme/themeOverride7.xml" ContentType="application/vnd.openxmlformats-officedocument.themeOverrid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9.xml" ContentType="application/vnd.openxmlformats-officedocument.theme+xml"/>
  <Override PartName="/ppt/theme/themeOverride8.xml" ContentType="application/vnd.openxmlformats-officedocument.themeOverrid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10.xml" ContentType="application/vnd.openxmlformats-officedocument.theme+xml"/>
  <Override PartName="/ppt/theme/themeOverride9.xml" ContentType="application/vnd.openxmlformats-officedocument.themeOverride+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11.xml" ContentType="application/vnd.openxmlformats-officedocument.theme+xml"/>
  <Override PartName="/ppt/theme/themeOverride10.xml" ContentType="application/vnd.openxmlformats-officedocument.themeOverride+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12.xml" ContentType="application/vnd.openxmlformats-officedocument.theme+xml"/>
  <Override PartName="/ppt/theme/themeOverride11.xml" ContentType="application/vnd.openxmlformats-officedocument.themeOverride+xml"/>
  <Override PartName="/ppt/theme/theme1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7" r:id="rId2"/>
    <p:sldMasterId id="2147483700" r:id="rId3"/>
    <p:sldMasterId id="2147483712" r:id="rId4"/>
    <p:sldMasterId id="2147483724" r:id="rId5"/>
    <p:sldMasterId id="2147483736" r:id="rId6"/>
    <p:sldMasterId id="2147483748" r:id="rId7"/>
    <p:sldMasterId id="2147483760" r:id="rId8"/>
    <p:sldMasterId id="2147483772" r:id="rId9"/>
    <p:sldMasterId id="2147483784" r:id="rId10"/>
    <p:sldMasterId id="2147483796" r:id="rId11"/>
    <p:sldMasterId id="2147483808" r:id="rId12"/>
  </p:sldMasterIdLst>
  <p:notesMasterIdLst>
    <p:notesMasterId r:id="rId31"/>
  </p:notesMasterIdLst>
  <p:sldIdLst>
    <p:sldId id="281" r:id="rId13"/>
    <p:sldId id="282" r:id="rId14"/>
    <p:sldId id="283" r:id="rId15"/>
    <p:sldId id="284" r:id="rId16"/>
    <p:sldId id="285" r:id="rId17"/>
    <p:sldId id="286" r:id="rId18"/>
    <p:sldId id="287" r:id="rId19"/>
    <p:sldId id="264" r:id="rId20"/>
    <p:sldId id="288" r:id="rId21"/>
    <p:sldId id="267" r:id="rId22"/>
    <p:sldId id="289" r:id="rId23"/>
    <p:sldId id="290" r:id="rId24"/>
    <p:sldId id="275" r:id="rId25"/>
    <p:sldId id="276" r:id="rId26"/>
    <p:sldId id="277" r:id="rId27"/>
    <p:sldId id="278" r:id="rId28"/>
    <p:sldId id="279" r:id="rId29"/>
    <p:sldId id="280"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6" d="100"/>
          <a:sy n="86" d="100"/>
        </p:scale>
        <p:origin x="1122"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 Type="http://schemas.openxmlformats.org/officeDocument/2006/relationships/slideMaster" Target="slideMasters/slideMaster3.xml"/><Relationship Id="rId21" Type="http://schemas.openxmlformats.org/officeDocument/2006/relationships/slide" Target="slides/slide9.xml"/><Relationship Id="rId34"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4.xml"/><Relationship Id="rId20" Type="http://schemas.openxmlformats.org/officeDocument/2006/relationships/slide" Target="slides/slide8.xml"/><Relationship Id="rId29"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2.xml"/><Relationship Id="rId32"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10" Type="http://schemas.openxmlformats.org/officeDocument/2006/relationships/slideMaster" Target="slideMasters/slideMaster10.xml"/><Relationship Id="rId19" Type="http://schemas.openxmlformats.org/officeDocument/2006/relationships/slide" Target="slides/slide7.xml"/><Relationship Id="rId31"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image" Target="../media/image17.png"/></Relationships>
</file>

<file path=ppt/diagrams/_rels/drawing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image" Target="../media/image17.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5FCF285-8955-4099-A997-046A78BCA646}" type="doc">
      <dgm:prSet loTypeId="urn:microsoft.com/office/officeart/2005/8/layout/hList6" loCatId="list" qsTypeId="urn:microsoft.com/office/officeart/2005/8/quickstyle/simple1" qsCatId="simple" csTypeId="urn:microsoft.com/office/officeart/2005/8/colors/accent1_2" csCatId="accent1" phldr="1"/>
      <dgm:spPr/>
      <dgm:t>
        <a:bodyPr/>
        <a:lstStyle/>
        <a:p>
          <a:endParaRPr lang="en-US"/>
        </a:p>
      </dgm:t>
    </dgm:pt>
    <dgm:pt modelId="{65E07B3B-1856-4F56-9D4D-BE25E917566E}">
      <dgm:prSet phldrT="[Text]"/>
      <dgm:spPr>
        <a:blipFill rotWithShape="0">
          <a:blip xmlns:r="http://schemas.openxmlformats.org/officeDocument/2006/relationships" r:embed="rId1"/>
          <a:stretch>
            <a:fillRect/>
          </a:stretch>
        </a:blipFill>
      </dgm:spPr>
      <dgm:t>
        <a:bodyPr/>
        <a:lstStyle/>
        <a:p>
          <a:endParaRPr lang="ar-EG" dirty="0" smtClean="0">
            <a:solidFill>
              <a:srgbClr val="FFFF00"/>
            </a:solidFill>
          </a:endParaRPr>
        </a:p>
        <a:p>
          <a:endParaRPr lang="ar-EG" dirty="0" smtClean="0">
            <a:solidFill>
              <a:srgbClr val="FFFF00"/>
            </a:solidFill>
          </a:endParaRPr>
        </a:p>
        <a:p>
          <a:r>
            <a:rPr lang="en-GB" dirty="0" smtClean="0">
              <a:solidFill>
                <a:srgbClr val="FFFF00"/>
              </a:solidFill>
            </a:rPr>
            <a:t>Young stage</a:t>
          </a:r>
          <a:endParaRPr lang="en-US" dirty="0">
            <a:solidFill>
              <a:srgbClr val="FFFF00"/>
            </a:solidFill>
          </a:endParaRPr>
        </a:p>
      </dgm:t>
    </dgm:pt>
    <dgm:pt modelId="{4CC7FA21-E67B-43CA-ADDA-8EDC67BC5A51}" type="parTrans" cxnId="{DFC410F7-9390-425C-BFBB-583711B0B281}">
      <dgm:prSet/>
      <dgm:spPr/>
      <dgm:t>
        <a:bodyPr/>
        <a:lstStyle/>
        <a:p>
          <a:endParaRPr lang="en-US"/>
        </a:p>
      </dgm:t>
    </dgm:pt>
    <dgm:pt modelId="{677AF49B-69A2-4C35-A46D-CC0256FAA1A4}" type="sibTrans" cxnId="{DFC410F7-9390-425C-BFBB-583711B0B281}">
      <dgm:prSet/>
      <dgm:spPr/>
      <dgm:t>
        <a:bodyPr/>
        <a:lstStyle/>
        <a:p>
          <a:endParaRPr lang="en-US"/>
        </a:p>
      </dgm:t>
    </dgm:pt>
    <dgm:pt modelId="{3F960ED1-7A9A-4014-BB18-BDDDA6329291}">
      <dgm:prSet phldrT="[Text]"/>
      <dgm:spPr/>
      <dgm:t>
        <a:bodyPr/>
        <a:lstStyle/>
        <a:p>
          <a:r>
            <a:rPr lang="ar-EG" b="1" dirty="0" smtClean="0">
              <a:solidFill>
                <a:srgbClr val="FFFF00"/>
              </a:solidFill>
            </a:rPr>
            <a:t>مرحلة</a:t>
          </a:r>
          <a:endParaRPr lang="en-US" b="1" dirty="0">
            <a:solidFill>
              <a:srgbClr val="FFFF00"/>
            </a:solidFill>
          </a:endParaRPr>
        </a:p>
      </dgm:t>
    </dgm:pt>
    <dgm:pt modelId="{1DE4908B-BA3E-4DD5-8C29-575E0FAE4198}" type="parTrans" cxnId="{BB263235-1329-4B5B-9AD9-A5834FFA4001}">
      <dgm:prSet/>
      <dgm:spPr/>
      <dgm:t>
        <a:bodyPr/>
        <a:lstStyle/>
        <a:p>
          <a:endParaRPr lang="en-US"/>
        </a:p>
      </dgm:t>
    </dgm:pt>
    <dgm:pt modelId="{A76B29A9-3276-4118-8ABB-9C4C683469FC}" type="sibTrans" cxnId="{BB263235-1329-4B5B-9AD9-A5834FFA4001}">
      <dgm:prSet/>
      <dgm:spPr/>
      <dgm:t>
        <a:bodyPr/>
        <a:lstStyle/>
        <a:p>
          <a:endParaRPr lang="en-US"/>
        </a:p>
      </dgm:t>
    </dgm:pt>
    <dgm:pt modelId="{47430276-18A2-48BC-A572-CBA031B95B23}">
      <dgm:prSet phldrT="[Text]"/>
      <dgm:spPr>
        <a:blipFill rotWithShape="0">
          <a:blip xmlns:r="http://schemas.openxmlformats.org/officeDocument/2006/relationships" r:embed="rId2"/>
          <a:stretch>
            <a:fillRect/>
          </a:stretch>
        </a:blipFill>
      </dgm:spPr>
      <dgm:t>
        <a:bodyPr/>
        <a:lstStyle/>
        <a:p>
          <a:endParaRPr lang="ar-EG" dirty="0" smtClean="0"/>
        </a:p>
        <a:p>
          <a:r>
            <a:rPr lang="en-GB" dirty="0" smtClean="0">
              <a:solidFill>
                <a:srgbClr val="FFFF00"/>
              </a:solidFill>
            </a:rPr>
            <a:t>Youth stage</a:t>
          </a:r>
          <a:endParaRPr lang="en-US" dirty="0">
            <a:solidFill>
              <a:srgbClr val="FFFF00"/>
            </a:solidFill>
          </a:endParaRPr>
        </a:p>
      </dgm:t>
    </dgm:pt>
    <dgm:pt modelId="{DF642B19-BA46-41BB-9FDE-CAA3B593169E}" type="parTrans" cxnId="{53C23908-8087-4B11-B8BD-E02CF882D30B}">
      <dgm:prSet/>
      <dgm:spPr/>
      <dgm:t>
        <a:bodyPr/>
        <a:lstStyle/>
        <a:p>
          <a:endParaRPr lang="en-US"/>
        </a:p>
      </dgm:t>
    </dgm:pt>
    <dgm:pt modelId="{3C3FE06C-848F-49E4-9C33-9AF66CF580A1}" type="sibTrans" cxnId="{53C23908-8087-4B11-B8BD-E02CF882D30B}">
      <dgm:prSet/>
      <dgm:spPr/>
      <dgm:t>
        <a:bodyPr/>
        <a:lstStyle/>
        <a:p>
          <a:endParaRPr lang="en-US"/>
        </a:p>
      </dgm:t>
    </dgm:pt>
    <dgm:pt modelId="{4FB47A1D-6A81-4B84-B34A-4B38CEA671CF}">
      <dgm:prSet phldrT="[Text]"/>
      <dgm:spPr/>
      <dgm:t>
        <a:bodyPr/>
        <a:lstStyle/>
        <a:p>
          <a:r>
            <a:rPr lang="ar-EG" b="1" dirty="0" smtClean="0">
              <a:solidFill>
                <a:srgbClr val="FFFF00"/>
              </a:solidFill>
            </a:rPr>
            <a:t>مرحلة</a:t>
          </a:r>
          <a:endParaRPr lang="en-US" b="1" dirty="0">
            <a:solidFill>
              <a:srgbClr val="FFFF00"/>
            </a:solidFill>
          </a:endParaRPr>
        </a:p>
      </dgm:t>
    </dgm:pt>
    <dgm:pt modelId="{C408919B-B918-4643-9584-42B9DEF051A8}" type="parTrans" cxnId="{072FE7CC-A5CB-41B8-A17F-5D7A5D040137}">
      <dgm:prSet/>
      <dgm:spPr/>
      <dgm:t>
        <a:bodyPr/>
        <a:lstStyle/>
        <a:p>
          <a:endParaRPr lang="en-US"/>
        </a:p>
      </dgm:t>
    </dgm:pt>
    <dgm:pt modelId="{D4B64326-058C-4DCA-A51D-6DCF8154FEE3}" type="sibTrans" cxnId="{072FE7CC-A5CB-41B8-A17F-5D7A5D040137}">
      <dgm:prSet/>
      <dgm:spPr/>
      <dgm:t>
        <a:bodyPr/>
        <a:lstStyle/>
        <a:p>
          <a:endParaRPr lang="en-US"/>
        </a:p>
      </dgm:t>
    </dgm:pt>
    <dgm:pt modelId="{5FF93ADF-FAC7-459D-9B75-A2413DF0D8DA}">
      <dgm:prSet phldrT="[Text]"/>
      <dgm:spPr/>
      <dgm:t>
        <a:bodyPr/>
        <a:lstStyle/>
        <a:p>
          <a:r>
            <a:rPr lang="ar-EG" b="1" dirty="0" smtClean="0">
              <a:solidFill>
                <a:srgbClr val="FFFF00"/>
              </a:solidFill>
            </a:rPr>
            <a:t>النضج</a:t>
          </a:r>
          <a:endParaRPr lang="en-US" b="1" dirty="0">
            <a:solidFill>
              <a:srgbClr val="FFFF00"/>
            </a:solidFill>
          </a:endParaRPr>
        </a:p>
      </dgm:t>
    </dgm:pt>
    <dgm:pt modelId="{F1C806B7-930A-4051-BF5F-6C785DD49752}" type="parTrans" cxnId="{D464A349-B46F-4C7C-B1A1-ACE56F4607A5}">
      <dgm:prSet/>
      <dgm:spPr/>
      <dgm:t>
        <a:bodyPr/>
        <a:lstStyle/>
        <a:p>
          <a:endParaRPr lang="en-US"/>
        </a:p>
      </dgm:t>
    </dgm:pt>
    <dgm:pt modelId="{1D8FBA7D-F29A-421B-9A2E-A98B33D2BB2E}" type="sibTrans" cxnId="{D464A349-B46F-4C7C-B1A1-ACE56F4607A5}">
      <dgm:prSet/>
      <dgm:spPr/>
      <dgm:t>
        <a:bodyPr/>
        <a:lstStyle/>
        <a:p>
          <a:endParaRPr lang="en-US"/>
        </a:p>
      </dgm:t>
    </dgm:pt>
    <dgm:pt modelId="{0DC2759B-9E10-4B98-A4C7-5ABE086D4FB9}">
      <dgm:prSet phldrT="[Text]"/>
      <dgm:spPr/>
      <dgm:t>
        <a:bodyPr/>
        <a:lstStyle/>
        <a:p>
          <a:r>
            <a:rPr lang="en-GB" sz="2000" dirty="0" smtClean="0"/>
            <a:t>Mature stage</a:t>
          </a:r>
          <a:endParaRPr lang="en-US" sz="2000" dirty="0"/>
        </a:p>
      </dgm:t>
    </dgm:pt>
    <dgm:pt modelId="{075C4BA8-C968-46CD-A72A-8BC60D481FCA}" type="parTrans" cxnId="{4E8A511D-0F65-4BAB-8A1D-89928C569C16}">
      <dgm:prSet/>
      <dgm:spPr/>
      <dgm:t>
        <a:bodyPr/>
        <a:lstStyle/>
        <a:p>
          <a:endParaRPr lang="en-US"/>
        </a:p>
      </dgm:t>
    </dgm:pt>
    <dgm:pt modelId="{679CF69A-8E34-4144-96FD-849F17D126CA}" type="sibTrans" cxnId="{4E8A511D-0F65-4BAB-8A1D-89928C569C16}">
      <dgm:prSet/>
      <dgm:spPr/>
      <dgm:t>
        <a:bodyPr/>
        <a:lstStyle/>
        <a:p>
          <a:endParaRPr lang="en-US"/>
        </a:p>
      </dgm:t>
    </dgm:pt>
    <dgm:pt modelId="{AD241495-F444-403C-84BA-C01CA9AAA264}">
      <dgm:prSet phldrT="[Text]" custT="1"/>
      <dgm:spPr/>
      <dgm:t>
        <a:bodyPr/>
        <a:lstStyle/>
        <a:p>
          <a:r>
            <a:rPr lang="ar-EG" sz="1800" b="1" dirty="0" smtClean="0"/>
            <a:t>مرحلة</a:t>
          </a:r>
          <a:endParaRPr lang="en-US" sz="1800" b="1" dirty="0"/>
        </a:p>
      </dgm:t>
    </dgm:pt>
    <dgm:pt modelId="{BF710969-1B48-4271-A295-B7B23AC37D42}" type="sibTrans" cxnId="{F9B8274D-21B9-4D49-9D0D-23FCD225CBB7}">
      <dgm:prSet/>
      <dgm:spPr/>
      <dgm:t>
        <a:bodyPr/>
        <a:lstStyle/>
        <a:p>
          <a:endParaRPr lang="en-US"/>
        </a:p>
      </dgm:t>
    </dgm:pt>
    <dgm:pt modelId="{AE9EA5E1-E0EF-4E78-85D4-B47BCBB557E9}" type="parTrans" cxnId="{F9B8274D-21B9-4D49-9D0D-23FCD225CBB7}">
      <dgm:prSet/>
      <dgm:spPr/>
      <dgm:t>
        <a:bodyPr/>
        <a:lstStyle/>
        <a:p>
          <a:endParaRPr lang="en-US"/>
        </a:p>
      </dgm:t>
    </dgm:pt>
    <dgm:pt modelId="{4642B4EA-BF8D-4151-9A29-C4319EFB6BD1}">
      <dgm:prSet phldrT="[Text]" custT="1"/>
      <dgm:spPr/>
      <dgm:t>
        <a:bodyPr/>
        <a:lstStyle/>
        <a:p>
          <a:r>
            <a:rPr lang="ar-EG" sz="1800" b="1" dirty="0" smtClean="0"/>
            <a:t>الكهولة</a:t>
          </a:r>
          <a:endParaRPr lang="en-US" sz="1800" b="1" dirty="0"/>
        </a:p>
      </dgm:t>
    </dgm:pt>
    <dgm:pt modelId="{2DAA2B26-F2FC-488C-B898-7AD9C2C62D9D}" type="sibTrans" cxnId="{C839803F-6696-4902-87FF-B2E51B81EBD9}">
      <dgm:prSet/>
      <dgm:spPr/>
      <dgm:t>
        <a:bodyPr/>
        <a:lstStyle/>
        <a:p>
          <a:endParaRPr lang="en-US"/>
        </a:p>
      </dgm:t>
    </dgm:pt>
    <dgm:pt modelId="{A021EE55-C649-4A49-9535-9FAA0E8D6589}" type="parTrans" cxnId="{C839803F-6696-4902-87FF-B2E51B81EBD9}">
      <dgm:prSet/>
      <dgm:spPr/>
      <dgm:t>
        <a:bodyPr/>
        <a:lstStyle/>
        <a:p>
          <a:endParaRPr lang="en-US"/>
        </a:p>
      </dgm:t>
    </dgm:pt>
    <dgm:pt modelId="{676087F7-F40C-40E8-9CC5-0B0AC7F1A148}">
      <dgm:prSet phldrT="[Text]"/>
      <dgm:spPr/>
      <dgm:t>
        <a:bodyPr/>
        <a:lstStyle/>
        <a:p>
          <a:r>
            <a:rPr lang="ar-EG" b="1" dirty="0" smtClean="0">
              <a:solidFill>
                <a:srgbClr val="FFFF00"/>
              </a:solidFill>
            </a:rPr>
            <a:t>الشباب</a:t>
          </a:r>
          <a:endParaRPr lang="en-US" b="1" dirty="0">
            <a:solidFill>
              <a:srgbClr val="FFFF00"/>
            </a:solidFill>
          </a:endParaRPr>
        </a:p>
      </dgm:t>
    </dgm:pt>
    <dgm:pt modelId="{0D9C0C06-9DA1-4CAA-87AF-2186A739F274}" type="sibTrans" cxnId="{9CFF2DDC-36AE-4F8A-A478-0B4F7FDB1152}">
      <dgm:prSet/>
      <dgm:spPr/>
      <dgm:t>
        <a:bodyPr/>
        <a:lstStyle/>
        <a:p>
          <a:endParaRPr lang="en-US"/>
        </a:p>
      </dgm:t>
    </dgm:pt>
    <dgm:pt modelId="{47120B01-81EC-434B-8585-2593395FA61E}" type="parTrans" cxnId="{9CFF2DDC-36AE-4F8A-A478-0B4F7FDB1152}">
      <dgm:prSet/>
      <dgm:spPr/>
      <dgm:t>
        <a:bodyPr/>
        <a:lstStyle/>
        <a:p>
          <a:endParaRPr lang="en-US"/>
        </a:p>
      </dgm:t>
    </dgm:pt>
    <dgm:pt modelId="{61CFD42B-D23C-464A-8C01-872AEF5EF65B}" type="pres">
      <dgm:prSet presAssocID="{D5FCF285-8955-4099-A997-046A78BCA646}" presName="Name0" presStyleCnt="0">
        <dgm:presLayoutVars>
          <dgm:dir/>
          <dgm:resizeHandles val="exact"/>
        </dgm:presLayoutVars>
      </dgm:prSet>
      <dgm:spPr/>
      <dgm:t>
        <a:bodyPr/>
        <a:lstStyle/>
        <a:p>
          <a:endParaRPr lang="en-US"/>
        </a:p>
      </dgm:t>
    </dgm:pt>
    <dgm:pt modelId="{91832C07-0A49-4EFA-B9B7-89D5D19826E7}" type="pres">
      <dgm:prSet presAssocID="{65E07B3B-1856-4F56-9D4D-BE25E917566E}" presName="node" presStyleLbl="node1" presStyleIdx="0" presStyleCnt="3" custScaleY="100000">
        <dgm:presLayoutVars>
          <dgm:bulletEnabled val="1"/>
        </dgm:presLayoutVars>
      </dgm:prSet>
      <dgm:spPr/>
      <dgm:t>
        <a:bodyPr/>
        <a:lstStyle/>
        <a:p>
          <a:endParaRPr lang="en-US"/>
        </a:p>
      </dgm:t>
    </dgm:pt>
    <dgm:pt modelId="{0E2903B1-2186-4A65-A035-3BBE2D8205E3}" type="pres">
      <dgm:prSet presAssocID="{677AF49B-69A2-4C35-A46D-CC0256FAA1A4}" presName="sibTrans" presStyleCnt="0"/>
      <dgm:spPr/>
    </dgm:pt>
    <dgm:pt modelId="{E779EB84-FD8B-4BC0-B8CF-045998165912}" type="pres">
      <dgm:prSet presAssocID="{47430276-18A2-48BC-A572-CBA031B95B23}" presName="node" presStyleLbl="node1" presStyleIdx="1" presStyleCnt="3" custScaleY="59685">
        <dgm:presLayoutVars>
          <dgm:bulletEnabled val="1"/>
        </dgm:presLayoutVars>
      </dgm:prSet>
      <dgm:spPr/>
      <dgm:t>
        <a:bodyPr/>
        <a:lstStyle/>
        <a:p>
          <a:endParaRPr lang="en-US"/>
        </a:p>
      </dgm:t>
    </dgm:pt>
    <dgm:pt modelId="{C353EE4B-B0A7-42BE-BCB2-EBFD04128249}" type="pres">
      <dgm:prSet presAssocID="{3C3FE06C-848F-49E4-9C33-9AF66CF580A1}" presName="sibTrans" presStyleCnt="0"/>
      <dgm:spPr/>
    </dgm:pt>
    <dgm:pt modelId="{CD033E55-3377-49F0-90AF-C6F5D53BDB2F}" type="pres">
      <dgm:prSet presAssocID="{0DC2759B-9E10-4B98-A4C7-5ABE086D4FB9}" presName="node" presStyleLbl="node1" presStyleIdx="2" presStyleCnt="3" custScaleY="36466">
        <dgm:presLayoutVars>
          <dgm:bulletEnabled val="1"/>
        </dgm:presLayoutVars>
      </dgm:prSet>
      <dgm:spPr/>
      <dgm:t>
        <a:bodyPr/>
        <a:lstStyle/>
        <a:p>
          <a:endParaRPr lang="en-US"/>
        </a:p>
      </dgm:t>
    </dgm:pt>
  </dgm:ptLst>
  <dgm:cxnLst>
    <dgm:cxn modelId="{072FE7CC-A5CB-41B8-A17F-5D7A5D040137}" srcId="{47430276-18A2-48BC-A572-CBA031B95B23}" destId="{4FB47A1D-6A81-4B84-B34A-4B38CEA671CF}" srcOrd="0" destOrd="0" parTransId="{C408919B-B918-4643-9584-42B9DEF051A8}" sibTransId="{D4B64326-058C-4DCA-A51D-6DCF8154FEE3}"/>
    <dgm:cxn modelId="{53C23908-8087-4B11-B8BD-E02CF882D30B}" srcId="{D5FCF285-8955-4099-A997-046A78BCA646}" destId="{47430276-18A2-48BC-A572-CBA031B95B23}" srcOrd="1" destOrd="0" parTransId="{DF642B19-BA46-41BB-9FDE-CAA3B593169E}" sibTransId="{3C3FE06C-848F-49E4-9C33-9AF66CF580A1}"/>
    <dgm:cxn modelId="{56BEE4B0-3B97-4CA5-97D0-A8B7BF436AED}" type="presOf" srcId="{65E07B3B-1856-4F56-9D4D-BE25E917566E}" destId="{91832C07-0A49-4EFA-B9B7-89D5D19826E7}" srcOrd="0" destOrd="0" presId="urn:microsoft.com/office/officeart/2005/8/layout/hList6"/>
    <dgm:cxn modelId="{06E03528-9A77-4CC8-9777-EF6AF9F78455}" type="presOf" srcId="{AD241495-F444-403C-84BA-C01CA9AAA264}" destId="{CD033E55-3377-49F0-90AF-C6F5D53BDB2F}" srcOrd="0" destOrd="1" presId="urn:microsoft.com/office/officeart/2005/8/layout/hList6"/>
    <dgm:cxn modelId="{4E8A511D-0F65-4BAB-8A1D-89928C569C16}" srcId="{D5FCF285-8955-4099-A997-046A78BCA646}" destId="{0DC2759B-9E10-4B98-A4C7-5ABE086D4FB9}" srcOrd="2" destOrd="0" parTransId="{075C4BA8-C968-46CD-A72A-8BC60D481FCA}" sibTransId="{679CF69A-8E34-4144-96FD-849F17D126CA}"/>
    <dgm:cxn modelId="{982468D9-84B5-405A-98B7-B65560949D76}" type="presOf" srcId="{D5FCF285-8955-4099-A997-046A78BCA646}" destId="{61CFD42B-D23C-464A-8C01-872AEF5EF65B}" srcOrd="0" destOrd="0" presId="urn:microsoft.com/office/officeart/2005/8/layout/hList6"/>
    <dgm:cxn modelId="{689ABC8C-E3A0-447E-8907-CAB4AEC6DF8E}" type="presOf" srcId="{4642B4EA-BF8D-4151-9A29-C4319EFB6BD1}" destId="{CD033E55-3377-49F0-90AF-C6F5D53BDB2F}" srcOrd="0" destOrd="2" presId="urn:microsoft.com/office/officeart/2005/8/layout/hList6"/>
    <dgm:cxn modelId="{B81CFED5-226E-472F-91BA-6B5268EC8A43}" type="presOf" srcId="{4FB47A1D-6A81-4B84-B34A-4B38CEA671CF}" destId="{E779EB84-FD8B-4BC0-B8CF-045998165912}" srcOrd="0" destOrd="1" presId="urn:microsoft.com/office/officeart/2005/8/layout/hList6"/>
    <dgm:cxn modelId="{C839803F-6696-4902-87FF-B2E51B81EBD9}" srcId="{0DC2759B-9E10-4B98-A4C7-5ABE086D4FB9}" destId="{4642B4EA-BF8D-4151-9A29-C4319EFB6BD1}" srcOrd="1" destOrd="0" parTransId="{A021EE55-C649-4A49-9535-9FAA0E8D6589}" sibTransId="{2DAA2B26-F2FC-488C-B898-7AD9C2C62D9D}"/>
    <dgm:cxn modelId="{2D51C1C0-3A9B-4840-A18C-C1CB9F13C19A}" type="presOf" srcId="{5FF93ADF-FAC7-459D-9B75-A2413DF0D8DA}" destId="{E779EB84-FD8B-4BC0-B8CF-045998165912}" srcOrd="0" destOrd="2" presId="urn:microsoft.com/office/officeart/2005/8/layout/hList6"/>
    <dgm:cxn modelId="{BB263235-1329-4B5B-9AD9-A5834FFA4001}" srcId="{65E07B3B-1856-4F56-9D4D-BE25E917566E}" destId="{3F960ED1-7A9A-4014-BB18-BDDDA6329291}" srcOrd="0" destOrd="0" parTransId="{1DE4908B-BA3E-4DD5-8C29-575E0FAE4198}" sibTransId="{A76B29A9-3276-4118-8ABB-9C4C683469FC}"/>
    <dgm:cxn modelId="{97ED424D-89E4-4046-824C-57514AB2F9C2}" type="presOf" srcId="{676087F7-F40C-40E8-9CC5-0B0AC7F1A148}" destId="{91832C07-0A49-4EFA-B9B7-89D5D19826E7}" srcOrd="0" destOrd="2" presId="urn:microsoft.com/office/officeart/2005/8/layout/hList6"/>
    <dgm:cxn modelId="{565DC83B-196A-4A57-B50C-999ABC365143}" type="presOf" srcId="{3F960ED1-7A9A-4014-BB18-BDDDA6329291}" destId="{91832C07-0A49-4EFA-B9B7-89D5D19826E7}" srcOrd="0" destOrd="1" presId="urn:microsoft.com/office/officeart/2005/8/layout/hList6"/>
    <dgm:cxn modelId="{9CFF2DDC-36AE-4F8A-A478-0B4F7FDB1152}" srcId="{65E07B3B-1856-4F56-9D4D-BE25E917566E}" destId="{676087F7-F40C-40E8-9CC5-0B0AC7F1A148}" srcOrd="1" destOrd="0" parTransId="{47120B01-81EC-434B-8585-2593395FA61E}" sibTransId="{0D9C0C06-9DA1-4CAA-87AF-2186A739F274}"/>
    <dgm:cxn modelId="{DFC410F7-9390-425C-BFBB-583711B0B281}" srcId="{D5FCF285-8955-4099-A997-046A78BCA646}" destId="{65E07B3B-1856-4F56-9D4D-BE25E917566E}" srcOrd="0" destOrd="0" parTransId="{4CC7FA21-E67B-43CA-ADDA-8EDC67BC5A51}" sibTransId="{677AF49B-69A2-4C35-A46D-CC0256FAA1A4}"/>
    <dgm:cxn modelId="{F9B8274D-21B9-4D49-9D0D-23FCD225CBB7}" srcId="{0DC2759B-9E10-4B98-A4C7-5ABE086D4FB9}" destId="{AD241495-F444-403C-84BA-C01CA9AAA264}" srcOrd="0" destOrd="0" parTransId="{AE9EA5E1-E0EF-4E78-85D4-B47BCBB557E9}" sibTransId="{BF710969-1B48-4271-A295-B7B23AC37D42}"/>
    <dgm:cxn modelId="{6E24B943-B1CE-4E98-ADB4-09235635852C}" type="presOf" srcId="{0DC2759B-9E10-4B98-A4C7-5ABE086D4FB9}" destId="{CD033E55-3377-49F0-90AF-C6F5D53BDB2F}" srcOrd="0" destOrd="0" presId="urn:microsoft.com/office/officeart/2005/8/layout/hList6"/>
    <dgm:cxn modelId="{8D729F29-0D31-45F5-8303-BC58565F0A13}" type="presOf" srcId="{47430276-18A2-48BC-A572-CBA031B95B23}" destId="{E779EB84-FD8B-4BC0-B8CF-045998165912}" srcOrd="0" destOrd="0" presId="urn:microsoft.com/office/officeart/2005/8/layout/hList6"/>
    <dgm:cxn modelId="{D464A349-B46F-4C7C-B1A1-ACE56F4607A5}" srcId="{47430276-18A2-48BC-A572-CBA031B95B23}" destId="{5FF93ADF-FAC7-459D-9B75-A2413DF0D8DA}" srcOrd="1" destOrd="0" parTransId="{F1C806B7-930A-4051-BF5F-6C785DD49752}" sibTransId="{1D8FBA7D-F29A-421B-9A2E-A98B33D2BB2E}"/>
    <dgm:cxn modelId="{CF9585CC-5FCA-43D4-9B08-FFDEA6961D1C}" type="presParOf" srcId="{61CFD42B-D23C-464A-8C01-872AEF5EF65B}" destId="{91832C07-0A49-4EFA-B9B7-89D5D19826E7}" srcOrd="0" destOrd="0" presId="urn:microsoft.com/office/officeart/2005/8/layout/hList6"/>
    <dgm:cxn modelId="{C6DDD6DD-3E14-4F52-9E73-87DC480460C7}" type="presParOf" srcId="{61CFD42B-D23C-464A-8C01-872AEF5EF65B}" destId="{0E2903B1-2186-4A65-A035-3BBE2D8205E3}" srcOrd="1" destOrd="0" presId="urn:microsoft.com/office/officeart/2005/8/layout/hList6"/>
    <dgm:cxn modelId="{573C8596-E594-40CE-AD44-74C079F16911}" type="presParOf" srcId="{61CFD42B-D23C-464A-8C01-872AEF5EF65B}" destId="{E779EB84-FD8B-4BC0-B8CF-045998165912}" srcOrd="2" destOrd="0" presId="urn:microsoft.com/office/officeart/2005/8/layout/hList6"/>
    <dgm:cxn modelId="{792A02AE-E041-4F6C-9866-14F8C868795F}" type="presParOf" srcId="{61CFD42B-D23C-464A-8C01-872AEF5EF65B}" destId="{C353EE4B-B0A7-42BE-BCB2-EBFD04128249}" srcOrd="3" destOrd="0" presId="urn:microsoft.com/office/officeart/2005/8/layout/hList6"/>
    <dgm:cxn modelId="{233DA57D-5293-4EA0-988C-C8B3B91E8460}" type="presParOf" srcId="{61CFD42B-D23C-464A-8C01-872AEF5EF65B}" destId="{CD033E55-3377-49F0-90AF-C6F5D53BDB2F}" srcOrd="4"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832C07-0A49-4EFA-B9B7-89D5D19826E7}">
      <dsp:nvSpPr>
        <dsp:cNvPr id="0" name=""/>
        <dsp:cNvSpPr/>
      </dsp:nvSpPr>
      <dsp:spPr>
        <a:xfrm rot="16200000">
          <a:off x="-1524795" y="1525457"/>
          <a:ext cx="4771603" cy="1720688"/>
        </a:xfrm>
        <a:prstGeom prst="flowChartManualOperation">
          <a:avLst/>
        </a:prstGeom>
        <a:blipFill rotWithShape="0">
          <a:blip xmlns:r="http://schemas.openxmlformats.org/officeDocument/2006/relationships" r:embed="rId1"/>
          <a:stretch>
            <a:fillRect/>
          </a:stretch>
        </a:blip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0" tIns="0" rIns="145406" bIns="0" numCol="1" spcCol="1270" anchor="t" anchorCtr="0">
          <a:noAutofit/>
        </a:bodyPr>
        <a:lstStyle/>
        <a:p>
          <a:pPr lvl="0" algn="l" defTabSz="1022350">
            <a:lnSpc>
              <a:spcPct val="90000"/>
            </a:lnSpc>
            <a:spcBef>
              <a:spcPct val="0"/>
            </a:spcBef>
            <a:spcAft>
              <a:spcPct val="35000"/>
            </a:spcAft>
          </a:pPr>
          <a:endParaRPr lang="ar-EG" sz="2300" kern="1200" dirty="0" smtClean="0">
            <a:solidFill>
              <a:srgbClr val="FFFF00"/>
            </a:solidFill>
          </a:endParaRPr>
        </a:p>
        <a:p>
          <a:pPr lvl="0" algn="l" defTabSz="1022350">
            <a:lnSpc>
              <a:spcPct val="90000"/>
            </a:lnSpc>
            <a:spcBef>
              <a:spcPct val="0"/>
            </a:spcBef>
            <a:spcAft>
              <a:spcPct val="35000"/>
            </a:spcAft>
          </a:pPr>
          <a:endParaRPr lang="ar-EG" sz="2300" kern="1200" dirty="0" smtClean="0">
            <a:solidFill>
              <a:srgbClr val="FFFF00"/>
            </a:solidFill>
          </a:endParaRPr>
        </a:p>
        <a:p>
          <a:pPr lvl="0" algn="l" defTabSz="1022350">
            <a:lnSpc>
              <a:spcPct val="90000"/>
            </a:lnSpc>
            <a:spcBef>
              <a:spcPct val="0"/>
            </a:spcBef>
            <a:spcAft>
              <a:spcPct val="35000"/>
            </a:spcAft>
          </a:pPr>
          <a:r>
            <a:rPr lang="en-GB" sz="2300" kern="1200" dirty="0" smtClean="0">
              <a:solidFill>
                <a:srgbClr val="FFFF00"/>
              </a:solidFill>
            </a:rPr>
            <a:t>Young stage</a:t>
          </a:r>
          <a:endParaRPr lang="en-US" sz="2300" kern="1200" dirty="0">
            <a:solidFill>
              <a:srgbClr val="FFFF00"/>
            </a:solidFill>
          </a:endParaRPr>
        </a:p>
        <a:p>
          <a:pPr marL="171450" lvl="1" indent="-171450" algn="l" defTabSz="800100">
            <a:lnSpc>
              <a:spcPct val="90000"/>
            </a:lnSpc>
            <a:spcBef>
              <a:spcPct val="0"/>
            </a:spcBef>
            <a:spcAft>
              <a:spcPct val="15000"/>
            </a:spcAft>
            <a:buChar char="••"/>
          </a:pPr>
          <a:r>
            <a:rPr lang="ar-EG" sz="1800" b="1" kern="1200" dirty="0" smtClean="0">
              <a:solidFill>
                <a:srgbClr val="FFFF00"/>
              </a:solidFill>
            </a:rPr>
            <a:t>مرحلة</a:t>
          </a:r>
          <a:endParaRPr lang="en-US" sz="1800" b="1" kern="1200" dirty="0">
            <a:solidFill>
              <a:srgbClr val="FFFF00"/>
            </a:solidFill>
          </a:endParaRPr>
        </a:p>
        <a:p>
          <a:pPr marL="171450" lvl="1" indent="-171450" algn="l" defTabSz="800100">
            <a:lnSpc>
              <a:spcPct val="90000"/>
            </a:lnSpc>
            <a:spcBef>
              <a:spcPct val="0"/>
            </a:spcBef>
            <a:spcAft>
              <a:spcPct val="15000"/>
            </a:spcAft>
            <a:buChar char="••"/>
          </a:pPr>
          <a:r>
            <a:rPr lang="ar-EG" sz="1800" b="1" kern="1200" dirty="0" smtClean="0">
              <a:solidFill>
                <a:srgbClr val="FFFF00"/>
              </a:solidFill>
            </a:rPr>
            <a:t>الشباب</a:t>
          </a:r>
          <a:endParaRPr lang="en-US" sz="1800" b="1" kern="1200" dirty="0">
            <a:solidFill>
              <a:srgbClr val="FFFF00"/>
            </a:solidFill>
          </a:endParaRPr>
        </a:p>
      </dsp:txBody>
      <dsp:txXfrm rot="5400000">
        <a:off x="662" y="954321"/>
        <a:ext cx="1720688" cy="2862961"/>
      </dsp:txXfrm>
    </dsp:sp>
    <dsp:sp modelId="{E779EB84-FD8B-4BC0-B8CF-045998165912}">
      <dsp:nvSpPr>
        <dsp:cNvPr id="0" name=""/>
        <dsp:cNvSpPr/>
      </dsp:nvSpPr>
      <dsp:spPr>
        <a:xfrm rot="16200000">
          <a:off x="1286780" y="1525457"/>
          <a:ext cx="2847931" cy="1720688"/>
        </a:xfrm>
        <a:prstGeom prst="flowChartManualOperation">
          <a:avLst/>
        </a:prstGeom>
        <a:blipFill rotWithShape="0">
          <a:blip xmlns:r="http://schemas.openxmlformats.org/officeDocument/2006/relationships" r:embed="rId2"/>
          <a:stretch>
            <a:fillRect/>
          </a:stretch>
        </a:blip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0" tIns="0" rIns="145406" bIns="0" numCol="1" spcCol="1270" anchor="t" anchorCtr="0">
          <a:noAutofit/>
        </a:bodyPr>
        <a:lstStyle/>
        <a:p>
          <a:pPr lvl="0" algn="l" defTabSz="1022350">
            <a:lnSpc>
              <a:spcPct val="90000"/>
            </a:lnSpc>
            <a:spcBef>
              <a:spcPct val="0"/>
            </a:spcBef>
            <a:spcAft>
              <a:spcPct val="35000"/>
            </a:spcAft>
          </a:pPr>
          <a:endParaRPr lang="ar-EG" sz="2300" kern="1200" dirty="0" smtClean="0"/>
        </a:p>
        <a:p>
          <a:pPr lvl="0" algn="l" defTabSz="1022350">
            <a:lnSpc>
              <a:spcPct val="90000"/>
            </a:lnSpc>
            <a:spcBef>
              <a:spcPct val="0"/>
            </a:spcBef>
            <a:spcAft>
              <a:spcPct val="35000"/>
            </a:spcAft>
          </a:pPr>
          <a:r>
            <a:rPr lang="en-GB" sz="2300" kern="1200" dirty="0" smtClean="0">
              <a:solidFill>
                <a:srgbClr val="FFFF00"/>
              </a:solidFill>
            </a:rPr>
            <a:t>Youth stage</a:t>
          </a:r>
          <a:endParaRPr lang="en-US" sz="2300" kern="1200" dirty="0">
            <a:solidFill>
              <a:srgbClr val="FFFF00"/>
            </a:solidFill>
          </a:endParaRPr>
        </a:p>
        <a:p>
          <a:pPr marL="171450" lvl="1" indent="-171450" algn="l" defTabSz="800100">
            <a:lnSpc>
              <a:spcPct val="90000"/>
            </a:lnSpc>
            <a:spcBef>
              <a:spcPct val="0"/>
            </a:spcBef>
            <a:spcAft>
              <a:spcPct val="15000"/>
            </a:spcAft>
            <a:buChar char="••"/>
          </a:pPr>
          <a:r>
            <a:rPr lang="ar-EG" sz="1800" b="1" kern="1200" dirty="0" smtClean="0">
              <a:solidFill>
                <a:srgbClr val="FFFF00"/>
              </a:solidFill>
            </a:rPr>
            <a:t>مرحلة</a:t>
          </a:r>
          <a:endParaRPr lang="en-US" sz="1800" b="1" kern="1200" dirty="0">
            <a:solidFill>
              <a:srgbClr val="FFFF00"/>
            </a:solidFill>
          </a:endParaRPr>
        </a:p>
        <a:p>
          <a:pPr marL="171450" lvl="1" indent="-171450" algn="l" defTabSz="800100">
            <a:lnSpc>
              <a:spcPct val="90000"/>
            </a:lnSpc>
            <a:spcBef>
              <a:spcPct val="0"/>
            </a:spcBef>
            <a:spcAft>
              <a:spcPct val="15000"/>
            </a:spcAft>
            <a:buChar char="••"/>
          </a:pPr>
          <a:r>
            <a:rPr lang="ar-EG" sz="1800" b="1" kern="1200" dirty="0" smtClean="0">
              <a:solidFill>
                <a:srgbClr val="FFFF00"/>
              </a:solidFill>
            </a:rPr>
            <a:t>النضج</a:t>
          </a:r>
          <a:endParaRPr lang="en-US" sz="1800" b="1" kern="1200" dirty="0">
            <a:solidFill>
              <a:srgbClr val="FFFF00"/>
            </a:solidFill>
          </a:endParaRPr>
        </a:p>
      </dsp:txBody>
      <dsp:txXfrm rot="5400000">
        <a:off x="1850402" y="1531421"/>
        <a:ext cx="1720688" cy="1708759"/>
      </dsp:txXfrm>
    </dsp:sp>
    <dsp:sp modelId="{CD033E55-3377-49F0-90AF-C6F5D53BDB2F}">
      <dsp:nvSpPr>
        <dsp:cNvPr id="0" name=""/>
        <dsp:cNvSpPr/>
      </dsp:nvSpPr>
      <dsp:spPr>
        <a:xfrm rot="16200000">
          <a:off x="3690479" y="1525457"/>
          <a:ext cx="1740012" cy="1720688"/>
        </a:xfrm>
        <a:prstGeom prst="flowChartManualOperation">
          <a:avLst/>
        </a:prstGeom>
        <a:solidFill>
          <a:schemeClr val="accent1">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0" rIns="114300" bIns="0" numCol="1" spcCol="1270" anchor="t" anchorCtr="0">
          <a:noAutofit/>
        </a:bodyPr>
        <a:lstStyle/>
        <a:p>
          <a:pPr lvl="0" algn="l" defTabSz="889000">
            <a:lnSpc>
              <a:spcPct val="90000"/>
            </a:lnSpc>
            <a:spcBef>
              <a:spcPct val="0"/>
            </a:spcBef>
            <a:spcAft>
              <a:spcPct val="35000"/>
            </a:spcAft>
          </a:pPr>
          <a:r>
            <a:rPr lang="en-GB" sz="2000" kern="1200" dirty="0" smtClean="0"/>
            <a:t>Mature stage</a:t>
          </a:r>
          <a:endParaRPr lang="en-US" sz="2000" kern="1200" dirty="0"/>
        </a:p>
        <a:p>
          <a:pPr marL="171450" lvl="1" indent="-171450" algn="l" defTabSz="800100">
            <a:lnSpc>
              <a:spcPct val="90000"/>
            </a:lnSpc>
            <a:spcBef>
              <a:spcPct val="0"/>
            </a:spcBef>
            <a:spcAft>
              <a:spcPct val="15000"/>
            </a:spcAft>
            <a:buChar char="••"/>
          </a:pPr>
          <a:r>
            <a:rPr lang="ar-EG" sz="1800" b="1" kern="1200" dirty="0" smtClean="0"/>
            <a:t>مرحلة</a:t>
          </a:r>
          <a:endParaRPr lang="en-US" sz="1800" b="1" kern="1200" dirty="0"/>
        </a:p>
        <a:p>
          <a:pPr marL="171450" lvl="1" indent="-171450" algn="l" defTabSz="800100">
            <a:lnSpc>
              <a:spcPct val="90000"/>
            </a:lnSpc>
            <a:spcBef>
              <a:spcPct val="0"/>
            </a:spcBef>
            <a:spcAft>
              <a:spcPct val="15000"/>
            </a:spcAft>
            <a:buChar char="••"/>
          </a:pPr>
          <a:r>
            <a:rPr lang="ar-EG" sz="1800" b="1" kern="1200" dirty="0" smtClean="0"/>
            <a:t>الكهولة</a:t>
          </a:r>
          <a:endParaRPr lang="en-US" sz="1800" b="1" kern="1200" dirty="0"/>
        </a:p>
      </dsp:txBody>
      <dsp:txXfrm rot="5400000">
        <a:off x="3700141" y="1863797"/>
        <a:ext cx="1720688" cy="1044008"/>
      </dsp:txXfrm>
    </dsp:sp>
  </dsp:spTree>
</dsp:drawing>
</file>

<file path=ppt/diagrams/layout1.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EE8C065-2849-4918-BFA3-24B3827CF2CB}" type="datetimeFigureOut">
              <a:rPr lang="en-US" smtClean="0"/>
              <a:t>2/26/2020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2DE79F6-91B6-4CD0-B4AF-A8873D2C1489}" type="slidenum">
              <a:rPr lang="en-US" smtClean="0"/>
              <a:t>‹#›</a:t>
            </a:fld>
            <a:endParaRPr lang="en-US"/>
          </a:p>
        </p:txBody>
      </p:sp>
    </p:spTree>
    <p:extLst>
      <p:ext uri="{BB962C8B-B14F-4D97-AF65-F5344CB8AC3E}">
        <p14:creationId xmlns:p14="http://schemas.microsoft.com/office/powerpoint/2010/main" val="38365604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02" name="Rectangle 7"/>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cs typeface="Times New Roman" panose="02020603050405020304" pitchFamily="18" charset="0"/>
              </a:defRPr>
            </a:lvl1pPr>
            <a:lvl2pPr marL="742950" indent="-285750">
              <a:defRPr sz="2400">
                <a:solidFill>
                  <a:schemeClr val="tx1"/>
                </a:solidFill>
                <a:latin typeface="Times New Roman" panose="02020603050405020304" pitchFamily="18" charset="0"/>
                <a:cs typeface="Times New Roman" panose="02020603050405020304" pitchFamily="18" charset="0"/>
              </a:defRPr>
            </a:lvl2pPr>
            <a:lvl3pPr marL="1143000" indent="-228600">
              <a:defRPr sz="2400">
                <a:solidFill>
                  <a:schemeClr val="tx1"/>
                </a:solidFill>
                <a:latin typeface="Times New Roman" panose="02020603050405020304" pitchFamily="18" charset="0"/>
                <a:cs typeface="Times New Roman" panose="02020603050405020304" pitchFamily="18" charset="0"/>
              </a:defRPr>
            </a:lvl3pPr>
            <a:lvl4pPr marL="1600200" indent="-228600">
              <a:defRPr sz="2400">
                <a:solidFill>
                  <a:schemeClr val="tx1"/>
                </a:solidFill>
                <a:latin typeface="Times New Roman" panose="02020603050405020304" pitchFamily="18" charset="0"/>
                <a:cs typeface="Times New Roman" panose="02020603050405020304" pitchFamily="18" charset="0"/>
              </a:defRPr>
            </a:lvl4pPr>
            <a:lvl5pPr marL="2057400" indent="-22860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fld id="{A3F21FD4-4748-4277-87E8-6AE9355D40B9}" type="slidenum">
              <a:rPr lang="ar-SA" altLang="en-US" sz="1200">
                <a:solidFill>
                  <a:srgbClr val="000000"/>
                </a:solidFill>
              </a:rPr>
              <a:pPr/>
              <a:t>1</a:t>
            </a:fld>
            <a:endParaRPr lang="en-US" altLang="en-US" sz="1200">
              <a:solidFill>
                <a:srgbClr val="000000"/>
              </a:solidFill>
            </a:endParaRPr>
          </a:p>
        </p:txBody>
      </p:sp>
      <p:sp>
        <p:nvSpPr>
          <p:cNvPr id="307203" name="Rectangle 2"/>
          <p:cNvSpPr>
            <a:spLocks noGrp="1" noRot="1" noChangeAspect="1" noChangeArrowheads="1" noTextEdit="1"/>
          </p:cNvSpPr>
          <p:nvPr>
            <p:ph type="sldImg"/>
          </p:nvPr>
        </p:nvSpPr>
        <p:spPr>
          <a:ln/>
        </p:spPr>
      </p:sp>
      <p:sp>
        <p:nvSpPr>
          <p:cNvPr id="307204"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14889224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Master" Target="../slideMasters/slideMaster9.xml"/><Relationship Id="rId1" Type="http://schemas.openxmlformats.org/officeDocument/2006/relationships/themeOverride" Target="../theme/themeOverride8.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jpeg"/><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Master" Target="../slideMasters/slideMaster10.xml"/><Relationship Id="rId1" Type="http://schemas.openxmlformats.org/officeDocument/2006/relationships/themeOverride" Target="../theme/themeOverride9.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jpeg"/><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Master" Target="../slideMasters/slideMaster11.xml"/><Relationship Id="rId1" Type="http://schemas.openxmlformats.org/officeDocument/2006/relationships/themeOverride" Target="../theme/themeOverride10.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jpeg"/><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Master" Target="../slideMasters/slideMaster12.xml"/><Relationship Id="rId1" Type="http://schemas.openxmlformats.org/officeDocument/2006/relationships/themeOverride" Target="../theme/themeOverride11.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2.xml"/><Relationship Id="rId1" Type="http://schemas.openxmlformats.org/officeDocument/2006/relationships/themeOverride" Target="../theme/themeOverride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3.xml"/><Relationship Id="rId1" Type="http://schemas.openxmlformats.org/officeDocument/2006/relationships/themeOverride" Target="../theme/themeOverride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Master" Target="../slideMasters/slideMaster4.xml"/><Relationship Id="rId1" Type="http://schemas.openxmlformats.org/officeDocument/2006/relationships/themeOverride" Target="../theme/themeOverride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jpe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Master" Target="../slideMasters/slideMaster5.xml"/><Relationship Id="rId1" Type="http://schemas.openxmlformats.org/officeDocument/2006/relationships/themeOverride" Target="../theme/themeOverride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jpeg"/><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Master" Target="../slideMasters/slideMaster6.xml"/><Relationship Id="rId1" Type="http://schemas.openxmlformats.org/officeDocument/2006/relationships/themeOverride" Target="../theme/themeOverride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jpeg"/><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Master" Target="../slideMasters/slideMaster7.xml"/><Relationship Id="rId1" Type="http://schemas.openxmlformats.org/officeDocument/2006/relationships/themeOverride" Target="../theme/themeOverride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jpeg"/><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Master" Target="../slideMasters/slideMaster8.xml"/><Relationship Id="rId1" Type="http://schemas.openxmlformats.org/officeDocument/2006/relationships/themeOverride" Target="../theme/themeOverride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jpeg"/><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33"/>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ar-SA" smtClean="0"/>
              <a:t>انقر لتحرير نمط العنوان الثانوي الرئيسي</a:t>
            </a:r>
            <a:endParaRPr lang="ar-SA"/>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05F97658-7B41-432D-810E-4A0F31FB3770}" type="slidenum">
              <a:rPr lang="ar-SA"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30921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719F90C4-98EF-4C15-B03C-BF4E538CF6A0}" type="slidenum">
              <a:rPr lang="ar-SA"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795802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blipFill dpi="0" rotWithShape="0">
          <a:blip r:embed="rId3"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a:xfrm rot="21240000">
            <a:off x="598489" y="1004888"/>
            <a:ext cx="4319587" cy="4311650"/>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Georgia"/>
              <a:ea typeface="+mn-ea"/>
              <a:cs typeface="+mn-cs"/>
            </a:endParaRPr>
          </a:p>
        </p:txBody>
      </p:sp>
      <p:sp>
        <p:nvSpPr>
          <p:cNvPr id="6" name="Rectangle 5"/>
          <p:cNvSpPr/>
          <p:nvPr/>
        </p:nvSpPr>
        <p:spPr>
          <a:xfrm rot="21420000">
            <a:off x="596901" y="998540"/>
            <a:ext cx="4319588" cy="4313237"/>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Georgia"/>
              <a:ea typeface="+mn-ea"/>
              <a:cs typeface="+mn-cs"/>
            </a:endParaRPr>
          </a:p>
        </p:txBody>
      </p:sp>
      <p:sp>
        <p:nvSpPr>
          <p:cNvPr id="2" name="Title 1"/>
          <p:cNvSpPr>
            <a:spLocks noGrp="1"/>
          </p:cNvSpPr>
          <p:nvPr>
            <p:ph type="title"/>
          </p:nvPr>
        </p:nvSpPr>
        <p:spPr>
          <a:xfrm>
            <a:off x="5389098" y="1143000"/>
            <a:ext cx="3429000" cy="2057400"/>
          </a:xfrm>
        </p:spPr>
        <p:txBody>
          <a:bodyPr/>
          <a:lstStyle>
            <a:lvl1pPr algn="l">
              <a:buNone/>
              <a:defRPr sz="225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lang="en-US" smtClean="0"/>
              <a:t>Click to edit Master title style</a:t>
            </a:r>
            <a:endParaRPr lang="en-US" dirty="0"/>
          </a:p>
        </p:txBody>
      </p:sp>
      <p:sp>
        <p:nvSpPr>
          <p:cNvPr id="4" name="Text Placeholder 3"/>
          <p:cNvSpPr>
            <a:spLocks noGrp="1"/>
          </p:cNvSpPr>
          <p:nvPr>
            <p:ph type="body" sz="half" idx="2"/>
          </p:nvPr>
        </p:nvSpPr>
        <p:spPr>
          <a:xfrm>
            <a:off x="5389098" y="3283634"/>
            <a:ext cx="3429000" cy="1920240"/>
          </a:xfrm>
        </p:spPr>
        <p:txBody>
          <a:bodyPr rot="0" spcFirstLastPara="0" vertOverflow="overflow" horzOverflow="overflow" lIns="82296" tIns="0" rIns="0" bIns="0" spcCol="0" rtlCol="0" fromWordArt="0" forceAA="0">
            <a:normAutofit/>
          </a:bodyPr>
          <a:lstStyle>
            <a:lvl1pPr marL="0" indent="0">
              <a:lnSpc>
                <a:spcPct val="100000"/>
              </a:lnSpc>
              <a:spcBef>
                <a:spcPts val="0"/>
              </a:spcBef>
              <a:buFontTx/>
              <a:buNone/>
              <a:defRPr sz="1050" baseline="0">
                <a:solidFill>
                  <a:schemeClr val="tx1"/>
                </a:solidFill>
              </a:defRPr>
            </a:lvl1pPr>
            <a:lvl2pPr>
              <a:defRPr sz="900"/>
            </a:lvl2pPr>
            <a:lvl3pPr>
              <a:defRPr sz="750"/>
            </a:lvl3pPr>
            <a:lvl4pPr>
              <a:defRPr sz="675"/>
            </a:lvl4pPr>
            <a:lvl5pPr>
              <a:defRPr sz="675"/>
            </a:lvl5pPr>
            <a:extLst/>
          </a:lstStyle>
          <a:p>
            <a:pPr lvl="0"/>
            <a:r>
              <a:rPr lang="en-US" smtClean="0"/>
              <a:t>Click to edit Master text styles</a:t>
            </a:r>
          </a:p>
        </p:txBody>
      </p:sp>
      <p:sp>
        <p:nvSpPr>
          <p:cNvPr id="10" name="Picture Placeholder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normAutofit/>
          </a:bodyPr>
          <a:lstStyle>
            <a:lvl1pPr marL="0" indent="0">
              <a:buNone/>
              <a:defRPr sz="2400"/>
            </a:lvl1pPr>
            <a:extLst/>
          </a:lstStyle>
          <a:p>
            <a:pPr lvl="0"/>
            <a:r>
              <a:rPr lang="en-US" noProof="0" smtClean="0"/>
              <a:t>Click icon to add picture</a:t>
            </a:r>
            <a:endParaRPr lang="en-US" noProof="0" dirty="0"/>
          </a:p>
        </p:txBody>
      </p:sp>
      <p:sp>
        <p:nvSpPr>
          <p:cNvPr id="7" name="Date Placeholder 4"/>
          <p:cNvSpPr>
            <a:spLocks noGrp="1"/>
          </p:cNvSpPr>
          <p:nvPr>
            <p:ph type="dt" sz="half" idx="10"/>
          </p:nvPr>
        </p:nvSpPr>
        <p:spPr/>
        <p:txBody>
          <a:bodyPr/>
          <a:lstStyle>
            <a:lvl1pPr fontAlgn="base">
              <a:spcBef>
                <a:spcPct val="0"/>
              </a:spcBef>
              <a:spcAft>
                <a:spcPct val="0"/>
              </a:spcAft>
              <a:defRPr>
                <a:solidFill>
                  <a:srgbClr val="F4E7ED"/>
                </a:solidFill>
                <a:latin typeface="Times New Roman" pitchFamily="18" charset="0"/>
                <a:cs typeface="Times New Roman" pitchFamily="18" charset="0"/>
              </a:defRPr>
            </a:lvl1pPr>
            <a:extLst/>
          </a:lstStyle>
          <a:p>
            <a:pPr defTabSz="685800">
              <a:defRPr/>
            </a:pPr>
            <a:fld id="{9DD9391E-0BDF-409C-9F43-558B64512BED}" type="datetimeFigureOut">
              <a:rPr lang="en-US" smtClean="0"/>
              <a:pPr defTabSz="685800">
                <a:defRPr/>
              </a:pPr>
              <a:t>2/26/2020</a:t>
            </a:fld>
            <a:endParaRPr lang="en-US"/>
          </a:p>
        </p:txBody>
      </p:sp>
      <p:sp>
        <p:nvSpPr>
          <p:cNvPr id="8" name="Footer Placeholder 5"/>
          <p:cNvSpPr>
            <a:spLocks noGrp="1"/>
          </p:cNvSpPr>
          <p:nvPr>
            <p:ph type="ftr" sz="quarter" idx="11"/>
          </p:nvPr>
        </p:nvSpPr>
        <p:spPr/>
        <p:txBody>
          <a:bodyPr/>
          <a:lstStyle>
            <a:lvl1pPr fontAlgn="base">
              <a:spcBef>
                <a:spcPct val="0"/>
              </a:spcBef>
              <a:spcAft>
                <a:spcPct val="0"/>
              </a:spcAft>
              <a:defRPr>
                <a:solidFill>
                  <a:srgbClr val="F4E7ED"/>
                </a:solidFill>
                <a:latin typeface="Times New Roman" pitchFamily="18" charset="0"/>
                <a:cs typeface="Times New Roman" pitchFamily="18" charset="0"/>
              </a:defRPr>
            </a:lvl1pPr>
            <a:extLst/>
          </a:lstStyle>
          <a:p>
            <a:pPr defTabSz="685800">
              <a:defRPr/>
            </a:pPr>
            <a:endParaRPr lang="en-US"/>
          </a:p>
        </p:txBody>
      </p:sp>
      <p:sp>
        <p:nvSpPr>
          <p:cNvPr id="9" name="Slide Number Placeholder 6"/>
          <p:cNvSpPr>
            <a:spLocks noGrp="1"/>
          </p:cNvSpPr>
          <p:nvPr>
            <p:ph type="sldNum" sz="quarter" idx="12"/>
          </p:nvPr>
        </p:nvSpPr>
        <p:spPr/>
        <p:txBody>
          <a:bodyPr/>
          <a:lstStyle>
            <a:lvl1pPr>
              <a:defRPr>
                <a:solidFill>
                  <a:srgbClr val="F4E7ED"/>
                </a:solidFill>
                <a:latin typeface="Times New Roman" panose="02020603050405020304" pitchFamily="18" charset="0"/>
              </a:defRPr>
            </a:lvl1pPr>
          </a:lstStyle>
          <a:p>
            <a:pPr defTabSz="685800">
              <a:defRPr/>
            </a:pPr>
            <a:fld id="{60F3CE4F-FEC4-4F9C-906D-FA4902370F01}" type="slidenum">
              <a:rPr lang="en-US" altLang="en-US" smtClean="0"/>
              <a:pPr defTabSz="685800">
                <a:defRPr/>
              </a:pPr>
              <a:t>‹#›</a:t>
            </a:fld>
            <a:endParaRPr lang="en-US" altLang="en-US"/>
          </a:p>
        </p:txBody>
      </p:sp>
    </p:spTree>
    <p:extLst>
      <p:ext uri="{BB962C8B-B14F-4D97-AF65-F5344CB8AC3E}">
        <p14:creationId xmlns:p14="http://schemas.microsoft.com/office/powerpoint/2010/main" val="2667426565"/>
      </p:ext>
    </p:extLst>
  </p:cSld>
  <p:clrMapOvr>
    <a:overrideClrMapping bg1="dk1" tx1="lt1" bg2="dk2" tx2="lt2" accent1="accent1" accent2="accent2" accent3="accent3" accent4="accent4" accent5="accent5" accent6="accent6" hlink="hlink" folHlink="folHlink"/>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Times New Roman" pitchFamily="18" charset="0"/>
                <a:cs typeface="Times New Roman" pitchFamily="18" charset="0"/>
              </a:defRPr>
            </a:lvl1pPr>
            <a:extLst/>
          </a:lstStyle>
          <a:p>
            <a:pPr defTabSz="685800">
              <a:defRPr/>
            </a:pPr>
            <a:fld id="{87B50635-3D6A-4E88-9814-D54C7762E59F}" type="datetimeFigureOut">
              <a:rPr lang="en-US" smtClean="0"/>
              <a:pPr defTabSz="685800">
                <a:defRPr/>
              </a:pPr>
              <a:t>2/26/2020</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Times New Roman" pitchFamily="18" charset="0"/>
                <a:cs typeface="Times New Roman" pitchFamily="18" charset="0"/>
              </a:defRPr>
            </a:lvl1pPr>
            <a:extLst/>
          </a:lstStyle>
          <a:p>
            <a:pPr defTabSz="685800">
              <a:defRPr/>
            </a:pPr>
            <a:endParaRPr lang="en-US"/>
          </a:p>
        </p:txBody>
      </p:sp>
      <p:sp>
        <p:nvSpPr>
          <p:cNvPr id="6" name="Slide Number Placeholder 5"/>
          <p:cNvSpPr>
            <a:spLocks noGrp="1"/>
          </p:cNvSpPr>
          <p:nvPr>
            <p:ph type="sldNum" sz="quarter" idx="12"/>
          </p:nvPr>
        </p:nvSpPr>
        <p:spPr/>
        <p:txBody>
          <a:bodyPr/>
          <a:lstStyle>
            <a:lvl1pPr>
              <a:defRPr>
                <a:latin typeface="Times New Roman" panose="02020603050405020304" pitchFamily="18" charset="0"/>
              </a:defRPr>
            </a:lvl1pPr>
          </a:lstStyle>
          <a:p>
            <a:pPr defTabSz="685800">
              <a:defRPr/>
            </a:pPr>
            <a:fld id="{20EA118C-E619-4F6D-9F42-50B59AE0EFF9}" type="slidenum">
              <a:rPr lang="en-US" altLang="en-US" smtClean="0"/>
              <a:pPr defTabSz="685800">
                <a:defRPr/>
              </a:pPr>
              <a:t>‹#›</a:t>
            </a:fld>
            <a:endParaRPr lang="en-US" altLang="en-US"/>
          </a:p>
        </p:txBody>
      </p:sp>
    </p:spTree>
    <p:extLst>
      <p:ext uri="{BB962C8B-B14F-4D97-AF65-F5344CB8AC3E}">
        <p14:creationId xmlns:p14="http://schemas.microsoft.com/office/powerpoint/2010/main" val="1611442121"/>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957"/>
            <a:ext cx="1524000" cy="5851525"/>
          </a:xfrm>
        </p:spPr>
        <p:txBody>
          <a:bodyPr vert="eaVert" ancho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4"/>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243388" y="6557963"/>
            <a:ext cx="2001837" cy="227012"/>
          </a:xfrm>
        </p:spPr>
        <p:txBody>
          <a:bodyPr/>
          <a:lstStyle>
            <a:lvl1pPr fontAlgn="base">
              <a:spcBef>
                <a:spcPct val="0"/>
              </a:spcBef>
              <a:spcAft>
                <a:spcPct val="0"/>
              </a:spcAft>
              <a:defRPr>
                <a:latin typeface="Times New Roman" pitchFamily="18" charset="0"/>
                <a:cs typeface="Times New Roman" pitchFamily="18" charset="0"/>
              </a:defRPr>
            </a:lvl1pPr>
            <a:extLst/>
          </a:lstStyle>
          <a:p>
            <a:pPr defTabSz="685800">
              <a:defRPr/>
            </a:pPr>
            <a:fld id="{7A090417-4EA9-4C49-92DD-1E6313165F51}" type="datetimeFigureOut">
              <a:rPr lang="en-US" smtClean="0"/>
              <a:pPr defTabSz="685800">
                <a:defRPr/>
              </a:pPr>
              <a:t>2/26/2020</a:t>
            </a:fld>
            <a:endParaRPr lang="en-US"/>
          </a:p>
        </p:txBody>
      </p:sp>
      <p:sp>
        <p:nvSpPr>
          <p:cNvPr id="5" name="Footer Placeholder 4"/>
          <p:cNvSpPr>
            <a:spLocks noGrp="1"/>
          </p:cNvSpPr>
          <p:nvPr>
            <p:ph type="ftr" sz="quarter" idx="11"/>
          </p:nvPr>
        </p:nvSpPr>
        <p:spPr>
          <a:xfrm>
            <a:off x="457200" y="6556375"/>
            <a:ext cx="3657600" cy="228600"/>
          </a:xfrm>
        </p:spPr>
        <p:txBody>
          <a:bodyPr/>
          <a:lstStyle>
            <a:lvl1pPr fontAlgn="base">
              <a:spcBef>
                <a:spcPct val="0"/>
              </a:spcBef>
              <a:spcAft>
                <a:spcPct val="0"/>
              </a:spcAft>
              <a:defRPr>
                <a:latin typeface="Times New Roman" pitchFamily="18" charset="0"/>
                <a:cs typeface="Times New Roman" pitchFamily="18" charset="0"/>
              </a:defRPr>
            </a:lvl1pPr>
            <a:extLst/>
          </a:lstStyle>
          <a:p>
            <a:pPr defTabSz="685800">
              <a:defRPr/>
            </a:pPr>
            <a:endParaRPr lang="en-US"/>
          </a:p>
        </p:txBody>
      </p:sp>
      <p:sp>
        <p:nvSpPr>
          <p:cNvPr id="6" name="Slide Number Placeholder 5"/>
          <p:cNvSpPr>
            <a:spLocks noGrp="1"/>
          </p:cNvSpPr>
          <p:nvPr>
            <p:ph type="sldNum" sz="quarter" idx="12"/>
          </p:nvPr>
        </p:nvSpPr>
        <p:spPr>
          <a:xfrm>
            <a:off x="6254751" y="6553200"/>
            <a:ext cx="587375" cy="228600"/>
          </a:xfrm>
        </p:spPr>
        <p:txBody>
          <a:bodyPr/>
          <a:lstStyle>
            <a:lvl1pPr>
              <a:defRPr>
                <a:latin typeface="Times New Roman" panose="02020603050405020304" pitchFamily="18" charset="0"/>
              </a:defRPr>
            </a:lvl1pPr>
          </a:lstStyle>
          <a:p>
            <a:pPr defTabSz="685800">
              <a:defRPr/>
            </a:pPr>
            <a:fld id="{08D4A104-59F6-464A-A5BC-840E874B4826}" type="slidenum">
              <a:rPr lang="en-US" altLang="en-US" smtClean="0"/>
              <a:pPr defTabSz="685800">
                <a:defRPr/>
              </a:pPr>
              <a:t>‹#›</a:t>
            </a:fld>
            <a:endParaRPr lang="en-US" altLang="en-US"/>
          </a:p>
        </p:txBody>
      </p:sp>
    </p:spTree>
    <p:extLst>
      <p:ext uri="{BB962C8B-B14F-4D97-AF65-F5344CB8AC3E}">
        <p14:creationId xmlns:p14="http://schemas.microsoft.com/office/powerpoint/2010/main" val="2171165166"/>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flipH="1">
            <a:off x="2667000" y="0"/>
            <a:ext cx="6477000" cy="6858000"/>
          </a:xfrm>
          <a:prstGeom prst="rect">
            <a:avLst/>
          </a:prstGeom>
          <a:blipFill>
            <a:blip r:embed="rId3" cstate="email">
              <a:alphaModFix amt="43000"/>
              <a:extLst>
                <a:ext uri="{28A0092B-C50C-407E-A947-70E740481C1C}">
                  <a14:useLocalDpi xmlns:a14="http://schemas.microsoft.com/office/drawing/2010/main"/>
                </a:ext>
              </a:extLst>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Georgia"/>
              <a:ea typeface="+mn-ea"/>
              <a:cs typeface="+mn-cs"/>
            </a:endParaRPr>
          </a:p>
        </p:txBody>
      </p:sp>
      <p:sp>
        <p:nvSpPr>
          <p:cNvPr id="5" name="Straight Connector 4"/>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Georgia"/>
              <a:ea typeface="+mn-ea"/>
              <a:cs typeface="Times New Roman" panose="02020603050405020304" pitchFamily="18" charset="0"/>
            </a:endParaRPr>
          </a:p>
        </p:txBody>
      </p:sp>
      <p:sp>
        <p:nvSpPr>
          <p:cNvPr id="12" name="Title 11"/>
          <p:cNvSpPr>
            <a:spLocks noGrp="1"/>
          </p:cNvSpPr>
          <p:nvPr>
            <p:ph type="ctrTitle"/>
          </p:nvPr>
        </p:nvSpPr>
        <p:spPr>
          <a:xfrm>
            <a:off x="3366868" y="533400"/>
            <a:ext cx="5105400" cy="2868168"/>
          </a:xfrm>
        </p:spPr>
        <p:txBody>
          <a:bodyPr>
            <a:noAutofit/>
          </a:bodyPr>
          <a:lstStyle>
            <a:lvl1pPr algn="r">
              <a:defRPr sz="3150" b="1"/>
            </a:lvl1pPr>
            <a:extLst/>
          </a:lstStyle>
          <a:p>
            <a:r>
              <a:rPr lang="en-US" smtClean="0"/>
              <a:t>Click to edit Master title style</a:t>
            </a:r>
            <a:endParaRPr lang="en-US"/>
          </a:p>
        </p:txBody>
      </p:sp>
      <p:sp>
        <p:nvSpPr>
          <p:cNvPr id="25" name="Subtitle 24"/>
          <p:cNvSpPr>
            <a:spLocks noGrp="1"/>
          </p:cNvSpPr>
          <p:nvPr>
            <p:ph type="subTitle" idx="1"/>
          </p:nvPr>
        </p:nvSpPr>
        <p:spPr>
          <a:xfrm>
            <a:off x="3354442" y="3539864"/>
            <a:ext cx="5114778" cy="1101248"/>
          </a:xfrm>
        </p:spPr>
        <p:txBody>
          <a:bodyPr lIns="45720" tIns="0" rIns="45720" bIns="0"/>
          <a:lstStyle>
            <a:lvl1pPr marL="0" indent="0" algn="r">
              <a:buNone/>
              <a:defRPr sz="1650">
                <a:solidFill>
                  <a:srgbClr val="FFFFFF"/>
                </a:solidFill>
                <a:effectLst/>
              </a:defRPr>
            </a:lvl1pPr>
            <a:lvl2pPr marL="342900" indent="0" algn="ctr">
              <a:buNone/>
            </a:lvl2pPr>
            <a:lvl3pPr marL="685800" indent="0" algn="ctr">
              <a:buNone/>
            </a:lvl3pPr>
            <a:lvl4pPr marL="1028700" indent="0" algn="ctr">
              <a:buNone/>
            </a:lvl4pPr>
            <a:lvl5pPr marL="1371600" indent="0" algn="ctr">
              <a:buNone/>
            </a:lvl5pPr>
            <a:lvl6pPr marL="1714500" indent="0" algn="ctr">
              <a:buNone/>
            </a:lvl6pPr>
            <a:lvl7pPr marL="2057400" indent="0" algn="ctr">
              <a:buNone/>
            </a:lvl7pPr>
            <a:lvl8pPr marL="2400300" indent="0" algn="ctr">
              <a:buNone/>
            </a:lvl8pPr>
            <a:lvl9pPr marL="2743200" indent="0" algn="ctr">
              <a:buNone/>
            </a:lvl9pPr>
            <a:extLst/>
          </a:lstStyle>
          <a:p>
            <a:r>
              <a:rPr lang="en-US" smtClean="0"/>
              <a:t>Click to edit Master subtitle style</a:t>
            </a:r>
            <a:endParaRPr lang="en-US"/>
          </a:p>
        </p:txBody>
      </p:sp>
      <p:sp>
        <p:nvSpPr>
          <p:cNvPr id="6" name="Date Placeholder 30"/>
          <p:cNvSpPr>
            <a:spLocks noGrp="1"/>
          </p:cNvSpPr>
          <p:nvPr>
            <p:ph type="dt" sz="half" idx="10"/>
          </p:nvPr>
        </p:nvSpPr>
        <p:spPr>
          <a:xfrm>
            <a:off x="5870576" y="6557963"/>
            <a:ext cx="2003425" cy="227012"/>
          </a:xfrm>
        </p:spPr>
        <p:txBody>
          <a:bodyPr/>
          <a:lstStyle>
            <a:lvl1pPr fontAlgn="base">
              <a:spcBef>
                <a:spcPct val="0"/>
              </a:spcBef>
              <a:spcAft>
                <a:spcPct val="0"/>
              </a:spcAft>
              <a:defRPr lang="en-US">
                <a:solidFill>
                  <a:srgbClr val="FFFFFF"/>
                </a:solidFill>
                <a:latin typeface="Times New Roman" pitchFamily="18" charset="0"/>
                <a:cs typeface="Times New Roman" pitchFamily="18" charset="0"/>
              </a:defRPr>
            </a:lvl1pPr>
            <a:extLst/>
          </a:lstStyle>
          <a:p>
            <a:pPr defTabSz="685800">
              <a:defRPr/>
            </a:pPr>
            <a:fld id="{3784657F-86BD-4131-9B48-8BDD6F35EDDA}" type="datetimeFigureOut">
              <a:rPr lang="en-US" smtClean="0"/>
              <a:pPr defTabSz="685800">
                <a:defRPr/>
              </a:pPr>
              <a:t>2/26/2020</a:t>
            </a:fld>
            <a:endParaRPr lang="en-US"/>
          </a:p>
        </p:txBody>
      </p:sp>
      <p:sp>
        <p:nvSpPr>
          <p:cNvPr id="7" name="Footer Placeholder 17"/>
          <p:cNvSpPr>
            <a:spLocks noGrp="1"/>
          </p:cNvSpPr>
          <p:nvPr>
            <p:ph type="ftr" sz="quarter" idx="11"/>
          </p:nvPr>
        </p:nvSpPr>
        <p:spPr>
          <a:xfrm>
            <a:off x="2819400" y="6557963"/>
            <a:ext cx="2927350" cy="228600"/>
          </a:xfrm>
        </p:spPr>
        <p:txBody>
          <a:bodyPr/>
          <a:lstStyle>
            <a:lvl1pPr fontAlgn="base">
              <a:spcBef>
                <a:spcPct val="0"/>
              </a:spcBef>
              <a:spcAft>
                <a:spcPct val="0"/>
              </a:spcAft>
              <a:defRPr lang="en-US">
                <a:solidFill>
                  <a:srgbClr val="FFFFFF"/>
                </a:solidFill>
                <a:latin typeface="Times New Roman" pitchFamily="18" charset="0"/>
                <a:cs typeface="Times New Roman" pitchFamily="18" charset="0"/>
              </a:defRPr>
            </a:lvl1pPr>
            <a:extLst/>
          </a:lstStyle>
          <a:p>
            <a:pPr defTabSz="685800">
              <a:defRPr/>
            </a:pPr>
            <a:endParaRPr lang="en-US"/>
          </a:p>
        </p:txBody>
      </p:sp>
      <p:sp>
        <p:nvSpPr>
          <p:cNvPr id="8" name="Slide Number Placeholder 28"/>
          <p:cNvSpPr>
            <a:spLocks noGrp="1"/>
          </p:cNvSpPr>
          <p:nvPr>
            <p:ph type="sldNum" sz="quarter" idx="12"/>
          </p:nvPr>
        </p:nvSpPr>
        <p:spPr>
          <a:xfrm>
            <a:off x="7880351" y="6556375"/>
            <a:ext cx="588963" cy="228600"/>
          </a:xfrm>
        </p:spPr>
        <p:txBody>
          <a:bodyPr/>
          <a:lstStyle>
            <a:lvl1pPr>
              <a:defRPr>
                <a:solidFill>
                  <a:srgbClr val="FFFFFF"/>
                </a:solidFill>
                <a:latin typeface="Times New Roman" panose="02020603050405020304" pitchFamily="18" charset="0"/>
              </a:defRPr>
            </a:lvl1pPr>
          </a:lstStyle>
          <a:p>
            <a:pPr defTabSz="685800">
              <a:defRPr/>
            </a:pPr>
            <a:fld id="{5D7C007E-418E-4CD2-8D27-547FAE514942}" type="slidenum">
              <a:rPr lang="en-US" altLang="en-US" smtClean="0"/>
              <a:pPr defTabSz="685800">
                <a:defRPr/>
              </a:pPr>
              <a:t>‹#›</a:t>
            </a:fld>
            <a:endParaRPr lang="en-US" altLang="en-US"/>
          </a:p>
        </p:txBody>
      </p:sp>
    </p:spTree>
    <p:extLst>
      <p:ext uri="{BB962C8B-B14F-4D97-AF65-F5344CB8AC3E}">
        <p14:creationId xmlns:p14="http://schemas.microsoft.com/office/powerpoint/2010/main" val="3136337239"/>
      </p:ext>
    </p:extLst>
  </p:cSld>
  <p:clrMapOvr>
    <a:overrideClrMapping bg1="lt1" tx1="dk1" bg2="lt2" tx2="dk2" accent1="accent1" accent2="accent2" accent3="accent3" accent4="accent4" accent5="accent5" accent6="accent6" hlink="hlink" folHlink="folHlink"/>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Times New Roman" pitchFamily="18" charset="0"/>
                <a:cs typeface="Times New Roman" pitchFamily="18" charset="0"/>
              </a:defRPr>
            </a:lvl1pPr>
            <a:extLst/>
          </a:lstStyle>
          <a:p>
            <a:pPr defTabSz="685800">
              <a:defRPr/>
            </a:pPr>
            <a:fld id="{DCF27999-20F6-425E-82CD-92DDD8CD7E69}" type="datetimeFigureOut">
              <a:rPr lang="en-US" smtClean="0"/>
              <a:pPr defTabSz="685800">
                <a:defRPr/>
              </a:pPr>
              <a:t>2/26/2020</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Times New Roman" pitchFamily="18" charset="0"/>
                <a:cs typeface="Times New Roman" pitchFamily="18" charset="0"/>
              </a:defRPr>
            </a:lvl1pPr>
            <a:extLst/>
          </a:lstStyle>
          <a:p>
            <a:pPr defTabSz="685800">
              <a:defRPr/>
            </a:pPr>
            <a:endParaRPr lang="en-US"/>
          </a:p>
        </p:txBody>
      </p:sp>
      <p:sp>
        <p:nvSpPr>
          <p:cNvPr id="6" name="Slide Number Placeholder 5"/>
          <p:cNvSpPr>
            <a:spLocks noGrp="1"/>
          </p:cNvSpPr>
          <p:nvPr>
            <p:ph type="sldNum" sz="quarter" idx="12"/>
          </p:nvPr>
        </p:nvSpPr>
        <p:spPr/>
        <p:txBody>
          <a:bodyPr/>
          <a:lstStyle>
            <a:lvl1pPr>
              <a:defRPr>
                <a:latin typeface="Times New Roman" panose="02020603050405020304" pitchFamily="18" charset="0"/>
              </a:defRPr>
            </a:lvl1pPr>
          </a:lstStyle>
          <a:p>
            <a:pPr defTabSz="685800">
              <a:defRPr/>
            </a:pPr>
            <a:fld id="{6970541E-64BF-45F1-807C-AC567A380D20}" type="slidenum">
              <a:rPr lang="en-US" altLang="en-US" smtClean="0"/>
              <a:pPr defTabSz="685800">
                <a:defRPr/>
              </a:pPr>
              <a:t>‹#›</a:t>
            </a:fld>
            <a:endParaRPr lang="en-US" altLang="en-US"/>
          </a:p>
        </p:txBody>
      </p:sp>
    </p:spTree>
    <p:extLst>
      <p:ext uri="{BB962C8B-B14F-4D97-AF65-F5344CB8AC3E}">
        <p14:creationId xmlns:p14="http://schemas.microsoft.com/office/powerpoint/2010/main" val="1511028542"/>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66801" y="2821839"/>
            <a:ext cx="6255488" cy="1362075"/>
          </a:xfrm>
        </p:spPr>
        <p:txBody>
          <a:bodyPr anchor="t"/>
          <a:lstStyle>
            <a:lvl1pPr algn="r">
              <a:buNone/>
              <a:defRPr sz="3150" b="1" cap="all"/>
            </a:lvl1pPr>
            <a:extLst/>
          </a:lstStyle>
          <a:p>
            <a:r>
              <a:rPr lang="en-US" smtClean="0"/>
              <a:t>Click to edit Master title style</a:t>
            </a:r>
            <a:endParaRPr lang="en-US"/>
          </a:p>
        </p:txBody>
      </p:sp>
      <p:sp>
        <p:nvSpPr>
          <p:cNvPr id="3" name="Text Placeholder 2"/>
          <p:cNvSpPr>
            <a:spLocks noGrp="1"/>
          </p:cNvSpPr>
          <p:nvPr>
            <p:ph type="body" idx="1"/>
          </p:nvPr>
        </p:nvSpPr>
        <p:spPr>
          <a:xfrm>
            <a:off x="1066801" y="1905002"/>
            <a:ext cx="6255488" cy="743507"/>
          </a:xfrm>
        </p:spPr>
        <p:txBody>
          <a:bodyPr anchor="b"/>
          <a:lstStyle>
            <a:lvl1pPr marL="0" indent="0" algn="r">
              <a:buNone/>
              <a:defRPr sz="1500">
                <a:solidFill>
                  <a:schemeClr val="tx1"/>
                </a:solidFill>
                <a:effectLst/>
              </a:defRPr>
            </a:lvl1pPr>
            <a:lvl2pPr>
              <a:buNone/>
              <a:defRPr sz="1350">
                <a:solidFill>
                  <a:schemeClr val="tx1">
                    <a:tint val="75000"/>
                  </a:schemeClr>
                </a:solidFill>
              </a:defRPr>
            </a:lvl2pPr>
            <a:lvl3pPr>
              <a:buNone/>
              <a:defRPr sz="1200">
                <a:solidFill>
                  <a:schemeClr val="tx1">
                    <a:tint val="75000"/>
                  </a:schemeClr>
                </a:solidFill>
              </a:defRPr>
            </a:lvl3pPr>
            <a:lvl4pPr>
              <a:buNone/>
              <a:defRPr sz="1050">
                <a:solidFill>
                  <a:schemeClr val="tx1">
                    <a:tint val="75000"/>
                  </a:schemeClr>
                </a:solidFill>
              </a:defRPr>
            </a:lvl4pPr>
            <a:lvl5pPr>
              <a:buNone/>
              <a:defRPr sz="1050">
                <a:solidFill>
                  <a:schemeClr val="tx1">
                    <a:tint val="75000"/>
                  </a:schemeClr>
                </a:solidFill>
              </a:defRPr>
            </a:lvl5pPr>
            <a:extLst/>
          </a:lstStyle>
          <a:p>
            <a:pPr lvl="0"/>
            <a:r>
              <a:rPr lang="en-US" smtClean="0"/>
              <a:t>Click to edit Master text styles</a:t>
            </a:r>
          </a:p>
        </p:txBody>
      </p:sp>
      <p:sp>
        <p:nvSpPr>
          <p:cNvPr id="4" name="Date Placeholder 3"/>
          <p:cNvSpPr>
            <a:spLocks noGrp="1"/>
          </p:cNvSpPr>
          <p:nvPr>
            <p:ph type="dt" sz="half" idx="10"/>
          </p:nvPr>
        </p:nvSpPr>
        <p:spPr>
          <a:xfrm>
            <a:off x="4724400" y="6556377"/>
            <a:ext cx="2001838" cy="227013"/>
          </a:xfrm>
        </p:spPr>
        <p:txBody>
          <a:bodyPr/>
          <a:lstStyle>
            <a:lvl1pPr fontAlgn="base">
              <a:spcBef>
                <a:spcPct val="0"/>
              </a:spcBef>
              <a:spcAft>
                <a:spcPct val="0"/>
              </a:spcAft>
              <a:defRPr>
                <a:solidFill>
                  <a:srgbClr val="B13F9A"/>
                </a:solidFill>
                <a:latin typeface="Times New Roman" pitchFamily="18" charset="0"/>
                <a:cs typeface="Times New Roman" pitchFamily="18" charset="0"/>
              </a:defRPr>
            </a:lvl1pPr>
            <a:extLst/>
          </a:lstStyle>
          <a:p>
            <a:pPr defTabSz="685800">
              <a:defRPr/>
            </a:pPr>
            <a:fld id="{BDC87193-634A-461D-8999-60CAF9F808E7}" type="datetimeFigureOut">
              <a:rPr lang="en-US" smtClean="0"/>
              <a:pPr defTabSz="685800">
                <a:defRPr/>
              </a:pPr>
              <a:t>2/26/2020</a:t>
            </a:fld>
            <a:endParaRPr lang="en-US"/>
          </a:p>
        </p:txBody>
      </p:sp>
      <p:sp>
        <p:nvSpPr>
          <p:cNvPr id="5" name="Footer Placeholder 4"/>
          <p:cNvSpPr>
            <a:spLocks noGrp="1"/>
          </p:cNvSpPr>
          <p:nvPr>
            <p:ph type="ftr" sz="quarter" idx="11"/>
          </p:nvPr>
        </p:nvSpPr>
        <p:spPr>
          <a:xfrm>
            <a:off x="1735138" y="6556375"/>
            <a:ext cx="2895600" cy="228600"/>
          </a:xfrm>
        </p:spPr>
        <p:txBody>
          <a:bodyPr/>
          <a:lstStyle>
            <a:lvl1pPr fontAlgn="base">
              <a:spcBef>
                <a:spcPct val="0"/>
              </a:spcBef>
              <a:spcAft>
                <a:spcPct val="0"/>
              </a:spcAft>
              <a:defRPr>
                <a:solidFill>
                  <a:srgbClr val="B13F9A"/>
                </a:solidFill>
                <a:latin typeface="Times New Roman" pitchFamily="18" charset="0"/>
                <a:cs typeface="Times New Roman" pitchFamily="18" charset="0"/>
              </a:defRPr>
            </a:lvl1pPr>
            <a:extLst/>
          </a:lstStyle>
          <a:p>
            <a:pPr defTabSz="685800">
              <a:defRPr/>
            </a:pPr>
            <a:endParaRPr lang="en-US"/>
          </a:p>
        </p:txBody>
      </p:sp>
      <p:sp>
        <p:nvSpPr>
          <p:cNvPr id="6" name="Slide Number Placeholder 5"/>
          <p:cNvSpPr>
            <a:spLocks noGrp="1"/>
          </p:cNvSpPr>
          <p:nvPr>
            <p:ph type="sldNum" sz="quarter" idx="12"/>
          </p:nvPr>
        </p:nvSpPr>
        <p:spPr>
          <a:xfrm>
            <a:off x="6734176" y="6554788"/>
            <a:ext cx="587375" cy="228600"/>
          </a:xfrm>
        </p:spPr>
        <p:txBody>
          <a:bodyPr/>
          <a:lstStyle>
            <a:lvl1pPr>
              <a:defRPr>
                <a:latin typeface="Times New Roman" panose="02020603050405020304" pitchFamily="18" charset="0"/>
              </a:defRPr>
            </a:lvl1pPr>
          </a:lstStyle>
          <a:p>
            <a:pPr defTabSz="685800">
              <a:defRPr/>
            </a:pPr>
            <a:fld id="{0BF96A18-9942-4B4E-AA3C-F6C304FF79FE}" type="slidenum">
              <a:rPr lang="en-US" altLang="en-US" smtClean="0"/>
              <a:pPr defTabSz="685800">
                <a:defRPr/>
              </a:pPr>
              <a:t>‹#›</a:t>
            </a:fld>
            <a:endParaRPr lang="en-US" altLang="en-US"/>
          </a:p>
        </p:txBody>
      </p:sp>
    </p:spTree>
    <p:extLst>
      <p:ext uri="{BB962C8B-B14F-4D97-AF65-F5344CB8AC3E}">
        <p14:creationId xmlns:p14="http://schemas.microsoft.com/office/powerpoint/2010/main" val="330057405"/>
      </p:ext>
    </p:extLst>
  </p:cSld>
  <p:clrMapOvr>
    <a:overrideClrMapping bg1="lt1" tx1="dk1" bg2="lt2" tx2="dk2" accent1="accent1" accent2="accent2" accent3="accent3" accent4="accent4" accent5="accent5" accent6="accent6" hlink="hlink" folHlink="folHlink"/>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2"/>
            <a:ext cx="3520440" cy="4525963"/>
          </a:xfrm>
        </p:spPr>
        <p:txBody>
          <a:bodyPr/>
          <a:lstStyle>
            <a:lvl1pPr>
              <a:defRPr sz="2100"/>
            </a:lvl1pPr>
            <a:lvl2pPr>
              <a:defRPr sz="1800"/>
            </a:lvl2pPr>
            <a:lvl3pPr>
              <a:defRPr sz="1500"/>
            </a:lvl3pPr>
            <a:lvl4pPr>
              <a:defRPr sz="1350"/>
            </a:lvl4pPr>
            <a:lvl5pPr>
              <a:defRPr sz="135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178808" y="1600202"/>
            <a:ext cx="3520440" cy="4525963"/>
          </a:xfrm>
        </p:spPr>
        <p:txBody>
          <a:bodyPr/>
          <a:lstStyle>
            <a:lvl1pPr>
              <a:defRPr sz="2100"/>
            </a:lvl1pPr>
            <a:lvl2pPr>
              <a:defRPr sz="1800"/>
            </a:lvl2pPr>
            <a:lvl3pPr>
              <a:defRPr sz="1500"/>
            </a:lvl3pPr>
            <a:lvl4pPr>
              <a:defRPr sz="1350"/>
            </a:lvl4pPr>
            <a:lvl5pPr>
              <a:defRPr sz="135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fontAlgn="base">
              <a:spcBef>
                <a:spcPct val="0"/>
              </a:spcBef>
              <a:spcAft>
                <a:spcPct val="0"/>
              </a:spcAft>
              <a:defRPr>
                <a:latin typeface="Times New Roman" pitchFamily="18" charset="0"/>
                <a:cs typeface="Times New Roman" pitchFamily="18" charset="0"/>
              </a:defRPr>
            </a:lvl1pPr>
            <a:extLst/>
          </a:lstStyle>
          <a:p>
            <a:pPr defTabSz="685800">
              <a:defRPr/>
            </a:pPr>
            <a:fld id="{1737E31F-7C29-4770-930E-87C907DA2BB7}" type="datetimeFigureOut">
              <a:rPr lang="en-US" smtClean="0"/>
              <a:pPr defTabSz="685800">
                <a:defRPr/>
              </a:pPr>
              <a:t>2/26/2020</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Times New Roman" pitchFamily="18" charset="0"/>
                <a:cs typeface="Times New Roman" pitchFamily="18" charset="0"/>
              </a:defRPr>
            </a:lvl1pPr>
            <a:extLst/>
          </a:lstStyle>
          <a:p>
            <a:pPr defTabSz="685800">
              <a:defRPr/>
            </a:pPr>
            <a:endParaRPr lang="en-US"/>
          </a:p>
        </p:txBody>
      </p:sp>
      <p:sp>
        <p:nvSpPr>
          <p:cNvPr id="7" name="Slide Number Placeholder 6"/>
          <p:cNvSpPr>
            <a:spLocks noGrp="1"/>
          </p:cNvSpPr>
          <p:nvPr>
            <p:ph type="sldNum" sz="quarter" idx="12"/>
          </p:nvPr>
        </p:nvSpPr>
        <p:spPr/>
        <p:txBody>
          <a:bodyPr/>
          <a:lstStyle>
            <a:lvl1pPr>
              <a:defRPr>
                <a:latin typeface="Times New Roman" panose="02020603050405020304" pitchFamily="18" charset="0"/>
              </a:defRPr>
            </a:lvl1pPr>
          </a:lstStyle>
          <a:p>
            <a:pPr defTabSz="685800">
              <a:defRPr/>
            </a:pPr>
            <a:fld id="{327DB153-F936-468F-8887-D463239EFD7C}" type="slidenum">
              <a:rPr lang="en-US" altLang="en-US" smtClean="0"/>
              <a:pPr defTabSz="685800">
                <a:defRPr/>
              </a:pPr>
              <a:t>‹#›</a:t>
            </a:fld>
            <a:endParaRPr lang="en-US" altLang="en-US"/>
          </a:p>
        </p:txBody>
      </p:sp>
    </p:spTree>
    <p:extLst>
      <p:ext uri="{BB962C8B-B14F-4D97-AF65-F5344CB8AC3E}">
        <p14:creationId xmlns:p14="http://schemas.microsoft.com/office/powerpoint/2010/main" val="995672989"/>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lvl1pPr>
              <a:defRPr/>
            </a:lvl1pPr>
            <a:extLst/>
          </a:lstStyle>
          <a:p>
            <a:r>
              <a:rPr lang="en-US" smtClean="0"/>
              <a:t>Click to edit Master title style</a:t>
            </a:r>
            <a:endParaRPr lang="en-US"/>
          </a:p>
        </p:txBody>
      </p:sp>
      <p:sp>
        <p:nvSpPr>
          <p:cNvPr id="3" name="Text Placeholder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350" b="1">
                <a:solidFill>
                  <a:schemeClr val="tx2"/>
                </a:solidFill>
                <a:effectLst/>
              </a:defRPr>
            </a:lvl1pPr>
            <a:lvl2pPr>
              <a:buNone/>
              <a:defRPr sz="1500" b="1"/>
            </a:lvl2pPr>
            <a:lvl3pPr>
              <a:buNone/>
              <a:defRPr sz="1350" b="1"/>
            </a:lvl3pPr>
            <a:lvl4pPr>
              <a:buNone/>
              <a:defRPr sz="1200" b="1"/>
            </a:lvl4pPr>
            <a:lvl5pPr>
              <a:buNone/>
              <a:defRPr sz="1200" b="1"/>
            </a:lvl5pPr>
            <a:extLst/>
          </a:lstStyle>
          <a:p>
            <a:pPr lvl="0"/>
            <a:r>
              <a:rPr lang="en-US" smtClean="0"/>
              <a:t>Click to edit Master text styles</a:t>
            </a:r>
          </a:p>
        </p:txBody>
      </p:sp>
      <p:sp>
        <p:nvSpPr>
          <p:cNvPr id="4" name="Text Placeholder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350" b="1">
                <a:solidFill>
                  <a:schemeClr val="tx2"/>
                </a:solidFill>
                <a:effectLst/>
              </a:defRPr>
            </a:lvl1pPr>
            <a:lvl2pPr>
              <a:buNone/>
              <a:defRPr sz="1500" b="1"/>
            </a:lvl2pPr>
            <a:lvl3pPr>
              <a:buNone/>
              <a:defRPr sz="1350" b="1"/>
            </a:lvl3pPr>
            <a:lvl4pPr>
              <a:buNone/>
              <a:defRPr sz="1200" b="1"/>
            </a:lvl4pPr>
            <a:lvl5pPr>
              <a:buNone/>
              <a:defRPr sz="1200" b="1"/>
            </a:lvl5pPr>
            <a:extLst/>
          </a:lstStyle>
          <a:p>
            <a:pPr lvl="0"/>
            <a:r>
              <a:rPr lang="en-US" smtClean="0"/>
              <a:t>Click to edit Master text styles</a:t>
            </a:r>
          </a:p>
        </p:txBody>
      </p:sp>
      <p:sp>
        <p:nvSpPr>
          <p:cNvPr id="5" name="Content Placeholder 4"/>
          <p:cNvSpPr>
            <a:spLocks noGrp="1"/>
          </p:cNvSpPr>
          <p:nvPr>
            <p:ph sz="quarter" idx="2"/>
          </p:nvPr>
        </p:nvSpPr>
        <p:spPr>
          <a:xfrm>
            <a:off x="457200" y="1711840"/>
            <a:ext cx="3520440" cy="4114800"/>
          </a:xfrm>
        </p:spPr>
        <p:txBody>
          <a:bodyPr/>
          <a:lstStyle>
            <a:lvl1pPr>
              <a:defRPr sz="1800"/>
            </a:lvl1pPr>
            <a:lvl2pPr>
              <a:defRPr sz="1500"/>
            </a:lvl2pPr>
            <a:lvl3pPr>
              <a:defRPr sz="1350"/>
            </a:lvl3pPr>
            <a:lvl4pPr>
              <a:defRPr sz="1200"/>
            </a:lvl4pPr>
            <a:lvl5pPr>
              <a:defRPr sz="12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178808" y="1711840"/>
            <a:ext cx="3520440" cy="4114800"/>
          </a:xfrm>
        </p:spPr>
        <p:txBody>
          <a:bodyPr/>
          <a:lstStyle>
            <a:lvl1pPr>
              <a:defRPr sz="1800"/>
            </a:lvl1pPr>
            <a:lvl2pPr>
              <a:defRPr sz="1500"/>
            </a:lvl2pPr>
            <a:lvl3pPr>
              <a:defRPr sz="1350"/>
            </a:lvl3pPr>
            <a:lvl4pPr>
              <a:defRPr sz="1200"/>
            </a:lvl4pPr>
            <a:lvl5pPr>
              <a:defRPr sz="12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fontAlgn="base">
              <a:spcBef>
                <a:spcPct val="0"/>
              </a:spcBef>
              <a:spcAft>
                <a:spcPct val="0"/>
              </a:spcAft>
              <a:defRPr>
                <a:latin typeface="Times New Roman" pitchFamily="18" charset="0"/>
                <a:cs typeface="Times New Roman" pitchFamily="18" charset="0"/>
              </a:defRPr>
            </a:lvl1pPr>
            <a:extLst/>
          </a:lstStyle>
          <a:p>
            <a:pPr defTabSz="685800">
              <a:defRPr/>
            </a:pPr>
            <a:fld id="{C1D3D45F-1E7D-48BF-8760-827E96355E72}" type="datetimeFigureOut">
              <a:rPr lang="en-US" smtClean="0"/>
              <a:pPr defTabSz="685800">
                <a:defRPr/>
              </a:pPr>
              <a:t>2/26/2020</a:t>
            </a:fld>
            <a:endParaRPr lang="en-US"/>
          </a:p>
        </p:txBody>
      </p:sp>
      <p:sp>
        <p:nvSpPr>
          <p:cNvPr id="8" name="Footer Placeholder 7"/>
          <p:cNvSpPr>
            <a:spLocks noGrp="1"/>
          </p:cNvSpPr>
          <p:nvPr>
            <p:ph type="ftr" sz="quarter" idx="11"/>
          </p:nvPr>
        </p:nvSpPr>
        <p:spPr/>
        <p:txBody>
          <a:bodyPr/>
          <a:lstStyle>
            <a:lvl1pPr fontAlgn="base">
              <a:spcBef>
                <a:spcPct val="0"/>
              </a:spcBef>
              <a:spcAft>
                <a:spcPct val="0"/>
              </a:spcAft>
              <a:defRPr>
                <a:latin typeface="Times New Roman" pitchFamily="18" charset="0"/>
                <a:cs typeface="Times New Roman" pitchFamily="18" charset="0"/>
              </a:defRPr>
            </a:lvl1pPr>
            <a:extLst/>
          </a:lstStyle>
          <a:p>
            <a:pPr defTabSz="685800">
              <a:defRPr/>
            </a:pPr>
            <a:endParaRPr lang="en-US"/>
          </a:p>
        </p:txBody>
      </p:sp>
      <p:sp>
        <p:nvSpPr>
          <p:cNvPr id="9" name="Slide Number Placeholder 8"/>
          <p:cNvSpPr>
            <a:spLocks noGrp="1"/>
          </p:cNvSpPr>
          <p:nvPr>
            <p:ph type="sldNum" sz="quarter" idx="12"/>
          </p:nvPr>
        </p:nvSpPr>
        <p:spPr/>
        <p:txBody>
          <a:bodyPr/>
          <a:lstStyle>
            <a:lvl1pPr>
              <a:defRPr>
                <a:latin typeface="Times New Roman" panose="02020603050405020304" pitchFamily="18" charset="0"/>
              </a:defRPr>
            </a:lvl1pPr>
          </a:lstStyle>
          <a:p>
            <a:pPr defTabSz="685800">
              <a:defRPr/>
            </a:pPr>
            <a:fld id="{B384917B-2B65-482A-B72C-F99F60A7450F}" type="slidenum">
              <a:rPr lang="en-US" altLang="en-US" smtClean="0"/>
              <a:pPr defTabSz="685800">
                <a:defRPr/>
              </a:pPr>
              <a:t>‹#›</a:t>
            </a:fld>
            <a:endParaRPr lang="en-US" altLang="en-US"/>
          </a:p>
        </p:txBody>
      </p:sp>
    </p:spTree>
    <p:extLst>
      <p:ext uri="{BB962C8B-B14F-4D97-AF65-F5344CB8AC3E}">
        <p14:creationId xmlns:p14="http://schemas.microsoft.com/office/powerpoint/2010/main" val="1150941673"/>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fontAlgn="base">
              <a:spcBef>
                <a:spcPct val="0"/>
              </a:spcBef>
              <a:spcAft>
                <a:spcPct val="0"/>
              </a:spcAft>
              <a:defRPr>
                <a:latin typeface="Times New Roman" pitchFamily="18" charset="0"/>
                <a:cs typeface="Times New Roman" pitchFamily="18" charset="0"/>
              </a:defRPr>
            </a:lvl1pPr>
            <a:extLst/>
          </a:lstStyle>
          <a:p>
            <a:pPr defTabSz="685800">
              <a:defRPr/>
            </a:pPr>
            <a:fld id="{DDD43799-D655-4B25-B0D7-FA7437DA6173}" type="datetimeFigureOut">
              <a:rPr lang="en-US" smtClean="0"/>
              <a:pPr defTabSz="685800">
                <a:defRPr/>
              </a:pPr>
              <a:t>2/26/2020</a:t>
            </a:fld>
            <a:endParaRPr lang="en-US"/>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Times New Roman" pitchFamily="18" charset="0"/>
                <a:cs typeface="Times New Roman" pitchFamily="18" charset="0"/>
              </a:defRPr>
            </a:lvl1pPr>
            <a:extLst/>
          </a:lstStyle>
          <a:p>
            <a:pPr defTabSz="685800">
              <a:defRPr/>
            </a:pPr>
            <a:endParaRPr lang="en-US"/>
          </a:p>
        </p:txBody>
      </p:sp>
      <p:sp>
        <p:nvSpPr>
          <p:cNvPr id="5" name="Slide Number Placeholder 4"/>
          <p:cNvSpPr>
            <a:spLocks noGrp="1"/>
          </p:cNvSpPr>
          <p:nvPr>
            <p:ph type="sldNum" sz="quarter" idx="12"/>
          </p:nvPr>
        </p:nvSpPr>
        <p:spPr/>
        <p:txBody>
          <a:bodyPr/>
          <a:lstStyle>
            <a:lvl1pPr>
              <a:defRPr>
                <a:latin typeface="Times New Roman" panose="02020603050405020304" pitchFamily="18" charset="0"/>
              </a:defRPr>
            </a:lvl1pPr>
          </a:lstStyle>
          <a:p>
            <a:pPr defTabSz="685800">
              <a:defRPr/>
            </a:pPr>
            <a:fld id="{71E8A3FC-E3BA-43EB-9BD4-617B1084E99C}" type="slidenum">
              <a:rPr lang="en-US" altLang="en-US" smtClean="0"/>
              <a:pPr defTabSz="685800">
                <a:defRPr/>
              </a:pPr>
              <a:t>‹#›</a:t>
            </a:fld>
            <a:endParaRPr lang="en-US" altLang="en-US"/>
          </a:p>
        </p:txBody>
      </p:sp>
    </p:spTree>
    <p:extLst>
      <p:ext uri="{BB962C8B-B14F-4D97-AF65-F5344CB8AC3E}">
        <p14:creationId xmlns:p14="http://schemas.microsoft.com/office/powerpoint/2010/main" val="447258508"/>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solidFill>
                  <a:srgbClr val="B13F9A"/>
                </a:solidFill>
                <a:latin typeface="Times New Roman" pitchFamily="18" charset="0"/>
                <a:cs typeface="Times New Roman" pitchFamily="18" charset="0"/>
              </a:defRPr>
            </a:lvl1pPr>
            <a:extLst/>
          </a:lstStyle>
          <a:p>
            <a:pPr defTabSz="685800">
              <a:defRPr/>
            </a:pPr>
            <a:fld id="{FBD02C6F-7C1B-4357-BC99-497F50223B10}" type="datetimeFigureOut">
              <a:rPr lang="en-US" smtClean="0"/>
              <a:pPr defTabSz="685800">
                <a:defRPr/>
              </a:pPr>
              <a:t>2/26/2020</a:t>
            </a:fld>
            <a:endParaRPr lang="en-US"/>
          </a:p>
        </p:txBody>
      </p:sp>
      <p:sp>
        <p:nvSpPr>
          <p:cNvPr id="3" name="Footer Placeholder 2"/>
          <p:cNvSpPr>
            <a:spLocks noGrp="1"/>
          </p:cNvSpPr>
          <p:nvPr>
            <p:ph type="ftr" sz="quarter" idx="11"/>
          </p:nvPr>
        </p:nvSpPr>
        <p:spPr/>
        <p:txBody>
          <a:bodyPr/>
          <a:lstStyle>
            <a:lvl1pPr fontAlgn="base">
              <a:spcBef>
                <a:spcPct val="0"/>
              </a:spcBef>
              <a:spcAft>
                <a:spcPct val="0"/>
              </a:spcAft>
              <a:defRPr>
                <a:solidFill>
                  <a:srgbClr val="B13F9A"/>
                </a:solidFill>
                <a:latin typeface="Times New Roman" pitchFamily="18" charset="0"/>
                <a:cs typeface="Times New Roman" pitchFamily="18" charset="0"/>
              </a:defRPr>
            </a:lvl1pPr>
            <a:extLst/>
          </a:lstStyle>
          <a:p>
            <a:pPr defTabSz="685800">
              <a:defRPr/>
            </a:pPr>
            <a:endParaRPr lang="en-US"/>
          </a:p>
        </p:txBody>
      </p:sp>
      <p:sp>
        <p:nvSpPr>
          <p:cNvPr id="4" name="Slide Number Placeholder 3"/>
          <p:cNvSpPr>
            <a:spLocks noGrp="1"/>
          </p:cNvSpPr>
          <p:nvPr>
            <p:ph type="sldNum" sz="quarter" idx="12"/>
          </p:nvPr>
        </p:nvSpPr>
        <p:spPr/>
        <p:txBody>
          <a:bodyPr/>
          <a:lstStyle>
            <a:lvl1pPr>
              <a:defRPr>
                <a:latin typeface="Times New Roman" panose="02020603050405020304" pitchFamily="18" charset="0"/>
              </a:defRPr>
            </a:lvl1pPr>
          </a:lstStyle>
          <a:p>
            <a:pPr defTabSz="685800">
              <a:defRPr/>
            </a:pPr>
            <a:fld id="{0988C169-D9E9-4440-8E6C-774670C35E9A}" type="slidenum">
              <a:rPr lang="en-US" altLang="en-US" smtClean="0"/>
              <a:pPr defTabSz="685800">
                <a:defRPr/>
              </a:pPr>
              <a:t>‹#›</a:t>
            </a:fld>
            <a:endParaRPr lang="en-US" altLang="en-US"/>
          </a:p>
        </p:txBody>
      </p:sp>
    </p:spTree>
    <p:extLst>
      <p:ext uri="{BB962C8B-B14F-4D97-AF65-F5344CB8AC3E}">
        <p14:creationId xmlns:p14="http://schemas.microsoft.com/office/powerpoint/2010/main" val="16655837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515100" y="609600"/>
            <a:ext cx="1943100" cy="5486400"/>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685800" y="609600"/>
            <a:ext cx="5676900" cy="5486400"/>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C94D5842-5EB4-43D5-9FDC-F4A482ECB1A8}" type="slidenum">
              <a:rPr lang="ar-SA"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09034454"/>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1173480"/>
          </a:xfrm>
        </p:spPr>
        <p:txBody>
          <a:bodyPr wrap="square"/>
          <a:lstStyle>
            <a:lvl1pPr algn="l">
              <a:buNone/>
              <a:defRPr lang="en-US" sz="1800" baseline="0" smtClean="0"/>
            </a:lvl1pPr>
            <a:extLst/>
          </a:lstStyle>
          <a:p>
            <a:r>
              <a:rPr lang="en-US" smtClean="0"/>
              <a:t>Click to edit Master title style</a:t>
            </a:r>
            <a:endParaRPr lang="en-US"/>
          </a:p>
        </p:txBody>
      </p:sp>
      <p:sp>
        <p:nvSpPr>
          <p:cNvPr id="3" name="Text Placeholder 2"/>
          <p:cNvSpPr>
            <a:spLocks noGrp="1"/>
          </p:cNvSpPr>
          <p:nvPr>
            <p:ph type="body" idx="2"/>
          </p:nvPr>
        </p:nvSpPr>
        <p:spPr>
          <a:xfrm>
            <a:off x="457200" y="1497416"/>
            <a:ext cx="5897880" cy="602512"/>
          </a:xfrm>
        </p:spPr>
        <p:txBody>
          <a:bodyPr rot="0" spcFirstLastPara="0" vertOverflow="overflow" horzOverflow="overflow" lIns="45720" tIns="0" rIns="0" bIns="0" spcCol="0" rtlCol="0" fromWordArt="0" forceAA="0">
            <a:normAutofit/>
          </a:bodyPr>
          <a:lstStyle>
            <a:lvl1pPr marL="0" indent="0">
              <a:spcBef>
                <a:spcPts val="0"/>
              </a:spcBef>
              <a:spcAft>
                <a:spcPts val="0"/>
              </a:spcAft>
              <a:buNone/>
              <a:defRPr sz="1050"/>
            </a:lvl1pPr>
            <a:lvl2pPr>
              <a:buNone/>
              <a:defRPr sz="900"/>
            </a:lvl2pPr>
            <a:lvl3pPr>
              <a:buNone/>
              <a:defRPr sz="750"/>
            </a:lvl3pPr>
            <a:lvl4pPr>
              <a:buNone/>
              <a:defRPr sz="675"/>
            </a:lvl4pPr>
            <a:lvl5pPr>
              <a:buNone/>
              <a:defRPr sz="675"/>
            </a:lvl5pPr>
            <a:extLst/>
          </a:lstStyle>
          <a:p>
            <a:pPr lvl="0"/>
            <a:r>
              <a:rPr lang="en-US" smtClean="0"/>
              <a:t>Click to edit Master text styles</a:t>
            </a:r>
          </a:p>
        </p:txBody>
      </p:sp>
      <p:sp>
        <p:nvSpPr>
          <p:cNvPr id="4" name="Content Placeholder 3"/>
          <p:cNvSpPr>
            <a:spLocks noGrp="1"/>
          </p:cNvSpPr>
          <p:nvPr>
            <p:ph sz="half" idx="1"/>
          </p:nvPr>
        </p:nvSpPr>
        <p:spPr>
          <a:xfrm>
            <a:off x="457200" y="2133600"/>
            <a:ext cx="7239000" cy="4371752"/>
          </a:xfrm>
        </p:spPr>
        <p:txBody>
          <a:bodyPr/>
          <a:lstStyle>
            <a:lvl1pPr>
              <a:defRPr sz="2400"/>
            </a:lvl1pPr>
            <a:lvl2pPr>
              <a:defRPr sz="2100"/>
            </a:lvl2pPr>
            <a:lvl3pPr>
              <a:defRPr sz="1800"/>
            </a:lvl3pPr>
            <a:lvl4pPr>
              <a:defRPr sz="1500"/>
            </a:lvl4pPr>
            <a:lvl5pPr>
              <a:defRPr sz="15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fontAlgn="base">
              <a:spcBef>
                <a:spcPct val="0"/>
              </a:spcBef>
              <a:spcAft>
                <a:spcPct val="0"/>
              </a:spcAft>
              <a:defRPr>
                <a:latin typeface="Times New Roman" pitchFamily="18" charset="0"/>
                <a:cs typeface="Times New Roman" pitchFamily="18" charset="0"/>
              </a:defRPr>
            </a:lvl1pPr>
            <a:extLst/>
          </a:lstStyle>
          <a:p>
            <a:pPr defTabSz="685800">
              <a:defRPr/>
            </a:pPr>
            <a:fld id="{9B1B08C2-1AB7-4C9F-9BB5-8D3D797423F8}" type="datetimeFigureOut">
              <a:rPr lang="en-US" smtClean="0"/>
              <a:pPr defTabSz="685800">
                <a:defRPr/>
              </a:pPr>
              <a:t>2/26/2020</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Times New Roman" pitchFamily="18" charset="0"/>
                <a:cs typeface="Times New Roman" pitchFamily="18" charset="0"/>
              </a:defRPr>
            </a:lvl1pPr>
            <a:extLst/>
          </a:lstStyle>
          <a:p>
            <a:pPr defTabSz="685800">
              <a:defRPr/>
            </a:pPr>
            <a:endParaRPr lang="en-US"/>
          </a:p>
        </p:txBody>
      </p:sp>
      <p:sp>
        <p:nvSpPr>
          <p:cNvPr id="7" name="Slide Number Placeholder 6"/>
          <p:cNvSpPr>
            <a:spLocks noGrp="1"/>
          </p:cNvSpPr>
          <p:nvPr>
            <p:ph type="sldNum" sz="quarter" idx="12"/>
          </p:nvPr>
        </p:nvSpPr>
        <p:spPr/>
        <p:txBody>
          <a:bodyPr/>
          <a:lstStyle>
            <a:lvl1pPr>
              <a:defRPr>
                <a:latin typeface="Times New Roman" panose="02020603050405020304" pitchFamily="18" charset="0"/>
              </a:defRPr>
            </a:lvl1pPr>
          </a:lstStyle>
          <a:p>
            <a:pPr defTabSz="685800">
              <a:defRPr/>
            </a:pPr>
            <a:fld id="{4C6E62EF-408F-46BC-A918-86712115F99B}" type="slidenum">
              <a:rPr lang="en-US" altLang="en-US" smtClean="0"/>
              <a:pPr defTabSz="685800">
                <a:defRPr/>
              </a:pPr>
              <a:t>‹#›</a:t>
            </a:fld>
            <a:endParaRPr lang="en-US" altLang="en-US"/>
          </a:p>
        </p:txBody>
      </p:sp>
    </p:spTree>
    <p:extLst>
      <p:ext uri="{BB962C8B-B14F-4D97-AF65-F5344CB8AC3E}">
        <p14:creationId xmlns:p14="http://schemas.microsoft.com/office/powerpoint/2010/main" val="1816576463"/>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blipFill dpi="0" rotWithShape="0">
          <a:blip r:embed="rId3"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a:xfrm rot="21240000">
            <a:off x="598489" y="1004888"/>
            <a:ext cx="4319587" cy="4311650"/>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Georgia"/>
              <a:ea typeface="+mn-ea"/>
              <a:cs typeface="+mn-cs"/>
            </a:endParaRPr>
          </a:p>
        </p:txBody>
      </p:sp>
      <p:sp>
        <p:nvSpPr>
          <p:cNvPr id="6" name="Rectangle 5"/>
          <p:cNvSpPr/>
          <p:nvPr/>
        </p:nvSpPr>
        <p:spPr>
          <a:xfrm rot="21420000">
            <a:off x="596901" y="998540"/>
            <a:ext cx="4319588" cy="4313237"/>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Georgia"/>
              <a:ea typeface="+mn-ea"/>
              <a:cs typeface="+mn-cs"/>
            </a:endParaRPr>
          </a:p>
        </p:txBody>
      </p:sp>
      <p:sp>
        <p:nvSpPr>
          <p:cNvPr id="2" name="Title 1"/>
          <p:cNvSpPr>
            <a:spLocks noGrp="1"/>
          </p:cNvSpPr>
          <p:nvPr>
            <p:ph type="title"/>
          </p:nvPr>
        </p:nvSpPr>
        <p:spPr>
          <a:xfrm>
            <a:off x="5389098" y="1143000"/>
            <a:ext cx="3429000" cy="2057400"/>
          </a:xfrm>
        </p:spPr>
        <p:txBody>
          <a:bodyPr/>
          <a:lstStyle>
            <a:lvl1pPr algn="l">
              <a:buNone/>
              <a:defRPr sz="225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lang="en-US" smtClean="0"/>
              <a:t>Click to edit Master title style</a:t>
            </a:r>
            <a:endParaRPr lang="en-US" dirty="0"/>
          </a:p>
        </p:txBody>
      </p:sp>
      <p:sp>
        <p:nvSpPr>
          <p:cNvPr id="4" name="Text Placeholder 3"/>
          <p:cNvSpPr>
            <a:spLocks noGrp="1"/>
          </p:cNvSpPr>
          <p:nvPr>
            <p:ph type="body" sz="half" idx="2"/>
          </p:nvPr>
        </p:nvSpPr>
        <p:spPr>
          <a:xfrm>
            <a:off x="5389098" y="3283634"/>
            <a:ext cx="3429000" cy="1920240"/>
          </a:xfrm>
        </p:spPr>
        <p:txBody>
          <a:bodyPr rot="0" spcFirstLastPara="0" vertOverflow="overflow" horzOverflow="overflow" lIns="82296" tIns="0" rIns="0" bIns="0" spcCol="0" rtlCol="0" fromWordArt="0" forceAA="0">
            <a:normAutofit/>
          </a:bodyPr>
          <a:lstStyle>
            <a:lvl1pPr marL="0" indent="0">
              <a:lnSpc>
                <a:spcPct val="100000"/>
              </a:lnSpc>
              <a:spcBef>
                <a:spcPts val="0"/>
              </a:spcBef>
              <a:buFontTx/>
              <a:buNone/>
              <a:defRPr sz="1050" baseline="0">
                <a:solidFill>
                  <a:schemeClr val="tx1"/>
                </a:solidFill>
              </a:defRPr>
            </a:lvl1pPr>
            <a:lvl2pPr>
              <a:defRPr sz="900"/>
            </a:lvl2pPr>
            <a:lvl3pPr>
              <a:defRPr sz="750"/>
            </a:lvl3pPr>
            <a:lvl4pPr>
              <a:defRPr sz="675"/>
            </a:lvl4pPr>
            <a:lvl5pPr>
              <a:defRPr sz="675"/>
            </a:lvl5pPr>
            <a:extLst/>
          </a:lstStyle>
          <a:p>
            <a:pPr lvl="0"/>
            <a:r>
              <a:rPr lang="en-US" smtClean="0"/>
              <a:t>Click to edit Master text styles</a:t>
            </a:r>
          </a:p>
        </p:txBody>
      </p:sp>
      <p:sp>
        <p:nvSpPr>
          <p:cNvPr id="10" name="Picture Placeholder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normAutofit/>
          </a:bodyPr>
          <a:lstStyle>
            <a:lvl1pPr marL="0" indent="0">
              <a:buNone/>
              <a:defRPr sz="2400"/>
            </a:lvl1pPr>
            <a:extLst/>
          </a:lstStyle>
          <a:p>
            <a:pPr lvl="0"/>
            <a:r>
              <a:rPr lang="en-US" noProof="0" smtClean="0"/>
              <a:t>Click icon to add picture</a:t>
            </a:r>
            <a:endParaRPr lang="en-US" noProof="0" dirty="0"/>
          </a:p>
        </p:txBody>
      </p:sp>
      <p:sp>
        <p:nvSpPr>
          <p:cNvPr id="7" name="Date Placeholder 4"/>
          <p:cNvSpPr>
            <a:spLocks noGrp="1"/>
          </p:cNvSpPr>
          <p:nvPr>
            <p:ph type="dt" sz="half" idx="10"/>
          </p:nvPr>
        </p:nvSpPr>
        <p:spPr/>
        <p:txBody>
          <a:bodyPr/>
          <a:lstStyle>
            <a:lvl1pPr fontAlgn="base">
              <a:spcBef>
                <a:spcPct val="0"/>
              </a:spcBef>
              <a:spcAft>
                <a:spcPct val="0"/>
              </a:spcAft>
              <a:defRPr>
                <a:solidFill>
                  <a:srgbClr val="F4E7ED"/>
                </a:solidFill>
                <a:latin typeface="Times New Roman" pitchFamily="18" charset="0"/>
                <a:cs typeface="Times New Roman" pitchFamily="18" charset="0"/>
              </a:defRPr>
            </a:lvl1pPr>
            <a:extLst/>
          </a:lstStyle>
          <a:p>
            <a:pPr defTabSz="685800">
              <a:defRPr/>
            </a:pPr>
            <a:fld id="{9DD9391E-0BDF-409C-9F43-558B64512BED}" type="datetimeFigureOut">
              <a:rPr lang="en-US" smtClean="0"/>
              <a:pPr defTabSz="685800">
                <a:defRPr/>
              </a:pPr>
              <a:t>2/26/2020</a:t>
            </a:fld>
            <a:endParaRPr lang="en-US"/>
          </a:p>
        </p:txBody>
      </p:sp>
      <p:sp>
        <p:nvSpPr>
          <p:cNvPr id="8" name="Footer Placeholder 5"/>
          <p:cNvSpPr>
            <a:spLocks noGrp="1"/>
          </p:cNvSpPr>
          <p:nvPr>
            <p:ph type="ftr" sz="quarter" idx="11"/>
          </p:nvPr>
        </p:nvSpPr>
        <p:spPr/>
        <p:txBody>
          <a:bodyPr/>
          <a:lstStyle>
            <a:lvl1pPr fontAlgn="base">
              <a:spcBef>
                <a:spcPct val="0"/>
              </a:spcBef>
              <a:spcAft>
                <a:spcPct val="0"/>
              </a:spcAft>
              <a:defRPr>
                <a:solidFill>
                  <a:srgbClr val="F4E7ED"/>
                </a:solidFill>
                <a:latin typeface="Times New Roman" pitchFamily="18" charset="0"/>
                <a:cs typeface="Times New Roman" pitchFamily="18" charset="0"/>
              </a:defRPr>
            </a:lvl1pPr>
            <a:extLst/>
          </a:lstStyle>
          <a:p>
            <a:pPr defTabSz="685800">
              <a:defRPr/>
            </a:pPr>
            <a:endParaRPr lang="en-US"/>
          </a:p>
        </p:txBody>
      </p:sp>
      <p:sp>
        <p:nvSpPr>
          <p:cNvPr id="9" name="Slide Number Placeholder 6"/>
          <p:cNvSpPr>
            <a:spLocks noGrp="1"/>
          </p:cNvSpPr>
          <p:nvPr>
            <p:ph type="sldNum" sz="quarter" idx="12"/>
          </p:nvPr>
        </p:nvSpPr>
        <p:spPr/>
        <p:txBody>
          <a:bodyPr/>
          <a:lstStyle>
            <a:lvl1pPr>
              <a:defRPr>
                <a:solidFill>
                  <a:srgbClr val="F4E7ED"/>
                </a:solidFill>
                <a:latin typeface="Times New Roman" panose="02020603050405020304" pitchFamily="18" charset="0"/>
              </a:defRPr>
            </a:lvl1pPr>
          </a:lstStyle>
          <a:p>
            <a:pPr defTabSz="685800">
              <a:defRPr/>
            </a:pPr>
            <a:fld id="{60F3CE4F-FEC4-4F9C-906D-FA4902370F01}" type="slidenum">
              <a:rPr lang="en-US" altLang="en-US" smtClean="0"/>
              <a:pPr defTabSz="685800">
                <a:defRPr/>
              </a:pPr>
              <a:t>‹#›</a:t>
            </a:fld>
            <a:endParaRPr lang="en-US" altLang="en-US"/>
          </a:p>
        </p:txBody>
      </p:sp>
    </p:spTree>
    <p:extLst>
      <p:ext uri="{BB962C8B-B14F-4D97-AF65-F5344CB8AC3E}">
        <p14:creationId xmlns:p14="http://schemas.microsoft.com/office/powerpoint/2010/main" val="941060517"/>
      </p:ext>
    </p:extLst>
  </p:cSld>
  <p:clrMapOvr>
    <a:overrideClrMapping bg1="dk1" tx1="lt1" bg2="dk2" tx2="lt2" accent1="accent1" accent2="accent2" accent3="accent3" accent4="accent4" accent5="accent5" accent6="accent6" hlink="hlink" folHlink="folHlink"/>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Times New Roman" pitchFamily="18" charset="0"/>
                <a:cs typeface="Times New Roman" pitchFamily="18" charset="0"/>
              </a:defRPr>
            </a:lvl1pPr>
            <a:extLst/>
          </a:lstStyle>
          <a:p>
            <a:pPr defTabSz="685800">
              <a:defRPr/>
            </a:pPr>
            <a:fld id="{87B50635-3D6A-4E88-9814-D54C7762E59F}" type="datetimeFigureOut">
              <a:rPr lang="en-US" smtClean="0"/>
              <a:pPr defTabSz="685800">
                <a:defRPr/>
              </a:pPr>
              <a:t>2/26/2020</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Times New Roman" pitchFamily="18" charset="0"/>
                <a:cs typeface="Times New Roman" pitchFamily="18" charset="0"/>
              </a:defRPr>
            </a:lvl1pPr>
            <a:extLst/>
          </a:lstStyle>
          <a:p>
            <a:pPr defTabSz="685800">
              <a:defRPr/>
            </a:pPr>
            <a:endParaRPr lang="en-US"/>
          </a:p>
        </p:txBody>
      </p:sp>
      <p:sp>
        <p:nvSpPr>
          <p:cNvPr id="6" name="Slide Number Placeholder 5"/>
          <p:cNvSpPr>
            <a:spLocks noGrp="1"/>
          </p:cNvSpPr>
          <p:nvPr>
            <p:ph type="sldNum" sz="quarter" idx="12"/>
          </p:nvPr>
        </p:nvSpPr>
        <p:spPr/>
        <p:txBody>
          <a:bodyPr/>
          <a:lstStyle>
            <a:lvl1pPr>
              <a:defRPr>
                <a:latin typeface="Times New Roman" panose="02020603050405020304" pitchFamily="18" charset="0"/>
              </a:defRPr>
            </a:lvl1pPr>
          </a:lstStyle>
          <a:p>
            <a:pPr defTabSz="685800">
              <a:defRPr/>
            </a:pPr>
            <a:fld id="{20EA118C-E619-4F6D-9F42-50B59AE0EFF9}" type="slidenum">
              <a:rPr lang="en-US" altLang="en-US" smtClean="0"/>
              <a:pPr defTabSz="685800">
                <a:defRPr/>
              </a:pPr>
              <a:t>‹#›</a:t>
            </a:fld>
            <a:endParaRPr lang="en-US" altLang="en-US"/>
          </a:p>
        </p:txBody>
      </p:sp>
    </p:spTree>
    <p:extLst>
      <p:ext uri="{BB962C8B-B14F-4D97-AF65-F5344CB8AC3E}">
        <p14:creationId xmlns:p14="http://schemas.microsoft.com/office/powerpoint/2010/main" val="763878599"/>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957"/>
            <a:ext cx="1524000" cy="5851525"/>
          </a:xfrm>
        </p:spPr>
        <p:txBody>
          <a:bodyPr vert="eaVert" ancho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4"/>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243388" y="6557963"/>
            <a:ext cx="2001837" cy="227012"/>
          </a:xfrm>
        </p:spPr>
        <p:txBody>
          <a:bodyPr/>
          <a:lstStyle>
            <a:lvl1pPr fontAlgn="base">
              <a:spcBef>
                <a:spcPct val="0"/>
              </a:spcBef>
              <a:spcAft>
                <a:spcPct val="0"/>
              </a:spcAft>
              <a:defRPr>
                <a:latin typeface="Times New Roman" pitchFamily="18" charset="0"/>
                <a:cs typeface="Times New Roman" pitchFamily="18" charset="0"/>
              </a:defRPr>
            </a:lvl1pPr>
            <a:extLst/>
          </a:lstStyle>
          <a:p>
            <a:pPr defTabSz="685800">
              <a:defRPr/>
            </a:pPr>
            <a:fld id="{7A090417-4EA9-4C49-92DD-1E6313165F51}" type="datetimeFigureOut">
              <a:rPr lang="en-US" smtClean="0"/>
              <a:pPr defTabSz="685800">
                <a:defRPr/>
              </a:pPr>
              <a:t>2/26/2020</a:t>
            </a:fld>
            <a:endParaRPr lang="en-US"/>
          </a:p>
        </p:txBody>
      </p:sp>
      <p:sp>
        <p:nvSpPr>
          <p:cNvPr id="5" name="Footer Placeholder 4"/>
          <p:cNvSpPr>
            <a:spLocks noGrp="1"/>
          </p:cNvSpPr>
          <p:nvPr>
            <p:ph type="ftr" sz="quarter" idx="11"/>
          </p:nvPr>
        </p:nvSpPr>
        <p:spPr>
          <a:xfrm>
            <a:off x="457200" y="6556375"/>
            <a:ext cx="3657600" cy="228600"/>
          </a:xfrm>
        </p:spPr>
        <p:txBody>
          <a:bodyPr/>
          <a:lstStyle>
            <a:lvl1pPr fontAlgn="base">
              <a:spcBef>
                <a:spcPct val="0"/>
              </a:spcBef>
              <a:spcAft>
                <a:spcPct val="0"/>
              </a:spcAft>
              <a:defRPr>
                <a:latin typeface="Times New Roman" pitchFamily="18" charset="0"/>
                <a:cs typeface="Times New Roman" pitchFamily="18" charset="0"/>
              </a:defRPr>
            </a:lvl1pPr>
            <a:extLst/>
          </a:lstStyle>
          <a:p>
            <a:pPr defTabSz="685800">
              <a:defRPr/>
            </a:pPr>
            <a:endParaRPr lang="en-US"/>
          </a:p>
        </p:txBody>
      </p:sp>
      <p:sp>
        <p:nvSpPr>
          <p:cNvPr id="6" name="Slide Number Placeholder 5"/>
          <p:cNvSpPr>
            <a:spLocks noGrp="1"/>
          </p:cNvSpPr>
          <p:nvPr>
            <p:ph type="sldNum" sz="quarter" idx="12"/>
          </p:nvPr>
        </p:nvSpPr>
        <p:spPr>
          <a:xfrm>
            <a:off x="6254751" y="6553200"/>
            <a:ext cx="587375" cy="228600"/>
          </a:xfrm>
        </p:spPr>
        <p:txBody>
          <a:bodyPr/>
          <a:lstStyle>
            <a:lvl1pPr>
              <a:defRPr>
                <a:latin typeface="Times New Roman" panose="02020603050405020304" pitchFamily="18" charset="0"/>
              </a:defRPr>
            </a:lvl1pPr>
          </a:lstStyle>
          <a:p>
            <a:pPr defTabSz="685800">
              <a:defRPr/>
            </a:pPr>
            <a:fld id="{08D4A104-59F6-464A-A5BC-840E874B4826}" type="slidenum">
              <a:rPr lang="en-US" altLang="en-US" smtClean="0"/>
              <a:pPr defTabSz="685800">
                <a:defRPr/>
              </a:pPr>
              <a:t>‹#›</a:t>
            </a:fld>
            <a:endParaRPr lang="en-US" altLang="en-US"/>
          </a:p>
        </p:txBody>
      </p:sp>
    </p:spTree>
    <p:extLst>
      <p:ext uri="{BB962C8B-B14F-4D97-AF65-F5344CB8AC3E}">
        <p14:creationId xmlns:p14="http://schemas.microsoft.com/office/powerpoint/2010/main" val="366850001"/>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flipH="1">
            <a:off x="2667000" y="0"/>
            <a:ext cx="6477000" cy="6858000"/>
          </a:xfrm>
          <a:prstGeom prst="rect">
            <a:avLst/>
          </a:prstGeom>
          <a:blipFill>
            <a:blip r:embed="rId3" cstate="email">
              <a:alphaModFix amt="43000"/>
              <a:extLst>
                <a:ext uri="{28A0092B-C50C-407E-A947-70E740481C1C}">
                  <a14:useLocalDpi xmlns:a14="http://schemas.microsoft.com/office/drawing/2010/main"/>
                </a:ext>
              </a:extLst>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Georgia"/>
              <a:ea typeface="+mn-ea"/>
              <a:cs typeface="+mn-cs"/>
            </a:endParaRPr>
          </a:p>
        </p:txBody>
      </p:sp>
      <p:sp>
        <p:nvSpPr>
          <p:cNvPr id="5" name="Straight Connector 4"/>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Georgia"/>
              <a:ea typeface="+mn-ea"/>
              <a:cs typeface="Times New Roman" panose="02020603050405020304" pitchFamily="18" charset="0"/>
            </a:endParaRPr>
          </a:p>
        </p:txBody>
      </p:sp>
      <p:sp>
        <p:nvSpPr>
          <p:cNvPr id="12" name="Title 11"/>
          <p:cNvSpPr>
            <a:spLocks noGrp="1"/>
          </p:cNvSpPr>
          <p:nvPr>
            <p:ph type="ctrTitle"/>
          </p:nvPr>
        </p:nvSpPr>
        <p:spPr>
          <a:xfrm>
            <a:off x="3366868" y="533400"/>
            <a:ext cx="5105400" cy="2868168"/>
          </a:xfrm>
        </p:spPr>
        <p:txBody>
          <a:bodyPr>
            <a:noAutofit/>
          </a:bodyPr>
          <a:lstStyle>
            <a:lvl1pPr algn="r">
              <a:defRPr sz="3150" b="1"/>
            </a:lvl1pPr>
            <a:extLst/>
          </a:lstStyle>
          <a:p>
            <a:r>
              <a:rPr lang="en-US" smtClean="0"/>
              <a:t>Click to edit Master title style</a:t>
            </a:r>
            <a:endParaRPr lang="en-US"/>
          </a:p>
        </p:txBody>
      </p:sp>
      <p:sp>
        <p:nvSpPr>
          <p:cNvPr id="25" name="Subtitle 24"/>
          <p:cNvSpPr>
            <a:spLocks noGrp="1"/>
          </p:cNvSpPr>
          <p:nvPr>
            <p:ph type="subTitle" idx="1"/>
          </p:nvPr>
        </p:nvSpPr>
        <p:spPr>
          <a:xfrm>
            <a:off x="3354442" y="3539864"/>
            <a:ext cx="5114778" cy="1101248"/>
          </a:xfrm>
        </p:spPr>
        <p:txBody>
          <a:bodyPr lIns="45720" tIns="0" rIns="45720" bIns="0"/>
          <a:lstStyle>
            <a:lvl1pPr marL="0" indent="0" algn="r">
              <a:buNone/>
              <a:defRPr sz="1650">
                <a:solidFill>
                  <a:srgbClr val="FFFFFF"/>
                </a:solidFill>
                <a:effectLst/>
              </a:defRPr>
            </a:lvl1pPr>
            <a:lvl2pPr marL="342900" indent="0" algn="ctr">
              <a:buNone/>
            </a:lvl2pPr>
            <a:lvl3pPr marL="685800" indent="0" algn="ctr">
              <a:buNone/>
            </a:lvl3pPr>
            <a:lvl4pPr marL="1028700" indent="0" algn="ctr">
              <a:buNone/>
            </a:lvl4pPr>
            <a:lvl5pPr marL="1371600" indent="0" algn="ctr">
              <a:buNone/>
            </a:lvl5pPr>
            <a:lvl6pPr marL="1714500" indent="0" algn="ctr">
              <a:buNone/>
            </a:lvl6pPr>
            <a:lvl7pPr marL="2057400" indent="0" algn="ctr">
              <a:buNone/>
            </a:lvl7pPr>
            <a:lvl8pPr marL="2400300" indent="0" algn="ctr">
              <a:buNone/>
            </a:lvl8pPr>
            <a:lvl9pPr marL="2743200" indent="0" algn="ctr">
              <a:buNone/>
            </a:lvl9pPr>
            <a:extLst/>
          </a:lstStyle>
          <a:p>
            <a:r>
              <a:rPr lang="en-US" smtClean="0"/>
              <a:t>Click to edit Master subtitle style</a:t>
            </a:r>
            <a:endParaRPr lang="en-US"/>
          </a:p>
        </p:txBody>
      </p:sp>
      <p:sp>
        <p:nvSpPr>
          <p:cNvPr id="6" name="Date Placeholder 30"/>
          <p:cNvSpPr>
            <a:spLocks noGrp="1"/>
          </p:cNvSpPr>
          <p:nvPr>
            <p:ph type="dt" sz="half" idx="10"/>
          </p:nvPr>
        </p:nvSpPr>
        <p:spPr>
          <a:xfrm>
            <a:off x="5870576" y="6557963"/>
            <a:ext cx="2003425" cy="227012"/>
          </a:xfrm>
        </p:spPr>
        <p:txBody>
          <a:bodyPr/>
          <a:lstStyle>
            <a:lvl1pPr fontAlgn="base">
              <a:spcBef>
                <a:spcPct val="0"/>
              </a:spcBef>
              <a:spcAft>
                <a:spcPct val="0"/>
              </a:spcAft>
              <a:defRPr lang="en-US">
                <a:solidFill>
                  <a:srgbClr val="FFFFFF"/>
                </a:solidFill>
                <a:latin typeface="Times New Roman" pitchFamily="18" charset="0"/>
                <a:cs typeface="Times New Roman" pitchFamily="18" charset="0"/>
              </a:defRPr>
            </a:lvl1pPr>
            <a:extLst/>
          </a:lstStyle>
          <a:p>
            <a:pPr defTabSz="685800">
              <a:defRPr/>
            </a:pPr>
            <a:fld id="{3784657F-86BD-4131-9B48-8BDD6F35EDDA}" type="datetimeFigureOut">
              <a:rPr lang="en-US" smtClean="0"/>
              <a:pPr defTabSz="685800">
                <a:defRPr/>
              </a:pPr>
              <a:t>2/26/2020</a:t>
            </a:fld>
            <a:endParaRPr lang="en-US"/>
          </a:p>
        </p:txBody>
      </p:sp>
      <p:sp>
        <p:nvSpPr>
          <p:cNvPr id="7" name="Footer Placeholder 17"/>
          <p:cNvSpPr>
            <a:spLocks noGrp="1"/>
          </p:cNvSpPr>
          <p:nvPr>
            <p:ph type="ftr" sz="quarter" idx="11"/>
          </p:nvPr>
        </p:nvSpPr>
        <p:spPr>
          <a:xfrm>
            <a:off x="2819400" y="6557963"/>
            <a:ext cx="2927350" cy="228600"/>
          </a:xfrm>
        </p:spPr>
        <p:txBody>
          <a:bodyPr/>
          <a:lstStyle>
            <a:lvl1pPr fontAlgn="base">
              <a:spcBef>
                <a:spcPct val="0"/>
              </a:spcBef>
              <a:spcAft>
                <a:spcPct val="0"/>
              </a:spcAft>
              <a:defRPr lang="en-US">
                <a:solidFill>
                  <a:srgbClr val="FFFFFF"/>
                </a:solidFill>
                <a:latin typeface="Times New Roman" pitchFamily="18" charset="0"/>
                <a:cs typeface="Times New Roman" pitchFamily="18" charset="0"/>
              </a:defRPr>
            </a:lvl1pPr>
            <a:extLst/>
          </a:lstStyle>
          <a:p>
            <a:pPr defTabSz="685800">
              <a:defRPr/>
            </a:pPr>
            <a:endParaRPr lang="en-US"/>
          </a:p>
        </p:txBody>
      </p:sp>
      <p:sp>
        <p:nvSpPr>
          <p:cNvPr id="8" name="Slide Number Placeholder 28"/>
          <p:cNvSpPr>
            <a:spLocks noGrp="1"/>
          </p:cNvSpPr>
          <p:nvPr>
            <p:ph type="sldNum" sz="quarter" idx="12"/>
          </p:nvPr>
        </p:nvSpPr>
        <p:spPr>
          <a:xfrm>
            <a:off x="7880351" y="6556375"/>
            <a:ext cx="588963" cy="228600"/>
          </a:xfrm>
        </p:spPr>
        <p:txBody>
          <a:bodyPr/>
          <a:lstStyle>
            <a:lvl1pPr>
              <a:defRPr>
                <a:solidFill>
                  <a:srgbClr val="FFFFFF"/>
                </a:solidFill>
                <a:latin typeface="Times New Roman" panose="02020603050405020304" pitchFamily="18" charset="0"/>
              </a:defRPr>
            </a:lvl1pPr>
          </a:lstStyle>
          <a:p>
            <a:pPr defTabSz="685800">
              <a:defRPr/>
            </a:pPr>
            <a:fld id="{5D7C007E-418E-4CD2-8D27-547FAE514942}" type="slidenum">
              <a:rPr lang="en-US" altLang="en-US" smtClean="0"/>
              <a:pPr defTabSz="685800">
                <a:defRPr/>
              </a:pPr>
              <a:t>‹#›</a:t>
            </a:fld>
            <a:endParaRPr lang="en-US" altLang="en-US"/>
          </a:p>
        </p:txBody>
      </p:sp>
    </p:spTree>
    <p:extLst>
      <p:ext uri="{BB962C8B-B14F-4D97-AF65-F5344CB8AC3E}">
        <p14:creationId xmlns:p14="http://schemas.microsoft.com/office/powerpoint/2010/main" val="39392017"/>
      </p:ext>
    </p:extLst>
  </p:cSld>
  <p:clrMapOvr>
    <a:overrideClrMapping bg1="lt1" tx1="dk1" bg2="lt2" tx2="dk2" accent1="accent1" accent2="accent2" accent3="accent3" accent4="accent4" accent5="accent5" accent6="accent6" hlink="hlink" folHlink="folHlink"/>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Times New Roman" pitchFamily="18" charset="0"/>
                <a:cs typeface="Times New Roman" pitchFamily="18" charset="0"/>
              </a:defRPr>
            </a:lvl1pPr>
            <a:extLst/>
          </a:lstStyle>
          <a:p>
            <a:pPr defTabSz="685800">
              <a:defRPr/>
            </a:pPr>
            <a:fld id="{DCF27999-20F6-425E-82CD-92DDD8CD7E69}" type="datetimeFigureOut">
              <a:rPr lang="en-US" smtClean="0"/>
              <a:pPr defTabSz="685800">
                <a:defRPr/>
              </a:pPr>
              <a:t>2/26/2020</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Times New Roman" pitchFamily="18" charset="0"/>
                <a:cs typeface="Times New Roman" pitchFamily="18" charset="0"/>
              </a:defRPr>
            </a:lvl1pPr>
            <a:extLst/>
          </a:lstStyle>
          <a:p>
            <a:pPr defTabSz="685800">
              <a:defRPr/>
            </a:pPr>
            <a:endParaRPr lang="en-US"/>
          </a:p>
        </p:txBody>
      </p:sp>
      <p:sp>
        <p:nvSpPr>
          <p:cNvPr id="6" name="Slide Number Placeholder 5"/>
          <p:cNvSpPr>
            <a:spLocks noGrp="1"/>
          </p:cNvSpPr>
          <p:nvPr>
            <p:ph type="sldNum" sz="quarter" idx="12"/>
          </p:nvPr>
        </p:nvSpPr>
        <p:spPr/>
        <p:txBody>
          <a:bodyPr/>
          <a:lstStyle>
            <a:lvl1pPr>
              <a:defRPr>
                <a:latin typeface="Times New Roman" panose="02020603050405020304" pitchFamily="18" charset="0"/>
              </a:defRPr>
            </a:lvl1pPr>
          </a:lstStyle>
          <a:p>
            <a:pPr defTabSz="685800">
              <a:defRPr/>
            </a:pPr>
            <a:fld id="{6970541E-64BF-45F1-807C-AC567A380D20}" type="slidenum">
              <a:rPr lang="en-US" altLang="en-US" smtClean="0"/>
              <a:pPr defTabSz="685800">
                <a:defRPr/>
              </a:pPr>
              <a:t>‹#›</a:t>
            </a:fld>
            <a:endParaRPr lang="en-US" altLang="en-US"/>
          </a:p>
        </p:txBody>
      </p:sp>
    </p:spTree>
    <p:extLst>
      <p:ext uri="{BB962C8B-B14F-4D97-AF65-F5344CB8AC3E}">
        <p14:creationId xmlns:p14="http://schemas.microsoft.com/office/powerpoint/2010/main" val="213562822"/>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66801" y="2821839"/>
            <a:ext cx="6255488" cy="1362075"/>
          </a:xfrm>
        </p:spPr>
        <p:txBody>
          <a:bodyPr anchor="t"/>
          <a:lstStyle>
            <a:lvl1pPr algn="r">
              <a:buNone/>
              <a:defRPr sz="3150" b="1" cap="all"/>
            </a:lvl1pPr>
            <a:extLst/>
          </a:lstStyle>
          <a:p>
            <a:r>
              <a:rPr lang="en-US" smtClean="0"/>
              <a:t>Click to edit Master title style</a:t>
            </a:r>
            <a:endParaRPr lang="en-US"/>
          </a:p>
        </p:txBody>
      </p:sp>
      <p:sp>
        <p:nvSpPr>
          <p:cNvPr id="3" name="Text Placeholder 2"/>
          <p:cNvSpPr>
            <a:spLocks noGrp="1"/>
          </p:cNvSpPr>
          <p:nvPr>
            <p:ph type="body" idx="1"/>
          </p:nvPr>
        </p:nvSpPr>
        <p:spPr>
          <a:xfrm>
            <a:off x="1066801" y="1905002"/>
            <a:ext cx="6255488" cy="743507"/>
          </a:xfrm>
        </p:spPr>
        <p:txBody>
          <a:bodyPr anchor="b"/>
          <a:lstStyle>
            <a:lvl1pPr marL="0" indent="0" algn="r">
              <a:buNone/>
              <a:defRPr sz="1500">
                <a:solidFill>
                  <a:schemeClr val="tx1"/>
                </a:solidFill>
                <a:effectLst/>
              </a:defRPr>
            </a:lvl1pPr>
            <a:lvl2pPr>
              <a:buNone/>
              <a:defRPr sz="1350">
                <a:solidFill>
                  <a:schemeClr val="tx1">
                    <a:tint val="75000"/>
                  </a:schemeClr>
                </a:solidFill>
              </a:defRPr>
            </a:lvl2pPr>
            <a:lvl3pPr>
              <a:buNone/>
              <a:defRPr sz="1200">
                <a:solidFill>
                  <a:schemeClr val="tx1">
                    <a:tint val="75000"/>
                  </a:schemeClr>
                </a:solidFill>
              </a:defRPr>
            </a:lvl3pPr>
            <a:lvl4pPr>
              <a:buNone/>
              <a:defRPr sz="1050">
                <a:solidFill>
                  <a:schemeClr val="tx1">
                    <a:tint val="75000"/>
                  </a:schemeClr>
                </a:solidFill>
              </a:defRPr>
            </a:lvl4pPr>
            <a:lvl5pPr>
              <a:buNone/>
              <a:defRPr sz="1050">
                <a:solidFill>
                  <a:schemeClr val="tx1">
                    <a:tint val="75000"/>
                  </a:schemeClr>
                </a:solidFill>
              </a:defRPr>
            </a:lvl5pPr>
            <a:extLst/>
          </a:lstStyle>
          <a:p>
            <a:pPr lvl="0"/>
            <a:r>
              <a:rPr lang="en-US" smtClean="0"/>
              <a:t>Click to edit Master text styles</a:t>
            </a:r>
          </a:p>
        </p:txBody>
      </p:sp>
      <p:sp>
        <p:nvSpPr>
          <p:cNvPr id="4" name="Date Placeholder 3"/>
          <p:cNvSpPr>
            <a:spLocks noGrp="1"/>
          </p:cNvSpPr>
          <p:nvPr>
            <p:ph type="dt" sz="half" idx="10"/>
          </p:nvPr>
        </p:nvSpPr>
        <p:spPr>
          <a:xfrm>
            <a:off x="4724400" y="6556377"/>
            <a:ext cx="2001838" cy="227013"/>
          </a:xfrm>
        </p:spPr>
        <p:txBody>
          <a:bodyPr/>
          <a:lstStyle>
            <a:lvl1pPr fontAlgn="base">
              <a:spcBef>
                <a:spcPct val="0"/>
              </a:spcBef>
              <a:spcAft>
                <a:spcPct val="0"/>
              </a:spcAft>
              <a:defRPr>
                <a:solidFill>
                  <a:srgbClr val="B13F9A"/>
                </a:solidFill>
                <a:latin typeface="Times New Roman" pitchFamily="18" charset="0"/>
                <a:cs typeface="Times New Roman" pitchFamily="18" charset="0"/>
              </a:defRPr>
            </a:lvl1pPr>
            <a:extLst/>
          </a:lstStyle>
          <a:p>
            <a:pPr defTabSz="685800">
              <a:defRPr/>
            </a:pPr>
            <a:fld id="{BDC87193-634A-461D-8999-60CAF9F808E7}" type="datetimeFigureOut">
              <a:rPr lang="en-US" smtClean="0"/>
              <a:pPr defTabSz="685800">
                <a:defRPr/>
              </a:pPr>
              <a:t>2/26/2020</a:t>
            </a:fld>
            <a:endParaRPr lang="en-US"/>
          </a:p>
        </p:txBody>
      </p:sp>
      <p:sp>
        <p:nvSpPr>
          <p:cNvPr id="5" name="Footer Placeholder 4"/>
          <p:cNvSpPr>
            <a:spLocks noGrp="1"/>
          </p:cNvSpPr>
          <p:nvPr>
            <p:ph type="ftr" sz="quarter" idx="11"/>
          </p:nvPr>
        </p:nvSpPr>
        <p:spPr>
          <a:xfrm>
            <a:off x="1735138" y="6556375"/>
            <a:ext cx="2895600" cy="228600"/>
          </a:xfrm>
        </p:spPr>
        <p:txBody>
          <a:bodyPr/>
          <a:lstStyle>
            <a:lvl1pPr fontAlgn="base">
              <a:spcBef>
                <a:spcPct val="0"/>
              </a:spcBef>
              <a:spcAft>
                <a:spcPct val="0"/>
              </a:spcAft>
              <a:defRPr>
                <a:solidFill>
                  <a:srgbClr val="B13F9A"/>
                </a:solidFill>
                <a:latin typeface="Times New Roman" pitchFamily="18" charset="0"/>
                <a:cs typeface="Times New Roman" pitchFamily="18" charset="0"/>
              </a:defRPr>
            </a:lvl1pPr>
            <a:extLst/>
          </a:lstStyle>
          <a:p>
            <a:pPr defTabSz="685800">
              <a:defRPr/>
            </a:pPr>
            <a:endParaRPr lang="en-US"/>
          </a:p>
        </p:txBody>
      </p:sp>
      <p:sp>
        <p:nvSpPr>
          <p:cNvPr id="6" name="Slide Number Placeholder 5"/>
          <p:cNvSpPr>
            <a:spLocks noGrp="1"/>
          </p:cNvSpPr>
          <p:nvPr>
            <p:ph type="sldNum" sz="quarter" idx="12"/>
          </p:nvPr>
        </p:nvSpPr>
        <p:spPr>
          <a:xfrm>
            <a:off x="6734176" y="6554788"/>
            <a:ext cx="587375" cy="228600"/>
          </a:xfrm>
        </p:spPr>
        <p:txBody>
          <a:bodyPr/>
          <a:lstStyle>
            <a:lvl1pPr>
              <a:defRPr>
                <a:latin typeface="Times New Roman" panose="02020603050405020304" pitchFamily="18" charset="0"/>
              </a:defRPr>
            </a:lvl1pPr>
          </a:lstStyle>
          <a:p>
            <a:pPr defTabSz="685800">
              <a:defRPr/>
            </a:pPr>
            <a:fld id="{0BF96A18-9942-4B4E-AA3C-F6C304FF79FE}" type="slidenum">
              <a:rPr lang="en-US" altLang="en-US" smtClean="0"/>
              <a:pPr defTabSz="685800">
                <a:defRPr/>
              </a:pPr>
              <a:t>‹#›</a:t>
            </a:fld>
            <a:endParaRPr lang="en-US" altLang="en-US"/>
          </a:p>
        </p:txBody>
      </p:sp>
    </p:spTree>
    <p:extLst>
      <p:ext uri="{BB962C8B-B14F-4D97-AF65-F5344CB8AC3E}">
        <p14:creationId xmlns:p14="http://schemas.microsoft.com/office/powerpoint/2010/main" val="4252419941"/>
      </p:ext>
    </p:extLst>
  </p:cSld>
  <p:clrMapOvr>
    <a:overrideClrMapping bg1="lt1" tx1="dk1" bg2="lt2" tx2="dk2" accent1="accent1" accent2="accent2" accent3="accent3" accent4="accent4" accent5="accent5" accent6="accent6" hlink="hlink" folHlink="folHlink"/>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2"/>
            <a:ext cx="3520440" cy="4525963"/>
          </a:xfrm>
        </p:spPr>
        <p:txBody>
          <a:bodyPr/>
          <a:lstStyle>
            <a:lvl1pPr>
              <a:defRPr sz="2100"/>
            </a:lvl1pPr>
            <a:lvl2pPr>
              <a:defRPr sz="1800"/>
            </a:lvl2pPr>
            <a:lvl3pPr>
              <a:defRPr sz="1500"/>
            </a:lvl3pPr>
            <a:lvl4pPr>
              <a:defRPr sz="1350"/>
            </a:lvl4pPr>
            <a:lvl5pPr>
              <a:defRPr sz="135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178808" y="1600202"/>
            <a:ext cx="3520440" cy="4525963"/>
          </a:xfrm>
        </p:spPr>
        <p:txBody>
          <a:bodyPr/>
          <a:lstStyle>
            <a:lvl1pPr>
              <a:defRPr sz="2100"/>
            </a:lvl1pPr>
            <a:lvl2pPr>
              <a:defRPr sz="1800"/>
            </a:lvl2pPr>
            <a:lvl3pPr>
              <a:defRPr sz="1500"/>
            </a:lvl3pPr>
            <a:lvl4pPr>
              <a:defRPr sz="1350"/>
            </a:lvl4pPr>
            <a:lvl5pPr>
              <a:defRPr sz="135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fontAlgn="base">
              <a:spcBef>
                <a:spcPct val="0"/>
              </a:spcBef>
              <a:spcAft>
                <a:spcPct val="0"/>
              </a:spcAft>
              <a:defRPr>
                <a:latin typeface="Times New Roman" pitchFamily="18" charset="0"/>
                <a:cs typeface="Times New Roman" pitchFamily="18" charset="0"/>
              </a:defRPr>
            </a:lvl1pPr>
            <a:extLst/>
          </a:lstStyle>
          <a:p>
            <a:pPr defTabSz="685800">
              <a:defRPr/>
            </a:pPr>
            <a:fld id="{1737E31F-7C29-4770-930E-87C907DA2BB7}" type="datetimeFigureOut">
              <a:rPr lang="en-US" smtClean="0"/>
              <a:pPr defTabSz="685800">
                <a:defRPr/>
              </a:pPr>
              <a:t>2/26/2020</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Times New Roman" pitchFamily="18" charset="0"/>
                <a:cs typeface="Times New Roman" pitchFamily="18" charset="0"/>
              </a:defRPr>
            </a:lvl1pPr>
            <a:extLst/>
          </a:lstStyle>
          <a:p>
            <a:pPr defTabSz="685800">
              <a:defRPr/>
            </a:pPr>
            <a:endParaRPr lang="en-US"/>
          </a:p>
        </p:txBody>
      </p:sp>
      <p:sp>
        <p:nvSpPr>
          <p:cNvPr id="7" name="Slide Number Placeholder 6"/>
          <p:cNvSpPr>
            <a:spLocks noGrp="1"/>
          </p:cNvSpPr>
          <p:nvPr>
            <p:ph type="sldNum" sz="quarter" idx="12"/>
          </p:nvPr>
        </p:nvSpPr>
        <p:spPr/>
        <p:txBody>
          <a:bodyPr/>
          <a:lstStyle>
            <a:lvl1pPr>
              <a:defRPr>
                <a:latin typeface="Times New Roman" panose="02020603050405020304" pitchFamily="18" charset="0"/>
              </a:defRPr>
            </a:lvl1pPr>
          </a:lstStyle>
          <a:p>
            <a:pPr defTabSz="685800">
              <a:defRPr/>
            </a:pPr>
            <a:fld id="{327DB153-F936-468F-8887-D463239EFD7C}" type="slidenum">
              <a:rPr lang="en-US" altLang="en-US" smtClean="0"/>
              <a:pPr defTabSz="685800">
                <a:defRPr/>
              </a:pPr>
              <a:t>‹#›</a:t>
            </a:fld>
            <a:endParaRPr lang="en-US" altLang="en-US"/>
          </a:p>
        </p:txBody>
      </p:sp>
    </p:spTree>
    <p:extLst>
      <p:ext uri="{BB962C8B-B14F-4D97-AF65-F5344CB8AC3E}">
        <p14:creationId xmlns:p14="http://schemas.microsoft.com/office/powerpoint/2010/main" val="3153504905"/>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lvl1pPr>
              <a:defRPr/>
            </a:lvl1pPr>
            <a:extLst/>
          </a:lstStyle>
          <a:p>
            <a:r>
              <a:rPr lang="en-US" smtClean="0"/>
              <a:t>Click to edit Master title style</a:t>
            </a:r>
            <a:endParaRPr lang="en-US"/>
          </a:p>
        </p:txBody>
      </p:sp>
      <p:sp>
        <p:nvSpPr>
          <p:cNvPr id="3" name="Text Placeholder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350" b="1">
                <a:solidFill>
                  <a:schemeClr val="tx2"/>
                </a:solidFill>
                <a:effectLst/>
              </a:defRPr>
            </a:lvl1pPr>
            <a:lvl2pPr>
              <a:buNone/>
              <a:defRPr sz="1500" b="1"/>
            </a:lvl2pPr>
            <a:lvl3pPr>
              <a:buNone/>
              <a:defRPr sz="1350" b="1"/>
            </a:lvl3pPr>
            <a:lvl4pPr>
              <a:buNone/>
              <a:defRPr sz="1200" b="1"/>
            </a:lvl4pPr>
            <a:lvl5pPr>
              <a:buNone/>
              <a:defRPr sz="1200" b="1"/>
            </a:lvl5pPr>
            <a:extLst/>
          </a:lstStyle>
          <a:p>
            <a:pPr lvl="0"/>
            <a:r>
              <a:rPr lang="en-US" smtClean="0"/>
              <a:t>Click to edit Master text styles</a:t>
            </a:r>
          </a:p>
        </p:txBody>
      </p:sp>
      <p:sp>
        <p:nvSpPr>
          <p:cNvPr id="4" name="Text Placeholder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350" b="1">
                <a:solidFill>
                  <a:schemeClr val="tx2"/>
                </a:solidFill>
                <a:effectLst/>
              </a:defRPr>
            </a:lvl1pPr>
            <a:lvl2pPr>
              <a:buNone/>
              <a:defRPr sz="1500" b="1"/>
            </a:lvl2pPr>
            <a:lvl3pPr>
              <a:buNone/>
              <a:defRPr sz="1350" b="1"/>
            </a:lvl3pPr>
            <a:lvl4pPr>
              <a:buNone/>
              <a:defRPr sz="1200" b="1"/>
            </a:lvl4pPr>
            <a:lvl5pPr>
              <a:buNone/>
              <a:defRPr sz="1200" b="1"/>
            </a:lvl5pPr>
            <a:extLst/>
          </a:lstStyle>
          <a:p>
            <a:pPr lvl="0"/>
            <a:r>
              <a:rPr lang="en-US" smtClean="0"/>
              <a:t>Click to edit Master text styles</a:t>
            </a:r>
          </a:p>
        </p:txBody>
      </p:sp>
      <p:sp>
        <p:nvSpPr>
          <p:cNvPr id="5" name="Content Placeholder 4"/>
          <p:cNvSpPr>
            <a:spLocks noGrp="1"/>
          </p:cNvSpPr>
          <p:nvPr>
            <p:ph sz="quarter" idx="2"/>
          </p:nvPr>
        </p:nvSpPr>
        <p:spPr>
          <a:xfrm>
            <a:off x="457200" y="1711840"/>
            <a:ext cx="3520440" cy="4114800"/>
          </a:xfrm>
        </p:spPr>
        <p:txBody>
          <a:bodyPr/>
          <a:lstStyle>
            <a:lvl1pPr>
              <a:defRPr sz="1800"/>
            </a:lvl1pPr>
            <a:lvl2pPr>
              <a:defRPr sz="1500"/>
            </a:lvl2pPr>
            <a:lvl3pPr>
              <a:defRPr sz="1350"/>
            </a:lvl3pPr>
            <a:lvl4pPr>
              <a:defRPr sz="1200"/>
            </a:lvl4pPr>
            <a:lvl5pPr>
              <a:defRPr sz="12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178808" y="1711840"/>
            <a:ext cx="3520440" cy="4114800"/>
          </a:xfrm>
        </p:spPr>
        <p:txBody>
          <a:bodyPr/>
          <a:lstStyle>
            <a:lvl1pPr>
              <a:defRPr sz="1800"/>
            </a:lvl1pPr>
            <a:lvl2pPr>
              <a:defRPr sz="1500"/>
            </a:lvl2pPr>
            <a:lvl3pPr>
              <a:defRPr sz="1350"/>
            </a:lvl3pPr>
            <a:lvl4pPr>
              <a:defRPr sz="1200"/>
            </a:lvl4pPr>
            <a:lvl5pPr>
              <a:defRPr sz="12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fontAlgn="base">
              <a:spcBef>
                <a:spcPct val="0"/>
              </a:spcBef>
              <a:spcAft>
                <a:spcPct val="0"/>
              </a:spcAft>
              <a:defRPr>
                <a:latin typeface="Times New Roman" pitchFamily="18" charset="0"/>
                <a:cs typeface="Times New Roman" pitchFamily="18" charset="0"/>
              </a:defRPr>
            </a:lvl1pPr>
            <a:extLst/>
          </a:lstStyle>
          <a:p>
            <a:pPr defTabSz="685800">
              <a:defRPr/>
            </a:pPr>
            <a:fld id="{C1D3D45F-1E7D-48BF-8760-827E96355E72}" type="datetimeFigureOut">
              <a:rPr lang="en-US" smtClean="0"/>
              <a:pPr defTabSz="685800">
                <a:defRPr/>
              </a:pPr>
              <a:t>2/26/2020</a:t>
            </a:fld>
            <a:endParaRPr lang="en-US"/>
          </a:p>
        </p:txBody>
      </p:sp>
      <p:sp>
        <p:nvSpPr>
          <p:cNvPr id="8" name="Footer Placeholder 7"/>
          <p:cNvSpPr>
            <a:spLocks noGrp="1"/>
          </p:cNvSpPr>
          <p:nvPr>
            <p:ph type="ftr" sz="quarter" idx="11"/>
          </p:nvPr>
        </p:nvSpPr>
        <p:spPr/>
        <p:txBody>
          <a:bodyPr/>
          <a:lstStyle>
            <a:lvl1pPr fontAlgn="base">
              <a:spcBef>
                <a:spcPct val="0"/>
              </a:spcBef>
              <a:spcAft>
                <a:spcPct val="0"/>
              </a:spcAft>
              <a:defRPr>
                <a:latin typeface="Times New Roman" pitchFamily="18" charset="0"/>
                <a:cs typeface="Times New Roman" pitchFamily="18" charset="0"/>
              </a:defRPr>
            </a:lvl1pPr>
            <a:extLst/>
          </a:lstStyle>
          <a:p>
            <a:pPr defTabSz="685800">
              <a:defRPr/>
            </a:pPr>
            <a:endParaRPr lang="en-US"/>
          </a:p>
        </p:txBody>
      </p:sp>
      <p:sp>
        <p:nvSpPr>
          <p:cNvPr id="9" name="Slide Number Placeholder 8"/>
          <p:cNvSpPr>
            <a:spLocks noGrp="1"/>
          </p:cNvSpPr>
          <p:nvPr>
            <p:ph type="sldNum" sz="quarter" idx="12"/>
          </p:nvPr>
        </p:nvSpPr>
        <p:spPr/>
        <p:txBody>
          <a:bodyPr/>
          <a:lstStyle>
            <a:lvl1pPr>
              <a:defRPr>
                <a:latin typeface="Times New Roman" panose="02020603050405020304" pitchFamily="18" charset="0"/>
              </a:defRPr>
            </a:lvl1pPr>
          </a:lstStyle>
          <a:p>
            <a:pPr defTabSz="685800">
              <a:defRPr/>
            </a:pPr>
            <a:fld id="{B384917B-2B65-482A-B72C-F99F60A7450F}" type="slidenum">
              <a:rPr lang="en-US" altLang="en-US" smtClean="0"/>
              <a:pPr defTabSz="685800">
                <a:defRPr/>
              </a:pPr>
              <a:t>‹#›</a:t>
            </a:fld>
            <a:endParaRPr lang="en-US" altLang="en-US"/>
          </a:p>
        </p:txBody>
      </p:sp>
    </p:spTree>
    <p:extLst>
      <p:ext uri="{BB962C8B-B14F-4D97-AF65-F5344CB8AC3E}">
        <p14:creationId xmlns:p14="http://schemas.microsoft.com/office/powerpoint/2010/main" val="1141682266"/>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fontAlgn="base">
              <a:spcBef>
                <a:spcPct val="0"/>
              </a:spcBef>
              <a:spcAft>
                <a:spcPct val="0"/>
              </a:spcAft>
              <a:defRPr>
                <a:latin typeface="Times New Roman" pitchFamily="18" charset="0"/>
                <a:cs typeface="Times New Roman" pitchFamily="18" charset="0"/>
              </a:defRPr>
            </a:lvl1pPr>
            <a:extLst/>
          </a:lstStyle>
          <a:p>
            <a:pPr defTabSz="685800">
              <a:defRPr/>
            </a:pPr>
            <a:fld id="{DDD43799-D655-4B25-B0D7-FA7437DA6173}" type="datetimeFigureOut">
              <a:rPr lang="en-US" smtClean="0"/>
              <a:pPr defTabSz="685800">
                <a:defRPr/>
              </a:pPr>
              <a:t>2/26/2020</a:t>
            </a:fld>
            <a:endParaRPr lang="en-US"/>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Times New Roman" pitchFamily="18" charset="0"/>
                <a:cs typeface="Times New Roman" pitchFamily="18" charset="0"/>
              </a:defRPr>
            </a:lvl1pPr>
            <a:extLst/>
          </a:lstStyle>
          <a:p>
            <a:pPr defTabSz="685800">
              <a:defRPr/>
            </a:pPr>
            <a:endParaRPr lang="en-US"/>
          </a:p>
        </p:txBody>
      </p:sp>
      <p:sp>
        <p:nvSpPr>
          <p:cNvPr id="5" name="Slide Number Placeholder 4"/>
          <p:cNvSpPr>
            <a:spLocks noGrp="1"/>
          </p:cNvSpPr>
          <p:nvPr>
            <p:ph type="sldNum" sz="quarter" idx="12"/>
          </p:nvPr>
        </p:nvSpPr>
        <p:spPr/>
        <p:txBody>
          <a:bodyPr/>
          <a:lstStyle>
            <a:lvl1pPr>
              <a:defRPr>
                <a:latin typeface="Times New Roman" panose="02020603050405020304" pitchFamily="18" charset="0"/>
              </a:defRPr>
            </a:lvl1pPr>
          </a:lstStyle>
          <a:p>
            <a:pPr defTabSz="685800">
              <a:defRPr/>
            </a:pPr>
            <a:fld id="{71E8A3FC-E3BA-43EB-9BD4-617B1084E99C}" type="slidenum">
              <a:rPr lang="en-US" altLang="en-US" smtClean="0"/>
              <a:pPr defTabSz="685800">
                <a:defRPr/>
              </a:pPr>
              <a:t>‹#›</a:t>
            </a:fld>
            <a:endParaRPr lang="en-US" altLang="en-US"/>
          </a:p>
        </p:txBody>
      </p:sp>
    </p:spTree>
    <p:extLst>
      <p:ext uri="{BB962C8B-B14F-4D97-AF65-F5344CB8AC3E}">
        <p14:creationId xmlns:p14="http://schemas.microsoft.com/office/powerpoint/2010/main" val="23843130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محتوى">
    <p:spTree>
      <p:nvGrpSpPr>
        <p:cNvPr id="1" name=""/>
        <p:cNvGrpSpPr/>
        <p:nvPr/>
      </p:nvGrpSpPr>
      <p:grpSpPr>
        <a:xfrm>
          <a:off x="0" y="0"/>
          <a:ext cx="0" cy="0"/>
          <a:chOff x="0" y="0"/>
          <a:chExt cx="0" cy="0"/>
        </a:xfrm>
      </p:grpSpPr>
      <p:sp>
        <p:nvSpPr>
          <p:cNvPr id="2" name="عنصر نائب للمحتوى 1"/>
          <p:cNvSpPr>
            <a:spLocks noGrp="1"/>
          </p:cNvSpPr>
          <p:nvPr>
            <p:ph/>
          </p:nvPr>
        </p:nvSpPr>
        <p:spPr>
          <a:xfrm>
            <a:off x="685800" y="609600"/>
            <a:ext cx="7772400" cy="5486400"/>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60DA88E1-5ADB-47AC-B282-02DF9A49E3B2}" type="slidenum">
              <a:rPr lang="ar-SA"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77885622"/>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solidFill>
                  <a:srgbClr val="B13F9A"/>
                </a:solidFill>
                <a:latin typeface="Times New Roman" pitchFamily="18" charset="0"/>
                <a:cs typeface="Times New Roman" pitchFamily="18" charset="0"/>
              </a:defRPr>
            </a:lvl1pPr>
            <a:extLst/>
          </a:lstStyle>
          <a:p>
            <a:pPr defTabSz="685800">
              <a:defRPr/>
            </a:pPr>
            <a:fld id="{FBD02C6F-7C1B-4357-BC99-497F50223B10}" type="datetimeFigureOut">
              <a:rPr lang="en-US" smtClean="0"/>
              <a:pPr defTabSz="685800">
                <a:defRPr/>
              </a:pPr>
              <a:t>2/26/2020</a:t>
            </a:fld>
            <a:endParaRPr lang="en-US"/>
          </a:p>
        </p:txBody>
      </p:sp>
      <p:sp>
        <p:nvSpPr>
          <p:cNvPr id="3" name="Footer Placeholder 2"/>
          <p:cNvSpPr>
            <a:spLocks noGrp="1"/>
          </p:cNvSpPr>
          <p:nvPr>
            <p:ph type="ftr" sz="quarter" idx="11"/>
          </p:nvPr>
        </p:nvSpPr>
        <p:spPr/>
        <p:txBody>
          <a:bodyPr/>
          <a:lstStyle>
            <a:lvl1pPr fontAlgn="base">
              <a:spcBef>
                <a:spcPct val="0"/>
              </a:spcBef>
              <a:spcAft>
                <a:spcPct val="0"/>
              </a:spcAft>
              <a:defRPr>
                <a:solidFill>
                  <a:srgbClr val="B13F9A"/>
                </a:solidFill>
                <a:latin typeface="Times New Roman" pitchFamily="18" charset="0"/>
                <a:cs typeface="Times New Roman" pitchFamily="18" charset="0"/>
              </a:defRPr>
            </a:lvl1pPr>
            <a:extLst/>
          </a:lstStyle>
          <a:p>
            <a:pPr defTabSz="685800">
              <a:defRPr/>
            </a:pPr>
            <a:endParaRPr lang="en-US"/>
          </a:p>
        </p:txBody>
      </p:sp>
      <p:sp>
        <p:nvSpPr>
          <p:cNvPr id="4" name="Slide Number Placeholder 3"/>
          <p:cNvSpPr>
            <a:spLocks noGrp="1"/>
          </p:cNvSpPr>
          <p:nvPr>
            <p:ph type="sldNum" sz="quarter" idx="12"/>
          </p:nvPr>
        </p:nvSpPr>
        <p:spPr/>
        <p:txBody>
          <a:bodyPr/>
          <a:lstStyle>
            <a:lvl1pPr>
              <a:defRPr>
                <a:latin typeface="Times New Roman" panose="02020603050405020304" pitchFamily="18" charset="0"/>
              </a:defRPr>
            </a:lvl1pPr>
          </a:lstStyle>
          <a:p>
            <a:pPr defTabSz="685800">
              <a:defRPr/>
            </a:pPr>
            <a:fld id="{0988C169-D9E9-4440-8E6C-774670C35E9A}" type="slidenum">
              <a:rPr lang="en-US" altLang="en-US" smtClean="0"/>
              <a:pPr defTabSz="685800">
                <a:defRPr/>
              </a:pPr>
              <a:t>‹#›</a:t>
            </a:fld>
            <a:endParaRPr lang="en-US" altLang="en-US"/>
          </a:p>
        </p:txBody>
      </p:sp>
    </p:spTree>
    <p:extLst>
      <p:ext uri="{BB962C8B-B14F-4D97-AF65-F5344CB8AC3E}">
        <p14:creationId xmlns:p14="http://schemas.microsoft.com/office/powerpoint/2010/main" val="2530266097"/>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1173480"/>
          </a:xfrm>
        </p:spPr>
        <p:txBody>
          <a:bodyPr wrap="square"/>
          <a:lstStyle>
            <a:lvl1pPr algn="l">
              <a:buNone/>
              <a:defRPr lang="en-US" sz="1800" baseline="0" smtClean="0"/>
            </a:lvl1pPr>
            <a:extLst/>
          </a:lstStyle>
          <a:p>
            <a:r>
              <a:rPr lang="en-US" smtClean="0"/>
              <a:t>Click to edit Master title style</a:t>
            </a:r>
            <a:endParaRPr lang="en-US"/>
          </a:p>
        </p:txBody>
      </p:sp>
      <p:sp>
        <p:nvSpPr>
          <p:cNvPr id="3" name="Text Placeholder 2"/>
          <p:cNvSpPr>
            <a:spLocks noGrp="1"/>
          </p:cNvSpPr>
          <p:nvPr>
            <p:ph type="body" idx="2"/>
          </p:nvPr>
        </p:nvSpPr>
        <p:spPr>
          <a:xfrm>
            <a:off x="457200" y="1497416"/>
            <a:ext cx="5897880" cy="602512"/>
          </a:xfrm>
        </p:spPr>
        <p:txBody>
          <a:bodyPr rot="0" spcFirstLastPara="0" vertOverflow="overflow" horzOverflow="overflow" lIns="45720" tIns="0" rIns="0" bIns="0" spcCol="0" rtlCol="0" fromWordArt="0" forceAA="0">
            <a:normAutofit/>
          </a:bodyPr>
          <a:lstStyle>
            <a:lvl1pPr marL="0" indent="0">
              <a:spcBef>
                <a:spcPts val="0"/>
              </a:spcBef>
              <a:spcAft>
                <a:spcPts val="0"/>
              </a:spcAft>
              <a:buNone/>
              <a:defRPr sz="1050"/>
            </a:lvl1pPr>
            <a:lvl2pPr>
              <a:buNone/>
              <a:defRPr sz="900"/>
            </a:lvl2pPr>
            <a:lvl3pPr>
              <a:buNone/>
              <a:defRPr sz="750"/>
            </a:lvl3pPr>
            <a:lvl4pPr>
              <a:buNone/>
              <a:defRPr sz="675"/>
            </a:lvl4pPr>
            <a:lvl5pPr>
              <a:buNone/>
              <a:defRPr sz="675"/>
            </a:lvl5pPr>
            <a:extLst/>
          </a:lstStyle>
          <a:p>
            <a:pPr lvl="0"/>
            <a:r>
              <a:rPr lang="en-US" smtClean="0"/>
              <a:t>Click to edit Master text styles</a:t>
            </a:r>
          </a:p>
        </p:txBody>
      </p:sp>
      <p:sp>
        <p:nvSpPr>
          <p:cNvPr id="4" name="Content Placeholder 3"/>
          <p:cNvSpPr>
            <a:spLocks noGrp="1"/>
          </p:cNvSpPr>
          <p:nvPr>
            <p:ph sz="half" idx="1"/>
          </p:nvPr>
        </p:nvSpPr>
        <p:spPr>
          <a:xfrm>
            <a:off x="457200" y="2133600"/>
            <a:ext cx="7239000" cy="4371752"/>
          </a:xfrm>
        </p:spPr>
        <p:txBody>
          <a:bodyPr/>
          <a:lstStyle>
            <a:lvl1pPr>
              <a:defRPr sz="2400"/>
            </a:lvl1pPr>
            <a:lvl2pPr>
              <a:defRPr sz="2100"/>
            </a:lvl2pPr>
            <a:lvl3pPr>
              <a:defRPr sz="1800"/>
            </a:lvl3pPr>
            <a:lvl4pPr>
              <a:defRPr sz="1500"/>
            </a:lvl4pPr>
            <a:lvl5pPr>
              <a:defRPr sz="15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fontAlgn="base">
              <a:spcBef>
                <a:spcPct val="0"/>
              </a:spcBef>
              <a:spcAft>
                <a:spcPct val="0"/>
              </a:spcAft>
              <a:defRPr>
                <a:latin typeface="Times New Roman" pitchFamily="18" charset="0"/>
                <a:cs typeface="Times New Roman" pitchFamily="18" charset="0"/>
              </a:defRPr>
            </a:lvl1pPr>
            <a:extLst/>
          </a:lstStyle>
          <a:p>
            <a:pPr defTabSz="685800">
              <a:defRPr/>
            </a:pPr>
            <a:fld id="{9B1B08C2-1AB7-4C9F-9BB5-8D3D797423F8}" type="datetimeFigureOut">
              <a:rPr lang="en-US" smtClean="0"/>
              <a:pPr defTabSz="685800">
                <a:defRPr/>
              </a:pPr>
              <a:t>2/26/2020</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Times New Roman" pitchFamily="18" charset="0"/>
                <a:cs typeface="Times New Roman" pitchFamily="18" charset="0"/>
              </a:defRPr>
            </a:lvl1pPr>
            <a:extLst/>
          </a:lstStyle>
          <a:p>
            <a:pPr defTabSz="685800">
              <a:defRPr/>
            </a:pPr>
            <a:endParaRPr lang="en-US"/>
          </a:p>
        </p:txBody>
      </p:sp>
      <p:sp>
        <p:nvSpPr>
          <p:cNvPr id="7" name="Slide Number Placeholder 6"/>
          <p:cNvSpPr>
            <a:spLocks noGrp="1"/>
          </p:cNvSpPr>
          <p:nvPr>
            <p:ph type="sldNum" sz="quarter" idx="12"/>
          </p:nvPr>
        </p:nvSpPr>
        <p:spPr/>
        <p:txBody>
          <a:bodyPr/>
          <a:lstStyle>
            <a:lvl1pPr>
              <a:defRPr>
                <a:latin typeface="Times New Roman" panose="02020603050405020304" pitchFamily="18" charset="0"/>
              </a:defRPr>
            </a:lvl1pPr>
          </a:lstStyle>
          <a:p>
            <a:pPr defTabSz="685800">
              <a:defRPr/>
            </a:pPr>
            <a:fld id="{4C6E62EF-408F-46BC-A918-86712115F99B}" type="slidenum">
              <a:rPr lang="en-US" altLang="en-US" smtClean="0"/>
              <a:pPr defTabSz="685800">
                <a:defRPr/>
              </a:pPr>
              <a:t>‹#›</a:t>
            </a:fld>
            <a:endParaRPr lang="en-US" altLang="en-US"/>
          </a:p>
        </p:txBody>
      </p:sp>
    </p:spTree>
    <p:extLst>
      <p:ext uri="{BB962C8B-B14F-4D97-AF65-F5344CB8AC3E}">
        <p14:creationId xmlns:p14="http://schemas.microsoft.com/office/powerpoint/2010/main" val="738561957"/>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blipFill dpi="0" rotWithShape="0">
          <a:blip r:embed="rId3"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a:xfrm rot="21240000">
            <a:off x="598489" y="1004888"/>
            <a:ext cx="4319587" cy="4311650"/>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Georgia"/>
              <a:ea typeface="+mn-ea"/>
              <a:cs typeface="+mn-cs"/>
            </a:endParaRPr>
          </a:p>
        </p:txBody>
      </p:sp>
      <p:sp>
        <p:nvSpPr>
          <p:cNvPr id="6" name="Rectangle 5"/>
          <p:cNvSpPr/>
          <p:nvPr/>
        </p:nvSpPr>
        <p:spPr>
          <a:xfrm rot="21420000">
            <a:off x="596901" y="998540"/>
            <a:ext cx="4319588" cy="4313237"/>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Georgia"/>
              <a:ea typeface="+mn-ea"/>
              <a:cs typeface="+mn-cs"/>
            </a:endParaRPr>
          </a:p>
        </p:txBody>
      </p:sp>
      <p:sp>
        <p:nvSpPr>
          <p:cNvPr id="2" name="Title 1"/>
          <p:cNvSpPr>
            <a:spLocks noGrp="1"/>
          </p:cNvSpPr>
          <p:nvPr>
            <p:ph type="title"/>
          </p:nvPr>
        </p:nvSpPr>
        <p:spPr>
          <a:xfrm>
            <a:off x="5389098" y="1143000"/>
            <a:ext cx="3429000" cy="2057400"/>
          </a:xfrm>
        </p:spPr>
        <p:txBody>
          <a:bodyPr/>
          <a:lstStyle>
            <a:lvl1pPr algn="l">
              <a:buNone/>
              <a:defRPr sz="225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lang="en-US" smtClean="0"/>
              <a:t>Click to edit Master title style</a:t>
            </a:r>
            <a:endParaRPr lang="en-US" dirty="0"/>
          </a:p>
        </p:txBody>
      </p:sp>
      <p:sp>
        <p:nvSpPr>
          <p:cNvPr id="4" name="Text Placeholder 3"/>
          <p:cNvSpPr>
            <a:spLocks noGrp="1"/>
          </p:cNvSpPr>
          <p:nvPr>
            <p:ph type="body" sz="half" idx="2"/>
          </p:nvPr>
        </p:nvSpPr>
        <p:spPr>
          <a:xfrm>
            <a:off x="5389098" y="3283634"/>
            <a:ext cx="3429000" cy="1920240"/>
          </a:xfrm>
        </p:spPr>
        <p:txBody>
          <a:bodyPr rot="0" spcFirstLastPara="0" vertOverflow="overflow" horzOverflow="overflow" lIns="82296" tIns="0" rIns="0" bIns="0" spcCol="0" rtlCol="0" fromWordArt="0" forceAA="0">
            <a:normAutofit/>
          </a:bodyPr>
          <a:lstStyle>
            <a:lvl1pPr marL="0" indent="0">
              <a:lnSpc>
                <a:spcPct val="100000"/>
              </a:lnSpc>
              <a:spcBef>
                <a:spcPts val="0"/>
              </a:spcBef>
              <a:buFontTx/>
              <a:buNone/>
              <a:defRPr sz="1050" baseline="0">
                <a:solidFill>
                  <a:schemeClr val="tx1"/>
                </a:solidFill>
              </a:defRPr>
            </a:lvl1pPr>
            <a:lvl2pPr>
              <a:defRPr sz="900"/>
            </a:lvl2pPr>
            <a:lvl3pPr>
              <a:defRPr sz="750"/>
            </a:lvl3pPr>
            <a:lvl4pPr>
              <a:defRPr sz="675"/>
            </a:lvl4pPr>
            <a:lvl5pPr>
              <a:defRPr sz="675"/>
            </a:lvl5pPr>
            <a:extLst/>
          </a:lstStyle>
          <a:p>
            <a:pPr lvl="0"/>
            <a:r>
              <a:rPr lang="en-US" smtClean="0"/>
              <a:t>Click to edit Master text styles</a:t>
            </a:r>
          </a:p>
        </p:txBody>
      </p:sp>
      <p:sp>
        <p:nvSpPr>
          <p:cNvPr id="10" name="Picture Placeholder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normAutofit/>
          </a:bodyPr>
          <a:lstStyle>
            <a:lvl1pPr marL="0" indent="0">
              <a:buNone/>
              <a:defRPr sz="2400"/>
            </a:lvl1pPr>
            <a:extLst/>
          </a:lstStyle>
          <a:p>
            <a:pPr lvl="0"/>
            <a:r>
              <a:rPr lang="en-US" noProof="0" smtClean="0"/>
              <a:t>Click icon to add picture</a:t>
            </a:r>
            <a:endParaRPr lang="en-US" noProof="0" dirty="0"/>
          </a:p>
        </p:txBody>
      </p:sp>
      <p:sp>
        <p:nvSpPr>
          <p:cNvPr id="7" name="Date Placeholder 4"/>
          <p:cNvSpPr>
            <a:spLocks noGrp="1"/>
          </p:cNvSpPr>
          <p:nvPr>
            <p:ph type="dt" sz="half" idx="10"/>
          </p:nvPr>
        </p:nvSpPr>
        <p:spPr/>
        <p:txBody>
          <a:bodyPr/>
          <a:lstStyle>
            <a:lvl1pPr fontAlgn="base">
              <a:spcBef>
                <a:spcPct val="0"/>
              </a:spcBef>
              <a:spcAft>
                <a:spcPct val="0"/>
              </a:spcAft>
              <a:defRPr>
                <a:solidFill>
                  <a:srgbClr val="F4E7ED"/>
                </a:solidFill>
                <a:latin typeface="Times New Roman" pitchFamily="18" charset="0"/>
                <a:cs typeface="Times New Roman" pitchFamily="18" charset="0"/>
              </a:defRPr>
            </a:lvl1pPr>
            <a:extLst/>
          </a:lstStyle>
          <a:p>
            <a:pPr defTabSz="685800">
              <a:defRPr/>
            </a:pPr>
            <a:fld id="{9DD9391E-0BDF-409C-9F43-558B64512BED}" type="datetimeFigureOut">
              <a:rPr lang="en-US" smtClean="0"/>
              <a:pPr defTabSz="685800">
                <a:defRPr/>
              </a:pPr>
              <a:t>2/26/2020</a:t>
            </a:fld>
            <a:endParaRPr lang="en-US"/>
          </a:p>
        </p:txBody>
      </p:sp>
      <p:sp>
        <p:nvSpPr>
          <p:cNvPr id="8" name="Footer Placeholder 5"/>
          <p:cNvSpPr>
            <a:spLocks noGrp="1"/>
          </p:cNvSpPr>
          <p:nvPr>
            <p:ph type="ftr" sz="quarter" idx="11"/>
          </p:nvPr>
        </p:nvSpPr>
        <p:spPr/>
        <p:txBody>
          <a:bodyPr/>
          <a:lstStyle>
            <a:lvl1pPr fontAlgn="base">
              <a:spcBef>
                <a:spcPct val="0"/>
              </a:spcBef>
              <a:spcAft>
                <a:spcPct val="0"/>
              </a:spcAft>
              <a:defRPr>
                <a:solidFill>
                  <a:srgbClr val="F4E7ED"/>
                </a:solidFill>
                <a:latin typeface="Times New Roman" pitchFamily="18" charset="0"/>
                <a:cs typeface="Times New Roman" pitchFamily="18" charset="0"/>
              </a:defRPr>
            </a:lvl1pPr>
            <a:extLst/>
          </a:lstStyle>
          <a:p>
            <a:pPr defTabSz="685800">
              <a:defRPr/>
            </a:pPr>
            <a:endParaRPr lang="en-US"/>
          </a:p>
        </p:txBody>
      </p:sp>
      <p:sp>
        <p:nvSpPr>
          <p:cNvPr id="9" name="Slide Number Placeholder 6"/>
          <p:cNvSpPr>
            <a:spLocks noGrp="1"/>
          </p:cNvSpPr>
          <p:nvPr>
            <p:ph type="sldNum" sz="quarter" idx="12"/>
          </p:nvPr>
        </p:nvSpPr>
        <p:spPr/>
        <p:txBody>
          <a:bodyPr/>
          <a:lstStyle>
            <a:lvl1pPr>
              <a:defRPr>
                <a:solidFill>
                  <a:srgbClr val="F4E7ED"/>
                </a:solidFill>
                <a:latin typeface="Times New Roman" panose="02020603050405020304" pitchFamily="18" charset="0"/>
              </a:defRPr>
            </a:lvl1pPr>
          </a:lstStyle>
          <a:p>
            <a:pPr defTabSz="685800">
              <a:defRPr/>
            </a:pPr>
            <a:fld id="{60F3CE4F-FEC4-4F9C-906D-FA4902370F01}" type="slidenum">
              <a:rPr lang="en-US" altLang="en-US" smtClean="0"/>
              <a:pPr defTabSz="685800">
                <a:defRPr/>
              </a:pPr>
              <a:t>‹#›</a:t>
            </a:fld>
            <a:endParaRPr lang="en-US" altLang="en-US"/>
          </a:p>
        </p:txBody>
      </p:sp>
    </p:spTree>
    <p:extLst>
      <p:ext uri="{BB962C8B-B14F-4D97-AF65-F5344CB8AC3E}">
        <p14:creationId xmlns:p14="http://schemas.microsoft.com/office/powerpoint/2010/main" val="2634264767"/>
      </p:ext>
    </p:extLst>
  </p:cSld>
  <p:clrMapOvr>
    <a:overrideClrMapping bg1="dk1" tx1="lt1" bg2="dk2" tx2="lt2" accent1="accent1" accent2="accent2" accent3="accent3" accent4="accent4" accent5="accent5" accent6="accent6" hlink="hlink" folHlink="folHlink"/>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Times New Roman" pitchFamily="18" charset="0"/>
                <a:cs typeface="Times New Roman" pitchFamily="18" charset="0"/>
              </a:defRPr>
            </a:lvl1pPr>
            <a:extLst/>
          </a:lstStyle>
          <a:p>
            <a:pPr defTabSz="685800">
              <a:defRPr/>
            </a:pPr>
            <a:fld id="{87B50635-3D6A-4E88-9814-D54C7762E59F}" type="datetimeFigureOut">
              <a:rPr lang="en-US" smtClean="0"/>
              <a:pPr defTabSz="685800">
                <a:defRPr/>
              </a:pPr>
              <a:t>2/26/2020</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Times New Roman" pitchFamily="18" charset="0"/>
                <a:cs typeface="Times New Roman" pitchFamily="18" charset="0"/>
              </a:defRPr>
            </a:lvl1pPr>
            <a:extLst/>
          </a:lstStyle>
          <a:p>
            <a:pPr defTabSz="685800">
              <a:defRPr/>
            </a:pPr>
            <a:endParaRPr lang="en-US"/>
          </a:p>
        </p:txBody>
      </p:sp>
      <p:sp>
        <p:nvSpPr>
          <p:cNvPr id="6" name="Slide Number Placeholder 5"/>
          <p:cNvSpPr>
            <a:spLocks noGrp="1"/>
          </p:cNvSpPr>
          <p:nvPr>
            <p:ph type="sldNum" sz="quarter" idx="12"/>
          </p:nvPr>
        </p:nvSpPr>
        <p:spPr/>
        <p:txBody>
          <a:bodyPr/>
          <a:lstStyle>
            <a:lvl1pPr>
              <a:defRPr>
                <a:latin typeface="Times New Roman" panose="02020603050405020304" pitchFamily="18" charset="0"/>
              </a:defRPr>
            </a:lvl1pPr>
          </a:lstStyle>
          <a:p>
            <a:pPr defTabSz="685800">
              <a:defRPr/>
            </a:pPr>
            <a:fld id="{20EA118C-E619-4F6D-9F42-50B59AE0EFF9}" type="slidenum">
              <a:rPr lang="en-US" altLang="en-US" smtClean="0"/>
              <a:pPr defTabSz="685800">
                <a:defRPr/>
              </a:pPr>
              <a:t>‹#›</a:t>
            </a:fld>
            <a:endParaRPr lang="en-US" altLang="en-US"/>
          </a:p>
        </p:txBody>
      </p:sp>
    </p:spTree>
    <p:extLst>
      <p:ext uri="{BB962C8B-B14F-4D97-AF65-F5344CB8AC3E}">
        <p14:creationId xmlns:p14="http://schemas.microsoft.com/office/powerpoint/2010/main" val="3649632155"/>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957"/>
            <a:ext cx="1524000" cy="5851525"/>
          </a:xfrm>
        </p:spPr>
        <p:txBody>
          <a:bodyPr vert="eaVert" ancho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4"/>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243388" y="6557963"/>
            <a:ext cx="2001837" cy="227012"/>
          </a:xfrm>
        </p:spPr>
        <p:txBody>
          <a:bodyPr/>
          <a:lstStyle>
            <a:lvl1pPr fontAlgn="base">
              <a:spcBef>
                <a:spcPct val="0"/>
              </a:spcBef>
              <a:spcAft>
                <a:spcPct val="0"/>
              </a:spcAft>
              <a:defRPr>
                <a:latin typeface="Times New Roman" pitchFamily="18" charset="0"/>
                <a:cs typeface="Times New Roman" pitchFamily="18" charset="0"/>
              </a:defRPr>
            </a:lvl1pPr>
            <a:extLst/>
          </a:lstStyle>
          <a:p>
            <a:pPr defTabSz="685800">
              <a:defRPr/>
            </a:pPr>
            <a:fld id="{7A090417-4EA9-4C49-92DD-1E6313165F51}" type="datetimeFigureOut">
              <a:rPr lang="en-US" smtClean="0"/>
              <a:pPr defTabSz="685800">
                <a:defRPr/>
              </a:pPr>
              <a:t>2/26/2020</a:t>
            </a:fld>
            <a:endParaRPr lang="en-US"/>
          </a:p>
        </p:txBody>
      </p:sp>
      <p:sp>
        <p:nvSpPr>
          <p:cNvPr id="5" name="Footer Placeholder 4"/>
          <p:cNvSpPr>
            <a:spLocks noGrp="1"/>
          </p:cNvSpPr>
          <p:nvPr>
            <p:ph type="ftr" sz="quarter" idx="11"/>
          </p:nvPr>
        </p:nvSpPr>
        <p:spPr>
          <a:xfrm>
            <a:off x="457200" y="6556375"/>
            <a:ext cx="3657600" cy="228600"/>
          </a:xfrm>
        </p:spPr>
        <p:txBody>
          <a:bodyPr/>
          <a:lstStyle>
            <a:lvl1pPr fontAlgn="base">
              <a:spcBef>
                <a:spcPct val="0"/>
              </a:spcBef>
              <a:spcAft>
                <a:spcPct val="0"/>
              </a:spcAft>
              <a:defRPr>
                <a:latin typeface="Times New Roman" pitchFamily="18" charset="0"/>
                <a:cs typeface="Times New Roman" pitchFamily="18" charset="0"/>
              </a:defRPr>
            </a:lvl1pPr>
            <a:extLst/>
          </a:lstStyle>
          <a:p>
            <a:pPr defTabSz="685800">
              <a:defRPr/>
            </a:pPr>
            <a:endParaRPr lang="en-US"/>
          </a:p>
        </p:txBody>
      </p:sp>
      <p:sp>
        <p:nvSpPr>
          <p:cNvPr id="6" name="Slide Number Placeholder 5"/>
          <p:cNvSpPr>
            <a:spLocks noGrp="1"/>
          </p:cNvSpPr>
          <p:nvPr>
            <p:ph type="sldNum" sz="quarter" idx="12"/>
          </p:nvPr>
        </p:nvSpPr>
        <p:spPr>
          <a:xfrm>
            <a:off x="6254751" y="6553200"/>
            <a:ext cx="587375" cy="228600"/>
          </a:xfrm>
        </p:spPr>
        <p:txBody>
          <a:bodyPr/>
          <a:lstStyle>
            <a:lvl1pPr>
              <a:defRPr>
                <a:latin typeface="Times New Roman" panose="02020603050405020304" pitchFamily="18" charset="0"/>
              </a:defRPr>
            </a:lvl1pPr>
          </a:lstStyle>
          <a:p>
            <a:pPr defTabSz="685800">
              <a:defRPr/>
            </a:pPr>
            <a:fld id="{08D4A104-59F6-464A-A5BC-840E874B4826}" type="slidenum">
              <a:rPr lang="en-US" altLang="en-US" smtClean="0"/>
              <a:pPr defTabSz="685800">
                <a:defRPr/>
              </a:pPr>
              <a:t>‹#›</a:t>
            </a:fld>
            <a:endParaRPr lang="en-US" altLang="en-US"/>
          </a:p>
        </p:txBody>
      </p:sp>
    </p:spTree>
    <p:extLst>
      <p:ext uri="{BB962C8B-B14F-4D97-AF65-F5344CB8AC3E}">
        <p14:creationId xmlns:p14="http://schemas.microsoft.com/office/powerpoint/2010/main" val="1206317272"/>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flipH="1">
            <a:off x="2667000" y="0"/>
            <a:ext cx="6477000" cy="6858000"/>
          </a:xfrm>
          <a:prstGeom prst="rect">
            <a:avLst/>
          </a:prstGeom>
          <a:blipFill>
            <a:blip r:embed="rId3" cstate="email">
              <a:alphaModFix amt="43000"/>
              <a:extLst>
                <a:ext uri="{28A0092B-C50C-407E-A947-70E740481C1C}">
                  <a14:useLocalDpi xmlns:a14="http://schemas.microsoft.com/office/drawing/2010/main"/>
                </a:ext>
              </a:extLst>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Georgia"/>
              <a:ea typeface="+mn-ea"/>
              <a:cs typeface="+mn-cs"/>
            </a:endParaRPr>
          </a:p>
        </p:txBody>
      </p:sp>
      <p:sp>
        <p:nvSpPr>
          <p:cNvPr id="5" name="Straight Connector 4"/>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Georgia"/>
              <a:ea typeface="+mn-ea"/>
              <a:cs typeface="Times New Roman" panose="02020603050405020304" pitchFamily="18" charset="0"/>
            </a:endParaRPr>
          </a:p>
        </p:txBody>
      </p:sp>
      <p:sp>
        <p:nvSpPr>
          <p:cNvPr id="12" name="Title 11"/>
          <p:cNvSpPr>
            <a:spLocks noGrp="1"/>
          </p:cNvSpPr>
          <p:nvPr>
            <p:ph type="ctrTitle"/>
          </p:nvPr>
        </p:nvSpPr>
        <p:spPr>
          <a:xfrm>
            <a:off x="3366868" y="533400"/>
            <a:ext cx="5105400" cy="2868168"/>
          </a:xfrm>
        </p:spPr>
        <p:txBody>
          <a:bodyPr>
            <a:noAutofit/>
          </a:bodyPr>
          <a:lstStyle>
            <a:lvl1pPr algn="r">
              <a:defRPr sz="3150" b="1"/>
            </a:lvl1pPr>
            <a:extLst/>
          </a:lstStyle>
          <a:p>
            <a:r>
              <a:rPr lang="en-US" smtClean="0"/>
              <a:t>Click to edit Master title style</a:t>
            </a:r>
            <a:endParaRPr lang="en-US"/>
          </a:p>
        </p:txBody>
      </p:sp>
      <p:sp>
        <p:nvSpPr>
          <p:cNvPr id="25" name="Subtitle 24"/>
          <p:cNvSpPr>
            <a:spLocks noGrp="1"/>
          </p:cNvSpPr>
          <p:nvPr>
            <p:ph type="subTitle" idx="1"/>
          </p:nvPr>
        </p:nvSpPr>
        <p:spPr>
          <a:xfrm>
            <a:off x="3354442" y="3539864"/>
            <a:ext cx="5114778" cy="1101248"/>
          </a:xfrm>
        </p:spPr>
        <p:txBody>
          <a:bodyPr lIns="45720" tIns="0" rIns="45720" bIns="0"/>
          <a:lstStyle>
            <a:lvl1pPr marL="0" indent="0" algn="r">
              <a:buNone/>
              <a:defRPr sz="1650">
                <a:solidFill>
                  <a:srgbClr val="FFFFFF"/>
                </a:solidFill>
                <a:effectLst/>
              </a:defRPr>
            </a:lvl1pPr>
            <a:lvl2pPr marL="342900" indent="0" algn="ctr">
              <a:buNone/>
            </a:lvl2pPr>
            <a:lvl3pPr marL="685800" indent="0" algn="ctr">
              <a:buNone/>
            </a:lvl3pPr>
            <a:lvl4pPr marL="1028700" indent="0" algn="ctr">
              <a:buNone/>
            </a:lvl4pPr>
            <a:lvl5pPr marL="1371600" indent="0" algn="ctr">
              <a:buNone/>
            </a:lvl5pPr>
            <a:lvl6pPr marL="1714500" indent="0" algn="ctr">
              <a:buNone/>
            </a:lvl6pPr>
            <a:lvl7pPr marL="2057400" indent="0" algn="ctr">
              <a:buNone/>
            </a:lvl7pPr>
            <a:lvl8pPr marL="2400300" indent="0" algn="ctr">
              <a:buNone/>
            </a:lvl8pPr>
            <a:lvl9pPr marL="2743200" indent="0" algn="ctr">
              <a:buNone/>
            </a:lvl9pPr>
            <a:extLst/>
          </a:lstStyle>
          <a:p>
            <a:r>
              <a:rPr lang="en-US" smtClean="0"/>
              <a:t>Click to edit Master subtitle style</a:t>
            </a:r>
            <a:endParaRPr lang="en-US"/>
          </a:p>
        </p:txBody>
      </p:sp>
      <p:sp>
        <p:nvSpPr>
          <p:cNvPr id="6" name="Date Placeholder 30"/>
          <p:cNvSpPr>
            <a:spLocks noGrp="1"/>
          </p:cNvSpPr>
          <p:nvPr>
            <p:ph type="dt" sz="half" idx="10"/>
          </p:nvPr>
        </p:nvSpPr>
        <p:spPr>
          <a:xfrm>
            <a:off x="5870576" y="6557963"/>
            <a:ext cx="2003425" cy="227012"/>
          </a:xfrm>
        </p:spPr>
        <p:txBody>
          <a:bodyPr/>
          <a:lstStyle>
            <a:lvl1pPr fontAlgn="base">
              <a:spcBef>
                <a:spcPct val="0"/>
              </a:spcBef>
              <a:spcAft>
                <a:spcPct val="0"/>
              </a:spcAft>
              <a:defRPr lang="en-US">
                <a:solidFill>
                  <a:srgbClr val="FFFFFF"/>
                </a:solidFill>
                <a:latin typeface="Times New Roman" pitchFamily="18" charset="0"/>
                <a:cs typeface="Times New Roman" pitchFamily="18" charset="0"/>
              </a:defRPr>
            </a:lvl1pPr>
            <a:extLst/>
          </a:lstStyle>
          <a:p>
            <a:pPr defTabSz="685800">
              <a:defRPr/>
            </a:pPr>
            <a:fld id="{3784657F-86BD-4131-9B48-8BDD6F35EDDA}" type="datetimeFigureOut">
              <a:rPr lang="en-US" smtClean="0"/>
              <a:pPr defTabSz="685800">
                <a:defRPr/>
              </a:pPr>
              <a:t>2/26/2020</a:t>
            </a:fld>
            <a:endParaRPr lang="en-US"/>
          </a:p>
        </p:txBody>
      </p:sp>
      <p:sp>
        <p:nvSpPr>
          <p:cNvPr id="7" name="Footer Placeholder 17"/>
          <p:cNvSpPr>
            <a:spLocks noGrp="1"/>
          </p:cNvSpPr>
          <p:nvPr>
            <p:ph type="ftr" sz="quarter" idx="11"/>
          </p:nvPr>
        </p:nvSpPr>
        <p:spPr>
          <a:xfrm>
            <a:off x="2819400" y="6557963"/>
            <a:ext cx="2927350" cy="228600"/>
          </a:xfrm>
        </p:spPr>
        <p:txBody>
          <a:bodyPr/>
          <a:lstStyle>
            <a:lvl1pPr fontAlgn="base">
              <a:spcBef>
                <a:spcPct val="0"/>
              </a:spcBef>
              <a:spcAft>
                <a:spcPct val="0"/>
              </a:spcAft>
              <a:defRPr lang="en-US">
                <a:solidFill>
                  <a:srgbClr val="FFFFFF"/>
                </a:solidFill>
                <a:latin typeface="Times New Roman" pitchFamily="18" charset="0"/>
                <a:cs typeface="Times New Roman" pitchFamily="18" charset="0"/>
              </a:defRPr>
            </a:lvl1pPr>
            <a:extLst/>
          </a:lstStyle>
          <a:p>
            <a:pPr defTabSz="685800">
              <a:defRPr/>
            </a:pPr>
            <a:endParaRPr lang="en-US"/>
          </a:p>
        </p:txBody>
      </p:sp>
      <p:sp>
        <p:nvSpPr>
          <p:cNvPr id="8" name="Slide Number Placeholder 28"/>
          <p:cNvSpPr>
            <a:spLocks noGrp="1"/>
          </p:cNvSpPr>
          <p:nvPr>
            <p:ph type="sldNum" sz="quarter" idx="12"/>
          </p:nvPr>
        </p:nvSpPr>
        <p:spPr>
          <a:xfrm>
            <a:off x="7880351" y="6556375"/>
            <a:ext cx="588963" cy="228600"/>
          </a:xfrm>
        </p:spPr>
        <p:txBody>
          <a:bodyPr/>
          <a:lstStyle>
            <a:lvl1pPr>
              <a:defRPr>
                <a:solidFill>
                  <a:srgbClr val="FFFFFF"/>
                </a:solidFill>
                <a:latin typeface="Times New Roman" panose="02020603050405020304" pitchFamily="18" charset="0"/>
              </a:defRPr>
            </a:lvl1pPr>
          </a:lstStyle>
          <a:p>
            <a:pPr defTabSz="685800">
              <a:defRPr/>
            </a:pPr>
            <a:fld id="{5D7C007E-418E-4CD2-8D27-547FAE514942}" type="slidenum">
              <a:rPr lang="en-US" altLang="en-US" smtClean="0"/>
              <a:pPr defTabSz="685800">
                <a:defRPr/>
              </a:pPr>
              <a:t>‹#›</a:t>
            </a:fld>
            <a:endParaRPr lang="en-US" altLang="en-US"/>
          </a:p>
        </p:txBody>
      </p:sp>
    </p:spTree>
    <p:extLst>
      <p:ext uri="{BB962C8B-B14F-4D97-AF65-F5344CB8AC3E}">
        <p14:creationId xmlns:p14="http://schemas.microsoft.com/office/powerpoint/2010/main" val="3206961780"/>
      </p:ext>
    </p:extLst>
  </p:cSld>
  <p:clrMapOvr>
    <a:overrideClrMapping bg1="lt1" tx1="dk1" bg2="lt2" tx2="dk2" accent1="accent1" accent2="accent2" accent3="accent3" accent4="accent4" accent5="accent5" accent6="accent6" hlink="hlink" folHlink="folHlink"/>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Times New Roman" pitchFamily="18" charset="0"/>
                <a:cs typeface="Times New Roman" pitchFamily="18" charset="0"/>
              </a:defRPr>
            </a:lvl1pPr>
            <a:extLst/>
          </a:lstStyle>
          <a:p>
            <a:pPr defTabSz="685800">
              <a:defRPr/>
            </a:pPr>
            <a:fld id="{DCF27999-20F6-425E-82CD-92DDD8CD7E69}" type="datetimeFigureOut">
              <a:rPr lang="en-US" smtClean="0"/>
              <a:pPr defTabSz="685800">
                <a:defRPr/>
              </a:pPr>
              <a:t>2/26/2020</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Times New Roman" pitchFamily="18" charset="0"/>
                <a:cs typeface="Times New Roman" pitchFamily="18" charset="0"/>
              </a:defRPr>
            </a:lvl1pPr>
            <a:extLst/>
          </a:lstStyle>
          <a:p>
            <a:pPr defTabSz="685800">
              <a:defRPr/>
            </a:pPr>
            <a:endParaRPr lang="en-US"/>
          </a:p>
        </p:txBody>
      </p:sp>
      <p:sp>
        <p:nvSpPr>
          <p:cNvPr id="6" name="Slide Number Placeholder 5"/>
          <p:cNvSpPr>
            <a:spLocks noGrp="1"/>
          </p:cNvSpPr>
          <p:nvPr>
            <p:ph type="sldNum" sz="quarter" idx="12"/>
          </p:nvPr>
        </p:nvSpPr>
        <p:spPr/>
        <p:txBody>
          <a:bodyPr/>
          <a:lstStyle>
            <a:lvl1pPr>
              <a:defRPr>
                <a:latin typeface="Times New Roman" panose="02020603050405020304" pitchFamily="18" charset="0"/>
              </a:defRPr>
            </a:lvl1pPr>
          </a:lstStyle>
          <a:p>
            <a:pPr defTabSz="685800">
              <a:defRPr/>
            </a:pPr>
            <a:fld id="{6970541E-64BF-45F1-807C-AC567A380D20}" type="slidenum">
              <a:rPr lang="en-US" altLang="en-US" smtClean="0"/>
              <a:pPr defTabSz="685800">
                <a:defRPr/>
              </a:pPr>
              <a:t>‹#›</a:t>
            </a:fld>
            <a:endParaRPr lang="en-US" altLang="en-US"/>
          </a:p>
        </p:txBody>
      </p:sp>
    </p:spTree>
    <p:extLst>
      <p:ext uri="{BB962C8B-B14F-4D97-AF65-F5344CB8AC3E}">
        <p14:creationId xmlns:p14="http://schemas.microsoft.com/office/powerpoint/2010/main" val="948678947"/>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66801" y="2821839"/>
            <a:ext cx="6255488" cy="1362075"/>
          </a:xfrm>
        </p:spPr>
        <p:txBody>
          <a:bodyPr anchor="t"/>
          <a:lstStyle>
            <a:lvl1pPr algn="r">
              <a:buNone/>
              <a:defRPr sz="3150" b="1" cap="all"/>
            </a:lvl1pPr>
            <a:extLst/>
          </a:lstStyle>
          <a:p>
            <a:r>
              <a:rPr lang="en-US" smtClean="0"/>
              <a:t>Click to edit Master title style</a:t>
            </a:r>
            <a:endParaRPr lang="en-US"/>
          </a:p>
        </p:txBody>
      </p:sp>
      <p:sp>
        <p:nvSpPr>
          <p:cNvPr id="3" name="Text Placeholder 2"/>
          <p:cNvSpPr>
            <a:spLocks noGrp="1"/>
          </p:cNvSpPr>
          <p:nvPr>
            <p:ph type="body" idx="1"/>
          </p:nvPr>
        </p:nvSpPr>
        <p:spPr>
          <a:xfrm>
            <a:off x="1066801" y="1905002"/>
            <a:ext cx="6255488" cy="743507"/>
          </a:xfrm>
        </p:spPr>
        <p:txBody>
          <a:bodyPr anchor="b"/>
          <a:lstStyle>
            <a:lvl1pPr marL="0" indent="0" algn="r">
              <a:buNone/>
              <a:defRPr sz="1500">
                <a:solidFill>
                  <a:schemeClr val="tx1"/>
                </a:solidFill>
                <a:effectLst/>
              </a:defRPr>
            </a:lvl1pPr>
            <a:lvl2pPr>
              <a:buNone/>
              <a:defRPr sz="1350">
                <a:solidFill>
                  <a:schemeClr val="tx1">
                    <a:tint val="75000"/>
                  </a:schemeClr>
                </a:solidFill>
              </a:defRPr>
            </a:lvl2pPr>
            <a:lvl3pPr>
              <a:buNone/>
              <a:defRPr sz="1200">
                <a:solidFill>
                  <a:schemeClr val="tx1">
                    <a:tint val="75000"/>
                  </a:schemeClr>
                </a:solidFill>
              </a:defRPr>
            </a:lvl3pPr>
            <a:lvl4pPr>
              <a:buNone/>
              <a:defRPr sz="1050">
                <a:solidFill>
                  <a:schemeClr val="tx1">
                    <a:tint val="75000"/>
                  </a:schemeClr>
                </a:solidFill>
              </a:defRPr>
            </a:lvl4pPr>
            <a:lvl5pPr>
              <a:buNone/>
              <a:defRPr sz="1050">
                <a:solidFill>
                  <a:schemeClr val="tx1">
                    <a:tint val="75000"/>
                  </a:schemeClr>
                </a:solidFill>
              </a:defRPr>
            </a:lvl5pPr>
            <a:extLst/>
          </a:lstStyle>
          <a:p>
            <a:pPr lvl="0"/>
            <a:r>
              <a:rPr lang="en-US" smtClean="0"/>
              <a:t>Click to edit Master text styles</a:t>
            </a:r>
          </a:p>
        </p:txBody>
      </p:sp>
      <p:sp>
        <p:nvSpPr>
          <p:cNvPr id="4" name="Date Placeholder 3"/>
          <p:cNvSpPr>
            <a:spLocks noGrp="1"/>
          </p:cNvSpPr>
          <p:nvPr>
            <p:ph type="dt" sz="half" idx="10"/>
          </p:nvPr>
        </p:nvSpPr>
        <p:spPr>
          <a:xfrm>
            <a:off x="4724400" y="6556377"/>
            <a:ext cx="2001838" cy="227013"/>
          </a:xfrm>
        </p:spPr>
        <p:txBody>
          <a:bodyPr/>
          <a:lstStyle>
            <a:lvl1pPr fontAlgn="base">
              <a:spcBef>
                <a:spcPct val="0"/>
              </a:spcBef>
              <a:spcAft>
                <a:spcPct val="0"/>
              </a:spcAft>
              <a:defRPr>
                <a:solidFill>
                  <a:srgbClr val="B13F9A"/>
                </a:solidFill>
                <a:latin typeface="Times New Roman" pitchFamily="18" charset="0"/>
                <a:cs typeface="Times New Roman" pitchFamily="18" charset="0"/>
              </a:defRPr>
            </a:lvl1pPr>
            <a:extLst/>
          </a:lstStyle>
          <a:p>
            <a:pPr defTabSz="685800">
              <a:defRPr/>
            </a:pPr>
            <a:fld id="{BDC87193-634A-461D-8999-60CAF9F808E7}" type="datetimeFigureOut">
              <a:rPr lang="en-US" smtClean="0"/>
              <a:pPr defTabSz="685800">
                <a:defRPr/>
              </a:pPr>
              <a:t>2/26/2020</a:t>
            </a:fld>
            <a:endParaRPr lang="en-US"/>
          </a:p>
        </p:txBody>
      </p:sp>
      <p:sp>
        <p:nvSpPr>
          <p:cNvPr id="5" name="Footer Placeholder 4"/>
          <p:cNvSpPr>
            <a:spLocks noGrp="1"/>
          </p:cNvSpPr>
          <p:nvPr>
            <p:ph type="ftr" sz="quarter" idx="11"/>
          </p:nvPr>
        </p:nvSpPr>
        <p:spPr>
          <a:xfrm>
            <a:off x="1735138" y="6556375"/>
            <a:ext cx="2895600" cy="228600"/>
          </a:xfrm>
        </p:spPr>
        <p:txBody>
          <a:bodyPr/>
          <a:lstStyle>
            <a:lvl1pPr fontAlgn="base">
              <a:spcBef>
                <a:spcPct val="0"/>
              </a:spcBef>
              <a:spcAft>
                <a:spcPct val="0"/>
              </a:spcAft>
              <a:defRPr>
                <a:solidFill>
                  <a:srgbClr val="B13F9A"/>
                </a:solidFill>
                <a:latin typeface="Times New Roman" pitchFamily="18" charset="0"/>
                <a:cs typeface="Times New Roman" pitchFamily="18" charset="0"/>
              </a:defRPr>
            </a:lvl1pPr>
            <a:extLst/>
          </a:lstStyle>
          <a:p>
            <a:pPr defTabSz="685800">
              <a:defRPr/>
            </a:pPr>
            <a:endParaRPr lang="en-US"/>
          </a:p>
        </p:txBody>
      </p:sp>
      <p:sp>
        <p:nvSpPr>
          <p:cNvPr id="6" name="Slide Number Placeholder 5"/>
          <p:cNvSpPr>
            <a:spLocks noGrp="1"/>
          </p:cNvSpPr>
          <p:nvPr>
            <p:ph type="sldNum" sz="quarter" idx="12"/>
          </p:nvPr>
        </p:nvSpPr>
        <p:spPr>
          <a:xfrm>
            <a:off x="6734176" y="6554788"/>
            <a:ext cx="587375" cy="228600"/>
          </a:xfrm>
        </p:spPr>
        <p:txBody>
          <a:bodyPr/>
          <a:lstStyle>
            <a:lvl1pPr>
              <a:defRPr>
                <a:latin typeface="Times New Roman" panose="02020603050405020304" pitchFamily="18" charset="0"/>
              </a:defRPr>
            </a:lvl1pPr>
          </a:lstStyle>
          <a:p>
            <a:pPr defTabSz="685800">
              <a:defRPr/>
            </a:pPr>
            <a:fld id="{0BF96A18-9942-4B4E-AA3C-F6C304FF79FE}" type="slidenum">
              <a:rPr lang="en-US" altLang="en-US" smtClean="0"/>
              <a:pPr defTabSz="685800">
                <a:defRPr/>
              </a:pPr>
              <a:t>‹#›</a:t>
            </a:fld>
            <a:endParaRPr lang="en-US" altLang="en-US"/>
          </a:p>
        </p:txBody>
      </p:sp>
    </p:spTree>
    <p:extLst>
      <p:ext uri="{BB962C8B-B14F-4D97-AF65-F5344CB8AC3E}">
        <p14:creationId xmlns:p14="http://schemas.microsoft.com/office/powerpoint/2010/main" val="2074408810"/>
      </p:ext>
    </p:extLst>
  </p:cSld>
  <p:clrMapOvr>
    <a:overrideClrMapping bg1="lt1" tx1="dk1" bg2="lt2" tx2="dk2" accent1="accent1" accent2="accent2" accent3="accent3" accent4="accent4" accent5="accent5" accent6="accent6" hlink="hlink" folHlink="folHlink"/>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2"/>
            <a:ext cx="3520440" cy="4525963"/>
          </a:xfrm>
        </p:spPr>
        <p:txBody>
          <a:bodyPr/>
          <a:lstStyle>
            <a:lvl1pPr>
              <a:defRPr sz="2100"/>
            </a:lvl1pPr>
            <a:lvl2pPr>
              <a:defRPr sz="1800"/>
            </a:lvl2pPr>
            <a:lvl3pPr>
              <a:defRPr sz="1500"/>
            </a:lvl3pPr>
            <a:lvl4pPr>
              <a:defRPr sz="1350"/>
            </a:lvl4pPr>
            <a:lvl5pPr>
              <a:defRPr sz="135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178808" y="1600202"/>
            <a:ext cx="3520440" cy="4525963"/>
          </a:xfrm>
        </p:spPr>
        <p:txBody>
          <a:bodyPr/>
          <a:lstStyle>
            <a:lvl1pPr>
              <a:defRPr sz="2100"/>
            </a:lvl1pPr>
            <a:lvl2pPr>
              <a:defRPr sz="1800"/>
            </a:lvl2pPr>
            <a:lvl3pPr>
              <a:defRPr sz="1500"/>
            </a:lvl3pPr>
            <a:lvl4pPr>
              <a:defRPr sz="1350"/>
            </a:lvl4pPr>
            <a:lvl5pPr>
              <a:defRPr sz="135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fontAlgn="base">
              <a:spcBef>
                <a:spcPct val="0"/>
              </a:spcBef>
              <a:spcAft>
                <a:spcPct val="0"/>
              </a:spcAft>
              <a:defRPr>
                <a:latin typeface="Times New Roman" pitchFamily="18" charset="0"/>
                <a:cs typeface="Times New Roman" pitchFamily="18" charset="0"/>
              </a:defRPr>
            </a:lvl1pPr>
            <a:extLst/>
          </a:lstStyle>
          <a:p>
            <a:pPr defTabSz="685800">
              <a:defRPr/>
            </a:pPr>
            <a:fld id="{1737E31F-7C29-4770-930E-87C907DA2BB7}" type="datetimeFigureOut">
              <a:rPr lang="en-US" smtClean="0"/>
              <a:pPr defTabSz="685800">
                <a:defRPr/>
              </a:pPr>
              <a:t>2/26/2020</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Times New Roman" pitchFamily="18" charset="0"/>
                <a:cs typeface="Times New Roman" pitchFamily="18" charset="0"/>
              </a:defRPr>
            </a:lvl1pPr>
            <a:extLst/>
          </a:lstStyle>
          <a:p>
            <a:pPr defTabSz="685800">
              <a:defRPr/>
            </a:pPr>
            <a:endParaRPr lang="en-US"/>
          </a:p>
        </p:txBody>
      </p:sp>
      <p:sp>
        <p:nvSpPr>
          <p:cNvPr id="7" name="Slide Number Placeholder 6"/>
          <p:cNvSpPr>
            <a:spLocks noGrp="1"/>
          </p:cNvSpPr>
          <p:nvPr>
            <p:ph type="sldNum" sz="quarter" idx="12"/>
          </p:nvPr>
        </p:nvSpPr>
        <p:spPr/>
        <p:txBody>
          <a:bodyPr/>
          <a:lstStyle>
            <a:lvl1pPr>
              <a:defRPr>
                <a:latin typeface="Times New Roman" panose="02020603050405020304" pitchFamily="18" charset="0"/>
              </a:defRPr>
            </a:lvl1pPr>
          </a:lstStyle>
          <a:p>
            <a:pPr defTabSz="685800">
              <a:defRPr/>
            </a:pPr>
            <a:fld id="{327DB153-F936-468F-8887-D463239EFD7C}" type="slidenum">
              <a:rPr lang="en-US" altLang="en-US" smtClean="0"/>
              <a:pPr defTabSz="685800">
                <a:defRPr/>
              </a:pPr>
              <a:t>‹#›</a:t>
            </a:fld>
            <a:endParaRPr lang="en-US" altLang="en-US"/>
          </a:p>
        </p:txBody>
      </p:sp>
    </p:spTree>
    <p:extLst>
      <p:ext uri="{BB962C8B-B14F-4D97-AF65-F5344CB8AC3E}">
        <p14:creationId xmlns:p14="http://schemas.microsoft.com/office/powerpoint/2010/main" val="1622462394"/>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lvl1pPr>
              <a:defRPr/>
            </a:lvl1pPr>
            <a:extLst/>
          </a:lstStyle>
          <a:p>
            <a:r>
              <a:rPr lang="en-US" smtClean="0"/>
              <a:t>Click to edit Master title style</a:t>
            </a:r>
            <a:endParaRPr lang="en-US"/>
          </a:p>
        </p:txBody>
      </p:sp>
      <p:sp>
        <p:nvSpPr>
          <p:cNvPr id="3" name="Text Placeholder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350" b="1">
                <a:solidFill>
                  <a:schemeClr val="tx2"/>
                </a:solidFill>
                <a:effectLst/>
              </a:defRPr>
            </a:lvl1pPr>
            <a:lvl2pPr>
              <a:buNone/>
              <a:defRPr sz="1500" b="1"/>
            </a:lvl2pPr>
            <a:lvl3pPr>
              <a:buNone/>
              <a:defRPr sz="1350" b="1"/>
            </a:lvl3pPr>
            <a:lvl4pPr>
              <a:buNone/>
              <a:defRPr sz="1200" b="1"/>
            </a:lvl4pPr>
            <a:lvl5pPr>
              <a:buNone/>
              <a:defRPr sz="1200" b="1"/>
            </a:lvl5pPr>
            <a:extLst/>
          </a:lstStyle>
          <a:p>
            <a:pPr lvl="0"/>
            <a:r>
              <a:rPr lang="en-US" smtClean="0"/>
              <a:t>Click to edit Master text styles</a:t>
            </a:r>
          </a:p>
        </p:txBody>
      </p:sp>
      <p:sp>
        <p:nvSpPr>
          <p:cNvPr id="4" name="Text Placeholder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350" b="1">
                <a:solidFill>
                  <a:schemeClr val="tx2"/>
                </a:solidFill>
                <a:effectLst/>
              </a:defRPr>
            </a:lvl1pPr>
            <a:lvl2pPr>
              <a:buNone/>
              <a:defRPr sz="1500" b="1"/>
            </a:lvl2pPr>
            <a:lvl3pPr>
              <a:buNone/>
              <a:defRPr sz="1350" b="1"/>
            </a:lvl3pPr>
            <a:lvl4pPr>
              <a:buNone/>
              <a:defRPr sz="1200" b="1"/>
            </a:lvl4pPr>
            <a:lvl5pPr>
              <a:buNone/>
              <a:defRPr sz="1200" b="1"/>
            </a:lvl5pPr>
            <a:extLst/>
          </a:lstStyle>
          <a:p>
            <a:pPr lvl="0"/>
            <a:r>
              <a:rPr lang="en-US" smtClean="0"/>
              <a:t>Click to edit Master text styles</a:t>
            </a:r>
          </a:p>
        </p:txBody>
      </p:sp>
      <p:sp>
        <p:nvSpPr>
          <p:cNvPr id="5" name="Content Placeholder 4"/>
          <p:cNvSpPr>
            <a:spLocks noGrp="1"/>
          </p:cNvSpPr>
          <p:nvPr>
            <p:ph sz="quarter" idx="2"/>
          </p:nvPr>
        </p:nvSpPr>
        <p:spPr>
          <a:xfrm>
            <a:off x="457200" y="1711840"/>
            <a:ext cx="3520440" cy="4114800"/>
          </a:xfrm>
        </p:spPr>
        <p:txBody>
          <a:bodyPr/>
          <a:lstStyle>
            <a:lvl1pPr>
              <a:defRPr sz="1800"/>
            </a:lvl1pPr>
            <a:lvl2pPr>
              <a:defRPr sz="1500"/>
            </a:lvl2pPr>
            <a:lvl3pPr>
              <a:defRPr sz="1350"/>
            </a:lvl3pPr>
            <a:lvl4pPr>
              <a:defRPr sz="1200"/>
            </a:lvl4pPr>
            <a:lvl5pPr>
              <a:defRPr sz="12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178808" y="1711840"/>
            <a:ext cx="3520440" cy="4114800"/>
          </a:xfrm>
        </p:spPr>
        <p:txBody>
          <a:bodyPr/>
          <a:lstStyle>
            <a:lvl1pPr>
              <a:defRPr sz="1800"/>
            </a:lvl1pPr>
            <a:lvl2pPr>
              <a:defRPr sz="1500"/>
            </a:lvl2pPr>
            <a:lvl3pPr>
              <a:defRPr sz="1350"/>
            </a:lvl3pPr>
            <a:lvl4pPr>
              <a:defRPr sz="1200"/>
            </a:lvl4pPr>
            <a:lvl5pPr>
              <a:defRPr sz="12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fontAlgn="base">
              <a:spcBef>
                <a:spcPct val="0"/>
              </a:spcBef>
              <a:spcAft>
                <a:spcPct val="0"/>
              </a:spcAft>
              <a:defRPr>
                <a:latin typeface="Times New Roman" pitchFamily="18" charset="0"/>
                <a:cs typeface="Times New Roman" pitchFamily="18" charset="0"/>
              </a:defRPr>
            </a:lvl1pPr>
            <a:extLst/>
          </a:lstStyle>
          <a:p>
            <a:pPr defTabSz="685800">
              <a:defRPr/>
            </a:pPr>
            <a:fld id="{C1D3D45F-1E7D-48BF-8760-827E96355E72}" type="datetimeFigureOut">
              <a:rPr lang="en-US" smtClean="0"/>
              <a:pPr defTabSz="685800">
                <a:defRPr/>
              </a:pPr>
              <a:t>2/26/2020</a:t>
            </a:fld>
            <a:endParaRPr lang="en-US"/>
          </a:p>
        </p:txBody>
      </p:sp>
      <p:sp>
        <p:nvSpPr>
          <p:cNvPr id="8" name="Footer Placeholder 7"/>
          <p:cNvSpPr>
            <a:spLocks noGrp="1"/>
          </p:cNvSpPr>
          <p:nvPr>
            <p:ph type="ftr" sz="quarter" idx="11"/>
          </p:nvPr>
        </p:nvSpPr>
        <p:spPr/>
        <p:txBody>
          <a:bodyPr/>
          <a:lstStyle>
            <a:lvl1pPr fontAlgn="base">
              <a:spcBef>
                <a:spcPct val="0"/>
              </a:spcBef>
              <a:spcAft>
                <a:spcPct val="0"/>
              </a:spcAft>
              <a:defRPr>
                <a:latin typeface="Times New Roman" pitchFamily="18" charset="0"/>
                <a:cs typeface="Times New Roman" pitchFamily="18" charset="0"/>
              </a:defRPr>
            </a:lvl1pPr>
            <a:extLst/>
          </a:lstStyle>
          <a:p>
            <a:pPr defTabSz="685800">
              <a:defRPr/>
            </a:pPr>
            <a:endParaRPr lang="en-US"/>
          </a:p>
        </p:txBody>
      </p:sp>
      <p:sp>
        <p:nvSpPr>
          <p:cNvPr id="9" name="Slide Number Placeholder 8"/>
          <p:cNvSpPr>
            <a:spLocks noGrp="1"/>
          </p:cNvSpPr>
          <p:nvPr>
            <p:ph type="sldNum" sz="quarter" idx="12"/>
          </p:nvPr>
        </p:nvSpPr>
        <p:spPr/>
        <p:txBody>
          <a:bodyPr/>
          <a:lstStyle>
            <a:lvl1pPr>
              <a:defRPr>
                <a:latin typeface="Times New Roman" panose="02020603050405020304" pitchFamily="18" charset="0"/>
              </a:defRPr>
            </a:lvl1pPr>
          </a:lstStyle>
          <a:p>
            <a:pPr defTabSz="685800">
              <a:defRPr/>
            </a:pPr>
            <a:fld id="{B384917B-2B65-482A-B72C-F99F60A7450F}" type="slidenum">
              <a:rPr lang="en-US" altLang="en-US" smtClean="0"/>
              <a:pPr defTabSz="685800">
                <a:defRPr/>
              </a:pPr>
              <a:t>‹#›</a:t>
            </a:fld>
            <a:endParaRPr lang="en-US" altLang="en-US"/>
          </a:p>
        </p:txBody>
      </p:sp>
    </p:spTree>
    <p:extLst>
      <p:ext uri="{BB962C8B-B14F-4D97-AF65-F5344CB8AC3E}">
        <p14:creationId xmlns:p14="http://schemas.microsoft.com/office/powerpoint/2010/main" val="39334799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reserve="1">
  <p:cSld name="عنوان، ونص، وقصاصة فنية">
    <p:spTree>
      <p:nvGrpSpPr>
        <p:cNvPr id="1" name=""/>
        <p:cNvGrpSpPr/>
        <p:nvPr/>
      </p:nvGrpSpPr>
      <p:grpSpPr>
        <a:xfrm>
          <a:off x="0" y="0"/>
          <a:ext cx="0" cy="0"/>
          <a:chOff x="0" y="0"/>
          <a:chExt cx="0" cy="0"/>
        </a:xfrm>
      </p:grpSpPr>
      <p:sp>
        <p:nvSpPr>
          <p:cNvPr id="2" name="عنوان 1"/>
          <p:cNvSpPr>
            <a:spLocks noGrp="1"/>
          </p:cNvSpPr>
          <p:nvPr>
            <p:ph type="title"/>
          </p:nvPr>
        </p:nvSpPr>
        <p:spPr>
          <a:xfrm>
            <a:off x="685800" y="609600"/>
            <a:ext cx="7772400" cy="1143000"/>
          </a:xfrm>
        </p:spPr>
        <p:txBody>
          <a:bodyPr/>
          <a:lstStyle/>
          <a:p>
            <a:r>
              <a:rPr lang="ar-SA" smtClean="0"/>
              <a:t>انقر لتحرير نمط العنوان الرئيسي</a:t>
            </a:r>
            <a:endParaRPr lang="ar-SA"/>
          </a:p>
        </p:txBody>
      </p:sp>
      <p:sp>
        <p:nvSpPr>
          <p:cNvPr id="3" name="عنصر نائب للنص 2"/>
          <p:cNvSpPr>
            <a:spLocks noGrp="1"/>
          </p:cNvSpPr>
          <p:nvPr>
            <p:ph type="body" sz="half" idx="1"/>
          </p:nvPr>
        </p:nvSpPr>
        <p:spPr>
          <a:xfrm>
            <a:off x="685800" y="1981200"/>
            <a:ext cx="3810000" cy="4114800"/>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قصاصة الفنية 3"/>
          <p:cNvSpPr>
            <a:spLocks noGrp="1"/>
          </p:cNvSpPr>
          <p:nvPr>
            <p:ph type="clipArt" sz="half" idx="2"/>
          </p:nvPr>
        </p:nvSpPr>
        <p:spPr>
          <a:xfrm>
            <a:off x="4648200" y="1981200"/>
            <a:ext cx="3810000" cy="4114800"/>
          </a:xfrm>
        </p:spPr>
        <p:txBody>
          <a:bodyPr/>
          <a:lstStyle/>
          <a:p>
            <a:pPr lvl="0"/>
            <a:endParaRPr lang="ar-SA" noProof="0" smtClean="0"/>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8FCC4730-BC5A-4555-B906-677BCC4B18BD}" type="slidenum">
              <a:rPr lang="ar-SA"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93532148"/>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fontAlgn="base">
              <a:spcBef>
                <a:spcPct val="0"/>
              </a:spcBef>
              <a:spcAft>
                <a:spcPct val="0"/>
              </a:spcAft>
              <a:defRPr>
                <a:latin typeface="Times New Roman" pitchFamily="18" charset="0"/>
                <a:cs typeface="Times New Roman" pitchFamily="18" charset="0"/>
              </a:defRPr>
            </a:lvl1pPr>
            <a:extLst/>
          </a:lstStyle>
          <a:p>
            <a:pPr defTabSz="685800">
              <a:defRPr/>
            </a:pPr>
            <a:fld id="{DDD43799-D655-4B25-B0D7-FA7437DA6173}" type="datetimeFigureOut">
              <a:rPr lang="en-US" smtClean="0"/>
              <a:pPr defTabSz="685800">
                <a:defRPr/>
              </a:pPr>
              <a:t>2/26/2020</a:t>
            </a:fld>
            <a:endParaRPr lang="en-US"/>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Times New Roman" pitchFamily="18" charset="0"/>
                <a:cs typeface="Times New Roman" pitchFamily="18" charset="0"/>
              </a:defRPr>
            </a:lvl1pPr>
            <a:extLst/>
          </a:lstStyle>
          <a:p>
            <a:pPr defTabSz="685800">
              <a:defRPr/>
            </a:pPr>
            <a:endParaRPr lang="en-US"/>
          </a:p>
        </p:txBody>
      </p:sp>
      <p:sp>
        <p:nvSpPr>
          <p:cNvPr id="5" name="Slide Number Placeholder 4"/>
          <p:cNvSpPr>
            <a:spLocks noGrp="1"/>
          </p:cNvSpPr>
          <p:nvPr>
            <p:ph type="sldNum" sz="quarter" idx="12"/>
          </p:nvPr>
        </p:nvSpPr>
        <p:spPr/>
        <p:txBody>
          <a:bodyPr/>
          <a:lstStyle>
            <a:lvl1pPr>
              <a:defRPr>
                <a:latin typeface="Times New Roman" panose="02020603050405020304" pitchFamily="18" charset="0"/>
              </a:defRPr>
            </a:lvl1pPr>
          </a:lstStyle>
          <a:p>
            <a:pPr defTabSz="685800">
              <a:defRPr/>
            </a:pPr>
            <a:fld id="{71E8A3FC-E3BA-43EB-9BD4-617B1084E99C}" type="slidenum">
              <a:rPr lang="en-US" altLang="en-US" smtClean="0"/>
              <a:pPr defTabSz="685800">
                <a:defRPr/>
              </a:pPr>
              <a:t>‹#›</a:t>
            </a:fld>
            <a:endParaRPr lang="en-US" altLang="en-US"/>
          </a:p>
        </p:txBody>
      </p:sp>
    </p:spTree>
    <p:extLst>
      <p:ext uri="{BB962C8B-B14F-4D97-AF65-F5344CB8AC3E}">
        <p14:creationId xmlns:p14="http://schemas.microsoft.com/office/powerpoint/2010/main" val="3494186918"/>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solidFill>
                  <a:srgbClr val="B13F9A"/>
                </a:solidFill>
                <a:latin typeface="Times New Roman" pitchFamily="18" charset="0"/>
                <a:cs typeface="Times New Roman" pitchFamily="18" charset="0"/>
              </a:defRPr>
            </a:lvl1pPr>
            <a:extLst/>
          </a:lstStyle>
          <a:p>
            <a:pPr defTabSz="685800">
              <a:defRPr/>
            </a:pPr>
            <a:fld id="{FBD02C6F-7C1B-4357-BC99-497F50223B10}" type="datetimeFigureOut">
              <a:rPr lang="en-US" smtClean="0"/>
              <a:pPr defTabSz="685800">
                <a:defRPr/>
              </a:pPr>
              <a:t>2/26/2020</a:t>
            </a:fld>
            <a:endParaRPr lang="en-US"/>
          </a:p>
        </p:txBody>
      </p:sp>
      <p:sp>
        <p:nvSpPr>
          <p:cNvPr id="3" name="Footer Placeholder 2"/>
          <p:cNvSpPr>
            <a:spLocks noGrp="1"/>
          </p:cNvSpPr>
          <p:nvPr>
            <p:ph type="ftr" sz="quarter" idx="11"/>
          </p:nvPr>
        </p:nvSpPr>
        <p:spPr/>
        <p:txBody>
          <a:bodyPr/>
          <a:lstStyle>
            <a:lvl1pPr fontAlgn="base">
              <a:spcBef>
                <a:spcPct val="0"/>
              </a:spcBef>
              <a:spcAft>
                <a:spcPct val="0"/>
              </a:spcAft>
              <a:defRPr>
                <a:solidFill>
                  <a:srgbClr val="B13F9A"/>
                </a:solidFill>
                <a:latin typeface="Times New Roman" pitchFamily="18" charset="0"/>
                <a:cs typeface="Times New Roman" pitchFamily="18" charset="0"/>
              </a:defRPr>
            </a:lvl1pPr>
            <a:extLst/>
          </a:lstStyle>
          <a:p>
            <a:pPr defTabSz="685800">
              <a:defRPr/>
            </a:pPr>
            <a:endParaRPr lang="en-US"/>
          </a:p>
        </p:txBody>
      </p:sp>
      <p:sp>
        <p:nvSpPr>
          <p:cNvPr id="4" name="Slide Number Placeholder 3"/>
          <p:cNvSpPr>
            <a:spLocks noGrp="1"/>
          </p:cNvSpPr>
          <p:nvPr>
            <p:ph type="sldNum" sz="quarter" idx="12"/>
          </p:nvPr>
        </p:nvSpPr>
        <p:spPr/>
        <p:txBody>
          <a:bodyPr/>
          <a:lstStyle>
            <a:lvl1pPr>
              <a:defRPr>
                <a:latin typeface="Times New Roman" panose="02020603050405020304" pitchFamily="18" charset="0"/>
              </a:defRPr>
            </a:lvl1pPr>
          </a:lstStyle>
          <a:p>
            <a:pPr defTabSz="685800">
              <a:defRPr/>
            </a:pPr>
            <a:fld id="{0988C169-D9E9-4440-8E6C-774670C35E9A}" type="slidenum">
              <a:rPr lang="en-US" altLang="en-US" smtClean="0"/>
              <a:pPr defTabSz="685800">
                <a:defRPr/>
              </a:pPr>
              <a:t>‹#›</a:t>
            </a:fld>
            <a:endParaRPr lang="en-US" altLang="en-US"/>
          </a:p>
        </p:txBody>
      </p:sp>
    </p:spTree>
    <p:extLst>
      <p:ext uri="{BB962C8B-B14F-4D97-AF65-F5344CB8AC3E}">
        <p14:creationId xmlns:p14="http://schemas.microsoft.com/office/powerpoint/2010/main" val="2497763145"/>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1173480"/>
          </a:xfrm>
        </p:spPr>
        <p:txBody>
          <a:bodyPr wrap="square"/>
          <a:lstStyle>
            <a:lvl1pPr algn="l">
              <a:buNone/>
              <a:defRPr lang="en-US" sz="1800" baseline="0" smtClean="0"/>
            </a:lvl1pPr>
            <a:extLst/>
          </a:lstStyle>
          <a:p>
            <a:r>
              <a:rPr lang="en-US" smtClean="0"/>
              <a:t>Click to edit Master title style</a:t>
            </a:r>
            <a:endParaRPr lang="en-US"/>
          </a:p>
        </p:txBody>
      </p:sp>
      <p:sp>
        <p:nvSpPr>
          <p:cNvPr id="3" name="Text Placeholder 2"/>
          <p:cNvSpPr>
            <a:spLocks noGrp="1"/>
          </p:cNvSpPr>
          <p:nvPr>
            <p:ph type="body" idx="2"/>
          </p:nvPr>
        </p:nvSpPr>
        <p:spPr>
          <a:xfrm>
            <a:off x="457200" y="1497416"/>
            <a:ext cx="5897880" cy="602512"/>
          </a:xfrm>
        </p:spPr>
        <p:txBody>
          <a:bodyPr rot="0" spcFirstLastPara="0" vertOverflow="overflow" horzOverflow="overflow" lIns="45720" tIns="0" rIns="0" bIns="0" spcCol="0" rtlCol="0" fromWordArt="0" forceAA="0">
            <a:normAutofit/>
          </a:bodyPr>
          <a:lstStyle>
            <a:lvl1pPr marL="0" indent="0">
              <a:spcBef>
                <a:spcPts val="0"/>
              </a:spcBef>
              <a:spcAft>
                <a:spcPts val="0"/>
              </a:spcAft>
              <a:buNone/>
              <a:defRPr sz="1050"/>
            </a:lvl1pPr>
            <a:lvl2pPr>
              <a:buNone/>
              <a:defRPr sz="900"/>
            </a:lvl2pPr>
            <a:lvl3pPr>
              <a:buNone/>
              <a:defRPr sz="750"/>
            </a:lvl3pPr>
            <a:lvl4pPr>
              <a:buNone/>
              <a:defRPr sz="675"/>
            </a:lvl4pPr>
            <a:lvl5pPr>
              <a:buNone/>
              <a:defRPr sz="675"/>
            </a:lvl5pPr>
            <a:extLst/>
          </a:lstStyle>
          <a:p>
            <a:pPr lvl="0"/>
            <a:r>
              <a:rPr lang="en-US" smtClean="0"/>
              <a:t>Click to edit Master text styles</a:t>
            </a:r>
          </a:p>
        </p:txBody>
      </p:sp>
      <p:sp>
        <p:nvSpPr>
          <p:cNvPr id="4" name="Content Placeholder 3"/>
          <p:cNvSpPr>
            <a:spLocks noGrp="1"/>
          </p:cNvSpPr>
          <p:nvPr>
            <p:ph sz="half" idx="1"/>
          </p:nvPr>
        </p:nvSpPr>
        <p:spPr>
          <a:xfrm>
            <a:off x="457200" y="2133600"/>
            <a:ext cx="7239000" cy="4371752"/>
          </a:xfrm>
        </p:spPr>
        <p:txBody>
          <a:bodyPr/>
          <a:lstStyle>
            <a:lvl1pPr>
              <a:defRPr sz="2400"/>
            </a:lvl1pPr>
            <a:lvl2pPr>
              <a:defRPr sz="2100"/>
            </a:lvl2pPr>
            <a:lvl3pPr>
              <a:defRPr sz="1800"/>
            </a:lvl3pPr>
            <a:lvl4pPr>
              <a:defRPr sz="1500"/>
            </a:lvl4pPr>
            <a:lvl5pPr>
              <a:defRPr sz="15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fontAlgn="base">
              <a:spcBef>
                <a:spcPct val="0"/>
              </a:spcBef>
              <a:spcAft>
                <a:spcPct val="0"/>
              </a:spcAft>
              <a:defRPr>
                <a:latin typeface="Times New Roman" pitchFamily="18" charset="0"/>
                <a:cs typeface="Times New Roman" pitchFamily="18" charset="0"/>
              </a:defRPr>
            </a:lvl1pPr>
            <a:extLst/>
          </a:lstStyle>
          <a:p>
            <a:pPr defTabSz="685800">
              <a:defRPr/>
            </a:pPr>
            <a:fld id="{9B1B08C2-1AB7-4C9F-9BB5-8D3D797423F8}" type="datetimeFigureOut">
              <a:rPr lang="en-US" smtClean="0"/>
              <a:pPr defTabSz="685800">
                <a:defRPr/>
              </a:pPr>
              <a:t>2/26/2020</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Times New Roman" pitchFamily="18" charset="0"/>
                <a:cs typeface="Times New Roman" pitchFamily="18" charset="0"/>
              </a:defRPr>
            </a:lvl1pPr>
            <a:extLst/>
          </a:lstStyle>
          <a:p>
            <a:pPr defTabSz="685800">
              <a:defRPr/>
            </a:pPr>
            <a:endParaRPr lang="en-US"/>
          </a:p>
        </p:txBody>
      </p:sp>
      <p:sp>
        <p:nvSpPr>
          <p:cNvPr id="7" name="Slide Number Placeholder 6"/>
          <p:cNvSpPr>
            <a:spLocks noGrp="1"/>
          </p:cNvSpPr>
          <p:nvPr>
            <p:ph type="sldNum" sz="quarter" idx="12"/>
          </p:nvPr>
        </p:nvSpPr>
        <p:spPr/>
        <p:txBody>
          <a:bodyPr/>
          <a:lstStyle>
            <a:lvl1pPr>
              <a:defRPr>
                <a:latin typeface="Times New Roman" panose="02020603050405020304" pitchFamily="18" charset="0"/>
              </a:defRPr>
            </a:lvl1pPr>
          </a:lstStyle>
          <a:p>
            <a:pPr defTabSz="685800">
              <a:defRPr/>
            </a:pPr>
            <a:fld id="{4C6E62EF-408F-46BC-A918-86712115F99B}" type="slidenum">
              <a:rPr lang="en-US" altLang="en-US" smtClean="0"/>
              <a:pPr defTabSz="685800">
                <a:defRPr/>
              </a:pPr>
              <a:t>‹#›</a:t>
            </a:fld>
            <a:endParaRPr lang="en-US" altLang="en-US"/>
          </a:p>
        </p:txBody>
      </p:sp>
    </p:spTree>
    <p:extLst>
      <p:ext uri="{BB962C8B-B14F-4D97-AF65-F5344CB8AC3E}">
        <p14:creationId xmlns:p14="http://schemas.microsoft.com/office/powerpoint/2010/main" val="2463294517"/>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blipFill dpi="0" rotWithShape="0">
          <a:blip r:embed="rId3"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a:xfrm rot="21240000">
            <a:off x="598489" y="1004888"/>
            <a:ext cx="4319587" cy="4311650"/>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Georgia"/>
              <a:ea typeface="+mn-ea"/>
              <a:cs typeface="+mn-cs"/>
            </a:endParaRPr>
          </a:p>
        </p:txBody>
      </p:sp>
      <p:sp>
        <p:nvSpPr>
          <p:cNvPr id="6" name="Rectangle 5"/>
          <p:cNvSpPr/>
          <p:nvPr/>
        </p:nvSpPr>
        <p:spPr>
          <a:xfrm rot="21420000">
            <a:off x="596901" y="998540"/>
            <a:ext cx="4319588" cy="4313237"/>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Georgia"/>
              <a:ea typeface="+mn-ea"/>
              <a:cs typeface="+mn-cs"/>
            </a:endParaRPr>
          </a:p>
        </p:txBody>
      </p:sp>
      <p:sp>
        <p:nvSpPr>
          <p:cNvPr id="2" name="Title 1"/>
          <p:cNvSpPr>
            <a:spLocks noGrp="1"/>
          </p:cNvSpPr>
          <p:nvPr>
            <p:ph type="title"/>
          </p:nvPr>
        </p:nvSpPr>
        <p:spPr>
          <a:xfrm>
            <a:off x="5389098" y="1143000"/>
            <a:ext cx="3429000" cy="2057400"/>
          </a:xfrm>
        </p:spPr>
        <p:txBody>
          <a:bodyPr/>
          <a:lstStyle>
            <a:lvl1pPr algn="l">
              <a:buNone/>
              <a:defRPr sz="225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lang="en-US" smtClean="0"/>
              <a:t>Click to edit Master title style</a:t>
            </a:r>
            <a:endParaRPr lang="en-US" dirty="0"/>
          </a:p>
        </p:txBody>
      </p:sp>
      <p:sp>
        <p:nvSpPr>
          <p:cNvPr id="4" name="Text Placeholder 3"/>
          <p:cNvSpPr>
            <a:spLocks noGrp="1"/>
          </p:cNvSpPr>
          <p:nvPr>
            <p:ph type="body" sz="half" idx="2"/>
          </p:nvPr>
        </p:nvSpPr>
        <p:spPr>
          <a:xfrm>
            <a:off x="5389098" y="3283634"/>
            <a:ext cx="3429000" cy="1920240"/>
          </a:xfrm>
        </p:spPr>
        <p:txBody>
          <a:bodyPr rot="0" spcFirstLastPara="0" vertOverflow="overflow" horzOverflow="overflow" lIns="82296" tIns="0" rIns="0" bIns="0" spcCol="0" rtlCol="0" fromWordArt="0" forceAA="0">
            <a:normAutofit/>
          </a:bodyPr>
          <a:lstStyle>
            <a:lvl1pPr marL="0" indent="0">
              <a:lnSpc>
                <a:spcPct val="100000"/>
              </a:lnSpc>
              <a:spcBef>
                <a:spcPts val="0"/>
              </a:spcBef>
              <a:buFontTx/>
              <a:buNone/>
              <a:defRPr sz="1050" baseline="0">
                <a:solidFill>
                  <a:schemeClr val="tx1"/>
                </a:solidFill>
              </a:defRPr>
            </a:lvl1pPr>
            <a:lvl2pPr>
              <a:defRPr sz="900"/>
            </a:lvl2pPr>
            <a:lvl3pPr>
              <a:defRPr sz="750"/>
            </a:lvl3pPr>
            <a:lvl4pPr>
              <a:defRPr sz="675"/>
            </a:lvl4pPr>
            <a:lvl5pPr>
              <a:defRPr sz="675"/>
            </a:lvl5pPr>
            <a:extLst/>
          </a:lstStyle>
          <a:p>
            <a:pPr lvl="0"/>
            <a:r>
              <a:rPr lang="en-US" smtClean="0"/>
              <a:t>Click to edit Master text styles</a:t>
            </a:r>
          </a:p>
        </p:txBody>
      </p:sp>
      <p:sp>
        <p:nvSpPr>
          <p:cNvPr id="10" name="Picture Placeholder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normAutofit/>
          </a:bodyPr>
          <a:lstStyle>
            <a:lvl1pPr marL="0" indent="0">
              <a:buNone/>
              <a:defRPr sz="2400"/>
            </a:lvl1pPr>
            <a:extLst/>
          </a:lstStyle>
          <a:p>
            <a:pPr lvl="0"/>
            <a:r>
              <a:rPr lang="en-US" noProof="0" smtClean="0"/>
              <a:t>Click icon to add picture</a:t>
            </a:r>
            <a:endParaRPr lang="en-US" noProof="0" dirty="0"/>
          </a:p>
        </p:txBody>
      </p:sp>
      <p:sp>
        <p:nvSpPr>
          <p:cNvPr id="7" name="Date Placeholder 4"/>
          <p:cNvSpPr>
            <a:spLocks noGrp="1"/>
          </p:cNvSpPr>
          <p:nvPr>
            <p:ph type="dt" sz="half" idx="10"/>
          </p:nvPr>
        </p:nvSpPr>
        <p:spPr/>
        <p:txBody>
          <a:bodyPr/>
          <a:lstStyle>
            <a:lvl1pPr fontAlgn="base">
              <a:spcBef>
                <a:spcPct val="0"/>
              </a:spcBef>
              <a:spcAft>
                <a:spcPct val="0"/>
              </a:spcAft>
              <a:defRPr>
                <a:solidFill>
                  <a:srgbClr val="F4E7ED"/>
                </a:solidFill>
                <a:latin typeface="Times New Roman" pitchFamily="18" charset="0"/>
                <a:cs typeface="Times New Roman" pitchFamily="18" charset="0"/>
              </a:defRPr>
            </a:lvl1pPr>
            <a:extLst/>
          </a:lstStyle>
          <a:p>
            <a:pPr defTabSz="685800">
              <a:defRPr/>
            </a:pPr>
            <a:fld id="{9DD9391E-0BDF-409C-9F43-558B64512BED}" type="datetimeFigureOut">
              <a:rPr lang="en-US" smtClean="0"/>
              <a:pPr defTabSz="685800">
                <a:defRPr/>
              </a:pPr>
              <a:t>2/26/2020</a:t>
            </a:fld>
            <a:endParaRPr lang="en-US"/>
          </a:p>
        </p:txBody>
      </p:sp>
      <p:sp>
        <p:nvSpPr>
          <p:cNvPr id="8" name="Footer Placeholder 5"/>
          <p:cNvSpPr>
            <a:spLocks noGrp="1"/>
          </p:cNvSpPr>
          <p:nvPr>
            <p:ph type="ftr" sz="quarter" idx="11"/>
          </p:nvPr>
        </p:nvSpPr>
        <p:spPr/>
        <p:txBody>
          <a:bodyPr/>
          <a:lstStyle>
            <a:lvl1pPr fontAlgn="base">
              <a:spcBef>
                <a:spcPct val="0"/>
              </a:spcBef>
              <a:spcAft>
                <a:spcPct val="0"/>
              </a:spcAft>
              <a:defRPr>
                <a:solidFill>
                  <a:srgbClr val="F4E7ED"/>
                </a:solidFill>
                <a:latin typeface="Times New Roman" pitchFamily="18" charset="0"/>
                <a:cs typeface="Times New Roman" pitchFamily="18" charset="0"/>
              </a:defRPr>
            </a:lvl1pPr>
            <a:extLst/>
          </a:lstStyle>
          <a:p>
            <a:pPr defTabSz="685800">
              <a:defRPr/>
            </a:pPr>
            <a:endParaRPr lang="en-US"/>
          </a:p>
        </p:txBody>
      </p:sp>
      <p:sp>
        <p:nvSpPr>
          <p:cNvPr id="9" name="Slide Number Placeholder 6"/>
          <p:cNvSpPr>
            <a:spLocks noGrp="1"/>
          </p:cNvSpPr>
          <p:nvPr>
            <p:ph type="sldNum" sz="quarter" idx="12"/>
          </p:nvPr>
        </p:nvSpPr>
        <p:spPr/>
        <p:txBody>
          <a:bodyPr/>
          <a:lstStyle>
            <a:lvl1pPr>
              <a:defRPr>
                <a:solidFill>
                  <a:srgbClr val="F4E7ED"/>
                </a:solidFill>
                <a:latin typeface="Times New Roman" panose="02020603050405020304" pitchFamily="18" charset="0"/>
              </a:defRPr>
            </a:lvl1pPr>
          </a:lstStyle>
          <a:p>
            <a:pPr defTabSz="685800">
              <a:defRPr/>
            </a:pPr>
            <a:fld id="{60F3CE4F-FEC4-4F9C-906D-FA4902370F01}" type="slidenum">
              <a:rPr lang="en-US" altLang="en-US" smtClean="0"/>
              <a:pPr defTabSz="685800">
                <a:defRPr/>
              </a:pPr>
              <a:t>‹#›</a:t>
            </a:fld>
            <a:endParaRPr lang="en-US" altLang="en-US"/>
          </a:p>
        </p:txBody>
      </p:sp>
    </p:spTree>
    <p:extLst>
      <p:ext uri="{BB962C8B-B14F-4D97-AF65-F5344CB8AC3E}">
        <p14:creationId xmlns:p14="http://schemas.microsoft.com/office/powerpoint/2010/main" val="2307730326"/>
      </p:ext>
    </p:extLst>
  </p:cSld>
  <p:clrMapOvr>
    <a:overrideClrMapping bg1="dk1" tx1="lt1" bg2="dk2" tx2="lt2" accent1="accent1" accent2="accent2" accent3="accent3" accent4="accent4" accent5="accent5" accent6="accent6" hlink="hlink" folHlink="folHlink"/>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Times New Roman" pitchFamily="18" charset="0"/>
                <a:cs typeface="Times New Roman" pitchFamily="18" charset="0"/>
              </a:defRPr>
            </a:lvl1pPr>
            <a:extLst/>
          </a:lstStyle>
          <a:p>
            <a:pPr defTabSz="685800">
              <a:defRPr/>
            </a:pPr>
            <a:fld id="{87B50635-3D6A-4E88-9814-D54C7762E59F}" type="datetimeFigureOut">
              <a:rPr lang="en-US" smtClean="0"/>
              <a:pPr defTabSz="685800">
                <a:defRPr/>
              </a:pPr>
              <a:t>2/26/2020</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Times New Roman" pitchFamily="18" charset="0"/>
                <a:cs typeface="Times New Roman" pitchFamily="18" charset="0"/>
              </a:defRPr>
            </a:lvl1pPr>
            <a:extLst/>
          </a:lstStyle>
          <a:p>
            <a:pPr defTabSz="685800">
              <a:defRPr/>
            </a:pPr>
            <a:endParaRPr lang="en-US"/>
          </a:p>
        </p:txBody>
      </p:sp>
      <p:sp>
        <p:nvSpPr>
          <p:cNvPr id="6" name="Slide Number Placeholder 5"/>
          <p:cNvSpPr>
            <a:spLocks noGrp="1"/>
          </p:cNvSpPr>
          <p:nvPr>
            <p:ph type="sldNum" sz="quarter" idx="12"/>
          </p:nvPr>
        </p:nvSpPr>
        <p:spPr/>
        <p:txBody>
          <a:bodyPr/>
          <a:lstStyle>
            <a:lvl1pPr>
              <a:defRPr>
                <a:latin typeface="Times New Roman" panose="02020603050405020304" pitchFamily="18" charset="0"/>
              </a:defRPr>
            </a:lvl1pPr>
          </a:lstStyle>
          <a:p>
            <a:pPr defTabSz="685800">
              <a:defRPr/>
            </a:pPr>
            <a:fld id="{20EA118C-E619-4F6D-9F42-50B59AE0EFF9}" type="slidenum">
              <a:rPr lang="en-US" altLang="en-US" smtClean="0"/>
              <a:pPr defTabSz="685800">
                <a:defRPr/>
              </a:pPr>
              <a:t>‹#›</a:t>
            </a:fld>
            <a:endParaRPr lang="en-US" altLang="en-US"/>
          </a:p>
        </p:txBody>
      </p:sp>
    </p:spTree>
    <p:extLst>
      <p:ext uri="{BB962C8B-B14F-4D97-AF65-F5344CB8AC3E}">
        <p14:creationId xmlns:p14="http://schemas.microsoft.com/office/powerpoint/2010/main" val="1748288831"/>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957"/>
            <a:ext cx="1524000" cy="5851525"/>
          </a:xfrm>
        </p:spPr>
        <p:txBody>
          <a:bodyPr vert="eaVert" ancho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4"/>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243388" y="6557963"/>
            <a:ext cx="2001837" cy="227012"/>
          </a:xfrm>
        </p:spPr>
        <p:txBody>
          <a:bodyPr/>
          <a:lstStyle>
            <a:lvl1pPr fontAlgn="base">
              <a:spcBef>
                <a:spcPct val="0"/>
              </a:spcBef>
              <a:spcAft>
                <a:spcPct val="0"/>
              </a:spcAft>
              <a:defRPr>
                <a:latin typeface="Times New Roman" pitchFamily="18" charset="0"/>
                <a:cs typeface="Times New Roman" pitchFamily="18" charset="0"/>
              </a:defRPr>
            </a:lvl1pPr>
            <a:extLst/>
          </a:lstStyle>
          <a:p>
            <a:pPr defTabSz="685800">
              <a:defRPr/>
            </a:pPr>
            <a:fld id="{7A090417-4EA9-4C49-92DD-1E6313165F51}" type="datetimeFigureOut">
              <a:rPr lang="en-US" smtClean="0"/>
              <a:pPr defTabSz="685800">
                <a:defRPr/>
              </a:pPr>
              <a:t>2/26/2020</a:t>
            </a:fld>
            <a:endParaRPr lang="en-US"/>
          </a:p>
        </p:txBody>
      </p:sp>
      <p:sp>
        <p:nvSpPr>
          <p:cNvPr id="5" name="Footer Placeholder 4"/>
          <p:cNvSpPr>
            <a:spLocks noGrp="1"/>
          </p:cNvSpPr>
          <p:nvPr>
            <p:ph type="ftr" sz="quarter" idx="11"/>
          </p:nvPr>
        </p:nvSpPr>
        <p:spPr>
          <a:xfrm>
            <a:off x="457200" y="6556375"/>
            <a:ext cx="3657600" cy="228600"/>
          </a:xfrm>
        </p:spPr>
        <p:txBody>
          <a:bodyPr/>
          <a:lstStyle>
            <a:lvl1pPr fontAlgn="base">
              <a:spcBef>
                <a:spcPct val="0"/>
              </a:spcBef>
              <a:spcAft>
                <a:spcPct val="0"/>
              </a:spcAft>
              <a:defRPr>
                <a:latin typeface="Times New Roman" pitchFamily="18" charset="0"/>
                <a:cs typeface="Times New Roman" pitchFamily="18" charset="0"/>
              </a:defRPr>
            </a:lvl1pPr>
            <a:extLst/>
          </a:lstStyle>
          <a:p>
            <a:pPr defTabSz="685800">
              <a:defRPr/>
            </a:pPr>
            <a:endParaRPr lang="en-US"/>
          </a:p>
        </p:txBody>
      </p:sp>
      <p:sp>
        <p:nvSpPr>
          <p:cNvPr id="6" name="Slide Number Placeholder 5"/>
          <p:cNvSpPr>
            <a:spLocks noGrp="1"/>
          </p:cNvSpPr>
          <p:nvPr>
            <p:ph type="sldNum" sz="quarter" idx="12"/>
          </p:nvPr>
        </p:nvSpPr>
        <p:spPr>
          <a:xfrm>
            <a:off x="6254751" y="6553200"/>
            <a:ext cx="587375" cy="228600"/>
          </a:xfrm>
        </p:spPr>
        <p:txBody>
          <a:bodyPr/>
          <a:lstStyle>
            <a:lvl1pPr>
              <a:defRPr>
                <a:latin typeface="Times New Roman" panose="02020603050405020304" pitchFamily="18" charset="0"/>
              </a:defRPr>
            </a:lvl1pPr>
          </a:lstStyle>
          <a:p>
            <a:pPr defTabSz="685800">
              <a:defRPr/>
            </a:pPr>
            <a:fld id="{08D4A104-59F6-464A-A5BC-840E874B4826}" type="slidenum">
              <a:rPr lang="en-US" altLang="en-US" smtClean="0"/>
              <a:pPr defTabSz="685800">
                <a:defRPr/>
              </a:pPr>
              <a:t>‹#›</a:t>
            </a:fld>
            <a:endParaRPr lang="en-US" altLang="en-US"/>
          </a:p>
        </p:txBody>
      </p:sp>
    </p:spTree>
    <p:extLst>
      <p:ext uri="{BB962C8B-B14F-4D97-AF65-F5344CB8AC3E}">
        <p14:creationId xmlns:p14="http://schemas.microsoft.com/office/powerpoint/2010/main" val="38750022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flipH="1">
            <a:off x="2667000" y="0"/>
            <a:ext cx="6477000" cy="6858000"/>
          </a:xfrm>
          <a:prstGeom prst="rect">
            <a:avLst/>
          </a:prstGeom>
          <a:blipFill>
            <a:blip r:embed="rId3"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5" name="Straight Connector 4"/>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a:lstStyle/>
          <a:p>
            <a:pPr>
              <a:defRPr/>
            </a:pPr>
            <a:endParaRPr lang="en-US">
              <a:solidFill>
                <a:prstClr val="black"/>
              </a:solidFill>
              <a:cs typeface="Times New Roman" panose="02020603050405020304" pitchFamily="18" charset="0"/>
            </a:endParaRPr>
          </a:p>
        </p:txBody>
      </p:sp>
      <p:sp>
        <p:nvSpPr>
          <p:cNvPr id="12" name="Title 11"/>
          <p:cNvSpPr>
            <a:spLocks noGrp="1"/>
          </p:cNvSpPr>
          <p:nvPr>
            <p:ph type="ctrTitle"/>
          </p:nvPr>
        </p:nvSpPr>
        <p:spPr>
          <a:xfrm>
            <a:off x="3366868" y="533400"/>
            <a:ext cx="5105400" cy="2868168"/>
          </a:xfrm>
        </p:spPr>
        <p:txBody>
          <a:bodyPr>
            <a:noAutofit/>
          </a:bodyPr>
          <a:lstStyle>
            <a:lvl1pPr algn="r">
              <a:defRPr sz="4200" b="1"/>
            </a:lvl1pPr>
            <a:extLst/>
          </a:lstStyle>
          <a:p>
            <a:r>
              <a:rPr lang="en-US" smtClean="0"/>
              <a:t>Click to edit Master title style</a:t>
            </a:r>
            <a:endParaRPr lang="en-US"/>
          </a:p>
        </p:txBody>
      </p:sp>
      <p:sp>
        <p:nvSpPr>
          <p:cNvPr id="25" name="Subtitl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6" name="Date Placeholder 30"/>
          <p:cNvSpPr>
            <a:spLocks noGrp="1"/>
          </p:cNvSpPr>
          <p:nvPr>
            <p:ph type="dt" sz="half" idx="10"/>
          </p:nvPr>
        </p:nvSpPr>
        <p:spPr>
          <a:xfrm>
            <a:off x="5870580" y="6557963"/>
            <a:ext cx="2003425" cy="227012"/>
          </a:xfrm>
        </p:spPr>
        <p:txBody>
          <a:bodyPr/>
          <a:lstStyle>
            <a:lvl1pPr fontAlgn="base">
              <a:spcBef>
                <a:spcPct val="0"/>
              </a:spcBef>
              <a:spcAft>
                <a:spcPct val="0"/>
              </a:spcAft>
              <a:defRPr lang="en-US" smtClean="0">
                <a:solidFill>
                  <a:srgbClr val="FFFFFF"/>
                </a:solidFill>
                <a:latin typeface="Times New Roman" pitchFamily="18" charset="0"/>
                <a:cs typeface="Times New Roman" pitchFamily="18" charset="0"/>
              </a:defRPr>
            </a:lvl1pPr>
            <a:extLst/>
          </a:lstStyle>
          <a:p>
            <a:pPr>
              <a:defRPr/>
            </a:pPr>
            <a:fld id="{B7320087-8F03-47CB-B7E3-3DC3CCB5533D}" type="datetimeFigureOut">
              <a:rPr lang="en-US"/>
              <a:pPr>
                <a:defRPr/>
              </a:pPr>
              <a:t>2/26/2020</a:t>
            </a:fld>
            <a:endParaRPr/>
          </a:p>
        </p:txBody>
      </p:sp>
      <p:sp>
        <p:nvSpPr>
          <p:cNvPr id="7" name="Footer Placeholder 17"/>
          <p:cNvSpPr>
            <a:spLocks noGrp="1"/>
          </p:cNvSpPr>
          <p:nvPr>
            <p:ph type="ftr" sz="quarter" idx="11"/>
          </p:nvPr>
        </p:nvSpPr>
        <p:spPr>
          <a:xfrm>
            <a:off x="2819400" y="6557963"/>
            <a:ext cx="2927350" cy="228600"/>
          </a:xfrm>
        </p:spPr>
        <p:txBody>
          <a:bodyPr/>
          <a:lstStyle>
            <a:lvl1pPr fontAlgn="base">
              <a:spcBef>
                <a:spcPct val="0"/>
              </a:spcBef>
              <a:spcAft>
                <a:spcPct val="0"/>
              </a:spcAft>
              <a:defRPr lang="en-US">
                <a:solidFill>
                  <a:srgbClr val="FFFFFF"/>
                </a:solidFill>
                <a:latin typeface="Times New Roman" pitchFamily="18" charset="0"/>
                <a:cs typeface="Times New Roman" pitchFamily="18" charset="0"/>
              </a:defRPr>
            </a:lvl1pPr>
            <a:extLst/>
          </a:lstStyle>
          <a:p>
            <a:pPr>
              <a:defRPr/>
            </a:pPr>
            <a:endParaRPr/>
          </a:p>
        </p:txBody>
      </p:sp>
      <p:sp>
        <p:nvSpPr>
          <p:cNvPr id="8" name="Slide Number Placeholder 28"/>
          <p:cNvSpPr>
            <a:spLocks noGrp="1"/>
          </p:cNvSpPr>
          <p:nvPr>
            <p:ph type="sldNum" sz="quarter" idx="12"/>
          </p:nvPr>
        </p:nvSpPr>
        <p:spPr>
          <a:xfrm>
            <a:off x="7880351" y="6556375"/>
            <a:ext cx="588963" cy="228600"/>
          </a:xfrm>
        </p:spPr>
        <p:txBody>
          <a:bodyPr/>
          <a:lstStyle>
            <a:lvl1pPr>
              <a:defRPr>
                <a:solidFill>
                  <a:srgbClr val="FFFFFF"/>
                </a:solidFill>
                <a:latin typeface="Times New Roman" panose="02020603050405020304" pitchFamily="18" charset="0"/>
              </a:defRPr>
            </a:lvl1pPr>
          </a:lstStyle>
          <a:p>
            <a:fld id="{D0648A68-F4B9-4A53-A0E5-E3B74C2FD7CD}" type="slidenum">
              <a:rPr lang="en-US" altLang="en-US"/>
              <a:pPr/>
              <a:t>‹#›</a:t>
            </a:fld>
            <a:endParaRPr lang="en-US" altLang="en-US"/>
          </a:p>
        </p:txBody>
      </p:sp>
    </p:spTree>
    <p:extLst>
      <p:ext uri="{BB962C8B-B14F-4D97-AF65-F5344CB8AC3E}">
        <p14:creationId xmlns:p14="http://schemas.microsoft.com/office/powerpoint/2010/main" val="383699601"/>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Times New Roman" pitchFamily="18" charset="0"/>
                <a:cs typeface="Times New Roman" pitchFamily="18" charset="0"/>
              </a:defRPr>
            </a:lvl1pPr>
            <a:extLst/>
          </a:lstStyle>
          <a:p>
            <a:pPr>
              <a:defRPr/>
            </a:pPr>
            <a:fld id="{53D239E6-0DDD-46FC-9DBC-52C5E75DF979}" type="datetimeFigureOut">
              <a:rPr lang="en-US"/>
              <a:pPr>
                <a:defRPr/>
              </a:pPr>
              <a:t>2/26/2020</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Times New Roman" pitchFamily="18" charset="0"/>
                <a:cs typeface="Times New Roman" pitchFamily="18" charset="0"/>
              </a:defRPr>
            </a:lvl1pPr>
            <a:extLst/>
          </a:lstStyle>
          <a:p>
            <a:pPr>
              <a:defRPr/>
            </a:pPr>
            <a:endParaRPr lang="en-US"/>
          </a:p>
        </p:txBody>
      </p:sp>
      <p:sp>
        <p:nvSpPr>
          <p:cNvPr id="6" name="Slide Number Placeholder 5"/>
          <p:cNvSpPr>
            <a:spLocks noGrp="1"/>
          </p:cNvSpPr>
          <p:nvPr>
            <p:ph type="sldNum" sz="quarter" idx="12"/>
          </p:nvPr>
        </p:nvSpPr>
        <p:spPr/>
        <p:txBody>
          <a:bodyPr/>
          <a:lstStyle>
            <a:lvl1pPr>
              <a:defRPr>
                <a:latin typeface="Times New Roman" panose="02020603050405020304" pitchFamily="18" charset="0"/>
              </a:defRPr>
            </a:lvl1pPr>
          </a:lstStyle>
          <a:p>
            <a:fld id="{97AE7E45-C45C-4159-84DD-6527F77A4AF3}" type="slidenum">
              <a:rPr lang="en-US" altLang="en-US"/>
              <a:pPr/>
              <a:t>‹#›</a:t>
            </a:fld>
            <a:endParaRPr lang="en-US" altLang="en-US"/>
          </a:p>
        </p:txBody>
      </p:sp>
    </p:spTree>
    <p:extLst>
      <p:ext uri="{BB962C8B-B14F-4D97-AF65-F5344CB8AC3E}">
        <p14:creationId xmlns:p14="http://schemas.microsoft.com/office/powerpoint/2010/main" val="40519062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66801" y="2821840"/>
            <a:ext cx="6255488" cy="1362075"/>
          </a:xfrm>
        </p:spPr>
        <p:txBody>
          <a:bodyPr anchor="t"/>
          <a:lstStyle>
            <a:lvl1pPr algn="r">
              <a:buNone/>
              <a:defRPr sz="4200" b="1" cap="all"/>
            </a:lvl1pPr>
            <a:extLst/>
          </a:lstStyle>
          <a:p>
            <a:r>
              <a:rPr lang="en-US" smtClean="0"/>
              <a:t>Click to edit Master title style</a:t>
            </a:r>
            <a:endParaRPr lang="en-US"/>
          </a:p>
        </p:txBody>
      </p:sp>
      <p:sp>
        <p:nvSpPr>
          <p:cNvPr id="3" name="Text Placeholder 2"/>
          <p:cNvSpPr>
            <a:spLocks noGrp="1"/>
          </p:cNvSpPr>
          <p:nvPr>
            <p:ph type="body" idx="1"/>
          </p:nvPr>
        </p:nvSpPr>
        <p:spPr>
          <a:xfrm>
            <a:off x="1066801" y="190501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4" name="Date Placeholder 3"/>
          <p:cNvSpPr>
            <a:spLocks noGrp="1"/>
          </p:cNvSpPr>
          <p:nvPr>
            <p:ph type="dt" sz="half" idx="10"/>
          </p:nvPr>
        </p:nvSpPr>
        <p:spPr>
          <a:xfrm>
            <a:off x="4724400" y="6556385"/>
            <a:ext cx="2001838" cy="227013"/>
          </a:xfrm>
        </p:spPr>
        <p:txBody>
          <a:bodyPr/>
          <a:lstStyle>
            <a:lvl1pPr fontAlgn="base">
              <a:spcBef>
                <a:spcPct val="0"/>
              </a:spcBef>
              <a:spcAft>
                <a:spcPct val="0"/>
              </a:spcAft>
              <a:defRPr smtClean="0">
                <a:solidFill>
                  <a:srgbClr val="B13F9A"/>
                </a:solidFill>
                <a:latin typeface="Times New Roman" pitchFamily="18" charset="0"/>
                <a:cs typeface="Times New Roman" pitchFamily="18" charset="0"/>
              </a:defRPr>
            </a:lvl1pPr>
            <a:extLst/>
          </a:lstStyle>
          <a:p>
            <a:pPr>
              <a:defRPr/>
            </a:pPr>
            <a:fld id="{B04C9C17-8542-491B-90EB-73E9E527AB1A}" type="datetimeFigureOut">
              <a:rPr lang="en-US"/>
              <a:pPr>
                <a:defRPr/>
              </a:pPr>
              <a:t>2/26/2020</a:t>
            </a:fld>
            <a:endParaRPr lang="en-US"/>
          </a:p>
        </p:txBody>
      </p:sp>
      <p:sp>
        <p:nvSpPr>
          <p:cNvPr id="5" name="Footer Placeholder 4"/>
          <p:cNvSpPr>
            <a:spLocks noGrp="1"/>
          </p:cNvSpPr>
          <p:nvPr>
            <p:ph type="ftr" sz="quarter" idx="11"/>
          </p:nvPr>
        </p:nvSpPr>
        <p:spPr>
          <a:xfrm>
            <a:off x="1735138" y="6556375"/>
            <a:ext cx="2895600" cy="228600"/>
          </a:xfrm>
        </p:spPr>
        <p:txBody>
          <a:bodyPr/>
          <a:lstStyle>
            <a:lvl1pPr fontAlgn="base">
              <a:spcBef>
                <a:spcPct val="0"/>
              </a:spcBef>
              <a:spcAft>
                <a:spcPct val="0"/>
              </a:spcAft>
              <a:defRPr>
                <a:solidFill>
                  <a:srgbClr val="B13F9A"/>
                </a:solidFill>
                <a:latin typeface="Times New Roman" pitchFamily="18" charset="0"/>
                <a:cs typeface="Times New Roman" pitchFamily="18" charset="0"/>
              </a:defRPr>
            </a:lvl1pPr>
            <a:extLst/>
          </a:lstStyle>
          <a:p>
            <a:pPr>
              <a:defRPr/>
            </a:pPr>
            <a:endParaRPr lang="en-US"/>
          </a:p>
        </p:txBody>
      </p:sp>
      <p:sp>
        <p:nvSpPr>
          <p:cNvPr id="6" name="Slide Number Placeholder 5"/>
          <p:cNvSpPr>
            <a:spLocks noGrp="1"/>
          </p:cNvSpPr>
          <p:nvPr>
            <p:ph type="sldNum" sz="quarter" idx="12"/>
          </p:nvPr>
        </p:nvSpPr>
        <p:spPr>
          <a:xfrm>
            <a:off x="6734180" y="6554788"/>
            <a:ext cx="587375" cy="228600"/>
          </a:xfrm>
        </p:spPr>
        <p:txBody>
          <a:bodyPr/>
          <a:lstStyle>
            <a:lvl1pPr>
              <a:defRPr>
                <a:latin typeface="Times New Roman" panose="02020603050405020304" pitchFamily="18" charset="0"/>
              </a:defRPr>
            </a:lvl1pPr>
          </a:lstStyle>
          <a:p>
            <a:fld id="{4C37611E-6C27-4FB5-AE66-F865E9EF1421}" type="slidenum">
              <a:rPr lang="en-US" altLang="en-US"/>
              <a:pPr/>
              <a:t>‹#›</a:t>
            </a:fld>
            <a:endParaRPr lang="en-US" altLang="en-US"/>
          </a:p>
        </p:txBody>
      </p:sp>
    </p:spTree>
    <p:extLst>
      <p:ext uri="{BB962C8B-B14F-4D97-AF65-F5344CB8AC3E}">
        <p14:creationId xmlns:p14="http://schemas.microsoft.com/office/powerpoint/2010/main" val="1548666339"/>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6"/>
            <a:ext cx="352044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178808" y="1600206"/>
            <a:ext cx="352044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fontAlgn="base">
              <a:spcBef>
                <a:spcPct val="0"/>
              </a:spcBef>
              <a:spcAft>
                <a:spcPct val="0"/>
              </a:spcAft>
              <a:defRPr>
                <a:latin typeface="Times New Roman" pitchFamily="18" charset="0"/>
                <a:cs typeface="Times New Roman" pitchFamily="18" charset="0"/>
              </a:defRPr>
            </a:lvl1pPr>
            <a:extLst/>
          </a:lstStyle>
          <a:p>
            <a:pPr>
              <a:defRPr/>
            </a:pPr>
            <a:fld id="{CCDC0006-186E-4B88-A4A4-8F341338B320}" type="datetimeFigureOut">
              <a:rPr lang="en-US"/>
              <a:pPr>
                <a:defRPr/>
              </a:pPr>
              <a:t>2/26/2020</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Times New Roman" pitchFamily="18" charset="0"/>
                <a:cs typeface="Times New Roman" pitchFamily="18" charset="0"/>
              </a:defRPr>
            </a:lvl1pPr>
            <a:extLst/>
          </a:lstStyle>
          <a:p>
            <a:pPr>
              <a:defRPr/>
            </a:pPr>
            <a:endParaRPr lang="en-US"/>
          </a:p>
        </p:txBody>
      </p:sp>
      <p:sp>
        <p:nvSpPr>
          <p:cNvPr id="7" name="Slide Number Placeholder 6"/>
          <p:cNvSpPr>
            <a:spLocks noGrp="1"/>
          </p:cNvSpPr>
          <p:nvPr>
            <p:ph type="sldNum" sz="quarter" idx="12"/>
          </p:nvPr>
        </p:nvSpPr>
        <p:spPr/>
        <p:txBody>
          <a:bodyPr/>
          <a:lstStyle>
            <a:lvl1pPr>
              <a:defRPr>
                <a:latin typeface="Times New Roman" panose="02020603050405020304" pitchFamily="18" charset="0"/>
              </a:defRPr>
            </a:lvl1pPr>
          </a:lstStyle>
          <a:p>
            <a:fld id="{45534552-CE5D-4E21-B9B6-9AA21DC210AF}" type="slidenum">
              <a:rPr lang="en-US" altLang="en-US"/>
              <a:pPr/>
              <a:t>‹#›</a:t>
            </a:fld>
            <a:endParaRPr lang="en-US" altLang="en-US"/>
          </a:p>
        </p:txBody>
      </p:sp>
    </p:spTree>
    <p:extLst>
      <p:ext uri="{BB962C8B-B14F-4D97-AF65-F5344CB8AC3E}">
        <p14:creationId xmlns:p14="http://schemas.microsoft.com/office/powerpoint/2010/main" val="15439528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lvl1pPr>
              <a:defRPr/>
            </a:lvl1pPr>
            <a:extLst/>
          </a:lstStyle>
          <a:p>
            <a:r>
              <a:rPr lang="en-US" smtClean="0"/>
              <a:t>Click to edit Master title style</a:t>
            </a:r>
            <a:endParaRPr lang="en-US"/>
          </a:p>
        </p:txBody>
      </p:sp>
      <p:sp>
        <p:nvSpPr>
          <p:cNvPr id="3" name="Text Placeholder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fontAlgn="base">
              <a:spcBef>
                <a:spcPct val="0"/>
              </a:spcBef>
              <a:spcAft>
                <a:spcPct val="0"/>
              </a:spcAft>
              <a:defRPr>
                <a:latin typeface="Times New Roman" pitchFamily="18" charset="0"/>
                <a:cs typeface="Times New Roman" pitchFamily="18" charset="0"/>
              </a:defRPr>
            </a:lvl1pPr>
            <a:extLst/>
          </a:lstStyle>
          <a:p>
            <a:pPr>
              <a:defRPr/>
            </a:pPr>
            <a:fld id="{85307EF0-2A11-46E9-9BE9-8B48D8869E4F}" type="datetimeFigureOut">
              <a:rPr lang="en-US"/>
              <a:pPr>
                <a:defRPr/>
              </a:pPr>
              <a:t>2/26/2020</a:t>
            </a:fld>
            <a:endParaRPr lang="en-US"/>
          </a:p>
        </p:txBody>
      </p:sp>
      <p:sp>
        <p:nvSpPr>
          <p:cNvPr id="8" name="Footer Placeholder 7"/>
          <p:cNvSpPr>
            <a:spLocks noGrp="1"/>
          </p:cNvSpPr>
          <p:nvPr>
            <p:ph type="ftr" sz="quarter" idx="11"/>
          </p:nvPr>
        </p:nvSpPr>
        <p:spPr/>
        <p:txBody>
          <a:bodyPr/>
          <a:lstStyle>
            <a:lvl1pPr fontAlgn="base">
              <a:spcBef>
                <a:spcPct val="0"/>
              </a:spcBef>
              <a:spcAft>
                <a:spcPct val="0"/>
              </a:spcAft>
              <a:defRPr>
                <a:latin typeface="Times New Roman" pitchFamily="18" charset="0"/>
                <a:cs typeface="Times New Roman" pitchFamily="18" charset="0"/>
              </a:defRPr>
            </a:lvl1pPr>
            <a:extLst/>
          </a:lstStyle>
          <a:p>
            <a:pPr>
              <a:defRPr/>
            </a:pPr>
            <a:endParaRPr lang="en-US"/>
          </a:p>
        </p:txBody>
      </p:sp>
      <p:sp>
        <p:nvSpPr>
          <p:cNvPr id="9" name="Slide Number Placeholder 8"/>
          <p:cNvSpPr>
            <a:spLocks noGrp="1"/>
          </p:cNvSpPr>
          <p:nvPr>
            <p:ph type="sldNum" sz="quarter" idx="12"/>
          </p:nvPr>
        </p:nvSpPr>
        <p:spPr/>
        <p:txBody>
          <a:bodyPr/>
          <a:lstStyle>
            <a:lvl1pPr>
              <a:defRPr>
                <a:latin typeface="Times New Roman" panose="02020603050405020304" pitchFamily="18" charset="0"/>
              </a:defRPr>
            </a:lvl1pPr>
          </a:lstStyle>
          <a:p>
            <a:fld id="{7AA24CC3-5EF9-4119-86A9-2B73D4036320}" type="slidenum">
              <a:rPr lang="en-US" altLang="en-US"/>
              <a:pPr/>
              <a:t>‹#›</a:t>
            </a:fld>
            <a:endParaRPr lang="en-US" altLang="en-US"/>
          </a:p>
        </p:txBody>
      </p:sp>
    </p:spTree>
    <p:extLst>
      <p:ext uri="{BB962C8B-B14F-4D97-AF65-F5344CB8AC3E}">
        <p14:creationId xmlns:p14="http://schemas.microsoft.com/office/powerpoint/2010/main" val="3137989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fontAlgn="base">
              <a:spcBef>
                <a:spcPct val="0"/>
              </a:spcBef>
              <a:spcAft>
                <a:spcPct val="0"/>
              </a:spcAft>
              <a:defRPr>
                <a:latin typeface="Times New Roman" pitchFamily="18" charset="0"/>
                <a:cs typeface="Times New Roman" pitchFamily="18" charset="0"/>
              </a:defRPr>
            </a:lvl1pPr>
            <a:extLst/>
          </a:lstStyle>
          <a:p>
            <a:pPr>
              <a:defRPr/>
            </a:pPr>
            <a:fld id="{AA3F13F0-F63E-4B7D-B073-635DBDBCE17A}" type="datetimeFigureOut">
              <a:rPr lang="en-US"/>
              <a:pPr>
                <a:defRPr/>
              </a:pPr>
              <a:t>2/26/2020</a:t>
            </a:fld>
            <a:endParaRPr lang="en-US"/>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Times New Roman" pitchFamily="18" charset="0"/>
                <a:cs typeface="Times New Roman" pitchFamily="18" charset="0"/>
              </a:defRPr>
            </a:lvl1pPr>
            <a:extLst/>
          </a:lstStyle>
          <a:p>
            <a:pPr>
              <a:defRPr/>
            </a:pPr>
            <a:endParaRPr lang="en-US"/>
          </a:p>
        </p:txBody>
      </p:sp>
      <p:sp>
        <p:nvSpPr>
          <p:cNvPr id="5" name="Slide Number Placeholder 4"/>
          <p:cNvSpPr>
            <a:spLocks noGrp="1"/>
          </p:cNvSpPr>
          <p:nvPr>
            <p:ph type="sldNum" sz="quarter" idx="12"/>
          </p:nvPr>
        </p:nvSpPr>
        <p:spPr/>
        <p:txBody>
          <a:bodyPr/>
          <a:lstStyle>
            <a:lvl1pPr>
              <a:defRPr>
                <a:latin typeface="Times New Roman" panose="02020603050405020304" pitchFamily="18" charset="0"/>
              </a:defRPr>
            </a:lvl1pPr>
          </a:lstStyle>
          <a:p>
            <a:fld id="{7AEA4351-063E-4BE8-B75F-6C579CACBFBB}" type="slidenum">
              <a:rPr lang="en-US" altLang="en-US"/>
              <a:pPr/>
              <a:t>‹#›</a:t>
            </a:fld>
            <a:endParaRPr lang="en-US" altLang="en-US"/>
          </a:p>
        </p:txBody>
      </p:sp>
    </p:spTree>
    <p:extLst>
      <p:ext uri="{BB962C8B-B14F-4D97-AF65-F5344CB8AC3E}">
        <p14:creationId xmlns:p14="http://schemas.microsoft.com/office/powerpoint/2010/main" val="26207976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7F7AE619-B5A3-4763-B884-D12F8DD1784B}" type="slidenum">
              <a:rPr lang="ar-SA"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3125864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smtClean="0">
                <a:solidFill>
                  <a:srgbClr val="B13F9A"/>
                </a:solidFill>
                <a:latin typeface="Times New Roman" pitchFamily="18" charset="0"/>
                <a:cs typeface="Times New Roman" pitchFamily="18" charset="0"/>
              </a:defRPr>
            </a:lvl1pPr>
            <a:extLst/>
          </a:lstStyle>
          <a:p>
            <a:pPr>
              <a:defRPr/>
            </a:pPr>
            <a:fld id="{D2ACF609-7390-4EC4-84A1-72CF047045AA}" type="datetimeFigureOut">
              <a:rPr lang="en-US"/>
              <a:pPr>
                <a:defRPr/>
              </a:pPr>
              <a:t>2/26/2020</a:t>
            </a:fld>
            <a:endParaRPr lang="en-US"/>
          </a:p>
        </p:txBody>
      </p:sp>
      <p:sp>
        <p:nvSpPr>
          <p:cNvPr id="3" name="Footer Placeholder 2"/>
          <p:cNvSpPr>
            <a:spLocks noGrp="1"/>
          </p:cNvSpPr>
          <p:nvPr>
            <p:ph type="ftr" sz="quarter" idx="11"/>
          </p:nvPr>
        </p:nvSpPr>
        <p:spPr/>
        <p:txBody>
          <a:bodyPr/>
          <a:lstStyle>
            <a:lvl1pPr fontAlgn="base">
              <a:spcBef>
                <a:spcPct val="0"/>
              </a:spcBef>
              <a:spcAft>
                <a:spcPct val="0"/>
              </a:spcAft>
              <a:defRPr>
                <a:solidFill>
                  <a:srgbClr val="B13F9A"/>
                </a:solidFill>
                <a:latin typeface="Times New Roman" pitchFamily="18" charset="0"/>
                <a:cs typeface="Times New Roman" pitchFamily="18" charset="0"/>
              </a:defRPr>
            </a:lvl1pPr>
            <a:extLst/>
          </a:lstStyle>
          <a:p>
            <a:pPr>
              <a:defRPr/>
            </a:pPr>
            <a:endParaRPr lang="en-US"/>
          </a:p>
        </p:txBody>
      </p:sp>
      <p:sp>
        <p:nvSpPr>
          <p:cNvPr id="4" name="Slide Number Placeholder 3"/>
          <p:cNvSpPr>
            <a:spLocks noGrp="1"/>
          </p:cNvSpPr>
          <p:nvPr>
            <p:ph type="sldNum" sz="quarter" idx="12"/>
          </p:nvPr>
        </p:nvSpPr>
        <p:spPr/>
        <p:txBody>
          <a:bodyPr/>
          <a:lstStyle>
            <a:lvl1pPr>
              <a:defRPr>
                <a:latin typeface="Times New Roman" panose="02020603050405020304" pitchFamily="18" charset="0"/>
              </a:defRPr>
            </a:lvl1pPr>
          </a:lstStyle>
          <a:p>
            <a:fld id="{8BD897C0-1A64-4CA1-95F9-D64980564D76}" type="slidenum">
              <a:rPr lang="en-US" altLang="en-US"/>
              <a:pPr/>
              <a:t>‹#›</a:t>
            </a:fld>
            <a:endParaRPr lang="en-US" altLang="en-US"/>
          </a:p>
        </p:txBody>
      </p:sp>
    </p:spTree>
    <p:extLst>
      <p:ext uri="{BB962C8B-B14F-4D97-AF65-F5344CB8AC3E}">
        <p14:creationId xmlns:p14="http://schemas.microsoft.com/office/powerpoint/2010/main" val="25675367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1173480"/>
          </a:xfrm>
        </p:spPr>
        <p:txBody>
          <a:bodyPr wrap="square"/>
          <a:lstStyle>
            <a:lvl1pPr algn="l">
              <a:buNone/>
              <a:defRPr lang="en-US" sz="2400" baseline="0" smtClean="0"/>
            </a:lvl1pPr>
            <a:extLst/>
          </a:lstStyle>
          <a:p>
            <a:r>
              <a:rPr lang="en-US" smtClean="0"/>
              <a:t>Click to edit Master title style</a:t>
            </a:r>
            <a:endParaRPr lang="en-US"/>
          </a:p>
        </p:txBody>
      </p:sp>
      <p:sp>
        <p:nvSpPr>
          <p:cNvPr id="3" name="Text Placeholder 2"/>
          <p:cNvSpPr>
            <a:spLocks noGrp="1"/>
          </p:cNvSpPr>
          <p:nvPr>
            <p:ph type="body" idx="2"/>
          </p:nvPr>
        </p:nvSpPr>
        <p:spPr>
          <a:xfrm>
            <a:off x="457200" y="1497416"/>
            <a:ext cx="5897880" cy="602512"/>
          </a:xfrm>
        </p:spPr>
        <p:txBody>
          <a:bodyPr rot="0" spcFirstLastPara="0" vertOverflow="overflow" horzOverflow="overflow" lIns="45720" tIns="0" rIns="0" bIns="0" spcCol="0" rtlCol="0" fromWordArt="0" forceAA="0">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fontAlgn="base">
              <a:spcBef>
                <a:spcPct val="0"/>
              </a:spcBef>
              <a:spcAft>
                <a:spcPct val="0"/>
              </a:spcAft>
              <a:defRPr>
                <a:latin typeface="Times New Roman" pitchFamily="18" charset="0"/>
                <a:cs typeface="Times New Roman" pitchFamily="18" charset="0"/>
              </a:defRPr>
            </a:lvl1pPr>
            <a:extLst/>
          </a:lstStyle>
          <a:p>
            <a:pPr>
              <a:defRPr/>
            </a:pPr>
            <a:fld id="{CA4517EF-01DB-4B22-B66D-8A7BBF4269D6}" type="datetimeFigureOut">
              <a:rPr lang="en-US"/>
              <a:pPr>
                <a:defRPr/>
              </a:pPr>
              <a:t>2/26/2020</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Times New Roman" pitchFamily="18" charset="0"/>
                <a:cs typeface="Times New Roman" pitchFamily="18" charset="0"/>
              </a:defRPr>
            </a:lvl1pPr>
            <a:extLst/>
          </a:lstStyle>
          <a:p>
            <a:pPr>
              <a:defRPr/>
            </a:pPr>
            <a:endParaRPr lang="en-US"/>
          </a:p>
        </p:txBody>
      </p:sp>
      <p:sp>
        <p:nvSpPr>
          <p:cNvPr id="7" name="Slide Number Placeholder 6"/>
          <p:cNvSpPr>
            <a:spLocks noGrp="1"/>
          </p:cNvSpPr>
          <p:nvPr>
            <p:ph type="sldNum" sz="quarter" idx="12"/>
          </p:nvPr>
        </p:nvSpPr>
        <p:spPr/>
        <p:txBody>
          <a:bodyPr/>
          <a:lstStyle>
            <a:lvl1pPr>
              <a:defRPr>
                <a:latin typeface="Times New Roman" panose="02020603050405020304" pitchFamily="18" charset="0"/>
              </a:defRPr>
            </a:lvl1pPr>
          </a:lstStyle>
          <a:p>
            <a:fld id="{9270AB94-E1FA-4293-8B8D-76C8D626A821}" type="slidenum">
              <a:rPr lang="en-US" altLang="en-US"/>
              <a:pPr/>
              <a:t>‹#›</a:t>
            </a:fld>
            <a:endParaRPr lang="en-US" altLang="en-US"/>
          </a:p>
        </p:txBody>
      </p:sp>
    </p:spTree>
    <p:extLst>
      <p:ext uri="{BB962C8B-B14F-4D97-AF65-F5344CB8AC3E}">
        <p14:creationId xmlns:p14="http://schemas.microsoft.com/office/powerpoint/2010/main" val="65290709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a:xfrm rot="21240000">
            <a:off x="598493" y="1004888"/>
            <a:ext cx="4319587" cy="4311650"/>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6" name="Rectangle 5"/>
          <p:cNvSpPr/>
          <p:nvPr/>
        </p:nvSpPr>
        <p:spPr>
          <a:xfrm rot="21420000">
            <a:off x="596902" y="998548"/>
            <a:ext cx="4319588" cy="4313237"/>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 name="Title 1"/>
          <p:cNvSpPr>
            <a:spLocks noGrp="1"/>
          </p:cNvSpPr>
          <p:nvPr>
            <p:ph type="title"/>
          </p:nvPr>
        </p:nvSpPr>
        <p:spPr>
          <a:xfrm>
            <a:off x="5389098" y="1143000"/>
            <a:ext cx="3429000" cy="2057400"/>
          </a:xfrm>
        </p:spPr>
        <p:txBody>
          <a:bodyPr/>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lang="en-US" smtClean="0"/>
              <a:t>Click to edit Master title style</a:t>
            </a:r>
            <a:endParaRPr lang="en-US" dirty="0"/>
          </a:p>
        </p:txBody>
      </p:sp>
      <p:sp>
        <p:nvSpPr>
          <p:cNvPr id="4" name="Text Placeholder 3"/>
          <p:cNvSpPr>
            <a:spLocks noGrp="1"/>
          </p:cNvSpPr>
          <p:nvPr>
            <p:ph type="body" sz="half" idx="2"/>
          </p:nvPr>
        </p:nvSpPr>
        <p:spPr>
          <a:xfrm>
            <a:off x="5389098" y="3283634"/>
            <a:ext cx="3429000" cy="1920240"/>
          </a:xfrm>
        </p:spPr>
        <p:txBody>
          <a:bodyPr rot="0" spcFirstLastPara="0" vertOverflow="overflow" horzOverflow="overflow" lIns="82296" tIns="0" rIns="0" bIns="0" spcCol="0" rtlCol="0" fromWordArt="0" forceAA="0">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lvl="0"/>
            <a:r>
              <a:rPr lang="en-US" smtClean="0"/>
              <a:t>Click to edit Master text styles</a:t>
            </a:r>
          </a:p>
        </p:txBody>
      </p:sp>
      <p:sp>
        <p:nvSpPr>
          <p:cNvPr id="10" name="Picture Placeholder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normAutofit/>
          </a:bodyPr>
          <a:lstStyle>
            <a:lvl1pPr marL="0" indent="0">
              <a:buNone/>
              <a:defRPr sz="3200"/>
            </a:lvl1pPr>
            <a:extLst/>
          </a:lstStyle>
          <a:p>
            <a:pPr lvl="0"/>
            <a:r>
              <a:rPr lang="en-US" noProof="0" smtClean="0"/>
              <a:t>Click icon to add picture</a:t>
            </a:r>
            <a:endParaRPr lang="en-US" noProof="0" dirty="0"/>
          </a:p>
        </p:txBody>
      </p:sp>
      <p:sp>
        <p:nvSpPr>
          <p:cNvPr id="7" name="Date Placeholder 4"/>
          <p:cNvSpPr>
            <a:spLocks noGrp="1"/>
          </p:cNvSpPr>
          <p:nvPr>
            <p:ph type="dt" sz="half" idx="10"/>
          </p:nvPr>
        </p:nvSpPr>
        <p:spPr/>
        <p:txBody>
          <a:bodyPr/>
          <a:lstStyle>
            <a:lvl1pPr fontAlgn="base">
              <a:spcBef>
                <a:spcPct val="0"/>
              </a:spcBef>
              <a:spcAft>
                <a:spcPct val="0"/>
              </a:spcAft>
              <a:defRPr>
                <a:solidFill>
                  <a:srgbClr val="F4E7ED"/>
                </a:solidFill>
                <a:latin typeface="Times New Roman" pitchFamily="18" charset="0"/>
                <a:cs typeface="Times New Roman" pitchFamily="18" charset="0"/>
              </a:defRPr>
            </a:lvl1pPr>
            <a:extLst/>
          </a:lstStyle>
          <a:p>
            <a:pPr>
              <a:defRPr/>
            </a:pPr>
            <a:fld id="{1C5206B9-A1A0-4902-845D-81BD5E3615E5}" type="datetimeFigureOut">
              <a:rPr lang="en-US"/>
              <a:pPr>
                <a:defRPr/>
              </a:pPr>
              <a:t>2/26/2020</a:t>
            </a:fld>
            <a:endParaRPr lang="en-US"/>
          </a:p>
        </p:txBody>
      </p:sp>
      <p:sp>
        <p:nvSpPr>
          <p:cNvPr id="8" name="Footer Placeholder 5"/>
          <p:cNvSpPr>
            <a:spLocks noGrp="1"/>
          </p:cNvSpPr>
          <p:nvPr>
            <p:ph type="ftr" sz="quarter" idx="11"/>
          </p:nvPr>
        </p:nvSpPr>
        <p:spPr/>
        <p:txBody>
          <a:bodyPr/>
          <a:lstStyle>
            <a:lvl1pPr fontAlgn="base">
              <a:spcBef>
                <a:spcPct val="0"/>
              </a:spcBef>
              <a:spcAft>
                <a:spcPct val="0"/>
              </a:spcAft>
              <a:defRPr>
                <a:solidFill>
                  <a:srgbClr val="F4E7ED"/>
                </a:solidFill>
                <a:latin typeface="Times New Roman" pitchFamily="18" charset="0"/>
                <a:cs typeface="Times New Roman" pitchFamily="18" charset="0"/>
              </a:defRPr>
            </a:lvl1pPr>
            <a:extLst/>
          </a:lstStyle>
          <a:p>
            <a:pPr>
              <a:defRPr/>
            </a:pPr>
            <a:endParaRPr lang="en-US"/>
          </a:p>
        </p:txBody>
      </p:sp>
      <p:sp>
        <p:nvSpPr>
          <p:cNvPr id="9" name="Slide Number Placeholder 6"/>
          <p:cNvSpPr>
            <a:spLocks noGrp="1"/>
          </p:cNvSpPr>
          <p:nvPr>
            <p:ph type="sldNum" sz="quarter" idx="12"/>
          </p:nvPr>
        </p:nvSpPr>
        <p:spPr/>
        <p:txBody>
          <a:bodyPr/>
          <a:lstStyle>
            <a:lvl1pPr>
              <a:defRPr>
                <a:solidFill>
                  <a:srgbClr val="F4E7ED"/>
                </a:solidFill>
                <a:latin typeface="Times New Roman" panose="02020603050405020304" pitchFamily="18" charset="0"/>
              </a:defRPr>
            </a:lvl1pPr>
          </a:lstStyle>
          <a:p>
            <a:fld id="{59BF0D51-5C91-431F-8A95-271A2CA71830}" type="slidenum">
              <a:rPr lang="en-US" altLang="en-US"/>
              <a:pPr/>
              <a:t>‹#›</a:t>
            </a:fld>
            <a:endParaRPr lang="en-US" altLang="en-US"/>
          </a:p>
        </p:txBody>
      </p:sp>
    </p:spTree>
    <p:extLst>
      <p:ext uri="{BB962C8B-B14F-4D97-AF65-F5344CB8AC3E}">
        <p14:creationId xmlns:p14="http://schemas.microsoft.com/office/powerpoint/2010/main" val="2621424692"/>
      </p:ext>
    </p:extLst>
  </p:cSld>
  <p:clrMapOvr>
    <a:overrideClrMapping bg1="dk1" tx1="lt1" bg2="dk2" tx2="lt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Times New Roman" pitchFamily="18" charset="0"/>
                <a:cs typeface="Times New Roman" pitchFamily="18" charset="0"/>
              </a:defRPr>
            </a:lvl1pPr>
            <a:extLst/>
          </a:lstStyle>
          <a:p>
            <a:pPr>
              <a:defRPr/>
            </a:pPr>
            <a:fld id="{0436D7EB-8B8E-400F-AD68-0B710688E083}" type="datetimeFigureOut">
              <a:rPr lang="en-US"/>
              <a:pPr>
                <a:defRPr/>
              </a:pPr>
              <a:t>2/26/2020</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Times New Roman" pitchFamily="18" charset="0"/>
                <a:cs typeface="Times New Roman" pitchFamily="18" charset="0"/>
              </a:defRPr>
            </a:lvl1pPr>
            <a:extLst/>
          </a:lstStyle>
          <a:p>
            <a:pPr>
              <a:defRPr/>
            </a:pPr>
            <a:endParaRPr lang="en-US"/>
          </a:p>
        </p:txBody>
      </p:sp>
      <p:sp>
        <p:nvSpPr>
          <p:cNvPr id="6" name="Slide Number Placeholder 5"/>
          <p:cNvSpPr>
            <a:spLocks noGrp="1"/>
          </p:cNvSpPr>
          <p:nvPr>
            <p:ph type="sldNum" sz="quarter" idx="12"/>
          </p:nvPr>
        </p:nvSpPr>
        <p:spPr/>
        <p:txBody>
          <a:bodyPr/>
          <a:lstStyle>
            <a:lvl1pPr>
              <a:defRPr>
                <a:latin typeface="Times New Roman" panose="02020603050405020304" pitchFamily="18" charset="0"/>
              </a:defRPr>
            </a:lvl1pPr>
          </a:lstStyle>
          <a:p>
            <a:fld id="{C7CBF597-E161-4B67-B66A-091700503DCA}" type="slidenum">
              <a:rPr lang="en-US" altLang="en-US"/>
              <a:pPr/>
              <a:t>‹#›</a:t>
            </a:fld>
            <a:endParaRPr lang="en-US" altLang="en-US"/>
          </a:p>
        </p:txBody>
      </p:sp>
    </p:spTree>
    <p:extLst>
      <p:ext uri="{BB962C8B-B14F-4D97-AF65-F5344CB8AC3E}">
        <p14:creationId xmlns:p14="http://schemas.microsoft.com/office/powerpoint/2010/main" val="42444016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965"/>
            <a:ext cx="1524000" cy="5851525"/>
          </a:xfrm>
        </p:spPr>
        <p:txBody>
          <a:bodyPr vert="eaVert" ancho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52"/>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243388" y="6557963"/>
            <a:ext cx="2001837" cy="227012"/>
          </a:xfrm>
        </p:spPr>
        <p:txBody>
          <a:bodyPr/>
          <a:lstStyle>
            <a:lvl1pPr fontAlgn="base">
              <a:spcBef>
                <a:spcPct val="0"/>
              </a:spcBef>
              <a:spcAft>
                <a:spcPct val="0"/>
              </a:spcAft>
              <a:defRPr>
                <a:latin typeface="Times New Roman" pitchFamily="18" charset="0"/>
                <a:cs typeface="Times New Roman" pitchFamily="18" charset="0"/>
              </a:defRPr>
            </a:lvl1pPr>
            <a:extLst/>
          </a:lstStyle>
          <a:p>
            <a:pPr>
              <a:defRPr/>
            </a:pPr>
            <a:fld id="{394C05A2-B256-44D7-A775-051987E933D5}" type="datetimeFigureOut">
              <a:rPr lang="en-US"/>
              <a:pPr>
                <a:defRPr/>
              </a:pPr>
              <a:t>2/26/2020</a:t>
            </a:fld>
            <a:endParaRPr lang="en-US"/>
          </a:p>
        </p:txBody>
      </p:sp>
      <p:sp>
        <p:nvSpPr>
          <p:cNvPr id="5" name="Footer Placeholder 4"/>
          <p:cNvSpPr>
            <a:spLocks noGrp="1"/>
          </p:cNvSpPr>
          <p:nvPr>
            <p:ph type="ftr" sz="quarter" idx="11"/>
          </p:nvPr>
        </p:nvSpPr>
        <p:spPr>
          <a:xfrm>
            <a:off x="457200" y="6556375"/>
            <a:ext cx="3657600" cy="228600"/>
          </a:xfrm>
        </p:spPr>
        <p:txBody>
          <a:bodyPr/>
          <a:lstStyle>
            <a:lvl1pPr fontAlgn="base">
              <a:spcBef>
                <a:spcPct val="0"/>
              </a:spcBef>
              <a:spcAft>
                <a:spcPct val="0"/>
              </a:spcAft>
              <a:defRPr>
                <a:latin typeface="Times New Roman" pitchFamily="18" charset="0"/>
                <a:cs typeface="Times New Roman" pitchFamily="18" charset="0"/>
              </a:defRPr>
            </a:lvl1pPr>
            <a:extLst/>
          </a:lstStyle>
          <a:p>
            <a:pPr>
              <a:defRPr/>
            </a:pPr>
            <a:endParaRPr lang="en-US"/>
          </a:p>
        </p:txBody>
      </p:sp>
      <p:sp>
        <p:nvSpPr>
          <p:cNvPr id="6" name="Slide Number Placeholder 5"/>
          <p:cNvSpPr>
            <a:spLocks noGrp="1"/>
          </p:cNvSpPr>
          <p:nvPr>
            <p:ph type="sldNum" sz="quarter" idx="12"/>
          </p:nvPr>
        </p:nvSpPr>
        <p:spPr>
          <a:xfrm>
            <a:off x="6254755" y="6553200"/>
            <a:ext cx="587375" cy="228600"/>
          </a:xfrm>
        </p:spPr>
        <p:txBody>
          <a:bodyPr/>
          <a:lstStyle>
            <a:lvl1pPr>
              <a:defRPr>
                <a:latin typeface="Times New Roman" panose="02020603050405020304" pitchFamily="18" charset="0"/>
              </a:defRPr>
            </a:lvl1pPr>
          </a:lstStyle>
          <a:p>
            <a:fld id="{7EF646C0-FFA0-49B4-B1AC-C9A84AABAFD7}" type="slidenum">
              <a:rPr lang="en-US" altLang="en-US"/>
              <a:pPr/>
              <a:t>‹#›</a:t>
            </a:fld>
            <a:endParaRPr lang="en-US" altLang="en-US"/>
          </a:p>
        </p:txBody>
      </p:sp>
    </p:spTree>
    <p:extLst>
      <p:ext uri="{BB962C8B-B14F-4D97-AF65-F5344CB8AC3E}">
        <p14:creationId xmlns:p14="http://schemas.microsoft.com/office/powerpoint/2010/main" val="53310323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94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Slide Number Placeholder 2"/>
          <p:cNvSpPr>
            <a:spLocks noGrp="1"/>
          </p:cNvSpPr>
          <p:nvPr>
            <p:ph type="sldNum" sz="quarter" idx="10"/>
          </p:nvPr>
        </p:nvSpPr>
        <p:spPr>
          <a:xfrm>
            <a:off x="6553200" y="6243638"/>
            <a:ext cx="2133600" cy="457200"/>
          </a:xfrm>
        </p:spPr>
        <p:txBody>
          <a:bodyPr/>
          <a:lstStyle>
            <a:lvl1pPr>
              <a:defRPr>
                <a:latin typeface="Times New Roman" panose="02020603050405020304" pitchFamily="18" charset="0"/>
                <a:ea typeface="ＭＳ Ｐゴシック" panose="020B0600070205080204" pitchFamily="34" charset="-128"/>
              </a:defRPr>
            </a:lvl1pPr>
          </a:lstStyle>
          <a:p>
            <a:fld id="{FDA455FE-FD0C-49C8-B9D0-D3C9A4069ABC}" type="slidenum">
              <a:rPr lang="ar-SA" altLang="en-US"/>
              <a:pPr/>
              <a:t>‹#›</a:t>
            </a:fld>
            <a:endParaRPr lang="en-US" altLang="en-US"/>
          </a:p>
        </p:txBody>
      </p:sp>
      <p:sp>
        <p:nvSpPr>
          <p:cNvPr id="4" name="Date Placeholder 3"/>
          <p:cNvSpPr>
            <a:spLocks noGrp="1"/>
          </p:cNvSpPr>
          <p:nvPr>
            <p:ph type="dt" sz="half" idx="11"/>
          </p:nvPr>
        </p:nvSpPr>
        <p:spPr>
          <a:xfrm>
            <a:off x="457200" y="6243638"/>
            <a:ext cx="2133600" cy="457200"/>
          </a:xfrm>
        </p:spPr>
        <p:txBody>
          <a:bodyPr/>
          <a:lstStyle>
            <a:lvl1pPr fontAlgn="base">
              <a:spcBef>
                <a:spcPct val="0"/>
              </a:spcBef>
              <a:spcAft>
                <a:spcPct val="0"/>
              </a:spcAft>
              <a:defRPr>
                <a:latin typeface="Times New Roman" pitchFamily="18" charset="0"/>
                <a:ea typeface="ＭＳ Ｐゴシック" pitchFamily="34" charset="-128"/>
                <a:cs typeface="Times New Roman" pitchFamily="18" charset="0"/>
              </a:defRPr>
            </a:lvl1pPr>
          </a:lstStyle>
          <a:p>
            <a:pPr>
              <a:defRPr/>
            </a:pPr>
            <a:endParaRPr lang="en-US"/>
          </a:p>
        </p:txBody>
      </p:sp>
      <p:sp>
        <p:nvSpPr>
          <p:cNvPr id="5" name="Footer Placeholder 4"/>
          <p:cNvSpPr>
            <a:spLocks noGrp="1"/>
          </p:cNvSpPr>
          <p:nvPr>
            <p:ph type="ftr" sz="quarter" idx="12"/>
          </p:nvPr>
        </p:nvSpPr>
        <p:spPr>
          <a:xfrm>
            <a:off x="3124200" y="6243638"/>
            <a:ext cx="2895600" cy="457200"/>
          </a:xfrm>
        </p:spPr>
        <p:txBody>
          <a:bodyPr/>
          <a:lstStyle>
            <a:lvl1pPr fontAlgn="base">
              <a:spcBef>
                <a:spcPct val="0"/>
              </a:spcBef>
              <a:spcAft>
                <a:spcPct val="0"/>
              </a:spcAft>
              <a:defRPr>
                <a:latin typeface="Times New Roman" pitchFamily="18" charset="0"/>
                <a:ea typeface="ＭＳ Ｐゴシック" pitchFamily="34" charset="-128"/>
                <a:cs typeface="Times New Roman" pitchFamily="18" charset="0"/>
              </a:defRPr>
            </a:lvl1pPr>
          </a:lstStyle>
          <a:p>
            <a:pPr>
              <a:defRPr/>
            </a:pPr>
            <a:endParaRPr lang="en-US"/>
          </a:p>
        </p:txBody>
      </p:sp>
    </p:spTree>
    <p:extLst>
      <p:ext uri="{BB962C8B-B14F-4D97-AF65-F5344CB8AC3E}">
        <p14:creationId xmlns:p14="http://schemas.microsoft.com/office/powerpoint/2010/main" val="387435228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flipH="1">
            <a:off x="2667000" y="0"/>
            <a:ext cx="6477000" cy="6858000"/>
          </a:xfrm>
          <a:prstGeom prst="rect">
            <a:avLst/>
          </a:prstGeom>
          <a:blipFill>
            <a:blip r:embed="rId3"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5" name="Straight Connector 4"/>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a:lstStyle/>
          <a:p>
            <a:pPr>
              <a:defRPr/>
            </a:pPr>
            <a:endParaRPr lang="en-US">
              <a:solidFill>
                <a:prstClr val="black"/>
              </a:solidFill>
              <a:cs typeface="Times New Roman" panose="02020603050405020304" pitchFamily="18" charset="0"/>
            </a:endParaRPr>
          </a:p>
        </p:txBody>
      </p:sp>
      <p:sp>
        <p:nvSpPr>
          <p:cNvPr id="12" name="Title 11"/>
          <p:cNvSpPr>
            <a:spLocks noGrp="1"/>
          </p:cNvSpPr>
          <p:nvPr>
            <p:ph type="ctrTitle"/>
          </p:nvPr>
        </p:nvSpPr>
        <p:spPr>
          <a:xfrm>
            <a:off x="3366868" y="533400"/>
            <a:ext cx="5105400" cy="2868168"/>
          </a:xfrm>
        </p:spPr>
        <p:txBody>
          <a:bodyPr>
            <a:noAutofit/>
          </a:bodyPr>
          <a:lstStyle>
            <a:lvl1pPr algn="r">
              <a:defRPr sz="4200" b="1"/>
            </a:lvl1pPr>
            <a:extLst/>
          </a:lstStyle>
          <a:p>
            <a:r>
              <a:rPr lang="en-US" smtClean="0"/>
              <a:t>Click to edit Master title style</a:t>
            </a:r>
            <a:endParaRPr lang="en-US"/>
          </a:p>
        </p:txBody>
      </p:sp>
      <p:sp>
        <p:nvSpPr>
          <p:cNvPr id="25" name="Subtitl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6" name="Date Placeholder 30"/>
          <p:cNvSpPr>
            <a:spLocks noGrp="1"/>
          </p:cNvSpPr>
          <p:nvPr>
            <p:ph type="dt" sz="half" idx="10"/>
          </p:nvPr>
        </p:nvSpPr>
        <p:spPr>
          <a:xfrm>
            <a:off x="5870580" y="6557963"/>
            <a:ext cx="2003425" cy="227012"/>
          </a:xfrm>
        </p:spPr>
        <p:txBody>
          <a:bodyPr/>
          <a:lstStyle>
            <a:lvl1pPr fontAlgn="base">
              <a:spcBef>
                <a:spcPct val="0"/>
              </a:spcBef>
              <a:spcAft>
                <a:spcPct val="0"/>
              </a:spcAft>
              <a:defRPr lang="en-US">
                <a:solidFill>
                  <a:srgbClr val="FFFFFF"/>
                </a:solidFill>
                <a:latin typeface="Times New Roman" pitchFamily="18" charset="0"/>
                <a:cs typeface="Times New Roman" pitchFamily="18" charset="0"/>
              </a:defRPr>
            </a:lvl1pPr>
            <a:extLst/>
          </a:lstStyle>
          <a:p>
            <a:pPr>
              <a:defRPr/>
            </a:pPr>
            <a:fld id="{2CD02E33-F698-4632-A94B-6AD0A0D431E6}" type="datetimeFigureOut">
              <a:rPr lang="en-US"/>
              <a:pPr>
                <a:defRPr/>
              </a:pPr>
              <a:t>2/26/2020</a:t>
            </a:fld>
            <a:endParaRPr/>
          </a:p>
        </p:txBody>
      </p:sp>
      <p:sp>
        <p:nvSpPr>
          <p:cNvPr id="7" name="Footer Placeholder 17"/>
          <p:cNvSpPr>
            <a:spLocks noGrp="1"/>
          </p:cNvSpPr>
          <p:nvPr>
            <p:ph type="ftr" sz="quarter" idx="11"/>
          </p:nvPr>
        </p:nvSpPr>
        <p:spPr>
          <a:xfrm>
            <a:off x="2819400" y="6557963"/>
            <a:ext cx="2927350" cy="228600"/>
          </a:xfrm>
        </p:spPr>
        <p:txBody>
          <a:bodyPr/>
          <a:lstStyle>
            <a:lvl1pPr fontAlgn="base">
              <a:spcBef>
                <a:spcPct val="0"/>
              </a:spcBef>
              <a:spcAft>
                <a:spcPct val="0"/>
              </a:spcAft>
              <a:defRPr lang="en-US">
                <a:solidFill>
                  <a:srgbClr val="FFFFFF"/>
                </a:solidFill>
                <a:latin typeface="Times New Roman" pitchFamily="18" charset="0"/>
                <a:cs typeface="Times New Roman" pitchFamily="18" charset="0"/>
              </a:defRPr>
            </a:lvl1pPr>
            <a:extLst/>
          </a:lstStyle>
          <a:p>
            <a:pPr>
              <a:defRPr/>
            </a:pPr>
            <a:endParaRPr/>
          </a:p>
        </p:txBody>
      </p:sp>
      <p:sp>
        <p:nvSpPr>
          <p:cNvPr id="8" name="Slide Number Placeholder 28"/>
          <p:cNvSpPr>
            <a:spLocks noGrp="1"/>
          </p:cNvSpPr>
          <p:nvPr>
            <p:ph type="sldNum" sz="quarter" idx="12"/>
          </p:nvPr>
        </p:nvSpPr>
        <p:spPr>
          <a:xfrm>
            <a:off x="7880351" y="6556375"/>
            <a:ext cx="588963" cy="228600"/>
          </a:xfrm>
        </p:spPr>
        <p:txBody>
          <a:bodyPr/>
          <a:lstStyle>
            <a:lvl1pPr>
              <a:defRPr>
                <a:solidFill>
                  <a:srgbClr val="FFFFFF"/>
                </a:solidFill>
                <a:latin typeface="Times New Roman" panose="02020603050405020304" pitchFamily="18" charset="0"/>
              </a:defRPr>
            </a:lvl1pPr>
          </a:lstStyle>
          <a:p>
            <a:fld id="{F5743B69-D876-4D1D-9F5F-3408053E0C69}" type="slidenum">
              <a:rPr lang="en-US" altLang="en-US"/>
              <a:pPr/>
              <a:t>‹#›</a:t>
            </a:fld>
            <a:endParaRPr lang="en-US" altLang="en-US"/>
          </a:p>
        </p:txBody>
      </p:sp>
    </p:spTree>
    <p:extLst>
      <p:ext uri="{BB962C8B-B14F-4D97-AF65-F5344CB8AC3E}">
        <p14:creationId xmlns:p14="http://schemas.microsoft.com/office/powerpoint/2010/main" val="2663501999"/>
      </p:ext>
    </p:extLst>
  </p:cSld>
  <p:clrMapOvr>
    <a:overrideClrMapping bg1="lt1" tx1="dk1" bg2="lt2" tx2="dk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Times New Roman" pitchFamily="18" charset="0"/>
                <a:cs typeface="Times New Roman" pitchFamily="18" charset="0"/>
              </a:defRPr>
            </a:lvl1pPr>
            <a:extLst/>
          </a:lstStyle>
          <a:p>
            <a:pPr>
              <a:defRPr/>
            </a:pPr>
            <a:fld id="{02162EEE-AB8B-4DCE-A6D7-A684B85423B0}" type="datetimeFigureOut">
              <a:rPr lang="en-US"/>
              <a:pPr>
                <a:defRPr/>
              </a:pPr>
              <a:t>2/26/2020</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Times New Roman" pitchFamily="18" charset="0"/>
                <a:cs typeface="Times New Roman" pitchFamily="18" charset="0"/>
              </a:defRPr>
            </a:lvl1pPr>
            <a:extLst/>
          </a:lstStyle>
          <a:p>
            <a:pPr>
              <a:defRPr/>
            </a:pPr>
            <a:endParaRPr lang="en-US"/>
          </a:p>
        </p:txBody>
      </p:sp>
      <p:sp>
        <p:nvSpPr>
          <p:cNvPr id="6" name="Slide Number Placeholder 5"/>
          <p:cNvSpPr>
            <a:spLocks noGrp="1"/>
          </p:cNvSpPr>
          <p:nvPr>
            <p:ph type="sldNum" sz="quarter" idx="12"/>
          </p:nvPr>
        </p:nvSpPr>
        <p:spPr/>
        <p:txBody>
          <a:bodyPr/>
          <a:lstStyle>
            <a:lvl1pPr>
              <a:defRPr>
                <a:latin typeface="Times New Roman" panose="02020603050405020304" pitchFamily="18" charset="0"/>
              </a:defRPr>
            </a:lvl1pPr>
          </a:lstStyle>
          <a:p>
            <a:fld id="{99A666BD-6B64-410F-9A67-C5C66B317960}" type="slidenum">
              <a:rPr lang="en-US" altLang="en-US"/>
              <a:pPr/>
              <a:t>‹#›</a:t>
            </a:fld>
            <a:endParaRPr lang="en-US" altLang="en-US"/>
          </a:p>
        </p:txBody>
      </p:sp>
    </p:spTree>
    <p:extLst>
      <p:ext uri="{BB962C8B-B14F-4D97-AF65-F5344CB8AC3E}">
        <p14:creationId xmlns:p14="http://schemas.microsoft.com/office/powerpoint/2010/main" val="80834520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66801" y="2821840"/>
            <a:ext cx="6255488" cy="1362075"/>
          </a:xfrm>
        </p:spPr>
        <p:txBody>
          <a:bodyPr anchor="t"/>
          <a:lstStyle>
            <a:lvl1pPr algn="r">
              <a:buNone/>
              <a:defRPr sz="4200" b="1" cap="all"/>
            </a:lvl1pPr>
            <a:extLst/>
          </a:lstStyle>
          <a:p>
            <a:r>
              <a:rPr lang="en-US" smtClean="0"/>
              <a:t>Click to edit Master title style</a:t>
            </a:r>
            <a:endParaRPr lang="en-US"/>
          </a:p>
        </p:txBody>
      </p:sp>
      <p:sp>
        <p:nvSpPr>
          <p:cNvPr id="3" name="Text Placeholder 2"/>
          <p:cNvSpPr>
            <a:spLocks noGrp="1"/>
          </p:cNvSpPr>
          <p:nvPr>
            <p:ph type="body" idx="1"/>
          </p:nvPr>
        </p:nvSpPr>
        <p:spPr>
          <a:xfrm>
            <a:off x="1066801" y="190501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4" name="Date Placeholder 3"/>
          <p:cNvSpPr>
            <a:spLocks noGrp="1"/>
          </p:cNvSpPr>
          <p:nvPr>
            <p:ph type="dt" sz="half" idx="10"/>
          </p:nvPr>
        </p:nvSpPr>
        <p:spPr>
          <a:xfrm>
            <a:off x="4724400" y="6556385"/>
            <a:ext cx="2001838" cy="227013"/>
          </a:xfrm>
        </p:spPr>
        <p:txBody>
          <a:bodyPr/>
          <a:lstStyle>
            <a:lvl1pPr fontAlgn="base">
              <a:spcBef>
                <a:spcPct val="0"/>
              </a:spcBef>
              <a:spcAft>
                <a:spcPct val="0"/>
              </a:spcAft>
              <a:defRPr>
                <a:solidFill>
                  <a:srgbClr val="B13F9A"/>
                </a:solidFill>
                <a:latin typeface="Times New Roman" pitchFamily="18" charset="0"/>
                <a:cs typeface="Times New Roman" pitchFamily="18" charset="0"/>
              </a:defRPr>
            </a:lvl1pPr>
            <a:extLst/>
          </a:lstStyle>
          <a:p>
            <a:pPr>
              <a:defRPr/>
            </a:pPr>
            <a:fld id="{79935938-E6AD-4715-823A-24AA4D9FAD17}" type="datetimeFigureOut">
              <a:rPr lang="en-US"/>
              <a:pPr>
                <a:defRPr/>
              </a:pPr>
              <a:t>2/26/2020</a:t>
            </a:fld>
            <a:endParaRPr lang="en-US"/>
          </a:p>
        </p:txBody>
      </p:sp>
      <p:sp>
        <p:nvSpPr>
          <p:cNvPr id="5" name="Footer Placeholder 4"/>
          <p:cNvSpPr>
            <a:spLocks noGrp="1"/>
          </p:cNvSpPr>
          <p:nvPr>
            <p:ph type="ftr" sz="quarter" idx="11"/>
          </p:nvPr>
        </p:nvSpPr>
        <p:spPr>
          <a:xfrm>
            <a:off x="1735138" y="6556375"/>
            <a:ext cx="2895600" cy="228600"/>
          </a:xfrm>
        </p:spPr>
        <p:txBody>
          <a:bodyPr/>
          <a:lstStyle>
            <a:lvl1pPr fontAlgn="base">
              <a:spcBef>
                <a:spcPct val="0"/>
              </a:spcBef>
              <a:spcAft>
                <a:spcPct val="0"/>
              </a:spcAft>
              <a:defRPr>
                <a:solidFill>
                  <a:srgbClr val="B13F9A"/>
                </a:solidFill>
                <a:latin typeface="Times New Roman" pitchFamily="18" charset="0"/>
                <a:cs typeface="Times New Roman" pitchFamily="18" charset="0"/>
              </a:defRPr>
            </a:lvl1pPr>
            <a:extLst/>
          </a:lstStyle>
          <a:p>
            <a:pPr>
              <a:defRPr/>
            </a:pPr>
            <a:endParaRPr lang="en-US"/>
          </a:p>
        </p:txBody>
      </p:sp>
      <p:sp>
        <p:nvSpPr>
          <p:cNvPr id="6" name="Slide Number Placeholder 5"/>
          <p:cNvSpPr>
            <a:spLocks noGrp="1"/>
          </p:cNvSpPr>
          <p:nvPr>
            <p:ph type="sldNum" sz="quarter" idx="12"/>
          </p:nvPr>
        </p:nvSpPr>
        <p:spPr>
          <a:xfrm>
            <a:off x="6734180" y="6554788"/>
            <a:ext cx="587375" cy="228600"/>
          </a:xfrm>
        </p:spPr>
        <p:txBody>
          <a:bodyPr/>
          <a:lstStyle>
            <a:lvl1pPr>
              <a:defRPr>
                <a:latin typeface="Times New Roman" panose="02020603050405020304" pitchFamily="18" charset="0"/>
              </a:defRPr>
            </a:lvl1pPr>
          </a:lstStyle>
          <a:p>
            <a:fld id="{4D93DF3B-1721-4761-941D-7756DF162BF7}" type="slidenum">
              <a:rPr lang="en-US" altLang="en-US"/>
              <a:pPr/>
              <a:t>‹#›</a:t>
            </a:fld>
            <a:endParaRPr lang="en-US" altLang="en-US"/>
          </a:p>
        </p:txBody>
      </p:sp>
    </p:spTree>
    <p:extLst>
      <p:ext uri="{BB962C8B-B14F-4D97-AF65-F5344CB8AC3E}">
        <p14:creationId xmlns:p14="http://schemas.microsoft.com/office/powerpoint/2010/main" val="2629932694"/>
      </p:ext>
    </p:extLst>
  </p:cSld>
  <p:clrMapOvr>
    <a:overrideClrMapping bg1="lt1" tx1="dk1" bg2="lt2" tx2="dk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6"/>
            <a:ext cx="352044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178808" y="1600206"/>
            <a:ext cx="352044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fontAlgn="base">
              <a:spcBef>
                <a:spcPct val="0"/>
              </a:spcBef>
              <a:spcAft>
                <a:spcPct val="0"/>
              </a:spcAft>
              <a:defRPr>
                <a:latin typeface="Times New Roman" pitchFamily="18" charset="0"/>
                <a:cs typeface="Times New Roman" pitchFamily="18" charset="0"/>
              </a:defRPr>
            </a:lvl1pPr>
            <a:extLst/>
          </a:lstStyle>
          <a:p>
            <a:pPr>
              <a:defRPr/>
            </a:pPr>
            <a:fld id="{1C1ABD94-00A3-4597-BD1C-FB585619F259}" type="datetimeFigureOut">
              <a:rPr lang="en-US"/>
              <a:pPr>
                <a:defRPr/>
              </a:pPr>
              <a:t>2/26/2020</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Times New Roman" pitchFamily="18" charset="0"/>
                <a:cs typeface="Times New Roman" pitchFamily="18" charset="0"/>
              </a:defRPr>
            </a:lvl1pPr>
            <a:extLst/>
          </a:lstStyle>
          <a:p>
            <a:pPr>
              <a:defRPr/>
            </a:pPr>
            <a:endParaRPr lang="en-US"/>
          </a:p>
        </p:txBody>
      </p:sp>
      <p:sp>
        <p:nvSpPr>
          <p:cNvPr id="7" name="Slide Number Placeholder 6"/>
          <p:cNvSpPr>
            <a:spLocks noGrp="1"/>
          </p:cNvSpPr>
          <p:nvPr>
            <p:ph type="sldNum" sz="quarter" idx="12"/>
          </p:nvPr>
        </p:nvSpPr>
        <p:spPr/>
        <p:txBody>
          <a:bodyPr/>
          <a:lstStyle>
            <a:lvl1pPr>
              <a:defRPr>
                <a:latin typeface="Times New Roman" panose="02020603050405020304" pitchFamily="18" charset="0"/>
              </a:defRPr>
            </a:lvl1pPr>
          </a:lstStyle>
          <a:p>
            <a:fld id="{85E95CE6-D4ED-451F-8395-581AA19E6B15}" type="slidenum">
              <a:rPr lang="en-US" altLang="en-US"/>
              <a:pPr/>
              <a:t>‹#›</a:t>
            </a:fld>
            <a:endParaRPr lang="en-US" altLang="en-US"/>
          </a:p>
        </p:txBody>
      </p:sp>
    </p:spTree>
    <p:extLst>
      <p:ext uri="{BB962C8B-B14F-4D97-AF65-F5344CB8AC3E}">
        <p14:creationId xmlns:p14="http://schemas.microsoft.com/office/powerpoint/2010/main" val="41238891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8"/>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ar-SA" smtClean="0"/>
              <a:t>انقر لتحرير أنماط النص الرئيسي</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CE01E67E-0A90-42CC-923E-7FA329EF5AF4}" type="slidenum">
              <a:rPr lang="ar-SA"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0388218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lvl1pPr>
              <a:defRPr/>
            </a:lvl1pPr>
            <a:extLst/>
          </a:lstStyle>
          <a:p>
            <a:r>
              <a:rPr lang="en-US" smtClean="0"/>
              <a:t>Click to edit Master title style</a:t>
            </a:r>
            <a:endParaRPr lang="en-US"/>
          </a:p>
        </p:txBody>
      </p:sp>
      <p:sp>
        <p:nvSpPr>
          <p:cNvPr id="3" name="Text Placeholder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fontAlgn="base">
              <a:spcBef>
                <a:spcPct val="0"/>
              </a:spcBef>
              <a:spcAft>
                <a:spcPct val="0"/>
              </a:spcAft>
              <a:defRPr>
                <a:latin typeface="Times New Roman" pitchFamily="18" charset="0"/>
                <a:cs typeface="Times New Roman" pitchFamily="18" charset="0"/>
              </a:defRPr>
            </a:lvl1pPr>
            <a:extLst/>
          </a:lstStyle>
          <a:p>
            <a:pPr>
              <a:defRPr/>
            </a:pPr>
            <a:fld id="{8F550AE8-E5BB-44F3-B5F9-19F4F72F3613}" type="datetimeFigureOut">
              <a:rPr lang="en-US"/>
              <a:pPr>
                <a:defRPr/>
              </a:pPr>
              <a:t>2/26/2020</a:t>
            </a:fld>
            <a:endParaRPr lang="en-US"/>
          </a:p>
        </p:txBody>
      </p:sp>
      <p:sp>
        <p:nvSpPr>
          <p:cNvPr id="8" name="Footer Placeholder 7"/>
          <p:cNvSpPr>
            <a:spLocks noGrp="1"/>
          </p:cNvSpPr>
          <p:nvPr>
            <p:ph type="ftr" sz="quarter" idx="11"/>
          </p:nvPr>
        </p:nvSpPr>
        <p:spPr/>
        <p:txBody>
          <a:bodyPr/>
          <a:lstStyle>
            <a:lvl1pPr fontAlgn="base">
              <a:spcBef>
                <a:spcPct val="0"/>
              </a:spcBef>
              <a:spcAft>
                <a:spcPct val="0"/>
              </a:spcAft>
              <a:defRPr>
                <a:latin typeface="Times New Roman" pitchFamily="18" charset="0"/>
                <a:cs typeface="Times New Roman" pitchFamily="18" charset="0"/>
              </a:defRPr>
            </a:lvl1pPr>
            <a:extLst/>
          </a:lstStyle>
          <a:p>
            <a:pPr>
              <a:defRPr/>
            </a:pPr>
            <a:endParaRPr lang="en-US"/>
          </a:p>
        </p:txBody>
      </p:sp>
      <p:sp>
        <p:nvSpPr>
          <p:cNvPr id="9" name="Slide Number Placeholder 8"/>
          <p:cNvSpPr>
            <a:spLocks noGrp="1"/>
          </p:cNvSpPr>
          <p:nvPr>
            <p:ph type="sldNum" sz="quarter" idx="12"/>
          </p:nvPr>
        </p:nvSpPr>
        <p:spPr/>
        <p:txBody>
          <a:bodyPr/>
          <a:lstStyle>
            <a:lvl1pPr>
              <a:defRPr>
                <a:latin typeface="Times New Roman" panose="02020603050405020304" pitchFamily="18" charset="0"/>
              </a:defRPr>
            </a:lvl1pPr>
          </a:lstStyle>
          <a:p>
            <a:fld id="{CC33EE4F-E871-4AB1-B66D-52080D75EC9A}" type="slidenum">
              <a:rPr lang="en-US" altLang="en-US"/>
              <a:pPr/>
              <a:t>‹#›</a:t>
            </a:fld>
            <a:endParaRPr lang="en-US" altLang="en-US"/>
          </a:p>
        </p:txBody>
      </p:sp>
    </p:spTree>
    <p:extLst>
      <p:ext uri="{BB962C8B-B14F-4D97-AF65-F5344CB8AC3E}">
        <p14:creationId xmlns:p14="http://schemas.microsoft.com/office/powerpoint/2010/main" val="236474837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fontAlgn="base">
              <a:spcBef>
                <a:spcPct val="0"/>
              </a:spcBef>
              <a:spcAft>
                <a:spcPct val="0"/>
              </a:spcAft>
              <a:defRPr>
                <a:latin typeface="Times New Roman" pitchFamily="18" charset="0"/>
                <a:cs typeface="Times New Roman" pitchFamily="18" charset="0"/>
              </a:defRPr>
            </a:lvl1pPr>
            <a:extLst/>
          </a:lstStyle>
          <a:p>
            <a:pPr>
              <a:defRPr/>
            </a:pPr>
            <a:fld id="{D6B8C62B-BB09-463E-BA01-4FA61E6067D1}" type="datetimeFigureOut">
              <a:rPr lang="en-US"/>
              <a:pPr>
                <a:defRPr/>
              </a:pPr>
              <a:t>2/26/2020</a:t>
            </a:fld>
            <a:endParaRPr lang="en-US"/>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Times New Roman" pitchFamily="18" charset="0"/>
                <a:cs typeface="Times New Roman" pitchFamily="18" charset="0"/>
              </a:defRPr>
            </a:lvl1pPr>
            <a:extLst/>
          </a:lstStyle>
          <a:p>
            <a:pPr>
              <a:defRPr/>
            </a:pPr>
            <a:endParaRPr lang="en-US"/>
          </a:p>
        </p:txBody>
      </p:sp>
      <p:sp>
        <p:nvSpPr>
          <p:cNvPr id="5" name="Slide Number Placeholder 4"/>
          <p:cNvSpPr>
            <a:spLocks noGrp="1"/>
          </p:cNvSpPr>
          <p:nvPr>
            <p:ph type="sldNum" sz="quarter" idx="12"/>
          </p:nvPr>
        </p:nvSpPr>
        <p:spPr/>
        <p:txBody>
          <a:bodyPr/>
          <a:lstStyle>
            <a:lvl1pPr>
              <a:defRPr>
                <a:latin typeface="Times New Roman" panose="02020603050405020304" pitchFamily="18" charset="0"/>
              </a:defRPr>
            </a:lvl1pPr>
          </a:lstStyle>
          <a:p>
            <a:fld id="{F4776E50-9913-48B1-8E71-7B2C183A911D}" type="slidenum">
              <a:rPr lang="en-US" altLang="en-US"/>
              <a:pPr/>
              <a:t>‹#›</a:t>
            </a:fld>
            <a:endParaRPr lang="en-US" altLang="en-US"/>
          </a:p>
        </p:txBody>
      </p:sp>
    </p:spTree>
    <p:extLst>
      <p:ext uri="{BB962C8B-B14F-4D97-AF65-F5344CB8AC3E}">
        <p14:creationId xmlns:p14="http://schemas.microsoft.com/office/powerpoint/2010/main" val="213263542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solidFill>
                  <a:srgbClr val="B13F9A"/>
                </a:solidFill>
                <a:latin typeface="Times New Roman" pitchFamily="18" charset="0"/>
                <a:cs typeface="Times New Roman" pitchFamily="18" charset="0"/>
              </a:defRPr>
            </a:lvl1pPr>
            <a:extLst/>
          </a:lstStyle>
          <a:p>
            <a:pPr>
              <a:defRPr/>
            </a:pPr>
            <a:fld id="{C9D8BF3C-5471-4339-887F-33D769FA25C2}" type="datetimeFigureOut">
              <a:rPr lang="en-US"/>
              <a:pPr>
                <a:defRPr/>
              </a:pPr>
              <a:t>2/26/2020</a:t>
            </a:fld>
            <a:endParaRPr lang="en-US"/>
          </a:p>
        </p:txBody>
      </p:sp>
      <p:sp>
        <p:nvSpPr>
          <p:cNvPr id="3" name="Footer Placeholder 2"/>
          <p:cNvSpPr>
            <a:spLocks noGrp="1"/>
          </p:cNvSpPr>
          <p:nvPr>
            <p:ph type="ftr" sz="quarter" idx="11"/>
          </p:nvPr>
        </p:nvSpPr>
        <p:spPr/>
        <p:txBody>
          <a:bodyPr/>
          <a:lstStyle>
            <a:lvl1pPr fontAlgn="base">
              <a:spcBef>
                <a:spcPct val="0"/>
              </a:spcBef>
              <a:spcAft>
                <a:spcPct val="0"/>
              </a:spcAft>
              <a:defRPr>
                <a:solidFill>
                  <a:srgbClr val="B13F9A"/>
                </a:solidFill>
                <a:latin typeface="Times New Roman" pitchFamily="18" charset="0"/>
                <a:cs typeface="Times New Roman" pitchFamily="18" charset="0"/>
              </a:defRPr>
            </a:lvl1pPr>
            <a:extLst/>
          </a:lstStyle>
          <a:p>
            <a:pPr>
              <a:defRPr/>
            </a:pPr>
            <a:endParaRPr lang="en-US"/>
          </a:p>
        </p:txBody>
      </p:sp>
      <p:sp>
        <p:nvSpPr>
          <p:cNvPr id="4" name="Slide Number Placeholder 3"/>
          <p:cNvSpPr>
            <a:spLocks noGrp="1"/>
          </p:cNvSpPr>
          <p:nvPr>
            <p:ph type="sldNum" sz="quarter" idx="12"/>
          </p:nvPr>
        </p:nvSpPr>
        <p:spPr/>
        <p:txBody>
          <a:bodyPr/>
          <a:lstStyle>
            <a:lvl1pPr>
              <a:defRPr>
                <a:latin typeface="Times New Roman" panose="02020603050405020304" pitchFamily="18" charset="0"/>
              </a:defRPr>
            </a:lvl1pPr>
          </a:lstStyle>
          <a:p>
            <a:fld id="{926E9A26-7714-4960-B94B-4908E3B1BDEE}" type="slidenum">
              <a:rPr lang="en-US" altLang="en-US"/>
              <a:pPr/>
              <a:t>‹#›</a:t>
            </a:fld>
            <a:endParaRPr lang="en-US" altLang="en-US"/>
          </a:p>
        </p:txBody>
      </p:sp>
    </p:spTree>
    <p:extLst>
      <p:ext uri="{BB962C8B-B14F-4D97-AF65-F5344CB8AC3E}">
        <p14:creationId xmlns:p14="http://schemas.microsoft.com/office/powerpoint/2010/main" val="24280972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1173480"/>
          </a:xfrm>
        </p:spPr>
        <p:txBody>
          <a:bodyPr wrap="square"/>
          <a:lstStyle>
            <a:lvl1pPr algn="l">
              <a:buNone/>
              <a:defRPr lang="en-US" sz="2400" baseline="0" smtClean="0"/>
            </a:lvl1pPr>
            <a:extLst/>
          </a:lstStyle>
          <a:p>
            <a:r>
              <a:rPr lang="en-US" smtClean="0"/>
              <a:t>Click to edit Master title style</a:t>
            </a:r>
            <a:endParaRPr lang="en-US"/>
          </a:p>
        </p:txBody>
      </p:sp>
      <p:sp>
        <p:nvSpPr>
          <p:cNvPr id="3" name="Text Placeholder 2"/>
          <p:cNvSpPr>
            <a:spLocks noGrp="1"/>
          </p:cNvSpPr>
          <p:nvPr>
            <p:ph type="body" idx="2"/>
          </p:nvPr>
        </p:nvSpPr>
        <p:spPr>
          <a:xfrm>
            <a:off x="457200" y="1497416"/>
            <a:ext cx="5897880" cy="602512"/>
          </a:xfrm>
        </p:spPr>
        <p:txBody>
          <a:bodyPr rot="0" spcFirstLastPara="0" vertOverflow="overflow" horzOverflow="overflow" lIns="45720" tIns="0" rIns="0" bIns="0" spcCol="0" rtlCol="0" fromWordArt="0" forceAA="0">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fontAlgn="base">
              <a:spcBef>
                <a:spcPct val="0"/>
              </a:spcBef>
              <a:spcAft>
                <a:spcPct val="0"/>
              </a:spcAft>
              <a:defRPr>
                <a:latin typeface="Times New Roman" pitchFamily="18" charset="0"/>
                <a:cs typeface="Times New Roman" pitchFamily="18" charset="0"/>
              </a:defRPr>
            </a:lvl1pPr>
            <a:extLst/>
          </a:lstStyle>
          <a:p>
            <a:pPr>
              <a:defRPr/>
            </a:pPr>
            <a:fld id="{20360907-0A27-4811-B292-E2C21D9ECFE2}" type="datetimeFigureOut">
              <a:rPr lang="en-US"/>
              <a:pPr>
                <a:defRPr/>
              </a:pPr>
              <a:t>2/26/2020</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Times New Roman" pitchFamily="18" charset="0"/>
                <a:cs typeface="Times New Roman" pitchFamily="18" charset="0"/>
              </a:defRPr>
            </a:lvl1pPr>
            <a:extLst/>
          </a:lstStyle>
          <a:p>
            <a:pPr>
              <a:defRPr/>
            </a:pPr>
            <a:endParaRPr lang="en-US"/>
          </a:p>
        </p:txBody>
      </p:sp>
      <p:sp>
        <p:nvSpPr>
          <p:cNvPr id="7" name="Slide Number Placeholder 6"/>
          <p:cNvSpPr>
            <a:spLocks noGrp="1"/>
          </p:cNvSpPr>
          <p:nvPr>
            <p:ph type="sldNum" sz="quarter" idx="12"/>
          </p:nvPr>
        </p:nvSpPr>
        <p:spPr/>
        <p:txBody>
          <a:bodyPr/>
          <a:lstStyle>
            <a:lvl1pPr>
              <a:defRPr>
                <a:latin typeface="Times New Roman" panose="02020603050405020304" pitchFamily="18" charset="0"/>
              </a:defRPr>
            </a:lvl1pPr>
          </a:lstStyle>
          <a:p>
            <a:fld id="{DE49FD20-6524-4C0A-A172-E4C9EA61DD0C}" type="slidenum">
              <a:rPr lang="en-US" altLang="en-US"/>
              <a:pPr/>
              <a:t>‹#›</a:t>
            </a:fld>
            <a:endParaRPr lang="en-US" altLang="en-US"/>
          </a:p>
        </p:txBody>
      </p:sp>
    </p:spTree>
    <p:extLst>
      <p:ext uri="{BB962C8B-B14F-4D97-AF65-F5344CB8AC3E}">
        <p14:creationId xmlns:p14="http://schemas.microsoft.com/office/powerpoint/2010/main" val="76079689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a:xfrm rot="21240000">
            <a:off x="598493" y="1004888"/>
            <a:ext cx="4319587" cy="4311650"/>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6" name="Rectangle 5"/>
          <p:cNvSpPr/>
          <p:nvPr/>
        </p:nvSpPr>
        <p:spPr>
          <a:xfrm rot="21420000">
            <a:off x="596902" y="998548"/>
            <a:ext cx="4319588" cy="4313237"/>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 name="Title 1"/>
          <p:cNvSpPr>
            <a:spLocks noGrp="1"/>
          </p:cNvSpPr>
          <p:nvPr>
            <p:ph type="title"/>
          </p:nvPr>
        </p:nvSpPr>
        <p:spPr>
          <a:xfrm>
            <a:off x="5389098" y="1143000"/>
            <a:ext cx="3429000" cy="2057400"/>
          </a:xfrm>
        </p:spPr>
        <p:txBody>
          <a:bodyPr/>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lang="en-US" smtClean="0"/>
              <a:t>Click to edit Master title style</a:t>
            </a:r>
            <a:endParaRPr lang="en-US" dirty="0"/>
          </a:p>
        </p:txBody>
      </p:sp>
      <p:sp>
        <p:nvSpPr>
          <p:cNvPr id="4" name="Text Placeholder 3"/>
          <p:cNvSpPr>
            <a:spLocks noGrp="1"/>
          </p:cNvSpPr>
          <p:nvPr>
            <p:ph type="body" sz="half" idx="2"/>
          </p:nvPr>
        </p:nvSpPr>
        <p:spPr>
          <a:xfrm>
            <a:off x="5389098" y="3283634"/>
            <a:ext cx="3429000" cy="1920240"/>
          </a:xfrm>
        </p:spPr>
        <p:txBody>
          <a:bodyPr rot="0" spcFirstLastPara="0" vertOverflow="overflow" horzOverflow="overflow" lIns="82296" tIns="0" rIns="0" bIns="0" spcCol="0" rtlCol="0" fromWordArt="0" forceAA="0">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lvl="0"/>
            <a:r>
              <a:rPr lang="en-US" smtClean="0"/>
              <a:t>Click to edit Master text styles</a:t>
            </a:r>
          </a:p>
        </p:txBody>
      </p:sp>
      <p:sp>
        <p:nvSpPr>
          <p:cNvPr id="10" name="Picture Placeholder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normAutofit/>
          </a:bodyPr>
          <a:lstStyle>
            <a:lvl1pPr marL="0" indent="0">
              <a:buNone/>
              <a:defRPr sz="3200"/>
            </a:lvl1pPr>
            <a:extLst/>
          </a:lstStyle>
          <a:p>
            <a:pPr lvl="0"/>
            <a:r>
              <a:rPr lang="en-US" noProof="0" smtClean="0"/>
              <a:t>Click icon to add picture</a:t>
            </a:r>
            <a:endParaRPr lang="en-US" noProof="0" dirty="0"/>
          </a:p>
        </p:txBody>
      </p:sp>
      <p:sp>
        <p:nvSpPr>
          <p:cNvPr id="7" name="Date Placeholder 4"/>
          <p:cNvSpPr>
            <a:spLocks noGrp="1"/>
          </p:cNvSpPr>
          <p:nvPr>
            <p:ph type="dt" sz="half" idx="10"/>
          </p:nvPr>
        </p:nvSpPr>
        <p:spPr/>
        <p:txBody>
          <a:bodyPr/>
          <a:lstStyle>
            <a:lvl1pPr fontAlgn="base">
              <a:spcBef>
                <a:spcPct val="0"/>
              </a:spcBef>
              <a:spcAft>
                <a:spcPct val="0"/>
              </a:spcAft>
              <a:defRPr>
                <a:solidFill>
                  <a:srgbClr val="F4E7ED"/>
                </a:solidFill>
                <a:latin typeface="Times New Roman" pitchFamily="18" charset="0"/>
                <a:cs typeface="Times New Roman" pitchFamily="18" charset="0"/>
              </a:defRPr>
            </a:lvl1pPr>
            <a:extLst/>
          </a:lstStyle>
          <a:p>
            <a:pPr>
              <a:defRPr/>
            </a:pPr>
            <a:fld id="{C7A73F0D-2196-477B-828A-39D4DB344F20}" type="datetimeFigureOut">
              <a:rPr lang="en-US"/>
              <a:pPr>
                <a:defRPr/>
              </a:pPr>
              <a:t>2/26/2020</a:t>
            </a:fld>
            <a:endParaRPr lang="en-US"/>
          </a:p>
        </p:txBody>
      </p:sp>
      <p:sp>
        <p:nvSpPr>
          <p:cNvPr id="8" name="Footer Placeholder 5"/>
          <p:cNvSpPr>
            <a:spLocks noGrp="1"/>
          </p:cNvSpPr>
          <p:nvPr>
            <p:ph type="ftr" sz="quarter" idx="11"/>
          </p:nvPr>
        </p:nvSpPr>
        <p:spPr/>
        <p:txBody>
          <a:bodyPr/>
          <a:lstStyle>
            <a:lvl1pPr fontAlgn="base">
              <a:spcBef>
                <a:spcPct val="0"/>
              </a:spcBef>
              <a:spcAft>
                <a:spcPct val="0"/>
              </a:spcAft>
              <a:defRPr>
                <a:solidFill>
                  <a:srgbClr val="F4E7ED"/>
                </a:solidFill>
                <a:latin typeface="Times New Roman" pitchFamily="18" charset="0"/>
                <a:cs typeface="Times New Roman" pitchFamily="18" charset="0"/>
              </a:defRPr>
            </a:lvl1pPr>
            <a:extLst/>
          </a:lstStyle>
          <a:p>
            <a:pPr>
              <a:defRPr/>
            </a:pPr>
            <a:endParaRPr lang="en-US"/>
          </a:p>
        </p:txBody>
      </p:sp>
      <p:sp>
        <p:nvSpPr>
          <p:cNvPr id="9" name="Slide Number Placeholder 6"/>
          <p:cNvSpPr>
            <a:spLocks noGrp="1"/>
          </p:cNvSpPr>
          <p:nvPr>
            <p:ph type="sldNum" sz="quarter" idx="12"/>
          </p:nvPr>
        </p:nvSpPr>
        <p:spPr/>
        <p:txBody>
          <a:bodyPr/>
          <a:lstStyle>
            <a:lvl1pPr>
              <a:defRPr>
                <a:solidFill>
                  <a:srgbClr val="F4E7ED"/>
                </a:solidFill>
                <a:latin typeface="Times New Roman" panose="02020603050405020304" pitchFamily="18" charset="0"/>
              </a:defRPr>
            </a:lvl1pPr>
          </a:lstStyle>
          <a:p>
            <a:fld id="{0BD36261-54EA-4923-9CA8-5A5C9D7CF3F3}" type="slidenum">
              <a:rPr lang="en-US" altLang="en-US"/>
              <a:pPr/>
              <a:t>‹#›</a:t>
            </a:fld>
            <a:endParaRPr lang="en-US" altLang="en-US"/>
          </a:p>
        </p:txBody>
      </p:sp>
    </p:spTree>
    <p:extLst>
      <p:ext uri="{BB962C8B-B14F-4D97-AF65-F5344CB8AC3E}">
        <p14:creationId xmlns:p14="http://schemas.microsoft.com/office/powerpoint/2010/main" val="742592627"/>
      </p:ext>
    </p:extLst>
  </p:cSld>
  <p:clrMapOvr>
    <a:overrideClrMapping bg1="dk1" tx1="lt1" bg2="dk2" tx2="lt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Times New Roman" pitchFamily="18" charset="0"/>
                <a:cs typeface="Times New Roman" pitchFamily="18" charset="0"/>
              </a:defRPr>
            </a:lvl1pPr>
            <a:extLst/>
          </a:lstStyle>
          <a:p>
            <a:pPr>
              <a:defRPr/>
            </a:pPr>
            <a:fld id="{75A055C1-4D3C-4CD6-B6BE-F0D220DA698B}" type="datetimeFigureOut">
              <a:rPr lang="en-US"/>
              <a:pPr>
                <a:defRPr/>
              </a:pPr>
              <a:t>2/26/2020</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Times New Roman" pitchFamily="18" charset="0"/>
                <a:cs typeface="Times New Roman" pitchFamily="18" charset="0"/>
              </a:defRPr>
            </a:lvl1pPr>
            <a:extLst/>
          </a:lstStyle>
          <a:p>
            <a:pPr>
              <a:defRPr/>
            </a:pPr>
            <a:endParaRPr lang="en-US"/>
          </a:p>
        </p:txBody>
      </p:sp>
      <p:sp>
        <p:nvSpPr>
          <p:cNvPr id="6" name="Slide Number Placeholder 5"/>
          <p:cNvSpPr>
            <a:spLocks noGrp="1"/>
          </p:cNvSpPr>
          <p:nvPr>
            <p:ph type="sldNum" sz="quarter" idx="12"/>
          </p:nvPr>
        </p:nvSpPr>
        <p:spPr/>
        <p:txBody>
          <a:bodyPr/>
          <a:lstStyle>
            <a:lvl1pPr>
              <a:defRPr>
                <a:latin typeface="Times New Roman" panose="02020603050405020304" pitchFamily="18" charset="0"/>
              </a:defRPr>
            </a:lvl1pPr>
          </a:lstStyle>
          <a:p>
            <a:fld id="{B6A89C12-B59A-49EB-9515-B0926A458AE8}" type="slidenum">
              <a:rPr lang="en-US" altLang="en-US"/>
              <a:pPr/>
              <a:t>‹#›</a:t>
            </a:fld>
            <a:endParaRPr lang="en-US" altLang="en-US"/>
          </a:p>
        </p:txBody>
      </p:sp>
    </p:spTree>
    <p:extLst>
      <p:ext uri="{BB962C8B-B14F-4D97-AF65-F5344CB8AC3E}">
        <p14:creationId xmlns:p14="http://schemas.microsoft.com/office/powerpoint/2010/main" val="205431456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965"/>
            <a:ext cx="1524000" cy="5851525"/>
          </a:xfrm>
        </p:spPr>
        <p:txBody>
          <a:bodyPr vert="eaVert" ancho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52"/>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243388" y="6557963"/>
            <a:ext cx="2001837" cy="227012"/>
          </a:xfrm>
        </p:spPr>
        <p:txBody>
          <a:bodyPr/>
          <a:lstStyle>
            <a:lvl1pPr fontAlgn="base">
              <a:spcBef>
                <a:spcPct val="0"/>
              </a:spcBef>
              <a:spcAft>
                <a:spcPct val="0"/>
              </a:spcAft>
              <a:defRPr>
                <a:latin typeface="Times New Roman" pitchFamily="18" charset="0"/>
                <a:cs typeface="Times New Roman" pitchFamily="18" charset="0"/>
              </a:defRPr>
            </a:lvl1pPr>
            <a:extLst/>
          </a:lstStyle>
          <a:p>
            <a:pPr>
              <a:defRPr/>
            </a:pPr>
            <a:fld id="{BE489AB1-B05E-4FEF-AE5F-2434DD5574FC}" type="datetimeFigureOut">
              <a:rPr lang="en-US"/>
              <a:pPr>
                <a:defRPr/>
              </a:pPr>
              <a:t>2/26/2020</a:t>
            </a:fld>
            <a:endParaRPr lang="en-US"/>
          </a:p>
        </p:txBody>
      </p:sp>
      <p:sp>
        <p:nvSpPr>
          <p:cNvPr id="5" name="Footer Placeholder 4"/>
          <p:cNvSpPr>
            <a:spLocks noGrp="1"/>
          </p:cNvSpPr>
          <p:nvPr>
            <p:ph type="ftr" sz="quarter" idx="11"/>
          </p:nvPr>
        </p:nvSpPr>
        <p:spPr>
          <a:xfrm>
            <a:off x="457200" y="6556375"/>
            <a:ext cx="3657600" cy="228600"/>
          </a:xfrm>
        </p:spPr>
        <p:txBody>
          <a:bodyPr/>
          <a:lstStyle>
            <a:lvl1pPr fontAlgn="base">
              <a:spcBef>
                <a:spcPct val="0"/>
              </a:spcBef>
              <a:spcAft>
                <a:spcPct val="0"/>
              </a:spcAft>
              <a:defRPr>
                <a:latin typeface="Times New Roman" pitchFamily="18" charset="0"/>
                <a:cs typeface="Times New Roman" pitchFamily="18" charset="0"/>
              </a:defRPr>
            </a:lvl1pPr>
            <a:extLst/>
          </a:lstStyle>
          <a:p>
            <a:pPr>
              <a:defRPr/>
            </a:pPr>
            <a:endParaRPr lang="en-US"/>
          </a:p>
        </p:txBody>
      </p:sp>
      <p:sp>
        <p:nvSpPr>
          <p:cNvPr id="6" name="Slide Number Placeholder 5"/>
          <p:cNvSpPr>
            <a:spLocks noGrp="1"/>
          </p:cNvSpPr>
          <p:nvPr>
            <p:ph type="sldNum" sz="quarter" idx="12"/>
          </p:nvPr>
        </p:nvSpPr>
        <p:spPr>
          <a:xfrm>
            <a:off x="6254755" y="6553200"/>
            <a:ext cx="587375" cy="228600"/>
          </a:xfrm>
        </p:spPr>
        <p:txBody>
          <a:bodyPr/>
          <a:lstStyle>
            <a:lvl1pPr>
              <a:defRPr>
                <a:latin typeface="Times New Roman" panose="02020603050405020304" pitchFamily="18" charset="0"/>
              </a:defRPr>
            </a:lvl1pPr>
          </a:lstStyle>
          <a:p>
            <a:fld id="{4F6F4E98-439A-4684-9E5A-690A61ACDBE8}" type="slidenum">
              <a:rPr lang="en-US" altLang="en-US"/>
              <a:pPr/>
              <a:t>‹#›</a:t>
            </a:fld>
            <a:endParaRPr lang="en-US" altLang="en-US"/>
          </a:p>
        </p:txBody>
      </p:sp>
    </p:spTree>
    <p:extLst>
      <p:ext uri="{BB962C8B-B14F-4D97-AF65-F5344CB8AC3E}">
        <p14:creationId xmlns:p14="http://schemas.microsoft.com/office/powerpoint/2010/main" val="24212355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flipH="1">
            <a:off x="2667000" y="0"/>
            <a:ext cx="6477000" cy="6858000"/>
          </a:xfrm>
          <a:prstGeom prst="rect">
            <a:avLst/>
          </a:prstGeom>
          <a:blipFill>
            <a:blip r:embed="rId3" cstate="email">
              <a:alphaModFix amt="43000"/>
              <a:extLst>
                <a:ext uri="{28A0092B-C50C-407E-A947-70E740481C1C}">
                  <a14:useLocalDpi xmlns:a14="http://schemas.microsoft.com/office/drawing/2010/main"/>
                </a:ext>
              </a:extLst>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Georgia"/>
              <a:ea typeface="+mn-ea"/>
              <a:cs typeface="+mn-cs"/>
            </a:endParaRPr>
          </a:p>
        </p:txBody>
      </p:sp>
      <p:sp>
        <p:nvSpPr>
          <p:cNvPr id="5" name="Straight Connector 4"/>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Georgia"/>
              <a:ea typeface="+mn-ea"/>
              <a:cs typeface="Times New Roman" panose="02020603050405020304" pitchFamily="18" charset="0"/>
            </a:endParaRPr>
          </a:p>
        </p:txBody>
      </p:sp>
      <p:sp>
        <p:nvSpPr>
          <p:cNvPr id="12" name="Title 11"/>
          <p:cNvSpPr>
            <a:spLocks noGrp="1"/>
          </p:cNvSpPr>
          <p:nvPr>
            <p:ph type="ctrTitle"/>
          </p:nvPr>
        </p:nvSpPr>
        <p:spPr>
          <a:xfrm>
            <a:off x="3366868" y="533400"/>
            <a:ext cx="5105400" cy="2868168"/>
          </a:xfrm>
        </p:spPr>
        <p:txBody>
          <a:bodyPr>
            <a:noAutofit/>
          </a:bodyPr>
          <a:lstStyle>
            <a:lvl1pPr algn="r">
              <a:defRPr sz="3150" b="1"/>
            </a:lvl1pPr>
            <a:extLst/>
          </a:lstStyle>
          <a:p>
            <a:r>
              <a:rPr lang="en-US" smtClean="0"/>
              <a:t>Click to edit Master title style</a:t>
            </a:r>
            <a:endParaRPr lang="en-US"/>
          </a:p>
        </p:txBody>
      </p:sp>
      <p:sp>
        <p:nvSpPr>
          <p:cNvPr id="25" name="Subtitle 24"/>
          <p:cNvSpPr>
            <a:spLocks noGrp="1"/>
          </p:cNvSpPr>
          <p:nvPr>
            <p:ph type="subTitle" idx="1"/>
          </p:nvPr>
        </p:nvSpPr>
        <p:spPr>
          <a:xfrm>
            <a:off x="3354442" y="3539864"/>
            <a:ext cx="5114778" cy="1101248"/>
          </a:xfrm>
        </p:spPr>
        <p:txBody>
          <a:bodyPr lIns="45720" tIns="0" rIns="45720" bIns="0"/>
          <a:lstStyle>
            <a:lvl1pPr marL="0" indent="0" algn="r">
              <a:buNone/>
              <a:defRPr sz="1650">
                <a:solidFill>
                  <a:srgbClr val="FFFFFF"/>
                </a:solidFill>
                <a:effectLst/>
              </a:defRPr>
            </a:lvl1pPr>
            <a:lvl2pPr marL="342900" indent="0" algn="ctr">
              <a:buNone/>
            </a:lvl2pPr>
            <a:lvl3pPr marL="685800" indent="0" algn="ctr">
              <a:buNone/>
            </a:lvl3pPr>
            <a:lvl4pPr marL="1028700" indent="0" algn="ctr">
              <a:buNone/>
            </a:lvl4pPr>
            <a:lvl5pPr marL="1371600" indent="0" algn="ctr">
              <a:buNone/>
            </a:lvl5pPr>
            <a:lvl6pPr marL="1714500" indent="0" algn="ctr">
              <a:buNone/>
            </a:lvl6pPr>
            <a:lvl7pPr marL="2057400" indent="0" algn="ctr">
              <a:buNone/>
            </a:lvl7pPr>
            <a:lvl8pPr marL="2400300" indent="0" algn="ctr">
              <a:buNone/>
            </a:lvl8pPr>
            <a:lvl9pPr marL="2743200" indent="0" algn="ctr">
              <a:buNone/>
            </a:lvl9pPr>
            <a:extLst/>
          </a:lstStyle>
          <a:p>
            <a:r>
              <a:rPr lang="en-US" smtClean="0"/>
              <a:t>Click to edit Master subtitle style</a:t>
            </a:r>
            <a:endParaRPr lang="en-US"/>
          </a:p>
        </p:txBody>
      </p:sp>
      <p:sp>
        <p:nvSpPr>
          <p:cNvPr id="6" name="Date Placeholder 30"/>
          <p:cNvSpPr>
            <a:spLocks noGrp="1"/>
          </p:cNvSpPr>
          <p:nvPr>
            <p:ph type="dt" sz="half" idx="10"/>
          </p:nvPr>
        </p:nvSpPr>
        <p:spPr>
          <a:xfrm>
            <a:off x="5870576" y="6557963"/>
            <a:ext cx="2003425" cy="227012"/>
          </a:xfrm>
        </p:spPr>
        <p:txBody>
          <a:bodyPr/>
          <a:lstStyle>
            <a:lvl1pPr fontAlgn="base">
              <a:spcBef>
                <a:spcPct val="0"/>
              </a:spcBef>
              <a:spcAft>
                <a:spcPct val="0"/>
              </a:spcAft>
              <a:defRPr lang="en-US">
                <a:solidFill>
                  <a:srgbClr val="FFFFFF"/>
                </a:solidFill>
                <a:latin typeface="Times New Roman" pitchFamily="18" charset="0"/>
                <a:cs typeface="Times New Roman" pitchFamily="18" charset="0"/>
              </a:defRPr>
            </a:lvl1pPr>
            <a:extLst/>
          </a:lstStyle>
          <a:p>
            <a:pPr defTabSz="685800">
              <a:defRPr/>
            </a:pPr>
            <a:fld id="{3784657F-86BD-4131-9B48-8BDD6F35EDDA}" type="datetimeFigureOut">
              <a:rPr lang="en-US" smtClean="0"/>
              <a:pPr defTabSz="685800">
                <a:defRPr/>
              </a:pPr>
              <a:t>2/26/2020</a:t>
            </a:fld>
            <a:endParaRPr lang="en-US"/>
          </a:p>
        </p:txBody>
      </p:sp>
      <p:sp>
        <p:nvSpPr>
          <p:cNvPr id="7" name="Footer Placeholder 17"/>
          <p:cNvSpPr>
            <a:spLocks noGrp="1"/>
          </p:cNvSpPr>
          <p:nvPr>
            <p:ph type="ftr" sz="quarter" idx="11"/>
          </p:nvPr>
        </p:nvSpPr>
        <p:spPr>
          <a:xfrm>
            <a:off x="2819400" y="6557963"/>
            <a:ext cx="2927350" cy="228600"/>
          </a:xfrm>
        </p:spPr>
        <p:txBody>
          <a:bodyPr/>
          <a:lstStyle>
            <a:lvl1pPr fontAlgn="base">
              <a:spcBef>
                <a:spcPct val="0"/>
              </a:spcBef>
              <a:spcAft>
                <a:spcPct val="0"/>
              </a:spcAft>
              <a:defRPr lang="en-US">
                <a:solidFill>
                  <a:srgbClr val="FFFFFF"/>
                </a:solidFill>
                <a:latin typeface="Times New Roman" pitchFamily="18" charset="0"/>
                <a:cs typeface="Times New Roman" pitchFamily="18" charset="0"/>
              </a:defRPr>
            </a:lvl1pPr>
            <a:extLst/>
          </a:lstStyle>
          <a:p>
            <a:pPr defTabSz="685800">
              <a:defRPr/>
            </a:pPr>
            <a:endParaRPr lang="en-US"/>
          </a:p>
        </p:txBody>
      </p:sp>
      <p:sp>
        <p:nvSpPr>
          <p:cNvPr id="8" name="Slide Number Placeholder 28"/>
          <p:cNvSpPr>
            <a:spLocks noGrp="1"/>
          </p:cNvSpPr>
          <p:nvPr>
            <p:ph type="sldNum" sz="quarter" idx="12"/>
          </p:nvPr>
        </p:nvSpPr>
        <p:spPr>
          <a:xfrm>
            <a:off x="7880351" y="6556375"/>
            <a:ext cx="588963" cy="228600"/>
          </a:xfrm>
        </p:spPr>
        <p:txBody>
          <a:bodyPr/>
          <a:lstStyle>
            <a:lvl1pPr>
              <a:defRPr>
                <a:solidFill>
                  <a:srgbClr val="FFFFFF"/>
                </a:solidFill>
                <a:latin typeface="Times New Roman" panose="02020603050405020304" pitchFamily="18" charset="0"/>
              </a:defRPr>
            </a:lvl1pPr>
          </a:lstStyle>
          <a:p>
            <a:pPr defTabSz="685800">
              <a:defRPr/>
            </a:pPr>
            <a:fld id="{5D7C007E-418E-4CD2-8D27-547FAE514942}" type="slidenum">
              <a:rPr lang="en-US" altLang="en-US" smtClean="0"/>
              <a:pPr defTabSz="685800">
                <a:defRPr/>
              </a:pPr>
              <a:t>‹#›</a:t>
            </a:fld>
            <a:endParaRPr lang="en-US" altLang="en-US"/>
          </a:p>
        </p:txBody>
      </p:sp>
    </p:spTree>
    <p:extLst>
      <p:ext uri="{BB962C8B-B14F-4D97-AF65-F5344CB8AC3E}">
        <p14:creationId xmlns:p14="http://schemas.microsoft.com/office/powerpoint/2010/main" val="4015218370"/>
      </p:ext>
    </p:extLst>
  </p:cSld>
  <p:clrMapOvr>
    <a:overrideClrMapping bg1="lt1" tx1="dk1" bg2="lt2" tx2="dk2" accent1="accent1" accent2="accent2" accent3="accent3" accent4="accent4" accent5="accent5" accent6="accent6" hlink="hlink" folHlink="folHlink"/>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Times New Roman" pitchFamily="18" charset="0"/>
                <a:cs typeface="Times New Roman" pitchFamily="18" charset="0"/>
              </a:defRPr>
            </a:lvl1pPr>
            <a:extLst/>
          </a:lstStyle>
          <a:p>
            <a:pPr defTabSz="685800">
              <a:defRPr/>
            </a:pPr>
            <a:fld id="{DCF27999-20F6-425E-82CD-92DDD8CD7E69}" type="datetimeFigureOut">
              <a:rPr lang="en-US" smtClean="0"/>
              <a:pPr defTabSz="685800">
                <a:defRPr/>
              </a:pPr>
              <a:t>2/26/2020</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Times New Roman" pitchFamily="18" charset="0"/>
                <a:cs typeface="Times New Roman" pitchFamily="18" charset="0"/>
              </a:defRPr>
            </a:lvl1pPr>
            <a:extLst/>
          </a:lstStyle>
          <a:p>
            <a:pPr defTabSz="685800">
              <a:defRPr/>
            </a:pPr>
            <a:endParaRPr lang="en-US"/>
          </a:p>
        </p:txBody>
      </p:sp>
      <p:sp>
        <p:nvSpPr>
          <p:cNvPr id="6" name="Slide Number Placeholder 5"/>
          <p:cNvSpPr>
            <a:spLocks noGrp="1"/>
          </p:cNvSpPr>
          <p:nvPr>
            <p:ph type="sldNum" sz="quarter" idx="12"/>
          </p:nvPr>
        </p:nvSpPr>
        <p:spPr/>
        <p:txBody>
          <a:bodyPr/>
          <a:lstStyle>
            <a:lvl1pPr>
              <a:defRPr>
                <a:latin typeface="Times New Roman" panose="02020603050405020304" pitchFamily="18" charset="0"/>
              </a:defRPr>
            </a:lvl1pPr>
          </a:lstStyle>
          <a:p>
            <a:pPr defTabSz="685800">
              <a:defRPr/>
            </a:pPr>
            <a:fld id="{6970541E-64BF-45F1-807C-AC567A380D20}" type="slidenum">
              <a:rPr lang="en-US" altLang="en-US" smtClean="0"/>
              <a:pPr defTabSz="685800">
                <a:defRPr/>
              </a:pPr>
              <a:t>‹#›</a:t>
            </a:fld>
            <a:endParaRPr lang="en-US" altLang="en-US"/>
          </a:p>
        </p:txBody>
      </p:sp>
    </p:spTree>
    <p:extLst>
      <p:ext uri="{BB962C8B-B14F-4D97-AF65-F5344CB8AC3E}">
        <p14:creationId xmlns:p14="http://schemas.microsoft.com/office/powerpoint/2010/main" val="182125665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66801" y="2821839"/>
            <a:ext cx="6255488" cy="1362075"/>
          </a:xfrm>
        </p:spPr>
        <p:txBody>
          <a:bodyPr anchor="t"/>
          <a:lstStyle>
            <a:lvl1pPr algn="r">
              <a:buNone/>
              <a:defRPr sz="3150" b="1" cap="all"/>
            </a:lvl1pPr>
            <a:extLst/>
          </a:lstStyle>
          <a:p>
            <a:r>
              <a:rPr lang="en-US" smtClean="0"/>
              <a:t>Click to edit Master title style</a:t>
            </a:r>
            <a:endParaRPr lang="en-US"/>
          </a:p>
        </p:txBody>
      </p:sp>
      <p:sp>
        <p:nvSpPr>
          <p:cNvPr id="3" name="Text Placeholder 2"/>
          <p:cNvSpPr>
            <a:spLocks noGrp="1"/>
          </p:cNvSpPr>
          <p:nvPr>
            <p:ph type="body" idx="1"/>
          </p:nvPr>
        </p:nvSpPr>
        <p:spPr>
          <a:xfrm>
            <a:off x="1066801" y="1905002"/>
            <a:ext cx="6255488" cy="743507"/>
          </a:xfrm>
        </p:spPr>
        <p:txBody>
          <a:bodyPr anchor="b"/>
          <a:lstStyle>
            <a:lvl1pPr marL="0" indent="0" algn="r">
              <a:buNone/>
              <a:defRPr sz="1500">
                <a:solidFill>
                  <a:schemeClr val="tx1"/>
                </a:solidFill>
                <a:effectLst/>
              </a:defRPr>
            </a:lvl1pPr>
            <a:lvl2pPr>
              <a:buNone/>
              <a:defRPr sz="1350">
                <a:solidFill>
                  <a:schemeClr val="tx1">
                    <a:tint val="75000"/>
                  </a:schemeClr>
                </a:solidFill>
              </a:defRPr>
            </a:lvl2pPr>
            <a:lvl3pPr>
              <a:buNone/>
              <a:defRPr sz="1200">
                <a:solidFill>
                  <a:schemeClr val="tx1">
                    <a:tint val="75000"/>
                  </a:schemeClr>
                </a:solidFill>
              </a:defRPr>
            </a:lvl3pPr>
            <a:lvl4pPr>
              <a:buNone/>
              <a:defRPr sz="1050">
                <a:solidFill>
                  <a:schemeClr val="tx1">
                    <a:tint val="75000"/>
                  </a:schemeClr>
                </a:solidFill>
              </a:defRPr>
            </a:lvl4pPr>
            <a:lvl5pPr>
              <a:buNone/>
              <a:defRPr sz="1050">
                <a:solidFill>
                  <a:schemeClr val="tx1">
                    <a:tint val="75000"/>
                  </a:schemeClr>
                </a:solidFill>
              </a:defRPr>
            </a:lvl5pPr>
            <a:extLst/>
          </a:lstStyle>
          <a:p>
            <a:pPr lvl="0"/>
            <a:r>
              <a:rPr lang="en-US" smtClean="0"/>
              <a:t>Click to edit Master text styles</a:t>
            </a:r>
          </a:p>
        </p:txBody>
      </p:sp>
      <p:sp>
        <p:nvSpPr>
          <p:cNvPr id="4" name="Date Placeholder 3"/>
          <p:cNvSpPr>
            <a:spLocks noGrp="1"/>
          </p:cNvSpPr>
          <p:nvPr>
            <p:ph type="dt" sz="half" idx="10"/>
          </p:nvPr>
        </p:nvSpPr>
        <p:spPr>
          <a:xfrm>
            <a:off x="4724400" y="6556377"/>
            <a:ext cx="2001838" cy="227013"/>
          </a:xfrm>
        </p:spPr>
        <p:txBody>
          <a:bodyPr/>
          <a:lstStyle>
            <a:lvl1pPr fontAlgn="base">
              <a:spcBef>
                <a:spcPct val="0"/>
              </a:spcBef>
              <a:spcAft>
                <a:spcPct val="0"/>
              </a:spcAft>
              <a:defRPr>
                <a:solidFill>
                  <a:srgbClr val="B13F9A"/>
                </a:solidFill>
                <a:latin typeface="Times New Roman" pitchFamily="18" charset="0"/>
                <a:cs typeface="Times New Roman" pitchFamily="18" charset="0"/>
              </a:defRPr>
            </a:lvl1pPr>
            <a:extLst/>
          </a:lstStyle>
          <a:p>
            <a:pPr defTabSz="685800">
              <a:defRPr/>
            </a:pPr>
            <a:fld id="{BDC87193-634A-461D-8999-60CAF9F808E7}" type="datetimeFigureOut">
              <a:rPr lang="en-US" smtClean="0"/>
              <a:pPr defTabSz="685800">
                <a:defRPr/>
              </a:pPr>
              <a:t>2/26/2020</a:t>
            </a:fld>
            <a:endParaRPr lang="en-US"/>
          </a:p>
        </p:txBody>
      </p:sp>
      <p:sp>
        <p:nvSpPr>
          <p:cNvPr id="5" name="Footer Placeholder 4"/>
          <p:cNvSpPr>
            <a:spLocks noGrp="1"/>
          </p:cNvSpPr>
          <p:nvPr>
            <p:ph type="ftr" sz="quarter" idx="11"/>
          </p:nvPr>
        </p:nvSpPr>
        <p:spPr>
          <a:xfrm>
            <a:off x="1735138" y="6556375"/>
            <a:ext cx="2895600" cy="228600"/>
          </a:xfrm>
        </p:spPr>
        <p:txBody>
          <a:bodyPr/>
          <a:lstStyle>
            <a:lvl1pPr fontAlgn="base">
              <a:spcBef>
                <a:spcPct val="0"/>
              </a:spcBef>
              <a:spcAft>
                <a:spcPct val="0"/>
              </a:spcAft>
              <a:defRPr>
                <a:solidFill>
                  <a:srgbClr val="B13F9A"/>
                </a:solidFill>
                <a:latin typeface="Times New Roman" pitchFamily="18" charset="0"/>
                <a:cs typeface="Times New Roman" pitchFamily="18" charset="0"/>
              </a:defRPr>
            </a:lvl1pPr>
            <a:extLst/>
          </a:lstStyle>
          <a:p>
            <a:pPr defTabSz="685800">
              <a:defRPr/>
            </a:pPr>
            <a:endParaRPr lang="en-US"/>
          </a:p>
        </p:txBody>
      </p:sp>
      <p:sp>
        <p:nvSpPr>
          <p:cNvPr id="6" name="Slide Number Placeholder 5"/>
          <p:cNvSpPr>
            <a:spLocks noGrp="1"/>
          </p:cNvSpPr>
          <p:nvPr>
            <p:ph type="sldNum" sz="quarter" idx="12"/>
          </p:nvPr>
        </p:nvSpPr>
        <p:spPr>
          <a:xfrm>
            <a:off x="6734176" y="6554788"/>
            <a:ext cx="587375" cy="228600"/>
          </a:xfrm>
        </p:spPr>
        <p:txBody>
          <a:bodyPr/>
          <a:lstStyle>
            <a:lvl1pPr>
              <a:defRPr>
                <a:latin typeface="Times New Roman" panose="02020603050405020304" pitchFamily="18" charset="0"/>
              </a:defRPr>
            </a:lvl1pPr>
          </a:lstStyle>
          <a:p>
            <a:pPr defTabSz="685800">
              <a:defRPr/>
            </a:pPr>
            <a:fld id="{0BF96A18-9942-4B4E-AA3C-F6C304FF79FE}" type="slidenum">
              <a:rPr lang="en-US" altLang="en-US" smtClean="0"/>
              <a:pPr defTabSz="685800">
                <a:defRPr/>
              </a:pPr>
              <a:t>‹#›</a:t>
            </a:fld>
            <a:endParaRPr lang="en-US" altLang="en-US"/>
          </a:p>
        </p:txBody>
      </p:sp>
    </p:spTree>
    <p:extLst>
      <p:ext uri="{BB962C8B-B14F-4D97-AF65-F5344CB8AC3E}">
        <p14:creationId xmlns:p14="http://schemas.microsoft.com/office/powerpoint/2010/main" val="2031948743"/>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38F9537A-3676-456C-8479-2AC55E2233B9}" type="slidenum">
              <a:rPr lang="ar-SA"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1988134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2"/>
            <a:ext cx="3520440" cy="4525963"/>
          </a:xfrm>
        </p:spPr>
        <p:txBody>
          <a:bodyPr/>
          <a:lstStyle>
            <a:lvl1pPr>
              <a:defRPr sz="2100"/>
            </a:lvl1pPr>
            <a:lvl2pPr>
              <a:defRPr sz="1800"/>
            </a:lvl2pPr>
            <a:lvl3pPr>
              <a:defRPr sz="1500"/>
            </a:lvl3pPr>
            <a:lvl4pPr>
              <a:defRPr sz="1350"/>
            </a:lvl4pPr>
            <a:lvl5pPr>
              <a:defRPr sz="135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178808" y="1600202"/>
            <a:ext cx="3520440" cy="4525963"/>
          </a:xfrm>
        </p:spPr>
        <p:txBody>
          <a:bodyPr/>
          <a:lstStyle>
            <a:lvl1pPr>
              <a:defRPr sz="2100"/>
            </a:lvl1pPr>
            <a:lvl2pPr>
              <a:defRPr sz="1800"/>
            </a:lvl2pPr>
            <a:lvl3pPr>
              <a:defRPr sz="1500"/>
            </a:lvl3pPr>
            <a:lvl4pPr>
              <a:defRPr sz="1350"/>
            </a:lvl4pPr>
            <a:lvl5pPr>
              <a:defRPr sz="135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fontAlgn="base">
              <a:spcBef>
                <a:spcPct val="0"/>
              </a:spcBef>
              <a:spcAft>
                <a:spcPct val="0"/>
              </a:spcAft>
              <a:defRPr>
                <a:latin typeface="Times New Roman" pitchFamily="18" charset="0"/>
                <a:cs typeface="Times New Roman" pitchFamily="18" charset="0"/>
              </a:defRPr>
            </a:lvl1pPr>
            <a:extLst/>
          </a:lstStyle>
          <a:p>
            <a:pPr defTabSz="685800">
              <a:defRPr/>
            </a:pPr>
            <a:fld id="{1737E31F-7C29-4770-930E-87C907DA2BB7}" type="datetimeFigureOut">
              <a:rPr lang="en-US" smtClean="0"/>
              <a:pPr defTabSz="685800">
                <a:defRPr/>
              </a:pPr>
              <a:t>2/26/2020</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Times New Roman" pitchFamily="18" charset="0"/>
                <a:cs typeface="Times New Roman" pitchFamily="18" charset="0"/>
              </a:defRPr>
            </a:lvl1pPr>
            <a:extLst/>
          </a:lstStyle>
          <a:p>
            <a:pPr defTabSz="685800">
              <a:defRPr/>
            </a:pPr>
            <a:endParaRPr lang="en-US"/>
          </a:p>
        </p:txBody>
      </p:sp>
      <p:sp>
        <p:nvSpPr>
          <p:cNvPr id="7" name="Slide Number Placeholder 6"/>
          <p:cNvSpPr>
            <a:spLocks noGrp="1"/>
          </p:cNvSpPr>
          <p:nvPr>
            <p:ph type="sldNum" sz="quarter" idx="12"/>
          </p:nvPr>
        </p:nvSpPr>
        <p:spPr/>
        <p:txBody>
          <a:bodyPr/>
          <a:lstStyle>
            <a:lvl1pPr>
              <a:defRPr>
                <a:latin typeface="Times New Roman" panose="02020603050405020304" pitchFamily="18" charset="0"/>
              </a:defRPr>
            </a:lvl1pPr>
          </a:lstStyle>
          <a:p>
            <a:pPr defTabSz="685800">
              <a:defRPr/>
            </a:pPr>
            <a:fld id="{327DB153-F936-468F-8887-D463239EFD7C}" type="slidenum">
              <a:rPr lang="en-US" altLang="en-US" smtClean="0"/>
              <a:pPr defTabSz="685800">
                <a:defRPr/>
              </a:pPr>
              <a:t>‹#›</a:t>
            </a:fld>
            <a:endParaRPr lang="en-US" altLang="en-US"/>
          </a:p>
        </p:txBody>
      </p:sp>
    </p:spTree>
    <p:extLst>
      <p:ext uri="{BB962C8B-B14F-4D97-AF65-F5344CB8AC3E}">
        <p14:creationId xmlns:p14="http://schemas.microsoft.com/office/powerpoint/2010/main" val="413351151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lvl1pPr>
              <a:defRPr/>
            </a:lvl1pPr>
            <a:extLst/>
          </a:lstStyle>
          <a:p>
            <a:r>
              <a:rPr lang="en-US" smtClean="0"/>
              <a:t>Click to edit Master title style</a:t>
            </a:r>
            <a:endParaRPr lang="en-US"/>
          </a:p>
        </p:txBody>
      </p:sp>
      <p:sp>
        <p:nvSpPr>
          <p:cNvPr id="3" name="Text Placeholder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350" b="1">
                <a:solidFill>
                  <a:schemeClr val="tx2"/>
                </a:solidFill>
                <a:effectLst/>
              </a:defRPr>
            </a:lvl1pPr>
            <a:lvl2pPr>
              <a:buNone/>
              <a:defRPr sz="1500" b="1"/>
            </a:lvl2pPr>
            <a:lvl3pPr>
              <a:buNone/>
              <a:defRPr sz="1350" b="1"/>
            </a:lvl3pPr>
            <a:lvl4pPr>
              <a:buNone/>
              <a:defRPr sz="1200" b="1"/>
            </a:lvl4pPr>
            <a:lvl5pPr>
              <a:buNone/>
              <a:defRPr sz="1200" b="1"/>
            </a:lvl5pPr>
            <a:extLst/>
          </a:lstStyle>
          <a:p>
            <a:pPr lvl="0"/>
            <a:r>
              <a:rPr lang="en-US" smtClean="0"/>
              <a:t>Click to edit Master text styles</a:t>
            </a:r>
          </a:p>
        </p:txBody>
      </p:sp>
      <p:sp>
        <p:nvSpPr>
          <p:cNvPr id="4" name="Text Placeholder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350" b="1">
                <a:solidFill>
                  <a:schemeClr val="tx2"/>
                </a:solidFill>
                <a:effectLst/>
              </a:defRPr>
            </a:lvl1pPr>
            <a:lvl2pPr>
              <a:buNone/>
              <a:defRPr sz="1500" b="1"/>
            </a:lvl2pPr>
            <a:lvl3pPr>
              <a:buNone/>
              <a:defRPr sz="1350" b="1"/>
            </a:lvl3pPr>
            <a:lvl4pPr>
              <a:buNone/>
              <a:defRPr sz="1200" b="1"/>
            </a:lvl4pPr>
            <a:lvl5pPr>
              <a:buNone/>
              <a:defRPr sz="1200" b="1"/>
            </a:lvl5pPr>
            <a:extLst/>
          </a:lstStyle>
          <a:p>
            <a:pPr lvl="0"/>
            <a:r>
              <a:rPr lang="en-US" smtClean="0"/>
              <a:t>Click to edit Master text styles</a:t>
            </a:r>
          </a:p>
        </p:txBody>
      </p:sp>
      <p:sp>
        <p:nvSpPr>
          <p:cNvPr id="5" name="Content Placeholder 4"/>
          <p:cNvSpPr>
            <a:spLocks noGrp="1"/>
          </p:cNvSpPr>
          <p:nvPr>
            <p:ph sz="quarter" idx="2"/>
          </p:nvPr>
        </p:nvSpPr>
        <p:spPr>
          <a:xfrm>
            <a:off x="457200" y="1711840"/>
            <a:ext cx="3520440" cy="4114800"/>
          </a:xfrm>
        </p:spPr>
        <p:txBody>
          <a:bodyPr/>
          <a:lstStyle>
            <a:lvl1pPr>
              <a:defRPr sz="1800"/>
            </a:lvl1pPr>
            <a:lvl2pPr>
              <a:defRPr sz="1500"/>
            </a:lvl2pPr>
            <a:lvl3pPr>
              <a:defRPr sz="1350"/>
            </a:lvl3pPr>
            <a:lvl4pPr>
              <a:defRPr sz="1200"/>
            </a:lvl4pPr>
            <a:lvl5pPr>
              <a:defRPr sz="12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178808" y="1711840"/>
            <a:ext cx="3520440" cy="4114800"/>
          </a:xfrm>
        </p:spPr>
        <p:txBody>
          <a:bodyPr/>
          <a:lstStyle>
            <a:lvl1pPr>
              <a:defRPr sz="1800"/>
            </a:lvl1pPr>
            <a:lvl2pPr>
              <a:defRPr sz="1500"/>
            </a:lvl2pPr>
            <a:lvl3pPr>
              <a:defRPr sz="1350"/>
            </a:lvl3pPr>
            <a:lvl4pPr>
              <a:defRPr sz="1200"/>
            </a:lvl4pPr>
            <a:lvl5pPr>
              <a:defRPr sz="12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fontAlgn="base">
              <a:spcBef>
                <a:spcPct val="0"/>
              </a:spcBef>
              <a:spcAft>
                <a:spcPct val="0"/>
              </a:spcAft>
              <a:defRPr>
                <a:latin typeface="Times New Roman" pitchFamily="18" charset="0"/>
                <a:cs typeface="Times New Roman" pitchFamily="18" charset="0"/>
              </a:defRPr>
            </a:lvl1pPr>
            <a:extLst/>
          </a:lstStyle>
          <a:p>
            <a:pPr defTabSz="685800">
              <a:defRPr/>
            </a:pPr>
            <a:fld id="{C1D3D45F-1E7D-48BF-8760-827E96355E72}" type="datetimeFigureOut">
              <a:rPr lang="en-US" smtClean="0"/>
              <a:pPr defTabSz="685800">
                <a:defRPr/>
              </a:pPr>
              <a:t>2/26/2020</a:t>
            </a:fld>
            <a:endParaRPr lang="en-US"/>
          </a:p>
        </p:txBody>
      </p:sp>
      <p:sp>
        <p:nvSpPr>
          <p:cNvPr id="8" name="Footer Placeholder 7"/>
          <p:cNvSpPr>
            <a:spLocks noGrp="1"/>
          </p:cNvSpPr>
          <p:nvPr>
            <p:ph type="ftr" sz="quarter" idx="11"/>
          </p:nvPr>
        </p:nvSpPr>
        <p:spPr/>
        <p:txBody>
          <a:bodyPr/>
          <a:lstStyle>
            <a:lvl1pPr fontAlgn="base">
              <a:spcBef>
                <a:spcPct val="0"/>
              </a:spcBef>
              <a:spcAft>
                <a:spcPct val="0"/>
              </a:spcAft>
              <a:defRPr>
                <a:latin typeface="Times New Roman" pitchFamily="18" charset="0"/>
                <a:cs typeface="Times New Roman" pitchFamily="18" charset="0"/>
              </a:defRPr>
            </a:lvl1pPr>
            <a:extLst/>
          </a:lstStyle>
          <a:p>
            <a:pPr defTabSz="685800">
              <a:defRPr/>
            </a:pPr>
            <a:endParaRPr lang="en-US"/>
          </a:p>
        </p:txBody>
      </p:sp>
      <p:sp>
        <p:nvSpPr>
          <p:cNvPr id="9" name="Slide Number Placeholder 8"/>
          <p:cNvSpPr>
            <a:spLocks noGrp="1"/>
          </p:cNvSpPr>
          <p:nvPr>
            <p:ph type="sldNum" sz="quarter" idx="12"/>
          </p:nvPr>
        </p:nvSpPr>
        <p:spPr/>
        <p:txBody>
          <a:bodyPr/>
          <a:lstStyle>
            <a:lvl1pPr>
              <a:defRPr>
                <a:latin typeface="Times New Roman" panose="02020603050405020304" pitchFamily="18" charset="0"/>
              </a:defRPr>
            </a:lvl1pPr>
          </a:lstStyle>
          <a:p>
            <a:pPr defTabSz="685800">
              <a:defRPr/>
            </a:pPr>
            <a:fld id="{B384917B-2B65-482A-B72C-F99F60A7450F}" type="slidenum">
              <a:rPr lang="en-US" altLang="en-US" smtClean="0"/>
              <a:pPr defTabSz="685800">
                <a:defRPr/>
              </a:pPr>
              <a:t>‹#›</a:t>
            </a:fld>
            <a:endParaRPr lang="en-US" altLang="en-US"/>
          </a:p>
        </p:txBody>
      </p:sp>
    </p:spTree>
    <p:extLst>
      <p:ext uri="{BB962C8B-B14F-4D97-AF65-F5344CB8AC3E}">
        <p14:creationId xmlns:p14="http://schemas.microsoft.com/office/powerpoint/2010/main" val="327958503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fontAlgn="base">
              <a:spcBef>
                <a:spcPct val="0"/>
              </a:spcBef>
              <a:spcAft>
                <a:spcPct val="0"/>
              </a:spcAft>
              <a:defRPr>
                <a:latin typeface="Times New Roman" pitchFamily="18" charset="0"/>
                <a:cs typeface="Times New Roman" pitchFamily="18" charset="0"/>
              </a:defRPr>
            </a:lvl1pPr>
            <a:extLst/>
          </a:lstStyle>
          <a:p>
            <a:pPr defTabSz="685800">
              <a:defRPr/>
            </a:pPr>
            <a:fld id="{DDD43799-D655-4B25-B0D7-FA7437DA6173}" type="datetimeFigureOut">
              <a:rPr lang="en-US" smtClean="0"/>
              <a:pPr defTabSz="685800">
                <a:defRPr/>
              </a:pPr>
              <a:t>2/26/2020</a:t>
            </a:fld>
            <a:endParaRPr lang="en-US"/>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Times New Roman" pitchFamily="18" charset="0"/>
                <a:cs typeface="Times New Roman" pitchFamily="18" charset="0"/>
              </a:defRPr>
            </a:lvl1pPr>
            <a:extLst/>
          </a:lstStyle>
          <a:p>
            <a:pPr defTabSz="685800">
              <a:defRPr/>
            </a:pPr>
            <a:endParaRPr lang="en-US"/>
          </a:p>
        </p:txBody>
      </p:sp>
      <p:sp>
        <p:nvSpPr>
          <p:cNvPr id="5" name="Slide Number Placeholder 4"/>
          <p:cNvSpPr>
            <a:spLocks noGrp="1"/>
          </p:cNvSpPr>
          <p:nvPr>
            <p:ph type="sldNum" sz="quarter" idx="12"/>
          </p:nvPr>
        </p:nvSpPr>
        <p:spPr/>
        <p:txBody>
          <a:bodyPr/>
          <a:lstStyle>
            <a:lvl1pPr>
              <a:defRPr>
                <a:latin typeface="Times New Roman" panose="02020603050405020304" pitchFamily="18" charset="0"/>
              </a:defRPr>
            </a:lvl1pPr>
          </a:lstStyle>
          <a:p>
            <a:pPr defTabSz="685800">
              <a:defRPr/>
            </a:pPr>
            <a:fld id="{71E8A3FC-E3BA-43EB-9BD4-617B1084E99C}" type="slidenum">
              <a:rPr lang="en-US" altLang="en-US" smtClean="0"/>
              <a:pPr defTabSz="685800">
                <a:defRPr/>
              </a:pPr>
              <a:t>‹#›</a:t>
            </a:fld>
            <a:endParaRPr lang="en-US" altLang="en-US"/>
          </a:p>
        </p:txBody>
      </p:sp>
    </p:spTree>
    <p:extLst>
      <p:ext uri="{BB962C8B-B14F-4D97-AF65-F5344CB8AC3E}">
        <p14:creationId xmlns:p14="http://schemas.microsoft.com/office/powerpoint/2010/main" val="414252029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solidFill>
                  <a:srgbClr val="B13F9A"/>
                </a:solidFill>
                <a:latin typeface="Times New Roman" pitchFamily="18" charset="0"/>
                <a:cs typeface="Times New Roman" pitchFamily="18" charset="0"/>
              </a:defRPr>
            </a:lvl1pPr>
            <a:extLst/>
          </a:lstStyle>
          <a:p>
            <a:pPr defTabSz="685800">
              <a:defRPr/>
            </a:pPr>
            <a:fld id="{FBD02C6F-7C1B-4357-BC99-497F50223B10}" type="datetimeFigureOut">
              <a:rPr lang="en-US" smtClean="0"/>
              <a:pPr defTabSz="685800">
                <a:defRPr/>
              </a:pPr>
              <a:t>2/26/2020</a:t>
            </a:fld>
            <a:endParaRPr lang="en-US"/>
          </a:p>
        </p:txBody>
      </p:sp>
      <p:sp>
        <p:nvSpPr>
          <p:cNvPr id="3" name="Footer Placeholder 2"/>
          <p:cNvSpPr>
            <a:spLocks noGrp="1"/>
          </p:cNvSpPr>
          <p:nvPr>
            <p:ph type="ftr" sz="quarter" idx="11"/>
          </p:nvPr>
        </p:nvSpPr>
        <p:spPr/>
        <p:txBody>
          <a:bodyPr/>
          <a:lstStyle>
            <a:lvl1pPr fontAlgn="base">
              <a:spcBef>
                <a:spcPct val="0"/>
              </a:spcBef>
              <a:spcAft>
                <a:spcPct val="0"/>
              </a:spcAft>
              <a:defRPr>
                <a:solidFill>
                  <a:srgbClr val="B13F9A"/>
                </a:solidFill>
                <a:latin typeface="Times New Roman" pitchFamily="18" charset="0"/>
                <a:cs typeface="Times New Roman" pitchFamily="18" charset="0"/>
              </a:defRPr>
            </a:lvl1pPr>
            <a:extLst/>
          </a:lstStyle>
          <a:p>
            <a:pPr defTabSz="685800">
              <a:defRPr/>
            </a:pPr>
            <a:endParaRPr lang="en-US"/>
          </a:p>
        </p:txBody>
      </p:sp>
      <p:sp>
        <p:nvSpPr>
          <p:cNvPr id="4" name="Slide Number Placeholder 3"/>
          <p:cNvSpPr>
            <a:spLocks noGrp="1"/>
          </p:cNvSpPr>
          <p:nvPr>
            <p:ph type="sldNum" sz="quarter" idx="12"/>
          </p:nvPr>
        </p:nvSpPr>
        <p:spPr/>
        <p:txBody>
          <a:bodyPr/>
          <a:lstStyle>
            <a:lvl1pPr>
              <a:defRPr>
                <a:latin typeface="Times New Roman" panose="02020603050405020304" pitchFamily="18" charset="0"/>
              </a:defRPr>
            </a:lvl1pPr>
          </a:lstStyle>
          <a:p>
            <a:pPr defTabSz="685800">
              <a:defRPr/>
            </a:pPr>
            <a:fld id="{0988C169-D9E9-4440-8E6C-774670C35E9A}" type="slidenum">
              <a:rPr lang="en-US" altLang="en-US" smtClean="0"/>
              <a:pPr defTabSz="685800">
                <a:defRPr/>
              </a:pPr>
              <a:t>‹#›</a:t>
            </a:fld>
            <a:endParaRPr lang="en-US" altLang="en-US"/>
          </a:p>
        </p:txBody>
      </p:sp>
    </p:spTree>
    <p:extLst>
      <p:ext uri="{BB962C8B-B14F-4D97-AF65-F5344CB8AC3E}">
        <p14:creationId xmlns:p14="http://schemas.microsoft.com/office/powerpoint/2010/main" val="40240003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1173480"/>
          </a:xfrm>
        </p:spPr>
        <p:txBody>
          <a:bodyPr wrap="square"/>
          <a:lstStyle>
            <a:lvl1pPr algn="l">
              <a:buNone/>
              <a:defRPr lang="en-US" sz="1800" baseline="0" smtClean="0"/>
            </a:lvl1pPr>
            <a:extLst/>
          </a:lstStyle>
          <a:p>
            <a:r>
              <a:rPr lang="en-US" smtClean="0"/>
              <a:t>Click to edit Master title style</a:t>
            </a:r>
            <a:endParaRPr lang="en-US"/>
          </a:p>
        </p:txBody>
      </p:sp>
      <p:sp>
        <p:nvSpPr>
          <p:cNvPr id="3" name="Text Placeholder 2"/>
          <p:cNvSpPr>
            <a:spLocks noGrp="1"/>
          </p:cNvSpPr>
          <p:nvPr>
            <p:ph type="body" idx="2"/>
          </p:nvPr>
        </p:nvSpPr>
        <p:spPr>
          <a:xfrm>
            <a:off x="457200" y="1497416"/>
            <a:ext cx="5897880" cy="602512"/>
          </a:xfrm>
        </p:spPr>
        <p:txBody>
          <a:bodyPr rot="0" spcFirstLastPara="0" vertOverflow="overflow" horzOverflow="overflow" lIns="45720" tIns="0" rIns="0" bIns="0" spcCol="0" rtlCol="0" fromWordArt="0" forceAA="0">
            <a:normAutofit/>
          </a:bodyPr>
          <a:lstStyle>
            <a:lvl1pPr marL="0" indent="0">
              <a:spcBef>
                <a:spcPts val="0"/>
              </a:spcBef>
              <a:spcAft>
                <a:spcPts val="0"/>
              </a:spcAft>
              <a:buNone/>
              <a:defRPr sz="1050"/>
            </a:lvl1pPr>
            <a:lvl2pPr>
              <a:buNone/>
              <a:defRPr sz="900"/>
            </a:lvl2pPr>
            <a:lvl3pPr>
              <a:buNone/>
              <a:defRPr sz="750"/>
            </a:lvl3pPr>
            <a:lvl4pPr>
              <a:buNone/>
              <a:defRPr sz="675"/>
            </a:lvl4pPr>
            <a:lvl5pPr>
              <a:buNone/>
              <a:defRPr sz="675"/>
            </a:lvl5pPr>
            <a:extLst/>
          </a:lstStyle>
          <a:p>
            <a:pPr lvl="0"/>
            <a:r>
              <a:rPr lang="en-US" smtClean="0"/>
              <a:t>Click to edit Master text styles</a:t>
            </a:r>
          </a:p>
        </p:txBody>
      </p:sp>
      <p:sp>
        <p:nvSpPr>
          <p:cNvPr id="4" name="Content Placeholder 3"/>
          <p:cNvSpPr>
            <a:spLocks noGrp="1"/>
          </p:cNvSpPr>
          <p:nvPr>
            <p:ph sz="half" idx="1"/>
          </p:nvPr>
        </p:nvSpPr>
        <p:spPr>
          <a:xfrm>
            <a:off x="457200" y="2133600"/>
            <a:ext cx="7239000" cy="4371752"/>
          </a:xfrm>
        </p:spPr>
        <p:txBody>
          <a:bodyPr/>
          <a:lstStyle>
            <a:lvl1pPr>
              <a:defRPr sz="2400"/>
            </a:lvl1pPr>
            <a:lvl2pPr>
              <a:defRPr sz="2100"/>
            </a:lvl2pPr>
            <a:lvl3pPr>
              <a:defRPr sz="1800"/>
            </a:lvl3pPr>
            <a:lvl4pPr>
              <a:defRPr sz="1500"/>
            </a:lvl4pPr>
            <a:lvl5pPr>
              <a:defRPr sz="15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fontAlgn="base">
              <a:spcBef>
                <a:spcPct val="0"/>
              </a:spcBef>
              <a:spcAft>
                <a:spcPct val="0"/>
              </a:spcAft>
              <a:defRPr>
                <a:latin typeface="Times New Roman" pitchFamily="18" charset="0"/>
                <a:cs typeface="Times New Roman" pitchFamily="18" charset="0"/>
              </a:defRPr>
            </a:lvl1pPr>
            <a:extLst/>
          </a:lstStyle>
          <a:p>
            <a:pPr defTabSz="685800">
              <a:defRPr/>
            </a:pPr>
            <a:fld id="{9B1B08C2-1AB7-4C9F-9BB5-8D3D797423F8}" type="datetimeFigureOut">
              <a:rPr lang="en-US" smtClean="0"/>
              <a:pPr defTabSz="685800">
                <a:defRPr/>
              </a:pPr>
              <a:t>2/26/2020</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Times New Roman" pitchFamily="18" charset="0"/>
                <a:cs typeface="Times New Roman" pitchFamily="18" charset="0"/>
              </a:defRPr>
            </a:lvl1pPr>
            <a:extLst/>
          </a:lstStyle>
          <a:p>
            <a:pPr defTabSz="685800">
              <a:defRPr/>
            </a:pPr>
            <a:endParaRPr lang="en-US"/>
          </a:p>
        </p:txBody>
      </p:sp>
      <p:sp>
        <p:nvSpPr>
          <p:cNvPr id="7" name="Slide Number Placeholder 6"/>
          <p:cNvSpPr>
            <a:spLocks noGrp="1"/>
          </p:cNvSpPr>
          <p:nvPr>
            <p:ph type="sldNum" sz="quarter" idx="12"/>
          </p:nvPr>
        </p:nvSpPr>
        <p:spPr/>
        <p:txBody>
          <a:bodyPr/>
          <a:lstStyle>
            <a:lvl1pPr>
              <a:defRPr>
                <a:latin typeface="Times New Roman" panose="02020603050405020304" pitchFamily="18" charset="0"/>
              </a:defRPr>
            </a:lvl1pPr>
          </a:lstStyle>
          <a:p>
            <a:pPr defTabSz="685800">
              <a:defRPr/>
            </a:pPr>
            <a:fld id="{4C6E62EF-408F-46BC-A918-86712115F99B}" type="slidenum">
              <a:rPr lang="en-US" altLang="en-US" smtClean="0"/>
              <a:pPr defTabSz="685800">
                <a:defRPr/>
              </a:pPr>
              <a:t>‹#›</a:t>
            </a:fld>
            <a:endParaRPr lang="en-US" altLang="en-US"/>
          </a:p>
        </p:txBody>
      </p:sp>
    </p:spTree>
    <p:extLst>
      <p:ext uri="{BB962C8B-B14F-4D97-AF65-F5344CB8AC3E}">
        <p14:creationId xmlns:p14="http://schemas.microsoft.com/office/powerpoint/2010/main" val="37052763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blipFill dpi="0" rotWithShape="0">
          <a:blip r:embed="rId3"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a:xfrm rot="21240000">
            <a:off x="598489" y="1004888"/>
            <a:ext cx="4319587" cy="4311650"/>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Georgia"/>
              <a:ea typeface="+mn-ea"/>
              <a:cs typeface="+mn-cs"/>
            </a:endParaRPr>
          </a:p>
        </p:txBody>
      </p:sp>
      <p:sp>
        <p:nvSpPr>
          <p:cNvPr id="6" name="Rectangle 5"/>
          <p:cNvSpPr/>
          <p:nvPr/>
        </p:nvSpPr>
        <p:spPr>
          <a:xfrm rot="21420000">
            <a:off x="596901" y="998540"/>
            <a:ext cx="4319588" cy="4313237"/>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Georgia"/>
              <a:ea typeface="+mn-ea"/>
              <a:cs typeface="+mn-cs"/>
            </a:endParaRPr>
          </a:p>
        </p:txBody>
      </p:sp>
      <p:sp>
        <p:nvSpPr>
          <p:cNvPr id="2" name="Title 1"/>
          <p:cNvSpPr>
            <a:spLocks noGrp="1"/>
          </p:cNvSpPr>
          <p:nvPr>
            <p:ph type="title"/>
          </p:nvPr>
        </p:nvSpPr>
        <p:spPr>
          <a:xfrm>
            <a:off x="5389098" y="1143000"/>
            <a:ext cx="3429000" cy="2057400"/>
          </a:xfrm>
        </p:spPr>
        <p:txBody>
          <a:bodyPr/>
          <a:lstStyle>
            <a:lvl1pPr algn="l">
              <a:buNone/>
              <a:defRPr sz="225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lang="en-US" smtClean="0"/>
              <a:t>Click to edit Master title style</a:t>
            </a:r>
            <a:endParaRPr lang="en-US" dirty="0"/>
          </a:p>
        </p:txBody>
      </p:sp>
      <p:sp>
        <p:nvSpPr>
          <p:cNvPr id="4" name="Text Placeholder 3"/>
          <p:cNvSpPr>
            <a:spLocks noGrp="1"/>
          </p:cNvSpPr>
          <p:nvPr>
            <p:ph type="body" sz="half" idx="2"/>
          </p:nvPr>
        </p:nvSpPr>
        <p:spPr>
          <a:xfrm>
            <a:off x="5389098" y="3283634"/>
            <a:ext cx="3429000" cy="1920240"/>
          </a:xfrm>
        </p:spPr>
        <p:txBody>
          <a:bodyPr rot="0" spcFirstLastPara="0" vertOverflow="overflow" horzOverflow="overflow" lIns="82296" tIns="0" rIns="0" bIns="0" spcCol="0" rtlCol="0" fromWordArt="0" forceAA="0">
            <a:normAutofit/>
          </a:bodyPr>
          <a:lstStyle>
            <a:lvl1pPr marL="0" indent="0">
              <a:lnSpc>
                <a:spcPct val="100000"/>
              </a:lnSpc>
              <a:spcBef>
                <a:spcPts val="0"/>
              </a:spcBef>
              <a:buFontTx/>
              <a:buNone/>
              <a:defRPr sz="1050" baseline="0">
                <a:solidFill>
                  <a:schemeClr val="tx1"/>
                </a:solidFill>
              </a:defRPr>
            </a:lvl1pPr>
            <a:lvl2pPr>
              <a:defRPr sz="900"/>
            </a:lvl2pPr>
            <a:lvl3pPr>
              <a:defRPr sz="750"/>
            </a:lvl3pPr>
            <a:lvl4pPr>
              <a:defRPr sz="675"/>
            </a:lvl4pPr>
            <a:lvl5pPr>
              <a:defRPr sz="675"/>
            </a:lvl5pPr>
            <a:extLst/>
          </a:lstStyle>
          <a:p>
            <a:pPr lvl="0"/>
            <a:r>
              <a:rPr lang="en-US" smtClean="0"/>
              <a:t>Click to edit Master text styles</a:t>
            </a:r>
          </a:p>
        </p:txBody>
      </p:sp>
      <p:sp>
        <p:nvSpPr>
          <p:cNvPr id="10" name="Picture Placeholder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normAutofit/>
          </a:bodyPr>
          <a:lstStyle>
            <a:lvl1pPr marL="0" indent="0">
              <a:buNone/>
              <a:defRPr sz="2400"/>
            </a:lvl1pPr>
            <a:extLst/>
          </a:lstStyle>
          <a:p>
            <a:pPr lvl="0"/>
            <a:r>
              <a:rPr lang="en-US" noProof="0" smtClean="0"/>
              <a:t>Click icon to add picture</a:t>
            </a:r>
            <a:endParaRPr lang="en-US" noProof="0" dirty="0"/>
          </a:p>
        </p:txBody>
      </p:sp>
      <p:sp>
        <p:nvSpPr>
          <p:cNvPr id="7" name="Date Placeholder 4"/>
          <p:cNvSpPr>
            <a:spLocks noGrp="1"/>
          </p:cNvSpPr>
          <p:nvPr>
            <p:ph type="dt" sz="half" idx="10"/>
          </p:nvPr>
        </p:nvSpPr>
        <p:spPr/>
        <p:txBody>
          <a:bodyPr/>
          <a:lstStyle>
            <a:lvl1pPr fontAlgn="base">
              <a:spcBef>
                <a:spcPct val="0"/>
              </a:spcBef>
              <a:spcAft>
                <a:spcPct val="0"/>
              </a:spcAft>
              <a:defRPr>
                <a:solidFill>
                  <a:srgbClr val="F4E7ED"/>
                </a:solidFill>
                <a:latin typeface="Times New Roman" pitchFamily="18" charset="0"/>
                <a:cs typeface="Times New Roman" pitchFamily="18" charset="0"/>
              </a:defRPr>
            </a:lvl1pPr>
            <a:extLst/>
          </a:lstStyle>
          <a:p>
            <a:pPr defTabSz="685800">
              <a:defRPr/>
            </a:pPr>
            <a:fld id="{9DD9391E-0BDF-409C-9F43-558B64512BED}" type="datetimeFigureOut">
              <a:rPr lang="en-US" smtClean="0"/>
              <a:pPr defTabSz="685800">
                <a:defRPr/>
              </a:pPr>
              <a:t>2/26/2020</a:t>
            </a:fld>
            <a:endParaRPr lang="en-US"/>
          </a:p>
        </p:txBody>
      </p:sp>
      <p:sp>
        <p:nvSpPr>
          <p:cNvPr id="8" name="Footer Placeholder 5"/>
          <p:cNvSpPr>
            <a:spLocks noGrp="1"/>
          </p:cNvSpPr>
          <p:nvPr>
            <p:ph type="ftr" sz="quarter" idx="11"/>
          </p:nvPr>
        </p:nvSpPr>
        <p:spPr/>
        <p:txBody>
          <a:bodyPr/>
          <a:lstStyle>
            <a:lvl1pPr fontAlgn="base">
              <a:spcBef>
                <a:spcPct val="0"/>
              </a:spcBef>
              <a:spcAft>
                <a:spcPct val="0"/>
              </a:spcAft>
              <a:defRPr>
                <a:solidFill>
                  <a:srgbClr val="F4E7ED"/>
                </a:solidFill>
                <a:latin typeface="Times New Roman" pitchFamily="18" charset="0"/>
                <a:cs typeface="Times New Roman" pitchFamily="18" charset="0"/>
              </a:defRPr>
            </a:lvl1pPr>
            <a:extLst/>
          </a:lstStyle>
          <a:p>
            <a:pPr defTabSz="685800">
              <a:defRPr/>
            </a:pPr>
            <a:endParaRPr lang="en-US"/>
          </a:p>
        </p:txBody>
      </p:sp>
      <p:sp>
        <p:nvSpPr>
          <p:cNvPr id="9" name="Slide Number Placeholder 6"/>
          <p:cNvSpPr>
            <a:spLocks noGrp="1"/>
          </p:cNvSpPr>
          <p:nvPr>
            <p:ph type="sldNum" sz="quarter" idx="12"/>
          </p:nvPr>
        </p:nvSpPr>
        <p:spPr/>
        <p:txBody>
          <a:bodyPr/>
          <a:lstStyle>
            <a:lvl1pPr>
              <a:defRPr>
                <a:solidFill>
                  <a:srgbClr val="F4E7ED"/>
                </a:solidFill>
                <a:latin typeface="Times New Roman" panose="02020603050405020304" pitchFamily="18" charset="0"/>
              </a:defRPr>
            </a:lvl1pPr>
          </a:lstStyle>
          <a:p>
            <a:pPr defTabSz="685800">
              <a:defRPr/>
            </a:pPr>
            <a:fld id="{60F3CE4F-FEC4-4F9C-906D-FA4902370F01}" type="slidenum">
              <a:rPr lang="en-US" altLang="en-US" smtClean="0"/>
              <a:pPr defTabSz="685800">
                <a:defRPr/>
              </a:pPr>
              <a:t>‹#›</a:t>
            </a:fld>
            <a:endParaRPr lang="en-US" altLang="en-US"/>
          </a:p>
        </p:txBody>
      </p:sp>
    </p:spTree>
    <p:extLst>
      <p:ext uri="{BB962C8B-B14F-4D97-AF65-F5344CB8AC3E}">
        <p14:creationId xmlns:p14="http://schemas.microsoft.com/office/powerpoint/2010/main" val="308294199"/>
      </p:ext>
    </p:extLst>
  </p:cSld>
  <p:clrMapOvr>
    <a:overrideClrMapping bg1="dk1" tx1="lt1" bg2="dk2" tx2="lt2" accent1="accent1" accent2="accent2" accent3="accent3" accent4="accent4" accent5="accent5" accent6="accent6" hlink="hlink" folHlink="folHlink"/>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Times New Roman" pitchFamily="18" charset="0"/>
                <a:cs typeface="Times New Roman" pitchFamily="18" charset="0"/>
              </a:defRPr>
            </a:lvl1pPr>
            <a:extLst/>
          </a:lstStyle>
          <a:p>
            <a:pPr defTabSz="685800">
              <a:defRPr/>
            </a:pPr>
            <a:fld id="{87B50635-3D6A-4E88-9814-D54C7762E59F}" type="datetimeFigureOut">
              <a:rPr lang="en-US" smtClean="0"/>
              <a:pPr defTabSz="685800">
                <a:defRPr/>
              </a:pPr>
              <a:t>2/26/2020</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Times New Roman" pitchFamily="18" charset="0"/>
                <a:cs typeface="Times New Roman" pitchFamily="18" charset="0"/>
              </a:defRPr>
            </a:lvl1pPr>
            <a:extLst/>
          </a:lstStyle>
          <a:p>
            <a:pPr defTabSz="685800">
              <a:defRPr/>
            </a:pPr>
            <a:endParaRPr lang="en-US"/>
          </a:p>
        </p:txBody>
      </p:sp>
      <p:sp>
        <p:nvSpPr>
          <p:cNvPr id="6" name="Slide Number Placeholder 5"/>
          <p:cNvSpPr>
            <a:spLocks noGrp="1"/>
          </p:cNvSpPr>
          <p:nvPr>
            <p:ph type="sldNum" sz="quarter" idx="12"/>
          </p:nvPr>
        </p:nvSpPr>
        <p:spPr/>
        <p:txBody>
          <a:bodyPr/>
          <a:lstStyle>
            <a:lvl1pPr>
              <a:defRPr>
                <a:latin typeface="Times New Roman" panose="02020603050405020304" pitchFamily="18" charset="0"/>
              </a:defRPr>
            </a:lvl1pPr>
          </a:lstStyle>
          <a:p>
            <a:pPr defTabSz="685800">
              <a:defRPr/>
            </a:pPr>
            <a:fld id="{20EA118C-E619-4F6D-9F42-50B59AE0EFF9}" type="slidenum">
              <a:rPr lang="en-US" altLang="en-US" smtClean="0"/>
              <a:pPr defTabSz="685800">
                <a:defRPr/>
              </a:pPr>
              <a:t>‹#›</a:t>
            </a:fld>
            <a:endParaRPr lang="en-US" altLang="en-US"/>
          </a:p>
        </p:txBody>
      </p:sp>
    </p:spTree>
    <p:extLst>
      <p:ext uri="{BB962C8B-B14F-4D97-AF65-F5344CB8AC3E}">
        <p14:creationId xmlns:p14="http://schemas.microsoft.com/office/powerpoint/2010/main" val="368449979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957"/>
            <a:ext cx="1524000" cy="5851525"/>
          </a:xfrm>
        </p:spPr>
        <p:txBody>
          <a:bodyPr vert="eaVert" ancho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4"/>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243388" y="6557963"/>
            <a:ext cx="2001837" cy="227012"/>
          </a:xfrm>
        </p:spPr>
        <p:txBody>
          <a:bodyPr/>
          <a:lstStyle>
            <a:lvl1pPr fontAlgn="base">
              <a:spcBef>
                <a:spcPct val="0"/>
              </a:spcBef>
              <a:spcAft>
                <a:spcPct val="0"/>
              </a:spcAft>
              <a:defRPr>
                <a:latin typeface="Times New Roman" pitchFamily="18" charset="0"/>
                <a:cs typeface="Times New Roman" pitchFamily="18" charset="0"/>
              </a:defRPr>
            </a:lvl1pPr>
            <a:extLst/>
          </a:lstStyle>
          <a:p>
            <a:pPr defTabSz="685800">
              <a:defRPr/>
            </a:pPr>
            <a:fld id="{7A090417-4EA9-4C49-92DD-1E6313165F51}" type="datetimeFigureOut">
              <a:rPr lang="en-US" smtClean="0"/>
              <a:pPr defTabSz="685800">
                <a:defRPr/>
              </a:pPr>
              <a:t>2/26/2020</a:t>
            </a:fld>
            <a:endParaRPr lang="en-US"/>
          </a:p>
        </p:txBody>
      </p:sp>
      <p:sp>
        <p:nvSpPr>
          <p:cNvPr id="5" name="Footer Placeholder 4"/>
          <p:cNvSpPr>
            <a:spLocks noGrp="1"/>
          </p:cNvSpPr>
          <p:nvPr>
            <p:ph type="ftr" sz="quarter" idx="11"/>
          </p:nvPr>
        </p:nvSpPr>
        <p:spPr>
          <a:xfrm>
            <a:off x="457200" y="6556375"/>
            <a:ext cx="3657600" cy="228600"/>
          </a:xfrm>
        </p:spPr>
        <p:txBody>
          <a:bodyPr/>
          <a:lstStyle>
            <a:lvl1pPr fontAlgn="base">
              <a:spcBef>
                <a:spcPct val="0"/>
              </a:spcBef>
              <a:spcAft>
                <a:spcPct val="0"/>
              </a:spcAft>
              <a:defRPr>
                <a:latin typeface="Times New Roman" pitchFamily="18" charset="0"/>
                <a:cs typeface="Times New Roman" pitchFamily="18" charset="0"/>
              </a:defRPr>
            </a:lvl1pPr>
            <a:extLst/>
          </a:lstStyle>
          <a:p>
            <a:pPr defTabSz="685800">
              <a:defRPr/>
            </a:pPr>
            <a:endParaRPr lang="en-US"/>
          </a:p>
        </p:txBody>
      </p:sp>
      <p:sp>
        <p:nvSpPr>
          <p:cNvPr id="6" name="Slide Number Placeholder 5"/>
          <p:cNvSpPr>
            <a:spLocks noGrp="1"/>
          </p:cNvSpPr>
          <p:nvPr>
            <p:ph type="sldNum" sz="quarter" idx="12"/>
          </p:nvPr>
        </p:nvSpPr>
        <p:spPr>
          <a:xfrm>
            <a:off x="6254751" y="6553200"/>
            <a:ext cx="587375" cy="228600"/>
          </a:xfrm>
        </p:spPr>
        <p:txBody>
          <a:bodyPr/>
          <a:lstStyle>
            <a:lvl1pPr>
              <a:defRPr>
                <a:latin typeface="Times New Roman" panose="02020603050405020304" pitchFamily="18" charset="0"/>
              </a:defRPr>
            </a:lvl1pPr>
          </a:lstStyle>
          <a:p>
            <a:pPr defTabSz="685800">
              <a:defRPr/>
            </a:pPr>
            <a:fld id="{08D4A104-59F6-464A-A5BC-840E874B4826}" type="slidenum">
              <a:rPr lang="en-US" altLang="en-US" smtClean="0"/>
              <a:pPr defTabSz="685800">
                <a:defRPr/>
              </a:pPr>
              <a:t>‹#›</a:t>
            </a:fld>
            <a:endParaRPr lang="en-US" altLang="en-US"/>
          </a:p>
        </p:txBody>
      </p:sp>
    </p:spTree>
    <p:extLst>
      <p:ext uri="{BB962C8B-B14F-4D97-AF65-F5344CB8AC3E}">
        <p14:creationId xmlns:p14="http://schemas.microsoft.com/office/powerpoint/2010/main" val="377917445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flipH="1">
            <a:off x="2667000" y="0"/>
            <a:ext cx="6477000" cy="6858000"/>
          </a:xfrm>
          <a:prstGeom prst="rect">
            <a:avLst/>
          </a:prstGeom>
          <a:blipFill>
            <a:blip r:embed="rId3" cstate="email">
              <a:alphaModFix amt="43000"/>
              <a:extLst>
                <a:ext uri="{28A0092B-C50C-407E-A947-70E740481C1C}">
                  <a14:useLocalDpi xmlns:a14="http://schemas.microsoft.com/office/drawing/2010/main"/>
                </a:ext>
              </a:extLst>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Georgia"/>
              <a:ea typeface="+mn-ea"/>
              <a:cs typeface="+mn-cs"/>
            </a:endParaRPr>
          </a:p>
        </p:txBody>
      </p:sp>
      <p:sp>
        <p:nvSpPr>
          <p:cNvPr id="5" name="Straight Connector 4"/>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Georgia"/>
              <a:ea typeface="+mn-ea"/>
              <a:cs typeface="Times New Roman" panose="02020603050405020304" pitchFamily="18" charset="0"/>
            </a:endParaRPr>
          </a:p>
        </p:txBody>
      </p:sp>
      <p:sp>
        <p:nvSpPr>
          <p:cNvPr id="12" name="Title 11"/>
          <p:cNvSpPr>
            <a:spLocks noGrp="1"/>
          </p:cNvSpPr>
          <p:nvPr>
            <p:ph type="ctrTitle"/>
          </p:nvPr>
        </p:nvSpPr>
        <p:spPr>
          <a:xfrm>
            <a:off x="3366868" y="533400"/>
            <a:ext cx="5105400" cy="2868168"/>
          </a:xfrm>
        </p:spPr>
        <p:txBody>
          <a:bodyPr>
            <a:noAutofit/>
          </a:bodyPr>
          <a:lstStyle>
            <a:lvl1pPr algn="r">
              <a:defRPr sz="3150" b="1"/>
            </a:lvl1pPr>
            <a:extLst/>
          </a:lstStyle>
          <a:p>
            <a:r>
              <a:rPr lang="en-US" smtClean="0"/>
              <a:t>Click to edit Master title style</a:t>
            </a:r>
            <a:endParaRPr lang="en-US"/>
          </a:p>
        </p:txBody>
      </p:sp>
      <p:sp>
        <p:nvSpPr>
          <p:cNvPr id="25" name="Subtitle 24"/>
          <p:cNvSpPr>
            <a:spLocks noGrp="1"/>
          </p:cNvSpPr>
          <p:nvPr>
            <p:ph type="subTitle" idx="1"/>
          </p:nvPr>
        </p:nvSpPr>
        <p:spPr>
          <a:xfrm>
            <a:off x="3354442" y="3539864"/>
            <a:ext cx="5114778" cy="1101248"/>
          </a:xfrm>
        </p:spPr>
        <p:txBody>
          <a:bodyPr lIns="45720" tIns="0" rIns="45720" bIns="0"/>
          <a:lstStyle>
            <a:lvl1pPr marL="0" indent="0" algn="r">
              <a:buNone/>
              <a:defRPr sz="1650">
                <a:solidFill>
                  <a:srgbClr val="FFFFFF"/>
                </a:solidFill>
                <a:effectLst/>
              </a:defRPr>
            </a:lvl1pPr>
            <a:lvl2pPr marL="342900" indent="0" algn="ctr">
              <a:buNone/>
            </a:lvl2pPr>
            <a:lvl3pPr marL="685800" indent="0" algn="ctr">
              <a:buNone/>
            </a:lvl3pPr>
            <a:lvl4pPr marL="1028700" indent="0" algn="ctr">
              <a:buNone/>
            </a:lvl4pPr>
            <a:lvl5pPr marL="1371600" indent="0" algn="ctr">
              <a:buNone/>
            </a:lvl5pPr>
            <a:lvl6pPr marL="1714500" indent="0" algn="ctr">
              <a:buNone/>
            </a:lvl6pPr>
            <a:lvl7pPr marL="2057400" indent="0" algn="ctr">
              <a:buNone/>
            </a:lvl7pPr>
            <a:lvl8pPr marL="2400300" indent="0" algn="ctr">
              <a:buNone/>
            </a:lvl8pPr>
            <a:lvl9pPr marL="2743200" indent="0" algn="ctr">
              <a:buNone/>
            </a:lvl9pPr>
            <a:extLst/>
          </a:lstStyle>
          <a:p>
            <a:r>
              <a:rPr lang="en-US" smtClean="0"/>
              <a:t>Click to edit Master subtitle style</a:t>
            </a:r>
            <a:endParaRPr lang="en-US"/>
          </a:p>
        </p:txBody>
      </p:sp>
      <p:sp>
        <p:nvSpPr>
          <p:cNvPr id="6" name="Date Placeholder 30"/>
          <p:cNvSpPr>
            <a:spLocks noGrp="1"/>
          </p:cNvSpPr>
          <p:nvPr>
            <p:ph type="dt" sz="half" idx="10"/>
          </p:nvPr>
        </p:nvSpPr>
        <p:spPr>
          <a:xfrm>
            <a:off x="5870576" y="6557963"/>
            <a:ext cx="2003425" cy="227012"/>
          </a:xfrm>
        </p:spPr>
        <p:txBody>
          <a:bodyPr/>
          <a:lstStyle>
            <a:lvl1pPr fontAlgn="base">
              <a:spcBef>
                <a:spcPct val="0"/>
              </a:spcBef>
              <a:spcAft>
                <a:spcPct val="0"/>
              </a:spcAft>
              <a:defRPr lang="en-US">
                <a:solidFill>
                  <a:srgbClr val="FFFFFF"/>
                </a:solidFill>
                <a:latin typeface="Times New Roman" pitchFamily="18" charset="0"/>
                <a:cs typeface="Times New Roman" pitchFamily="18" charset="0"/>
              </a:defRPr>
            </a:lvl1pPr>
            <a:extLst/>
          </a:lstStyle>
          <a:p>
            <a:pPr defTabSz="685800">
              <a:defRPr/>
            </a:pPr>
            <a:fld id="{3784657F-86BD-4131-9B48-8BDD6F35EDDA}" type="datetimeFigureOut">
              <a:rPr lang="en-US" smtClean="0"/>
              <a:pPr defTabSz="685800">
                <a:defRPr/>
              </a:pPr>
              <a:t>2/26/2020</a:t>
            </a:fld>
            <a:endParaRPr lang="en-US"/>
          </a:p>
        </p:txBody>
      </p:sp>
      <p:sp>
        <p:nvSpPr>
          <p:cNvPr id="7" name="Footer Placeholder 17"/>
          <p:cNvSpPr>
            <a:spLocks noGrp="1"/>
          </p:cNvSpPr>
          <p:nvPr>
            <p:ph type="ftr" sz="quarter" idx="11"/>
          </p:nvPr>
        </p:nvSpPr>
        <p:spPr>
          <a:xfrm>
            <a:off x="2819400" y="6557963"/>
            <a:ext cx="2927350" cy="228600"/>
          </a:xfrm>
        </p:spPr>
        <p:txBody>
          <a:bodyPr/>
          <a:lstStyle>
            <a:lvl1pPr fontAlgn="base">
              <a:spcBef>
                <a:spcPct val="0"/>
              </a:spcBef>
              <a:spcAft>
                <a:spcPct val="0"/>
              </a:spcAft>
              <a:defRPr lang="en-US">
                <a:solidFill>
                  <a:srgbClr val="FFFFFF"/>
                </a:solidFill>
                <a:latin typeface="Times New Roman" pitchFamily="18" charset="0"/>
                <a:cs typeface="Times New Roman" pitchFamily="18" charset="0"/>
              </a:defRPr>
            </a:lvl1pPr>
            <a:extLst/>
          </a:lstStyle>
          <a:p>
            <a:pPr defTabSz="685800">
              <a:defRPr/>
            </a:pPr>
            <a:endParaRPr lang="en-US"/>
          </a:p>
        </p:txBody>
      </p:sp>
      <p:sp>
        <p:nvSpPr>
          <p:cNvPr id="8" name="Slide Number Placeholder 28"/>
          <p:cNvSpPr>
            <a:spLocks noGrp="1"/>
          </p:cNvSpPr>
          <p:nvPr>
            <p:ph type="sldNum" sz="quarter" idx="12"/>
          </p:nvPr>
        </p:nvSpPr>
        <p:spPr>
          <a:xfrm>
            <a:off x="7880351" y="6556375"/>
            <a:ext cx="588963" cy="228600"/>
          </a:xfrm>
        </p:spPr>
        <p:txBody>
          <a:bodyPr/>
          <a:lstStyle>
            <a:lvl1pPr>
              <a:defRPr>
                <a:solidFill>
                  <a:srgbClr val="FFFFFF"/>
                </a:solidFill>
                <a:latin typeface="Times New Roman" panose="02020603050405020304" pitchFamily="18" charset="0"/>
              </a:defRPr>
            </a:lvl1pPr>
          </a:lstStyle>
          <a:p>
            <a:pPr defTabSz="685800">
              <a:defRPr/>
            </a:pPr>
            <a:fld id="{5D7C007E-418E-4CD2-8D27-547FAE514942}" type="slidenum">
              <a:rPr lang="en-US" altLang="en-US" smtClean="0"/>
              <a:pPr defTabSz="685800">
                <a:defRPr/>
              </a:pPr>
              <a:t>‹#›</a:t>
            </a:fld>
            <a:endParaRPr lang="en-US" altLang="en-US"/>
          </a:p>
        </p:txBody>
      </p:sp>
    </p:spTree>
    <p:extLst>
      <p:ext uri="{BB962C8B-B14F-4D97-AF65-F5344CB8AC3E}">
        <p14:creationId xmlns:p14="http://schemas.microsoft.com/office/powerpoint/2010/main" val="1488634938"/>
      </p:ext>
    </p:extLst>
  </p:cSld>
  <p:clrMapOvr>
    <a:overrideClrMapping bg1="lt1" tx1="dk1" bg2="lt2" tx2="dk2" accent1="accent1" accent2="accent2" accent3="accent3" accent4="accent4" accent5="accent5" accent6="accent6" hlink="hlink" folHlink="folHlink"/>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Times New Roman" pitchFamily="18" charset="0"/>
                <a:cs typeface="Times New Roman" pitchFamily="18" charset="0"/>
              </a:defRPr>
            </a:lvl1pPr>
            <a:extLst/>
          </a:lstStyle>
          <a:p>
            <a:pPr defTabSz="685800">
              <a:defRPr/>
            </a:pPr>
            <a:fld id="{DCF27999-20F6-425E-82CD-92DDD8CD7E69}" type="datetimeFigureOut">
              <a:rPr lang="en-US" smtClean="0"/>
              <a:pPr defTabSz="685800">
                <a:defRPr/>
              </a:pPr>
              <a:t>2/26/2020</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Times New Roman" pitchFamily="18" charset="0"/>
                <a:cs typeface="Times New Roman" pitchFamily="18" charset="0"/>
              </a:defRPr>
            </a:lvl1pPr>
            <a:extLst/>
          </a:lstStyle>
          <a:p>
            <a:pPr defTabSz="685800">
              <a:defRPr/>
            </a:pPr>
            <a:endParaRPr lang="en-US"/>
          </a:p>
        </p:txBody>
      </p:sp>
      <p:sp>
        <p:nvSpPr>
          <p:cNvPr id="6" name="Slide Number Placeholder 5"/>
          <p:cNvSpPr>
            <a:spLocks noGrp="1"/>
          </p:cNvSpPr>
          <p:nvPr>
            <p:ph type="sldNum" sz="quarter" idx="12"/>
          </p:nvPr>
        </p:nvSpPr>
        <p:spPr/>
        <p:txBody>
          <a:bodyPr/>
          <a:lstStyle>
            <a:lvl1pPr>
              <a:defRPr>
                <a:latin typeface="Times New Roman" panose="02020603050405020304" pitchFamily="18" charset="0"/>
              </a:defRPr>
            </a:lvl1pPr>
          </a:lstStyle>
          <a:p>
            <a:pPr defTabSz="685800">
              <a:defRPr/>
            </a:pPr>
            <a:fld id="{6970541E-64BF-45F1-807C-AC567A380D20}" type="slidenum">
              <a:rPr lang="en-US" altLang="en-US" smtClean="0"/>
              <a:pPr defTabSz="685800">
                <a:defRPr/>
              </a:pPr>
              <a:t>‹#›</a:t>
            </a:fld>
            <a:endParaRPr lang="en-US" altLang="en-US"/>
          </a:p>
        </p:txBody>
      </p:sp>
    </p:spTree>
    <p:extLst>
      <p:ext uri="{BB962C8B-B14F-4D97-AF65-F5344CB8AC3E}">
        <p14:creationId xmlns:p14="http://schemas.microsoft.com/office/powerpoint/2010/main" val="40122671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1143000"/>
          </a:xfrm>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441307BE-CB45-4DFB-87F1-22DCFC66EAE2}" type="slidenum">
              <a:rPr lang="ar-SA"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8284289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66801" y="2821839"/>
            <a:ext cx="6255488" cy="1362075"/>
          </a:xfrm>
        </p:spPr>
        <p:txBody>
          <a:bodyPr anchor="t"/>
          <a:lstStyle>
            <a:lvl1pPr algn="r">
              <a:buNone/>
              <a:defRPr sz="3150" b="1" cap="all"/>
            </a:lvl1pPr>
            <a:extLst/>
          </a:lstStyle>
          <a:p>
            <a:r>
              <a:rPr lang="en-US" smtClean="0"/>
              <a:t>Click to edit Master title style</a:t>
            </a:r>
            <a:endParaRPr lang="en-US"/>
          </a:p>
        </p:txBody>
      </p:sp>
      <p:sp>
        <p:nvSpPr>
          <p:cNvPr id="3" name="Text Placeholder 2"/>
          <p:cNvSpPr>
            <a:spLocks noGrp="1"/>
          </p:cNvSpPr>
          <p:nvPr>
            <p:ph type="body" idx="1"/>
          </p:nvPr>
        </p:nvSpPr>
        <p:spPr>
          <a:xfrm>
            <a:off x="1066801" y="1905002"/>
            <a:ext cx="6255488" cy="743507"/>
          </a:xfrm>
        </p:spPr>
        <p:txBody>
          <a:bodyPr anchor="b"/>
          <a:lstStyle>
            <a:lvl1pPr marL="0" indent="0" algn="r">
              <a:buNone/>
              <a:defRPr sz="1500">
                <a:solidFill>
                  <a:schemeClr val="tx1"/>
                </a:solidFill>
                <a:effectLst/>
              </a:defRPr>
            </a:lvl1pPr>
            <a:lvl2pPr>
              <a:buNone/>
              <a:defRPr sz="1350">
                <a:solidFill>
                  <a:schemeClr val="tx1">
                    <a:tint val="75000"/>
                  </a:schemeClr>
                </a:solidFill>
              </a:defRPr>
            </a:lvl2pPr>
            <a:lvl3pPr>
              <a:buNone/>
              <a:defRPr sz="1200">
                <a:solidFill>
                  <a:schemeClr val="tx1">
                    <a:tint val="75000"/>
                  </a:schemeClr>
                </a:solidFill>
              </a:defRPr>
            </a:lvl3pPr>
            <a:lvl4pPr>
              <a:buNone/>
              <a:defRPr sz="1050">
                <a:solidFill>
                  <a:schemeClr val="tx1">
                    <a:tint val="75000"/>
                  </a:schemeClr>
                </a:solidFill>
              </a:defRPr>
            </a:lvl4pPr>
            <a:lvl5pPr>
              <a:buNone/>
              <a:defRPr sz="1050">
                <a:solidFill>
                  <a:schemeClr val="tx1">
                    <a:tint val="75000"/>
                  </a:schemeClr>
                </a:solidFill>
              </a:defRPr>
            </a:lvl5pPr>
            <a:extLst/>
          </a:lstStyle>
          <a:p>
            <a:pPr lvl="0"/>
            <a:r>
              <a:rPr lang="en-US" smtClean="0"/>
              <a:t>Click to edit Master text styles</a:t>
            </a:r>
          </a:p>
        </p:txBody>
      </p:sp>
      <p:sp>
        <p:nvSpPr>
          <p:cNvPr id="4" name="Date Placeholder 3"/>
          <p:cNvSpPr>
            <a:spLocks noGrp="1"/>
          </p:cNvSpPr>
          <p:nvPr>
            <p:ph type="dt" sz="half" idx="10"/>
          </p:nvPr>
        </p:nvSpPr>
        <p:spPr>
          <a:xfrm>
            <a:off x="4724400" y="6556377"/>
            <a:ext cx="2001838" cy="227013"/>
          </a:xfrm>
        </p:spPr>
        <p:txBody>
          <a:bodyPr/>
          <a:lstStyle>
            <a:lvl1pPr fontAlgn="base">
              <a:spcBef>
                <a:spcPct val="0"/>
              </a:spcBef>
              <a:spcAft>
                <a:spcPct val="0"/>
              </a:spcAft>
              <a:defRPr>
                <a:solidFill>
                  <a:srgbClr val="B13F9A"/>
                </a:solidFill>
                <a:latin typeface="Times New Roman" pitchFamily="18" charset="0"/>
                <a:cs typeface="Times New Roman" pitchFamily="18" charset="0"/>
              </a:defRPr>
            </a:lvl1pPr>
            <a:extLst/>
          </a:lstStyle>
          <a:p>
            <a:pPr defTabSz="685800">
              <a:defRPr/>
            </a:pPr>
            <a:fld id="{BDC87193-634A-461D-8999-60CAF9F808E7}" type="datetimeFigureOut">
              <a:rPr lang="en-US" smtClean="0"/>
              <a:pPr defTabSz="685800">
                <a:defRPr/>
              </a:pPr>
              <a:t>2/26/2020</a:t>
            </a:fld>
            <a:endParaRPr lang="en-US"/>
          </a:p>
        </p:txBody>
      </p:sp>
      <p:sp>
        <p:nvSpPr>
          <p:cNvPr id="5" name="Footer Placeholder 4"/>
          <p:cNvSpPr>
            <a:spLocks noGrp="1"/>
          </p:cNvSpPr>
          <p:nvPr>
            <p:ph type="ftr" sz="quarter" idx="11"/>
          </p:nvPr>
        </p:nvSpPr>
        <p:spPr>
          <a:xfrm>
            <a:off x="1735138" y="6556375"/>
            <a:ext cx="2895600" cy="228600"/>
          </a:xfrm>
        </p:spPr>
        <p:txBody>
          <a:bodyPr/>
          <a:lstStyle>
            <a:lvl1pPr fontAlgn="base">
              <a:spcBef>
                <a:spcPct val="0"/>
              </a:spcBef>
              <a:spcAft>
                <a:spcPct val="0"/>
              </a:spcAft>
              <a:defRPr>
                <a:solidFill>
                  <a:srgbClr val="B13F9A"/>
                </a:solidFill>
                <a:latin typeface="Times New Roman" pitchFamily="18" charset="0"/>
                <a:cs typeface="Times New Roman" pitchFamily="18" charset="0"/>
              </a:defRPr>
            </a:lvl1pPr>
            <a:extLst/>
          </a:lstStyle>
          <a:p>
            <a:pPr defTabSz="685800">
              <a:defRPr/>
            </a:pPr>
            <a:endParaRPr lang="en-US"/>
          </a:p>
        </p:txBody>
      </p:sp>
      <p:sp>
        <p:nvSpPr>
          <p:cNvPr id="6" name="Slide Number Placeholder 5"/>
          <p:cNvSpPr>
            <a:spLocks noGrp="1"/>
          </p:cNvSpPr>
          <p:nvPr>
            <p:ph type="sldNum" sz="quarter" idx="12"/>
          </p:nvPr>
        </p:nvSpPr>
        <p:spPr>
          <a:xfrm>
            <a:off x="6734176" y="6554788"/>
            <a:ext cx="587375" cy="228600"/>
          </a:xfrm>
        </p:spPr>
        <p:txBody>
          <a:bodyPr/>
          <a:lstStyle>
            <a:lvl1pPr>
              <a:defRPr>
                <a:latin typeface="Times New Roman" panose="02020603050405020304" pitchFamily="18" charset="0"/>
              </a:defRPr>
            </a:lvl1pPr>
          </a:lstStyle>
          <a:p>
            <a:pPr defTabSz="685800">
              <a:defRPr/>
            </a:pPr>
            <a:fld id="{0BF96A18-9942-4B4E-AA3C-F6C304FF79FE}" type="slidenum">
              <a:rPr lang="en-US" altLang="en-US" smtClean="0"/>
              <a:pPr defTabSz="685800">
                <a:defRPr/>
              </a:pPr>
              <a:t>‹#›</a:t>
            </a:fld>
            <a:endParaRPr lang="en-US" altLang="en-US"/>
          </a:p>
        </p:txBody>
      </p:sp>
    </p:spTree>
    <p:extLst>
      <p:ext uri="{BB962C8B-B14F-4D97-AF65-F5344CB8AC3E}">
        <p14:creationId xmlns:p14="http://schemas.microsoft.com/office/powerpoint/2010/main" val="4085133668"/>
      </p:ext>
    </p:extLst>
  </p:cSld>
  <p:clrMapOvr>
    <a:overrideClrMapping bg1="lt1" tx1="dk1" bg2="lt2" tx2="dk2" accent1="accent1" accent2="accent2" accent3="accent3" accent4="accent4" accent5="accent5" accent6="accent6" hlink="hlink" folHlink="folHlink"/>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2"/>
            <a:ext cx="3520440" cy="4525963"/>
          </a:xfrm>
        </p:spPr>
        <p:txBody>
          <a:bodyPr/>
          <a:lstStyle>
            <a:lvl1pPr>
              <a:defRPr sz="2100"/>
            </a:lvl1pPr>
            <a:lvl2pPr>
              <a:defRPr sz="1800"/>
            </a:lvl2pPr>
            <a:lvl3pPr>
              <a:defRPr sz="1500"/>
            </a:lvl3pPr>
            <a:lvl4pPr>
              <a:defRPr sz="1350"/>
            </a:lvl4pPr>
            <a:lvl5pPr>
              <a:defRPr sz="135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178808" y="1600202"/>
            <a:ext cx="3520440" cy="4525963"/>
          </a:xfrm>
        </p:spPr>
        <p:txBody>
          <a:bodyPr/>
          <a:lstStyle>
            <a:lvl1pPr>
              <a:defRPr sz="2100"/>
            </a:lvl1pPr>
            <a:lvl2pPr>
              <a:defRPr sz="1800"/>
            </a:lvl2pPr>
            <a:lvl3pPr>
              <a:defRPr sz="1500"/>
            </a:lvl3pPr>
            <a:lvl4pPr>
              <a:defRPr sz="1350"/>
            </a:lvl4pPr>
            <a:lvl5pPr>
              <a:defRPr sz="135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fontAlgn="base">
              <a:spcBef>
                <a:spcPct val="0"/>
              </a:spcBef>
              <a:spcAft>
                <a:spcPct val="0"/>
              </a:spcAft>
              <a:defRPr>
                <a:latin typeface="Times New Roman" pitchFamily="18" charset="0"/>
                <a:cs typeface="Times New Roman" pitchFamily="18" charset="0"/>
              </a:defRPr>
            </a:lvl1pPr>
            <a:extLst/>
          </a:lstStyle>
          <a:p>
            <a:pPr defTabSz="685800">
              <a:defRPr/>
            </a:pPr>
            <a:fld id="{1737E31F-7C29-4770-930E-87C907DA2BB7}" type="datetimeFigureOut">
              <a:rPr lang="en-US" smtClean="0"/>
              <a:pPr defTabSz="685800">
                <a:defRPr/>
              </a:pPr>
              <a:t>2/26/2020</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Times New Roman" pitchFamily="18" charset="0"/>
                <a:cs typeface="Times New Roman" pitchFamily="18" charset="0"/>
              </a:defRPr>
            </a:lvl1pPr>
            <a:extLst/>
          </a:lstStyle>
          <a:p>
            <a:pPr defTabSz="685800">
              <a:defRPr/>
            </a:pPr>
            <a:endParaRPr lang="en-US"/>
          </a:p>
        </p:txBody>
      </p:sp>
      <p:sp>
        <p:nvSpPr>
          <p:cNvPr id="7" name="Slide Number Placeholder 6"/>
          <p:cNvSpPr>
            <a:spLocks noGrp="1"/>
          </p:cNvSpPr>
          <p:nvPr>
            <p:ph type="sldNum" sz="quarter" idx="12"/>
          </p:nvPr>
        </p:nvSpPr>
        <p:spPr/>
        <p:txBody>
          <a:bodyPr/>
          <a:lstStyle>
            <a:lvl1pPr>
              <a:defRPr>
                <a:latin typeface="Times New Roman" panose="02020603050405020304" pitchFamily="18" charset="0"/>
              </a:defRPr>
            </a:lvl1pPr>
          </a:lstStyle>
          <a:p>
            <a:pPr defTabSz="685800">
              <a:defRPr/>
            </a:pPr>
            <a:fld id="{327DB153-F936-468F-8887-D463239EFD7C}" type="slidenum">
              <a:rPr lang="en-US" altLang="en-US" smtClean="0"/>
              <a:pPr defTabSz="685800">
                <a:defRPr/>
              </a:pPr>
              <a:t>‹#›</a:t>
            </a:fld>
            <a:endParaRPr lang="en-US" altLang="en-US"/>
          </a:p>
        </p:txBody>
      </p:sp>
    </p:spTree>
    <p:extLst>
      <p:ext uri="{BB962C8B-B14F-4D97-AF65-F5344CB8AC3E}">
        <p14:creationId xmlns:p14="http://schemas.microsoft.com/office/powerpoint/2010/main" val="285813554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lvl1pPr>
              <a:defRPr/>
            </a:lvl1pPr>
            <a:extLst/>
          </a:lstStyle>
          <a:p>
            <a:r>
              <a:rPr lang="en-US" smtClean="0"/>
              <a:t>Click to edit Master title style</a:t>
            </a:r>
            <a:endParaRPr lang="en-US"/>
          </a:p>
        </p:txBody>
      </p:sp>
      <p:sp>
        <p:nvSpPr>
          <p:cNvPr id="3" name="Text Placeholder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350" b="1">
                <a:solidFill>
                  <a:schemeClr val="tx2"/>
                </a:solidFill>
                <a:effectLst/>
              </a:defRPr>
            </a:lvl1pPr>
            <a:lvl2pPr>
              <a:buNone/>
              <a:defRPr sz="1500" b="1"/>
            </a:lvl2pPr>
            <a:lvl3pPr>
              <a:buNone/>
              <a:defRPr sz="1350" b="1"/>
            </a:lvl3pPr>
            <a:lvl4pPr>
              <a:buNone/>
              <a:defRPr sz="1200" b="1"/>
            </a:lvl4pPr>
            <a:lvl5pPr>
              <a:buNone/>
              <a:defRPr sz="1200" b="1"/>
            </a:lvl5pPr>
            <a:extLst/>
          </a:lstStyle>
          <a:p>
            <a:pPr lvl="0"/>
            <a:r>
              <a:rPr lang="en-US" smtClean="0"/>
              <a:t>Click to edit Master text styles</a:t>
            </a:r>
          </a:p>
        </p:txBody>
      </p:sp>
      <p:sp>
        <p:nvSpPr>
          <p:cNvPr id="4" name="Text Placeholder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350" b="1">
                <a:solidFill>
                  <a:schemeClr val="tx2"/>
                </a:solidFill>
                <a:effectLst/>
              </a:defRPr>
            </a:lvl1pPr>
            <a:lvl2pPr>
              <a:buNone/>
              <a:defRPr sz="1500" b="1"/>
            </a:lvl2pPr>
            <a:lvl3pPr>
              <a:buNone/>
              <a:defRPr sz="1350" b="1"/>
            </a:lvl3pPr>
            <a:lvl4pPr>
              <a:buNone/>
              <a:defRPr sz="1200" b="1"/>
            </a:lvl4pPr>
            <a:lvl5pPr>
              <a:buNone/>
              <a:defRPr sz="1200" b="1"/>
            </a:lvl5pPr>
            <a:extLst/>
          </a:lstStyle>
          <a:p>
            <a:pPr lvl="0"/>
            <a:r>
              <a:rPr lang="en-US" smtClean="0"/>
              <a:t>Click to edit Master text styles</a:t>
            </a:r>
          </a:p>
        </p:txBody>
      </p:sp>
      <p:sp>
        <p:nvSpPr>
          <p:cNvPr id="5" name="Content Placeholder 4"/>
          <p:cNvSpPr>
            <a:spLocks noGrp="1"/>
          </p:cNvSpPr>
          <p:nvPr>
            <p:ph sz="quarter" idx="2"/>
          </p:nvPr>
        </p:nvSpPr>
        <p:spPr>
          <a:xfrm>
            <a:off x="457200" y="1711840"/>
            <a:ext cx="3520440" cy="4114800"/>
          </a:xfrm>
        </p:spPr>
        <p:txBody>
          <a:bodyPr/>
          <a:lstStyle>
            <a:lvl1pPr>
              <a:defRPr sz="1800"/>
            </a:lvl1pPr>
            <a:lvl2pPr>
              <a:defRPr sz="1500"/>
            </a:lvl2pPr>
            <a:lvl3pPr>
              <a:defRPr sz="1350"/>
            </a:lvl3pPr>
            <a:lvl4pPr>
              <a:defRPr sz="1200"/>
            </a:lvl4pPr>
            <a:lvl5pPr>
              <a:defRPr sz="12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178808" y="1711840"/>
            <a:ext cx="3520440" cy="4114800"/>
          </a:xfrm>
        </p:spPr>
        <p:txBody>
          <a:bodyPr/>
          <a:lstStyle>
            <a:lvl1pPr>
              <a:defRPr sz="1800"/>
            </a:lvl1pPr>
            <a:lvl2pPr>
              <a:defRPr sz="1500"/>
            </a:lvl2pPr>
            <a:lvl3pPr>
              <a:defRPr sz="1350"/>
            </a:lvl3pPr>
            <a:lvl4pPr>
              <a:defRPr sz="1200"/>
            </a:lvl4pPr>
            <a:lvl5pPr>
              <a:defRPr sz="12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fontAlgn="base">
              <a:spcBef>
                <a:spcPct val="0"/>
              </a:spcBef>
              <a:spcAft>
                <a:spcPct val="0"/>
              </a:spcAft>
              <a:defRPr>
                <a:latin typeface="Times New Roman" pitchFamily="18" charset="0"/>
                <a:cs typeface="Times New Roman" pitchFamily="18" charset="0"/>
              </a:defRPr>
            </a:lvl1pPr>
            <a:extLst/>
          </a:lstStyle>
          <a:p>
            <a:pPr defTabSz="685800">
              <a:defRPr/>
            </a:pPr>
            <a:fld id="{C1D3D45F-1E7D-48BF-8760-827E96355E72}" type="datetimeFigureOut">
              <a:rPr lang="en-US" smtClean="0"/>
              <a:pPr defTabSz="685800">
                <a:defRPr/>
              </a:pPr>
              <a:t>2/26/2020</a:t>
            </a:fld>
            <a:endParaRPr lang="en-US"/>
          </a:p>
        </p:txBody>
      </p:sp>
      <p:sp>
        <p:nvSpPr>
          <p:cNvPr id="8" name="Footer Placeholder 7"/>
          <p:cNvSpPr>
            <a:spLocks noGrp="1"/>
          </p:cNvSpPr>
          <p:nvPr>
            <p:ph type="ftr" sz="quarter" idx="11"/>
          </p:nvPr>
        </p:nvSpPr>
        <p:spPr/>
        <p:txBody>
          <a:bodyPr/>
          <a:lstStyle>
            <a:lvl1pPr fontAlgn="base">
              <a:spcBef>
                <a:spcPct val="0"/>
              </a:spcBef>
              <a:spcAft>
                <a:spcPct val="0"/>
              </a:spcAft>
              <a:defRPr>
                <a:latin typeface="Times New Roman" pitchFamily="18" charset="0"/>
                <a:cs typeface="Times New Roman" pitchFamily="18" charset="0"/>
              </a:defRPr>
            </a:lvl1pPr>
            <a:extLst/>
          </a:lstStyle>
          <a:p>
            <a:pPr defTabSz="685800">
              <a:defRPr/>
            </a:pPr>
            <a:endParaRPr lang="en-US"/>
          </a:p>
        </p:txBody>
      </p:sp>
      <p:sp>
        <p:nvSpPr>
          <p:cNvPr id="9" name="Slide Number Placeholder 8"/>
          <p:cNvSpPr>
            <a:spLocks noGrp="1"/>
          </p:cNvSpPr>
          <p:nvPr>
            <p:ph type="sldNum" sz="quarter" idx="12"/>
          </p:nvPr>
        </p:nvSpPr>
        <p:spPr/>
        <p:txBody>
          <a:bodyPr/>
          <a:lstStyle>
            <a:lvl1pPr>
              <a:defRPr>
                <a:latin typeface="Times New Roman" panose="02020603050405020304" pitchFamily="18" charset="0"/>
              </a:defRPr>
            </a:lvl1pPr>
          </a:lstStyle>
          <a:p>
            <a:pPr defTabSz="685800">
              <a:defRPr/>
            </a:pPr>
            <a:fld id="{B384917B-2B65-482A-B72C-F99F60A7450F}" type="slidenum">
              <a:rPr lang="en-US" altLang="en-US" smtClean="0"/>
              <a:pPr defTabSz="685800">
                <a:defRPr/>
              </a:pPr>
              <a:t>‹#›</a:t>
            </a:fld>
            <a:endParaRPr lang="en-US" altLang="en-US"/>
          </a:p>
        </p:txBody>
      </p:sp>
    </p:spTree>
    <p:extLst>
      <p:ext uri="{BB962C8B-B14F-4D97-AF65-F5344CB8AC3E}">
        <p14:creationId xmlns:p14="http://schemas.microsoft.com/office/powerpoint/2010/main" val="350826562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fontAlgn="base">
              <a:spcBef>
                <a:spcPct val="0"/>
              </a:spcBef>
              <a:spcAft>
                <a:spcPct val="0"/>
              </a:spcAft>
              <a:defRPr>
                <a:latin typeface="Times New Roman" pitchFamily="18" charset="0"/>
                <a:cs typeface="Times New Roman" pitchFamily="18" charset="0"/>
              </a:defRPr>
            </a:lvl1pPr>
            <a:extLst/>
          </a:lstStyle>
          <a:p>
            <a:pPr defTabSz="685800">
              <a:defRPr/>
            </a:pPr>
            <a:fld id="{DDD43799-D655-4B25-B0D7-FA7437DA6173}" type="datetimeFigureOut">
              <a:rPr lang="en-US" smtClean="0"/>
              <a:pPr defTabSz="685800">
                <a:defRPr/>
              </a:pPr>
              <a:t>2/26/2020</a:t>
            </a:fld>
            <a:endParaRPr lang="en-US"/>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Times New Roman" pitchFamily="18" charset="0"/>
                <a:cs typeface="Times New Roman" pitchFamily="18" charset="0"/>
              </a:defRPr>
            </a:lvl1pPr>
            <a:extLst/>
          </a:lstStyle>
          <a:p>
            <a:pPr defTabSz="685800">
              <a:defRPr/>
            </a:pPr>
            <a:endParaRPr lang="en-US"/>
          </a:p>
        </p:txBody>
      </p:sp>
      <p:sp>
        <p:nvSpPr>
          <p:cNvPr id="5" name="Slide Number Placeholder 4"/>
          <p:cNvSpPr>
            <a:spLocks noGrp="1"/>
          </p:cNvSpPr>
          <p:nvPr>
            <p:ph type="sldNum" sz="quarter" idx="12"/>
          </p:nvPr>
        </p:nvSpPr>
        <p:spPr/>
        <p:txBody>
          <a:bodyPr/>
          <a:lstStyle>
            <a:lvl1pPr>
              <a:defRPr>
                <a:latin typeface="Times New Roman" panose="02020603050405020304" pitchFamily="18" charset="0"/>
              </a:defRPr>
            </a:lvl1pPr>
          </a:lstStyle>
          <a:p>
            <a:pPr defTabSz="685800">
              <a:defRPr/>
            </a:pPr>
            <a:fld id="{71E8A3FC-E3BA-43EB-9BD4-617B1084E99C}" type="slidenum">
              <a:rPr lang="en-US" altLang="en-US" smtClean="0"/>
              <a:pPr defTabSz="685800">
                <a:defRPr/>
              </a:pPr>
              <a:t>‹#›</a:t>
            </a:fld>
            <a:endParaRPr lang="en-US" altLang="en-US"/>
          </a:p>
        </p:txBody>
      </p:sp>
    </p:spTree>
    <p:extLst>
      <p:ext uri="{BB962C8B-B14F-4D97-AF65-F5344CB8AC3E}">
        <p14:creationId xmlns:p14="http://schemas.microsoft.com/office/powerpoint/2010/main" val="221059673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solidFill>
                  <a:srgbClr val="B13F9A"/>
                </a:solidFill>
                <a:latin typeface="Times New Roman" pitchFamily="18" charset="0"/>
                <a:cs typeface="Times New Roman" pitchFamily="18" charset="0"/>
              </a:defRPr>
            </a:lvl1pPr>
            <a:extLst/>
          </a:lstStyle>
          <a:p>
            <a:pPr defTabSz="685800">
              <a:defRPr/>
            </a:pPr>
            <a:fld id="{FBD02C6F-7C1B-4357-BC99-497F50223B10}" type="datetimeFigureOut">
              <a:rPr lang="en-US" smtClean="0"/>
              <a:pPr defTabSz="685800">
                <a:defRPr/>
              </a:pPr>
              <a:t>2/26/2020</a:t>
            </a:fld>
            <a:endParaRPr lang="en-US"/>
          </a:p>
        </p:txBody>
      </p:sp>
      <p:sp>
        <p:nvSpPr>
          <p:cNvPr id="3" name="Footer Placeholder 2"/>
          <p:cNvSpPr>
            <a:spLocks noGrp="1"/>
          </p:cNvSpPr>
          <p:nvPr>
            <p:ph type="ftr" sz="quarter" idx="11"/>
          </p:nvPr>
        </p:nvSpPr>
        <p:spPr/>
        <p:txBody>
          <a:bodyPr/>
          <a:lstStyle>
            <a:lvl1pPr fontAlgn="base">
              <a:spcBef>
                <a:spcPct val="0"/>
              </a:spcBef>
              <a:spcAft>
                <a:spcPct val="0"/>
              </a:spcAft>
              <a:defRPr>
                <a:solidFill>
                  <a:srgbClr val="B13F9A"/>
                </a:solidFill>
                <a:latin typeface="Times New Roman" pitchFamily="18" charset="0"/>
                <a:cs typeface="Times New Roman" pitchFamily="18" charset="0"/>
              </a:defRPr>
            </a:lvl1pPr>
            <a:extLst/>
          </a:lstStyle>
          <a:p>
            <a:pPr defTabSz="685800">
              <a:defRPr/>
            </a:pPr>
            <a:endParaRPr lang="en-US"/>
          </a:p>
        </p:txBody>
      </p:sp>
      <p:sp>
        <p:nvSpPr>
          <p:cNvPr id="4" name="Slide Number Placeholder 3"/>
          <p:cNvSpPr>
            <a:spLocks noGrp="1"/>
          </p:cNvSpPr>
          <p:nvPr>
            <p:ph type="sldNum" sz="quarter" idx="12"/>
          </p:nvPr>
        </p:nvSpPr>
        <p:spPr/>
        <p:txBody>
          <a:bodyPr/>
          <a:lstStyle>
            <a:lvl1pPr>
              <a:defRPr>
                <a:latin typeface="Times New Roman" panose="02020603050405020304" pitchFamily="18" charset="0"/>
              </a:defRPr>
            </a:lvl1pPr>
          </a:lstStyle>
          <a:p>
            <a:pPr defTabSz="685800">
              <a:defRPr/>
            </a:pPr>
            <a:fld id="{0988C169-D9E9-4440-8E6C-774670C35E9A}" type="slidenum">
              <a:rPr lang="en-US" altLang="en-US" smtClean="0"/>
              <a:pPr defTabSz="685800">
                <a:defRPr/>
              </a:pPr>
              <a:t>‹#›</a:t>
            </a:fld>
            <a:endParaRPr lang="en-US" altLang="en-US"/>
          </a:p>
        </p:txBody>
      </p:sp>
    </p:spTree>
    <p:extLst>
      <p:ext uri="{BB962C8B-B14F-4D97-AF65-F5344CB8AC3E}">
        <p14:creationId xmlns:p14="http://schemas.microsoft.com/office/powerpoint/2010/main" val="33378749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1173480"/>
          </a:xfrm>
        </p:spPr>
        <p:txBody>
          <a:bodyPr wrap="square"/>
          <a:lstStyle>
            <a:lvl1pPr algn="l">
              <a:buNone/>
              <a:defRPr lang="en-US" sz="1800" baseline="0" smtClean="0"/>
            </a:lvl1pPr>
            <a:extLst/>
          </a:lstStyle>
          <a:p>
            <a:r>
              <a:rPr lang="en-US" smtClean="0"/>
              <a:t>Click to edit Master title style</a:t>
            </a:r>
            <a:endParaRPr lang="en-US"/>
          </a:p>
        </p:txBody>
      </p:sp>
      <p:sp>
        <p:nvSpPr>
          <p:cNvPr id="3" name="Text Placeholder 2"/>
          <p:cNvSpPr>
            <a:spLocks noGrp="1"/>
          </p:cNvSpPr>
          <p:nvPr>
            <p:ph type="body" idx="2"/>
          </p:nvPr>
        </p:nvSpPr>
        <p:spPr>
          <a:xfrm>
            <a:off x="457200" y="1497416"/>
            <a:ext cx="5897880" cy="602512"/>
          </a:xfrm>
        </p:spPr>
        <p:txBody>
          <a:bodyPr rot="0" spcFirstLastPara="0" vertOverflow="overflow" horzOverflow="overflow" lIns="45720" tIns="0" rIns="0" bIns="0" spcCol="0" rtlCol="0" fromWordArt="0" forceAA="0">
            <a:normAutofit/>
          </a:bodyPr>
          <a:lstStyle>
            <a:lvl1pPr marL="0" indent="0">
              <a:spcBef>
                <a:spcPts val="0"/>
              </a:spcBef>
              <a:spcAft>
                <a:spcPts val="0"/>
              </a:spcAft>
              <a:buNone/>
              <a:defRPr sz="1050"/>
            </a:lvl1pPr>
            <a:lvl2pPr>
              <a:buNone/>
              <a:defRPr sz="900"/>
            </a:lvl2pPr>
            <a:lvl3pPr>
              <a:buNone/>
              <a:defRPr sz="750"/>
            </a:lvl3pPr>
            <a:lvl4pPr>
              <a:buNone/>
              <a:defRPr sz="675"/>
            </a:lvl4pPr>
            <a:lvl5pPr>
              <a:buNone/>
              <a:defRPr sz="675"/>
            </a:lvl5pPr>
            <a:extLst/>
          </a:lstStyle>
          <a:p>
            <a:pPr lvl="0"/>
            <a:r>
              <a:rPr lang="en-US" smtClean="0"/>
              <a:t>Click to edit Master text styles</a:t>
            </a:r>
          </a:p>
        </p:txBody>
      </p:sp>
      <p:sp>
        <p:nvSpPr>
          <p:cNvPr id="4" name="Content Placeholder 3"/>
          <p:cNvSpPr>
            <a:spLocks noGrp="1"/>
          </p:cNvSpPr>
          <p:nvPr>
            <p:ph sz="half" idx="1"/>
          </p:nvPr>
        </p:nvSpPr>
        <p:spPr>
          <a:xfrm>
            <a:off x="457200" y="2133600"/>
            <a:ext cx="7239000" cy="4371752"/>
          </a:xfrm>
        </p:spPr>
        <p:txBody>
          <a:bodyPr/>
          <a:lstStyle>
            <a:lvl1pPr>
              <a:defRPr sz="2400"/>
            </a:lvl1pPr>
            <a:lvl2pPr>
              <a:defRPr sz="2100"/>
            </a:lvl2pPr>
            <a:lvl3pPr>
              <a:defRPr sz="1800"/>
            </a:lvl3pPr>
            <a:lvl4pPr>
              <a:defRPr sz="1500"/>
            </a:lvl4pPr>
            <a:lvl5pPr>
              <a:defRPr sz="15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fontAlgn="base">
              <a:spcBef>
                <a:spcPct val="0"/>
              </a:spcBef>
              <a:spcAft>
                <a:spcPct val="0"/>
              </a:spcAft>
              <a:defRPr>
                <a:latin typeface="Times New Roman" pitchFamily="18" charset="0"/>
                <a:cs typeface="Times New Roman" pitchFamily="18" charset="0"/>
              </a:defRPr>
            </a:lvl1pPr>
            <a:extLst/>
          </a:lstStyle>
          <a:p>
            <a:pPr defTabSz="685800">
              <a:defRPr/>
            </a:pPr>
            <a:fld id="{9B1B08C2-1AB7-4C9F-9BB5-8D3D797423F8}" type="datetimeFigureOut">
              <a:rPr lang="en-US" smtClean="0"/>
              <a:pPr defTabSz="685800">
                <a:defRPr/>
              </a:pPr>
              <a:t>2/26/2020</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Times New Roman" pitchFamily="18" charset="0"/>
                <a:cs typeface="Times New Roman" pitchFamily="18" charset="0"/>
              </a:defRPr>
            </a:lvl1pPr>
            <a:extLst/>
          </a:lstStyle>
          <a:p>
            <a:pPr defTabSz="685800">
              <a:defRPr/>
            </a:pPr>
            <a:endParaRPr lang="en-US"/>
          </a:p>
        </p:txBody>
      </p:sp>
      <p:sp>
        <p:nvSpPr>
          <p:cNvPr id="7" name="Slide Number Placeholder 6"/>
          <p:cNvSpPr>
            <a:spLocks noGrp="1"/>
          </p:cNvSpPr>
          <p:nvPr>
            <p:ph type="sldNum" sz="quarter" idx="12"/>
          </p:nvPr>
        </p:nvSpPr>
        <p:spPr/>
        <p:txBody>
          <a:bodyPr/>
          <a:lstStyle>
            <a:lvl1pPr>
              <a:defRPr>
                <a:latin typeface="Times New Roman" panose="02020603050405020304" pitchFamily="18" charset="0"/>
              </a:defRPr>
            </a:lvl1pPr>
          </a:lstStyle>
          <a:p>
            <a:pPr defTabSz="685800">
              <a:defRPr/>
            </a:pPr>
            <a:fld id="{4C6E62EF-408F-46BC-A918-86712115F99B}" type="slidenum">
              <a:rPr lang="en-US" altLang="en-US" smtClean="0"/>
              <a:pPr defTabSz="685800">
                <a:defRPr/>
              </a:pPr>
              <a:t>‹#›</a:t>
            </a:fld>
            <a:endParaRPr lang="en-US" altLang="en-US"/>
          </a:p>
        </p:txBody>
      </p:sp>
    </p:spTree>
    <p:extLst>
      <p:ext uri="{BB962C8B-B14F-4D97-AF65-F5344CB8AC3E}">
        <p14:creationId xmlns:p14="http://schemas.microsoft.com/office/powerpoint/2010/main" val="327860258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blipFill dpi="0" rotWithShape="0">
          <a:blip r:embed="rId3"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a:xfrm rot="21240000">
            <a:off x="598489" y="1004888"/>
            <a:ext cx="4319587" cy="4311650"/>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Georgia"/>
              <a:ea typeface="+mn-ea"/>
              <a:cs typeface="+mn-cs"/>
            </a:endParaRPr>
          </a:p>
        </p:txBody>
      </p:sp>
      <p:sp>
        <p:nvSpPr>
          <p:cNvPr id="6" name="Rectangle 5"/>
          <p:cNvSpPr/>
          <p:nvPr/>
        </p:nvSpPr>
        <p:spPr>
          <a:xfrm rot="21420000">
            <a:off x="596901" y="998540"/>
            <a:ext cx="4319588" cy="4313237"/>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Georgia"/>
              <a:ea typeface="+mn-ea"/>
              <a:cs typeface="+mn-cs"/>
            </a:endParaRPr>
          </a:p>
        </p:txBody>
      </p:sp>
      <p:sp>
        <p:nvSpPr>
          <p:cNvPr id="2" name="Title 1"/>
          <p:cNvSpPr>
            <a:spLocks noGrp="1"/>
          </p:cNvSpPr>
          <p:nvPr>
            <p:ph type="title"/>
          </p:nvPr>
        </p:nvSpPr>
        <p:spPr>
          <a:xfrm>
            <a:off x="5389098" y="1143000"/>
            <a:ext cx="3429000" cy="2057400"/>
          </a:xfrm>
        </p:spPr>
        <p:txBody>
          <a:bodyPr/>
          <a:lstStyle>
            <a:lvl1pPr algn="l">
              <a:buNone/>
              <a:defRPr sz="225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lang="en-US" smtClean="0"/>
              <a:t>Click to edit Master title style</a:t>
            </a:r>
            <a:endParaRPr lang="en-US" dirty="0"/>
          </a:p>
        </p:txBody>
      </p:sp>
      <p:sp>
        <p:nvSpPr>
          <p:cNvPr id="4" name="Text Placeholder 3"/>
          <p:cNvSpPr>
            <a:spLocks noGrp="1"/>
          </p:cNvSpPr>
          <p:nvPr>
            <p:ph type="body" sz="half" idx="2"/>
          </p:nvPr>
        </p:nvSpPr>
        <p:spPr>
          <a:xfrm>
            <a:off x="5389098" y="3283634"/>
            <a:ext cx="3429000" cy="1920240"/>
          </a:xfrm>
        </p:spPr>
        <p:txBody>
          <a:bodyPr rot="0" spcFirstLastPara="0" vertOverflow="overflow" horzOverflow="overflow" lIns="82296" tIns="0" rIns="0" bIns="0" spcCol="0" rtlCol="0" fromWordArt="0" forceAA="0">
            <a:normAutofit/>
          </a:bodyPr>
          <a:lstStyle>
            <a:lvl1pPr marL="0" indent="0">
              <a:lnSpc>
                <a:spcPct val="100000"/>
              </a:lnSpc>
              <a:spcBef>
                <a:spcPts val="0"/>
              </a:spcBef>
              <a:buFontTx/>
              <a:buNone/>
              <a:defRPr sz="1050" baseline="0">
                <a:solidFill>
                  <a:schemeClr val="tx1"/>
                </a:solidFill>
              </a:defRPr>
            </a:lvl1pPr>
            <a:lvl2pPr>
              <a:defRPr sz="900"/>
            </a:lvl2pPr>
            <a:lvl3pPr>
              <a:defRPr sz="750"/>
            </a:lvl3pPr>
            <a:lvl4pPr>
              <a:defRPr sz="675"/>
            </a:lvl4pPr>
            <a:lvl5pPr>
              <a:defRPr sz="675"/>
            </a:lvl5pPr>
            <a:extLst/>
          </a:lstStyle>
          <a:p>
            <a:pPr lvl="0"/>
            <a:r>
              <a:rPr lang="en-US" smtClean="0"/>
              <a:t>Click to edit Master text styles</a:t>
            </a:r>
          </a:p>
        </p:txBody>
      </p:sp>
      <p:sp>
        <p:nvSpPr>
          <p:cNvPr id="10" name="Picture Placeholder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normAutofit/>
          </a:bodyPr>
          <a:lstStyle>
            <a:lvl1pPr marL="0" indent="0">
              <a:buNone/>
              <a:defRPr sz="2400"/>
            </a:lvl1pPr>
            <a:extLst/>
          </a:lstStyle>
          <a:p>
            <a:pPr lvl="0"/>
            <a:r>
              <a:rPr lang="en-US" noProof="0" smtClean="0"/>
              <a:t>Click icon to add picture</a:t>
            </a:r>
            <a:endParaRPr lang="en-US" noProof="0" dirty="0"/>
          </a:p>
        </p:txBody>
      </p:sp>
      <p:sp>
        <p:nvSpPr>
          <p:cNvPr id="7" name="Date Placeholder 4"/>
          <p:cNvSpPr>
            <a:spLocks noGrp="1"/>
          </p:cNvSpPr>
          <p:nvPr>
            <p:ph type="dt" sz="half" idx="10"/>
          </p:nvPr>
        </p:nvSpPr>
        <p:spPr/>
        <p:txBody>
          <a:bodyPr/>
          <a:lstStyle>
            <a:lvl1pPr fontAlgn="base">
              <a:spcBef>
                <a:spcPct val="0"/>
              </a:spcBef>
              <a:spcAft>
                <a:spcPct val="0"/>
              </a:spcAft>
              <a:defRPr>
                <a:solidFill>
                  <a:srgbClr val="F4E7ED"/>
                </a:solidFill>
                <a:latin typeface="Times New Roman" pitchFamily="18" charset="0"/>
                <a:cs typeface="Times New Roman" pitchFamily="18" charset="0"/>
              </a:defRPr>
            </a:lvl1pPr>
            <a:extLst/>
          </a:lstStyle>
          <a:p>
            <a:pPr defTabSz="685800">
              <a:defRPr/>
            </a:pPr>
            <a:fld id="{9DD9391E-0BDF-409C-9F43-558B64512BED}" type="datetimeFigureOut">
              <a:rPr lang="en-US" smtClean="0"/>
              <a:pPr defTabSz="685800">
                <a:defRPr/>
              </a:pPr>
              <a:t>2/26/2020</a:t>
            </a:fld>
            <a:endParaRPr lang="en-US"/>
          </a:p>
        </p:txBody>
      </p:sp>
      <p:sp>
        <p:nvSpPr>
          <p:cNvPr id="8" name="Footer Placeholder 5"/>
          <p:cNvSpPr>
            <a:spLocks noGrp="1"/>
          </p:cNvSpPr>
          <p:nvPr>
            <p:ph type="ftr" sz="quarter" idx="11"/>
          </p:nvPr>
        </p:nvSpPr>
        <p:spPr/>
        <p:txBody>
          <a:bodyPr/>
          <a:lstStyle>
            <a:lvl1pPr fontAlgn="base">
              <a:spcBef>
                <a:spcPct val="0"/>
              </a:spcBef>
              <a:spcAft>
                <a:spcPct val="0"/>
              </a:spcAft>
              <a:defRPr>
                <a:solidFill>
                  <a:srgbClr val="F4E7ED"/>
                </a:solidFill>
                <a:latin typeface="Times New Roman" pitchFamily="18" charset="0"/>
                <a:cs typeface="Times New Roman" pitchFamily="18" charset="0"/>
              </a:defRPr>
            </a:lvl1pPr>
            <a:extLst/>
          </a:lstStyle>
          <a:p>
            <a:pPr defTabSz="685800">
              <a:defRPr/>
            </a:pPr>
            <a:endParaRPr lang="en-US"/>
          </a:p>
        </p:txBody>
      </p:sp>
      <p:sp>
        <p:nvSpPr>
          <p:cNvPr id="9" name="Slide Number Placeholder 6"/>
          <p:cNvSpPr>
            <a:spLocks noGrp="1"/>
          </p:cNvSpPr>
          <p:nvPr>
            <p:ph type="sldNum" sz="quarter" idx="12"/>
          </p:nvPr>
        </p:nvSpPr>
        <p:spPr/>
        <p:txBody>
          <a:bodyPr/>
          <a:lstStyle>
            <a:lvl1pPr>
              <a:defRPr>
                <a:solidFill>
                  <a:srgbClr val="F4E7ED"/>
                </a:solidFill>
                <a:latin typeface="Times New Roman" panose="02020603050405020304" pitchFamily="18" charset="0"/>
              </a:defRPr>
            </a:lvl1pPr>
          </a:lstStyle>
          <a:p>
            <a:pPr defTabSz="685800">
              <a:defRPr/>
            </a:pPr>
            <a:fld id="{60F3CE4F-FEC4-4F9C-906D-FA4902370F01}" type="slidenum">
              <a:rPr lang="en-US" altLang="en-US" smtClean="0"/>
              <a:pPr defTabSz="685800">
                <a:defRPr/>
              </a:pPr>
              <a:t>‹#›</a:t>
            </a:fld>
            <a:endParaRPr lang="en-US" altLang="en-US"/>
          </a:p>
        </p:txBody>
      </p:sp>
    </p:spTree>
    <p:extLst>
      <p:ext uri="{BB962C8B-B14F-4D97-AF65-F5344CB8AC3E}">
        <p14:creationId xmlns:p14="http://schemas.microsoft.com/office/powerpoint/2010/main" val="209206337"/>
      </p:ext>
    </p:extLst>
  </p:cSld>
  <p:clrMapOvr>
    <a:overrideClrMapping bg1="dk1" tx1="lt1" bg2="dk2" tx2="lt2" accent1="accent1" accent2="accent2" accent3="accent3" accent4="accent4" accent5="accent5" accent6="accent6" hlink="hlink" folHlink="folHlink"/>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Times New Roman" pitchFamily="18" charset="0"/>
                <a:cs typeface="Times New Roman" pitchFamily="18" charset="0"/>
              </a:defRPr>
            </a:lvl1pPr>
            <a:extLst/>
          </a:lstStyle>
          <a:p>
            <a:pPr defTabSz="685800">
              <a:defRPr/>
            </a:pPr>
            <a:fld id="{87B50635-3D6A-4E88-9814-D54C7762E59F}" type="datetimeFigureOut">
              <a:rPr lang="en-US" smtClean="0"/>
              <a:pPr defTabSz="685800">
                <a:defRPr/>
              </a:pPr>
              <a:t>2/26/2020</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Times New Roman" pitchFamily="18" charset="0"/>
                <a:cs typeface="Times New Roman" pitchFamily="18" charset="0"/>
              </a:defRPr>
            </a:lvl1pPr>
            <a:extLst/>
          </a:lstStyle>
          <a:p>
            <a:pPr defTabSz="685800">
              <a:defRPr/>
            </a:pPr>
            <a:endParaRPr lang="en-US"/>
          </a:p>
        </p:txBody>
      </p:sp>
      <p:sp>
        <p:nvSpPr>
          <p:cNvPr id="6" name="Slide Number Placeholder 5"/>
          <p:cNvSpPr>
            <a:spLocks noGrp="1"/>
          </p:cNvSpPr>
          <p:nvPr>
            <p:ph type="sldNum" sz="quarter" idx="12"/>
          </p:nvPr>
        </p:nvSpPr>
        <p:spPr/>
        <p:txBody>
          <a:bodyPr/>
          <a:lstStyle>
            <a:lvl1pPr>
              <a:defRPr>
                <a:latin typeface="Times New Roman" panose="02020603050405020304" pitchFamily="18" charset="0"/>
              </a:defRPr>
            </a:lvl1pPr>
          </a:lstStyle>
          <a:p>
            <a:pPr defTabSz="685800">
              <a:defRPr/>
            </a:pPr>
            <a:fld id="{20EA118C-E619-4F6D-9F42-50B59AE0EFF9}" type="slidenum">
              <a:rPr lang="en-US" altLang="en-US" smtClean="0"/>
              <a:pPr defTabSz="685800">
                <a:defRPr/>
              </a:pPr>
              <a:t>‹#›</a:t>
            </a:fld>
            <a:endParaRPr lang="en-US" altLang="en-US"/>
          </a:p>
        </p:txBody>
      </p:sp>
    </p:spTree>
    <p:extLst>
      <p:ext uri="{BB962C8B-B14F-4D97-AF65-F5344CB8AC3E}">
        <p14:creationId xmlns:p14="http://schemas.microsoft.com/office/powerpoint/2010/main" val="371636647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957"/>
            <a:ext cx="1524000" cy="5851525"/>
          </a:xfrm>
        </p:spPr>
        <p:txBody>
          <a:bodyPr vert="eaVert" ancho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4"/>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243388" y="6557963"/>
            <a:ext cx="2001837" cy="227012"/>
          </a:xfrm>
        </p:spPr>
        <p:txBody>
          <a:bodyPr/>
          <a:lstStyle>
            <a:lvl1pPr fontAlgn="base">
              <a:spcBef>
                <a:spcPct val="0"/>
              </a:spcBef>
              <a:spcAft>
                <a:spcPct val="0"/>
              </a:spcAft>
              <a:defRPr>
                <a:latin typeface="Times New Roman" pitchFamily="18" charset="0"/>
                <a:cs typeface="Times New Roman" pitchFamily="18" charset="0"/>
              </a:defRPr>
            </a:lvl1pPr>
            <a:extLst/>
          </a:lstStyle>
          <a:p>
            <a:pPr defTabSz="685800">
              <a:defRPr/>
            </a:pPr>
            <a:fld id="{7A090417-4EA9-4C49-92DD-1E6313165F51}" type="datetimeFigureOut">
              <a:rPr lang="en-US" smtClean="0"/>
              <a:pPr defTabSz="685800">
                <a:defRPr/>
              </a:pPr>
              <a:t>2/26/2020</a:t>
            </a:fld>
            <a:endParaRPr lang="en-US"/>
          </a:p>
        </p:txBody>
      </p:sp>
      <p:sp>
        <p:nvSpPr>
          <p:cNvPr id="5" name="Footer Placeholder 4"/>
          <p:cNvSpPr>
            <a:spLocks noGrp="1"/>
          </p:cNvSpPr>
          <p:nvPr>
            <p:ph type="ftr" sz="quarter" idx="11"/>
          </p:nvPr>
        </p:nvSpPr>
        <p:spPr>
          <a:xfrm>
            <a:off x="457200" y="6556375"/>
            <a:ext cx="3657600" cy="228600"/>
          </a:xfrm>
        </p:spPr>
        <p:txBody>
          <a:bodyPr/>
          <a:lstStyle>
            <a:lvl1pPr fontAlgn="base">
              <a:spcBef>
                <a:spcPct val="0"/>
              </a:spcBef>
              <a:spcAft>
                <a:spcPct val="0"/>
              </a:spcAft>
              <a:defRPr>
                <a:latin typeface="Times New Roman" pitchFamily="18" charset="0"/>
                <a:cs typeface="Times New Roman" pitchFamily="18" charset="0"/>
              </a:defRPr>
            </a:lvl1pPr>
            <a:extLst/>
          </a:lstStyle>
          <a:p>
            <a:pPr defTabSz="685800">
              <a:defRPr/>
            </a:pPr>
            <a:endParaRPr lang="en-US"/>
          </a:p>
        </p:txBody>
      </p:sp>
      <p:sp>
        <p:nvSpPr>
          <p:cNvPr id="6" name="Slide Number Placeholder 5"/>
          <p:cNvSpPr>
            <a:spLocks noGrp="1"/>
          </p:cNvSpPr>
          <p:nvPr>
            <p:ph type="sldNum" sz="quarter" idx="12"/>
          </p:nvPr>
        </p:nvSpPr>
        <p:spPr>
          <a:xfrm>
            <a:off x="6254751" y="6553200"/>
            <a:ext cx="587375" cy="228600"/>
          </a:xfrm>
        </p:spPr>
        <p:txBody>
          <a:bodyPr/>
          <a:lstStyle>
            <a:lvl1pPr>
              <a:defRPr>
                <a:latin typeface="Times New Roman" panose="02020603050405020304" pitchFamily="18" charset="0"/>
              </a:defRPr>
            </a:lvl1pPr>
          </a:lstStyle>
          <a:p>
            <a:pPr defTabSz="685800">
              <a:defRPr/>
            </a:pPr>
            <a:fld id="{08D4A104-59F6-464A-A5BC-840E874B4826}" type="slidenum">
              <a:rPr lang="en-US" altLang="en-US" smtClean="0"/>
              <a:pPr defTabSz="685800">
                <a:defRPr/>
              </a:pPr>
              <a:t>‹#›</a:t>
            </a:fld>
            <a:endParaRPr lang="en-US" altLang="en-US"/>
          </a:p>
        </p:txBody>
      </p:sp>
    </p:spTree>
    <p:extLst>
      <p:ext uri="{BB962C8B-B14F-4D97-AF65-F5344CB8AC3E}">
        <p14:creationId xmlns:p14="http://schemas.microsoft.com/office/powerpoint/2010/main" val="77155720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flipH="1">
            <a:off x="2667000" y="0"/>
            <a:ext cx="6477000" cy="6858000"/>
          </a:xfrm>
          <a:prstGeom prst="rect">
            <a:avLst/>
          </a:prstGeom>
          <a:blipFill>
            <a:blip r:embed="rId3" cstate="email">
              <a:alphaModFix amt="43000"/>
              <a:extLst>
                <a:ext uri="{28A0092B-C50C-407E-A947-70E740481C1C}">
                  <a14:useLocalDpi xmlns:a14="http://schemas.microsoft.com/office/drawing/2010/main"/>
                </a:ext>
              </a:extLst>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Georgia"/>
              <a:ea typeface="+mn-ea"/>
              <a:cs typeface="+mn-cs"/>
            </a:endParaRPr>
          </a:p>
        </p:txBody>
      </p:sp>
      <p:sp>
        <p:nvSpPr>
          <p:cNvPr id="5" name="Straight Connector 4"/>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Georgia"/>
              <a:ea typeface="+mn-ea"/>
              <a:cs typeface="Times New Roman" panose="02020603050405020304" pitchFamily="18" charset="0"/>
            </a:endParaRPr>
          </a:p>
        </p:txBody>
      </p:sp>
      <p:sp>
        <p:nvSpPr>
          <p:cNvPr id="12" name="Title 11"/>
          <p:cNvSpPr>
            <a:spLocks noGrp="1"/>
          </p:cNvSpPr>
          <p:nvPr>
            <p:ph type="ctrTitle"/>
          </p:nvPr>
        </p:nvSpPr>
        <p:spPr>
          <a:xfrm>
            <a:off x="3366868" y="533400"/>
            <a:ext cx="5105400" cy="2868168"/>
          </a:xfrm>
        </p:spPr>
        <p:txBody>
          <a:bodyPr>
            <a:noAutofit/>
          </a:bodyPr>
          <a:lstStyle>
            <a:lvl1pPr algn="r">
              <a:defRPr sz="3150" b="1"/>
            </a:lvl1pPr>
            <a:extLst/>
          </a:lstStyle>
          <a:p>
            <a:r>
              <a:rPr lang="en-US" smtClean="0"/>
              <a:t>Click to edit Master title style</a:t>
            </a:r>
            <a:endParaRPr lang="en-US"/>
          </a:p>
        </p:txBody>
      </p:sp>
      <p:sp>
        <p:nvSpPr>
          <p:cNvPr id="25" name="Subtitle 24"/>
          <p:cNvSpPr>
            <a:spLocks noGrp="1"/>
          </p:cNvSpPr>
          <p:nvPr>
            <p:ph type="subTitle" idx="1"/>
          </p:nvPr>
        </p:nvSpPr>
        <p:spPr>
          <a:xfrm>
            <a:off x="3354442" y="3539864"/>
            <a:ext cx="5114778" cy="1101248"/>
          </a:xfrm>
        </p:spPr>
        <p:txBody>
          <a:bodyPr lIns="45720" tIns="0" rIns="45720" bIns="0"/>
          <a:lstStyle>
            <a:lvl1pPr marL="0" indent="0" algn="r">
              <a:buNone/>
              <a:defRPr sz="1650">
                <a:solidFill>
                  <a:srgbClr val="FFFFFF"/>
                </a:solidFill>
                <a:effectLst/>
              </a:defRPr>
            </a:lvl1pPr>
            <a:lvl2pPr marL="342900" indent="0" algn="ctr">
              <a:buNone/>
            </a:lvl2pPr>
            <a:lvl3pPr marL="685800" indent="0" algn="ctr">
              <a:buNone/>
            </a:lvl3pPr>
            <a:lvl4pPr marL="1028700" indent="0" algn="ctr">
              <a:buNone/>
            </a:lvl4pPr>
            <a:lvl5pPr marL="1371600" indent="0" algn="ctr">
              <a:buNone/>
            </a:lvl5pPr>
            <a:lvl6pPr marL="1714500" indent="0" algn="ctr">
              <a:buNone/>
            </a:lvl6pPr>
            <a:lvl7pPr marL="2057400" indent="0" algn="ctr">
              <a:buNone/>
            </a:lvl7pPr>
            <a:lvl8pPr marL="2400300" indent="0" algn="ctr">
              <a:buNone/>
            </a:lvl8pPr>
            <a:lvl9pPr marL="2743200" indent="0" algn="ctr">
              <a:buNone/>
            </a:lvl9pPr>
            <a:extLst/>
          </a:lstStyle>
          <a:p>
            <a:r>
              <a:rPr lang="en-US" smtClean="0"/>
              <a:t>Click to edit Master subtitle style</a:t>
            </a:r>
            <a:endParaRPr lang="en-US"/>
          </a:p>
        </p:txBody>
      </p:sp>
      <p:sp>
        <p:nvSpPr>
          <p:cNvPr id="6" name="Date Placeholder 30"/>
          <p:cNvSpPr>
            <a:spLocks noGrp="1"/>
          </p:cNvSpPr>
          <p:nvPr>
            <p:ph type="dt" sz="half" idx="10"/>
          </p:nvPr>
        </p:nvSpPr>
        <p:spPr>
          <a:xfrm>
            <a:off x="5870576" y="6557963"/>
            <a:ext cx="2003425" cy="227012"/>
          </a:xfrm>
        </p:spPr>
        <p:txBody>
          <a:bodyPr/>
          <a:lstStyle>
            <a:lvl1pPr fontAlgn="base">
              <a:spcBef>
                <a:spcPct val="0"/>
              </a:spcBef>
              <a:spcAft>
                <a:spcPct val="0"/>
              </a:spcAft>
              <a:defRPr lang="en-US">
                <a:solidFill>
                  <a:srgbClr val="FFFFFF"/>
                </a:solidFill>
                <a:latin typeface="Times New Roman" pitchFamily="18" charset="0"/>
                <a:cs typeface="Times New Roman" pitchFamily="18" charset="0"/>
              </a:defRPr>
            </a:lvl1pPr>
            <a:extLst/>
          </a:lstStyle>
          <a:p>
            <a:pPr defTabSz="685800">
              <a:defRPr/>
            </a:pPr>
            <a:fld id="{3784657F-86BD-4131-9B48-8BDD6F35EDDA}" type="datetimeFigureOut">
              <a:rPr lang="en-US" smtClean="0"/>
              <a:pPr defTabSz="685800">
                <a:defRPr/>
              </a:pPr>
              <a:t>2/26/2020</a:t>
            </a:fld>
            <a:endParaRPr lang="en-US"/>
          </a:p>
        </p:txBody>
      </p:sp>
      <p:sp>
        <p:nvSpPr>
          <p:cNvPr id="7" name="Footer Placeholder 17"/>
          <p:cNvSpPr>
            <a:spLocks noGrp="1"/>
          </p:cNvSpPr>
          <p:nvPr>
            <p:ph type="ftr" sz="quarter" idx="11"/>
          </p:nvPr>
        </p:nvSpPr>
        <p:spPr>
          <a:xfrm>
            <a:off x="2819400" y="6557963"/>
            <a:ext cx="2927350" cy="228600"/>
          </a:xfrm>
        </p:spPr>
        <p:txBody>
          <a:bodyPr/>
          <a:lstStyle>
            <a:lvl1pPr fontAlgn="base">
              <a:spcBef>
                <a:spcPct val="0"/>
              </a:spcBef>
              <a:spcAft>
                <a:spcPct val="0"/>
              </a:spcAft>
              <a:defRPr lang="en-US">
                <a:solidFill>
                  <a:srgbClr val="FFFFFF"/>
                </a:solidFill>
                <a:latin typeface="Times New Roman" pitchFamily="18" charset="0"/>
                <a:cs typeface="Times New Roman" pitchFamily="18" charset="0"/>
              </a:defRPr>
            </a:lvl1pPr>
            <a:extLst/>
          </a:lstStyle>
          <a:p>
            <a:pPr defTabSz="685800">
              <a:defRPr/>
            </a:pPr>
            <a:endParaRPr lang="en-US"/>
          </a:p>
        </p:txBody>
      </p:sp>
      <p:sp>
        <p:nvSpPr>
          <p:cNvPr id="8" name="Slide Number Placeholder 28"/>
          <p:cNvSpPr>
            <a:spLocks noGrp="1"/>
          </p:cNvSpPr>
          <p:nvPr>
            <p:ph type="sldNum" sz="quarter" idx="12"/>
          </p:nvPr>
        </p:nvSpPr>
        <p:spPr>
          <a:xfrm>
            <a:off x="7880351" y="6556375"/>
            <a:ext cx="588963" cy="228600"/>
          </a:xfrm>
        </p:spPr>
        <p:txBody>
          <a:bodyPr/>
          <a:lstStyle>
            <a:lvl1pPr>
              <a:defRPr>
                <a:solidFill>
                  <a:srgbClr val="FFFFFF"/>
                </a:solidFill>
                <a:latin typeface="Times New Roman" panose="02020603050405020304" pitchFamily="18" charset="0"/>
              </a:defRPr>
            </a:lvl1pPr>
          </a:lstStyle>
          <a:p>
            <a:pPr defTabSz="685800">
              <a:defRPr/>
            </a:pPr>
            <a:fld id="{5D7C007E-418E-4CD2-8D27-547FAE514942}" type="slidenum">
              <a:rPr lang="en-US" altLang="en-US" smtClean="0"/>
              <a:pPr defTabSz="685800">
                <a:defRPr/>
              </a:pPr>
              <a:t>‹#›</a:t>
            </a:fld>
            <a:endParaRPr lang="en-US" altLang="en-US"/>
          </a:p>
        </p:txBody>
      </p:sp>
    </p:spTree>
    <p:extLst>
      <p:ext uri="{BB962C8B-B14F-4D97-AF65-F5344CB8AC3E}">
        <p14:creationId xmlns:p14="http://schemas.microsoft.com/office/powerpoint/2010/main" val="598044647"/>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F50C4D27-1B68-4CBE-9370-EED3C05BA486}" type="slidenum">
              <a:rPr lang="ar-SA"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18517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Times New Roman" pitchFamily="18" charset="0"/>
                <a:cs typeface="Times New Roman" pitchFamily="18" charset="0"/>
              </a:defRPr>
            </a:lvl1pPr>
            <a:extLst/>
          </a:lstStyle>
          <a:p>
            <a:pPr defTabSz="685800">
              <a:defRPr/>
            </a:pPr>
            <a:fld id="{DCF27999-20F6-425E-82CD-92DDD8CD7E69}" type="datetimeFigureOut">
              <a:rPr lang="en-US" smtClean="0"/>
              <a:pPr defTabSz="685800">
                <a:defRPr/>
              </a:pPr>
              <a:t>2/26/2020</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Times New Roman" pitchFamily="18" charset="0"/>
                <a:cs typeface="Times New Roman" pitchFamily="18" charset="0"/>
              </a:defRPr>
            </a:lvl1pPr>
            <a:extLst/>
          </a:lstStyle>
          <a:p>
            <a:pPr defTabSz="685800">
              <a:defRPr/>
            </a:pPr>
            <a:endParaRPr lang="en-US"/>
          </a:p>
        </p:txBody>
      </p:sp>
      <p:sp>
        <p:nvSpPr>
          <p:cNvPr id="6" name="Slide Number Placeholder 5"/>
          <p:cNvSpPr>
            <a:spLocks noGrp="1"/>
          </p:cNvSpPr>
          <p:nvPr>
            <p:ph type="sldNum" sz="quarter" idx="12"/>
          </p:nvPr>
        </p:nvSpPr>
        <p:spPr/>
        <p:txBody>
          <a:bodyPr/>
          <a:lstStyle>
            <a:lvl1pPr>
              <a:defRPr>
                <a:latin typeface="Times New Roman" panose="02020603050405020304" pitchFamily="18" charset="0"/>
              </a:defRPr>
            </a:lvl1pPr>
          </a:lstStyle>
          <a:p>
            <a:pPr defTabSz="685800">
              <a:defRPr/>
            </a:pPr>
            <a:fld id="{6970541E-64BF-45F1-807C-AC567A380D20}" type="slidenum">
              <a:rPr lang="en-US" altLang="en-US" smtClean="0"/>
              <a:pPr defTabSz="685800">
                <a:defRPr/>
              </a:pPr>
              <a:t>‹#›</a:t>
            </a:fld>
            <a:endParaRPr lang="en-US" altLang="en-US"/>
          </a:p>
        </p:txBody>
      </p:sp>
    </p:spTree>
    <p:extLst>
      <p:ext uri="{BB962C8B-B14F-4D97-AF65-F5344CB8AC3E}">
        <p14:creationId xmlns:p14="http://schemas.microsoft.com/office/powerpoint/2010/main" val="34330897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66801" y="2821839"/>
            <a:ext cx="6255488" cy="1362075"/>
          </a:xfrm>
        </p:spPr>
        <p:txBody>
          <a:bodyPr anchor="t"/>
          <a:lstStyle>
            <a:lvl1pPr algn="r">
              <a:buNone/>
              <a:defRPr sz="3150" b="1" cap="all"/>
            </a:lvl1pPr>
            <a:extLst/>
          </a:lstStyle>
          <a:p>
            <a:r>
              <a:rPr lang="en-US" smtClean="0"/>
              <a:t>Click to edit Master title style</a:t>
            </a:r>
            <a:endParaRPr lang="en-US"/>
          </a:p>
        </p:txBody>
      </p:sp>
      <p:sp>
        <p:nvSpPr>
          <p:cNvPr id="3" name="Text Placeholder 2"/>
          <p:cNvSpPr>
            <a:spLocks noGrp="1"/>
          </p:cNvSpPr>
          <p:nvPr>
            <p:ph type="body" idx="1"/>
          </p:nvPr>
        </p:nvSpPr>
        <p:spPr>
          <a:xfrm>
            <a:off x="1066801" y="1905002"/>
            <a:ext cx="6255488" cy="743507"/>
          </a:xfrm>
        </p:spPr>
        <p:txBody>
          <a:bodyPr anchor="b"/>
          <a:lstStyle>
            <a:lvl1pPr marL="0" indent="0" algn="r">
              <a:buNone/>
              <a:defRPr sz="1500">
                <a:solidFill>
                  <a:schemeClr val="tx1"/>
                </a:solidFill>
                <a:effectLst/>
              </a:defRPr>
            </a:lvl1pPr>
            <a:lvl2pPr>
              <a:buNone/>
              <a:defRPr sz="1350">
                <a:solidFill>
                  <a:schemeClr val="tx1">
                    <a:tint val="75000"/>
                  </a:schemeClr>
                </a:solidFill>
              </a:defRPr>
            </a:lvl2pPr>
            <a:lvl3pPr>
              <a:buNone/>
              <a:defRPr sz="1200">
                <a:solidFill>
                  <a:schemeClr val="tx1">
                    <a:tint val="75000"/>
                  </a:schemeClr>
                </a:solidFill>
              </a:defRPr>
            </a:lvl3pPr>
            <a:lvl4pPr>
              <a:buNone/>
              <a:defRPr sz="1050">
                <a:solidFill>
                  <a:schemeClr val="tx1">
                    <a:tint val="75000"/>
                  </a:schemeClr>
                </a:solidFill>
              </a:defRPr>
            </a:lvl4pPr>
            <a:lvl5pPr>
              <a:buNone/>
              <a:defRPr sz="1050">
                <a:solidFill>
                  <a:schemeClr val="tx1">
                    <a:tint val="75000"/>
                  </a:schemeClr>
                </a:solidFill>
              </a:defRPr>
            </a:lvl5pPr>
            <a:extLst/>
          </a:lstStyle>
          <a:p>
            <a:pPr lvl="0"/>
            <a:r>
              <a:rPr lang="en-US" smtClean="0"/>
              <a:t>Click to edit Master text styles</a:t>
            </a:r>
          </a:p>
        </p:txBody>
      </p:sp>
      <p:sp>
        <p:nvSpPr>
          <p:cNvPr id="4" name="Date Placeholder 3"/>
          <p:cNvSpPr>
            <a:spLocks noGrp="1"/>
          </p:cNvSpPr>
          <p:nvPr>
            <p:ph type="dt" sz="half" idx="10"/>
          </p:nvPr>
        </p:nvSpPr>
        <p:spPr>
          <a:xfrm>
            <a:off x="4724400" y="6556377"/>
            <a:ext cx="2001838" cy="227013"/>
          </a:xfrm>
        </p:spPr>
        <p:txBody>
          <a:bodyPr/>
          <a:lstStyle>
            <a:lvl1pPr fontAlgn="base">
              <a:spcBef>
                <a:spcPct val="0"/>
              </a:spcBef>
              <a:spcAft>
                <a:spcPct val="0"/>
              </a:spcAft>
              <a:defRPr>
                <a:solidFill>
                  <a:srgbClr val="B13F9A"/>
                </a:solidFill>
                <a:latin typeface="Times New Roman" pitchFamily="18" charset="0"/>
                <a:cs typeface="Times New Roman" pitchFamily="18" charset="0"/>
              </a:defRPr>
            </a:lvl1pPr>
            <a:extLst/>
          </a:lstStyle>
          <a:p>
            <a:pPr defTabSz="685800">
              <a:defRPr/>
            </a:pPr>
            <a:fld id="{BDC87193-634A-461D-8999-60CAF9F808E7}" type="datetimeFigureOut">
              <a:rPr lang="en-US" smtClean="0"/>
              <a:pPr defTabSz="685800">
                <a:defRPr/>
              </a:pPr>
              <a:t>2/26/2020</a:t>
            </a:fld>
            <a:endParaRPr lang="en-US"/>
          </a:p>
        </p:txBody>
      </p:sp>
      <p:sp>
        <p:nvSpPr>
          <p:cNvPr id="5" name="Footer Placeholder 4"/>
          <p:cNvSpPr>
            <a:spLocks noGrp="1"/>
          </p:cNvSpPr>
          <p:nvPr>
            <p:ph type="ftr" sz="quarter" idx="11"/>
          </p:nvPr>
        </p:nvSpPr>
        <p:spPr>
          <a:xfrm>
            <a:off x="1735138" y="6556375"/>
            <a:ext cx="2895600" cy="228600"/>
          </a:xfrm>
        </p:spPr>
        <p:txBody>
          <a:bodyPr/>
          <a:lstStyle>
            <a:lvl1pPr fontAlgn="base">
              <a:spcBef>
                <a:spcPct val="0"/>
              </a:spcBef>
              <a:spcAft>
                <a:spcPct val="0"/>
              </a:spcAft>
              <a:defRPr>
                <a:solidFill>
                  <a:srgbClr val="B13F9A"/>
                </a:solidFill>
                <a:latin typeface="Times New Roman" pitchFamily="18" charset="0"/>
                <a:cs typeface="Times New Roman" pitchFamily="18" charset="0"/>
              </a:defRPr>
            </a:lvl1pPr>
            <a:extLst/>
          </a:lstStyle>
          <a:p>
            <a:pPr defTabSz="685800">
              <a:defRPr/>
            </a:pPr>
            <a:endParaRPr lang="en-US"/>
          </a:p>
        </p:txBody>
      </p:sp>
      <p:sp>
        <p:nvSpPr>
          <p:cNvPr id="6" name="Slide Number Placeholder 5"/>
          <p:cNvSpPr>
            <a:spLocks noGrp="1"/>
          </p:cNvSpPr>
          <p:nvPr>
            <p:ph type="sldNum" sz="quarter" idx="12"/>
          </p:nvPr>
        </p:nvSpPr>
        <p:spPr>
          <a:xfrm>
            <a:off x="6734176" y="6554788"/>
            <a:ext cx="587375" cy="228600"/>
          </a:xfrm>
        </p:spPr>
        <p:txBody>
          <a:bodyPr/>
          <a:lstStyle>
            <a:lvl1pPr>
              <a:defRPr>
                <a:latin typeface="Times New Roman" panose="02020603050405020304" pitchFamily="18" charset="0"/>
              </a:defRPr>
            </a:lvl1pPr>
          </a:lstStyle>
          <a:p>
            <a:pPr defTabSz="685800">
              <a:defRPr/>
            </a:pPr>
            <a:fld id="{0BF96A18-9942-4B4E-AA3C-F6C304FF79FE}" type="slidenum">
              <a:rPr lang="en-US" altLang="en-US" smtClean="0"/>
              <a:pPr defTabSz="685800">
                <a:defRPr/>
              </a:pPr>
              <a:t>‹#›</a:t>
            </a:fld>
            <a:endParaRPr lang="en-US" altLang="en-US"/>
          </a:p>
        </p:txBody>
      </p:sp>
    </p:spTree>
    <p:extLst>
      <p:ext uri="{BB962C8B-B14F-4D97-AF65-F5344CB8AC3E}">
        <p14:creationId xmlns:p14="http://schemas.microsoft.com/office/powerpoint/2010/main" val="1258155408"/>
      </p:ext>
    </p:extLst>
  </p:cSld>
  <p:clrMapOvr>
    <a:overrideClrMapping bg1="lt1" tx1="dk1" bg2="lt2" tx2="dk2" accent1="accent1" accent2="accent2" accent3="accent3" accent4="accent4" accent5="accent5" accent6="accent6" hlink="hlink" folHlink="folHlink"/>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2"/>
            <a:ext cx="3520440" cy="4525963"/>
          </a:xfrm>
        </p:spPr>
        <p:txBody>
          <a:bodyPr/>
          <a:lstStyle>
            <a:lvl1pPr>
              <a:defRPr sz="2100"/>
            </a:lvl1pPr>
            <a:lvl2pPr>
              <a:defRPr sz="1800"/>
            </a:lvl2pPr>
            <a:lvl3pPr>
              <a:defRPr sz="1500"/>
            </a:lvl3pPr>
            <a:lvl4pPr>
              <a:defRPr sz="1350"/>
            </a:lvl4pPr>
            <a:lvl5pPr>
              <a:defRPr sz="135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178808" y="1600202"/>
            <a:ext cx="3520440" cy="4525963"/>
          </a:xfrm>
        </p:spPr>
        <p:txBody>
          <a:bodyPr/>
          <a:lstStyle>
            <a:lvl1pPr>
              <a:defRPr sz="2100"/>
            </a:lvl1pPr>
            <a:lvl2pPr>
              <a:defRPr sz="1800"/>
            </a:lvl2pPr>
            <a:lvl3pPr>
              <a:defRPr sz="1500"/>
            </a:lvl3pPr>
            <a:lvl4pPr>
              <a:defRPr sz="1350"/>
            </a:lvl4pPr>
            <a:lvl5pPr>
              <a:defRPr sz="135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fontAlgn="base">
              <a:spcBef>
                <a:spcPct val="0"/>
              </a:spcBef>
              <a:spcAft>
                <a:spcPct val="0"/>
              </a:spcAft>
              <a:defRPr>
                <a:latin typeface="Times New Roman" pitchFamily="18" charset="0"/>
                <a:cs typeface="Times New Roman" pitchFamily="18" charset="0"/>
              </a:defRPr>
            </a:lvl1pPr>
            <a:extLst/>
          </a:lstStyle>
          <a:p>
            <a:pPr defTabSz="685800">
              <a:defRPr/>
            </a:pPr>
            <a:fld id="{1737E31F-7C29-4770-930E-87C907DA2BB7}" type="datetimeFigureOut">
              <a:rPr lang="en-US" smtClean="0"/>
              <a:pPr defTabSz="685800">
                <a:defRPr/>
              </a:pPr>
              <a:t>2/26/2020</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Times New Roman" pitchFamily="18" charset="0"/>
                <a:cs typeface="Times New Roman" pitchFamily="18" charset="0"/>
              </a:defRPr>
            </a:lvl1pPr>
            <a:extLst/>
          </a:lstStyle>
          <a:p>
            <a:pPr defTabSz="685800">
              <a:defRPr/>
            </a:pPr>
            <a:endParaRPr lang="en-US"/>
          </a:p>
        </p:txBody>
      </p:sp>
      <p:sp>
        <p:nvSpPr>
          <p:cNvPr id="7" name="Slide Number Placeholder 6"/>
          <p:cNvSpPr>
            <a:spLocks noGrp="1"/>
          </p:cNvSpPr>
          <p:nvPr>
            <p:ph type="sldNum" sz="quarter" idx="12"/>
          </p:nvPr>
        </p:nvSpPr>
        <p:spPr/>
        <p:txBody>
          <a:bodyPr/>
          <a:lstStyle>
            <a:lvl1pPr>
              <a:defRPr>
                <a:latin typeface="Times New Roman" panose="02020603050405020304" pitchFamily="18" charset="0"/>
              </a:defRPr>
            </a:lvl1pPr>
          </a:lstStyle>
          <a:p>
            <a:pPr defTabSz="685800">
              <a:defRPr/>
            </a:pPr>
            <a:fld id="{327DB153-F936-468F-8887-D463239EFD7C}" type="slidenum">
              <a:rPr lang="en-US" altLang="en-US" smtClean="0"/>
              <a:pPr defTabSz="685800">
                <a:defRPr/>
              </a:pPr>
              <a:t>‹#›</a:t>
            </a:fld>
            <a:endParaRPr lang="en-US" altLang="en-US"/>
          </a:p>
        </p:txBody>
      </p:sp>
    </p:spTree>
    <p:extLst>
      <p:ext uri="{BB962C8B-B14F-4D97-AF65-F5344CB8AC3E}">
        <p14:creationId xmlns:p14="http://schemas.microsoft.com/office/powerpoint/2010/main" val="45814130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lvl1pPr>
              <a:defRPr/>
            </a:lvl1pPr>
            <a:extLst/>
          </a:lstStyle>
          <a:p>
            <a:r>
              <a:rPr lang="en-US" smtClean="0"/>
              <a:t>Click to edit Master title style</a:t>
            </a:r>
            <a:endParaRPr lang="en-US"/>
          </a:p>
        </p:txBody>
      </p:sp>
      <p:sp>
        <p:nvSpPr>
          <p:cNvPr id="3" name="Text Placeholder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350" b="1">
                <a:solidFill>
                  <a:schemeClr val="tx2"/>
                </a:solidFill>
                <a:effectLst/>
              </a:defRPr>
            </a:lvl1pPr>
            <a:lvl2pPr>
              <a:buNone/>
              <a:defRPr sz="1500" b="1"/>
            </a:lvl2pPr>
            <a:lvl3pPr>
              <a:buNone/>
              <a:defRPr sz="1350" b="1"/>
            </a:lvl3pPr>
            <a:lvl4pPr>
              <a:buNone/>
              <a:defRPr sz="1200" b="1"/>
            </a:lvl4pPr>
            <a:lvl5pPr>
              <a:buNone/>
              <a:defRPr sz="1200" b="1"/>
            </a:lvl5pPr>
            <a:extLst/>
          </a:lstStyle>
          <a:p>
            <a:pPr lvl="0"/>
            <a:r>
              <a:rPr lang="en-US" smtClean="0"/>
              <a:t>Click to edit Master text styles</a:t>
            </a:r>
          </a:p>
        </p:txBody>
      </p:sp>
      <p:sp>
        <p:nvSpPr>
          <p:cNvPr id="4" name="Text Placeholder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350" b="1">
                <a:solidFill>
                  <a:schemeClr val="tx2"/>
                </a:solidFill>
                <a:effectLst/>
              </a:defRPr>
            </a:lvl1pPr>
            <a:lvl2pPr>
              <a:buNone/>
              <a:defRPr sz="1500" b="1"/>
            </a:lvl2pPr>
            <a:lvl3pPr>
              <a:buNone/>
              <a:defRPr sz="1350" b="1"/>
            </a:lvl3pPr>
            <a:lvl4pPr>
              <a:buNone/>
              <a:defRPr sz="1200" b="1"/>
            </a:lvl4pPr>
            <a:lvl5pPr>
              <a:buNone/>
              <a:defRPr sz="1200" b="1"/>
            </a:lvl5pPr>
            <a:extLst/>
          </a:lstStyle>
          <a:p>
            <a:pPr lvl="0"/>
            <a:r>
              <a:rPr lang="en-US" smtClean="0"/>
              <a:t>Click to edit Master text styles</a:t>
            </a:r>
          </a:p>
        </p:txBody>
      </p:sp>
      <p:sp>
        <p:nvSpPr>
          <p:cNvPr id="5" name="Content Placeholder 4"/>
          <p:cNvSpPr>
            <a:spLocks noGrp="1"/>
          </p:cNvSpPr>
          <p:nvPr>
            <p:ph sz="quarter" idx="2"/>
          </p:nvPr>
        </p:nvSpPr>
        <p:spPr>
          <a:xfrm>
            <a:off x="457200" y="1711840"/>
            <a:ext cx="3520440" cy="4114800"/>
          </a:xfrm>
        </p:spPr>
        <p:txBody>
          <a:bodyPr/>
          <a:lstStyle>
            <a:lvl1pPr>
              <a:defRPr sz="1800"/>
            </a:lvl1pPr>
            <a:lvl2pPr>
              <a:defRPr sz="1500"/>
            </a:lvl2pPr>
            <a:lvl3pPr>
              <a:defRPr sz="1350"/>
            </a:lvl3pPr>
            <a:lvl4pPr>
              <a:defRPr sz="1200"/>
            </a:lvl4pPr>
            <a:lvl5pPr>
              <a:defRPr sz="12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178808" y="1711840"/>
            <a:ext cx="3520440" cy="4114800"/>
          </a:xfrm>
        </p:spPr>
        <p:txBody>
          <a:bodyPr/>
          <a:lstStyle>
            <a:lvl1pPr>
              <a:defRPr sz="1800"/>
            </a:lvl1pPr>
            <a:lvl2pPr>
              <a:defRPr sz="1500"/>
            </a:lvl2pPr>
            <a:lvl3pPr>
              <a:defRPr sz="1350"/>
            </a:lvl3pPr>
            <a:lvl4pPr>
              <a:defRPr sz="1200"/>
            </a:lvl4pPr>
            <a:lvl5pPr>
              <a:defRPr sz="12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fontAlgn="base">
              <a:spcBef>
                <a:spcPct val="0"/>
              </a:spcBef>
              <a:spcAft>
                <a:spcPct val="0"/>
              </a:spcAft>
              <a:defRPr>
                <a:latin typeface="Times New Roman" pitchFamily="18" charset="0"/>
                <a:cs typeface="Times New Roman" pitchFamily="18" charset="0"/>
              </a:defRPr>
            </a:lvl1pPr>
            <a:extLst/>
          </a:lstStyle>
          <a:p>
            <a:pPr defTabSz="685800">
              <a:defRPr/>
            </a:pPr>
            <a:fld id="{C1D3D45F-1E7D-48BF-8760-827E96355E72}" type="datetimeFigureOut">
              <a:rPr lang="en-US" smtClean="0"/>
              <a:pPr defTabSz="685800">
                <a:defRPr/>
              </a:pPr>
              <a:t>2/26/2020</a:t>
            </a:fld>
            <a:endParaRPr lang="en-US"/>
          </a:p>
        </p:txBody>
      </p:sp>
      <p:sp>
        <p:nvSpPr>
          <p:cNvPr id="8" name="Footer Placeholder 7"/>
          <p:cNvSpPr>
            <a:spLocks noGrp="1"/>
          </p:cNvSpPr>
          <p:nvPr>
            <p:ph type="ftr" sz="quarter" idx="11"/>
          </p:nvPr>
        </p:nvSpPr>
        <p:spPr/>
        <p:txBody>
          <a:bodyPr/>
          <a:lstStyle>
            <a:lvl1pPr fontAlgn="base">
              <a:spcBef>
                <a:spcPct val="0"/>
              </a:spcBef>
              <a:spcAft>
                <a:spcPct val="0"/>
              </a:spcAft>
              <a:defRPr>
                <a:latin typeface="Times New Roman" pitchFamily="18" charset="0"/>
                <a:cs typeface="Times New Roman" pitchFamily="18" charset="0"/>
              </a:defRPr>
            </a:lvl1pPr>
            <a:extLst/>
          </a:lstStyle>
          <a:p>
            <a:pPr defTabSz="685800">
              <a:defRPr/>
            </a:pPr>
            <a:endParaRPr lang="en-US"/>
          </a:p>
        </p:txBody>
      </p:sp>
      <p:sp>
        <p:nvSpPr>
          <p:cNvPr id="9" name="Slide Number Placeholder 8"/>
          <p:cNvSpPr>
            <a:spLocks noGrp="1"/>
          </p:cNvSpPr>
          <p:nvPr>
            <p:ph type="sldNum" sz="quarter" idx="12"/>
          </p:nvPr>
        </p:nvSpPr>
        <p:spPr/>
        <p:txBody>
          <a:bodyPr/>
          <a:lstStyle>
            <a:lvl1pPr>
              <a:defRPr>
                <a:latin typeface="Times New Roman" panose="02020603050405020304" pitchFamily="18" charset="0"/>
              </a:defRPr>
            </a:lvl1pPr>
          </a:lstStyle>
          <a:p>
            <a:pPr defTabSz="685800">
              <a:defRPr/>
            </a:pPr>
            <a:fld id="{B384917B-2B65-482A-B72C-F99F60A7450F}" type="slidenum">
              <a:rPr lang="en-US" altLang="en-US" smtClean="0"/>
              <a:pPr defTabSz="685800">
                <a:defRPr/>
              </a:pPr>
              <a:t>‹#›</a:t>
            </a:fld>
            <a:endParaRPr lang="en-US" altLang="en-US"/>
          </a:p>
        </p:txBody>
      </p:sp>
    </p:spTree>
    <p:extLst>
      <p:ext uri="{BB962C8B-B14F-4D97-AF65-F5344CB8AC3E}">
        <p14:creationId xmlns:p14="http://schemas.microsoft.com/office/powerpoint/2010/main" val="172372965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fontAlgn="base">
              <a:spcBef>
                <a:spcPct val="0"/>
              </a:spcBef>
              <a:spcAft>
                <a:spcPct val="0"/>
              </a:spcAft>
              <a:defRPr>
                <a:latin typeface="Times New Roman" pitchFamily="18" charset="0"/>
                <a:cs typeface="Times New Roman" pitchFamily="18" charset="0"/>
              </a:defRPr>
            </a:lvl1pPr>
            <a:extLst/>
          </a:lstStyle>
          <a:p>
            <a:pPr defTabSz="685800">
              <a:defRPr/>
            </a:pPr>
            <a:fld id="{DDD43799-D655-4B25-B0D7-FA7437DA6173}" type="datetimeFigureOut">
              <a:rPr lang="en-US" smtClean="0"/>
              <a:pPr defTabSz="685800">
                <a:defRPr/>
              </a:pPr>
              <a:t>2/26/2020</a:t>
            </a:fld>
            <a:endParaRPr lang="en-US"/>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Times New Roman" pitchFamily="18" charset="0"/>
                <a:cs typeface="Times New Roman" pitchFamily="18" charset="0"/>
              </a:defRPr>
            </a:lvl1pPr>
            <a:extLst/>
          </a:lstStyle>
          <a:p>
            <a:pPr defTabSz="685800">
              <a:defRPr/>
            </a:pPr>
            <a:endParaRPr lang="en-US"/>
          </a:p>
        </p:txBody>
      </p:sp>
      <p:sp>
        <p:nvSpPr>
          <p:cNvPr id="5" name="Slide Number Placeholder 4"/>
          <p:cNvSpPr>
            <a:spLocks noGrp="1"/>
          </p:cNvSpPr>
          <p:nvPr>
            <p:ph type="sldNum" sz="quarter" idx="12"/>
          </p:nvPr>
        </p:nvSpPr>
        <p:spPr/>
        <p:txBody>
          <a:bodyPr/>
          <a:lstStyle>
            <a:lvl1pPr>
              <a:defRPr>
                <a:latin typeface="Times New Roman" panose="02020603050405020304" pitchFamily="18" charset="0"/>
              </a:defRPr>
            </a:lvl1pPr>
          </a:lstStyle>
          <a:p>
            <a:pPr defTabSz="685800">
              <a:defRPr/>
            </a:pPr>
            <a:fld id="{71E8A3FC-E3BA-43EB-9BD4-617B1084E99C}" type="slidenum">
              <a:rPr lang="en-US" altLang="en-US" smtClean="0"/>
              <a:pPr defTabSz="685800">
                <a:defRPr/>
              </a:pPr>
              <a:t>‹#›</a:t>
            </a:fld>
            <a:endParaRPr lang="en-US" altLang="en-US"/>
          </a:p>
        </p:txBody>
      </p:sp>
    </p:spTree>
    <p:extLst>
      <p:ext uri="{BB962C8B-B14F-4D97-AF65-F5344CB8AC3E}">
        <p14:creationId xmlns:p14="http://schemas.microsoft.com/office/powerpoint/2010/main" val="51742765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solidFill>
                  <a:srgbClr val="B13F9A"/>
                </a:solidFill>
                <a:latin typeface="Times New Roman" pitchFamily="18" charset="0"/>
                <a:cs typeface="Times New Roman" pitchFamily="18" charset="0"/>
              </a:defRPr>
            </a:lvl1pPr>
            <a:extLst/>
          </a:lstStyle>
          <a:p>
            <a:pPr defTabSz="685800">
              <a:defRPr/>
            </a:pPr>
            <a:fld id="{FBD02C6F-7C1B-4357-BC99-497F50223B10}" type="datetimeFigureOut">
              <a:rPr lang="en-US" smtClean="0"/>
              <a:pPr defTabSz="685800">
                <a:defRPr/>
              </a:pPr>
              <a:t>2/26/2020</a:t>
            </a:fld>
            <a:endParaRPr lang="en-US"/>
          </a:p>
        </p:txBody>
      </p:sp>
      <p:sp>
        <p:nvSpPr>
          <p:cNvPr id="3" name="Footer Placeholder 2"/>
          <p:cNvSpPr>
            <a:spLocks noGrp="1"/>
          </p:cNvSpPr>
          <p:nvPr>
            <p:ph type="ftr" sz="quarter" idx="11"/>
          </p:nvPr>
        </p:nvSpPr>
        <p:spPr/>
        <p:txBody>
          <a:bodyPr/>
          <a:lstStyle>
            <a:lvl1pPr fontAlgn="base">
              <a:spcBef>
                <a:spcPct val="0"/>
              </a:spcBef>
              <a:spcAft>
                <a:spcPct val="0"/>
              </a:spcAft>
              <a:defRPr>
                <a:solidFill>
                  <a:srgbClr val="B13F9A"/>
                </a:solidFill>
                <a:latin typeface="Times New Roman" pitchFamily="18" charset="0"/>
                <a:cs typeface="Times New Roman" pitchFamily="18" charset="0"/>
              </a:defRPr>
            </a:lvl1pPr>
            <a:extLst/>
          </a:lstStyle>
          <a:p>
            <a:pPr defTabSz="685800">
              <a:defRPr/>
            </a:pPr>
            <a:endParaRPr lang="en-US"/>
          </a:p>
        </p:txBody>
      </p:sp>
      <p:sp>
        <p:nvSpPr>
          <p:cNvPr id="4" name="Slide Number Placeholder 3"/>
          <p:cNvSpPr>
            <a:spLocks noGrp="1"/>
          </p:cNvSpPr>
          <p:nvPr>
            <p:ph type="sldNum" sz="quarter" idx="12"/>
          </p:nvPr>
        </p:nvSpPr>
        <p:spPr/>
        <p:txBody>
          <a:bodyPr/>
          <a:lstStyle>
            <a:lvl1pPr>
              <a:defRPr>
                <a:latin typeface="Times New Roman" panose="02020603050405020304" pitchFamily="18" charset="0"/>
              </a:defRPr>
            </a:lvl1pPr>
          </a:lstStyle>
          <a:p>
            <a:pPr defTabSz="685800">
              <a:defRPr/>
            </a:pPr>
            <a:fld id="{0988C169-D9E9-4440-8E6C-774670C35E9A}" type="slidenum">
              <a:rPr lang="en-US" altLang="en-US" smtClean="0"/>
              <a:pPr defTabSz="685800">
                <a:defRPr/>
              </a:pPr>
              <a:t>‹#›</a:t>
            </a:fld>
            <a:endParaRPr lang="en-US" altLang="en-US"/>
          </a:p>
        </p:txBody>
      </p:sp>
    </p:spTree>
    <p:extLst>
      <p:ext uri="{BB962C8B-B14F-4D97-AF65-F5344CB8AC3E}">
        <p14:creationId xmlns:p14="http://schemas.microsoft.com/office/powerpoint/2010/main" val="283072400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1173480"/>
          </a:xfrm>
        </p:spPr>
        <p:txBody>
          <a:bodyPr wrap="square"/>
          <a:lstStyle>
            <a:lvl1pPr algn="l">
              <a:buNone/>
              <a:defRPr lang="en-US" sz="1800" baseline="0" smtClean="0"/>
            </a:lvl1pPr>
            <a:extLst/>
          </a:lstStyle>
          <a:p>
            <a:r>
              <a:rPr lang="en-US" smtClean="0"/>
              <a:t>Click to edit Master title style</a:t>
            </a:r>
            <a:endParaRPr lang="en-US"/>
          </a:p>
        </p:txBody>
      </p:sp>
      <p:sp>
        <p:nvSpPr>
          <p:cNvPr id="3" name="Text Placeholder 2"/>
          <p:cNvSpPr>
            <a:spLocks noGrp="1"/>
          </p:cNvSpPr>
          <p:nvPr>
            <p:ph type="body" idx="2"/>
          </p:nvPr>
        </p:nvSpPr>
        <p:spPr>
          <a:xfrm>
            <a:off x="457200" y="1497416"/>
            <a:ext cx="5897880" cy="602512"/>
          </a:xfrm>
        </p:spPr>
        <p:txBody>
          <a:bodyPr rot="0" spcFirstLastPara="0" vertOverflow="overflow" horzOverflow="overflow" lIns="45720" tIns="0" rIns="0" bIns="0" spcCol="0" rtlCol="0" fromWordArt="0" forceAA="0">
            <a:normAutofit/>
          </a:bodyPr>
          <a:lstStyle>
            <a:lvl1pPr marL="0" indent="0">
              <a:spcBef>
                <a:spcPts val="0"/>
              </a:spcBef>
              <a:spcAft>
                <a:spcPts val="0"/>
              </a:spcAft>
              <a:buNone/>
              <a:defRPr sz="1050"/>
            </a:lvl1pPr>
            <a:lvl2pPr>
              <a:buNone/>
              <a:defRPr sz="900"/>
            </a:lvl2pPr>
            <a:lvl3pPr>
              <a:buNone/>
              <a:defRPr sz="750"/>
            </a:lvl3pPr>
            <a:lvl4pPr>
              <a:buNone/>
              <a:defRPr sz="675"/>
            </a:lvl4pPr>
            <a:lvl5pPr>
              <a:buNone/>
              <a:defRPr sz="675"/>
            </a:lvl5pPr>
            <a:extLst/>
          </a:lstStyle>
          <a:p>
            <a:pPr lvl="0"/>
            <a:r>
              <a:rPr lang="en-US" smtClean="0"/>
              <a:t>Click to edit Master text styles</a:t>
            </a:r>
          </a:p>
        </p:txBody>
      </p:sp>
      <p:sp>
        <p:nvSpPr>
          <p:cNvPr id="4" name="Content Placeholder 3"/>
          <p:cNvSpPr>
            <a:spLocks noGrp="1"/>
          </p:cNvSpPr>
          <p:nvPr>
            <p:ph sz="half" idx="1"/>
          </p:nvPr>
        </p:nvSpPr>
        <p:spPr>
          <a:xfrm>
            <a:off x="457200" y="2133600"/>
            <a:ext cx="7239000" cy="4371752"/>
          </a:xfrm>
        </p:spPr>
        <p:txBody>
          <a:bodyPr/>
          <a:lstStyle>
            <a:lvl1pPr>
              <a:defRPr sz="2400"/>
            </a:lvl1pPr>
            <a:lvl2pPr>
              <a:defRPr sz="2100"/>
            </a:lvl2pPr>
            <a:lvl3pPr>
              <a:defRPr sz="1800"/>
            </a:lvl3pPr>
            <a:lvl4pPr>
              <a:defRPr sz="1500"/>
            </a:lvl4pPr>
            <a:lvl5pPr>
              <a:defRPr sz="15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fontAlgn="base">
              <a:spcBef>
                <a:spcPct val="0"/>
              </a:spcBef>
              <a:spcAft>
                <a:spcPct val="0"/>
              </a:spcAft>
              <a:defRPr>
                <a:latin typeface="Times New Roman" pitchFamily="18" charset="0"/>
                <a:cs typeface="Times New Roman" pitchFamily="18" charset="0"/>
              </a:defRPr>
            </a:lvl1pPr>
            <a:extLst/>
          </a:lstStyle>
          <a:p>
            <a:pPr defTabSz="685800">
              <a:defRPr/>
            </a:pPr>
            <a:fld id="{9B1B08C2-1AB7-4C9F-9BB5-8D3D797423F8}" type="datetimeFigureOut">
              <a:rPr lang="en-US" smtClean="0"/>
              <a:pPr defTabSz="685800">
                <a:defRPr/>
              </a:pPr>
              <a:t>2/26/2020</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Times New Roman" pitchFamily="18" charset="0"/>
                <a:cs typeface="Times New Roman" pitchFamily="18" charset="0"/>
              </a:defRPr>
            </a:lvl1pPr>
            <a:extLst/>
          </a:lstStyle>
          <a:p>
            <a:pPr defTabSz="685800">
              <a:defRPr/>
            </a:pPr>
            <a:endParaRPr lang="en-US"/>
          </a:p>
        </p:txBody>
      </p:sp>
      <p:sp>
        <p:nvSpPr>
          <p:cNvPr id="7" name="Slide Number Placeholder 6"/>
          <p:cNvSpPr>
            <a:spLocks noGrp="1"/>
          </p:cNvSpPr>
          <p:nvPr>
            <p:ph type="sldNum" sz="quarter" idx="12"/>
          </p:nvPr>
        </p:nvSpPr>
        <p:spPr/>
        <p:txBody>
          <a:bodyPr/>
          <a:lstStyle>
            <a:lvl1pPr>
              <a:defRPr>
                <a:latin typeface="Times New Roman" panose="02020603050405020304" pitchFamily="18" charset="0"/>
              </a:defRPr>
            </a:lvl1pPr>
          </a:lstStyle>
          <a:p>
            <a:pPr defTabSz="685800">
              <a:defRPr/>
            </a:pPr>
            <a:fld id="{4C6E62EF-408F-46BC-A918-86712115F99B}" type="slidenum">
              <a:rPr lang="en-US" altLang="en-US" smtClean="0"/>
              <a:pPr defTabSz="685800">
                <a:defRPr/>
              </a:pPr>
              <a:t>‹#›</a:t>
            </a:fld>
            <a:endParaRPr lang="en-US" altLang="en-US"/>
          </a:p>
        </p:txBody>
      </p:sp>
    </p:spTree>
    <p:extLst>
      <p:ext uri="{BB962C8B-B14F-4D97-AF65-F5344CB8AC3E}">
        <p14:creationId xmlns:p14="http://schemas.microsoft.com/office/powerpoint/2010/main" val="376240872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blipFill dpi="0" rotWithShape="0">
          <a:blip r:embed="rId3"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a:xfrm rot="21240000">
            <a:off x="598489" y="1004888"/>
            <a:ext cx="4319587" cy="4311650"/>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Georgia"/>
              <a:ea typeface="+mn-ea"/>
              <a:cs typeface="+mn-cs"/>
            </a:endParaRPr>
          </a:p>
        </p:txBody>
      </p:sp>
      <p:sp>
        <p:nvSpPr>
          <p:cNvPr id="6" name="Rectangle 5"/>
          <p:cNvSpPr/>
          <p:nvPr/>
        </p:nvSpPr>
        <p:spPr>
          <a:xfrm rot="21420000">
            <a:off x="596901" y="998540"/>
            <a:ext cx="4319588" cy="4313237"/>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Georgia"/>
              <a:ea typeface="+mn-ea"/>
              <a:cs typeface="+mn-cs"/>
            </a:endParaRPr>
          </a:p>
        </p:txBody>
      </p:sp>
      <p:sp>
        <p:nvSpPr>
          <p:cNvPr id="2" name="Title 1"/>
          <p:cNvSpPr>
            <a:spLocks noGrp="1"/>
          </p:cNvSpPr>
          <p:nvPr>
            <p:ph type="title"/>
          </p:nvPr>
        </p:nvSpPr>
        <p:spPr>
          <a:xfrm>
            <a:off x="5389098" y="1143000"/>
            <a:ext cx="3429000" cy="2057400"/>
          </a:xfrm>
        </p:spPr>
        <p:txBody>
          <a:bodyPr/>
          <a:lstStyle>
            <a:lvl1pPr algn="l">
              <a:buNone/>
              <a:defRPr sz="225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lang="en-US" smtClean="0"/>
              <a:t>Click to edit Master title style</a:t>
            </a:r>
            <a:endParaRPr lang="en-US" dirty="0"/>
          </a:p>
        </p:txBody>
      </p:sp>
      <p:sp>
        <p:nvSpPr>
          <p:cNvPr id="4" name="Text Placeholder 3"/>
          <p:cNvSpPr>
            <a:spLocks noGrp="1"/>
          </p:cNvSpPr>
          <p:nvPr>
            <p:ph type="body" sz="half" idx="2"/>
          </p:nvPr>
        </p:nvSpPr>
        <p:spPr>
          <a:xfrm>
            <a:off x="5389098" y="3283634"/>
            <a:ext cx="3429000" cy="1920240"/>
          </a:xfrm>
        </p:spPr>
        <p:txBody>
          <a:bodyPr rot="0" spcFirstLastPara="0" vertOverflow="overflow" horzOverflow="overflow" lIns="82296" tIns="0" rIns="0" bIns="0" spcCol="0" rtlCol="0" fromWordArt="0" forceAA="0">
            <a:normAutofit/>
          </a:bodyPr>
          <a:lstStyle>
            <a:lvl1pPr marL="0" indent="0">
              <a:lnSpc>
                <a:spcPct val="100000"/>
              </a:lnSpc>
              <a:spcBef>
                <a:spcPts val="0"/>
              </a:spcBef>
              <a:buFontTx/>
              <a:buNone/>
              <a:defRPr sz="1050" baseline="0">
                <a:solidFill>
                  <a:schemeClr val="tx1"/>
                </a:solidFill>
              </a:defRPr>
            </a:lvl1pPr>
            <a:lvl2pPr>
              <a:defRPr sz="900"/>
            </a:lvl2pPr>
            <a:lvl3pPr>
              <a:defRPr sz="750"/>
            </a:lvl3pPr>
            <a:lvl4pPr>
              <a:defRPr sz="675"/>
            </a:lvl4pPr>
            <a:lvl5pPr>
              <a:defRPr sz="675"/>
            </a:lvl5pPr>
            <a:extLst/>
          </a:lstStyle>
          <a:p>
            <a:pPr lvl="0"/>
            <a:r>
              <a:rPr lang="en-US" smtClean="0"/>
              <a:t>Click to edit Master text styles</a:t>
            </a:r>
          </a:p>
        </p:txBody>
      </p:sp>
      <p:sp>
        <p:nvSpPr>
          <p:cNvPr id="10" name="Picture Placeholder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normAutofit/>
          </a:bodyPr>
          <a:lstStyle>
            <a:lvl1pPr marL="0" indent="0">
              <a:buNone/>
              <a:defRPr sz="2400"/>
            </a:lvl1pPr>
            <a:extLst/>
          </a:lstStyle>
          <a:p>
            <a:pPr lvl="0"/>
            <a:r>
              <a:rPr lang="en-US" noProof="0" smtClean="0"/>
              <a:t>Click icon to add picture</a:t>
            </a:r>
            <a:endParaRPr lang="en-US" noProof="0" dirty="0"/>
          </a:p>
        </p:txBody>
      </p:sp>
      <p:sp>
        <p:nvSpPr>
          <p:cNvPr id="7" name="Date Placeholder 4"/>
          <p:cNvSpPr>
            <a:spLocks noGrp="1"/>
          </p:cNvSpPr>
          <p:nvPr>
            <p:ph type="dt" sz="half" idx="10"/>
          </p:nvPr>
        </p:nvSpPr>
        <p:spPr/>
        <p:txBody>
          <a:bodyPr/>
          <a:lstStyle>
            <a:lvl1pPr fontAlgn="base">
              <a:spcBef>
                <a:spcPct val="0"/>
              </a:spcBef>
              <a:spcAft>
                <a:spcPct val="0"/>
              </a:spcAft>
              <a:defRPr>
                <a:solidFill>
                  <a:srgbClr val="F4E7ED"/>
                </a:solidFill>
                <a:latin typeface="Times New Roman" pitchFamily="18" charset="0"/>
                <a:cs typeface="Times New Roman" pitchFamily="18" charset="0"/>
              </a:defRPr>
            </a:lvl1pPr>
            <a:extLst/>
          </a:lstStyle>
          <a:p>
            <a:pPr defTabSz="685800">
              <a:defRPr/>
            </a:pPr>
            <a:fld id="{9DD9391E-0BDF-409C-9F43-558B64512BED}" type="datetimeFigureOut">
              <a:rPr lang="en-US" smtClean="0"/>
              <a:pPr defTabSz="685800">
                <a:defRPr/>
              </a:pPr>
              <a:t>2/26/2020</a:t>
            </a:fld>
            <a:endParaRPr lang="en-US"/>
          </a:p>
        </p:txBody>
      </p:sp>
      <p:sp>
        <p:nvSpPr>
          <p:cNvPr id="8" name="Footer Placeholder 5"/>
          <p:cNvSpPr>
            <a:spLocks noGrp="1"/>
          </p:cNvSpPr>
          <p:nvPr>
            <p:ph type="ftr" sz="quarter" idx="11"/>
          </p:nvPr>
        </p:nvSpPr>
        <p:spPr/>
        <p:txBody>
          <a:bodyPr/>
          <a:lstStyle>
            <a:lvl1pPr fontAlgn="base">
              <a:spcBef>
                <a:spcPct val="0"/>
              </a:spcBef>
              <a:spcAft>
                <a:spcPct val="0"/>
              </a:spcAft>
              <a:defRPr>
                <a:solidFill>
                  <a:srgbClr val="F4E7ED"/>
                </a:solidFill>
                <a:latin typeface="Times New Roman" pitchFamily="18" charset="0"/>
                <a:cs typeface="Times New Roman" pitchFamily="18" charset="0"/>
              </a:defRPr>
            </a:lvl1pPr>
            <a:extLst/>
          </a:lstStyle>
          <a:p>
            <a:pPr defTabSz="685800">
              <a:defRPr/>
            </a:pPr>
            <a:endParaRPr lang="en-US"/>
          </a:p>
        </p:txBody>
      </p:sp>
      <p:sp>
        <p:nvSpPr>
          <p:cNvPr id="9" name="Slide Number Placeholder 6"/>
          <p:cNvSpPr>
            <a:spLocks noGrp="1"/>
          </p:cNvSpPr>
          <p:nvPr>
            <p:ph type="sldNum" sz="quarter" idx="12"/>
          </p:nvPr>
        </p:nvSpPr>
        <p:spPr/>
        <p:txBody>
          <a:bodyPr/>
          <a:lstStyle>
            <a:lvl1pPr>
              <a:defRPr>
                <a:solidFill>
                  <a:srgbClr val="F4E7ED"/>
                </a:solidFill>
                <a:latin typeface="Times New Roman" panose="02020603050405020304" pitchFamily="18" charset="0"/>
              </a:defRPr>
            </a:lvl1pPr>
          </a:lstStyle>
          <a:p>
            <a:pPr defTabSz="685800">
              <a:defRPr/>
            </a:pPr>
            <a:fld id="{60F3CE4F-FEC4-4F9C-906D-FA4902370F01}" type="slidenum">
              <a:rPr lang="en-US" altLang="en-US" smtClean="0"/>
              <a:pPr defTabSz="685800">
                <a:defRPr/>
              </a:pPr>
              <a:t>‹#›</a:t>
            </a:fld>
            <a:endParaRPr lang="en-US" altLang="en-US"/>
          </a:p>
        </p:txBody>
      </p:sp>
    </p:spTree>
    <p:extLst>
      <p:ext uri="{BB962C8B-B14F-4D97-AF65-F5344CB8AC3E}">
        <p14:creationId xmlns:p14="http://schemas.microsoft.com/office/powerpoint/2010/main" val="2055457974"/>
      </p:ext>
    </p:extLst>
  </p:cSld>
  <p:clrMapOvr>
    <a:overrideClrMapping bg1="dk1" tx1="lt1" bg2="dk2" tx2="lt2" accent1="accent1" accent2="accent2" accent3="accent3" accent4="accent4" accent5="accent5" accent6="accent6" hlink="hlink" folHlink="folHlink"/>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Times New Roman" pitchFamily="18" charset="0"/>
                <a:cs typeface="Times New Roman" pitchFamily="18" charset="0"/>
              </a:defRPr>
            </a:lvl1pPr>
            <a:extLst/>
          </a:lstStyle>
          <a:p>
            <a:pPr defTabSz="685800">
              <a:defRPr/>
            </a:pPr>
            <a:fld id="{87B50635-3D6A-4E88-9814-D54C7762E59F}" type="datetimeFigureOut">
              <a:rPr lang="en-US" smtClean="0"/>
              <a:pPr defTabSz="685800">
                <a:defRPr/>
              </a:pPr>
              <a:t>2/26/2020</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Times New Roman" pitchFamily="18" charset="0"/>
                <a:cs typeface="Times New Roman" pitchFamily="18" charset="0"/>
              </a:defRPr>
            </a:lvl1pPr>
            <a:extLst/>
          </a:lstStyle>
          <a:p>
            <a:pPr defTabSz="685800">
              <a:defRPr/>
            </a:pPr>
            <a:endParaRPr lang="en-US"/>
          </a:p>
        </p:txBody>
      </p:sp>
      <p:sp>
        <p:nvSpPr>
          <p:cNvPr id="6" name="Slide Number Placeholder 5"/>
          <p:cNvSpPr>
            <a:spLocks noGrp="1"/>
          </p:cNvSpPr>
          <p:nvPr>
            <p:ph type="sldNum" sz="quarter" idx="12"/>
          </p:nvPr>
        </p:nvSpPr>
        <p:spPr/>
        <p:txBody>
          <a:bodyPr/>
          <a:lstStyle>
            <a:lvl1pPr>
              <a:defRPr>
                <a:latin typeface="Times New Roman" panose="02020603050405020304" pitchFamily="18" charset="0"/>
              </a:defRPr>
            </a:lvl1pPr>
          </a:lstStyle>
          <a:p>
            <a:pPr defTabSz="685800">
              <a:defRPr/>
            </a:pPr>
            <a:fld id="{20EA118C-E619-4F6D-9F42-50B59AE0EFF9}" type="slidenum">
              <a:rPr lang="en-US" altLang="en-US" smtClean="0"/>
              <a:pPr defTabSz="685800">
                <a:defRPr/>
              </a:pPr>
              <a:t>‹#›</a:t>
            </a:fld>
            <a:endParaRPr lang="en-US" altLang="en-US"/>
          </a:p>
        </p:txBody>
      </p:sp>
    </p:spTree>
    <p:extLst>
      <p:ext uri="{BB962C8B-B14F-4D97-AF65-F5344CB8AC3E}">
        <p14:creationId xmlns:p14="http://schemas.microsoft.com/office/powerpoint/2010/main" val="301705954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957"/>
            <a:ext cx="1524000" cy="5851525"/>
          </a:xfrm>
        </p:spPr>
        <p:txBody>
          <a:bodyPr vert="eaVert" ancho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4"/>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243388" y="6557963"/>
            <a:ext cx="2001837" cy="227012"/>
          </a:xfrm>
        </p:spPr>
        <p:txBody>
          <a:bodyPr/>
          <a:lstStyle>
            <a:lvl1pPr fontAlgn="base">
              <a:spcBef>
                <a:spcPct val="0"/>
              </a:spcBef>
              <a:spcAft>
                <a:spcPct val="0"/>
              </a:spcAft>
              <a:defRPr>
                <a:latin typeface="Times New Roman" pitchFamily="18" charset="0"/>
                <a:cs typeface="Times New Roman" pitchFamily="18" charset="0"/>
              </a:defRPr>
            </a:lvl1pPr>
            <a:extLst/>
          </a:lstStyle>
          <a:p>
            <a:pPr defTabSz="685800">
              <a:defRPr/>
            </a:pPr>
            <a:fld id="{7A090417-4EA9-4C49-92DD-1E6313165F51}" type="datetimeFigureOut">
              <a:rPr lang="en-US" smtClean="0"/>
              <a:pPr defTabSz="685800">
                <a:defRPr/>
              </a:pPr>
              <a:t>2/26/2020</a:t>
            </a:fld>
            <a:endParaRPr lang="en-US"/>
          </a:p>
        </p:txBody>
      </p:sp>
      <p:sp>
        <p:nvSpPr>
          <p:cNvPr id="5" name="Footer Placeholder 4"/>
          <p:cNvSpPr>
            <a:spLocks noGrp="1"/>
          </p:cNvSpPr>
          <p:nvPr>
            <p:ph type="ftr" sz="quarter" idx="11"/>
          </p:nvPr>
        </p:nvSpPr>
        <p:spPr>
          <a:xfrm>
            <a:off x="457200" y="6556375"/>
            <a:ext cx="3657600" cy="228600"/>
          </a:xfrm>
        </p:spPr>
        <p:txBody>
          <a:bodyPr/>
          <a:lstStyle>
            <a:lvl1pPr fontAlgn="base">
              <a:spcBef>
                <a:spcPct val="0"/>
              </a:spcBef>
              <a:spcAft>
                <a:spcPct val="0"/>
              </a:spcAft>
              <a:defRPr>
                <a:latin typeface="Times New Roman" pitchFamily="18" charset="0"/>
                <a:cs typeface="Times New Roman" pitchFamily="18" charset="0"/>
              </a:defRPr>
            </a:lvl1pPr>
            <a:extLst/>
          </a:lstStyle>
          <a:p>
            <a:pPr defTabSz="685800">
              <a:defRPr/>
            </a:pPr>
            <a:endParaRPr lang="en-US"/>
          </a:p>
        </p:txBody>
      </p:sp>
      <p:sp>
        <p:nvSpPr>
          <p:cNvPr id="6" name="Slide Number Placeholder 5"/>
          <p:cNvSpPr>
            <a:spLocks noGrp="1"/>
          </p:cNvSpPr>
          <p:nvPr>
            <p:ph type="sldNum" sz="quarter" idx="12"/>
          </p:nvPr>
        </p:nvSpPr>
        <p:spPr>
          <a:xfrm>
            <a:off x="6254751" y="6553200"/>
            <a:ext cx="587375" cy="228600"/>
          </a:xfrm>
        </p:spPr>
        <p:txBody>
          <a:bodyPr/>
          <a:lstStyle>
            <a:lvl1pPr>
              <a:defRPr>
                <a:latin typeface="Times New Roman" panose="02020603050405020304" pitchFamily="18" charset="0"/>
              </a:defRPr>
            </a:lvl1pPr>
          </a:lstStyle>
          <a:p>
            <a:pPr defTabSz="685800">
              <a:defRPr/>
            </a:pPr>
            <a:fld id="{08D4A104-59F6-464A-A5BC-840E874B4826}" type="slidenum">
              <a:rPr lang="en-US" altLang="en-US" smtClean="0"/>
              <a:pPr defTabSz="685800">
                <a:defRPr/>
              </a:pPr>
              <a:t>‹#›</a:t>
            </a:fld>
            <a:endParaRPr lang="en-US" altLang="en-US"/>
          </a:p>
        </p:txBody>
      </p:sp>
    </p:spTree>
    <p:extLst>
      <p:ext uri="{BB962C8B-B14F-4D97-AF65-F5344CB8AC3E}">
        <p14:creationId xmlns:p14="http://schemas.microsoft.com/office/powerpoint/2010/main" val="11383098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46C6665B-5B46-4ED4-B776-70DABDED2494}" type="slidenum">
              <a:rPr lang="ar-SA"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06207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flipH="1">
            <a:off x="2667000" y="0"/>
            <a:ext cx="6477000" cy="6858000"/>
          </a:xfrm>
          <a:prstGeom prst="rect">
            <a:avLst/>
          </a:prstGeom>
          <a:blipFill>
            <a:blip r:embed="rId3" cstate="email">
              <a:alphaModFix amt="43000"/>
              <a:extLst>
                <a:ext uri="{28A0092B-C50C-407E-A947-70E740481C1C}">
                  <a14:useLocalDpi xmlns:a14="http://schemas.microsoft.com/office/drawing/2010/main"/>
                </a:ext>
              </a:extLst>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Georgia"/>
              <a:ea typeface="+mn-ea"/>
              <a:cs typeface="+mn-cs"/>
            </a:endParaRPr>
          </a:p>
        </p:txBody>
      </p:sp>
      <p:sp>
        <p:nvSpPr>
          <p:cNvPr id="5" name="Straight Connector 4"/>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Georgia"/>
              <a:ea typeface="+mn-ea"/>
              <a:cs typeface="Times New Roman" panose="02020603050405020304" pitchFamily="18" charset="0"/>
            </a:endParaRPr>
          </a:p>
        </p:txBody>
      </p:sp>
      <p:sp>
        <p:nvSpPr>
          <p:cNvPr id="12" name="Title 11"/>
          <p:cNvSpPr>
            <a:spLocks noGrp="1"/>
          </p:cNvSpPr>
          <p:nvPr>
            <p:ph type="ctrTitle"/>
          </p:nvPr>
        </p:nvSpPr>
        <p:spPr>
          <a:xfrm>
            <a:off x="3366868" y="533400"/>
            <a:ext cx="5105400" cy="2868168"/>
          </a:xfrm>
        </p:spPr>
        <p:txBody>
          <a:bodyPr>
            <a:noAutofit/>
          </a:bodyPr>
          <a:lstStyle>
            <a:lvl1pPr algn="r">
              <a:defRPr sz="3150" b="1"/>
            </a:lvl1pPr>
            <a:extLst/>
          </a:lstStyle>
          <a:p>
            <a:r>
              <a:rPr lang="en-US" smtClean="0"/>
              <a:t>Click to edit Master title style</a:t>
            </a:r>
            <a:endParaRPr lang="en-US"/>
          </a:p>
        </p:txBody>
      </p:sp>
      <p:sp>
        <p:nvSpPr>
          <p:cNvPr id="25" name="Subtitle 24"/>
          <p:cNvSpPr>
            <a:spLocks noGrp="1"/>
          </p:cNvSpPr>
          <p:nvPr>
            <p:ph type="subTitle" idx="1"/>
          </p:nvPr>
        </p:nvSpPr>
        <p:spPr>
          <a:xfrm>
            <a:off x="3354442" y="3539864"/>
            <a:ext cx="5114778" cy="1101248"/>
          </a:xfrm>
        </p:spPr>
        <p:txBody>
          <a:bodyPr lIns="45720" tIns="0" rIns="45720" bIns="0"/>
          <a:lstStyle>
            <a:lvl1pPr marL="0" indent="0" algn="r">
              <a:buNone/>
              <a:defRPr sz="1650">
                <a:solidFill>
                  <a:srgbClr val="FFFFFF"/>
                </a:solidFill>
                <a:effectLst/>
              </a:defRPr>
            </a:lvl1pPr>
            <a:lvl2pPr marL="342900" indent="0" algn="ctr">
              <a:buNone/>
            </a:lvl2pPr>
            <a:lvl3pPr marL="685800" indent="0" algn="ctr">
              <a:buNone/>
            </a:lvl3pPr>
            <a:lvl4pPr marL="1028700" indent="0" algn="ctr">
              <a:buNone/>
            </a:lvl4pPr>
            <a:lvl5pPr marL="1371600" indent="0" algn="ctr">
              <a:buNone/>
            </a:lvl5pPr>
            <a:lvl6pPr marL="1714500" indent="0" algn="ctr">
              <a:buNone/>
            </a:lvl6pPr>
            <a:lvl7pPr marL="2057400" indent="0" algn="ctr">
              <a:buNone/>
            </a:lvl7pPr>
            <a:lvl8pPr marL="2400300" indent="0" algn="ctr">
              <a:buNone/>
            </a:lvl8pPr>
            <a:lvl9pPr marL="2743200" indent="0" algn="ctr">
              <a:buNone/>
            </a:lvl9pPr>
            <a:extLst/>
          </a:lstStyle>
          <a:p>
            <a:r>
              <a:rPr lang="en-US" smtClean="0"/>
              <a:t>Click to edit Master subtitle style</a:t>
            </a:r>
            <a:endParaRPr lang="en-US"/>
          </a:p>
        </p:txBody>
      </p:sp>
      <p:sp>
        <p:nvSpPr>
          <p:cNvPr id="6" name="Date Placeholder 30"/>
          <p:cNvSpPr>
            <a:spLocks noGrp="1"/>
          </p:cNvSpPr>
          <p:nvPr>
            <p:ph type="dt" sz="half" idx="10"/>
          </p:nvPr>
        </p:nvSpPr>
        <p:spPr>
          <a:xfrm>
            <a:off x="5870576" y="6557963"/>
            <a:ext cx="2003425" cy="227012"/>
          </a:xfrm>
        </p:spPr>
        <p:txBody>
          <a:bodyPr/>
          <a:lstStyle>
            <a:lvl1pPr fontAlgn="base">
              <a:spcBef>
                <a:spcPct val="0"/>
              </a:spcBef>
              <a:spcAft>
                <a:spcPct val="0"/>
              </a:spcAft>
              <a:defRPr lang="en-US">
                <a:solidFill>
                  <a:srgbClr val="FFFFFF"/>
                </a:solidFill>
                <a:latin typeface="Times New Roman" pitchFamily="18" charset="0"/>
                <a:cs typeface="Times New Roman" pitchFamily="18" charset="0"/>
              </a:defRPr>
            </a:lvl1pPr>
            <a:extLst/>
          </a:lstStyle>
          <a:p>
            <a:pPr defTabSz="685800">
              <a:defRPr/>
            </a:pPr>
            <a:fld id="{3784657F-86BD-4131-9B48-8BDD6F35EDDA}" type="datetimeFigureOut">
              <a:rPr lang="en-US" smtClean="0"/>
              <a:pPr defTabSz="685800">
                <a:defRPr/>
              </a:pPr>
              <a:t>2/26/2020</a:t>
            </a:fld>
            <a:endParaRPr lang="en-US"/>
          </a:p>
        </p:txBody>
      </p:sp>
      <p:sp>
        <p:nvSpPr>
          <p:cNvPr id="7" name="Footer Placeholder 17"/>
          <p:cNvSpPr>
            <a:spLocks noGrp="1"/>
          </p:cNvSpPr>
          <p:nvPr>
            <p:ph type="ftr" sz="quarter" idx="11"/>
          </p:nvPr>
        </p:nvSpPr>
        <p:spPr>
          <a:xfrm>
            <a:off x="2819400" y="6557963"/>
            <a:ext cx="2927350" cy="228600"/>
          </a:xfrm>
        </p:spPr>
        <p:txBody>
          <a:bodyPr/>
          <a:lstStyle>
            <a:lvl1pPr fontAlgn="base">
              <a:spcBef>
                <a:spcPct val="0"/>
              </a:spcBef>
              <a:spcAft>
                <a:spcPct val="0"/>
              </a:spcAft>
              <a:defRPr lang="en-US">
                <a:solidFill>
                  <a:srgbClr val="FFFFFF"/>
                </a:solidFill>
                <a:latin typeface="Times New Roman" pitchFamily="18" charset="0"/>
                <a:cs typeface="Times New Roman" pitchFamily="18" charset="0"/>
              </a:defRPr>
            </a:lvl1pPr>
            <a:extLst/>
          </a:lstStyle>
          <a:p>
            <a:pPr defTabSz="685800">
              <a:defRPr/>
            </a:pPr>
            <a:endParaRPr lang="en-US"/>
          </a:p>
        </p:txBody>
      </p:sp>
      <p:sp>
        <p:nvSpPr>
          <p:cNvPr id="8" name="Slide Number Placeholder 28"/>
          <p:cNvSpPr>
            <a:spLocks noGrp="1"/>
          </p:cNvSpPr>
          <p:nvPr>
            <p:ph type="sldNum" sz="quarter" idx="12"/>
          </p:nvPr>
        </p:nvSpPr>
        <p:spPr>
          <a:xfrm>
            <a:off x="7880351" y="6556375"/>
            <a:ext cx="588963" cy="228600"/>
          </a:xfrm>
        </p:spPr>
        <p:txBody>
          <a:bodyPr/>
          <a:lstStyle>
            <a:lvl1pPr>
              <a:defRPr>
                <a:solidFill>
                  <a:srgbClr val="FFFFFF"/>
                </a:solidFill>
                <a:latin typeface="Times New Roman" panose="02020603050405020304" pitchFamily="18" charset="0"/>
              </a:defRPr>
            </a:lvl1pPr>
          </a:lstStyle>
          <a:p>
            <a:pPr defTabSz="685800">
              <a:defRPr/>
            </a:pPr>
            <a:fld id="{5D7C007E-418E-4CD2-8D27-547FAE514942}" type="slidenum">
              <a:rPr lang="en-US" altLang="en-US" smtClean="0"/>
              <a:pPr defTabSz="685800">
                <a:defRPr/>
              </a:pPr>
              <a:t>‹#›</a:t>
            </a:fld>
            <a:endParaRPr lang="en-US" altLang="en-US"/>
          </a:p>
        </p:txBody>
      </p:sp>
    </p:spTree>
    <p:extLst>
      <p:ext uri="{BB962C8B-B14F-4D97-AF65-F5344CB8AC3E}">
        <p14:creationId xmlns:p14="http://schemas.microsoft.com/office/powerpoint/2010/main" val="1166054776"/>
      </p:ext>
    </p:extLst>
  </p:cSld>
  <p:clrMapOvr>
    <a:overrideClrMapping bg1="lt1" tx1="dk1" bg2="lt2" tx2="dk2" accent1="accent1" accent2="accent2" accent3="accent3" accent4="accent4" accent5="accent5" accent6="accent6" hlink="hlink" folHlink="folHlink"/>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Times New Roman" pitchFamily="18" charset="0"/>
                <a:cs typeface="Times New Roman" pitchFamily="18" charset="0"/>
              </a:defRPr>
            </a:lvl1pPr>
            <a:extLst/>
          </a:lstStyle>
          <a:p>
            <a:pPr defTabSz="685800">
              <a:defRPr/>
            </a:pPr>
            <a:fld id="{DCF27999-20F6-425E-82CD-92DDD8CD7E69}" type="datetimeFigureOut">
              <a:rPr lang="en-US" smtClean="0"/>
              <a:pPr defTabSz="685800">
                <a:defRPr/>
              </a:pPr>
              <a:t>2/26/2020</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Times New Roman" pitchFamily="18" charset="0"/>
                <a:cs typeface="Times New Roman" pitchFamily="18" charset="0"/>
              </a:defRPr>
            </a:lvl1pPr>
            <a:extLst/>
          </a:lstStyle>
          <a:p>
            <a:pPr defTabSz="685800">
              <a:defRPr/>
            </a:pPr>
            <a:endParaRPr lang="en-US"/>
          </a:p>
        </p:txBody>
      </p:sp>
      <p:sp>
        <p:nvSpPr>
          <p:cNvPr id="6" name="Slide Number Placeholder 5"/>
          <p:cNvSpPr>
            <a:spLocks noGrp="1"/>
          </p:cNvSpPr>
          <p:nvPr>
            <p:ph type="sldNum" sz="quarter" idx="12"/>
          </p:nvPr>
        </p:nvSpPr>
        <p:spPr/>
        <p:txBody>
          <a:bodyPr/>
          <a:lstStyle>
            <a:lvl1pPr>
              <a:defRPr>
                <a:latin typeface="Times New Roman" panose="02020603050405020304" pitchFamily="18" charset="0"/>
              </a:defRPr>
            </a:lvl1pPr>
          </a:lstStyle>
          <a:p>
            <a:pPr defTabSz="685800">
              <a:defRPr/>
            </a:pPr>
            <a:fld id="{6970541E-64BF-45F1-807C-AC567A380D20}" type="slidenum">
              <a:rPr lang="en-US" altLang="en-US" smtClean="0"/>
              <a:pPr defTabSz="685800">
                <a:defRPr/>
              </a:pPr>
              <a:t>‹#›</a:t>
            </a:fld>
            <a:endParaRPr lang="en-US" altLang="en-US"/>
          </a:p>
        </p:txBody>
      </p:sp>
    </p:spTree>
    <p:extLst>
      <p:ext uri="{BB962C8B-B14F-4D97-AF65-F5344CB8AC3E}">
        <p14:creationId xmlns:p14="http://schemas.microsoft.com/office/powerpoint/2010/main" val="247680492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66801" y="2821839"/>
            <a:ext cx="6255488" cy="1362075"/>
          </a:xfrm>
        </p:spPr>
        <p:txBody>
          <a:bodyPr anchor="t"/>
          <a:lstStyle>
            <a:lvl1pPr algn="r">
              <a:buNone/>
              <a:defRPr sz="3150" b="1" cap="all"/>
            </a:lvl1pPr>
            <a:extLst/>
          </a:lstStyle>
          <a:p>
            <a:r>
              <a:rPr lang="en-US" smtClean="0"/>
              <a:t>Click to edit Master title style</a:t>
            </a:r>
            <a:endParaRPr lang="en-US"/>
          </a:p>
        </p:txBody>
      </p:sp>
      <p:sp>
        <p:nvSpPr>
          <p:cNvPr id="3" name="Text Placeholder 2"/>
          <p:cNvSpPr>
            <a:spLocks noGrp="1"/>
          </p:cNvSpPr>
          <p:nvPr>
            <p:ph type="body" idx="1"/>
          </p:nvPr>
        </p:nvSpPr>
        <p:spPr>
          <a:xfrm>
            <a:off x="1066801" y="1905002"/>
            <a:ext cx="6255488" cy="743507"/>
          </a:xfrm>
        </p:spPr>
        <p:txBody>
          <a:bodyPr anchor="b"/>
          <a:lstStyle>
            <a:lvl1pPr marL="0" indent="0" algn="r">
              <a:buNone/>
              <a:defRPr sz="1500">
                <a:solidFill>
                  <a:schemeClr val="tx1"/>
                </a:solidFill>
                <a:effectLst/>
              </a:defRPr>
            </a:lvl1pPr>
            <a:lvl2pPr>
              <a:buNone/>
              <a:defRPr sz="1350">
                <a:solidFill>
                  <a:schemeClr val="tx1">
                    <a:tint val="75000"/>
                  </a:schemeClr>
                </a:solidFill>
              </a:defRPr>
            </a:lvl2pPr>
            <a:lvl3pPr>
              <a:buNone/>
              <a:defRPr sz="1200">
                <a:solidFill>
                  <a:schemeClr val="tx1">
                    <a:tint val="75000"/>
                  </a:schemeClr>
                </a:solidFill>
              </a:defRPr>
            </a:lvl3pPr>
            <a:lvl4pPr>
              <a:buNone/>
              <a:defRPr sz="1050">
                <a:solidFill>
                  <a:schemeClr val="tx1">
                    <a:tint val="75000"/>
                  </a:schemeClr>
                </a:solidFill>
              </a:defRPr>
            </a:lvl4pPr>
            <a:lvl5pPr>
              <a:buNone/>
              <a:defRPr sz="1050">
                <a:solidFill>
                  <a:schemeClr val="tx1">
                    <a:tint val="75000"/>
                  </a:schemeClr>
                </a:solidFill>
              </a:defRPr>
            </a:lvl5pPr>
            <a:extLst/>
          </a:lstStyle>
          <a:p>
            <a:pPr lvl="0"/>
            <a:r>
              <a:rPr lang="en-US" smtClean="0"/>
              <a:t>Click to edit Master text styles</a:t>
            </a:r>
          </a:p>
        </p:txBody>
      </p:sp>
      <p:sp>
        <p:nvSpPr>
          <p:cNvPr id="4" name="Date Placeholder 3"/>
          <p:cNvSpPr>
            <a:spLocks noGrp="1"/>
          </p:cNvSpPr>
          <p:nvPr>
            <p:ph type="dt" sz="half" idx="10"/>
          </p:nvPr>
        </p:nvSpPr>
        <p:spPr>
          <a:xfrm>
            <a:off x="4724400" y="6556377"/>
            <a:ext cx="2001838" cy="227013"/>
          </a:xfrm>
        </p:spPr>
        <p:txBody>
          <a:bodyPr/>
          <a:lstStyle>
            <a:lvl1pPr fontAlgn="base">
              <a:spcBef>
                <a:spcPct val="0"/>
              </a:spcBef>
              <a:spcAft>
                <a:spcPct val="0"/>
              </a:spcAft>
              <a:defRPr>
                <a:solidFill>
                  <a:srgbClr val="B13F9A"/>
                </a:solidFill>
                <a:latin typeface="Times New Roman" pitchFamily="18" charset="0"/>
                <a:cs typeface="Times New Roman" pitchFamily="18" charset="0"/>
              </a:defRPr>
            </a:lvl1pPr>
            <a:extLst/>
          </a:lstStyle>
          <a:p>
            <a:pPr defTabSz="685800">
              <a:defRPr/>
            </a:pPr>
            <a:fld id="{BDC87193-634A-461D-8999-60CAF9F808E7}" type="datetimeFigureOut">
              <a:rPr lang="en-US" smtClean="0"/>
              <a:pPr defTabSz="685800">
                <a:defRPr/>
              </a:pPr>
              <a:t>2/26/2020</a:t>
            </a:fld>
            <a:endParaRPr lang="en-US"/>
          </a:p>
        </p:txBody>
      </p:sp>
      <p:sp>
        <p:nvSpPr>
          <p:cNvPr id="5" name="Footer Placeholder 4"/>
          <p:cNvSpPr>
            <a:spLocks noGrp="1"/>
          </p:cNvSpPr>
          <p:nvPr>
            <p:ph type="ftr" sz="quarter" idx="11"/>
          </p:nvPr>
        </p:nvSpPr>
        <p:spPr>
          <a:xfrm>
            <a:off x="1735138" y="6556375"/>
            <a:ext cx="2895600" cy="228600"/>
          </a:xfrm>
        </p:spPr>
        <p:txBody>
          <a:bodyPr/>
          <a:lstStyle>
            <a:lvl1pPr fontAlgn="base">
              <a:spcBef>
                <a:spcPct val="0"/>
              </a:spcBef>
              <a:spcAft>
                <a:spcPct val="0"/>
              </a:spcAft>
              <a:defRPr>
                <a:solidFill>
                  <a:srgbClr val="B13F9A"/>
                </a:solidFill>
                <a:latin typeface="Times New Roman" pitchFamily="18" charset="0"/>
                <a:cs typeface="Times New Roman" pitchFamily="18" charset="0"/>
              </a:defRPr>
            </a:lvl1pPr>
            <a:extLst/>
          </a:lstStyle>
          <a:p>
            <a:pPr defTabSz="685800">
              <a:defRPr/>
            </a:pPr>
            <a:endParaRPr lang="en-US"/>
          </a:p>
        </p:txBody>
      </p:sp>
      <p:sp>
        <p:nvSpPr>
          <p:cNvPr id="6" name="Slide Number Placeholder 5"/>
          <p:cNvSpPr>
            <a:spLocks noGrp="1"/>
          </p:cNvSpPr>
          <p:nvPr>
            <p:ph type="sldNum" sz="quarter" idx="12"/>
          </p:nvPr>
        </p:nvSpPr>
        <p:spPr>
          <a:xfrm>
            <a:off x="6734176" y="6554788"/>
            <a:ext cx="587375" cy="228600"/>
          </a:xfrm>
        </p:spPr>
        <p:txBody>
          <a:bodyPr/>
          <a:lstStyle>
            <a:lvl1pPr>
              <a:defRPr>
                <a:latin typeface="Times New Roman" panose="02020603050405020304" pitchFamily="18" charset="0"/>
              </a:defRPr>
            </a:lvl1pPr>
          </a:lstStyle>
          <a:p>
            <a:pPr defTabSz="685800">
              <a:defRPr/>
            </a:pPr>
            <a:fld id="{0BF96A18-9942-4B4E-AA3C-F6C304FF79FE}" type="slidenum">
              <a:rPr lang="en-US" altLang="en-US" smtClean="0"/>
              <a:pPr defTabSz="685800">
                <a:defRPr/>
              </a:pPr>
              <a:t>‹#›</a:t>
            </a:fld>
            <a:endParaRPr lang="en-US" altLang="en-US"/>
          </a:p>
        </p:txBody>
      </p:sp>
    </p:spTree>
    <p:extLst>
      <p:ext uri="{BB962C8B-B14F-4D97-AF65-F5344CB8AC3E}">
        <p14:creationId xmlns:p14="http://schemas.microsoft.com/office/powerpoint/2010/main" val="750938373"/>
      </p:ext>
    </p:extLst>
  </p:cSld>
  <p:clrMapOvr>
    <a:overrideClrMapping bg1="lt1" tx1="dk1" bg2="lt2" tx2="dk2" accent1="accent1" accent2="accent2" accent3="accent3" accent4="accent4" accent5="accent5" accent6="accent6" hlink="hlink" folHlink="folHlink"/>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2"/>
            <a:ext cx="3520440" cy="4525963"/>
          </a:xfrm>
        </p:spPr>
        <p:txBody>
          <a:bodyPr/>
          <a:lstStyle>
            <a:lvl1pPr>
              <a:defRPr sz="2100"/>
            </a:lvl1pPr>
            <a:lvl2pPr>
              <a:defRPr sz="1800"/>
            </a:lvl2pPr>
            <a:lvl3pPr>
              <a:defRPr sz="1500"/>
            </a:lvl3pPr>
            <a:lvl4pPr>
              <a:defRPr sz="1350"/>
            </a:lvl4pPr>
            <a:lvl5pPr>
              <a:defRPr sz="135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178808" y="1600202"/>
            <a:ext cx="3520440" cy="4525963"/>
          </a:xfrm>
        </p:spPr>
        <p:txBody>
          <a:bodyPr/>
          <a:lstStyle>
            <a:lvl1pPr>
              <a:defRPr sz="2100"/>
            </a:lvl1pPr>
            <a:lvl2pPr>
              <a:defRPr sz="1800"/>
            </a:lvl2pPr>
            <a:lvl3pPr>
              <a:defRPr sz="1500"/>
            </a:lvl3pPr>
            <a:lvl4pPr>
              <a:defRPr sz="1350"/>
            </a:lvl4pPr>
            <a:lvl5pPr>
              <a:defRPr sz="135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fontAlgn="base">
              <a:spcBef>
                <a:spcPct val="0"/>
              </a:spcBef>
              <a:spcAft>
                <a:spcPct val="0"/>
              </a:spcAft>
              <a:defRPr>
                <a:latin typeface="Times New Roman" pitchFamily="18" charset="0"/>
                <a:cs typeface="Times New Roman" pitchFamily="18" charset="0"/>
              </a:defRPr>
            </a:lvl1pPr>
            <a:extLst/>
          </a:lstStyle>
          <a:p>
            <a:pPr defTabSz="685800">
              <a:defRPr/>
            </a:pPr>
            <a:fld id="{1737E31F-7C29-4770-930E-87C907DA2BB7}" type="datetimeFigureOut">
              <a:rPr lang="en-US" smtClean="0"/>
              <a:pPr defTabSz="685800">
                <a:defRPr/>
              </a:pPr>
              <a:t>2/26/2020</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Times New Roman" pitchFamily="18" charset="0"/>
                <a:cs typeface="Times New Roman" pitchFamily="18" charset="0"/>
              </a:defRPr>
            </a:lvl1pPr>
            <a:extLst/>
          </a:lstStyle>
          <a:p>
            <a:pPr defTabSz="685800">
              <a:defRPr/>
            </a:pPr>
            <a:endParaRPr lang="en-US"/>
          </a:p>
        </p:txBody>
      </p:sp>
      <p:sp>
        <p:nvSpPr>
          <p:cNvPr id="7" name="Slide Number Placeholder 6"/>
          <p:cNvSpPr>
            <a:spLocks noGrp="1"/>
          </p:cNvSpPr>
          <p:nvPr>
            <p:ph type="sldNum" sz="quarter" idx="12"/>
          </p:nvPr>
        </p:nvSpPr>
        <p:spPr/>
        <p:txBody>
          <a:bodyPr/>
          <a:lstStyle>
            <a:lvl1pPr>
              <a:defRPr>
                <a:latin typeface="Times New Roman" panose="02020603050405020304" pitchFamily="18" charset="0"/>
              </a:defRPr>
            </a:lvl1pPr>
          </a:lstStyle>
          <a:p>
            <a:pPr defTabSz="685800">
              <a:defRPr/>
            </a:pPr>
            <a:fld id="{327DB153-F936-468F-8887-D463239EFD7C}" type="slidenum">
              <a:rPr lang="en-US" altLang="en-US" smtClean="0"/>
              <a:pPr defTabSz="685800">
                <a:defRPr/>
              </a:pPr>
              <a:t>‹#›</a:t>
            </a:fld>
            <a:endParaRPr lang="en-US" altLang="en-US"/>
          </a:p>
        </p:txBody>
      </p:sp>
    </p:spTree>
    <p:extLst>
      <p:ext uri="{BB962C8B-B14F-4D97-AF65-F5344CB8AC3E}">
        <p14:creationId xmlns:p14="http://schemas.microsoft.com/office/powerpoint/2010/main" val="388316083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lvl1pPr>
              <a:defRPr/>
            </a:lvl1pPr>
            <a:extLst/>
          </a:lstStyle>
          <a:p>
            <a:r>
              <a:rPr lang="en-US" smtClean="0"/>
              <a:t>Click to edit Master title style</a:t>
            </a:r>
            <a:endParaRPr lang="en-US"/>
          </a:p>
        </p:txBody>
      </p:sp>
      <p:sp>
        <p:nvSpPr>
          <p:cNvPr id="3" name="Text Placeholder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350" b="1">
                <a:solidFill>
                  <a:schemeClr val="tx2"/>
                </a:solidFill>
                <a:effectLst/>
              </a:defRPr>
            </a:lvl1pPr>
            <a:lvl2pPr>
              <a:buNone/>
              <a:defRPr sz="1500" b="1"/>
            </a:lvl2pPr>
            <a:lvl3pPr>
              <a:buNone/>
              <a:defRPr sz="1350" b="1"/>
            </a:lvl3pPr>
            <a:lvl4pPr>
              <a:buNone/>
              <a:defRPr sz="1200" b="1"/>
            </a:lvl4pPr>
            <a:lvl5pPr>
              <a:buNone/>
              <a:defRPr sz="1200" b="1"/>
            </a:lvl5pPr>
            <a:extLst/>
          </a:lstStyle>
          <a:p>
            <a:pPr lvl="0"/>
            <a:r>
              <a:rPr lang="en-US" smtClean="0"/>
              <a:t>Click to edit Master text styles</a:t>
            </a:r>
          </a:p>
        </p:txBody>
      </p:sp>
      <p:sp>
        <p:nvSpPr>
          <p:cNvPr id="4" name="Text Placeholder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350" b="1">
                <a:solidFill>
                  <a:schemeClr val="tx2"/>
                </a:solidFill>
                <a:effectLst/>
              </a:defRPr>
            </a:lvl1pPr>
            <a:lvl2pPr>
              <a:buNone/>
              <a:defRPr sz="1500" b="1"/>
            </a:lvl2pPr>
            <a:lvl3pPr>
              <a:buNone/>
              <a:defRPr sz="1350" b="1"/>
            </a:lvl3pPr>
            <a:lvl4pPr>
              <a:buNone/>
              <a:defRPr sz="1200" b="1"/>
            </a:lvl4pPr>
            <a:lvl5pPr>
              <a:buNone/>
              <a:defRPr sz="1200" b="1"/>
            </a:lvl5pPr>
            <a:extLst/>
          </a:lstStyle>
          <a:p>
            <a:pPr lvl="0"/>
            <a:r>
              <a:rPr lang="en-US" smtClean="0"/>
              <a:t>Click to edit Master text styles</a:t>
            </a:r>
          </a:p>
        </p:txBody>
      </p:sp>
      <p:sp>
        <p:nvSpPr>
          <p:cNvPr id="5" name="Content Placeholder 4"/>
          <p:cNvSpPr>
            <a:spLocks noGrp="1"/>
          </p:cNvSpPr>
          <p:nvPr>
            <p:ph sz="quarter" idx="2"/>
          </p:nvPr>
        </p:nvSpPr>
        <p:spPr>
          <a:xfrm>
            <a:off x="457200" y="1711840"/>
            <a:ext cx="3520440" cy="4114800"/>
          </a:xfrm>
        </p:spPr>
        <p:txBody>
          <a:bodyPr/>
          <a:lstStyle>
            <a:lvl1pPr>
              <a:defRPr sz="1800"/>
            </a:lvl1pPr>
            <a:lvl2pPr>
              <a:defRPr sz="1500"/>
            </a:lvl2pPr>
            <a:lvl3pPr>
              <a:defRPr sz="1350"/>
            </a:lvl3pPr>
            <a:lvl4pPr>
              <a:defRPr sz="1200"/>
            </a:lvl4pPr>
            <a:lvl5pPr>
              <a:defRPr sz="12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178808" y="1711840"/>
            <a:ext cx="3520440" cy="4114800"/>
          </a:xfrm>
        </p:spPr>
        <p:txBody>
          <a:bodyPr/>
          <a:lstStyle>
            <a:lvl1pPr>
              <a:defRPr sz="1800"/>
            </a:lvl1pPr>
            <a:lvl2pPr>
              <a:defRPr sz="1500"/>
            </a:lvl2pPr>
            <a:lvl3pPr>
              <a:defRPr sz="1350"/>
            </a:lvl3pPr>
            <a:lvl4pPr>
              <a:defRPr sz="1200"/>
            </a:lvl4pPr>
            <a:lvl5pPr>
              <a:defRPr sz="12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fontAlgn="base">
              <a:spcBef>
                <a:spcPct val="0"/>
              </a:spcBef>
              <a:spcAft>
                <a:spcPct val="0"/>
              </a:spcAft>
              <a:defRPr>
                <a:latin typeface="Times New Roman" pitchFamily="18" charset="0"/>
                <a:cs typeface="Times New Roman" pitchFamily="18" charset="0"/>
              </a:defRPr>
            </a:lvl1pPr>
            <a:extLst/>
          </a:lstStyle>
          <a:p>
            <a:pPr defTabSz="685800">
              <a:defRPr/>
            </a:pPr>
            <a:fld id="{C1D3D45F-1E7D-48BF-8760-827E96355E72}" type="datetimeFigureOut">
              <a:rPr lang="en-US" smtClean="0"/>
              <a:pPr defTabSz="685800">
                <a:defRPr/>
              </a:pPr>
              <a:t>2/26/2020</a:t>
            </a:fld>
            <a:endParaRPr lang="en-US"/>
          </a:p>
        </p:txBody>
      </p:sp>
      <p:sp>
        <p:nvSpPr>
          <p:cNvPr id="8" name="Footer Placeholder 7"/>
          <p:cNvSpPr>
            <a:spLocks noGrp="1"/>
          </p:cNvSpPr>
          <p:nvPr>
            <p:ph type="ftr" sz="quarter" idx="11"/>
          </p:nvPr>
        </p:nvSpPr>
        <p:spPr/>
        <p:txBody>
          <a:bodyPr/>
          <a:lstStyle>
            <a:lvl1pPr fontAlgn="base">
              <a:spcBef>
                <a:spcPct val="0"/>
              </a:spcBef>
              <a:spcAft>
                <a:spcPct val="0"/>
              </a:spcAft>
              <a:defRPr>
                <a:latin typeface="Times New Roman" pitchFamily="18" charset="0"/>
                <a:cs typeface="Times New Roman" pitchFamily="18" charset="0"/>
              </a:defRPr>
            </a:lvl1pPr>
            <a:extLst/>
          </a:lstStyle>
          <a:p>
            <a:pPr defTabSz="685800">
              <a:defRPr/>
            </a:pPr>
            <a:endParaRPr lang="en-US"/>
          </a:p>
        </p:txBody>
      </p:sp>
      <p:sp>
        <p:nvSpPr>
          <p:cNvPr id="9" name="Slide Number Placeholder 8"/>
          <p:cNvSpPr>
            <a:spLocks noGrp="1"/>
          </p:cNvSpPr>
          <p:nvPr>
            <p:ph type="sldNum" sz="quarter" idx="12"/>
          </p:nvPr>
        </p:nvSpPr>
        <p:spPr/>
        <p:txBody>
          <a:bodyPr/>
          <a:lstStyle>
            <a:lvl1pPr>
              <a:defRPr>
                <a:latin typeface="Times New Roman" panose="02020603050405020304" pitchFamily="18" charset="0"/>
              </a:defRPr>
            </a:lvl1pPr>
          </a:lstStyle>
          <a:p>
            <a:pPr defTabSz="685800">
              <a:defRPr/>
            </a:pPr>
            <a:fld id="{B384917B-2B65-482A-B72C-F99F60A7450F}" type="slidenum">
              <a:rPr lang="en-US" altLang="en-US" smtClean="0"/>
              <a:pPr defTabSz="685800">
                <a:defRPr/>
              </a:pPr>
              <a:t>‹#›</a:t>
            </a:fld>
            <a:endParaRPr lang="en-US" altLang="en-US"/>
          </a:p>
        </p:txBody>
      </p:sp>
    </p:spTree>
    <p:extLst>
      <p:ext uri="{BB962C8B-B14F-4D97-AF65-F5344CB8AC3E}">
        <p14:creationId xmlns:p14="http://schemas.microsoft.com/office/powerpoint/2010/main" val="197582044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fontAlgn="base">
              <a:spcBef>
                <a:spcPct val="0"/>
              </a:spcBef>
              <a:spcAft>
                <a:spcPct val="0"/>
              </a:spcAft>
              <a:defRPr>
                <a:latin typeface="Times New Roman" pitchFamily="18" charset="0"/>
                <a:cs typeface="Times New Roman" pitchFamily="18" charset="0"/>
              </a:defRPr>
            </a:lvl1pPr>
            <a:extLst/>
          </a:lstStyle>
          <a:p>
            <a:pPr defTabSz="685800">
              <a:defRPr/>
            </a:pPr>
            <a:fld id="{DDD43799-D655-4B25-B0D7-FA7437DA6173}" type="datetimeFigureOut">
              <a:rPr lang="en-US" smtClean="0"/>
              <a:pPr defTabSz="685800">
                <a:defRPr/>
              </a:pPr>
              <a:t>2/26/2020</a:t>
            </a:fld>
            <a:endParaRPr lang="en-US"/>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Times New Roman" pitchFamily="18" charset="0"/>
                <a:cs typeface="Times New Roman" pitchFamily="18" charset="0"/>
              </a:defRPr>
            </a:lvl1pPr>
            <a:extLst/>
          </a:lstStyle>
          <a:p>
            <a:pPr defTabSz="685800">
              <a:defRPr/>
            </a:pPr>
            <a:endParaRPr lang="en-US"/>
          </a:p>
        </p:txBody>
      </p:sp>
      <p:sp>
        <p:nvSpPr>
          <p:cNvPr id="5" name="Slide Number Placeholder 4"/>
          <p:cNvSpPr>
            <a:spLocks noGrp="1"/>
          </p:cNvSpPr>
          <p:nvPr>
            <p:ph type="sldNum" sz="quarter" idx="12"/>
          </p:nvPr>
        </p:nvSpPr>
        <p:spPr/>
        <p:txBody>
          <a:bodyPr/>
          <a:lstStyle>
            <a:lvl1pPr>
              <a:defRPr>
                <a:latin typeface="Times New Roman" panose="02020603050405020304" pitchFamily="18" charset="0"/>
              </a:defRPr>
            </a:lvl1pPr>
          </a:lstStyle>
          <a:p>
            <a:pPr defTabSz="685800">
              <a:defRPr/>
            </a:pPr>
            <a:fld id="{71E8A3FC-E3BA-43EB-9BD4-617B1084E99C}" type="slidenum">
              <a:rPr lang="en-US" altLang="en-US" smtClean="0"/>
              <a:pPr defTabSz="685800">
                <a:defRPr/>
              </a:pPr>
              <a:t>‹#›</a:t>
            </a:fld>
            <a:endParaRPr lang="en-US" altLang="en-US"/>
          </a:p>
        </p:txBody>
      </p:sp>
    </p:spTree>
    <p:extLst>
      <p:ext uri="{BB962C8B-B14F-4D97-AF65-F5344CB8AC3E}">
        <p14:creationId xmlns:p14="http://schemas.microsoft.com/office/powerpoint/2010/main" val="144723563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solidFill>
                  <a:srgbClr val="B13F9A"/>
                </a:solidFill>
                <a:latin typeface="Times New Roman" pitchFamily="18" charset="0"/>
                <a:cs typeface="Times New Roman" pitchFamily="18" charset="0"/>
              </a:defRPr>
            </a:lvl1pPr>
            <a:extLst/>
          </a:lstStyle>
          <a:p>
            <a:pPr defTabSz="685800">
              <a:defRPr/>
            </a:pPr>
            <a:fld id="{FBD02C6F-7C1B-4357-BC99-497F50223B10}" type="datetimeFigureOut">
              <a:rPr lang="en-US" smtClean="0"/>
              <a:pPr defTabSz="685800">
                <a:defRPr/>
              </a:pPr>
              <a:t>2/26/2020</a:t>
            </a:fld>
            <a:endParaRPr lang="en-US"/>
          </a:p>
        </p:txBody>
      </p:sp>
      <p:sp>
        <p:nvSpPr>
          <p:cNvPr id="3" name="Footer Placeholder 2"/>
          <p:cNvSpPr>
            <a:spLocks noGrp="1"/>
          </p:cNvSpPr>
          <p:nvPr>
            <p:ph type="ftr" sz="quarter" idx="11"/>
          </p:nvPr>
        </p:nvSpPr>
        <p:spPr/>
        <p:txBody>
          <a:bodyPr/>
          <a:lstStyle>
            <a:lvl1pPr fontAlgn="base">
              <a:spcBef>
                <a:spcPct val="0"/>
              </a:spcBef>
              <a:spcAft>
                <a:spcPct val="0"/>
              </a:spcAft>
              <a:defRPr>
                <a:solidFill>
                  <a:srgbClr val="B13F9A"/>
                </a:solidFill>
                <a:latin typeface="Times New Roman" pitchFamily="18" charset="0"/>
                <a:cs typeface="Times New Roman" pitchFamily="18" charset="0"/>
              </a:defRPr>
            </a:lvl1pPr>
            <a:extLst/>
          </a:lstStyle>
          <a:p>
            <a:pPr defTabSz="685800">
              <a:defRPr/>
            </a:pPr>
            <a:endParaRPr lang="en-US"/>
          </a:p>
        </p:txBody>
      </p:sp>
      <p:sp>
        <p:nvSpPr>
          <p:cNvPr id="4" name="Slide Number Placeholder 3"/>
          <p:cNvSpPr>
            <a:spLocks noGrp="1"/>
          </p:cNvSpPr>
          <p:nvPr>
            <p:ph type="sldNum" sz="quarter" idx="12"/>
          </p:nvPr>
        </p:nvSpPr>
        <p:spPr/>
        <p:txBody>
          <a:bodyPr/>
          <a:lstStyle>
            <a:lvl1pPr>
              <a:defRPr>
                <a:latin typeface="Times New Roman" panose="02020603050405020304" pitchFamily="18" charset="0"/>
              </a:defRPr>
            </a:lvl1pPr>
          </a:lstStyle>
          <a:p>
            <a:pPr defTabSz="685800">
              <a:defRPr/>
            </a:pPr>
            <a:fld id="{0988C169-D9E9-4440-8E6C-774670C35E9A}" type="slidenum">
              <a:rPr lang="en-US" altLang="en-US" smtClean="0"/>
              <a:pPr defTabSz="685800">
                <a:defRPr/>
              </a:pPr>
              <a:t>‹#›</a:t>
            </a:fld>
            <a:endParaRPr lang="en-US" altLang="en-US"/>
          </a:p>
        </p:txBody>
      </p:sp>
    </p:spTree>
    <p:extLst>
      <p:ext uri="{BB962C8B-B14F-4D97-AF65-F5344CB8AC3E}">
        <p14:creationId xmlns:p14="http://schemas.microsoft.com/office/powerpoint/2010/main" val="349328757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1173480"/>
          </a:xfrm>
        </p:spPr>
        <p:txBody>
          <a:bodyPr wrap="square"/>
          <a:lstStyle>
            <a:lvl1pPr algn="l">
              <a:buNone/>
              <a:defRPr lang="en-US" sz="1800" baseline="0" smtClean="0"/>
            </a:lvl1pPr>
            <a:extLst/>
          </a:lstStyle>
          <a:p>
            <a:r>
              <a:rPr lang="en-US" smtClean="0"/>
              <a:t>Click to edit Master title style</a:t>
            </a:r>
            <a:endParaRPr lang="en-US"/>
          </a:p>
        </p:txBody>
      </p:sp>
      <p:sp>
        <p:nvSpPr>
          <p:cNvPr id="3" name="Text Placeholder 2"/>
          <p:cNvSpPr>
            <a:spLocks noGrp="1"/>
          </p:cNvSpPr>
          <p:nvPr>
            <p:ph type="body" idx="2"/>
          </p:nvPr>
        </p:nvSpPr>
        <p:spPr>
          <a:xfrm>
            <a:off x="457200" y="1497416"/>
            <a:ext cx="5897880" cy="602512"/>
          </a:xfrm>
        </p:spPr>
        <p:txBody>
          <a:bodyPr rot="0" spcFirstLastPara="0" vertOverflow="overflow" horzOverflow="overflow" lIns="45720" tIns="0" rIns="0" bIns="0" spcCol="0" rtlCol="0" fromWordArt="0" forceAA="0">
            <a:normAutofit/>
          </a:bodyPr>
          <a:lstStyle>
            <a:lvl1pPr marL="0" indent="0">
              <a:spcBef>
                <a:spcPts val="0"/>
              </a:spcBef>
              <a:spcAft>
                <a:spcPts val="0"/>
              </a:spcAft>
              <a:buNone/>
              <a:defRPr sz="1050"/>
            </a:lvl1pPr>
            <a:lvl2pPr>
              <a:buNone/>
              <a:defRPr sz="900"/>
            </a:lvl2pPr>
            <a:lvl3pPr>
              <a:buNone/>
              <a:defRPr sz="750"/>
            </a:lvl3pPr>
            <a:lvl4pPr>
              <a:buNone/>
              <a:defRPr sz="675"/>
            </a:lvl4pPr>
            <a:lvl5pPr>
              <a:buNone/>
              <a:defRPr sz="675"/>
            </a:lvl5pPr>
            <a:extLst/>
          </a:lstStyle>
          <a:p>
            <a:pPr lvl="0"/>
            <a:r>
              <a:rPr lang="en-US" smtClean="0"/>
              <a:t>Click to edit Master text styles</a:t>
            </a:r>
          </a:p>
        </p:txBody>
      </p:sp>
      <p:sp>
        <p:nvSpPr>
          <p:cNvPr id="4" name="Content Placeholder 3"/>
          <p:cNvSpPr>
            <a:spLocks noGrp="1"/>
          </p:cNvSpPr>
          <p:nvPr>
            <p:ph sz="half" idx="1"/>
          </p:nvPr>
        </p:nvSpPr>
        <p:spPr>
          <a:xfrm>
            <a:off x="457200" y="2133600"/>
            <a:ext cx="7239000" cy="4371752"/>
          </a:xfrm>
        </p:spPr>
        <p:txBody>
          <a:bodyPr/>
          <a:lstStyle>
            <a:lvl1pPr>
              <a:defRPr sz="2400"/>
            </a:lvl1pPr>
            <a:lvl2pPr>
              <a:defRPr sz="2100"/>
            </a:lvl2pPr>
            <a:lvl3pPr>
              <a:defRPr sz="1800"/>
            </a:lvl3pPr>
            <a:lvl4pPr>
              <a:defRPr sz="1500"/>
            </a:lvl4pPr>
            <a:lvl5pPr>
              <a:defRPr sz="15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fontAlgn="base">
              <a:spcBef>
                <a:spcPct val="0"/>
              </a:spcBef>
              <a:spcAft>
                <a:spcPct val="0"/>
              </a:spcAft>
              <a:defRPr>
                <a:latin typeface="Times New Roman" pitchFamily="18" charset="0"/>
                <a:cs typeface="Times New Roman" pitchFamily="18" charset="0"/>
              </a:defRPr>
            </a:lvl1pPr>
            <a:extLst/>
          </a:lstStyle>
          <a:p>
            <a:pPr defTabSz="685800">
              <a:defRPr/>
            </a:pPr>
            <a:fld id="{9B1B08C2-1AB7-4C9F-9BB5-8D3D797423F8}" type="datetimeFigureOut">
              <a:rPr lang="en-US" smtClean="0"/>
              <a:pPr defTabSz="685800">
                <a:defRPr/>
              </a:pPr>
              <a:t>2/26/2020</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Times New Roman" pitchFamily="18" charset="0"/>
                <a:cs typeface="Times New Roman" pitchFamily="18" charset="0"/>
              </a:defRPr>
            </a:lvl1pPr>
            <a:extLst/>
          </a:lstStyle>
          <a:p>
            <a:pPr defTabSz="685800">
              <a:defRPr/>
            </a:pPr>
            <a:endParaRPr lang="en-US"/>
          </a:p>
        </p:txBody>
      </p:sp>
      <p:sp>
        <p:nvSpPr>
          <p:cNvPr id="7" name="Slide Number Placeholder 6"/>
          <p:cNvSpPr>
            <a:spLocks noGrp="1"/>
          </p:cNvSpPr>
          <p:nvPr>
            <p:ph type="sldNum" sz="quarter" idx="12"/>
          </p:nvPr>
        </p:nvSpPr>
        <p:spPr/>
        <p:txBody>
          <a:bodyPr/>
          <a:lstStyle>
            <a:lvl1pPr>
              <a:defRPr>
                <a:latin typeface="Times New Roman" panose="02020603050405020304" pitchFamily="18" charset="0"/>
              </a:defRPr>
            </a:lvl1pPr>
          </a:lstStyle>
          <a:p>
            <a:pPr defTabSz="685800">
              <a:defRPr/>
            </a:pPr>
            <a:fld id="{4C6E62EF-408F-46BC-A918-86712115F99B}" type="slidenum">
              <a:rPr lang="en-US" altLang="en-US" smtClean="0"/>
              <a:pPr defTabSz="685800">
                <a:defRPr/>
              </a:pPr>
              <a:t>‹#›</a:t>
            </a:fld>
            <a:endParaRPr lang="en-US" altLang="en-US"/>
          </a:p>
        </p:txBody>
      </p:sp>
    </p:spTree>
    <p:extLst>
      <p:ext uri="{BB962C8B-B14F-4D97-AF65-F5344CB8AC3E}">
        <p14:creationId xmlns:p14="http://schemas.microsoft.com/office/powerpoint/2010/main" val="186014467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blipFill dpi="0" rotWithShape="0">
          <a:blip r:embed="rId3"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a:xfrm rot="21240000">
            <a:off x="598489" y="1004888"/>
            <a:ext cx="4319587" cy="4311650"/>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Georgia"/>
              <a:ea typeface="+mn-ea"/>
              <a:cs typeface="+mn-cs"/>
            </a:endParaRPr>
          </a:p>
        </p:txBody>
      </p:sp>
      <p:sp>
        <p:nvSpPr>
          <p:cNvPr id="6" name="Rectangle 5"/>
          <p:cNvSpPr/>
          <p:nvPr/>
        </p:nvSpPr>
        <p:spPr>
          <a:xfrm rot="21420000">
            <a:off x="596901" y="998540"/>
            <a:ext cx="4319588" cy="4313237"/>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Georgia"/>
              <a:ea typeface="+mn-ea"/>
              <a:cs typeface="+mn-cs"/>
            </a:endParaRPr>
          </a:p>
        </p:txBody>
      </p:sp>
      <p:sp>
        <p:nvSpPr>
          <p:cNvPr id="2" name="Title 1"/>
          <p:cNvSpPr>
            <a:spLocks noGrp="1"/>
          </p:cNvSpPr>
          <p:nvPr>
            <p:ph type="title"/>
          </p:nvPr>
        </p:nvSpPr>
        <p:spPr>
          <a:xfrm>
            <a:off x="5389098" y="1143000"/>
            <a:ext cx="3429000" cy="2057400"/>
          </a:xfrm>
        </p:spPr>
        <p:txBody>
          <a:bodyPr/>
          <a:lstStyle>
            <a:lvl1pPr algn="l">
              <a:buNone/>
              <a:defRPr sz="225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lang="en-US" smtClean="0"/>
              <a:t>Click to edit Master title style</a:t>
            </a:r>
            <a:endParaRPr lang="en-US" dirty="0"/>
          </a:p>
        </p:txBody>
      </p:sp>
      <p:sp>
        <p:nvSpPr>
          <p:cNvPr id="4" name="Text Placeholder 3"/>
          <p:cNvSpPr>
            <a:spLocks noGrp="1"/>
          </p:cNvSpPr>
          <p:nvPr>
            <p:ph type="body" sz="half" idx="2"/>
          </p:nvPr>
        </p:nvSpPr>
        <p:spPr>
          <a:xfrm>
            <a:off x="5389098" y="3283634"/>
            <a:ext cx="3429000" cy="1920240"/>
          </a:xfrm>
        </p:spPr>
        <p:txBody>
          <a:bodyPr rot="0" spcFirstLastPara="0" vertOverflow="overflow" horzOverflow="overflow" lIns="82296" tIns="0" rIns="0" bIns="0" spcCol="0" rtlCol="0" fromWordArt="0" forceAA="0">
            <a:normAutofit/>
          </a:bodyPr>
          <a:lstStyle>
            <a:lvl1pPr marL="0" indent="0">
              <a:lnSpc>
                <a:spcPct val="100000"/>
              </a:lnSpc>
              <a:spcBef>
                <a:spcPts val="0"/>
              </a:spcBef>
              <a:buFontTx/>
              <a:buNone/>
              <a:defRPr sz="1050" baseline="0">
                <a:solidFill>
                  <a:schemeClr val="tx1"/>
                </a:solidFill>
              </a:defRPr>
            </a:lvl1pPr>
            <a:lvl2pPr>
              <a:defRPr sz="900"/>
            </a:lvl2pPr>
            <a:lvl3pPr>
              <a:defRPr sz="750"/>
            </a:lvl3pPr>
            <a:lvl4pPr>
              <a:defRPr sz="675"/>
            </a:lvl4pPr>
            <a:lvl5pPr>
              <a:defRPr sz="675"/>
            </a:lvl5pPr>
            <a:extLst/>
          </a:lstStyle>
          <a:p>
            <a:pPr lvl="0"/>
            <a:r>
              <a:rPr lang="en-US" smtClean="0"/>
              <a:t>Click to edit Master text styles</a:t>
            </a:r>
          </a:p>
        </p:txBody>
      </p:sp>
      <p:sp>
        <p:nvSpPr>
          <p:cNvPr id="10" name="Picture Placeholder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normAutofit/>
          </a:bodyPr>
          <a:lstStyle>
            <a:lvl1pPr marL="0" indent="0">
              <a:buNone/>
              <a:defRPr sz="2400"/>
            </a:lvl1pPr>
            <a:extLst/>
          </a:lstStyle>
          <a:p>
            <a:pPr lvl="0"/>
            <a:r>
              <a:rPr lang="en-US" noProof="0" smtClean="0"/>
              <a:t>Click icon to add picture</a:t>
            </a:r>
            <a:endParaRPr lang="en-US" noProof="0" dirty="0"/>
          </a:p>
        </p:txBody>
      </p:sp>
      <p:sp>
        <p:nvSpPr>
          <p:cNvPr id="7" name="Date Placeholder 4"/>
          <p:cNvSpPr>
            <a:spLocks noGrp="1"/>
          </p:cNvSpPr>
          <p:nvPr>
            <p:ph type="dt" sz="half" idx="10"/>
          </p:nvPr>
        </p:nvSpPr>
        <p:spPr/>
        <p:txBody>
          <a:bodyPr/>
          <a:lstStyle>
            <a:lvl1pPr fontAlgn="base">
              <a:spcBef>
                <a:spcPct val="0"/>
              </a:spcBef>
              <a:spcAft>
                <a:spcPct val="0"/>
              </a:spcAft>
              <a:defRPr>
                <a:solidFill>
                  <a:srgbClr val="F4E7ED"/>
                </a:solidFill>
                <a:latin typeface="Times New Roman" pitchFamily="18" charset="0"/>
                <a:cs typeface="Times New Roman" pitchFamily="18" charset="0"/>
              </a:defRPr>
            </a:lvl1pPr>
            <a:extLst/>
          </a:lstStyle>
          <a:p>
            <a:pPr defTabSz="685800">
              <a:defRPr/>
            </a:pPr>
            <a:fld id="{9DD9391E-0BDF-409C-9F43-558B64512BED}" type="datetimeFigureOut">
              <a:rPr lang="en-US" smtClean="0"/>
              <a:pPr defTabSz="685800">
                <a:defRPr/>
              </a:pPr>
              <a:t>2/26/2020</a:t>
            </a:fld>
            <a:endParaRPr lang="en-US"/>
          </a:p>
        </p:txBody>
      </p:sp>
      <p:sp>
        <p:nvSpPr>
          <p:cNvPr id="8" name="Footer Placeholder 5"/>
          <p:cNvSpPr>
            <a:spLocks noGrp="1"/>
          </p:cNvSpPr>
          <p:nvPr>
            <p:ph type="ftr" sz="quarter" idx="11"/>
          </p:nvPr>
        </p:nvSpPr>
        <p:spPr/>
        <p:txBody>
          <a:bodyPr/>
          <a:lstStyle>
            <a:lvl1pPr fontAlgn="base">
              <a:spcBef>
                <a:spcPct val="0"/>
              </a:spcBef>
              <a:spcAft>
                <a:spcPct val="0"/>
              </a:spcAft>
              <a:defRPr>
                <a:solidFill>
                  <a:srgbClr val="F4E7ED"/>
                </a:solidFill>
                <a:latin typeface="Times New Roman" pitchFamily="18" charset="0"/>
                <a:cs typeface="Times New Roman" pitchFamily="18" charset="0"/>
              </a:defRPr>
            </a:lvl1pPr>
            <a:extLst/>
          </a:lstStyle>
          <a:p>
            <a:pPr defTabSz="685800">
              <a:defRPr/>
            </a:pPr>
            <a:endParaRPr lang="en-US"/>
          </a:p>
        </p:txBody>
      </p:sp>
      <p:sp>
        <p:nvSpPr>
          <p:cNvPr id="9" name="Slide Number Placeholder 6"/>
          <p:cNvSpPr>
            <a:spLocks noGrp="1"/>
          </p:cNvSpPr>
          <p:nvPr>
            <p:ph type="sldNum" sz="quarter" idx="12"/>
          </p:nvPr>
        </p:nvSpPr>
        <p:spPr/>
        <p:txBody>
          <a:bodyPr/>
          <a:lstStyle>
            <a:lvl1pPr>
              <a:defRPr>
                <a:solidFill>
                  <a:srgbClr val="F4E7ED"/>
                </a:solidFill>
                <a:latin typeface="Times New Roman" panose="02020603050405020304" pitchFamily="18" charset="0"/>
              </a:defRPr>
            </a:lvl1pPr>
          </a:lstStyle>
          <a:p>
            <a:pPr defTabSz="685800">
              <a:defRPr/>
            </a:pPr>
            <a:fld id="{60F3CE4F-FEC4-4F9C-906D-FA4902370F01}" type="slidenum">
              <a:rPr lang="en-US" altLang="en-US" smtClean="0"/>
              <a:pPr defTabSz="685800">
                <a:defRPr/>
              </a:pPr>
              <a:t>‹#›</a:t>
            </a:fld>
            <a:endParaRPr lang="en-US" altLang="en-US"/>
          </a:p>
        </p:txBody>
      </p:sp>
    </p:spTree>
    <p:extLst>
      <p:ext uri="{BB962C8B-B14F-4D97-AF65-F5344CB8AC3E}">
        <p14:creationId xmlns:p14="http://schemas.microsoft.com/office/powerpoint/2010/main" val="74594998"/>
      </p:ext>
    </p:extLst>
  </p:cSld>
  <p:clrMapOvr>
    <a:overrideClrMapping bg1="dk1" tx1="lt1" bg2="dk2" tx2="lt2" accent1="accent1" accent2="accent2" accent3="accent3" accent4="accent4" accent5="accent5" accent6="accent6" hlink="hlink" folHlink="folHlink"/>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Times New Roman" pitchFamily="18" charset="0"/>
                <a:cs typeface="Times New Roman" pitchFamily="18" charset="0"/>
              </a:defRPr>
            </a:lvl1pPr>
            <a:extLst/>
          </a:lstStyle>
          <a:p>
            <a:pPr defTabSz="685800">
              <a:defRPr/>
            </a:pPr>
            <a:fld id="{87B50635-3D6A-4E88-9814-D54C7762E59F}" type="datetimeFigureOut">
              <a:rPr lang="en-US" smtClean="0"/>
              <a:pPr defTabSz="685800">
                <a:defRPr/>
              </a:pPr>
              <a:t>2/26/2020</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Times New Roman" pitchFamily="18" charset="0"/>
                <a:cs typeface="Times New Roman" pitchFamily="18" charset="0"/>
              </a:defRPr>
            </a:lvl1pPr>
            <a:extLst/>
          </a:lstStyle>
          <a:p>
            <a:pPr defTabSz="685800">
              <a:defRPr/>
            </a:pPr>
            <a:endParaRPr lang="en-US"/>
          </a:p>
        </p:txBody>
      </p:sp>
      <p:sp>
        <p:nvSpPr>
          <p:cNvPr id="6" name="Slide Number Placeholder 5"/>
          <p:cNvSpPr>
            <a:spLocks noGrp="1"/>
          </p:cNvSpPr>
          <p:nvPr>
            <p:ph type="sldNum" sz="quarter" idx="12"/>
          </p:nvPr>
        </p:nvSpPr>
        <p:spPr/>
        <p:txBody>
          <a:bodyPr/>
          <a:lstStyle>
            <a:lvl1pPr>
              <a:defRPr>
                <a:latin typeface="Times New Roman" panose="02020603050405020304" pitchFamily="18" charset="0"/>
              </a:defRPr>
            </a:lvl1pPr>
          </a:lstStyle>
          <a:p>
            <a:pPr defTabSz="685800">
              <a:defRPr/>
            </a:pPr>
            <a:fld id="{20EA118C-E619-4F6D-9F42-50B59AE0EFF9}" type="slidenum">
              <a:rPr lang="en-US" altLang="en-US" smtClean="0"/>
              <a:pPr defTabSz="685800">
                <a:defRPr/>
              </a:pPr>
              <a:t>‹#›</a:t>
            </a:fld>
            <a:endParaRPr lang="en-US" altLang="en-US"/>
          </a:p>
        </p:txBody>
      </p:sp>
    </p:spTree>
    <p:extLst>
      <p:ext uri="{BB962C8B-B14F-4D97-AF65-F5344CB8AC3E}">
        <p14:creationId xmlns:p14="http://schemas.microsoft.com/office/powerpoint/2010/main" val="13167441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2"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782C29E6-F481-4B32-A002-08B1F3E6CD48}" type="slidenum">
              <a:rPr lang="ar-SA"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9651264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957"/>
            <a:ext cx="1524000" cy="5851525"/>
          </a:xfrm>
        </p:spPr>
        <p:txBody>
          <a:bodyPr vert="eaVert" ancho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4"/>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243388" y="6557963"/>
            <a:ext cx="2001837" cy="227012"/>
          </a:xfrm>
        </p:spPr>
        <p:txBody>
          <a:bodyPr/>
          <a:lstStyle>
            <a:lvl1pPr fontAlgn="base">
              <a:spcBef>
                <a:spcPct val="0"/>
              </a:spcBef>
              <a:spcAft>
                <a:spcPct val="0"/>
              </a:spcAft>
              <a:defRPr>
                <a:latin typeface="Times New Roman" pitchFamily="18" charset="0"/>
                <a:cs typeface="Times New Roman" pitchFamily="18" charset="0"/>
              </a:defRPr>
            </a:lvl1pPr>
            <a:extLst/>
          </a:lstStyle>
          <a:p>
            <a:pPr defTabSz="685800">
              <a:defRPr/>
            </a:pPr>
            <a:fld id="{7A090417-4EA9-4C49-92DD-1E6313165F51}" type="datetimeFigureOut">
              <a:rPr lang="en-US" smtClean="0"/>
              <a:pPr defTabSz="685800">
                <a:defRPr/>
              </a:pPr>
              <a:t>2/26/2020</a:t>
            </a:fld>
            <a:endParaRPr lang="en-US"/>
          </a:p>
        </p:txBody>
      </p:sp>
      <p:sp>
        <p:nvSpPr>
          <p:cNvPr id="5" name="Footer Placeholder 4"/>
          <p:cNvSpPr>
            <a:spLocks noGrp="1"/>
          </p:cNvSpPr>
          <p:nvPr>
            <p:ph type="ftr" sz="quarter" idx="11"/>
          </p:nvPr>
        </p:nvSpPr>
        <p:spPr>
          <a:xfrm>
            <a:off x="457200" y="6556375"/>
            <a:ext cx="3657600" cy="228600"/>
          </a:xfrm>
        </p:spPr>
        <p:txBody>
          <a:bodyPr/>
          <a:lstStyle>
            <a:lvl1pPr fontAlgn="base">
              <a:spcBef>
                <a:spcPct val="0"/>
              </a:spcBef>
              <a:spcAft>
                <a:spcPct val="0"/>
              </a:spcAft>
              <a:defRPr>
                <a:latin typeface="Times New Roman" pitchFamily="18" charset="0"/>
                <a:cs typeface="Times New Roman" pitchFamily="18" charset="0"/>
              </a:defRPr>
            </a:lvl1pPr>
            <a:extLst/>
          </a:lstStyle>
          <a:p>
            <a:pPr defTabSz="685800">
              <a:defRPr/>
            </a:pPr>
            <a:endParaRPr lang="en-US"/>
          </a:p>
        </p:txBody>
      </p:sp>
      <p:sp>
        <p:nvSpPr>
          <p:cNvPr id="6" name="Slide Number Placeholder 5"/>
          <p:cNvSpPr>
            <a:spLocks noGrp="1"/>
          </p:cNvSpPr>
          <p:nvPr>
            <p:ph type="sldNum" sz="quarter" idx="12"/>
          </p:nvPr>
        </p:nvSpPr>
        <p:spPr>
          <a:xfrm>
            <a:off x="6254751" y="6553200"/>
            <a:ext cx="587375" cy="228600"/>
          </a:xfrm>
        </p:spPr>
        <p:txBody>
          <a:bodyPr/>
          <a:lstStyle>
            <a:lvl1pPr>
              <a:defRPr>
                <a:latin typeface="Times New Roman" panose="02020603050405020304" pitchFamily="18" charset="0"/>
              </a:defRPr>
            </a:lvl1pPr>
          </a:lstStyle>
          <a:p>
            <a:pPr defTabSz="685800">
              <a:defRPr/>
            </a:pPr>
            <a:fld id="{08D4A104-59F6-464A-A5BC-840E874B4826}" type="slidenum">
              <a:rPr lang="en-US" altLang="en-US" smtClean="0"/>
              <a:pPr defTabSz="685800">
                <a:defRPr/>
              </a:pPr>
              <a:t>‹#›</a:t>
            </a:fld>
            <a:endParaRPr lang="en-US" altLang="en-US"/>
          </a:p>
        </p:txBody>
      </p:sp>
    </p:spTree>
    <p:extLst>
      <p:ext uri="{BB962C8B-B14F-4D97-AF65-F5344CB8AC3E}">
        <p14:creationId xmlns:p14="http://schemas.microsoft.com/office/powerpoint/2010/main" val="256556723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flipH="1">
            <a:off x="2667000" y="0"/>
            <a:ext cx="6477000" cy="6858000"/>
          </a:xfrm>
          <a:prstGeom prst="rect">
            <a:avLst/>
          </a:prstGeom>
          <a:blipFill>
            <a:blip r:embed="rId3" cstate="email">
              <a:alphaModFix amt="43000"/>
              <a:extLst>
                <a:ext uri="{28A0092B-C50C-407E-A947-70E740481C1C}">
                  <a14:useLocalDpi xmlns:a14="http://schemas.microsoft.com/office/drawing/2010/main"/>
                </a:ext>
              </a:extLst>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Georgia"/>
              <a:ea typeface="+mn-ea"/>
              <a:cs typeface="+mn-cs"/>
            </a:endParaRPr>
          </a:p>
        </p:txBody>
      </p:sp>
      <p:sp>
        <p:nvSpPr>
          <p:cNvPr id="5" name="Straight Connector 4"/>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Georgia"/>
              <a:ea typeface="+mn-ea"/>
              <a:cs typeface="Times New Roman" panose="02020603050405020304" pitchFamily="18" charset="0"/>
            </a:endParaRPr>
          </a:p>
        </p:txBody>
      </p:sp>
      <p:sp>
        <p:nvSpPr>
          <p:cNvPr id="12" name="Title 11"/>
          <p:cNvSpPr>
            <a:spLocks noGrp="1"/>
          </p:cNvSpPr>
          <p:nvPr>
            <p:ph type="ctrTitle"/>
          </p:nvPr>
        </p:nvSpPr>
        <p:spPr>
          <a:xfrm>
            <a:off x="3366868" y="533400"/>
            <a:ext cx="5105400" cy="2868168"/>
          </a:xfrm>
        </p:spPr>
        <p:txBody>
          <a:bodyPr>
            <a:noAutofit/>
          </a:bodyPr>
          <a:lstStyle>
            <a:lvl1pPr algn="r">
              <a:defRPr sz="3150" b="1"/>
            </a:lvl1pPr>
            <a:extLst/>
          </a:lstStyle>
          <a:p>
            <a:r>
              <a:rPr lang="en-US" smtClean="0"/>
              <a:t>Click to edit Master title style</a:t>
            </a:r>
            <a:endParaRPr lang="en-US"/>
          </a:p>
        </p:txBody>
      </p:sp>
      <p:sp>
        <p:nvSpPr>
          <p:cNvPr id="25" name="Subtitle 24"/>
          <p:cNvSpPr>
            <a:spLocks noGrp="1"/>
          </p:cNvSpPr>
          <p:nvPr>
            <p:ph type="subTitle" idx="1"/>
          </p:nvPr>
        </p:nvSpPr>
        <p:spPr>
          <a:xfrm>
            <a:off x="3354442" y="3539864"/>
            <a:ext cx="5114778" cy="1101248"/>
          </a:xfrm>
        </p:spPr>
        <p:txBody>
          <a:bodyPr lIns="45720" tIns="0" rIns="45720" bIns="0"/>
          <a:lstStyle>
            <a:lvl1pPr marL="0" indent="0" algn="r">
              <a:buNone/>
              <a:defRPr sz="1650">
                <a:solidFill>
                  <a:srgbClr val="FFFFFF"/>
                </a:solidFill>
                <a:effectLst/>
              </a:defRPr>
            </a:lvl1pPr>
            <a:lvl2pPr marL="342900" indent="0" algn="ctr">
              <a:buNone/>
            </a:lvl2pPr>
            <a:lvl3pPr marL="685800" indent="0" algn="ctr">
              <a:buNone/>
            </a:lvl3pPr>
            <a:lvl4pPr marL="1028700" indent="0" algn="ctr">
              <a:buNone/>
            </a:lvl4pPr>
            <a:lvl5pPr marL="1371600" indent="0" algn="ctr">
              <a:buNone/>
            </a:lvl5pPr>
            <a:lvl6pPr marL="1714500" indent="0" algn="ctr">
              <a:buNone/>
            </a:lvl6pPr>
            <a:lvl7pPr marL="2057400" indent="0" algn="ctr">
              <a:buNone/>
            </a:lvl7pPr>
            <a:lvl8pPr marL="2400300" indent="0" algn="ctr">
              <a:buNone/>
            </a:lvl8pPr>
            <a:lvl9pPr marL="2743200" indent="0" algn="ctr">
              <a:buNone/>
            </a:lvl9pPr>
            <a:extLst/>
          </a:lstStyle>
          <a:p>
            <a:r>
              <a:rPr lang="en-US" smtClean="0"/>
              <a:t>Click to edit Master subtitle style</a:t>
            </a:r>
            <a:endParaRPr lang="en-US"/>
          </a:p>
        </p:txBody>
      </p:sp>
      <p:sp>
        <p:nvSpPr>
          <p:cNvPr id="6" name="Date Placeholder 30"/>
          <p:cNvSpPr>
            <a:spLocks noGrp="1"/>
          </p:cNvSpPr>
          <p:nvPr>
            <p:ph type="dt" sz="half" idx="10"/>
          </p:nvPr>
        </p:nvSpPr>
        <p:spPr>
          <a:xfrm>
            <a:off x="5870576" y="6557963"/>
            <a:ext cx="2003425" cy="227012"/>
          </a:xfrm>
        </p:spPr>
        <p:txBody>
          <a:bodyPr/>
          <a:lstStyle>
            <a:lvl1pPr fontAlgn="base">
              <a:spcBef>
                <a:spcPct val="0"/>
              </a:spcBef>
              <a:spcAft>
                <a:spcPct val="0"/>
              </a:spcAft>
              <a:defRPr lang="en-US">
                <a:solidFill>
                  <a:srgbClr val="FFFFFF"/>
                </a:solidFill>
                <a:latin typeface="Times New Roman" pitchFamily="18" charset="0"/>
                <a:cs typeface="Times New Roman" pitchFamily="18" charset="0"/>
              </a:defRPr>
            </a:lvl1pPr>
            <a:extLst/>
          </a:lstStyle>
          <a:p>
            <a:pPr defTabSz="685800">
              <a:defRPr/>
            </a:pPr>
            <a:fld id="{3784657F-86BD-4131-9B48-8BDD6F35EDDA}" type="datetimeFigureOut">
              <a:rPr lang="en-US" smtClean="0"/>
              <a:pPr defTabSz="685800">
                <a:defRPr/>
              </a:pPr>
              <a:t>2/26/2020</a:t>
            </a:fld>
            <a:endParaRPr lang="en-US"/>
          </a:p>
        </p:txBody>
      </p:sp>
      <p:sp>
        <p:nvSpPr>
          <p:cNvPr id="7" name="Footer Placeholder 17"/>
          <p:cNvSpPr>
            <a:spLocks noGrp="1"/>
          </p:cNvSpPr>
          <p:nvPr>
            <p:ph type="ftr" sz="quarter" idx="11"/>
          </p:nvPr>
        </p:nvSpPr>
        <p:spPr>
          <a:xfrm>
            <a:off x="2819400" y="6557963"/>
            <a:ext cx="2927350" cy="228600"/>
          </a:xfrm>
        </p:spPr>
        <p:txBody>
          <a:bodyPr/>
          <a:lstStyle>
            <a:lvl1pPr fontAlgn="base">
              <a:spcBef>
                <a:spcPct val="0"/>
              </a:spcBef>
              <a:spcAft>
                <a:spcPct val="0"/>
              </a:spcAft>
              <a:defRPr lang="en-US">
                <a:solidFill>
                  <a:srgbClr val="FFFFFF"/>
                </a:solidFill>
                <a:latin typeface="Times New Roman" pitchFamily="18" charset="0"/>
                <a:cs typeface="Times New Roman" pitchFamily="18" charset="0"/>
              </a:defRPr>
            </a:lvl1pPr>
            <a:extLst/>
          </a:lstStyle>
          <a:p>
            <a:pPr defTabSz="685800">
              <a:defRPr/>
            </a:pPr>
            <a:endParaRPr lang="en-US"/>
          </a:p>
        </p:txBody>
      </p:sp>
      <p:sp>
        <p:nvSpPr>
          <p:cNvPr id="8" name="Slide Number Placeholder 28"/>
          <p:cNvSpPr>
            <a:spLocks noGrp="1"/>
          </p:cNvSpPr>
          <p:nvPr>
            <p:ph type="sldNum" sz="quarter" idx="12"/>
          </p:nvPr>
        </p:nvSpPr>
        <p:spPr>
          <a:xfrm>
            <a:off x="7880351" y="6556375"/>
            <a:ext cx="588963" cy="228600"/>
          </a:xfrm>
        </p:spPr>
        <p:txBody>
          <a:bodyPr/>
          <a:lstStyle>
            <a:lvl1pPr>
              <a:defRPr>
                <a:solidFill>
                  <a:srgbClr val="FFFFFF"/>
                </a:solidFill>
                <a:latin typeface="Times New Roman" panose="02020603050405020304" pitchFamily="18" charset="0"/>
              </a:defRPr>
            </a:lvl1pPr>
          </a:lstStyle>
          <a:p>
            <a:pPr defTabSz="685800">
              <a:defRPr/>
            </a:pPr>
            <a:fld id="{5D7C007E-418E-4CD2-8D27-547FAE514942}" type="slidenum">
              <a:rPr lang="en-US" altLang="en-US" smtClean="0"/>
              <a:pPr defTabSz="685800">
                <a:defRPr/>
              </a:pPr>
              <a:t>‹#›</a:t>
            </a:fld>
            <a:endParaRPr lang="en-US" altLang="en-US"/>
          </a:p>
        </p:txBody>
      </p:sp>
    </p:spTree>
    <p:extLst>
      <p:ext uri="{BB962C8B-B14F-4D97-AF65-F5344CB8AC3E}">
        <p14:creationId xmlns:p14="http://schemas.microsoft.com/office/powerpoint/2010/main" val="3899157760"/>
      </p:ext>
    </p:extLst>
  </p:cSld>
  <p:clrMapOvr>
    <a:overrideClrMapping bg1="lt1" tx1="dk1" bg2="lt2" tx2="dk2" accent1="accent1" accent2="accent2" accent3="accent3" accent4="accent4" accent5="accent5" accent6="accent6" hlink="hlink" folHlink="folHlink"/>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Times New Roman" pitchFamily="18" charset="0"/>
                <a:cs typeface="Times New Roman" pitchFamily="18" charset="0"/>
              </a:defRPr>
            </a:lvl1pPr>
            <a:extLst/>
          </a:lstStyle>
          <a:p>
            <a:pPr defTabSz="685800">
              <a:defRPr/>
            </a:pPr>
            <a:fld id="{DCF27999-20F6-425E-82CD-92DDD8CD7E69}" type="datetimeFigureOut">
              <a:rPr lang="en-US" smtClean="0"/>
              <a:pPr defTabSz="685800">
                <a:defRPr/>
              </a:pPr>
              <a:t>2/26/2020</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Times New Roman" pitchFamily="18" charset="0"/>
                <a:cs typeface="Times New Roman" pitchFamily="18" charset="0"/>
              </a:defRPr>
            </a:lvl1pPr>
            <a:extLst/>
          </a:lstStyle>
          <a:p>
            <a:pPr defTabSz="685800">
              <a:defRPr/>
            </a:pPr>
            <a:endParaRPr lang="en-US"/>
          </a:p>
        </p:txBody>
      </p:sp>
      <p:sp>
        <p:nvSpPr>
          <p:cNvPr id="6" name="Slide Number Placeholder 5"/>
          <p:cNvSpPr>
            <a:spLocks noGrp="1"/>
          </p:cNvSpPr>
          <p:nvPr>
            <p:ph type="sldNum" sz="quarter" idx="12"/>
          </p:nvPr>
        </p:nvSpPr>
        <p:spPr/>
        <p:txBody>
          <a:bodyPr/>
          <a:lstStyle>
            <a:lvl1pPr>
              <a:defRPr>
                <a:latin typeface="Times New Roman" panose="02020603050405020304" pitchFamily="18" charset="0"/>
              </a:defRPr>
            </a:lvl1pPr>
          </a:lstStyle>
          <a:p>
            <a:pPr defTabSz="685800">
              <a:defRPr/>
            </a:pPr>
            <a:fld id="{6970541E-64BF-45F1-807C-AC567A380D20}" type="slidenum">
              <a:rPr lang="en-US" altLang="en-US" smtClean="0"/>
              <a:pPr defTabSz="685800">
                <a:defRPr/>
              </a:pPr>
              <a:t>‹#›</a:t>
            </a:fld>
            <a:endParaRPr lang="en-US" altLang="en-US"/>
          </a:p>
        </p:txBody>
      </p:sp>
    </p:spTree>
    <p:extLst>
      <p:ext uri="{BB962C8B-B14F-4D97-AF65-F5344CB8AC3E}">
        <p14:creationId xmlns:p14="http://schemas.microsoft.com/office/powerpoint/2010/main" val="168286335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66801" y="2821839"/>
            <a:ext cx="6255488" cy="1362075"/>
          </a:xfrm>
        </p:spPr>
        <p:txBody>
          <a:bodyPr anchor="t"/>
          <a:lstStyle>
            <a:lvl1pPr algn="r">
              <a:buNone/>
              <a:defRPr sz="3150" b="1" cap="all"/>
            </a:lvl1pPr>
            <a:extLst/>
          </a:lstStyle>
          <a:p>
            <a:r>
              <a:rPr lang="en-US" smtClean="0"/>
              <a:t>Click to edit Master title style</a:t>
            </a:r>
            <a:endParaRPr lang="en-US"/>
          </a:p>
        </p:txBody>
      </p:sp>
      <p:sp>
        <p:nvSpPr>
          <p:cNvPr id="3" name="Text Placeholder 2"/>
          <p:cNvSpPr>
            <a:spLocks noGrp="1"/>
          </p:cNvSpPr>
          <p:nvPr>
            <p:ph type="body" idx="1"/>
          </p:nvPr>
        </p:nvSpPr>
        <p:spPr>
          <a:xfrm>
            <a:off x="1066801" y="1905002"/>
            <a:ext cx="6255488" cy="743507"/>
          </a:xfrm>
        </p:spPr>
        <p:txBody>
          <a:bodyPr anchor="b"/>
          <a:lstStyle>
            <a:lvl1pPr marL="0" indent="0" algn="r">
              <a:buNone/>
              <a:defRPr sz="1500">
                <a:solidFill>
                  <a:schemeClr val="tx1"/>
                </a:solidFill>
                <a:effectLst/>
              </a:defRPr>
            </a:lvl1pPr>
            <a:lvl2pPr>
              <a:buNone/>
              <a:defRPr sz="1350">
                <a:solidFill>
                  <a:schemeClr val="tx1">
                    <a:tint val="75000"/>
                  </a:schemeClr>
                </a:solidFill>
              </a:defRPr>
            </a:lvl2pPr>
            <a:lvl3pPr>
              <a:buNone/>
              <a:defRPr sz="1200">
                <a:solidFill>
                  <a:schemeClr val="tx1">
                    <a:tint val="75000"/>
                  </a:schemeClr>
                </a:solidFill>
              </a:defRPr>
            </a:lvl3pPr>
            <a:lvl4pPr>
              <a:buNone/>
              <a:defRPr sz="1050">
                <a:solidFill>
                  <a:schemeClr val="tx1">
                    <a:tint val="75000"/>
                  </a:schemeClr>
                </a:solidFill>
              </a:defRPr>
            </a:lvl4pPr>
            <a:lvl5pPr>
              <a:buNone/>
              <a:defRPr sz="1050">
                <a:solidFill>
                  <a:schemeClr val="tx1">
                    <a:tint val="75000"/>
                  </a:schemeClr>
                </a:solidFill>
              </a:defRPr>
            </a:lvl5pPr>
            <a:extLst/>
          </a:lstStyle>
          <a:p>
            <a:pPr lvl="0"/>
            <a:r>
              <a:rPr lang="en-US" smtClean="0"/>
              <a:t>Click to edit Master text styles</a:t>
            </a:r>
          </a:p>
        </p:txBody>
      </p:sp>
      <p:sp>
        <p:nvSpPr>
          <p:cNvPr id="4" name="Date Placeholder 3"/>
          <p:cNvSpPr>
            <a:spLocks noGrp="1"/>
          </p:cNvSpPr>
          <p:nvPr>
            <p:ph type="dt" sz="half" idx="10"/>
          </p:nvPr>
        </p:nvSpPr>
        <p:spPr>
          <a:xfrm>
            <a:off x="4724400" y="6556377"/>
            <a:ext cx="2001838" cy="227013"/>
          </a:xfrm>
        </p:spPr>
        <p:txBody>
          <a:bodyPr/>
          <a:lstStyle>
            <a:lvl1pPr fontAlgn="base">
              <a:spcBef>
                <a:spcPct val="0"/>
              </a:spcBef>
              <a:spcAft>
                <a:spcPct val="0"/>
              </a:spcAft>
              <a:defRPr>
                <a:solidFill>
                  <a:srgbClr val="B13F9A"/>
                </a:solidFill>
                <a:latin typeface="Times New Roman" pitchFamily="18" charset="0"/>
                <a:cs typeface="Times New Roman" pitchFamily="18" charset="0"/>
              </a:defRPr>
            </a:lvl1pPr>
            <a:extLst/>
          </a:lstStyle>
          <a:p>
            <a:pPr defTabSz="685800">
              <a:defRPr/>
            </a:pPr>
            <a:fld id="{BDC87193-634A-461D-8999-60CAF9F808E7}" type="datetimeFigureOut">
              <a:rPr lang="en-US" smtClean="0"/>
              <a:pPr defTabSz="685800">
                <a:defRPr/>
              </a:pPr>
              <a:t>2/26/2020</a:t>
            </a:fld>
            <a:endParaRPr lang="en-US"/>
          </a:p>
        </p:txBody>
      </p:sp>
      <p:sp>
        <p:nvSpPr>
          <p:cNvPr id="5" name="Footer Placeholder 4"/>
          <p:cNvSpPr>
            <a:spLocks noGrp="1"/>
          </p:cNvSpPr>
          <p:nvPr>
            <p:ph type="ftr" sz="quarter" idx="11"/>
          </p:nvPr>
        </p:nvSpPr>
        <p:spPr>
          <a:xfrm>
            <a:off x="1735138" y="6556375"/>
            <a:ext cx="2895600" cy="228600"/>
          </a:xfrm>
        </p:spPr>
        <p:txBody>
          <a:bodyPr/>
          <a:lstStyle>
            <a:lvl1pPr fontAlgn="base">
              <a:spcBef>
                <a:spcPct val="0"/>
              </a:spcBef>
              <a:spcAft>
                <a:spcPct val="0"/>
              </a:spcAft>
              <a:defRPr>
                <a:solidFill>
                  <a:srgbClr val="B13F9A"/>
                </a:solidFill>
                <a:latin typeface="Times New Roman" pitchFamily="18" charset="0"/>
                <a:cs typeface="Times New Roman" pitchFamily="18" charset="0"/>
              </a:defRPr>
            </a:lvl1pPr>
            <a:extLst/>
          </a:lstStyle>
          <a:p>
            <a:pPr defTabSz="685800">
              <a:defRPr/>
            </a:pPr>
            <a:endParaRPr lang="en-US"/>
          </a:p>
        </p:txBody>
      </p:sp>
      <p:sp>
        <p:nvSpPr>
          <p:cNvPr id="6" name="Slide Number Placeholder 5"/>
          <p:cNvSpPr>
            <a:spLocks noGrp="1"/>
          </p:cNvSpPr>
          <p:nvPr>
            <p:ph type="sldNum" sz="quarter" idx="12"/>
          </p:nvPr>
        </p:nvSpPr>
        <p:spPr>
          <a:xfrm>
            <a:off x="6734176" y="6554788"/>
            <a:ext cx="587375" cy="228600"/>
          </a:xfrm>
        </p:spPr>
        <p:txBody>
          <a:bodyPr/>
          <a:lstStyle>
            <a:lvl1pPr>
              <a:defRPr>
                <a:latin typeface="Times New Roman" panose="02020603050405020304" pitchFamily="18" charset="0"/>
              </a:defRPr>
            </a:lvl1pPr>
          </a:lstStyle>
          <a:p>
            <a:pPr defTabSz="685800">
              <a:defRPr/>
            </a:pPr>
            <a:fld id="{0BF96A18-9942-4B4E-AA3C-F6C304FF79FE}" type="slidenum">
              <a:rPr lang="en-US" altLang="en-US" smtClean="0"/>
              <a:pPr defTabSz="685800">
                <a:defRPr/>
              </a:pPr>
              <a:t>‹#›</a:t>
            </a:fld>
            <a:endParaRPr lang="en-US" altLang="en-US"/>
          </a:p>
        </p:txBody>
      </p:sp>
    </p:spTree>
    <p:extLst>
      <p:ext uri="{BB962C8B-B14F-4D97-AF65-F5344CB8AC3E}">
        <p14:creationId xmlns:p14="http://schemas.microsoft.com/office/powerpoint/2010/main" val="2752959966"/>
      </p:ext>
    </p:extLst>
  </p:cSld>
  <p:clrMapOvr>
    <a:overrideClrMapping bg1="lt1" tx1="dk1" bg2="lt2" tx2="dk2" accent1="accent1" accent2="accent2" accent3="accent3" accent4="accent4" accent5="accent5" accent6="accent6" hlink="hlink" folHlink="folHlink"/>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2"/>
            <a:ext cx="3520440" cy="4525963"/>
          </a:xfrm>
        </p:spPr>
        <p:txBody>
          <a:bodyPr/>
          <a:lstStyle>
            <a:lvl1pPr>
              <a:defRPr sz="2100"/>
            </a:lvl1pPr>
            <a:lvl2pPr>
              <a:defRPr sz="1800"/>
            </a:lvl2pPr>
            <a:lvl3pPr>
              <a:defRPr sz="1500"/>
            </a:lvl3pPr>
            <a:lvl4pPr>
              <a:defRPr sz="1350"/>
            </a:lvl4pPr>
            <a:lvl5pPr>
              <a:defRPr sz="135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178808" y="1600202"/>
            <a:ext cx="3520440" cy="4525963"/>
          </a:xfrm>
        </p:spPr>
        <p:txBody>
          <a:bodyPr/>
          <a:lstStyle>
            <a:lvl1pPr>
              <a:defRPr sz="2100"/>
            </a:lvl1pPr>
            <a:lvl2pPr>
              <a:defRPr sz="1800"/>
            </a:lvl2pPr>
            <a:lvl3pPr>
              <a:defRPr sz="1500"/>
            </a:lvl3pPr>
            <a:lvl4pPr>
              <a:defRPr sz="1350"/>
            </a:lvl4pPr>
            <a:lvl5pPr>
              <a:defRPr sz="135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fontAlgn="base">
              <a:spcBef>
                <a:spcPct val="0"/>
              </a:spcBef>
              <a:spcAft>
                <a:spcPct val="0"/>
              </a:spcAft>
              <a:defRPr>
                <a:latin typeface="Times New Roman" pitchFamily="18" charset="0"/>
                <a:cs typeface="Times New Roman" pitchFamily="18" charset="0"/>
              </a:defRPr>
            </a:lvl1pPr>
            <a:extLst/>
          </a:lstStyle>
          <a:p>
            <a:pPr defTabSz="685800">
              <a:defRPr/>
            </a:pPr>
            <a:fld id="{1737E31F-7C29-4770-930E-87C907DA2BB7}" type="datetimeFigureOut">
              <a:rPr lang="en-US" smtClean="0"/>
              <a:pPr defTabSz="685800">
                <a:defRPr/>
              </a:pPr>
              <a:t>2/26/2020</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Times New Roman" pitchFamily="18" charset="0"/>
                <a:cs typeface="Times New Roman" pitchFamily="18" charset="0"/>
              </a:defRPr>
            </a:lvl1pPr>
            <a:extLst/>
          </a:lstStyle>
          <a:p>
            <a:pPr defTabSz="685800">
              <a:defRPr/>
            </a:pPr>
            <a:endParaRPr lang="en-US"/>
          </a:p>
        </p:txBody>
      </p:sp>
      <p:sp>
        <p:nvSpPr>
          <p:cNvPr id="7" name="Slide Number Placeholder 6"/>
          <p:cNvSpPr>
            <a:spLocks noGrp="1"/>
          </p:cNvSpPr>
          <p:nvPr>
            <p:ph type="sldNum" sz="quarter" idx="12"/>
          </p:nvPr>
        </p:nvSpPr>
        <p:spPr/>
        <p:txBody>
          <a:bodyPr/>
          <a:lstStyle>
            <a:lvl1pPr>
              <a:defRPr>
                <a:latin typeface="Times New Roman" panose="02020603050405020304" pitchFamily="18" charset="0"/>
              </a:defRPr>
            </a:lvl1pPr>
          </a:lstStyle>
          <a:p>
            <a:pPr defTabSz="685800">
              <a:defRPr/>
            </a:pPr>
            <a:fld id="{327DB153-F936-468F-8887-D463239EFD7C}" type="slidenum">
              <a:rPr lang="en-US" altLang="en-US" smtClean="0"/>
              <a:pPr defTabSz="685800">
                <a:defRPr/>
              </a:pPr>
              <a:t>‹#›</a:t>
            </a:fld>
            <a:endParaRPr lang="en-US" altLang="en-US"/>
          </a:p>
        </p:txBody>
      </p:sp>
    </p:spTree>
    <p:extLst>
      <p:ext uri="{BB962C8B-B14F-4D97-AF65-F5344CB8AC3E}">
        <p14:creationId xmlns:p14="http://schemas.microsoft.com/office/powerpoint/2010/main" val="137381528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lvl1pPr>
              <a:defRPr/>
            </a:lvl1pPr>
            <a:extLst/>
          </a:lstStyle>
          <a:p>
            <a:r>
              <a:rPr lang="en-US" smtClean="0"/>
              <a:t>Click to edit Master title style</a:t>
            </a:r>
            <a:endParaRPr lang="en-US"/>
          </a:p>
        </p:txBody>
      </p:sp>
      <p:sp>
        <p:nvSpPr>
          <p:cNvPr id="3" name="Text Placeholder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350" b="1">
                <a:solidFill>
                  <a:schemeClr val="tx2"/>
                </a:solidFill>
                <a:effectLst/>
              </a:defRPr>
            </a:lvl1pPr>
            <a:lvl2pPr>
              <a:buNone/>
              <a:defRPr sz="1500" b="1"/>
            </a:lvl2pPr>
            <a:lvl3pPr>
              <a:buNone/>
              <a:defRPr sz="1350" b="1"/>
            </a:lvl3pPr>
            <a:lvl4pPr>
              <a:buNone/>
              <a:defRPr sz="1200" b="1"/>
            </a:lvl4pPr>
            <a:lvl5pPr>
              <a:buNone/>
              <a:defRPr sz="1200" b="1"/>
            </a:lvl5pPr>
            <a:extLst/>
          </a:lstStyle>
          <a:p>
            <a:pPr lvl="0"/>
            <a:r>
              <a:rPr lang="en-US" smtClean="0"/>
              <a:t>Click to edit Master text styles</a:t>
            </a:r>
          </a:p>
        </p:txBody>
      </p:sp>
      <p:sp>
        <p:nvSpPr>
          <p:cNvPr id="4" name="Text Placeholder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350" b="1">
                <a:solidFill>
                  <a:schemeClr val="tx2"/>
                </a:solidFill>
                <a:effectLst/>
              </a:defRPr>
            </a:lvl1pPr>
            <a:lvl2pPr>
              <a:buNone/>
              <a:defRPr sz="1500" b="1"/>
            </a:lvl2pPr>
            <a:lvl3pPr>
              <a:buNone/>
              <a:defRPr sz="1350" b="1"/>
            </a:lvl3pPr>
            <a:lvl4pPr>
              <a:buNone/>
              <a:defRPr sz="1200" b="1"/>
            </a:lvl4pPr>
            <a:lvl5pPr>
              <a:buNone/>
              <a:defRPr sz="1200" b="1"/>
            </a:lvl5pPr>
            <a:extLst/>
          </a:lstStyle>
          <a:p>
            <a:pPr lvl="0"/>
            <a:r>
              <a:rPr lang="en-US" smtClean="0"/>
              <a:t>Click to edit Master text styles</a:t>
            </a:r>
          </a:p>
        </p:txBody>
      </p:sp>
      <p:sp>
        <p:nvSpPr>
          <p:cNvPr id="5" name="Content Placeholder 4"/>
          <p:cNvSpPr>
            <a:spLocks noGrp="1"/>
          </p:cNvSpPr>
          <p:nvPr>
            <p:ph sz="quarter" idx="2"/>
          </p:nvPr>
        </p:nvSpPr>
        <p:spPr>
          <a:xfrm>
            <a:off x="457200" y="1711840"/>
            <a:ext cx="3520440" cy="4114800"/>
          </a:xfrm>
        </p:spPr>
        <p:txBody>
          <a:bodyPr/>
          <a:lstStyle>
            <a:lvl1pPr>
              <a:defRPr sz="1800"/>
            </a:lvl1pPr>
            <a:lvl2pPr>
              <a:defRPr sz="1500"/>
            </a:lvl2pPr>
            <a:lvl3pPr>
              <a:defRPr sz="1350"/>
            </a:lvl3pPr>
            <a:lvl4pPr>
              <a:defRPr sz="1200"/>
            </a:lvl4pPr>
            <a:lvl5pPr>
              <a:defRPr sz="12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178808" y="1711840"/>
            <a:ext cx="3520440" cy="4114800"/>
          </a:xfrm>
        </p:spPr>
        <p:txBody>
          <a:bodyPr/>
          <a:lstStyle>
            <a:lvl1pPr>
              <a:defRPr sz="1800"/>
            </a:lvl1pPr>
            <a:lvl2pPr>
              <a:defRPr sz="1500"/>
            </a:lvl2pPr>
            <a:lvl3pPr>
              <a:defRPr sz="1350"/>
            </a:lvl3pPr>
            <a:lvl4pPr>
              <a:defRPr sz="1200"/>
            </a:lvl4pPr>
            <a:lvl5pPr>
              <a:defRPr sz="12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fontAlgn="base">
              <a:spcBef>
                <a:spcPct val="0"/>
              </a:spcBef>
              <a:spcAft>
                <a:spcPct val="0"/>
              </a:spcAft>
              <a:defRPr>
                <a:latin typeface="Times New Roman" pitchFamily="18" charset="0"/>
                <a:cs typeface="Times New Roman" pitchFamily="18" charset="0"/>
              </a:defRPr>
            </a:lvl1pPr>
            <a:extLst/>
          </a:lstStyle>
          <a:p>
            <a:pPr defTabSz="685800">
              <a:defRPr/>
            </a:pPr>
            <a:fld id="{C1D3D45F-1E7D-48BF-8760-827E96355E72}" type="datetimeFigureOut">
              <a:rPr lang="en-US" smtClean="0"/>
              <a:pPr defTabSz="685800">
                <a:defRPr/>
              </a:pPr>
              <a:t>2/26/2020</a:t>
            </a:fld>
            <a:endParaRPr lang="en-US"/>
          </a:p>
        </p:txBody>
      </p:sp>
      <p:sp>
        <p:nvSpPr>
          <p:cNvPr id="8" name="Footer Placeholder 7"/>
          <p:cNvSpPr>
            <a:spLocks noGrp="1"/>
          </p:cNvSpPr>
          <p:nvPr>
            <p:ph type="ftr" sz="quarter" idx="11"/>
          </p:nvPr>
        </p:nvSpPr>
        <p:spPr/>
        <p:txBody>
          <a:bodyPr/>
          <a:lstStyle>
            <a:lvl1pPr fontAlgn="base">
              <a:spcBef>
                <a:spcPct val="0"/>
              </a:spcBef>
              <a:spcAft>
                <a:spcPct val="0"/>
              </a:spcAft>
              <a:defRPr>
                <a:latin typeface="Times New Roman" pitchFamily="18" charset="0"/>
                <a:cs typeface="Times New Roman" pitchFamily="18" charset="0"/>
              </a:defRPr>
            </a:lvl1pPr>
            <a:extLst/>
          </a:lstStyle>
          <a:p>
            <a:pPr defTabSz="685800">
              <a:defRPr/>
            </a:pPr>
            <a:endParaRPr lang="en-US"/>
          </a:p>
        </p:txBody>
      </p:sp>
      <p:sp>
        <p:nvSpPr>
          <p:cNvPr id="9" name="Slide Number Placeholder 8"/>
          <p:cNvSpPr>
            <a:spLocks noGrp="1"/>
          </p:cNvSpPr>
          <p:nvPr>
            <p:ph type="sldNum" sz="quarter" idx="12"/>
          </p:nvPr>
        </p:nvSpPr>
        <p:spPr/>
        <p:txBody>
          <a:bodyPr/>
          <a:lstStyle>
            <a:lvl1pPr>
              <a:defRPr>
                <a:latin typeface="Times New Roman" panose="02020603050405020304" pitchFamily="18" charset="0"/>
              </a:defRPr>
            </a:lvl1pPr>
          </a:lstStyle>
          <a:p>
            <a:pPr defTabSz="685800">
              <a:defRPr/>
            </a:pPr>
            <a:fld id="{B384917B-2B65-482A-B72C-F99F60A7450F}" type="slidenum">
              <a:rPr lang="en-US" altLang="en-US" smtClean="0"/>
              <a:pPr defTabSz="685800">
                <a:defRPr/>
              </a:pPr>
              <a:t>‹#›</a:t>
            </a:fld>
            <a:endParaRPr lang="en-US" altLang="en-US"/>
          </a:p>
        </p:txBody>
      </p:sp>
    </p:spTree>
    <p:extLst>
      <p:ext uri="{BB962C8B-B14F-4D97-AF65-F5344CB8AC3E}">
        <p14:creationId xmlns:p14="http://schemas.microsoft.com/office/powerpoint/2010/main" val="41392764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fontAlgn="base">
              <a:spcBef>
                <a:spcPct val="0"/>
              </a:spcBef>
              <a:spcAft>
                <a:spcPct val="0"/>
              </a:spcAft>
              <a:defRPr>
                <a:latin typeface="Times New Roman" pitchFamily="18" charset="0"/>
                <a:cs typeface="Times New Roman" pitchFamily="18" charset="0"/>
              </a:defRPr>
            </a:lvl1pPr>
            <a:extLst/>
          </a:lstStyle>
          <a:p>
            <a:pPr defTabSz="685800">
              <a:defRPr/>
            </a:pPr>
            <a:fld id="{DDD43799-D655-4B25-B0D7-FA7437DA6173}" type="datetimeFigureOut">
              <a:rPr lang="en-US" smtClean="0"/>
              <a:pPr defTabSz="685800">
                <a:defRPr/>
              </a:pPr>
              <a:t>2/26/2020</a:t>
            </a:fld>
            <a:endParaRPr lang="en-US"/>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Times New Roman" pitchFamily="18" charset="0"/>
                <a:cs typeface="Times New Roman" pitchFamily="18" charset="0"/>
              </a:defRPr>
            </a:lvl1pPr>
            <a:extLst/>
          </a:lstStyle>
          <a:p>
            <a:pPr defTabSz="685800">
              <a:defRPr/>
            </a:pPr>
            <a:endParaRPr lang="en-US"/>
          </a:p>
        </p:txBody>
      </p:sp>
      <p:sp>
        <p:nvSpPr>
          <p:cNvPr id="5" name="Slide Number Placeholder 4"/>
          <p:cNvSpPr>
            <a:spLocks noGrp="1"/>
          </p:cNvSpPr>
          <p:nvPr>
            <p:ph type="sldNum" sz="quarter" idx="12"/>
          </p:nvPr>
        </p:nvSpPr>
        <p:spPr/>
        <p:txBody>
          <a:bodyPr/>
          <a:lstStyle>
            <a:lvl1pPr>
              <a:defRPr>
                <a:latin typeface="Times New Roman" panose="02020603050405020304" pitchFamily="18" charset="0"/>
              </a:defRPr>
            </a:lvl1pPr>
          </a:lstStyle>
          <a:p>
            <a:pPr defTabSz="685800">
              <a:defRPr/>
            </a:pPr>
            <a:fld id="{71E8A3FC-E3BA-43EB-9BD4-617B1084E99C}" type="slidenum">
              <a:rPr lang="en-US" altLang="en-US" smtClean="0"/>
              <a:pPr defTabSz="685800">
                <a:defRPr/>
              </a:pPr>
              <a:t>‹#›</a:t>
            </a:fld>
            <a:endParaRPr lang="en-US" altLang="en-US"/>
          </a:p>
        </p:txBody>
      </p:sp>
    </p:spTree>
    <p:extLst>
      <p:ext uri="{BB962C8B-B14F-4D97-AF65-F5344CB8AC3E}">
        <p14:creationId xmlns:p14="http://schemas.microsoft.com/office/powerpoint/2010/main" val="253665041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solidFill>
                  <a:srgbClr val="B13F9A"/>
                </a:solidFill>
                <a:latin typeface="Times New Roman" pitchFamily="18" charset="0"/>
                <a:cs typeface="Times New Roman" pitchFamily="18" charset="0"/>
              </a:defRPr>
            </a:lvl1pPr>
            <a:extLst/>
          </a:lstStyle>
          <a:p>
            <a:pPr defTabSz="685800">
              <a:defRPr/>
            </a:pPr>
            <a:fld id="{FBD02C6F-7C1B-4357-BC99-497F50223B10}" type="datetimeFigureOut">
              <a:rPr lang="en-US" smtClean="0"/>
              <a:pPr defTabSz="685800">
                <a:defRPr/>
              </a:pPr>
              <a:t>2/26/2020</a:t>
            </a:fld>
            <a:endParaRPr lang="en-US"/>
          </a:p>
        </p:txBody>
      </p:sp>
      <p:sp>
        <p:nvSpPr>
          <p:cNvPr id="3" name="Footer Placeholder 2"/>
          <p:cNvSpPr>
            <a:spLocks noGrp="1"/>
          </p:cNvSpPr>
          <p:nvPr>
            <p:ph type="ftr" sz="quarter" idx="11"/>
          </p:nvPr>
        </p:nvSpPr>
        <p:spPr/>
        <p:txBody>
          <a:bodyPr/>
          <a:lstStyle>
            <a:lvl1pPr fontAlgn="base">
              <a:spcBef>
                <a:spcPct val="0"/>
              </a:spcBef>
              <a:spcAft>
                <a:spcPct val="0"/>
              </a:spcAft>
              <a:defRPr>
                <a:solidFill>
                  <a:srgbClr val="B13F9A"/>
                </a:solidFill>
                <a:latin typeface="Times New Roman" pitchFamily="18" charset="0"/>
                <a:cs typeface="Times New Roman" pitchFamily="18" charset="0"/>
              </a:defRPr>
            </a:lvl1pPr>
            <a:extLst/>
          </a:lstStyle>
          <a:p>
            <a:pPr defTabSz="685800">
              <a:defRPr/>
            </a:pPr>
            <a:endParaRPr lang="en-US"/>
          </a:p>
        </p:txBody>
      </p:sp>
      <p:sp>
        <p:nvSpPr>
          <p:cNvPr id="4" name="Slide Number Placeholder 3"/>
          <p:cNvSpPr>
            <a:spLocks noGrp="1"/>
          </p:cNvSpPr>
          <p:nvPr>
            <p:ph type="sldNum" sz="quarter" idx="12"/>
          </p:nvPr>
        </p:nvSpPr>
        <p:spPr/>
        <p:txBody>
          <a:bodyPr/>
          <a:lstStyle>
            <a:lvl1pPr>
              <a:defRPr>
                <a:latin typeface="Times New Roman" panose="02020603050405020304" pitchFamily="18" charset="0"/>
              </a:defRPr>
            </a:lvl1pPr>
          </a:lstStyle>
          <a:p>
            <a:pPr defTabSz="685800">
              <a:defRPr/>
            </a:pPr>
            <a:fld id="{0988C169-D9E9-4440-8E6C-774670C35E9A}" type="slidenum">
              <a:rPr lang="en-US" altLang="en-US" smtClean="0"/>
              <a:pPr defTabSz="685800">
                <a:defRPr/>
              </a:pPr>
              <a:t>‹#›</a:t>
            </a:fld>
            <a:endParaRPr lang="en-US" altLang="en-US"/>
          </a:p>
        </p:txBody>
      </p:sp>
    </p:spTree>
    <p:extLst>
      <p:ext uri="{BB962C8B-B14F-4D97-AF65-F5344CB8AC3E}">
        <p14:creationId xmlns:p14="http://schemas.microsoft.com/office/powerpoint/2010/main" val="20815158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1173480"/>
          </a:xfrm>
        </p:spPr>
        <p:txBody>
          <a:bodyPr wrap="square"/>
          <a:lstStyle>
            <a:lvl1pPr algn="l">
              <a:buNone/>
              <a:defRPr lang="en-US" sz="1800" baseline="0" smtClean="0"/>
            </a:lvl1pPr>
            <a:extLst/>
          </a:lstStyle>
          <a:p>
            <a:r>
              <a:rPr lang="en-US" smtClean="0"/>
              <a:t>Click to edit Master title style</a:t>
            </a:r>
            <a:endParaRPr lang="en-US"/>
          </a:p>
        </p:txBody>
      </p:sp>
      <p:sp>
        <p:nvSpPr>
          <p:cNvPr id="3" name="Text Placeholder 2"/>
          <p:cNvSpPr>
            <a:spLocks noGrp="1"/>
          </p:cNvSpPr>
          <p:nvPr>
            <p:ph type="body" idx="2"/>
          </p:nvPr>
        </p:nvSpPr>
        <p:spPr>
          <a:xfrm>
            <a:off x="457200" y="1497416"/>
            <a:ext cx="5897880" cy="602512"/>
          </a:xfrm>
        </p:spPr>
        <p:txBody>
          <a:bodyPr rot="0" spcFirstLastPara="0" vertOverflow="overflow" horzOverflow="overflow" lIns="45720" tIns="0" rIns="0" bIns="0" spcCol="0" rtlCol="0" fromWordArt="0" forceAA="0">
            <a:normAutofit/>
          </a:bodyPr>
          <a:lstStyle>
            <a:lvl1pPr marL="0" indent="0">
              <a:spcBef>
                <a:spcPts val="0"/>
              </a:spcBef>
              <a:spcAft>
                <a:spcPts val="0"/>
              </a:spcAft>
              <a:buNone/>
              <a:defRPr sz="1050"/>
            </a:lvl1pPr>
            <a:lvl2pPr>
              <a:buNone/>
              <a:defRPr sz="900"/>
            </a:lvl2pPr>
            <a:lvl3pPr>
              <a:buNone/>
              <a:defRPr sz="750"/>
            </a:lvl3pPr>
            <a:lvl4pPr>
              <a:buNone/>
              <a:defRPr sz="675"/>
            </a:lvl4pPr>
            <a:lvl5pPr>
              <a:buNone/>
              <a:defRPr sz="675"/>
            </a:lvl5pPr>
            <a:extLst/>
          </a:lstStyle>
          <a:p>
            <a:pPr lvl="0"/>
            <a:r>
              <a:rPr lang="en-US" smtClean="0"/>
              <a:t>Click to edit Master text styles</a:t>
            </a:r>
          </a:p>
        </p:txBody>
      </p:sp>
      <p:sp>
        <p:nvSpPr>
          <p:cNvPr id="4" name="Content Placeholder 3"/>
          <p:cNvSpPr>
            <a:spLocks noGrp="1"/>
          </p:cNvSpPr>
          <p:nvPr>
            <p:ph sz="half" idx="1"/>
          </p:nvPr>
        </p:nvSpPr>
        <p:spPr>
          <a:xfrm>
            <a:off x="457200" y="2133600"/>
            <a:ext cx="7239000" cy="4371752"/>
          </a:xfrm>
        </p:spPr>
        <p:txBody>
          <a:bodyPr/>
          <a:lstStyle>
            <a:lvl1pPr>
              <a:defRPr sz="2400"/>
            </a:lvl1pPr>
            <a:lvl2pPr>
              <a:defRPr sz="2100"/>
            </a:lvl2pPr>
            <a:lvl3pPr>
              <a:defRPr sz="1800"/>
            </a:lvl3pPr>
            <a:lvl4pPr>
              <a:defRPr sz="1500"/>
            </a:lvl4pPr>
            <a:lvl5pPr>
              <a:defRPr sz="15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fontAlgn="base">
              <a:spcBef>
                <a:spcPct val="0"/>
              </a:spcBef>
              <a:spcAft>
                <a:spcPct val="0"/>
              </a:spcAft>
              <a:defRPr>
                <a:latin typeface="Times New Roman" pitchFamily="18" charset="0"/>
                <a:cs typeface="Times New Roman" pitchFamily="18" charset="0"/>
              </a:defRPr>
            </a:lvl1pPr>
            <a:extLst/>
          </a:lstStyle>
          <a:p>
            <a:pPr defTabSz="685800">
              <a:defRPr/>
            </a:pPr>
            <a:fld id="{9B1B08C2-1AB7-4C9F-9BB5-8D3D797423F8}" type="datetimeFigureOut">
              <a:rPr lang="en-US" smtClean="0"/>
              <a:pPr defTabSz="685800">
                <a:defRPr/>
              </a:pPr>
              <a:t>2/26/2020</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Times New Roman" pitchFamily="18" charset="0"/>
                <a:cs typeface="Times New Roman" pitchFamily="18" charset="0"/>
              </a:defRPr>
            </a:lvl1pPr>
            <a:extLst/>
          </a:lstStyle>
          <a:p>
            <a:pPr defTabSz="685800">
              <a:defRPr/>
            </a:pPr>
            <a:endParaRPr lang="en-US"/>
          </a:p>
        </p:txBody>
      </p:sp>
      <p:sp>
        <p:nvSpPr>
          <p:cNvPr id="7" name="Slide Number Placeholder 6"/>
          <p:cNvSpPr>
            <a:spLocks noGrp="1"/>
          </p:cNvSpPr>
          <p:nvPr>
            <p:ph type="sldNum" sz="quarter" idx="12"/>
          </p:nvPr>
        </p:nvSpPr>
        <p:spPr/>
        <p:txBody>
          <a:bodyPr/>
          <a:lstStyle>
            <a:lvl1pPr>
              <a:defRPr>
                <a:latin typeface="Times New Roman" panose="02020603050405020304" pitchFamily="18" charset="0"/>
              </a:defRPr>
            </a:lvl1pPr>
          </a:lstStyle>
          <a:p>
            <a:pPr defTabSz="685800">
              <a:defRPr/>
            </a:pPr>
            <a:fld id="{4C6E62EF-408F-46BC-A918-86712115F99B}" type="slidenum">
              <a:rPr lang="en-US" altLang="en-US" smtClean="0"/>
              <a:pPr defTabSz="685800">
                <a:defRPr/>
              </a:pPr>
              <a:t>‹#›</a:t>
            </a:fld>
            <a:endParaRPr lang="en-US" altLang="en-US"/>
          </a:p>
        </p:txBody>
      </p:sp>
    </p:spTree>
    <p:extLst>
      <p:ext uri="{BB962C8B-B14F-4D97-AF65-F5344CB8AC3E}">
        <p14:creationId xmlns:p14="http://schemas.microsoft.com/office/powerpoint/2010/main" val="389851164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blipFill dpi="0" rotWithShape="0">
          <a:blip r:embed="rId3"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a:xfrm rot="21240000">
            <a:off x="598489" y="1004888"/>
            <a:ext cx="4319587" cy="4311650"/>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Georgia"/>
              <a:ea typeface="+mn-ea"/>
              <a:cs typeface="+mn-cs"/>
            </a:endParaRPr>
          </a:p>
        </p:txBody>
      </p:sp>
      <p:sp>
        <p:nvSpPr>
          <p:cNvPr id="6" name="Rectangle 5"/>
          <p:cNvSpPr/>
          <p:nvPr/>
        </p:nvSpPr>
        <p:spPr>
          <a:xfrm rot="21420000">
            <a:off x="596901" y="998540"/>
            <a:ext cx="4319588" cy="4313237"/>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Georgia"/>
              <a:ea typeface="+mn-ea"/>
              <a:cs typeface="+mn-cs"/>
            </a:endParaRPr>
          </a:p>
        </p:txBody>
      </p:sp>
      <p:sp>
        <p:nvSpPr>
          <p:cNvPr id="2" name="Title 1"/>
          <p:cNvSpPr>
            <a:spLocks noGrp="1"/>
          </p:cNvSpPr>
          <p:nvPr>
            <p:ph type="title"/>
          </p:nvPr>
        </p:nvSpPr>
        <p:spPr>
          <a:xfrm>
            <a:off x="5389098" y="1143000"/>
            <a:ext cx="3429000" cy="2057400"/>
          </a:xfrm>
        </p:spPr>
        <p:txBody>
          <a:bodyPr/>
          <a:lstStyle>
            <a:lvl1pPr algn="l">
              <a:buNone/>
              <a:defRPr sz="225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lang="en-US" smtClean="0"/>
              <a:t>Click to edit Master title style</a:t>
            </a:r>
            <a:endParaRPr lang="en-US" dirty="0"/>
          </a:p>
        </p:txBody>
      </p:sp>
      <p:sp>
        <p:nvSpPr>
          <p:cNvPr id="4" name="Text Placeholder 3"/>
          <p:cNvSpPr>
            <a:spLocks noGrp="1"/>
          </p:cNvSpPr>
          <p:nvPr>
            <p:ph type="body" sz="half" idx="2"/>
          </p:nvPr>
        </p:nvSpPr>
        <p:spPr>
          <a:xfrm>
            <a:off x="5389098" y="3283634"/>
            <a:ext cx="3429000" cy="1920240"/>
          </a:xfrm>
        </p:spPr>
        <p:txBody>
          <a:bodyPr rot="0" spcFirstLastPara="0" vertOverflow="overflow" horzOverflow="overflow" lIns="82296" tIns="0" rIns="0" bIns="0" spcCol="0" rtlCol="0" fromWordArt="0" forceAA="0">
            <a:normAutofit/>
          </a:bodyPr>
          <a:lstStyle>
            <a:lvl1pPr marL="0" indent="0">
              <a:lnSpc>
                <a:spcPct val="100000"/>
              </a:lnSpc>
              <a:spcBef>
                <a:spcPts val="0"/>
              </a:spcBef>
              <a:buFontTx/>
              <a:buNone/>
              <a:defRPr sz="1050" baseline="0">
                <a:solidFill>
                  <a:schemeClr val="tx1"/>
                </a:solidFill>
              </a:defRPr>
            </a:lvl1pPr>
            <a:lvl2pPr>
              <a:defRPr sz="900"/>
            </a:lvl2pPr>
            <a:lvl3pPr>
              <a:defRPr sz="750"/>
            </a:lvl3pPr>
            <a:lvl4pPr>
              <a:defRPr sz="675"/>
            </a:lvl4pPr>
            <a:lvl5pPr>
              <a:defRPr sz="675"/>
            </a:lvl5pPr>
            <a:extLst/>
          </a:lstStyle>
          <a:p>
            <a:pPr lvl="0"/>
            <a:r>
              <a:rPr lang="en-US" smtClean="0"/>
              <a:t>Click to edit Master text styles</a:t>
            </a:r>
          </a:p>
        </p:txBody>
      </p:sp>
      <p:sp>
        <p:nvSpPr>
          <p:cNvPr id="10" name="Picture Placeholder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normAutofit/>
          </a:bodyPr>
          <a:lstStyle>
            <a:lvl1pPr marL="0" indent="0">
              <a:buNone/>
              <a:defRPr sz="2400"/>
            </a:lvl1pPr>
            <a:extLst/>
          </a:lstStyle>
          <a:p>
            <a:pPr lvl="0"/>
            <a:r>
              <a:rPr lang="en-US" noProof="0" smtClean="0"/>
              <a:t>Click icon to add picture</a:t>
            </a:r>
            <a:endParaRPr lang="en-US" noProof="0" dirty="0"/>
          </a:p>
        </p:txBody>
      </p:sp>
      <p:sp>
        <p:nvSpPr>
          <p:cNvPr id="7" name="Date Placeholder 4"/>
          <p:cNvSpPr>
            <a:spLocks noGrp="1"/>
          </p:cNvSpPr>
          <p:nvPr>
            <p:ph type="dt" sz="half" idx="10"/>
          </p:nvPr>
        </p:nvSpPr>
        <p:spPr/>
        <p:txBody>
          <a:bodyPr/>
          <a:lstStyle>
            <a:lvl1pPr fontAlgn="base">
              <a:spcBef>
                <a:spcPct val="0"/>
              </a:spcBef>
              <a:spcAft>
                <a:spcPct val="0"/>
              </a:spcAft>
              <a:defRPr>
                <a:solidFill>
                  <a:srgbClr val="F4E7ED"/>
                </a:solidFill>
                <a:latin typeface="Times New Roman" pitchFamily="18" charset="0"/>
                <a:cs typeface="Times New Roman" pitchFamily="18" charset="0"/>
              </a:defRPr>
            </a:lvl1pPr>
            <a:extLst/>
          </a:lstStyle>
          <a:p>
            <a:pPr defTabSz="685800">
              <a:defRPr/>
            </a:pPr>
            <a:fld id="{9DD9391E-0BDF-409C-9F43-558B64512BED}" type="datetimeFigureOut">
              <a:rPr lang="en-US" smtClean="0"/>
              <a:pPr defTabSz="685800">
                <a:defRPr/>
              </a:pPr>
              <a:t>2/26/2020</a:t>
            </a:fld>
            <a:endParaRPr lang="en-US"/>
          </a:p>
        </p:txBody>
      </p:sp>
      <p:sp>
        <p:nvSpPr>
          <p:cNvPr id="8" name="Footer Placeholder 5"/>
          <p:cNvSpPr>
            <a:spLocks noGrp="1"/>
          </p:cNvSpPr>
          <p:nvPr>
            <p:ph type="ftr" sz="quarter" idx="11"/>
          </p:nvPr>
        </p:nvSpPr>
        <p:spPr/>
        <p:txBody>
          <a:bodyPr/>
          <a:lstStyle>
            <a:lvl1pPr fontAlgn="base">
              <a:spcBef>
                <a:spcPct val="0"/>
              </a:spcBef>
              <a:spcAft>
                <a:spcPct val="0"/>
              </a:spcAft>
              <a:defRPr>
                <a:solidFill>
                  <a:srgbClr val="F4E7ED"/>
                </a:solidFill>
                <a:latin typeface="Times New Roman" pitchFamily="18" charset="0"/>
                <a:cs typeface="Times New Roman" pitchFamily="18" charset="0"/>
              </a:defRPr>
            </a:lvl1pPr>
            <a:extLst/>
          </a:lstStyle>
          <a:p>
            <a:pPr defTabSz="685800">
              <a:defRPr/>
            </a:pPr>
            <a:endParaRPr lang="en-US"/>
          </a:p>
        </p:txBody>
      </p:sp>
      <p:sp>
        <p:nvSpPr>
          <p:cNvPr id="9" name="Slide Number Placeholder 6"/>
          <p:cNvSpPr>
            <a:spLocks noGrp="1"/>
          </p:cNvSpPr>
          <p:nvPr>
            <p:ph type="sldNum" sz="quarter" idx="12"/>
          </p:nvPr>
        </p:nvSpPr>
        <p:spPr/>
        <p:txBody>
          <a:bodyPr/>
          <a:lstStyle>
            <a:lvl1pPr>
              <a:defRPr>
                <a:solidFill>
                  <a:srgbClr val="F4E7ED"/>
                </a:solidFill>
                <a:latin typeface="Times New Roman" panose="02020603050405020304" pitchFamily="18" charset="0"/>
              </a:defRPr>
            </a:lvl1pPr>
          </a:lstStyle>
          <a:p>
            <a:pPr defTabSz="685800">
              <a:defRPr/>
            </a:pPr>
            <a:fld id="{60F3CE4F-FEC4-4F9C-906D-FA4902370F01}" type="slidenum">
              <a:rPr lang="en-US" altLang="en-US" smtClean="0"/>
              <a:pPr defTabSz="685800">
                <a:defRPr/>
              </a:pPr>
              <a:t>‹#›</a:t>
            </a:fld>
            <a:endParaRPr lang="en-US" altLang="en-US"/>
          </a:p>
        </p:txBody>
      </p:sp>
    </p:spTree>
    <p:extLst>
      <p:ext uri="{BB962C8B-B14F-4D97-AF65-F5344CB8AC3E}">
        <p14:creationId xmlns:p14="http://schemas.microsoft.com/office/powerpoint/2010/main" val="1818232866"/>
      </p:ext>
    </p:extLst>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ar-SA" noProof="0" smtClean="0"/>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57DC7271-B557-40DC-9C36-DAF1BD93C293}" type="slidenum">
              <a:rPr lang="ar-SA"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29518018"/>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Times New Roman" pitchFamily="18" charset="0"/>
                <a:cs typeface="Times New Roman" pitchFamily="18" charset="0"/>
              </a:defRPr>
            </a:lvl1pPr>
            <a:extLst/>
          </a:lstStyle>
          <a:p>
            <a:pPr defTabSz="685800">
              <a:defRPr/>
            </a:pPr>
            <a:fld id="{87B50635-3D6A-4E88-9814-D54C7762E59F}" type="datetimeFigureOut">
              <a:rPr lang="en-US" smtClean="0"/>
              <a:pPr defTabSz="685800">
                <a:defRPr/>
              </a:pPr>
              <a:t>2/26/2020</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Times New Roman" pitchFamily="18" charset="0"/>
                <a:cs typeface="Times New Roman" pitchFamily="18" charset="0"/>
              </a:defRPr>
            </a:lvl1pPr>
            <a:extLst/>
          </a:lstStyle>
          <a:p>
            <a:pPr defTabSz="685800">
              <a:defRPr/>
            </a:pPr>
            <a:endParaRPr lang="en-US"/>
          </a:p>
        </p:txBody>
      </p:sp>
      <p:sp>
        <p:nvSpPr>
          <p:cNvPr id="6" name="Slide Number Placeholder 5"/>
          <p:cNvSpPr>
            <a:spLocks noGrp="1"/>
          </p:cNvSpPr>
          <p:nvPr>
            <p:ph type="sldNum" sz="quarter" idx="12"/>
          </p:nvPr>
        </p:nvSpPr>
        <p:spPr/>
        <p:txBody>
          <a:bodyPr/>
          <a:lstStyle>
            <a:lvl1pPr>
              <a:defRPr>
                <a:latin typeface="Times New Roman" panose="02020603050405020304" pitchFamily="18" charset="0"/>
              </a:defRPr>
            </a:lvl1pPr>
          </a:lstStyle>
          <a:p>
            <a:pPr defTabSz="685800">
              <a:defRPr/>
            </a:pPr>
            <a:fld id="{20EA118C-E619-4F6D-9F42-50B59AE0EFF9}" type="slidenum">
              <a:rPr lang="en-US" altLang="en-US" smtClean="0"/>
              <a:pPr defTabSz="685800">
                <a:defRPr/>
              </a:pPr>
              <a:t>‹#›</a:t>
            </a:fld>
            <a:endParaRPr lang="en-US" altLang="en-US"/>
          </a:p>
        </p:txBody>
      </p:sp>
    </p:spTree>
    <p:extLst>
      <p:ext uri="{BB962C8B-B14F-4D97-AF65-F5344CB8AC3E}">
        <p14:creationId xmlns:p14="http://schemas.microsoft.com/office/powerpoint/2010/main" val="1990754770"/>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957"/>
            <a:ext cx="1524000" cy="5851525"/>
          </a:xfrm>
        </p:spPr>
        <p:txBody>
          <a:bodyPr vert="eaVert" ancho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4"/>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243388" y="6557963"/>
            <a:ext cx="2001837" cy="227012"/>
          </a:xfrm>
        </p:spPr>
        <p:txBody>
          <a:bodyPr/>
          <a:lstStyle>
            <a:lvl1pPr fontAlgn="base">
              <a:spcBef>
                <a:spcPct val="0"/>
              </a:spcBef>
              <a:spcAft>
                <a:spcPct val="0"/>
              </a:spcAft>
              <a:defRPr>
                <a:latin typeface="Times New Roman" pitchFamily="18" charset="0"/>
                <a:cs typeface="Times New Roman" pitchFamily="18" charset="0"/>
              </a:defRPr>
            </a:lvl1pPr>
            <a:extLst/>
          </a:lstStyle>
          <a:p>
            <a:pPr defTabSz="685800">
              <a:defRPr/>
            </a:pPr>
            <a:fld id="{7A090417-4EA9-4C49-92DD-1E6313165F51}" type="datetimeFigureOut">
              <a:rPr lang="en-US" smtClean="0"/>
              <a:pPr defTabSz="685800">
                <a:defRPr/>
              </a:pPr>
              <a:t>2/26/2020</a:t>
            </a:fld>
            <a:endParaRPr lang="en-US"/>
          </a:p>
        </p:txBody>
      </p:sp>
      <p:sp>
        <p:nvSpPr>
          <p:cNvPr id="5" name="Footer Placeholder 4"/>
          <p:cNvSpPr>
            <a:spLocks noGrp="1"/>
          </p:cNvSpPr>
          <p:nvPr>
            <p:ph type="ftr" sz="quarter" idx="11"/>
          </p:nvPr>
        </p:nvSpPr>
        <p:spPr>
          <a:xfrm>
            <a:off x="457200" y="6556375"/>
            <a:ext cx="3657600" cy="228600"/>
          </a:xfrm>
        </p:spPr>
        <p:txBody>
          <a:bodyPr/>
          <a:lstStyle>
            <a:lvl1pPr fontAlgn="base">
              <a:spcBef>
                <a:spcPct val="0"/>
              </a:spcBef>
              <a:spcAft>
                <a:spcPct val="0"/>
              </a:spcAft>
              <a:defRPr>
                <a:latin typeface="Times New Roman" pitchFamily="18" charset="0"/>
                <a:cs typeface="Times New Roman" pitchFamily="18" charset="0"/>
              </a:defRPr>
            </a:lvl1pPr>
            <a:extLst/>
          </a:lstStyle>
          <a:p>
            <a:pPr defTabSz="685800">
              <a:defRPr/>
            </a:pPr>
            <a:endParaRPr lang="en-US"/>
          </a:p>
        </p:txBody>
      </p:sp>
      <p:sp>
        <p:nvSpPr>
          <p:cNvPr id="6" name="Slide Number Placeholder 5"/>
          <p:cNvSpPr>
            <a:spLocks noGrp="1"/>
          </p:cNvSpPr>
          <p:nvPr>
            <p:ph type="sldNum" sz="quarter" idx="12"/>
          </p:nvPr>
        </p:nvSpPr>
        <p:spPr>
          <a:xfrm>
            <a:off x="6254751" y="6553200"/>
            <a:ext cx="587375" cy="228600"/>
          </a:xfrm>
        </p:spPr>
        <p:txBody>
          <a:bodyPr/>
          <a:lstStyle>
            <a:lvl1pPr>
              <a:defRPr>
                <a:latin typeface="Times New Roman" panose="02020603050405020304" pitchFamily="18" charset="0"/>
              </a:defRPr>
            </a:lvl1pPr>
          </a:lstStyle>
          <a:p>
            <a:pPr defTabSz="685800">
              <a:defRPr/>
            </a:pPr>
            <a:fld id="{08D4A104-59F6-464A-A5BC-840E874B4826}" type="slidenum">
              <a:rPr lang="en-US" altLang="en-US" smtClean="0"/>
              <a:pPr defTabSz="685800">
                <a:defRPr/>
              </a:pPr>
              <a:t>‹#›</a:t>
            </a:fld>
            <a:endParaRPr lang="en-US" altLang="en-US"/>
          </a:p>
        </p:txBody>
      </p:sp>
    </p:spTree>
    <p:extLst>
      <p:ext uri="{BB962C8B-B14F-4D97-AF65-F5344CB8AC3E}">
        <p14:creationId xmlns:p14="http://schemas.microsoft.com/office/powerpoint/2010/main" val="2201502756"/>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flipH="1">
            <a:off x="2667000" y="0"/>
            <a:ext cx="6477000" cy="6858000"/>
          </a:xfrm>
          <a:prstGeom prst="rect">
            <a:avLst/>
          </a:prstGeom>
          <a:blipFill>
            <a:blip r:embed="rId3" cstate="email">
              <a:alphaModFix amt="43000"/>
              <a:extLst>
                <a:ext uri="{28A0092B-C50C-407E-A947-70E740481C1C}">
                  <a14:useLocalDpi xmlns:a14="http://schemas.microsoft.com/office/drawing/2010/main"/>
                </a:ext>
              </a:extLst>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Georgia"/>
              <a:ea typeface="+mn-ea"/>
              <a:cs typeface="+mn-cs"/>
            </a:endParaRPr>
          </a:p>
        </p:txBody>
      </p:sp>
      <p:sp>
        <p:nvSpPr>
          <p:cNvPr id="5" name="Straight Connector 4"/>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Georgia"/>
              <a:ea typeface="+mn-ea"/>
              <a:cs typeface="Times New Roman" panose="02020603050405020304" pitchFamily="18" charset="0"/>
            </a:endParaRPr>
          </a:p>
        </p:txBody>
      </p:sp>
      <p:sp>
        <p:nvSpPr>
          <p:cNvPr id="12" name="Title 11"/>
          <p:cNvSpPr>
            <a:spLocks noGrp="1"/>
          </p:cNvSpPr>
          <p:nvPr>
            <p:ph type="ctrTitle"/>
          </p:nvPr>
        </p:nvSpPr>
        <p:spPr>
          <a:xfrm>
            <a:off x="3366868" y="533400"/>
            <a:ext cx="5105400" cy="2868168"/>
          </a:xfrm>
        </p:spPr>
        <p:txBody>
          <a:bodyPr>
            <a:noAutofit/>
          </a:bodyPr>
          <a:lstStyle>
            <a:lvl1pPr algn="r">
              <a:defRPr sz="3150" b="1"/>
            </a:lvl1pPr>
            <a:extLst/>
          </a:lstStyle>
          <a:p>
            <a:r>
              <a:rPr lang="en-US" smtClean="0"/>
              <a:t>Click to edit Master title style</a:t>
            </a:r>
            <a:endParaRPr lang="en-US"/>
          </a:p>
        </p:txBody>
      </p:sp>
      <p:sp>
        <p:nvSpPr>
          <p:cNvPr id="25" name="Subtitle 24"/>
          <p:cNvSpPr>
            <a:spLocks noGrp="1"/>
          </p:cNvSpPr>
          <p:nvPr>
            <p:ph type="subTitle" idx="1"/>
          </p:nvPr>
        </p:nvSpPr>
        <p:spPr>
          <a:xfrm>
            <a:off x="3354442" y="3539864"/>
            <a:ext cx="5114778" cy="1101248"/>
          </a:xfrm>
        </p:spPr>
        <p:txBody>
          <a:bodyPr lIns="45720" tIns="0" rIns="45720" bIns="0"/>
          <a:lstStyle>
            <a:lvl1pPr marL="0" indent="0" algn="r">
              <a:buNone/>
              <a:defRPr sz="1650">
                <a:solidFill>
                  <a:srgbClr val="FFFFFF"/>
                </a:solidFill>
                <a:effectLst/>
              </a:defRPr>
            </a:lvl1pPr>
            <a:lvl2pPr marL="342900" indent="0" algn="ctr">
              <a:buNone/>
            </a:lvl2pPr>
            <a:lvl3pPr marL="685800" indent="0" algn="ctr">
              <a:buNone/>
            </a:lvl3pPr>
            <a:lvl4pPr marL="1028700" indent="0" algn="ctr">
              <a:buNone/>
            </a:lvl4pPr>
            <a:lvl5pPr marL="1371600" indent="0" algn="ctr">
              <a:buNone/>
            </a:lvl5pPr>
            <a:lvl6pPr marL="1714500" indent="0" algn="ctr">
              <a:buNone/>
            </a:lvl6pPr>
            <a:lvl7pPr marL="2057400" indent="0" algn="ctr">
              <a:buNone/>
            </a:lvl7pPr>
            <a:lvl8pPr marL="2400300" indent="0" algn="ctr">
              <a:buNone/>
            </a:lvl8pPr>
            <a:lvl9pPr marL="2743200" indent="0" algn="ctr">
              <a:buNone/>
            </a:lvl9pPr>
            <a:extLst/>
          </a:lstStyle>
          <a:p>
            <a:r>
              <a:rPr lang="en-US" smtClean="0"/>
              <a:t>Click to edit Master subtitle style</a:t>
            </a:r>
            <a:endParaRPr lang="en-US"/>
          </a:p>
        </p:txBody>
      </p:sp>
      <p:sp>
        <p:nvSpPr>
          <p:cNvPr id="6" name="Date Placeholder 30"/>
          <p:cNvSpPr>
            <a:spLocks noGrp="1"/>
          </p:cNvSpPr>
          <p:nvPr>
            <p:ph type="dt" sz="half" idx="10"/>
          </p:nvPr>
        </p:nvSpPr>
        <p:spPr>
          <a:xfrm>
            <a:off x="5870576" y="6557963"/>
            <a:ext cx="2003425" cy="227012"/>
          </a:xfrm>
        </p:spPr>
        <p:txBody>
          <a:bodyPr/>
          <a:lstStyle>
            <a:lvl1pPr fontAlgn="base">
              <a:spcBef>
                <a:spcPct val="0"/>
              </a:spcBef>
              <a:spcAft>
                <a:spcPct val="0"/>
              </a:spcAft>
              <a:defRPr lang="en-US">
                <a:solidFill>
                  <a:srgbClr val="FFFFFF"/>
                </a:solidFill>
                <a:latin typeface="Times New Roman" pitchFamily="18" charset="0"/>
                <a:cs typeface="Times New Roman" pitchFamily="18" charset="0"/>
              </a:defRPr>
            </a:lvl1pPr>
            <a:extLst/>
          </a:lstStyle>
          <a:p>
            <a:pPr defTabSz="685800">
              <a:defRPr/>
            </a:pPr>
            <a:fld id="{3784657F-86BD-4131-9B48-8BDD6F35EDDA}" type="datetimeFigureOut">
              <a:rPr lang="en-US" smtClean="0"/>
              <a:pPr defTabSz="685800">
                <a:defRPr/>
              </a:pPr>
              <a:t>2/26/2020</a:t>
            </a:fld>
            <a:endParaRPr lang="en-US"/>
          </a:p>
        </p:txBody>
      </p:sp>
      <p:sp>
        <p:nvSpPr>
          <p:cNvPr id="7" name="Footer Placeholder 17"/>
          <p:cNvSpPr>
            <a:spLocks noGrp="1"/>
          </p:cNvSpPr>
          <p:nvPr>
            <p:ph type="ftr" sz="quarter" idx="11"/>
          </p:nvPr>
        </p:nvSpPr>
        <p:spPr>
          <a:xfrm>
            <a:off x="2819400" y="6557963"/>
            <a:ext cx="2927350" cy="228600"/>
          </a:xfrm>
        </p:spPr>
        <p:txBody>
          <a:bodyPr/>
          <a:lstStyle>
            <a:lvl1pPr fontAlgn="base">
              <a:spcBef>
                <a:spcPct val="0"/>
              </a:spcBef>
              <a:spcAft>
                <a:spcPct val="0"/>
              </a:spcAft>
              <a:defRPr lang="en-US">
                <a:solidFill>
                  <a:srgbClr val="FFFFFF"/>
                </a:solidFill>
                <a:latin typeface="Times New Roman" pitchFamily="18" charset="0"/>
                <a:cs typeface="Times New Roman" pitchFamily="18" charset="0"/>
              </a:defRPr>
            </a:lvl1pPr>
            <a:extLst/>
          </a:lstStyle>
          <a:p>
            <a:pPr defTabSz="685800">
              <a:defRPr/>
            </a:pPr>
            <a:endParaRPr lang="en-US"/>
          </a:p>
        </p:txBody>
      </p:sp>
      <p:sp>
        <p:nvSpPr>
          <p:cNvPr id="8" name="Slide Number Placeholder 28"/>
          <p:cNvSpPr>
            <a:spLocks noGrp="1"/>
          </p:cNvSpPr>
          <p:nvPr>
            <p:ph type="sldNum" sz="quarter" idx="12"/>
          </p:nvPr>
        </p:nvSpPr>
        <p:spPr>
          <a:xfrm>
            <a:off x="7880351" y="6556375"/>
            <a:ext cx="588963" cy="228600"/>
          </a:xfrm>
        </p:spPr>
        <p:txBody>
          <a:bodyPr/>
          <a:lstStyle>
            <a:lvl1pPr>
              <a:defRPr>
                <a:solidFill>
                  <a:srgbClr val="FFFFFF"/>
                </a:solidFill>
                <a:latin typeface="Times New Roman" panose="02020603050405020304" pitchFamily="18" charset="0"/>
              </a:defRPr>
            </a:lvl1pPr>
          </a:lstStyle>
          <a:p>
            <a:pPr defTabSz="685800">
              <a:defRPr/>
            </a:pPr>
            <a:fld id="{5D7C007E-418E-4CD2-8D27-547FAE514942}" type="slidenum">
              <a:rPr lang="en-US" altLang="en-US" smtClean="0"/>
              <a:pPr defTabSz="685800">
                <a:defRPr/>
              </a:pPr>
              <a:t>‹#›</a:t>
            </a:fld>
            <a:endParaRPr lang="en-US" altLang="en-US"/>
          </a:p>
        </p:txBody>
      </p:sp>
    </p:spTree>
    <p:extLst>
      <p:ext uri="{BB962C8B-B14F-4D97-AF65-F5344CB8AC3E}">
        <p14:creationId xmlns:p14="http://schemas.microsoft.com/office/powerpoint/2010/main" val="631768619"/>
      </p:ext>
    </p:extLst>
  </p:cSld>
  <p:clrMapOvr>
    <a:overrideClrMapping bg1="lt1" tx1="dk1" bg2="lt2" tx2="dk2" accent1="accent1" accent2="accent2" accent3="accent3" accent4="accent4" accent5="accent5" accent6="accent6" hlink="hlink" folHlink="folHlink"/>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Times New Roman" pitchFamily="18" charset="0"/>
                <a:cs typeface="Times New Roman" pitchFamily="18" charset="0"/>
              </a:defRPr>
            </a:lvl1pPr>
            <a:extLst/>
          </a:lstStyle>
          <a:p>
            <a:pPr defTabSz="685800">
              <a:defRPr/>
            </a:pPr>
            <a:fld id="{DCF27999-20F6-425E-82CD-92DDD8CD7E69}" type="datetimeFigureOut">
              <a:rPr lang="en-US" smtClean="0"/>
              <a:pPr defTabSz="685800">
                <a:defRPr/>
              </a:pPr>
              <a:t>2/26/2020</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Times New Roman" pitchFamily="18" charset="0"/>
                <a:cs typeface="Times New Roman" pitchFamily="18" charset="0"/>
              </a:defRPr>
            </a:lvl1pPr>
            <a:extLst/>
          </a:lstStyle>
          <a:p>
            <a:pPr defTabSz="685800">
              <a:defRPr/>
            </a:pPr>
            <a:endParaRPr lang="en-US"/>
          </a:p>
        </p:txBody>
      </p:sp>
      <p:sp>
        <p:nvSpPr>
          <p:cNvPr id="6" name="Slide Number Placeholder 5"/>
          <p:cNvSpPr>
            <a:spLocks noGrp="1"/>
          </p:cNvSpPr>
          <p:nvPr>
            <p:ph type="sldNum" sz="quarter" idx="12"/>
          </p:nvPr>
        </p:nvSpPr>
        <p:spPr/>
        <p:txBody>
          <a:bodyPr/>
          <a:lstStyle>
            <a:lvl1pPr>
              <a:defRPr>
                <a:latin typeface="Times New Roman" panose="02020603050405020304" pitchFamily="18" charset="0"/>
              </a:defRPr>
            </a:lvl1pPr>
          </a:lstStyle>
          <a:p>
            <a:pPr defTabSz="685800">
              <a:defRPr/>
            </a:pPr>
            <a:fld id="{6970541E-64BF-45F1-807C-AC567A380D20}" type="slidenum">
              <a:rPr lang="en-US" altLang="en-US" smtClean="0"/>
              <a:pPr defTabSz="685800">
                <a:defRPr/>
              </a:pPr>
              <a:t>‹#›</a:t>
            </a:fld>
            <a:endParaRPr lang="en-US" altLang="en-US"/>
          </a:p>
        </p:txBody>
      </p:sp>
    </p:spTree>
    <p:extLst>
      <p:ext uri="{BB962C8B-B14F-4D97-AF65-F5344CB8AC3E}">
        <p14:creationId xmlns:p14="http://schemas.microsoft.com/office/powerpoint/2010/main" val="1014542277"/>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66801" y="2821839"/>
            <a:ext cx="6255488" cy="1362075"/>
          </a:xfrm>
        </p:spPr>
        <p:txBody>
          <a:bodyPr anchor="t"/>
          <a:lstStyle>
            <a:lvl1pPr algn="r">
              <a:buNone/>
              <a:defRPr sz="3150" b="1" cap="all"/>
            </a:lvl1pPr>
            <a:extLst/>
          </a:lstStyle>
          <a:p>
            <a:r>
              <a:rPr lang="en-US" smtClean="0"/>
              <a:t>Click to edit Master title style</a:t>
            </a:r>
            <a:endParaRPr lang="en-US"/>
          </a:p>
        </p:txBody>
      </p:sp>
      <p:sp>
        <p:nvSpPr>
          <p:cNvPr id="3" name="Text Placeholder 2"/>
          <p:cNvSpPr>
            <a:spLocks noGrp="1"/>
          </p:cNvSpPr>
          <p:nvPr>
            <p:ph type="body" idx="1"/>
          </p:nvPr>
        </p:nvSpPr>
        <p:spPr>
          <a:xfrm>
            <a:off x="1066801" y="1905002"/>
            <a:ext cx="6255488" cy="743507"/>
          </a:xfrm>
        </p:spPr>
        <p:txBody>
          <a:bodyPr anchor="b"/>
          <a:lstStyle>
            <a:lvl1pPr marL="0" indent="0" algn="r">
              <a:buNone/>
              <a:defRPr sz="1500">
                <a:solidFill>
                  <a:schemeClr val="tx1"/>
                </a:solidFill>
                <a:effectLst/>
              </a:defRPr>
            </a:lvl1pPr>
            <a:lvl2pPr>
              <a:buNone/>
              <a:defRPr sz="1350">
                <a:solidFill>
                  <a:schemeClr val="tx1">
                    <a:tint val="75000"/>
                  </a:schemeClr>
                </a:solidFill>
              </a:defRPr>
            </a:lvl2pPr>
            <a:lvl3pPr>
              <a:buNone/>
              <a:defRPr sz="1200">
                <a:solidFill>
                  <a:schemeClr val="tx1">
                    <a:tint val="75000"/>
                  </a:schemeClr>
                </a:solidFill>
              </a:defRPr>
            </a:lvl3pPr>
            <a:lvl4pPr>
              <a:buNone/>
              <a:defRPr sz="1050">
                <a:solidFill>
                  <a:schemeClr val="tx1">
                    <a:tint val="75000"/>
                  </a:schemeClr>
                </a:solidFill>
              </a:defRPr>
            </a:lvl4pPr>
            <a:lvl5pPr>
              <a:buNone/>
              <a:defRPr sz="1050">
                <a:solidFill>
                  <a:schemeClr val="tx1">
                    <a:tint val="75000"/>
                  </a:schemeClr>
                </a:solidFill>
              </a:defRPr>
            </a:lvl5pPr>
            <a:extLst/>
          </a:lstStyle>
          <a:p>
            <a:pPr lvl="0"/>
            <a:r>
              <a:rPr lang="en-US" smtClean="0"/>
              <a:t>Click to edit Master text styles</a:t>
            </a:r>
          </a:p>
        </p:txBody>
      </p:sp>
      <p:sp>
        <p:nvSpPr>
          <p:cNvPr id="4" name="Date Placeholder 3"/>
          <p:cNvSpPr>
            <a:spLocks noGrp="1"/>
          </p:cNvSpPr>
          <p:nvPr>
            <p:ph type="dt" sz="half" idx="10"/>
          </p:nvPr>
        </p:nvSpPr>
        <p:spPr>
          <a:xfrm>
            <a:off x="4724400" y="6556377"/>
            <a:ext cx="2001838" cy="227013"/>
          </a:xfrm>
        </p:spPr>
        <p:txBody>
          <a:bodyPr/>
          <a:lstStyle>
            <a:lvl1pPr fontAlgn="base">
              <a:spcBef>
                <a:spcPct val="0"/>
              </a:spcBef>
              <a:spcAft>
                <a:spcPct val="0"/>
              </a:spcAft>
              <a:defRPr>
                <a:solidFill>
                  <a:srgbClr val="B13F9A"/>
                </a:solidFill>
                <a:latin typeface="Times New Roman" pitchFamily="18" charset="0"/>
                <a:cs typeface="Times New Roman" pitchFamily="18" charset="0"/>
              </a:defRPr>
            </a:lvl1pPr>
            <a:extLst/>
          </a:lstStyle>
          <a:p>
            <a:pPr defTabSz="685800">
              <a:defRPr/>
            </a:pPr>
            <a:fld id="{BDC87193-634A-461D-8999-60CAF9F808E7}" type="datetimeFigureOut">
              <a:rPr lang="en-US" smtClean="0"/>
              <a:pPr defTabSz="685800">
                <a:defRPr/>
              </a:pPr>
              <a:t>2/26/2020</a:t>
            </a:fld>
            <a:endParaRPr lang="en-US"/>
          </a:p>
        </p:txBody>
      </p:sp>
      <p:sp>
        <p:nvSpPr>
          <p:cNvPr id="5" name="Footer Placeholder 4"/>
          <p:cNvSpPr>
            <a:spLocks noGrp="1"/>
          </p:cNvSpPr>
          <p:nvPr>
            <p:ph type="ftr" sz="quarter" idx="11"/>
          </p:nvPr>
        </p:nvSpPr>
        <p:spPr>
          <a:xfrm>
            <a:off x="1735138" y="6556375"/>
            <a:ext cx="2895600" cy="228600"/>
          </a:xfrm>
        </p:spPr>
        <p:txBody>
          <a:bodyPr/>
          <a:lstStyle>
            <a:lvl1pPr fontAlgn="base">
              <a:spcBef>
                <a:spcPct val="0"/>
              </a:spcBef>
              <a:spcAft>
                <a:spcPct val="0"/>
              </a:spcAft>
              <a:defRPr>
                <a:solidFill>
                  <a:srgbClr val="B13F9A"/>
                </a:solidFill>
                <a:latin typeface="Times New Roman" pitchFamily="18" charset="0"/>
                <a:cs typeface="Times New Roman" pitchFamily="18" charset="0"/>
              </a:defRPr>
            </a:lvl1pPr>
            <a:extLst/>
          </a:lstStyle>
          <a:p>
            <a:pPr defTabSz="685800">
              <a:defRPr/>
            </a:pPr>
            <a:endParaRPr lang="en-US"/>
          </a:p>
        </p:txBody>
      </p:sp>
      <p:sp>
        <p:nvSpPr>
          <p:cNvPr id="6" name="Slide Number Placeholder 5"/>
          <p:cNvSpPr>
            <a:spLocks noGrp="1"/>
          </p:cNvSpPr>
          <p:nvPr>
            <p:ph type="sldNum" sz="quarter" idx="12"/>
          </p:nvPr>
        </p:nvSpPr>
        <p:spPr>
          <a:xfrm>
            <a:off x="6734176" y="6554788"/>
            <a:ext cx="587375" cy="228600"/>
          </a:xfrm>
        </p:spPr>
        <p:txBody>
          <a:bodyPr/>
          <a:lstStyle>
            <a:lvl1pPr>
              <a:defRPr>
                <a:latin typeface="Times New Roman" panose="02020603050405020304" pitchFamily="18" charset="0"/>
              </a:defRPr>
            </a:lvl1pPr>
          </a:lstStyle>
          <a:p>
            <a:pPr defTabSz="685800">
              <a:defRPr/>
            </a:pPr>
            <a:fld id="{0BF96A18-9942-4B4E-AA3C-F6C304FF79FE}" type="slidenum">
              <a:rPr lang="en-US" altLang="en-US" smtClean="0"/>
              <a:pPr defTabSz="685800">
                <a:defRPr/>
              </a:pPr>
              <a:t>‹#›</a:t>
            </a:fld>
            <a:endParaRPr lang="en-US" altLang="en-US"/>
          </a:p>
        </p:txBody>
      </p:sp>
    </p:spTree>
    <p:extLst>
      <p:ext uri="{BB962C8B-B14F-4D97-AF65-F5344CB8AC3E}">
        <p14:creationId xmlns:p14="http://schemas.microsoft.com/office/powerpoint/2010/main" val="2150508878"/>
      </p:ext>
    </p:extLst>
  </p:cSld>
  <p:clrMapOvr>
    <a:overrideClrMapping bg1="lt1" tx1="dk1" bg2="lt2" tx2="dk2" accent1="accent1" accent2="accent2" accent3="accent3" accent4="accent4" accent5="accent5" accent6="accent6" hlink="hlink" folHlink="folHlink"/>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2"/>
            <a:ext cx="3520440" cy="4525963"/>
          </a:xfrm>
        </p:spPr>
        <p:txBody>
          <a:bodyPr/>
          <a:lstStyle>
            <a:lvl1pPr>
              <a:defRPr sz="2100"/>
            </a:lvl1pPr>
            <a:lvl2pPr>
              <a:defRPr sz="1800"/>
            </a:lvl2pPr>
            <a:lvl3pPr>
              <a:defRPr sz="1500"/>
            </a:lvl3pPr>
            <a:lvl4pPr>
              <a:defRPr sz="1350"/>
            </a:lvl4pPr>
            <a:lvl5pPr>
              <a:defRPr sz="135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178808" y="1600202"/>
            <a:ext cx="3520440" cy="4525963"/>
          </a:xfrm>
        </p:spPr>
        <p:txBody>
          <a:bodyPr/>
          <a:lstStyle>
            <a:lvl1pPr>
              <a:defRPr sz="2100"/>
            </a:lvl1pPr>
            <a:lvl2pPr>
              <a:defRPr sz="1800"/>
            </a:lvl2pPr>
            <a:lvl3pPr>
              <a:defRPr sz="1500"/>
            </a:lvl3pPr>
            <a:lvl4pPr>
              <a:defRPr sz="1350"/>
            </a:lvl4pPr>
            <a:lvl5pPr>
              <a:defRPr sz="135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fontAlgn="base">
              <a:spcBef>
                <a:spcPct val="0"/>
              </a:spcBef>
              <a:spcAft>
                <a:spcPct val="0"/>
              </a:spcAft>
              <a:defRPr>
                <a:latin typeface="Times New Roman" pitchFamily="18" charset="0"/>
                <a:cs typeface="Times New Roman" pitchFamily="18" charset="0"/>
              </a:defRPr>
            </a:lvl1pPr>
            <a:extLst/>
          </a:lstStyle>
          <a:p>
            <a:pPr defTabSz="685800">
              <a:defRPr/>
            </a:pPr>
            <a:fld id="{1737E31F-7C29-4770-930E-87C907DA2BB7}" type="datetimeFigureOut">
              <a:rPr lang="en-US" smtClean="0"/>
              <a:pPr defTabSz="685800">
                <a:defRPr/>
              </a:pPr>
              <a:t>2/26/2020</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Times New Roman" pitchFamily="18" charset="0"/>
                <a:cs typeface="Times New Roman" pitchFamily="18" charset="0"/>
              </a:defRPr>
            </a:lvl1pPr>
            <a:extLst/>
          </a:lstStyle>
          <a:p>
            <a:pPr defTabSz="685800">
              <a:defRPr/>
            </a:pPr>
            <a:endParaRPr lang="en-US"/>
          </a:p>
        </p:txBody>
      </p:sp>
      <p:sp>
        <p:nvSpPr>
          <p:cNvPr id="7" name="Slide Number Placeholder 6"/>
          <p:cNvSpPr>
            <a:spLocks noGrp="1"/>
          </p:cNvSpPr>
          <p:nvPr>
            <p:ph type="sldNum" sz="quarter" idx="12"/>
          </p:nvPr>
        </p:nvSpPr>
        <p:spPr/>
        <p:txBody>
          <a:bodyPr/>
          <a:lstStyle>
            <a:lvl1pPr>
              <a:defRPr>
                <a:latin typeface="Times New Roman" panose="02020603050405020304" pitchFamily="18" charset="0"/>
              </a:defRPr>
            </a:lvl1pPr>
          </a:lstStyle>
          <a:p>
            <a:pPr defTabSz="685800">
              <a:defRPr/>
            </a:pPr>
            <a:fld id="{327DB153-F936-468F-8887-D463239EFD7C}" type="slidenum">
              <a:rPr lang="en-US" altLang="en-US" smtClean="0"/>
              <a:pPr defTabSz="685800">
                <a:defRPr/>
              </a:pPr>
              <a:t>‹#›</a:t>
            </a:fld>
            <a:endParaRPr lang="en-US" altLang="en-US"/>
          </a:p>
        </p:txBody>
      </p:sp>
    </p:spTree>
    <p:extLst>
      <p:ext uri="{BB962C8B-B14F-4D97-AF65-F5344CB8AC3E}">
        <p14:creationId xmlns:p14="http://schemas.microsoft.com/office/powerpoint/2010/main" val="95214015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lvl1pPr>
              <a:defRPr/>
            </a:lvl1pPr>
            <a:extLst/>
          </a:lstStyle>
          <a:p>
            <a:r>
              <a:rPr lang="en-US" smtClean="0"/>
              <a:t>Click to edit Master title style</a:t>
            </a:r>
            <a:endParaRPr lang="en-US"/>
          </a:p>
        </p:txBody>
      </p:sp>
      <p:sp>
        <p:nvSpPr>
          <p:cNvPr id="3" name="Text Placeholder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350" b="1">
                <a:solidFill>
                  <a:schemeClr val="tx2"/>
                </a:solidFill>
                <a:effectLst/>
              </a:defRPr>
            </a:lvl1pPr>
            <a:lvl2pPr>
              <a:buNone/>
              <a:defRPr sz="1500" b="1"/>
            </a:lvl2pPr>
            <a:lvl3pPr>
              <a:buNone/>
              <a:defRPr sz="1350" b="1"/>
            </a:lvl3pPr>
            <a:lvl4pPr>
              <a:buNone/>
              <a:defRPr sz="1200" b="1"/>
            </a:lvl4pPr>
            <a:lvl5pPr>
              <a:buNone/>
              <a:defRPr sz="1200" b="1"/>
            </a:lvl5pPr>
            <a:extLst/>
          </a:lstStyle>
          <a:p>
            <a:pPr lvl="0"/>
            <a:r>
              <a:rPr lang="en-US" smtClean="0"/>
              <a:t>Click to edit Master text styles</a:t>
            </a:r>
          </a:p>
        </p:txBody>
      </p:sp>
      <p:sp>
        <p:nvSpPr>
          <p:cNvPr id="4" name="Text Placeholder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350" b="1">
                <a:solidFill>
                  <a:schemeClr val="tx2"/>
                </a:solidFill>
                <a:effectLst/>
              </a:defRPr>
            </a:lvl1pPr>
            <a:lvl2pPr>
              <a:buNone/>
              <a:defRPr sz="1500" b="1"/>
            </a:lvl2pPr>
            <a:lvl3pPr>
              <a:buNone/>
              <a:defRPr sz="1350" b="1"/>
            </a:lvl3pPr>
            <a:lvl4pPr>
              <a:buNone/>
              <a:defRPr sz="1200" b="1"/>
            </a:lvl4pPr>
            <a:lvl5pPr>
              <a:buNone/>
              <a:defRPr sz="1200" b="1"/>
            </a:lvl5pPr>
            <a:extLst/>
          </a:lstStyle>
          <a:p>
            <a:pPr lvl="0"/>
            <a:r>
              <a:rPr lang="en-US" smtClean="0"/>
              <a:t>Click to edit Master text styles</a:t>
            </a:r>
          </a:p>
        </p:txBody>
      </p:sp>
      <p:sp>
        <p:nvSpPr>
          <p:cNvPr id="5" name="Content Placeholder 4"/>
          <p:cNvSpPr>
            <a:spLocks noGrp="1"/>
          </p:cNvSpPr>
          <p:nvPr>
            <p:ph sz="quarter" idx="2"/>
          </p:nvPr>
        </p:nvSpPr>
        <p:spPr>
          <a:xfrm>
            <a:off x="457200" y="1711840"/>
            <a:ext cx="3520440" cy="4114800"/>
          </a:xfrm>
        </p:spPr>
        <p:txBody>
          <a:bodyPr/>
          <a:lstStyle>
            <a:lvl1pPr>
              <a:defRPr sz="1800"/>
            </a:lvl1pPr>
            <a:lvl2pPr>
              <a:defRPr sz="1500"/>
            </a:lvl2pPr>
            <a:lvl3pPr>
              <a:defRPr sz="1350"/>
            </a:lvl3pPr>
            <a:lvl4pPr>
              <a:defRPr sz="1200"/>
            </a:lvl4pPr>
            <a:lvl5pPr>
              <a:defRPr sz="12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178808" y="1711840"/>
            <a:ext cx="3520440" cy="4114800"/>
          </a:xfrm>
        </p:spPr>
        <p:txBody>
          <a:bodyPr/>
          <a:lstStyle>
            <a:lvl1pPr>
              <a:defRPr sz="1800"/>
            </a:lvl1pPr>
            <a:lvl2pPr>
              <a:defRPr sz="1500"/>
            </a:lvl2pPr>
            <a:lvl3pPr>
              <a:defRPr sz="1350"/>
            </a:lvl3pPr>
            <a:lvl4pPr>
              <a:defRPr sz="1200"/>
            </a:lvl4pPr>
            <a:lvl5pPr>
              <a:defRPr sz="12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fontAlgn="base">
              <a:spcBef>
                <a:spcPct val="0"/>
              </a:spcBef>
              <a:spcAft>
                <a:spcPct val="0"/>
              </a:spcAft>
              <a:defRPr>
                <a:latin typeface="Times New Roman" pitchFamily="18" charset="0"/>
                <a:cs typeface="Times New Roman" pitchFamily="18" charset="0"/>
              </a:defRPr>
            </a:lvl1pPr>
            <a:extLst/>
          </a:lstStyle>
          <a:p>
            <a:pPr defTabSz="685800">
              <a:defRPr/>
            </a:pPr>
            <a:fld id="{C1D3D45F-1E7D-48BF-8760-827E96355E72}" type="datetimeFigureOut">
              <a:rPr lang="en-US" smtClean="0"/>
              <a:pPr defTabSz="685800">
                <a:defRPr/>
              </a:pPr>
              <a:t>2/26/2020</a:t>
            </a:fld>
            <a:endParaRPr lang="en-US"/>
          </a:p>
        </p:txBody>
      </p:sp>
      <p:sp>
        <p:nvSpPr>
          <p:cNvPr id="8" name="Footer Placeholder 7"/>
          <p:cNvSpPr>
            <a:spLocks noGrp="1"/>
          </p:cNvSpPr>
          <p:nvPr>
            <p:ph type="ftr" sz="quarter" idx="11"/>
          </p:nvPr>
        </p:nvSpPr>
        <p:spPr/>
        <p:txBody>
          <a:bodyPr/>
          <a:lstStyle>
            <a:lvl1pPr fontAlgn="base">
              <a:spcBef>
                <a:spcPct val="0"/>
              </a:spcBef>
              <a:spcAft>
                <a:spcPct val="0"/>
              </a:spcAft>
              <a:defRPr>
                <a:latin typeface="Times New Roman" pitchFamily="18" charset="0"/>
                <a:cs typeface="Times New Roman" pitchFamily="18" charset="0"/>
              </a:defRPr>
            </a:lvl1pPr>
            <a:extLst/>
          </a:lstStyle>
          <a:p>
            <a:pPr defTabSz="685800">
              <a:defRPr/>
            </a:pPr>
            <a:endParaRPr lang="en-US"/>
          </a:p>
        </p:txBody>
      </p:sp>
      <p:sp>
        <p:nvSpPr>
          <p:cNvPr id="9" name="Slide Number Placeholder 8"/>
          <p:cNvSpPr>
            <a:spLocks noGrp="1"/>
          </p:cNvSpPr>
          <p:nvPr>
            <p:ph type="sldNum" sz="quarter" idx="12"/>
          </p:nvPr>
        </p:nvSpPr>
        <p:spPr/>
        <p:txBody>
          <a:bodyPr/>
          <a:lstStyle>
            <a:lvl1pPr>
              <a:defRPr>
                <a:latin typeface="Times New Roman" panose="02020603050405020304" pitchFamily="18" charset="0"/>
              </a:defRPr>
            </a:lvl1pPr>
          </a:lstStyle>
          <a:p>
            <a:pPr defTabSz="685800">
              <a:defRPr/>
            </a:pPr>
            <a:fld id="{B384917B-2B65-482A-B72C-F99F60A7450F}" type="slidenum">
              <a:rPr lang="en-US" altLang="en-US" smtClean="0"/>
              <a:pPr defTabSz="685800">
                <a:defRPr/>
              </a:pPr>
              <a:t>‹#›</a:t>
            </a:fld>
            <a:endParaRPr lang="en-US" altLang="en-US"/>
          </a:p>
        </p:txBody>
      </p:sp>
    </p:spTree>
    <p:extLst>
      <p:ext uri="{BB962C8B-B14F-4D97-AF65-F5344CB8AC3E}">
        <p14:creationId xmlns:p14="http://schemas.microsoft.com/office/powerpoint/2010/main" val="3404635154"/>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fontAlgn="base">
              <a:spcBef>
                <a:spcPct val="0"/>
              </a:spcBef>
              <a:spcAft>
                <a:spcPct val="0"/>
              </a:spcAft>
              <a:defRPr>
                <a:latin typeface="Times New Roman" pitchFamily="18" charset="0"/>
                <a:cs typeface="Times New Roman" pitchFamily="18" charset="0"/>
              </a:defRPr>
            </a:lvl1pPr>
            <a:extLst/>
          </a:lstStyle>
          <a:p>
            <a:pPr defTabSz="685800">
              <a:defRPr/>
            </a:pPr>
            <a:fld id="{DDD43799-D655-4B25-B0D7-FA7437DA6173}" type="datetimeFigureOut">
              <a:rPr lang="en-US" smtClean="0"/>
              <a:pPr defTabSz="685800">
                <a:defRPr/>
              </a:pPr>
              <a:t>2/26/2020</a:t>
            </a:fld>
            <a:endParaRPr lang="en-US"/>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Times New Roman" pitchFamily="18" charset="0"/>
                <a:cs typeface="Times New Roman" pitchFamily="18" charset="0"/>
              </a:defRPr>
            </a:lvl1pPr>
            <a:extLst/>
          </a:lstStyle>
          <a:p>
            <a:pPr defTabSz="685800">
              <a:defRPr/>
            </a:pPr>
            <a:endParaRPr lang="en-US"/>
          </a:p>
        </p:txBody>
      </p:sp>
      <p:sp>
        <p:nvSpPr>
          <p:cNvPr id="5" name="Slide Number Placeholder 4"/>
          <p:cNvSpPr>
            <a:spLocks noGrp="1"/>
          </p:cNvSpPr>
          <p:nvPr>
            <p:ph type="sldNum" sz="quarter" idx="12"/>
          </p:nvPr>
        </p:nvSpPr>
        <p:spPr/>
        <p:txBody>
          <a:bodyPr/>
          <a:lstStyle>
            <a:lvl1pPr>
              <a:defRPr>
                <a:latin typeface="Times New Roman" panose="02020603050405020304" pitchFamily="18" charset="0"/>
              </a:defRPr>
            </a:lvl1pPr>
          </a:lstStyle>
          <a:p>
            <a:pPr defTabSz="685800">
              <a:defRPr/>
            </a:pPr>
            <a:fld id="{71E8A3FC-E3BA-43EB-9BD4-617B1084E99C}" type="slidenum">
              <a:rPr lang="en-US" altLang="en-US" smtClean="0"/>
              <a:pPr defTabSz="685800">
                <a:defRPr/>
              </a:pPr>
              <a:t>‹#›</a:t>
            </a:fld>
            <a:endParaRPr lang="en-US" altLang="en-US"/>
          </a:p>
        </p:txBody>
      </p:sp>
    </p:spTree>
    <p:extLst>
      <p:ext uri="{BB962C8B-B14F-4D97-AF65-F5344CB8AC3E}">
        <p14:creationId xmlns:p14="http://schemas.microsoft.com/office/powerpoint/2010/main" val="1298671424"/>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solidFill>
                  <a:srgbClr val="B13F9A"/>
                </a:solidFill>
                <a:latin typeface="Times New Roman" pitchFamily="18" charset="0"/>
                <a:cs typeface="Times New Roman" pitchFamily="18" charset="0"/>
              </a:defRPr>
            </a:lvl1pPr>
            <a:extLst/>
          </a:lstStyle>
          <a:p>
            <a:pPr defTabSz="685800">
              <a:defRPr/>
            </a:pPr>
            <a:fld id="{FBD02C6F-7C1B-4357-BC99-497F50223B10}" type="datetimeFigureOut">
              <a:rPr lang="en-US" smtClean="0"/>
              <a:pPr defTabSz="685800">
                <a:defRPr/>
              </a:pPr>
              <a:t>2/26/2020</a:t>
            </a:fld>
            <a:endParaRPr lang="en-US"/>
          </a:p>
        </p:txBody>
      </p:sp>
      <p:sp>
        <p:nvSpPr>
          <p:cNvPr id="3" name="Footer Placeholder 2"/>
          <p:cNvSpPr>
            <a:spLocks noGrp="1"/>
          </p:cNvSpPr>
          <p:nvPr>
            <p:ph type="ftr" sz="quarter" idx="11"/>
          </p:nvPr>
        </p:nvSpPr>
        <p:spPr/>
        <p:txBody>
          <a:bodyPr/>
          <a:lstStyle>
            <a:lvl1pPr fontAlgn="base">
              <a:spcBef>
                <a:spcPct val="0"/>
              </a:spcBef>
              <a:spcAft>
                <a:spcPct val="0"/>
              </a:spcAft>
              <a:defRPr>
                <a:solidFill>
                  <a:srgbClr val="B13F9A"/>
                </a:solidFill>
                <a:latin typeface="Times New Roman" pitchFamily="18" charset="0"/>
                <a:cs typeface="Times New Roman" pitchFamily="18" charset="0"/>
              </a:defRPr>
            </a:lvl1pPr>
            <a:extLst/>
          </a:lstStyle>
          <a:p>
            <a:pPr defTabSz="685800">
              <a:defRPr/>
            </a:pPr>
            <a:endParaRPr lang="en-US"/>
          </a:p>
        </p:txBody>
      </p:sp>
      <p:sp>
        <p:nvSpPr>
          <p:cNvPr id="4" name="Slide Number Placeholder 3"/>
          <p:cNvSpPr>
            <a:spLocks noGrp="1"/>
          </p:cNvSpPr>
          <p:nvPr>
            <p:ph type="sldNum" sz="quarter" idx="12"/>
          </p:nvPr>
        </p:nvSpPr>
        <p:spPr/>
        <p:txBody>
          <a:bodyPr/>
          <a:lstStyle>
            <a:lvl1pPr>
              <a:defRPr>
                <a:latin typeface="Times New Roman" panose="02020603050405020304" pitchFamily="18" charset="0"/>
              </a:defRPr>
            </a:lvl1pPr>
          </a:lstStyle>
          <a:p>
            <a:pPr defTabSz="685800">
              <a:defRPr/>
            </a:pPr>
            <a:fld id="{0988C169-D9E9-4440-8E6C-774670C35E9A}" type="slidenum">
              <a:rPr lang="en-US" altLang="en-US" smtClean="0"/>
              <a:pPr defTabSz="685800">
                <a:defRPr/>
              </a:pPr>
              <a:t>‹#›</a:t>
            </a:fld>
            <a:endParaRPr lang="en-US" altLang="en-US"/>
          </a:p>
        </p:txBody>
      </p:sp>
    </p:spTree>
    <p:extLst>
      <p:ext uri="{BB962C8B-B14F-4D97-AF65-F5344CB8AC3E}">
        <p14:creationId xmlns:p14="http://schemas.microsoft.com/office/powerpoint/2010/main" val="2476060185"/>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1173480"/>
          </a:xfrm>
        </p:spPr>
        <p:txBody>
          <a:bodyPr wrap="square"/>
          <a:lstStyle>
            <a:lvl1pPr algn="l">
              <a:buNone/>
              <a:defRPr lang="en-US" sz="1800" baseline="0" smtClean="0"/>
            </a:lvl1pPr>
            <a:extLst/>
          </a:lstStyle>
          <a:p>
            <a:r>
              <a:rPr lang="en-US" smtClean="0"/>
              <a:t>Click to edit Master title style</a:t>
            </a:r>
            <a:endParaRPr lang="en-US"/>
          </a:p>
        </p:txBody>
      </p:sp>
      <p:sp>
        <p:nvSpPr>
          <p:cNvPr id="3" name="Text Placeholder 2"/>
          <p:cNvSpPr>
            <a:spLocks noGrp="1"/>
          </p:cNvSpPr>
          <p:nvPr>
            <p:ph type="body" idx="2"/>
          </p:nvPr>
        </p:nvSpPr>
        <p:spPr>
          <a:xfrm>
            <a:off x="457200" y="1497416"/>
            <a:ext cx="5897880" cy="602512"/>
          </a:xfrm>
        </p:spPr>
        <p:txBody>
          <a:bodyPr rot="0" spcFirstLastPara="0" vertOverflow="overflow" horzOverflow="overflow" lIns="45720" tIns="0" rIns="0" bIns="0" spcCol="0" rtlCol="0" fromWordArt="0" forceAA="0">
            <a:normAutofit/>
          </a:bodyPr>
          <a:lstStyle>
            <a:lvl1pPr marL="0" indent="0">
              <a:spcBef>
                <a:spcPts val="0"/>
              </a:spcBef>
              <a:spcAft>
                <a:spcPts val="0"/>
              </a:spcAft>
              <a:buNone/>
              <a:defRPr sz="1050"/>
            </a:lvl1pPr>
            <a:lvl2pPr>
              <a:buNone/>
              <a:defRPr sz="900"/>
            </a:lvl2pPr>
            <a:lvl3pPr>
              <a:buNone/>
              <a:defRPr sz="750"/>
            </a:lvl3pPr>
            <a:lvl4pPr>
              <a:buNone/>
              <a:defRPr sz="675"/>
            </a:lvl4pPr>
            <a:lvl5pPr>
              <a:buNone/>
              <a:defRPr sz="675"/>
            </a:lvl5pPr>
            <a:extLst/>
          </a:lstStyle>
          <a:p>
            <a:pPr lvl="0"/>
            <a:r>
              <a:rPr lang="en-US" smtClean="0"/>
              <a:t>Click to edit Master text styles</a:t>
            </a:r>
          </a:p>
        </p:txBody>
      </p:sp>
      <p:sp>
        <p:nvSpPr>
          <p:cNvPr id="4" name="Content Placeholder 3"/>
          <p:cNvSpPr>
            <a:spLocks noGrp="1"/>
          </p:cNvSpPr>
          <p:nvPr>
            <p:ph sz="half" idx="1"/>
          </p:nvPr>
        </p:nvSpPr>
        <p:spPr>
          <a:xfrm>
            <a:off x="457200" y="2133600"/>
            <a:ext cx="7239000" cy="4371752"/>
          </a:xfrm>
        </p:spPr>
        <p:txBody>
          <a:bodyPr/>
          <a:lstStyle>
            <a:lvl1pPr>
              <a:defRPr sz="2400"/>
            </a:lvl1pPr>
            <a:lvl2pPr>
              <a:defRPr sz="2100"/>
            </a:lvl2pPr>
            <a:lvl3pPr>
              <a:defRPr sz="1800"/>
            </a:lvl3pPr>
            <a:lvl4pPr>
              <a:defRPr sz="1500"/>
            </a:lvl4pPr>
            <a:lvl5pPr>
              <a:defRPr sz="15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fontAlgn="base">
              <a:spcBef>
                <a:spcPct val="0"/>
              </a:spcBef>
              <a:spcAft>
                <a:spcPct val="0"/>
              </a:spcAft>
              <a:defRPr>
                <a:latin typeface="Times New Roman" pitchFamily="18" charset="0"/>
                <a:cs typeface="Times New Roman" pitchFamily="18" charset="0"/>
              </a:defRPr>
            </a:lvl1pPr>
            <a:extLst/>
          </a:lstStyle>
          <a:p>
            <a:pPr defTabSz="685800">
              <a:defRPr/>
            </a:pPr>
            <a:fld id="{9B1B08C2-1AB7-4C9F-9BB5-8D3D797423F8}" type="datetimeFigureOut">
              <a:rPr lang="en-US" smtClean="0"/>
              <a:pPr defTabSz="685800">
                <a:defRPr/>
              </a:pPr>
              <a:t>2/26/2020</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Times New Roman" pitchFamily="18" charset="0"/>
                <a:cs typeface="Times New Roman" pitchFamily="18" charset="0"/>
              </a:defRPr>
            </a:lvl1pPr>
            <a:extLst/>
          </a:lstStyle>
          <a:p>
            <a:pPr defTabSz="685800">
              <a:defRPr/>
            </a:pPr>
            <a:endParaRPr lang="en-US"/>
          </a:p>
        </p:txBody>
      </p:sp>
      <p:sp>
        <p:nvSpPr>
          <p:cNvPr id="7" name="Slide Number Placeholder 6"/>
          <p:cNvSpPr>
            <a:spLocks noGrp="1"/>
          </p:cNvSpPr>
          <p:nvPr>
            <p:ph type="sldNum" sz="quarter" idx="12"/>
          </p:nvPr>
        </p:nvSpPr>
        <p:spPr/>
        <p:txBody>
          <a:bodyPr/>
          <a:lstStyle>
            <a:lvl1pPr>
              <a:defRPr>
                <a:latin typeface="Times New Roman" panose="02020603050405020304" pitchFamily="18" charset="0"/>
              </a:defRPr>
            </a:lvl1pPr>
          </a:lstStyle>
          <a:p>
            <a:pPr defTabSz="685800">
              <a:defRPr/>
            </a:pPr>
            <a:fld id="{4C6E62EF-408F-46BC-A918-86712115F99B}" type="slidenum">
              <a:rPr lang="en-US" altLang="en-US" smtClean="0"/>
              <a:pPr defTabSz="685800">
                <a:defRPr/>
              </a:pPr>
              <a:t>‹#›</a:t>
            </a:fld>
            <a:endParaRPr lang="en-US" altLang="en-US"/>
          </a:p>
        </p:txBody>
      </p:sp>
    </p:spTree>
    <p:extLst>
      <p:ext uri="{BB962C8B-B14F-4D97-AF65-F5344CB8AC3E}">
        <p14:creationId xmlns:p14="http://schemas.microsoft.com/office/powerpoint/2010/main" val="35934643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0.xml"/><Relationship Id="rId13" Type="http://schemas.openxmlformats.org/officeDocument/2006/relationships/image" Target="../media/image4.jpeg"/><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theme" Target="../theme/theme10.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1.xml"/><Relationship Id="rId13" Type="http://schemas.openxmlformats.org/officeDocument/2006/relationships/image" Target="../media/image4.jpeg"/><Relationship Id="rId3" Type="http://schemas.openxmlformats.org/officeDocument/2006/relationships/slideLayout" Target="../slideLayouts/slideLayout116.xml"/><Relationship Id="rId7" Type="http://schemas.openxmlformats.org/officeDocument/2006/relationships/slideLayout" Target="../slideLayouts/slideLayout120.xml"/><Relationship Id="rId12" Type="http://schemas.openxmlformats.org/officeDocument/2006/relationships/theme" Target="../theme/theme11.xml"/><Relationship Id="rId2" Type="http://schemas.openxmlformats.org/officeDocument/2006/relationships/slideLayout" Target="../slideLayouts/slideLayout115.xml"/><Relationship Id="rId1" Type="http://schemas.openxmlformats.org/officeDocument/2006/relationships/slideLayout" Target="../slideLayouts/slideLayout114.xml"/><Relationship Id="rId6" Type="http://schemas.openxmlformats.org/officeDocument/2006/relationships/slideLayout" Target="../slideLayouts/slideLayout119.xml"/><Relationship Id="rId11" Type="http://schemas.openxmlformats.org/officeDocument/2006/relationships/slideLayout" Target="../slideLayouts/slideLayout124.xml"/><Relationship Id="rId5" Type="http://schemas.openxmlformats.org/officeDocument/2006/relationships/slideLayout" Target="../slideLayouts/slideLayout118.xml"/><Relationship Id="rId10" Type="http://schemas.openxmlformats.org/officeDocument/2006/relationships/slideLayout" Target="../slideLayouts/slideLayout123.xml"/><Relationship Id="rId4" Type="http://schemas.openxmlformats.org/officeDocument/2006/relationships/slideLayout" Target="../slideLayouts/slideLayout117.xml"/><Relationship Id="rId9" Type="http://schemas.openxmlformats.org/officeDocument/2006/relationships/slideLayout" Target="../slideLayouts/slideLayout122.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2.xml"/><Relationship Id="rId13" Type="http://schemas.openxmlformats.org/officeDocument/2006/relationships/image" Target="../media/image4.jpeg"/><Relationship Id="rId3" Type="http://schemas.openxmlformats.org/officeDocument/2006/relationships/slideLayout" Target="../slideLayouts/slideLayout127.xml"/><Relationship Id="rId7" Type="http://schemas.openxmlformats.org/officeDocument/2006/relationships/slideLayout" Target="../slideLayouts/slideLayout131.xml"/><Relationship Id="rId12" Type="http://schemas.openxmlformats.org/officeDocument/2006/relationships/theme" Target="../theme/theme12.xml"/><Relationship Id="rId2" Type="http://schemas.openxmlformats.org/officeDocument/2006/relationships/slideLayout" Target="../slideLayouts/slideLayout126.xml"/><Relationship Id="rId1" Type="http://schemas.openxmlformats.org/officeDocument/2006/relationships/slideLayout" Target="../slideLayouts/slideLayout125.xml"/><Relationship Id="rId6" Type="http://schemas.openxmlformats.org/officeDocument/2006/relationships/slideLayout" Target="../slideLayouts/slideLayout130.xml"/><Relationship Id="rId11" Type="http://schemas.openxmlformats.org/officeDocument/2006/relationships/slideLayout" Target="../slideLayouts/slideLayout135.xml"/><Relationship Id="rId5" Type="http://schemas.openxmlformats.org/officeDocument/2006/relationships/slideLayout" Target="../slideLayouts/slideLayout129.xml"/><Relationship Id="rId10" Type="http://schemas.openxmlformats.org/officeDocument/2006/relationships/slideLayout" Target="../slideLayouts/slideLayout134.xml"/><Relationship Id="rId4" Type="http://schemas.openxmlformats.org/officeDocument/2006/relationships/slideLayout" Target="../slideLayouts/slideLayout128.xml"/><Relationship Id="rId9" Type="http://schemas.openxmlformats.org/officeDocument/2006/relationships/slideLayout" Target="../slideLayouts/slideLayout13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image" Target="../media/image1.jpeg"/><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3.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image" Target="../media/image4.jpeg"/><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4.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image" Target="../media/image4.jpe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5.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image" Target="../media/image4.jpeg"/><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6.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image" Target="../media/image4.jpeg"/><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7.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image" Target="../media/image4.jpeg"/><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8.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image" Target="../media/image4.jpeg"/><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theme" Target="../theme/theme9.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ar-SA" altLang="en-US" smtClean="0"/>
              <a:t>انقر لتحرير نمط العنوان الرئيسي</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ar-SA" altLang="en-US" smtClean="0"/>
              <a:t>انقر لتحرير أنماط النص الرئيسي</a:t>
            </a:r>
          </a:p>
          <a:p>
            <a:pPr lvl="1"/>
            <a:r>
              <a:rPr lang="ar-SA" altLang="en-US" smtClean="0"/>
              <a:t>المستوى الثاني</a:t>
            </a:r>
          </a:p>
          <a:p>
            <a:pPr lvl="2"/>
            <a:r>
              <a:rPr lang="ar-SA" altLang="en-US" smtClean="0"/>
              <a:t>المستوى الثالث</a:t>
            </a:r>
          </a:p>
          <a:p>
            <a:pPr lvl="3"/>
            <a:r>
              <a:rPr lang="ar-SA" altLang="en-US" smtClean="0"/>
              <a:t>المستوى الرابع</a:t>
            </a:r>
          </a:p>
          <a:p>
            <a:pPr lvl="4"/>
            <a:r>
              <a:rPr lang="ar-SA" altLang="en-US" smtClean="0"/>
              <a:t>المستوى الخامس</a:t>
            </a:r>
          </a:p>
        </p:txBody>
      </p:sp>
      <p:sp>
        <p:nvSpPr>
          <p:cNvPr id="1028" name="Rectangle 4"/>
          <p:cNvSpPr>
            <a:spLocks noGrp="1" noChangeArrowheads="1"/>
          </p:cNvSpPr>
          <p:nvPr>
            <p:ph type="dt" sz="half" idx="2"/>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rtl="1" eaLnBrk="1" hangingPunct="1">
              <a:defRPr sz="1400">
                <a:cs typeface="+mn-cs"/>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rtl="1" eaLnBrk="1" hangingPunct="1">
              <a:defRPr sz="1400">
                <a:cs typeface="+mn-cs"/>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rtl="1" eaLnBrk="1" hangingPunct="1">
              <a:defRPr sz="1400"/>
            </a:lvl1pPr>
          </a:lstStyle>
          <a:p>
            <a:pPr fontAlgn="base">
              <a:spcBef>
                <a:spcPct val="0"/>
              </a:spcBef>
              <a:spcAft>
                <a:spcPct val="0"/>
              </a:spcAft>
            </a:pPr>
            <a:fld id="{7C94E918-0A66-40F5-B1FF-A2E71C0CD1A2}" type="slidenum">
              <a:rPr lang="ar-SA" altLang="en-US">
                <a:solidFill>
                  <a:srgbClr val="000000"/>
                </a:solidFill>
              </a:rPr>
              <a:pPr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37505842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ctr" rtl="1" eaLnBrk="0" fontAlgn="base" hangingPunct="0">
        <a:spcBef>
          <a:spcPct val="0"/>
        </a:spcBef>
        <a:spcAft>
          <a:spcPct val="0"/>
        </a:spcAft>
        <a:defRPr sz="4400">
          <a:solidFill>
            <a:schemeClr val="tx2"/>
          </a:solidFill>
          <a:latin typeface="+mj-lt"/>
          <a:ea typeface="+mj-ea"/>
          <a:cs typeface="+mj-cs"/>
        </a:defRPr>
      </a:lvl1pPr>
      <a:lvl2pPr algn="ctr" rtl="1" eaLnBrk="0" fontAlgn="base" hangingPunct="0">
        <a:spcBef>
          <a:spcPct val="0"/>
        </a:spcBef>
        <a:spcAft>
          <a:spcPct val="0"/>
        </a:spcAft>
        <a:defRPr sz="4400">
          <a:solidFill>
            <a:schemeClr val="tx2"/>
          </a:solidFill>
          <a:latin typeface="Times New Roman" pitchFamily="18" charset="0"/>
          <a:cs typeface="Times New Roman" pitchFamily="18" charset="0"/>
        </a:defRPr>
      </a:lvl2pPr>
      <a:lvl3pPr algn="ctr" rtl="1" eaLnBrk="0" fontAlgn="base" hangingPunct="0">
        <a:spcBef>
          <a:spcPct val="0"/>
        </a:spcBef>
        <a:spcAft>
          <a:spcPct val="0"/>
        </a:spcAft>
        <a:defRPr sz="4400">
          <a:solidFill>
            <a:schemeClr val="tx2"/>
          </a:solidFill>
          <a:latin typeface="Times New Roman" pitchFamily="18" charset="0"/>
          <a:cs typeface="Times New Roman" pitchFamily="18" charset="0"/>
        </a:defRPr>
      </a:lvl3pPr>
      <a:lvl4pPr algn="ctr" rtl="1" eaLnBrk="0" fontAlgn="base" hangingPunct="0">
        <a:spcBef>
          <a:spcPct val="0"/>
        </a:spcBef>
        <a:spcAft>
          <a:spcPct val="0"/>
        </a:spcAft>
        <a:defRPr sz="4400">
          <a:solidFill>
            <a:schemeClr val="tx2"/>
          </a:solidFill>
          <a:latin typeface="Times New Roman" pitchFamily="18" charset="0"/>
          <a:cs typeface="Times New Roman" pitchFamily="18" charset="0"/>
        </a:defRPr>
      </a:lvl4pPr>
      <a:lvl5pPr algn="ctr" rtl="1" eaLnBrk="0" fontAlgn="base" hangingPunct="0">
        <a:spcBef>
          <a:spcPct val="0"/>
        </a:spcBef>
        <a:spcAft>
          <a:spcPct val="0"/>
        </a:spcAft>
        <a:defRPr sz="4400">
          <a:solidFill>
            <a:schemeClr val="tx2"/>
          </a:solidFill>
          <a:latin typeface="Times New Roman" pitchFamily="18" charset="0"/>
          <a:cs typeface="Times New Roman" pitchFamily="18" charset="0"/>
        </a:defRPr>
      </a:lvl5pPr>
      <a:lvl6pPr marL="457200" algn="ctr" rtl="1" fontAlgn="base">
        <a:spcBef>
          <a:spcPct val="0"/>
        </a:spcBef>
        <a:spcAft>
          <a:spcPct val="0"/>
        </a:spcAft>
        <a:defRPr sz="4400">
          <a:solidFill>
            <a:schemeClr val="tx2"/>
          </a:solidFill>
          <a:latin typeface="Times New Roman" pitchFamily="18" charset="0"/>
          <a:cs typeface="Times New Roman" pitchFamily="18" charset="0"/>
        </a:defRPr>
      </a:lvl6pPr>
      <a:lvl7pPr marL="914400" algn="ctr" rtl="1" fontAlgn="base">
        <a:spcBef>
          <a:spcPct val="0"/>
        </a:spcBef>
        <a:spcAft>
          <a:spcPct val="0"/>
        </a:spcAft>
        <a:defRPr sz="4400">
          <a:solidFill>
            <a:schemeClr val="tx2"/>
          </a:solidFill>
          <a:latin typeface="Times New Roman" pitchFamily="18" charset="0"/>
          <a:cs typeface="Times New Roman" pitchFamily="18" charset="0"/>
        </a:defRPr>
      </a:lvl7pPr>
      <a:lvl8pPr marL="1371600" algn="ctr" rtl="1" fontAlgn="base">
        <a:spcBef>
          <a:spcPct val="0"/>
        </a:spcBef>
        <a:spcAft>
          <a:spcPct val="0"/>
        </a:spcAft>
        <a:defRPr sz="4400">
          <a:solidFill>
            <a:schemeClr val="tx2"/>
          </a:solidFill>
          <a:latin typeface="Times New Roman" pitchFamily="18" charset="0"/>
          <a:cs typeface="Times New Roman" pitchFamily="18" charset="0"/>
        </a:defRPr>
      </a:lvl8pPr>
      <a:lvl9pPr marL="1828800" algn="ctr" rtl="1" fontAlgn="base">
        <a:spcBef>
          <a:spcPct val="0"/>
        </a:spcBef>
        <a:spcAft>
          <a:spcPct val="0"/>
        </a:spcAft>
        <a:defRPr sz="4400">
          <a:solidFill>
            <a:schemeClr val="tx2"/>
          </a:solidFill>
          <a:latin typeface="Times New Roman" pitchFamily="18" charset="0"/>
          <a:cs typeface="Times New Roman" pitchFamily="18" charset="0"/>
        </a:defRPr>
      </a:lvl9pPr>
    </p:titleStyle>
    <p:bodyStyle>
      <a:lvl1pPr marL="342900" indent="-342900" algn="r" rtl="1" eaLnBrk="0" fontAlgn="base" hangingPunct="0">
        <a:spcBef>
          <a:spcPct val="20000"/>
        </a:spcBef>
        <a:spcAft>
          <a:spcPct val="0"/>
        </a:spcAft>
        <a:buChar char="•"/>
        <a:defRPr sz="3200">
          <a:solidFill>
            <a:schemeClr val="tx1"/>
          </a:solidFill>
          <a:latin typeface="+mn-lt"/>
          <a:ea typeface="+mn-ea"/>
          <a:cs typeface="+mn-cs"/>
        </a:defRPr>
      </a:lvl1pPr>
      <a:lvl2pPr marL="742950" indent="-285750" algn="r" rtl="1" eaLnBrk="0" fontAlgn="base" hangingPunct="0">
        <a:spcBef>
          <a:spcPct val="20000"/>
        </a:spcBef>
        <a:spcAft>
          <a:spcPct val="0"/>
        </a:spcAft>
        <a:buChar char="–"/>
        <a:defRPr sz="2800">
          <a:solidFill>
            <a:schemeClr val="tx1"/>
          </a:solidFill>
          <a:latin typeface="+mn-lt"/>
          <a:cs typeface="+mn-cs"/>
        </a:defRPr>
      </a:lvl2pPr>
      <a:lvl3pPr marL="1143000" indent="-228600" algn="r" rtl="1" eaLnBrk="0" fontAlgn="base" hangingPunct="0">
        <a:spcBef>
          <a:spcPct val="20000"/>
        </a:spcBef>
        <a:spcAft>
          <a:spcPct val="0"/>
        </a:spcAft>
        <a:buChar char="•"/>
        <a:defRPr sz="2400">
          <a:solidFill>
            <a:schemeClr val="tx1"/>
          </a:solidFill>
          <a:latin typeface="+mn-lt"/>
          <a:cs typeface="+mn-cs"/>
        </a:defRPr>
      </a:lvl3pPr>
      <a:lvl4pPr marL="1600200" indent="-228600" algn="r" rtl="1" eaLnBrk="0" fontAlgn="base" hangingPunct="0">
        <a:spcBef>
          <a:spcPct val="20000"/>
        </a:spcBef>
        <a:spcAft>
          <a:spcPct val="0"/>
        </a:spcAft>
        <a:buChar char="–"/>
        <a:defRPr sz="2000">
          <a:solidFill>
            <a:schemeClr val="tx1"/>
          </a:solidFill>
          <a:latin typeface="+mn-lt"/>
          <a:cs typeface="+mn-cs"/>
        </a:defRPr>
      </a:lvl4pPr>
      <a:lvl5pPr marL="2057400" indent="-228600" algn="r" rtl="1" eaLnBrk="0" fontAlgn="base" hangingPunct="0">
        <a:spcBef>
          <a:spcPct val="20000"/>
        </a:spcBef>
        <a:spcAft>
          <a:spcPct val="0"/>
        </a:spcAft>
        <a:buChar char="»"/>
        <a:defRPr sz="2000">
          <a:solidFill>
            <a:schemeClr val="tx1"/>
          </a:solidFill>
          <a:latin typeface="+mn-lt"/>
          <a:cs typeface="+mn-cs"/>
        </a:defRPr>
      </a:lvl5pPr>
      <a:lvl6pPr marL="2514600" indent="-228600" algn="r" rtl="1" fontAlgn="base">
        <a:spcBef>
          <a:spcPct val="20000"/>
        </a:spcBef>
        <a:spcAft>
          <a:spcPct val="0"/>
        </a:spcAft>
        <a:buChar char="»"/>
        <a:defRPr sz="2000">
          <a:solidFill>
            <a:schemeClr val="tx1"/>
          </a:solidFill>
          <a:latin typeface="+mn-lt"/>
          <a:cs typeface="+mn-cs"/>
        </a:defRPr>
      </a:lvl6pPr>
      <a:lvl7pPr marL="2971800" indent="-228600" algn="r" rtl="1" fontAlgn="base">
        <a:spcBef>
          <a:spcPct val="20000"/>
        </a:spcBef>
        <a:spcAft>
          <a:spcPct val="0"/>
        </a:spcAft>
        <a:buChar char="»"/>
        <a:defRPr sz="2000">
          <a:solidFill>
            <a:schemeClr val="tx1"/>
          </a:solidFill>
          <a:latin typeface="+mn-lt"/>
          <a:cs typeface="+mn-cs"/>
        </a:defRPr>
      </a:lvl7pPr>
      <a:lvl8pPr marL="3429000" indent="-228600" algn="r" rtl="1" fontAlgn="base">
        <a:spcBef>
          <a:spcPct val="20000"/>
        </a:spcBef>
        <a:spcAft>
          <a:spcPct val="0"/>
        </a:spcAft>
        <a:buChar char="»"/>
        <a:defRPr sz="2000">
          <a:solidFill>
            <a:schemeClr val="tx1"/>
          </a:solidFill>
          <a:latin typeface="+mn-lt"/>
          <a:cs typeface="+mn-cs"/>
        </a:defRPr>
      </a:lvl8pPr>
      <a:lvl9pPr marL="3886200" indent="-228600" algn="r" rtl="1" fontAlgn="base">
        <a:spcBef>
          <a:spcPct val="20000"/>
        </a:spcBef>
        <a:spcAft>
          <a:spcPct val="0"/>
        </a:spcAft>
        <a:buChar char="»"/>
        <a:defRPr sz="2000">
          <a:solidFill>
            <a:schemeClr val="tx1"/>
          </a:solidFill>
          <a:latin typeface="+mn-lt"/>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3" cstate="email">
              <a:alphaModFix amt="43000"/>
              <a:extLst>
                <a:ext uri="{28A0092B-C50C-407E-A947-70E740481C1C}">
                  <a14:useLocalDpi xmlns:a14="http://schemas.microsoft.com/office/drawing/2010/main"/>
                </a:ext>
              </a:extLst>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Georgia"/>
              <a:ea typeface="+mn-ea"/>
              <a:cs typeface="+mn-cs"/>
            </a:endParaRPr>
          </a:p>
        </p:txBody>
      </p:sp>
      <p:sp>
        <p:nvSpPr>
          <p:cNvPr id="3" name="Title Placeholder 2"/>
          <p:cNvSpPr>
            <a:spLocks noGrp="1"/>
          </p:cNvSpPr>
          <p:nvPr>
            <p:ph type="title"/>
          </p:nvPr>
        </p:nvSpPr>
        <p:spPr>
          <a:xfrm>
            <a:off x="457200" y="320675"/>
            <a:ext cx="7239000" cy="1143000"/>
          </a:xfrm>
          <a:prstGeom prst="rect">
            <a:avLst/>
          </a:prstGeom>
        </p:spPr>
        <p:txBody>
          <a:bodyPr vert="horz" lIns="45720" tIns="0" rIns="45720" bIns="0" anchor="b" anchorCtr="0">
            <a:normAutofit/>
          </a:bodyPr>
          <a:lstStyle/>
          <a:p>
            <a:r>
              <a:rPr lang="en-US" smtClean="0"/>
              <a:t>Click to edit Master title style</a:t>
            </a:r>
            <a:endParaRPr lang="en-US"/>
          </a:p>
        </p:txBody>
      </p:sp>
      <p:sp>
        <p:nvSpPr>
          <p:cNvPr id="7174" name="Text Placeholder 30"/>
          <p:cNvSpPr>
            <a:spLocks noGrp="1"/>
          </p:cNvSpPr>
          <p:nvPr>
            <p:ph type="body" idx="1"/>
          </p:nvPr>
        </p:nvSpPr>
        <p:spPr bwMode="auto">
          <a:xfrm>
            <a:off x="457200" y="1609725"/>
            <a:ext cx="7239000" cy="4846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7" name="Date Placeholder 26"/>
          <p:cNvSpPr>
            <a:spLocks noGrp="1"/>
          </p:cNvSpPr>
          <p:nvPr>
            <p:ph type="dt" sz="half" idx="2"/>
          </p:nvPr>
        </p:nvSpPr>
        <p:spPr>
          <a:xfrm>
            <a:off x="4246564" y="6557963"/>
            <a:ext cx="2001837" cy="227012"/>
          </a:xfrm>
          <a:prstGeom prst="rect">
            <a:avLst/>
          </a:prstGeom>
        </p:spPr>
        <p:txBody>
          <a:bodyPr vert="horz" tIns="0" bIns="0" anchor="b"/>
          <a:lstStyle>
            <a:lvl1pPr algn="l" eaLnBrk="1" fontAlgn="auto" latinLnBrk="0" hangingPunct="1">
              <a:spcBef>
                <a:spcPts val="0"/>
              </a:spcBef>
              <a:spcAft>
                <a:spcPts val="0"/>
              </a:spcAft>
              <a:defRPr kumimoji="0" sz="750">
                <a:solidFill>
                  <a:srgbClr val="B13F9A"/>
                </a:solidFill>
                <a:latin typeface="Georgia"/>
                <a:cs typeface="+mn-cs"/>
              </a:defRPr>
            </a:lvl1pPr>
            <a:extLst/>
          </a:lstStyle>
          <a:p>
            <a:pPr defTabSz="685800">
              <a:defRPr/>
            </a:pPr>
            <a:fld id="{E7BD3616-4740-4658-AA4C-FA1EA6D58662}" type="datetimeFigureOut">
              <a:rPr lang="en-US" smtClean="0"/>
              <a:pPr defTabSz="685800">
                <a:defRPr/>
              </a:pPr>
              <a:t>2/26/2020</a:t>
            </a:fld>
            <a:endParaRPr lang="en-US"/>
          </a:p>
        </p:txBody>
      </p:sp>
      <p:sp>
        <p:nvSpPr>
          <p:cNvPr id="4" name="Footer Placeholder 3"/>
          <p:cNvSpPr>
            <a:spLocks noGrp="1"/>
          </p:cNvSpPr>
          <p:nvPr>
            <p:ph type="ftr" sz="quarter" idx="3"/>
          </p:nvPr>
        </p:nvSpPr>
        <p:spPr>
          <a:xfrm>
            <a:off x="457200" y="6557963"/>
            <a:ext cx="3657600" cy="228600"/>
          </a:xfrm>
          <a:prstGeom prst="rect">
            <a:avLst/>
          </a:prstGeom>
        </p:spPr>
        <p:txBody>
          <a:bodyPr vert="horz" tIns="0" bIns="0" anchor="b"/>
          <a:lstStyle>
            <a:lvl1pPr algn="r" eaLnBrk="1" fontAlgn="auto" latinLnBrk="0" hangingPunct="1">
              <a:spcBef>
                <a:spcPts val="0"/>
              </a:spcBef>
              <a:spcAft>
                <a:spcPts val="0"/>
              </a:spcAft>
              <a:defRPr kumimoji="0" sz="750">
                <a:solidFill>
                  <a:srgbClr val="B13F9A"/>
                </a:solidFill>
                <a:latin typeface="Georgia"/>
                <a:cs typeface="+mn-cs"/>
              </a:defRPr>
            </a:lvl1pPr>
            <a:extLst/>
          </a:lstStyle>
          <a:p>
            <a:pPr defTabSz="685800">
              <a:defRPr/>
            </a:pPr>
            <a:endParaRPr lang="en-US"/>
          </a:p>
        </p:txBody>
      </p:sp>
      <p:sp>
        <p:nvSpPr>
          <p:cNvPr id="16" name="Slide Number Placeholder 15"/>
          <p:cNvSpPr>
            <a:spLocks noGrp="1"/>
          </p:cNvSpPr>
          <p:nvPr>
            <p:ph type="sldNum" sz="quarter" idx="4"/>
          </p:nvPr>
        </p:nvSpPr>
        <p:spPr>
          <a:xfrm>
            <a:off x="6251576" y="6556375"/>
            <a:ext cx="588963" cy="228600"/>
          </a:xfrm>
          <a:prstGeom prst="rect">
            <a:avLst/>
          </a:prstGeom>
        </p:spPr>
        <p:txBody>
          <a:bodyPr vert="horz" wrap="square" lIns="0" tIns="0" rIns="0" bIns="0" numCol="1" anchor="b" anchorCtr="0" compatLnSpc="1">
            <a:prstTxWarp prst="textNoShape">
              <a:avLst/>
            </a:prstTxWarp>
          </a:bodyPr>
          <a:lstStyle>
            <a:lvl1pPr algn="r" eaLnBrk="1" hangingPunct="1">
              <a:defRPr sz="825">
                <a:solidFill>
                  <a:srgbClr val="B13F9A"/>
                </a:solidFill>
                <a:latin typeface="Georgia" panose="02040502050405020303" pitchFamily="18" charset="0"/>
              </a:defRPr>
            </a:lvl1pPr>
          </a:lstStyle>
          <a:p>
            <a:pPr defTabSz="685800" fontAlgn="base">
              <a:spcBef>
                <a:spcPct val="0"/>
              </a:spcBef>
              <a:spcAft>
                <a:spcPct val="0"/>
              </a:spcAft>
              <a:defRPr/>
            </a:pPr>
            <a:fld id="{3224F561-5E1A-434A-B3C2-9168C12E0EB2}" type="slidenum">
              <a:rPr lang="en-US" altLang="en-US" smtClean="0">
                <a:cs typeface="Times New Roman" panose="02020603050405020304" pitchFamily="18" charset="0"/>
              </a:rPr>
              <a:pPr defTabSz="685800" fontAlgn="base">
                <a:spcBef>
                  <a:spcPct val="0"/>
                </a:spcBef>
                <a:spcAft>
                  <a:spcPct val="0"/>
                </a:spcAft>
                <a:defRPr/>
              </a:pPr>
              <a:t>‹#›</a:t>
            </a:fld>
            <a:endParaRPr lang="en-US" altLang="en-US">
              <a:cs typeface="Times New Roman" panose="02020603050405020304" pitchFamily="18" charset="0"/>
            </a:endParaRPr>
          </a:p>
        </p:txBody>
      </p:sp>
    </p:spTree>
    <p:extLst>
      <p:ext uri="{BB962C8B-B14F-4D97-AF65-F5344CB8AC3E}">
        <p14:creationId xmlns:p14="http://schemas.microsoft.com/office/powerpoint/2010/main" val="1602800153"/>
      </p:ext>
    </p:extLst>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 id="2147483794" r:id="rId10"/>
    <p:sldLayoutId id="2147483795" r:id="rId11"/>
  </p:sldLayoutIdLst>
  <p:txStyles>
    <p:titleStyle>
      <a:lvl1pPr algn="l" rtl="0" eaLnBrk="0" fontAlgn="base" hangingPunct="0">
        <a:spcBef>
          <a:spcPct val="0"/>
        </a:spcBef>
        <a:spcAft>
          <a:spcPct val="0"/>
        </a:spcAft>
        <a:defRPr sz="2850" b="1" kern="1200" cap="all">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latin typeface="+mj-lt"/>
          <a:ea typeface="+mj-ea"/>
          <a:cs typeface="+mj-cs"/>
        </a:defRPr>
      </a:lvl1pPr>
      <a:lvl2pPr algn="l" rtl="0" eaLnBrk="0" fontAlgn="base" hangingPunct="0">
        <a:spcBef>
          <a:spcPct val="0"/>
        </a:spcBef>
        <a:spcAft>
          <a:spcPct val="0"/>
        </a:spcAft>
        <a:defRPr sz="2850" b="1">
          <a:solidFill>
            <a:schemeClr val="tx1"/>
          </a:solidFill>
          <a:latin typeface="Georgia" pitchFamily="18" charset="0"/>
          <a:cs typeface="Arial" charset="0"/>
        </a:defRPr>
      </a:lvl2pPr>
      <a:lvl3pPr algn="l" rtl="0" eaLnBrk="0" fontAlgn="base" hangingPunct="0">
        <a:spcBef>
          <a:spcPct val="0"/>
        </a:spcBef>
        <a:spcAft>
          <a:spcPct val="0"/>
        </a:spcAft>
        <a:defRPr sz="2850" b="1">
          <a:solidFill>
            <a:schemeClr val="tx1"/>
          </a:solidFill>
          <a:latin typeface="Georgia" pitchFamily="18" charset="0"/>
          <a:cs typeface="Arial" charset="0"/>
        </a:defRPr>
      </a:lvl3pPr>
      <a:lvl4pPr algn="l" rtl="0" eaLnBrk="0" fontAlgn="base" hangingPunct="0">
        <a:spcBef>
          <a:spcPct val="0"/>
        </a:spcBef>
        <a:spcAft>
          <a:spcPct val="0"/>
        </a:spcAft>
        <a:defRPr sz="2850" b="1">
          <a:solidFill>
            <a:schemeClr val="tx1"/>
          </a:solidFill>
          <a:latin typeface="Georgia" pitchFamily="18" charset="0"/>
          <a:cs typeface="Arial" charset="0"/>
        </a:defRPr>
      </a:lvl4pPr>
      <a:lvl5pPr algn="l" rtl="0" eaLnBrk="0" fontAlgn="base" hangingPunct="0">
        <a:spcBef>
          <a:spcPct val="0"/>
        </a:spcBef>
        <a:spcAft>
          <a:spcPct val="0"/>
        </a:spcAft>
        <a:defRPr sz="2850" b="1">
          <a:solidFill>
            <a:schemeClr val="tx1"/>
          </a:solidFill>
          <a:latin typeface="Georgia" pitchFamily="18" charset="0"/>
          <a:cs typeface="Arial" charset="0"/>
        </a:defRPr>
      </a:lvl5pPr>
      <a:lvl6pPr marL="342900" algn="l" rtl="0" fontAlgn="base">
        <a:spcBef>
          <a:spcPct val="0"/>
        </a:spcBef>
        <a:spcAft>
          <a:spcPct val="0"/>
        </a:spcAft>
        <a:defRPr sz="2850" b="1">
          <a:solidFill>
            <a:schemeClr val="tx1"/>
          </a:solidFill>
          <a:latin typeface="Georgia" pitchFamily="18" charset="0"/>
          <a:cs typeface="Arial" charset="0"/>
        </a:defRPr>
      </a:lvl6pPr>
      <a:lvl7pPr marL="685800" algn="l" rtl="0" fontAlgn="base">
        <a:spcBef>
          <a:spcPct val="0"/>
        </a:spcBef>
        <a:spcAft>
          <a:spcPct val="0"/>
        </a:spcAft>
        <a:defRPr sz="2850" b="1">
          <a:solidFill>
            <a:schemeClr val="tx1"/>
          </a:solidFill>
          <a:latin typeface="Georgia" pitchFamily="18" charset="0"/>
          <a:cs typeface="Arial" charset="0"/>
        </a:defRPr>
      </a:lvl7pPr>
      <a:lvl8pPr marL="1028700" algn="l" rtl="0" fontAlgn="base">
        <a:spcBef>
          <a:spcPct val="0"/>
        </a:spcBef>
        <a:spcAft>
          <a:spcPct val="0"/>
        </a:spcAft>
        <a:defRPr sz="2850" b="1">
          <a:solidFill>
            <a:schemeClr val="tx1"/>
          </a:solidFill>
          <a:latin typeface="Georgia" pitchFamily="18" charset="0"/>
          <a:cs typeface="Arial" charset="0"/>
        </a:defRPr>
      </a:lvl8pPr>
      <a:lvl9pPr marL="1371600" algn="l" rtl="0" fontAlgn="base">
        <a:spcBef>
          <a:spcPct val="0"/>
        </a:spcBef>
        <a:spcAft>
          <a:spcPct val="0"/>
        </a:spcAft>
        <a:defRPr sz="2850" b="1">
          <a:solidFill>
            <a:schemeClr val="tx1"/>
          </a:solidFill>
          <a:latin typeface="Georgia" pitchFamily="18" charset="0"/>
          <a:cs typeface="Arial" charset="0"/>
        </a:defRPr>
      </a:lvl9pPr>
      <a:extLst/>
    </p:titleStyle>
    <p:bodyStyle>
      <a:lvl1pPr marL="204788" indent="-204788" algn="l" rtl="0" eaLnBrk="0" fontAlgn="base" hangingPunct="0">
        <a:spcBef>
          <a:spcPts val="450"/>
        </a:spcBef>
        <a:spcAft>
          <a:spcPct val="0"/>
        </a:spcAft>
        <a:buClr>
          <a:schemeClr val="tx2"/>
        </a:buClr>
        <a:buSzPct val="73000"/>
        <a:buFont typeface="Wingdings 2" panose="05020102010507070707" pitchFamily="18" charset="2"/>
        <a:buChar char=""/>
        <a:defRPr sz="1950" kern="1200">
          <a:solidFill>
            <a:schemeClr val="tx1"/>
          </a:solidFill>
          <a:latin typeface="+mn-lt"/>
          <a:ea typeface="+mn-ea"/>
          <a:cs typeface="+mn-cs"/>
        </a:defRPr>
      </a:lvl1pPr>
      <a:lvl2pPr marL="390525" indent="-171450" algn="l" rtl="0" eaLnBrk="0" fontAlgn="base" hangingPunct="0">
        <a:spcBef>
          <a:spcPts val="375"/>
        </a:spcBef>
        <a:spcAft>
          <a:spcPct val="0"/>
        </a:spcAft>
        <a:buClr>
          <a:srgbClr val="F9B639"/>
        </a:buClr>
        <a:buSzPct val="80000"/>
        <a:buFont typeface="Wingdings 2" panose="05020102010507070707" pitchFamily="18" charset="2"/>
        <a:buChar char=""/>
        <a:defRPr sz="1725" kern="1200">
          <a:solidFill>
            <a:srgbClr val="6C6C6C"/>
          </a:solidFill>
          <a:latin typeface="+mn-lt"/>
          <a:ea typeface="+mn-ea"/>
          <a:cs typeface="+mn-cs"/>
        </a:defRPr>
      </a:lvl2pPr>
      <a:lvl3pPr marL="569119" indent="-171450" algn="l" rtl="0" eaLnBrk="0" fontAlgn="base" hangingPunct="0">
        <a:spcBef>
          <a:spcPts val="300"/>
        </a:spcBef>
        <a:spcAft>
          <a:spcPct val="0"/>
        </a:spcAft>
        <a:buClr>
          <a:srgbClr val="F9B639"/>
        </a:buClr>
        <a:buSzPct val="60000"/>
        <a:buFont typeface="Wingdings" panose="05000000000000000000" pitchFamily="2" charset="2"/>
        <a:buChar char=""/>
        <a:defRPr sz="1500" kern="1200">
          <a:solidFill>
            <a:schemeClr val="tx1"/>
          </a:solidFill>
          <a:latin typeface="+mn-lt"/>
          <a:ea typeface="+mn-ea"/>
          <a:cs typeface="+mn-cs"/>
        </a:defRPr>
      </a:lvl3pPr>
      <a:lvl4pPr marL="753666" indent="-171450" algn="l" rtl="0" eaLnBrk="0" fontAlgn="base" hangingPunct="0">
        <a:spcBef>
          <a:spcPct val="20000"/>
        </a:spcBef>
        <a:spcAft>
          <a:spcPct val="0"/>
        </a:spcAft>
        <a:buClr>
          <a:srgbClr val="F9B639"/>
        </a:buClr>
        <a:buSzPct val="80000"/>
        <a:buFont typeface="Wingdings 2" panose="05020102010507070707" pitchFamily="18" charset="2"/>
        <a:buChar char=""/>
        <a:defRPr sz="1500" kern="1200">
          <a:solidFill>
            <a:srgbClr val="6C6C6C"/>
          </a:solidFill>
          <a:latin typeface="+mn-lt"/>
          <a:ea typeface="+mn-ea"/>
          <a:cs typeface="+mn-cs"/>
        </a:defRPr>
      </a:lvl4pPr>
      <a:lvl5pPr marL="959644" indent="-171450" algn="l" rtl="0" eaLnBrk="0" fontAlgn="base" hangingPunct="0">
        <a:spcBef>
          <a:spcPts val="300"/>
        </a:spcBef>
        <a:spcAft>
          <a:spcPct val="0"/>
        </a:spcAft>
        <a:buClr>
          <a:srgbClr val="F9B639"/>
        </a:buClr>
        <a:buSzPct val="70000"/>
        <a:buFont typeface="Wingdings" panose="05000000000000000000" pitchFamily="2" charset="2"/>
        <a:buChar char=""/>
        <a:defRPr kern="1200">
          <a:solidFill>
            <a:schemeClr val="tx1"/>
          </a:solidFill>
          <a:latin typeface="+mn-lt"/>
          <a:ea typeface="+mn-ea"/>
          <a:cs typeface="+mn-cs"/>
        </a:defRPr>
      </a:lvl5pPr>
      <a:lvl6pPr marL="1104138" indent="-137160" algn="l" rtl="0" eaLnBrk="1" latinLnBrk="0" hangingPunct="1">
        <a:spcBef>
          <a:spcPts val="300"/>
        </a:spcBef>
        <a:buClr>
          <a:schemeClr val="accent4"/>
        </a:buClr>
        <a:buSzPct val="80000"/>
        <a:buFont typeface="Wingdings 2"/>
        <a:buChar char=""/>
        <a:defRPr kumimoji="0" sz="1350" kern="1200">
          <a:solidFill>
            <a:schemeClr val="tx1">
              <a:tint val="85000"/>
            </a:schemeClr>
          </a:solidFill>
          <a:latin typeface="+mn-lt"/>
          <a:ea typeface="+mn-ea"/>
          <a:cs typeface="+mn-cs"/>
        </a:defRPr>
      </a:lvl6pPr>
      <a:lvl7pPr marL="1255014" indent="-137160" algn="l" rtl="0" eaLnBrk="1" latinLnBrk="0" hangingPunct="1">
        <a:spcBef>
          <a:spcPct val="20000"/>
        </a:spcBef>
        <a:buClr>
          <a:schemeClr val="accent4"/>
        </a:buClr>
        <a:buSzPct val="80000"/>
        <a:buFont typeface="Wingdings 2"/>
        <a:buChar char=""/>
        <a:defRPr kumimoji="0" sz="1200" kern="1200" baseline="0">
          <a:solidFill>
            <a:schemeClr val="tx1"/>
          </a:solidFill>
          <a:latin typeface="+mn-lt"/>
          <a:ea typeface="+mn-ea"/>
          <a:cs typeface="+mn-cs"/>
        </a:defRPr>
      </a:lvl7pPr>
      <a:lvl8pPr marL="1385316" indent="-137160" algn="l" rtl="0" eaLnBrk="1" latinLnBrk="0" hangingPunct="1">
        <a:spcBef>
          <a:spcPts val="225"/>
        </a:spcBef>
        <a:buClr>
          <a:schemeClr val="accent4"/>
        </a:buClr>
        <a:buSzPct val="100000"/>
        <a:buChar char="•"/>
        <a:defRPr kumimoji="0" sz="1200" kern="1200" baseline="0">
          <a:solidFill>
            <a:schemeClr val="tx1">
              <a:tint val="85000"/>
            </a:schemeClr>
          </a:solidFill>
          <a:latin typeface="+mn-lt"/>
          <a:ea typeface="+mn-ea"/>
          <a:cs typeface="+mn-cs"/>
        </a:defRPr>
      </a:lvl8pPr>
      <a:lvl9pPr marL="1543050" indent="-137160" algn="l" rtl="0" eaLnBrk="1" latinLnBrk="0" hangingPunct="1">
        <a:spcBef>
          <a:spcPct val="20000"/>
        </a:spcBef>
        <a:buClr>
          <a:schemeClr val="accent4"/>
        </a:buClr>
        <a:buSzPct val="100000"/>
        <a:buFont typeface="Wingdings"/>
        <a:buChar char="§"/>
        <a:defRPr kumimoji="0" sz="105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342900" algn="l" rtl="0" eaLnBrk="1" latinLnBrk="0" hangingPunct="1">
        <a:defRPr kumimoji="0" kern="1200">
          <a:solidFill>
            <a:schemeClr val="tx1"/>
          </a:solidFill>
          <a:latin typeface="+mn-lt"/>
          <a:ea typeface="+mn-ea"/>
          <a:cs typeface="+mn-cs"/>
        </a:defRPr>
      </a:lvl2pPr>
      <a:lvl3pPr marL="685800" algn="l" rtl="0" eaLnBrk="1" latinLnBrk="0" hangingPunct="1">
        <a:defRPr kumimoji="0" kern="1200">
          <a:solidFill>
            <a:schemeClr val="tx1"/>
          </a:solidFill>
          <a:latin typeface="+mn-lt"/>
          <a:ea typeface="+mn-ea"/>
          <a:cs typeface="+mn-cs"/>
        </a:defRPr>
      </a:lvl3pPr>
      <a:lvl4pPr marL="1028700" algn="l" rtl="0" eaLnBrk="1" latinLnBrk="0" hangingPunct="1">
        <a:defRPr kumimoji="0" kern="1200">
          <a:solidFill>
            <a:schemeClr val="tx1"/>
          </a:solidFill>
          <a:latin typeface="+mn-lt"/>
          <a:ea typeface="+mn-ea"/>
          <a:cs typeface="+mn-cs"/>
        </a:defRPr>
      </a:lvl4pPr>
      <a:lvl5pPr marL="1371600" algn="l" rtl="0" eaLnBrk="1" latinLnBrk="0" hangingPunct="1">
        <a:defRPr kumimoji="0" kern="1200">
          <a:solidFill>
            <a:schemeClr val="tx1"/>
          </a:solidFill>
          <a:latin typeface="+mn-lt"/>
          <a:ea typeface="+mn-ea"/>
          <a:cs typeface="+mn-cs"/>
        </a:defRPr>
      </a:lvl5pPr>
      <a:lvl6pPr marL="1714500" algn="l" rtl="0" eaLnBrk="1" latinLnBrk="0" hangingPunct="1">
        <a:defRPr kumimoji="0" kern="1200">
          <a:solidFill>
            <a:schemeClr val="tx1"/>
          </a:solidFill>
          <a:latin typeface="+mn-lt"/>
          <a:ea typeface="+mn-ea"/>
          <a:cs typeface="+mn-cs"/>
        </a:defRPr>
      </a:lvl6pPr>
      <a:lvl7pPr marL="2057400" algn="l" rtl="0" eaLnBrk="1" latinLnBrk="0" hangingPunct="1">
        <a:defRPr kumimoji="0" kern="1200">
          <a:solidFill>
            <a:schemeClr val="tx1"/>
          </a:solidFill>
          <a:latin typeface="+mn-lt"/>
          <a:ea typeface="+mn-ea"/>
          <a:cs typeface="+mn-cs"/>
        </a:defRPr>
      </a:lvl7pPr>
      <a:lvl8pPr marL="2400300" algn="l" rtl="0" eaLnBrk="1" latinLnBrk="0" hangingPunct="1">
        <a:defRPr kumimoji="0" kern="1200">
          <a:solidFill>
            <a:schemeClr val="tx1"/>
          </a:solidFill>
          <a:latin typeface="+mn-lt"/>
          <a:ea typeface="+mn-ea"/>
          <a:cs typeface="+mn-cs"/>
        </a:defRPr>
      </a:lvl8pPr>
      <a:lvl9pPr marL="2743200" algn="l" rtl="0" eaLnBrk="1" latinLnBrk="0" hangingPunct="1">
        <a:defRPr kumimoji="0" kern="1200">
          <a:solidFill>
            <a:schemeClr val="tx1"/>
          </a:solidFill>
          <a:latin typeface="+mn-lt"/>
          <a:ea typeface="+mn-ea"/>
          <a:cs typeface="+mn-cs"/>
        </a:defRPr>
      </a:lvl9pPr>
      <a:extLst/>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3" cstate="email">
              <a:alphaModFix amt="43000"/>
              <a:extLst>
                <a:ext uri="{28A0092B-C50C-407E-A947-70E740481C1C}">
                  <a14:useLocalDpi xmlns:a14="http://schemas.microsoft.com/office/drawing/2010/main"/>
                </a:ext>
              </a:extLst>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Georgia"/>
              <a:ea typeface="+mn-ea"/>
              <a:cs typeface="+mn-cs"/>
            </a:endParaRPr>
          </a:p>
        </p:txBody>
      </p:sp>
      <p:sp>
        <p:nvSpPr>
          <p:cNvPr id="3" name="Title Placeholder 2"/>
          <p:cNvSpPr>
            <a:spLocks noGrp="1"/>
          </p:cNvSpPr>
          <p:nvPr>
            <p:ph type="title"/>
          </p:nvPr>
        </p:nvSpPr>
        <p:spPr>
          <a:xfrm>
            <a:off x="457200" y="320675"/>
            <a:ext cx="7239000" cy="1143000"/>
          </a:xfrm>
          <a:prstGeom prst="rect">
            <a:avLst/>
          </a:prstGeom>
        </p:spPr>
        <p:txBody>
          <a:bodyPr vert="horz" lIns="45720" tIns="0" rIns="45720" bIns="0" anchor="b" anchorCtr="0">
            <a:normAutofit/>
          </a:bodyPr>
          <a:lstStyle/>
          <a:p>
            <a:r>
              <a:rPr lang="en-US" smtClean="0"/>
              <a:t>Click to edit Master title style</a:t>
            </a:r>
            <a:endParaRPr lang="en-US"/>
          </a:p>
        </p:txBody>
      </p:sp>
      <p:sp>
        <p:nvSpPr>
          <p:cNvPr id="7174" name="Text Placeholder 30"/>
          <p:cNvSpPr>
            <a:spLocks noGrp="1"/>
          </p:cNvSpPr>
          <p:nvPr>
            <p:ph type="body" idx="1"/>
          </p:nvPr>
        </p:nvSpPr>
        <p:spPr bwMode="auto">
          <a:xfrm>
            <a:off x="457200" y="1609725"/>
            <a:ext cx="7239000" cy="4846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7" name="Date Placeholder 26"/>
          <p:cNvSpPr>
            <a:spLocks noGrp="1"/>
          </p:cNvSpPr>
          <p:nvPr>
            <p:ph type="dt" sz="half" idx="2"/>
          </p:nvPr>
        </p:nvSpPr>
        <p:spPr>
          <a:xfrm>
            <a:off x="4246564" y="6557963"/>
            <a:ext cx="2001837" cy="227012"/>
          </a:xfrm>
          <a:prstGeom prst="rect">
            <a:avLst/>
          </a:prstGeom>
        </p:spPr>
        <p:txBody>
          <a:bodyPr vert="horz" tIns="0" bIns="0" anchor="b"/>
          <a:lstStyle>
            <a:lvl1pPr algn="l" eaLnBrk="1" fontAlgn="auto" latinLnBrk="0" hangingPunct="1">
              <a:spcBef>
                <a:spcPts val="0"/>
              </a:spcBef>
              <a:spcAft>
                <a:spcPts val="0"/>
              </a:spcAft>
              <a:defRPr kumimoji="0" sz="750">
                <a:solidFill>
                  <a:srgbClr val="B13F9A"/>
                </a:solidFill>
                <a:latin typeface="Georgia"/>
                <a:cs typeface="+mn-cs"/>
              </a:defRPr>
            </a:lvl1pPr>
            <a:extLst/>
          </a:lstStyle>
          <a:p>
            <a:pPr defTabSz="685800">
              <a:defRPr/>
            </a:pPr>
            <a:fld id="{E7BD3616-4740-4658-AA4C-FA1EA6D58662}" type="datetimeFigureOut">
              <a:rPr lang="en-US" smtClean="0"/>
              <a:pPr defTabSz="685800">
                <a:defRPr/>
              </a:pPr>
              <a:t>2/26/2020</a:t>
            </a:fld>
            <a:endParaRPr lang="en-US"/>
          </a:p>
        </p:txBody>
      </p:sp>
      <p:sp>
        <p:nvSpPr>
          <p:cNvPr id="4" name="Footer Placeholder 3"/>
          <p:cNvSpPr>
            <a:spLocks noGrp="1"/>
          </p:cNvSpPr>
          <p:nvPr>
            <p:ph type="ftr" sz="quarter" idx="3"/>
          </p:nvPr>
        </p:nvSpPr>
        <p:spPr>
          <a:xfrm>
            <a:off x="457200" y="6557963"/>
            <a:ext cx="3657600" cy="228600"/>
          </a:xfrm>
          <a:prstGeom prst="rect">
            <a:avLst/>
          </a:prstGeom>
        </p:spPr>
        <p:txBody>
          <a:bodyPr vert="horz" tIns="0" bIns="0" anchor="b"/>
          <a:lstStyle>
            <a:lvl1pPr algn="r" eaLnBrk="1" fontAlgn="auto" latinLnBrk="0" hangingPunct="1">
              <a:spcBef>
                <a:spcPts val="0"/>
              </a:spcBef>
              <a:spcAft>
                <a:spcPts val="0"/>
              </a:spcAft>
              <a:defRPr kumimoji="0" sz="750">
                <a:solidFill>
                  <a:srgbClr val="B13F9A"/>
                </a:solidFill>
                <a:latin typeface="Georgia"/>
                <a:cs typeface="+mn-cs"/>
              </a:defRPr>
            </a:lvl1pPr>
            <a:extLst/>
          </a:lstStyle>
          <a:p>
            <a:pPr defTabSz="685800">
              <a:defRPr/>
            </a:pPr>
            <a:endParaRPr lang="en-US"/>
          </a:p>
        </p:txBody>
      </p:sp>
      <p:sp>
        <p:nvSpPr>
          <p:cNvPr id="16" name="Slide Number Placeholder 15"/>
          <p:cNvSpPr>
            <a:spLocks noGrp="1"/>
          </p:cNvSpPr>
          <p:nvPr>
            <p:ph type="sldNum" sz="quarter" idx="4"/>
          </p:nvPr>
        </p:nvSpPr>
        <p:spPr>
          <a:xfrm>
            <a:off x="6251576" y="6556375"/>
            <a:ext cx="588963" cy="228600"/>
          </a:xfrm>
          <a:prstGeom prst="rect">
            <a:avLst/>
          </a:prstGeom>
        </p:spPr>
        <p:txBody>
          <a:bodyPr vert="horz" wrap="square" lIns="0" tIns="0" rIns="0" bIns="0" numCol="1" anchor="b" anchorCtr="0" compatLnSpc="1">
            <a:prstTxWarp prst="textNoShape">
              <a:avLst/>
            </a:prstTxWarp>
          </a:bodyPr>
          <a:lstStyle>
            <a:lvl1pPr algn="r" eaLnBrk="1" hangingPunct="1">
              <a:defRPr sz="825">
                <a:solidFill>
                  <a:srgbClr val="B13F9A"/>
                </a:solidFill>
                <a:latin typeface="Georgia" panose="02040502050405020303" pitchFamily="18" charset="0"/>
              </a:defRPr>
            </a:lvl1pPr>
          </a:lstStyle>
          <a:p>
            <a:pPr defTabSz="685800" fontAlgn="base">
              <a:spcBef>
                <a:spcPct val="0"/>
              </a:spcBef>
              <a:spcAft>
                <a:spcPct val="0"/>
              </a:spcAft>
              <a:defRPr/>
            </a:pPr>
            <a:fld id="{3224F561-5E1A-434A-B3C2-9168C12E0EB2}" type="slidenum">
              <a:rPr lang="en-US" altLang="en-US" smtClean="0">
                <a:cs typeface="Times New Roman" panose="02020603050405020304" pitchFamily="18" charset="0"/>
              </a:rPr>
              <a:pPr defTabSz="685800" fontAlgn="base">
                <a:spcBef>
                  <a:spcPct val="0"/>
                </a:spcBef>
                <a:spcAft>
                  <a:spcPct val="0"/>
                </a:spcAft>
                <a:defRPr/>
              </a:pPr>
              <a:t>‹#›</a:t>
            </a:fld>
            <a:endParaRPr lang="en-US" altLang="en-US">
              <a:cs typeface="Times New Roman" panose="02020603050405020304" pitchFamily="18" charset="0"/>
            </a:endParaRPr>
          </a:p>
        </p:txBody>
      </p:sp>
    </p:spTree>
    <p:extLst>
      <p:ext uri="{BB962C8B-B14F-4D97-AF65-F5344CB8AC3E}">
        <p14:creationId xmlns:p14="http://schemas.microsoft.com/office/powerpoint/2010/main" val="3970471315"/>
      </p:ext>
    </p:extLst>
  </p:cSld>
  <p:clrMap bg1="lt1" tx1="dk1" bg2="lt2" tx2="dk2" accent1="accent1" accent2="accent2" accent3="accent3" accent4="accent4" accent5="accent5" accent6="accent6" hlink="hlink" folHlink="folHlink"/>
  <p:sldLayoutIdLst>
    <p:sldLayoutId id="2147483797" r:id="rId1"/>
    <p:sldLayoutId id="2147483798" r:id="rId2"/>
    <p:sldLayoutId id="2147483799" r:id="rId3"/>
    <p:sldLayoutId id="2147483800" r:id="rId4"/>
    <p:sldLayoutId id="2147483801" r:id="rId5"/>
    <p:sldLayoutId id="2147483802" r:id="rId6"/>
    <p:sldLayoutId id="2147483803" r:id="rId7"/>
    <p:sldLayoutId id="2147483804" r:id="rId8"/>
    <p:sldLayoutId id="2147483805" r:id="rId9"/>
    <p:sldLayoutId id="2147483806" r:id="rId10"/>
    <p:sldLayoutId id="2147483807" r:id="rId11"/>
  </p:sldLayoutIdLst>
  <p:txStyles>
    <p:titleStyle>
      <a:lvl1pPr algn="l" rtl="0" eaLnBrk="0" fontAlgn="base" hangingPunct="0">
        <a:spcBef>
          <a:spcPct val="0"/>
        </a:spcBef>
        <a:spcAft>
          <a:spcPct val="0"/>
        </a:spcAft>
        <a:defRPr sz="2850" b="1" kern="1200" cap="all">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latin typeface="+mj-lt"/>
          <a:ea typeface="+mj-ea"/>
          <a:cs typeface="+mj-cs"/>
        </a:defRPr>
      </a:lvl1pPr>
      <a:lvl2pPr algn="l" rtl="0" eaLnBrk="0" fontAlgn="base" hangingPunct="0">
        <a:spcBef>
          <a:spcPct val="0"/>
        </a:spcBef>
        <a:spcAft>
          <a:spcPct val="0"/>
        </a:spcAft>
        <a:defRPr sz="2850" b="1">
          <a:solidFill>
            <a:schemeClr val="tx1"/>
          </a:solidFill>
          <a:latin typeface="Georgia" pitchFamily="18" charset="0"/>
          <a:cs typeface="Arial" charset="0"/>
        </a:defRPr>
      </a:lvl2pPr>
      <a:lvl3pPr algn="l" rtl="0" eaLnBrk="0" fontAlgn="base" hangingPunct="0">
        <a:spcBef>
          <a:spcPct val="0"/>
        </a:spcBef>
        <a:spcAft>
          <a:spcPct val="0"/>
        </a:spcAft>
        <a:defRPr sz="2850" b="1">
          <a:solidFill>
            <a:schemeClr val="tx1"/>
          </a:solidFill>
          <a:latin typeface="Georgia" pitchFamily="18" charset="0"/>
          <a:cs typeface="Arial" charset="0"/>
        </a:defRPr>
      </a:lvl3pPr>
      <a:lvl4pPr algn="l" rtl="0" eaLnBrk="0" fontAlgn="base" hangingPunct="0">
        <a:spcBef>
          <a:spcPct val="0"/>
        </a:spcBef>
        <a:spcAft>
          <a:spcPct val="0"/>
        </a:spcAft>
        <a:defRPr sz="2850" b="1">
          <a:solidFill>
            <a:schemeClr val="tx1"/>
          </a:solidFill>
          <a:latin typeface="Georgia" pitchFamily="18" charset="0"/>
          <a:cs typeface="Arial" charset="0"/>
        </a:defRPr>
      </a:lvl4pPr>
      <a:lvl5pPr algn="l" rtl="0" eaLnBrk="0" fontAlgn="base" hangingPunct="0">
        <a:spcBef>
          <a:spcPct val="0"/>
        </a:spcBef>
        <a:spcAft>
          <a:spcPct val="0"/>
        </a:spcAft>
        <a:defRPr sz="2850" b="1">
          <a:solidFill>
            <a:schemeClr val="tx1"/>
          </a:solidFill>
          <a:latin typeface="Georgia" pitchFamily="18" charset="0"/>
          <a:cs typeface="Arial" charset="0"/>
        </a:defRPr>
      </a:lvl5pPr>
      <a:lvl6pPr marL="342900" algn="l" rtl="0" fontAlgn="base">
        <a:spcBef>
          <a:spcPct val="0"/>
        </a:spcBef>
        <a:spcAft>
          <a:spcPct val="0"/>
        </a:spcAft>
        <a:defRPr sz="2850" b="1">
          <a:solidFill>
            <a:schemeClr val="tx1"/>
          </a:solidFill>
          <a:latin typeface="Georgia" pitchFamily="18" charset="0"/>
          <a:cs typeface="Arial" charset="0"/>
        </a:defRPr>
      </a:lvl6pPr>
      <a:lvl7pPr marL="685800" algn="l" rtl="0" fontAlgn="base">
        <a:spcBef>
          <a:spcPct val="0"/>
        </a:spcBef>
        <a:spcAft>
          <a:spcPct val="0"/>
        </a:spcAft>
        <a:defRPr sz="2850" b="1">
          <a:solidFill>
            <a:schemeClr val="tx1"/>
          </a:solidFill>
          <a:latin typeface="Georgia" pitchFamily="18" charset="0"/>
          <a:cs typeface="Arial" charset="0"/>
        </a:defRPr>
      </a:lvl7pPr>
      <a:lvl8pPr marL="1028700" algn="l" rtl="0" fontAlgn="base">
        <a:spcBef>
          <a:spcPct val="0"/>
        </a:spcBef>
        <a:spcAft>
          <a:spcPct val="0"/>
        </a:spcAft>
        <a:defRPr sz="2850" b="1">
          <a:solidFill>
            <a:schemeClr val="tx1"/>
          </a:solidFill>
          <a:latin typeface="Georgia" pitchFamily="18" charset="0"/>
          <a:cs typeface="Arial" charset="0"/>
        </a:defRPr>
      </a:lvl8pPr>
      <a:lvl9pPr marL="1371600" algn="l" rtl="0" fontAlgn="base">
        <a:spcBef>
          <a:spcPct val="0"/>
        </a:spcBef>
        <a:spcAft>
          <a:spcPct val="0"/>
        </a:spcAft>
        <a:defRPr sz="2850" b="1">
          <a:solidFill>
            <a:schemeClr val="tx1"/>
          </a:solidFill>
          <a:latin typeface="Georgia" pitchFamily="18" charset="0"/>
          <a:cs typeface="Arial" charset="0"/>
        </a:defRPr>
      </a:lvl9pPr>
      <a:extLst/>
    </p:titleStyle>
    <p:bodyStyle>
      <a:lvl1pPr marL="204788" indent="-204788" algn="l" rtl="0" eaLnBrk="0" fontAlgn="base" hangingPunct="0">
        <a:spcBef>
          <a:spcPts val="450"/>
        </a:spcBef>
        <a:spcAft>
          <a:spcPct val="0"/>
        </a:spcAft>
        <a:buClr>
          <a:schemeClr val="tx2"/>
        </a:buClr>
        <a:buSzPct val="73000"/>
        <a:buFont typeface="Wingdings 2" panose="05020102010507070707" pitchFamily="18" charset="2"/>
        <a:buChar char=""/>
        <a:defRPr sz="1950" kern="1200">
          <a:solidFill>
            <a:schemeClr val="tx1"/>
          </a:solidFill>
          <a:latin typeface="+mn-lt"/>
          <a:ea typeface="+mn-ea"/>
          <a:cs typeface="+mn-cs"/>
        </a:defRPr>
      </a:lvl1pPr>
      <a:lvl2pPr marL="390525" indent="-171450" algn="l" rtl="0" eaLnBrk="0" fontAlgn="base" hangingPunct="0">
        <a:spcBef>
          <a:spcPts val="375"/>
        </a:spcBef>
        <a:spcAft>
          <a:spcPct val="0"/>
        </a:spcAft>
        <a:buClr>
          <a:srgbClr val="F9B639"/>
        </a:buClr>
        <a:buSzPct val="80000"/>
        <a:buFont typeface="Wingdings 2" panose="05020102010507070707" pitchFamily="18" charset="2"/>
        <a:buChar char=""/>
        <a:defRPr sz="1725" kern="1200">
          <a:solidFill>
            <a:srgbClr val="6C6C6C"/>
          </a:solidFill>
          <a:latin typeface="+mn-lt"/>
          <a:ea typeface="+mn-ea"/>
          <a:cs typeface="+mn-cs"/>
        </a:defRPr>
      </a:lvl2pPr>
      <a:lvl3pPr marL="569119" indent="-171450" algn="l" rtl="0" eaLnBrk="0" fontAlgn="base" hangingPunct="0">
        <a:spcBef>
          <a:spcPts val="300"/>
        </a:spcBef>
        <a:spcAft>
          <a:spcPct val="0"/>
        </a:spcAft>
        <a:buClr>
          <a:srgbClr val="F9B639"/>
        </a:buClr>
        <a:buSzPct val="60000"/>
        <a:buFont typeface="Wingdings" panose="05000000000000000000" pitchFamily="2" charset="2"/>
        <a:buChar char=""/>
        <a:defRPr sz="1500" kern="1200">
          <a:solidFill>
            <a:schemeClr val="tx1"/>
          </a:solidFill>
          <a:latin typeface="+mn-lt"/>
          <a:ea typeface="+mn-ea"/>
          <a:cs typeface="+mn-cs"/>
        </a:defRPr>
      </a:lvl3pPr>
      <a:lvl4pPr marL="753666" indent="-171450" algn="l" rtl="0" eaLnBrk="0" fontAlgn="base" hangingPunct="0">
        <a:spcBef>
          <a:spcPct val="20000"/>
        </a:spcBef>
        <a:spcAft>
          <a:spcPct val="0"/>
        </a:spcAft>
        <a:buClr>
          <a:srgbClr val="F9B639"/>
        </a:buClr>
        <a:buSzPct val="80000"/>
        <a:buFont typeface="Wingdings 2" panose="05020102010507070707" pitchFamily="18" charset="2"/>
        <a:buChar char=""/>
        <a:defRPr sz="1500" kern="1200">
          <a:solidFill>
            <a:srgbClr val="6C6C6C"/>
          </a:solidFill>
          <a:latin typeface="+mn-lt"/>
          <a:ea typeface="+mn-ea"/>
          <a:cs typeface="+mn-cs"/>
        </a:defRPr>
      </a:lvl4pPr>
      <a:lvl5pPr marL="959644" indent="-171450" algn="l" rtl="0" eaLnBrk="0" fontAlgn="base" hangingPunct="0">
        <a:spcBef>
          <a:spcPts val="300"/>
        </a:spcBef>
        <a:spcAft>
          <a:spcPct val="0"/>
        </a:spcAft>
        <a:buClr>
          <a:srgbClr val="F9B639"/>
        </a:buClr>
        <a:buSzPct val="70000"/>
        <a:buFont typeface="Wingdings" panose="05000000000000000000" pitchFamily="2" charset="2"/>
        <a:buChar char=""/>
        <a:defRPr kern="1200">
          <a:solidFill>
            <a:schemeClr val="tx1"/>
          </a:solidFill>
          <a:latin typeface="+mn-lt"/>
          <a:ea typeface="+mn-ea"/>
          <a:cs typeface="+mn-cs"/>
        </a:defRPr>
      </a:lvl5pPr>
      <a:lvl6pPr marL="1104138" indent="-137160" algn="l" rtl="0" eaLnBrk="1" latinLnBrk="0" hangingPunct="1">
        <a:spcBef>
          <a:spcPts val="300"/>
        </a:spcBef>
        <a:buClr>
          <a:schemeClr val="accent4"/>
        </a:buClr>
        <a:buSzPct val="80000"/>
        <a:buFont typeface="Wingdings 2"/>
        <a:buChar char=""/>
        <a:defRPr kumimoji="0" sz="1350" kern="1200">
          <a:solidFill>
            <a:schemeClr val="tx1">
              <a:tint val="85000"/>
            </a:schemeClr>
          </a:solidFill>
          <a:latin typeface="+mn-lt"/>
          <a:ea typeface="+mn-ea"/>
          <a:cs typeface="+mn-cs"/>
        </a:defRPr>
      </a:lvl6pPr>
      <a:lvl7pPr marL="1255014" indent="-137160" algn="l" rtl="0" eaLnBrk="1" latinLnBrk="0" hangingPunct="1">
        <a:spcBef>
          <a:spcPct val="20000"/>
        </a:spcBef>
        <a:buClr>
          <a:schemeClr val="accent4"/>
        </a:buClr>
        <a:buSzPct val="80000"/>
        <a:buFont typeface="Wingdings 2"/>
        <a:buChar char=""/>
        <a:defRPr kumimoji="0" sz="1200" kern="1200" baseline="0">
          <a:solidFill>
            <a:schemeClr val="tx1"/>
          </a:solidFill>
          <a:latin typeface="+mn-lt"/>
          <a:ea typeface="+mn-ea"/>
          <a:cs typeface="+mn-cs"/>
        </a:defRPr>
      </a:lvl7pPr>
      <a:lvl8pPr marL="1385316" indent="-137160" algn="l" rtl="0" eaLnBrk="1" latinLnBrk="0" hangingPunct="1">
        <a:spcBef>
          <a:spcPts val="225"/>
        </a:spcBef>
        <a:buClr>
          <a:schemeClr val="accent4"/>
        </a:buClr>
        <a:buSzPct val="100000"/>
        <a:buChar char="•"/>
        <a:defRPr kumimoji="0" sz="1200" kern="1200" baseline="0">
          <a:solidFill>
            <a:schemeClr val="tx1">
              <a:tint val="85000"/>
            </a:schemeClr>
          </a:solidFill>
          <a:latin typeface="+mn-lt"/>
          <a:ea typeface="+mn-ea"/>
          <a:cs typeface="+mn-cs"/>
        </a:defRPr>
      </a:lvl8pPr>
      <a:lvl9pPr marL="1543050" indent="-137160" algn="l" rtl="0" eaLnBrk="1" latinLnBrk="0" hangingPunct="1">
        <a:spcBef>
          <a:spcPct val="20000"/>
        </a:spcBef>
        <a:buClr>
          <a:schemeClr val="accent4"/>
        </a:buClr>
        <a:buSzPct val="100000"/>
        <a:buFont typeface="Wingdings"/>
        <a:buChar char="§"/>
        <a:defRPr kumimoji="0" sz="105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342900" algn="l" rtl="0" eaLnBrk="1" latinLnBrk="0" hangingPunct="1">
        <a:defRPr kumimoji="0" kern="1200">
          <a:solidFill>
            <a:schemeClr val="tx1"/>
          </a:solidFill>
          <a:latin typeface="+mn-lt"/>
          <a:ea typeface="+mn-ea"/>
          <a:cs typeface="+mn-cs"/>
        </a:defRPr>
      </a:lvl2pPr>
      <a:lvl3pPr marL="685800" algn="l" rtl="0" eaLnBrk="1" latinLnBrk="0" hangingPunct="1">
        <a:defRPr kumimoji="0" kern="1200">
          <a:solidFill>
            <a:schemeClr val="tx1"/>
          </a:solidFill>
          <a:latin typeface="+mn-lt"/>
          <a:ea typeface="+mn-ea"/>
          <a:cs typeface="+mn-cs"/>
        </a:defRPr>
      </a:lvl3pPr>
      <a:lvl4pPr marL="1028700" algn="l" rtl="0" eaLnBrk="1" latinLnBrk="0" hangingPunct="1">
        <a:defRPr kumimoji="0" kern="1200">
          <a:solidFill>
            <a:schemeClr val="tx1"/>
          </a:solidFill>
          <a:latin typeface="+mn-lt"/>
          <a:ea typeface="+mn-ea"/>
          <a:cs typeface="+mn-cs"/>
        </a:defRPr>
      </a:lvl4pPr>
      <a:lvl5pPr marL="1371600" algn="l" rtl="0" eaLnBrk="1" latinLnBrk="0" hangingPunct="1">
        <a:defRPr kumimoji="0" kern="1200">
          <a:solidFill>
            <a:schemeClr val="tx1"/>
          </a:solidFill>
          <a:latin typeface="+mn-lt"/>
          <a:ea typeface="+mn-ea"/>
          <a:cs typeface="+mn-cs"/>
        </a:defRPr>
      </a:lvl5pPr>
      <a:lvl6pPr marL="1714500" algn="l" rtl="0" eaLnBrk="1" latinLnBrk="0" hangingPunct="1">
        <a:defRPr kumimoji="0" kern="1200">
          <a:solidFill>
            <a:schemeClr val="tx1"/>
          </a:solidFill>
          <a:latin typeface="+mn-lt"/>
          <a:ea typeface="+mn-ea"/>
          <a:cs typeface="+mn-cs"/>
        </a:defRPr>
      </a:lvl6pPr>
      <a:lvl7pPr marL="2057400" algn="l" rtl="0" eaLnBrk="1" latinLnBrk="0" hangingPunct="1">
        <a:defRPr kumimoji="0" kern="1200">
          <a:solidFill>
            <a:schemeClr val="tx1"/>
          </a:solidFill>
          <a:latin typeface="+mn-lt"/>
          <a:ea typeface="+mn-ea"/>
          <a:cs typeface="+mn-cs"/>
        </a:defRPr>
      </a:lvl7pPr>
      <a:lvl8pPr marL="2400300" algn="l" rtl="0" eaLnBrk="1" latinLnBrk="0" hangingPunct="1">
        <a:defRPr kumimoji="0" kern="1200">
          <a:solidFill>
            <a:schemeClr val="tx1"/>
          </a:solidFill>
          <a:latin typeface="+mn-lt"/>
          <a:ea typeface="+mn-ea"/>
          <a:cs typeface="+mn-cs"/>
        </a:defRPr>
      </a:lvl8pPr>
      <a:lvl9pPr marL="2743200" algn="l" rtl="0" eaLnBrk="1" latinLnBrk="0" hangingPunct="1">
        <a:defRPr kumimoji="0" kern="1200">
          <a:solidFill>
            <a:schemeClr val="tx1"/>
          </a:solidFill>
          <a:latin typeface="+mn-lt"/>
          <a:ea typeface="+mn-ea"/>
          <a:cs typeface="+mn-cs"/>
        </a:defRPr>
      </a:lvl9pPr>
      <a:extLst/>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3" cstate="email">
              <a:alphaModFix amt="43000"/>
              <a:extLst>
                <a:ext uri="{28A0092B-C50C-407E-A947-70E740481C1C}">
                  <a14:useLocalDpi xmlns:a14="http://schemas.microsoft.com/office/drawing/2010/main"/>
                </a:ext>
              </a:extLst>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Georgia"/>
              <a:ea typeface="+mn-ea"/>
              <a:cs typeface="+mn-cs"/>
            </a:endParaRPr>
          </a:p>
        </p:txBody>
      </p:sp>
      <p:sp>
        <p:nvSpPr>
          <p:cNvPr id="3" name="Title Placeholder 2"/>
          <p:cNvSpPr>
            <a:spLocks noGrp="1"/>
          </p:cNvSpPr>
          <p:nvPr>
            <p:ph type="title"/>
          </p:nvPr>
        </p:nvSpPr>
        <p:spPr>
          <a:xfrm>
            <a:off x="457200" y="320675"/>
            <a:ext cx="7239000" cy="1143000"/>
          </a:xfrm>
          <a:prstGeom prst="rect">
            <a:avLst/>
          </a:prstGeom>
        </p:spPr>
        <p:txBody>
          <a:bodyPr vert="horz" lIns="45720" tIns="0" rIns="45720" bIns="0" anchor="b" anchorCtr="0">
            <a:normAutofit/>
          </a:bodyPr>
          <a:lstStyle/>
          <a:p>
            <a:r>
              <a:rPr lang="en-US" smtClean="0"/>
              <a:t>Click to edit Master title style</a:t>
            </a:r>
            <a:endParaRPr lang="en-US"/>
          </a:p>
        </p:txBody>
      </p:sp>
      <p:sp>
        <p:nvSpPr>
          <p:cNvPr id="7174" name="Text Placeholder 30"/>
          <p:cNvSpPr>
            <a:spLocks noGrp="1"/>
          </p:cNvSpPr>
          <p:nvPr>
            <p:ph type="body" idx="1"/>
          </p:nvPr>
        </p:nvSpPr>
        <p:spPr bwMode="auto">
          <a:xfrm>
            <a:off x="457200" y="1609725"/>
            <a:ext cx="7239000" cy="4846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7" name="Date Placeholder 26"/>
          <p:cNvSpPr>
            <a:spLocks noGrp="1"/>
          </p:cNvSpPr>
          <p:nvPr>
            <p:ph type="dt" sz="half" idx="2"/>
          </p:nvPr>
        </p:nvSpPr>
        <p:spPr>
          <a:xfrm>
            <a:off x="4246564" y="6557963"/>
            <a:ext cx="2001837" cy="227012"/>
          </a:xfrm>
          <a:prstGeom prst="rect">
            <a:avLst/>
          </a:prstGeom>
        </p:spPr>
        <p:txBody>
          <a:bodyPr vert="horz" tIns="0" bIns="0" anchor="b"/>
          <a:lstStyle>
            <a:lvl1pPr algn="l" eaLnBrk="1" fontAlgn="auto" latinLnBrk="0" hangingPunct="1">
              <a:spcBef>
                <a:spcPts val="0"/>
              </a:spcBef>
              <a:spcAft>
                <a:spcPts val="0"/>
              </a:spcAft>
              <a:defRPr kumimoji="0" sz="750">
                <a:solidFill>
                  <a:srgbClr val="B13F9A"/>
                </a:solidFill>
                <a:latin typeface="Georgia"/>
                <a:cs typeface="+mn-cs"/>
              </a:defRPr>
            </a:lvl1pPr>
            <a:extLst/>
          </a:lstStyle>
          <a:p>
            <a:pPr defTabSz="685800">
              <a:defRPr/>
            </a:pPr>
            <a:fld id="{E7BD3616-4740-4658-AA4C-FA1EA6D58662}" type="datetimeFigureOut">
              <a:rPr lang="en-US" smtClean="0"/>
              <a:pPr defTabSz="685800">
                <a:defRPr/>
              </a:pPr>
              <a:t>2/26/2020</a:t>
            </a:fld>
            <a:endParaRPr lang="en-US"/>
          </a:p>
        </p:txBody>
      </p:sp>
      <p:sp>
        <p:nvSpPr>
          <p:cNvPr id="4" name="Footer Placeholder 3"/>
          <p:cNvSpPr>
            <a:spLocks noGrp="1"/>
          </p:cNvSpPr>
          <p:nvPr>
            <p:ph type="ftr" sz="quarter" idx="3"/>
          </p:nvPr>
        </p:nvSpPr>
        <p:spPr>
          <a:xfrm>
            <a:off x="457200" y="6557963"/>
            <a:ext cx="3657600" cy="228600"/>
          </a:xfrm>
          <a:prstGeom prst="rect">
            <a:avLst/>
          </a:prstGeom>
        </p:spPr>
        <p:txBody>
          <a:bodyPr vert="horz" tIns="0" bIns="0" anchor="b"/>
          <a:lstStyle>
            <a:lvl1pPr algn="r" eaLnBrk="1" fontAlgn="auto" latinLnBrk="0" hangingPunct="1">
              <a:spcBef>
                <a:spcPts val="0"/>
              </a:spcBef>
              <a:spcAft>
                <a:spcPts val="0"/>
              </a:spcAft>
              <a:defRPr kumimoji="0" sz="750">
                <a:solidFill>
                  <a:srgbClr val="B13F9A"/>
                </a:solidFill>
                <a:latin typeface="Georgia"/>
                <a:cs typeface="+mn-cs"/>
              </a:defRPr>
            </a:lvl1pPr>
            <a:extLst/>
          </a:lstStyle>
          <a:p>
            <a:pPr defTabSz="685800">
              <a:defRPr/>
            </a:pPr>
            <a:endParaRPr lang="en-US"/>
          </a:p>
        </p:txBody>
      </p:sp>
      <p:sp>
        <p:nvSpPr>
          <p:cNvPr id="16" name="Slide Number Placeholder 15"/>
          <p:cNvSpPr>
            <a:spLocks noGrp="1"/>
          </p:cNvSpPr>
          <p:nvPr>
            <p:ph type="sldNum" sz="quarter" idx="4"/>
          </p:nvPr>
        </p:nvSpPr>
        <p:spPr>
          <a:xfrm>
            <a:off x="6251576" y="6556375"/>
            <a:ext cx="588963" cy="228600"/>
          </a:xfrm>
          <a:prstGeom prst="rect">
            <a:avLst/>
          </a:prstGeom>
        </p:spPr>
        <p:txBody>
          <a:bodyPr vert="horz" wrap="square" lIns="0" tIns="0" rIns="0" bIns="0" numCol="1" anchor="b" anchorCtr="0" compatLnSpc="1">
            <a:prstTxWarp prst="textNoShape">
              <a:avLst/>
            </a:prstTxWarp>
          </a:bodyPr>
          <a:lstStyle>
            <a:lvl1pPr algn="r" eaLnBrk="1" hangingPunct="1">
              <a:defRPr sz="825">
                <a:solidFill>
                  <a:srgbClr val="B13F9A"/>
                </a:solidFill>
                <a:latin typeface="Georgia" panose="02040502050405020303" pitchFamily="18" charset="0"/>
              </a:defRPr>
            </a:lvl1pPr>
          </a:lstStyle>
          <a:p>
            <a:pPr defTabSz="685800" fontAlgn="base">
              <a:spcBef>
                <a:spcPct val="0"/>
              </a:spcBef>
              <a:spcAft>
                <a:spcPct val="0"/>
              </a:spcAft>
              <a:defRPr/>
            </a:pPr>
            <a:fld id="{3224F561-5E1A-434A-B3C2-9168C12E0EB2}" type="slidenum">
              <a:rPr lang="en-US" altLang="en-US" smtClean="0">
                <a:cs typeface="Times New Roman" panose="02020603050405020304" pitchFamily="18" charset="0"/>
              </a:rPr>
              <a:pPr defTabSz="685800" fontAlgn="base">
                <a:spcBef>
                  <a:spcPct val="0"/>
                </a:spcBef>
                <a:spcAft>
                  <a:spcPct val="0"/>
                </a:spcAft>
                <a:defRPr/>
              </a:pPr>
              <a:t>‹#›</a:t>
            </a:fld>
            <a:endParaRPr lang="en-US" altLang="en-US">
              <a:cs typeface="Times New Roman" panose="02020603050405020304" pitchFamily="18" charset="0"/>
            </a:endParaRPr>
          </a:p>
        </p:txBody>
      </p:sp>
    </p:spTree>
    <p:extLst>
      <p:ext uri="{BB962C8B-B14F-4D97-AF65-F5344CB8AC3E}">
        <p14:creationId xmlns:p14="http://schemas.microsoft.com/office/powerpoint/2010/main" val="836237228"/>
      </p:ext>
    </p:extLst>
  </p:cSld>
  <p:clrMap bg1="lt1" tx1="dk1" bg2="lt2" tx2="dk2" accent1="accent1" accent2="accent2" accent3="accent3" accent4="accent4" accent5="accent5" accent6="accent6" hlink="hlink" folHlink="folHlink"/>
  <p:sldLayoutIdLst>
    <p:sldLayoutId id="2147483809" r:id="rId1"/>
    <p:sldLayoutId id="2147483810" r:id="rId2"/>
    <p:sldLayoutId id="2147483811" r:id="rId3"/>
    <p:sldLayoutId id="2147483812" r:id="rId4"/>
    <p:sldLayoutId id="2147483813" r:id="rId5"/>
    <p:sldLayoutId id="2147483814" r:id="rId6"/>
    <p:sldLayoutId id="2147483815" r:id="rId7"/>
    <p:sldLayoutId id="2147483816" r:id="rId8"/>
    <p:sldLayoutId id="2147483817" r:id="rId9"/>
    <p:sldLayoutId id="2147483818" r:id="rId10"/>
    <p:sldLayoutId id="2147483819" r:id="rId11"/>
  </p:sldLayoutIdLst>
  <p:txStyles>
    <p:titleStyle>
      <a:lvl1pPr algn="l" rtl="0" eaLnBrk="0" fontAlgn="base" hangingPunct="0">
        <a:spcBef>
          <a:spcPct val="0"/>
        </a:spcBef>
        <a:spcAft>
          <a:spcPct val="0"/>
        </a:spcAft>
        <a:defRPr sz="2850" b="1" kern="1200" cap="all">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latin typeface="+mj-lt"/>
          <a:ea typeface="+mj-ea"/>
          <a:cs typeface="+mj-cs"/>
        </a:defRPr>
      </a:lvl1pPr>
      <a:lvl2pPr algn="l" rtl="0" eaLnBrk="0" fontAlgn="base" hangingPunct="0">
        <a:spcBef>
          <a:spcPct val="0"/>
        </a:spcBef>
        <a:spcAft>
          <a:spcPct val="0"/>
        </a:spcAft>
        <a:defRPr sz="2850" b="1">
          <a:solidFill>
            <a:schemeClr val="tx1"/>
          </a:solidFill>
          <a:latin typeface="Georgia" pitchFamily="18" charset="0"/>
          <a:cs typeface="Arial" charset="0"/>
        </a:defRPr>
      </a:lvl2pPr>
      <a:lvl3pPr algn="l" rtl="0" eaLnBrk="0" fontAlgn="base" hangingPunct="0">
        <a:spcBef>
          <a:spcPct val="0"/>
        </a:spcBef>
        <a:spcAft>
          <a:spcPct val="0"/>
        </a:spcAft>
        <a:defRPr sz="2850" b="1">
          <a:solidFill>
            <a:schemeClr val="tx1"/>
          </a:solidFill>
          <a:latin typeface="Georgia" pitchFamily="18" charset="0"/>
          <a:cs typeface="Arial" charset="0"/>
        </a:defRPr>
      </a:lvl3pPr>
      <a:lvl4pPr algn="l" rtl="0" eaLnBrk="0" fontAlgn="base" hangingPunct="0">
        <a:spcBef>
          <a:spcPct val="0"/>
        </a:spcBef>
        <a:spcAft>
          <a:spcPct val="0"/>
        </a:spcAft>
        <a:defRPr sz="2850" b="1">
          <a:solidFill>
            <a:schemeClr val="tx1"/>
          </a:solidFill>
          <a:latin typeface="Georgia" pitchFamily="18" charset="0"/>
          <a:cs typeface="Arial" charset="0"/>
        </a:defRPr>
      </a:lvl4pPr>
      <a:lvl5pPr algn="l" rtl="0" eaLnBrk="0" fontAlgn="base" hangingPunct="0">
        <a:spcBef>
          <a:spcPct val="0"/>
        </a:spcBef>
        <a:spcAft>
          <a:spcPct val="0"/>
        </a:spcAft>
        <a:defRPr sz="2850" b="1">
          <a:solidFill>
            <a:schemeClr val="tx1"/>
          </a:solidFill>
          <a:latin typeface="Georgia" pitchFamily="18" charset="0"/>
          <a:cs typeface="Arial" charset="0"/>
        </a:defRPr>
      </a:lvl5pPr>
      <a:lvl6pPr marL="342900" algn="l" rtl="0" fontAlgn="base">
        <a:spcBef>
          <a:spcPct val="0"/>
        </a:spcBef>
        <a:spcAft>
          <a:spcPct val="0"/>
        </a:spcAft>
        <a:defRPr sz="2850" b="1">
          <a:solidFill>
            <a:schemeClr val="tx1"/>
          </a:solidFill>
          <a:latin typeface="Georgia" pitchFamily="18" charset="0"/>
          <a:cs typeface="Arial" charset="0"/>
        </a:defRPr>
      </a:lvl6pPr>
      <a:lvl7pPr marL="685800" algn="l" rtl="0" fontAlgn="base">
        <a:spcBef>
          <a:spcPct val="0"/>
        </a:spcBef>
        <a:spcAft>
          <a:spcPct val="0"/>
        </a:spcAft>
        <a:defRPr sz="2850" b="1">
          <a:solidFill>
            <a:schemeClr val="tx1"/>
          </a:solidFill>
          <a:latin typeface="Georgia" pitchFamily="18" charset="0"/>
          <a:cs typeface="Arial" charset="0"/>
        </a:defRPr>
      </a:lvl7pPr>
      <a:lvl8pPr marL="1028700" algn="l" rtl="0" fontAlgn="base">
        <a:spcBef>
          <a:spcPct val="0"/>
        </a:spcBef>
        <a:spcAft>
          <a:spcPct val="0"/>
        </a:spcAft>
        <a:defRPr sz="2850" b="1">
          <a:solidFill>
            <a:schemeClr val="tx1"/>
          </a:solidFill>
          <a:latin typeface="Georgia" pitchFamily="18" charset="0"/>
          <a:cs typeface="Arial" charset="0"/>
        </a:defRPr>
      </a:lvl8pPr>
      <a:lvl9pPr marL="1371600" algn="l" rtl="0" fontAlgn="base">
        <a:spcBef>
          <a:spcPct val="0"/>
        </a:spcBef>
        <a:spcAft>
          <a:spcPct val="0"/>
        </a:spcAft>
        <a:defRPr sz="2850" b="1">
          <a:solidFill>
            <a:schemeClr val="tx1"/>
          </a:solidFill>
          <a:latin typeface="Georgia" pitchFamily="18" charset="0"/>
          <a:cs typeface="Arial" charset="0"/>
        </a:defRPr>
      </a:lvl9pPr>
      <a:extLst/>
    </p:titleStyle>
    <p:bodyStyle>
      <a:lvl1pPr marL="204788" indent="-204788" algn="l" rtl="0" eaLnBrk="0" fontAlgn="base" hangingPunct="0">
        <a:spcBef>
          <a:spcPts val="450"/>
        </a:spcBef>
        <a:spcAft>
          <a:spcPct val="0"/>
        </a:spcAft>
        <a:buClr>
          <a:schemeClr val="tx2"/>
        </a:buClr>
        <a:buSzPct val="73000"/>
        <a:buFont typeface="Wingdings 2" panose="05020102010507070707" pitchFamily="18" charset="2"/>
        <a:buChar char=""/>
        <a:defRPr sz="1950" kern="1200">
          <a:solidFill>
            <a:schemeClr val="tx1"/>
          </a:solidFill>
          <a:latin typeface="+mn-lt"/>
          <a:ea typeface="+mn-ea"/>
          <a:cs typeface="+mn-cs"/>
        </a:defRPr>
      </a:lvl1pPr>
      <a:lvl2pPr marL="390525" indent="-171450" algn="l" rtl="0" eaLnBrk="0" fontAlgn="base" hangingPunct="0">
        <a:spcBef>
          <a:spcPts val="375"/>
        </a:spcBef>
        <a:spcAft>
          <a:spcPct val="0"/>
        </a:spcAft>
        <a:buClr>
          <a:srgbClr val="F9B639"/>
        </a:buClr>
        <a:buSzPct val="80000"/>
        <a:buFont typeface="Wingdings 2" panose="05020102010507070707" pitchFamily="18" charset="2"/>
        <a:buChar char=""/>
        <a:defRPr sz="1725" kern="1200">
          <a:solidFill>
            <a:srgbClr val="6C6C6C"/>
          </a:solidFill>
          <a:latin typeface="+mn-lt"/>
          <a:ea typeface="+mn-ea"/>
          <a:cs typeface="+mn-cs"/>
        </a:defRPr>
      </a:lvl2pPr>
      <a:lvl3pPr marL="569119" indent="-171450" algn="l" rtl="0" eaLnBrk="0" fontAlgn="base" hangingPunct="0">
        <a:spcBef>
          <a:spcPts val="300"/>
        </a:spcBef>
        <a:spcAft>
          <a:spcPct val="0"/>
        </a:spcAft>
        <a:buClr>
          <a:srgbClr val="F9B639"/>
        </a:buClr>
        <a:buSzPct val="60000"/>
        <a:buFont typeface="Wingdings" panose="05000000000000000000" pitchFamily="2" charset="2"/>
        <a:buChar char=""/>
        <a:defRPr sz="1500" kern="1200">
          <a:solidFill>
            <a:schemeClr val="tx1"/>
          </a:solidFill>
          <a:latin typeface="+mn-lt"/>
          <a:ea typeface="+mn-ea"/>
          <a:cs typeface="+mn-cs"/>
        </a:defRPr>
      </a:lvl3pPr>
      <a:lvl4pPr marL="753666" indent="-171450" algn="l" rtl="0" eaLnBrk="0" fontAlgn="base" hangingPunct="0">
        <a:spcBef>
          <a:spcPct val="20000"/>
        </a:spcBef>
        <a:spcAft>
          <a:spcPct val="0"/>
        </a:spcAft>
        <a:buClr>
          <a:srgbClr val="F9B639"/>
        </a:buClr>
        <a:buSzPct val="80000"/>
        <a:buFont typeface="Wingdings 2" panose="05020102010507070707" pitchFamily="18" charset="2"/>
        <a:buChar char=""/>
        <a:defRPr sz="1500" kern="1200">
          <a:solidFill>
            <a:srgbClr val="6C6C6C"/>
          </a:solidFill>
          <a:latin typeface="+mn-lt"/>
          <a:ea typeface="+mn-ea"/>
          <a:cs typeface="+mn-cs"/>
        </a:defRPr>
      </a:lvl4pPr>
      <a:lvl5pPr marL="959644" indent="-171450" algn="l" rtl="0" eaLnBrk="0" fontAlgn="base" hangingPunct="0">
        <a:spcBef>
          <a:spcPts val="300"/>
        </a:spcBef>
        <a:spcAft>
          <a:spcPct val="0"/>
        </a:spcAft>
        <a:buClr>
          <a:srgbClr val="F9B639"/>
        </a:buClr>
        <a:buSzPct val="70000"/>
        <a:buFont typeface="Wingdings" panose="05000000000000000000" pitchFamily="2" charset="2"/>
        <a:buChar char=""/>
        <a:defRPr kern="1200">
          <a:solidFill>
            <a:schemeClr val="tx1"/>
          </a:solidFill>
          <a:latin typeface="+mn-lt"/>
          <a:ea typeface="+mn-ea"/>
          <a:cs typeface="+mn-cs"/>
        </a:defRPr>
      </a:lvl5pPr>
      <a:lvl6pPr marL="1104138" indent="-137160" algn="l" rtl="0" eaLnBrk="1" latinLnBrk="0" hangingPunct="1">
        <a:spcBef>
          <a:spcPts val="300"/>
        </a:spcBef>
        <a:buClr>
          <a:schemeClr val="accent4"/>
        </a:buClr>
        <a:buSzPct val="80000"/>
        <a:buFont typeface="Wingdings 2"/>
        <a:buChar char=""/>
        <a:defRPr kumimoji="0" sz="1350" kern="1200">
          <a:solidFill>
            <a:schemeClr val="tx1">
              <a:tint val="85000"/>
            </a:schemeClr>
          </a:solidFill>
          <a:latin typeface="+mn-lt"/>
          <a:ea typeface="+mn-ea"/>
          <a:cs typeface="+mn-cs"/>
        </a:defRPr>
      </a:lvl6pPr>
      <a:lvl7pPr marL="1255014" indent="-137160" algn="l" rtl="0" eaLnBrk="1" latinLnBrk="0" hangingPunct="1">
        <a:spcBef>
          <a:spcPct val="20000"/>
        </a:spcBef>
        <a:buClr>
          <a:schemeClr val="accent4"/>
        </a:buClr>
        <a:buSzPct val="80000"/>
        <a:buFont typeface="Wingdings 2"/>
        <a:buChar char=""/>
        <a:defRPr kumimoji="0" sz="1200" kern="1200" baseline="0">
          <a:solidFill>
            <a:schemeClr val="tx1"/>
          </a:solidFill>
          <a:latin typeface="+mn-lt"/>
          <a:ea typeface="+mn-ea"/>
          <a:cs typeface="+mn-cs"/>
        </a:defRPr>
      </a:lvl7pPr>
      <a:lvl8pPr marL="1385316" indent="-137160" algn="l" rtl="0" eaLnBrk="1" latinLnBrk="0" hangingPunct="1">
        <a:spcBef>
          <a:spcPts val="225"/>
        </a:spcBef>
        <a:buClr>
          <a:schemeClr val="accent4"/>
        </a:buClr>
        <a:buSzPct val="100000"/>
        <a:buChar char="•"/>
        <a:defRPr kumimoji="0" sz="1200" kern="1200" baseline="0">
          <a:solidFill>
            <a:schemeClr val="tx1">
              <a:tint val="85000"/>
            </a:schemeClr>
          </a:solidFill>
          <a:latin typeface="+mn-lt"/>
          <a:ea typeface="+mn-ea"/>
          <a:cs typeface="+mn-cs"/>
        </a:defRPr>
      </a:lvl8pPr>
      <a:lvl9pPr marL="1543050" indent="-137160" algn="l" rtl="0" eaLnBrk="1" latinLnBrk="0" hangingPunct="1">
        <a:spcBef>
          <a:spcPct val="20000"/>
        </a:spcBef>
        <a:buClr>
          <a:schemeClr val="accent4"/>
        </a:buClr>
        <a:buSzPct val="100000"/>
        <a:buFont typeface="Wingdings"/>
        <a:buChar char="§"/>
        <a:defRPr kumimoji="0" sz="105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342900" algn="l" rtl="0" eaLnBrk="1" latinLnBrk="0" hangingPunct="1">
        <a:defRPr kumimoji="0" kern="1200">
          <a:solidFill>
            <a:schemeClr val="tx1"/>
          </a:solidFill>
          <a:latin typeface="+mn-lt"/>
          <a:ea typeface="+mn-ea"/>
          <a:cs typeface="+mn-cs"/>
        </a:defRPr>
      </a:lvl2pPr>
      <a:lvl3pPr marL="685800" algn="l" rtl="0" eaLnBrk="1" latinLnBrk="0" hangingPunct="1">
        <a:defRPr kumimoji="0" kern="1200">
          <a:solidFill>
            <a:schemeClr val="tx1"/>
          </a:solidFill>
          <a:latin typeface="+mn-lt"/>
          <a:ea typeface="+mn-ea"/>
          <a:cs typeface="+mn-cs"/>
        </a:defRPr>
      </a:lvl3pPr>
      <a:lvl4pPr marL="1028700" algn="l" rtl="0" eaLnBrk="1" latinLnBrk="0" hangingPunct="1">
        <a:defRPr kumimoji="0" kern="1200">
          <a:solidFill>
            <a:schemeClr val="tx1"/>
          </a:solidFill>
          <a:latin typeface="+mn-lt"/>
          <a:ea typeface="+mn-ea"/>
          <a:cs typeface="+mn-cs"/>
        </a:defRPr>
      </a:lvl4pPr>
      <a:lvl5pPr marL="1371600" algn="l" rtl="0" eaLnBrk="1" latinLnBrk="0" hangingPunct="1">
        <a:defRPr kumimoji="0" kern="1200">
          <a:solidFill>
            <a:schemeClr val="tx1"/>
          </a:solidFill>
          <a:latin typeface="+mn-lt"/>
          <a:ea typeface="+mn-ea"/>
          <a:cs typeface="+mn-cs"/>
        </a:defRPr>
      </a:lvl5pPr>
      <a:lvl6pPr marL="1714500" algn="l" rtl="0" eaLnBrk="1" latinLnBrk="0" hangingPunct="1">
        <a:defRPr kumimoji="0" kern="1200">
          <a:solidFill>
            <a:schemeClr val="tx1"/>
          </a:solidFill>
          <a:latin typeface="+mn-lt"/>
          <a:ea typeface="+mn-ea"/>
          <a:cs typeface="+mn-cs"/>
        </a:defRPr>
      </a:lvl6pPr>
      <a:lvl7pPr marL="2057400" algn="l" rtl="0" eaLnBrk="1" latinLnBrk="0" hangingPunct="1">
        <a:defRPr kumimoji="0" kern="1200">
          <a:solidFill>
            <a:schemeClr val="tx1"/>
          </a:solidFill>
          <a:latin typeface="+mn-lt"/>
          <a:ea typeface="+mn-ea"/>
          <a:cs typeface="+mn-cs"/>
        </a:defRPr>
      </a:lvl7pPr>
      <a:lvl8pPr marL="2400300" algn="l" rtl="0" eaLnBrk="1" latinLnBrk="0" hangingPunct="1">
        <a:defRPr kumimoji="0" kern="1200">
          <a:solidFill>
            <a:schemeClr val="tx1"/>
          </a:solidFill>
          <a:latin typeface="+mn-lt"/>
          <a:ea typeface="+mn-ea"/>
          <a:cs typeface="+mn-cs"/>
        </a:defRPr>
      </a:lvl8pPr>
      <a:lvl9pPr marL="27432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4"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3" name="Title Placeholder 2"/>
          <p:cNvSpPr>
            <a:spLocks noGrp="1"/>
          </p:cNvSpPr>
          <p:nvPr>
            <p:ph type="title"/>
          </p:nvPr>
        </p:nvSpPr>
        <p:spPr>
          <a:xfrm>
            <a:off x="457200" y="320675"/>
            <a:ext cx="7239000" cy="1143000"/>
          </a:xfrm>
          <a:prstGeom prst="rect">
            <a:avLst/>
          </a:prstGeom>
        </p:spPr>
        <p:txBody>
          <a:bodyPr vert="horz" lIns="45720" tIns="0" rIns="45720" bIns="0" anchor="b" anchorCtr="0">
            <a:normAutofit/>
          </a:bodyPr>
          <a:lstStyle/>
          <a:p>
            <a:r>
              <a:rPr lang="en-US" smtClean="0"/>
              <a:t>Click to edit Master title style</a:t>
            </a:r>
            <a:endParaRPr lang="en-US"/>
          </a:p>
        </p:txBody>
      </p:sp>
      <p:sp>
        <p:nvSpPr>
          <p:cNvPr id="12294" name="Text Placeholder 30"/>
          <p:cNvSpPr>
            <a:spLocks noGrp="1"/>
          </p:cNvSpPr>
          <p:nvPr>
            <p:ph type="body" idx="1"/>
          </p:nvPr>
        </p:nvSpPr>
        <p:spPr bwMode="auto">
          <a:xfrm>
            <a:off x="457200" y="1609725"/>
            <a:ext cx="7239000" cy="4846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7" name="Date Placeholder 26"/>
          <p:cNvSpPr>
            <a:spLocks noGrp="1"/>
          </p:cNvSpPr>
          <p:nvPr>
            <p:ph type="dt" sz="half" idx="2"/>
          </p:nvPr>
        </p:nvSpPr>
        <p:spPr>
          <a:xfrm>
            <a:off x="4246564" y="6557963"/>
            <a:ext cx="2001837" cy="227012"/>
          </a:xfrm>
          <a:prstGeom prst="rect">
            <a:avLst/>
          </a:prstGeom>
        </p:spPr>
        <p:txBody>
          <a:bodyPr vert="horz" tIns="0" bIns="0" anchor="b"/>
          <a:lstStyle>
            <a:lvl1pPr algn="l" eaLnBrk="1" fontAlgn="auto" latinLnBrk="0" hangingPunct="1">
              <a:spcBef>
                <a:spcPts val="0"/>
              </a:spcBef>
              <a:spcAft>
                <a:spcPts val="0"/>
              </a:spcAft>
              <a:defRPr kumimoji="0" sz="1000" smtClean="0">
                <a:solidFill>
                  <a:srgbClr val="B13F9A"/>
                </a:solidFill>
                <a:latin typeface="Georgia"/>
                <a:cs typeface="+mn-cs"/>
              </a:defRPr>
            </a:lvl1pPr>
            <a:extLst/>
          </a:lstStyle>
          <a:p>
            <a:pPr>
              <a:defRPr/>
            </a:pPr>
            <a:fld id="{8BED6838-0C01-4782-9DE0-C6DE348CB9BA}" type="datetimeFigureOut">
              <a:rPr lang="en-US"/>
              <a:pPr>
                <a:defRPr/>
              </a:pPr>
              <a:t>2/26/2020</a:t>
            </a:fld>
            <a:endParaRPr lang="en-US"/>
          </a:p>
        </p:txBody>
      </p:sp>
      <p:sp>
        <p:nvSpPr>
          <p:cNvPr id="4" name="Footer Placeholder 3"/>
          <p:cNvSpPr>
            <a:spLocks noGrp="1"/>
          </p:cNvSpPr>
          <p:nvPr>
            <p:ph type="ftr" sz="quarter" idx="3"/>
          </p:nvPr>
        </p:nvSpPr>
        <p:spPr>
          <a:xfrm>
            <a:off x="457200" y="6557963"/>
            <a:ext cx="3657600" cy="228600"/>
          </a:xfrm>
          <a:prstGeom prst="rect">
            <a:avLst/>
          </a:prstGeom>
        </p:spPr>
        <p:txBody>
          <a:bodyPr vert="horz" tIns="0" bIns="0" anchor="b"/>
          <a:lstStyle>
            <a:lvl1pPr algn="r" eaLnBrk="1" fontAlgn="auto" latinLnBrk="0" hangingPunct="1">
              <a:spcBef>
                <a:spcPts val="0"/>
              </a:spcBef>
              <a:spcAft>
                <a:spcPts val="0"/>
              </a:spcAft>
              <a:defRPr kumimoji="0" sz="1000">
                <a:solidFill>
                  <a:srgbClr val="B13F9A"/>
                </a:solidFill>
                <a:latin typeface="Georgia"/>
                <a:cs typeface="+mn-cs"/>
              </a:defRPr>
            </a:lvl1pPr>
            <a:extLst/>
          </a:lstStyle>
          <a:p>
            <a:pPr>
              <a:defRPr/>
            </a:pPr>
            <a:endParaRPr lang="en-US"/>
          </a:p>
        </p:txBody>
      </p:sp>
      <p:sp>
        <p:nvSpPr>
          <p:cNvPr id="16" name="Slide Number Placeholder 15"/>
          <p:cNvSpPr>
            <a:spLocks noGrp="1"/>
          </p:cNvSpPr>
          <p:nvPr>
            <p:ph type="sldNum" sz="quarter" idx="4"/>
          </p:nvPr>
        </p:nvSpPr>
        <p:spPr>
          <a:xfrm>
            <a:off x="6251576" y="6556375"/>
            <a:ext cx="588963" cy="228600"/>
          </a:xfrm>
          <a:prstGeom prst="rect">
            <a:avLst/>
          </a:prstGeom>
        </p:spPr>
        <p:txBody>
          <a:bodyPr vert="horz" wrap="square" lIns="0" tIns="0" rIns="0" bIns="0" numCol="1" anchor="b" anchorCtr="0" compatLnSpc="1">
            <a:prstTxWarp prst="textNoShape">
              <a:avLst/>
            </a:prstTxWarp>
          </a:bodyPr>
          <a:lstStyle>
            <a:lvl1pPr algn="r" eaLnBrk="1" hangingPunct="1">
              <a:defRPr sz="1100">
                <a:solidFill>
                  <a:srgbClr val="B13F9A"/>
                </a:solidFill>
                <a:latin typeface="Georgia" panose="02040502050405020303" pitchFamily="18" charset="0"/>
              </a:defRPr>
            </a:lvl1pPr>
          </a:lstStyle>
          <a:p>
            <a:pPr fontAlgn="base">
              <a:spcBef>
                <a:spcPct val="0"/>
              </a:spcBef>
              <a:spcAft>
                <a:spcPct val="0"/>
              </a:spcAft>
            </a:pPr>
            <a:fld id="{BD3AAD92-3ADF-4584-ACE0-2D5B94DF21E6}" type="slidenum">
              <a:rPr lang="en-US" altLang="en-US">
                <a:cs typeface="Times New Roman" panose="02020603050405020304" pitchFamily="18" charset="0"/>
              </a:rPr>
              <a:pPr fontAlgn="base">
                <a:spcBef>
                  <a:spcPct val="0"/>
                </a:spcBef>
                <a:spcAft>
                  <a:spcPct val="0"/>
                </a:spcAft>
              </a:pPr>
              <a:t>‹#›</a:t>
            </a:fld>
            <a:endParaRPr lang="en-US" altLang="en-US">
              <a:cs typeface="Times New Roman" panose="02020603050405020304" pitchFamily="18" charset="0"/>
            </a:endParaRPr>
          </a:p>
        </p:txBody>
      </p:sp>
    </p:spTree>
    <p:extLst>
      <p:ext uri="{BB962C8B-B14F-4D97-AF65-F5344CB8AC3E}">
        <p14:creationId xmlns:p14="http://schemas.microsoft.com/office/powerpoint/2010/main" val="1449925751"/>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txStyles>
    <p:titleStyle>
      <a:lvl1pPr algn="l" rtl="0" fontAlgn="base">
        <a:spcBef>
          <a:spcPct val="0"/>
        </a:spcBef>
        <a:spcAft>
          <a:spcPct val="0"/>
        </a:spcAft>
        <a:defRPr sz="3800" b="1" kern="1200" cap="all">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latin typeface="+mj-lt"/>
          <a:ea typeface="+mj-ea"/>
          <a:cs typeface="+mj-cs"/>
        </a:defRPr>
      </a:lvl1pPr>
      <a:lvl2pPr algn="l" rtl="0" fontAlgn="base">
        <a:spcBef>
          <a:spcPct val="0"/>
        </a:spcBef>
        <a:spcAft>
          <a:spcPct val="0"/>
        </a:spcAft>
        <a:defRPr sz="3800" b="1">
          <a:solidFill>
            <a:schemeClr val="tx1"/>
          </a:solidFill>
          <a:latin typeface="Georgia" panose="02040502050405020303" pitchFamily="18" charset="0"/>
          <a:cs typeface="Arial" panose="020B0604020202020204" pitchFamily="34" charset="0"/>
        </a:defRPr>
      </a:lvl2pPr>
      <a:lvl3pPr algn="l" rtl="0" fontAlgn="base">
        <a:spcBef>
          <a:spcPct val="0"/>
        </a:spcBef>
        <a:spcAft>
          <a:spcPct val="0"/>
        </a:spcAft>
        <a:defRPr sz="3800" b="1">
          <a:solidFill>
            <a:schemeClr val="tx1"/>
          </a:solidFill>
          <a:latin typeface="Georgia" panose="02040502050405020303" pitchFamily="18" charset="0"/>
          <a:cs typeface="Arial" panose="020B0604020202020204" pitchFamily="34" charset="0"/>
        </a:defRPr>
      </a:lvl3pPr>
      <a:lvl4pPr algn="l" rtl="0" fontAlgn="base">
        <a:spcBef>
          <a:spcPct val="0"/>
        </a:spcBef>
        <a:spcAft>
          <a:spcPct val="0"/>
        </a:spcAft>
        <a:defRPr sz="3800" b="1">
          <a:solidFill>
            <a:schemeClr val="tx1"/>
          </a:solidFill>
          <a:latin typeface="Georgia" panose="02040502050405020303" pitchFamily="18" charset="0"/>
          <a:cs typeface="Arial" panose="020B0604020202020204" pitchFamily="34" charset="0"/>
        </a:defRPr>
      </a:lvl4pPr>
      <a:lvl5pPr algn="l" rtl="0" fontAlgn="base">
        <a:spcBef>
          <a:spcPct val="0"/>
        </a:spcBef>
        <a:spcAft>
          <a:spcPct val="0"/>
        </a:spcAft>
        <a:defRPr sz="3800" b="1">
          <a:solidFill>
            <a:schemeClr val="tx1"/>
          </a:solidFill>
          <a:latin typeface="Georgia" panose="02040502050405020303" pitchFamily="18" charset="0"/>
          <a:cs typeface="Arial" panose="020B0604020202020204" pitchFamily="34" charset="0"/>
        </a:defRPr>
      </a:lvl5pPr>
      <a:lvl6pPr marL="457200" algn="l" rtl="0" fontAlgn="base">
        <a:spcBef>
          <a:spcPct val="0"/>
        </a:spcBef>
        <a:spcAft>
          <a:spcPct val="0"/>
        </a:spcAft>
        <a:defRPr sz="3800" b="1">
          <a:solidFill>
            <a:schemeClr val="tx1"/>
          </a:solidFill>
          <a:latin typeface="Georgia" panose="02040502050405020303" pitchFamily="18" charset="0"/>
          <a:cs typeface="Arial" panose="020B0604020202020204" pitchFamily="34" charset="0"/>
        </a:defRPr>
      </a:lvl6pPr>
      <a:lvl7pPr marL="914400" algn="l" rtl="0" fontAlgn="base">
        <a:spcBef>
          <a:spcPct val="0"/>
        </a:spcBef>
        <a:spcAft>
          <a:spcPct val="0"/>
        </a:spcAft>
        <a:defRPr sz="3800" b="1">
          <a:solidFill>
            <a:schemeClr val="tx1"/>
          </a:solidFill>
          <a:latin typeface="Georgia" panose="02040502050405020303" pitchFamily="18" charset="0"/>
          <a:cs typeface="Arial" panose="020B0604020202020204" pitchFamily="34" charset="0"/>
        </a:defRPr>
      </a:lvl7pPr>
      <a:lvl8pPr marL="1371600" algn="l" rtl="0" fontAlgn="base">
        <a:spcBef>
          <a:spcPct val="0"/>
        </a:spcBef>
        <a:spcAft>
          <a:spcPct val="0"/>
        </a:spcAft>
        <a:defRPr sz="3800" b="1">
          <a:solidFill>
            <a:schemeClr val="tx1"/>
          </a:solidFill>
          <a:latin typeface="Georgia" panose="02040502050405020303" pitchFamily="18" charset="0"/>
          <a:cs typeface="Arial" panose="020B0604020202020204" pitchFamily="34" charset="0"/>
        </a:defRPr>
      </a:lvl8pPr>
      <a:lvl9pPr marL="1828800" algn="l" rtl="0" fontAlgn="base">
        <a:spcBef>
          <a:spcPct val="0"/>
        </a:spcBef>
        <a:spcAft>
          <a:spcPct val="0"/>
        </a:spcAft>
        <a:defRPr sz="3800" b="1">
          <a:solidFill>
            <a:schemeClr val="tx1"/>
          </a:solidFill>
          <a:latin typeface="Georgia" panose="02040502050405020303" pitchFamily="18" charset="0"/>
          <a:cs typeface="Arial" panose="020B0604020202020204" pitchFamily="34" charset="0"/>
        </a:defRPr>
      </a:lvl9pPr>
      <a:extLst/>
    </p:titleStyle>
    <p:bodyStyle>
      <a:lvl1pPr marL="273050" indent="-273050" algn="l" rtl="0" fontAlgn="base">
        <a:spcBef>
          <a:spcPts val="600"/>
        </a:spcBef>
        <a:spcAft>
          <a:spcPct val="0"/>
        </a:spcAft>
        <a:buClr>
          <a:schemeClr val="tx2"/>
        </a:buClr>
        <a:buSzPct val="73000"/>
        <a:buFont typeface="Wingdings 2" panose="05020102010507070707" pitchFamily="18" charset="2"/>
        <a:buChar char=""/>
        <a:defRPr sz="2600" kern="1200">
          <a:solidFill>
            <a:schemeClr val="tx1"/>
          </a:solidFill>
          <a:latin typeface="+mn-lt"/>
          <a:ea typeface="+mn-ea"/>
          <a:cs typeface="+mn-cs"/>
        </a:defRPr>
      </a:lvl1pPr>
      <a:lvl2pPr marL="520700" indent="-228600" algn="l" rtl="0" fontAlgn="base">
        <a:spcBef>
          <a:spcPts val="500"/>
        </a:spcBef>
        <a:spcAft>
          <a:spcPct val="0"/>
        </a:spcAft>
        <a:buClr>
          <a:srgbClr val="F9B639"/>
        </a:buClr>
        <a:buSzPct val="80000"/>
        <a:buFont typeface="Wingdings 2" panose="05020102010507070707" pitchFamily="18" charset="2"/>
        <a:buChar char=""/>
        <a:defRPr sz="2300" kern="1200">
          <a:solidFill>
            <a:srgbClr val="6C6C6C"/>
          </a:solidFill>
          <a:latin typeface="+mn-lt"/>
          <a:ea typeface="+mn-ea"/>
          <a:cs typeface="+mn-cs"/>
        </a:defRPr>
      </a:lvl2pPr>
      <a:lvl3pPr marL="758825" indent="-228600" algn="l" rtl="0" fontAlgn="base">
        <a:spcBef>
          <a:spcPts val="400"/>
        </a:spcBef>
        <a:spcAft>
          <a:spcPct val="0"/>
        </a:spcAft>
        <a:buClr>
          <a:srgbClr val="F9B639"/>
        </a:buClr>
        <a:buSzPct val="60000"/>
        <a:buFont typeface="Wingdings" panose="05000000000000000000" pitchFamily="2" charset="2"/>
        <a:buChar char=""/>
        <a:defRPr sz="2000" kern="1200">
          <a:solidFill>
            <a:schemeClr val="tx1"/>
          </a:solidFill>
          <a:latin typeface="+mn-lt"/>
          <a:ea typeface="+mn-ea"/>
          <a:cs typeface="+mn-cs"/>
        </a:defRPr>
      </a:lvl3pPr>
      <a:lvl4pPr marL="1004888" indent="-228600" algn="l" rtl="0" fontAlgn="base">
        <a:spcBef>
          <a:spcPct val="20000"/>
        </a:spcBef>
        <a:spcAft>
          <a:spcPct val="0"/>
        </a:spcAft>
        <a:buClr>
          <a:srgbClr val="F9B639"/>
        </a:buClr>
        <a:buSzPct val="80000"/>
        <a:buFont typeface="Wingdings 2" panose="05020102010507070707" pitchFamily="18" charset="2"/>
        <a:buChar char=""/>
        <a:defRPr sz="2000" kern="1200">
          <a:solidFill>
            <a:srgbClr val="6C6C6C"/>
          </a:solidFill>
          <a:latin typeface="+mn-lt"/>
          <a:ea typeface="+mn-ea"/>
          <a:cs typeface="+mn-cs"/>
        </a:defRPr>
      </a:lvl4pPr>
      <a:lvl5pPr marL="1279525" indent="-228600" algn="l" rtl="0" fontAlgn="base">
        <a:spcBef>
          <a:spcPts val="400"/>
        </a:spcBef>
        <a:spcAft>
          <a:spcPct val="0"/>
        </a:spcAft>
        <a:buClr>
          <a:srgbClr val="F9B639"/>
        </a:buClr>
        <a:buSzPct val="70000"/>
        <a:buFont typeface="Wingdings" panose="05000000000000000000" pitchFamily="2" charset="2"/>
        <a:buChar char=""/>
        <a:defRPr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3"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3" name="Title Placeholder 2"/>
          <p:cNvSpPr>
            <a:spLocks noGrp="1"/>
          </p:cNvSpPr>
          <p:nvPr>
            <p:ph type="title"/>
          </p:nvPr>
        </p:nvSpPr>
        <p:spPr>
          <a:xfrm>
            <a:off x="457200" y="320675"/>
            <a:ext cx="7239000" cy="1143000"/>
          </a:xfrm>
          <a:prstGeom prst="rect">
            <a:avLst/>
          </a:prstGeom>
        </p:spPr>
        <p:txBody>
          <a:bodyPr vert="horz" lIns="45720" tIns="0" rIns="45720" bIns="0" anchor="b" anchorCtr="0">
            <a:normAutofit/>
          </a:bodyPr>
          <a:lstStyle/>
          <a:p>
            <a:r>
              <a:rPr lang="en-US" smtClean="0"/>
              <a:t>Click to edit Master title style</a:t>
            </a:r>
            <a:endParaRPr lang="en-US"/>
          </a:p>
        </p:txBody>
      </p:sp>
      <p:sp>
        <p:nvSpPr>
          <p:cNvPr id="9222" name="Text Placeholder 30"/>
          <p:cNvSpPr>
            <a:spLocks noGrp="1"/>
          </p:cNvSpPr>
          <p:nvPr>
            <p:ph type="body" idx="1"/>
          </p:nvPr>
        </p:nvSpPr>
        <p:spPr bwMode="auto">
          <a:xfrm>
            <a:off x="457200" y="1609725"/>
            <a:ext cx="7239000" cy="4846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7" name="Date Placeholder 26"/>
          <p:cNvSpPr>
            <a:spLocks noGrp="1"/>
          </p:cNvSpPr>
          <p:nvPr>
            <p:ph type="dt" sz="half" idx="2"/>
          </p:nvPr>
        </p:nvSpPr>
        <p:spPr>
          <a:xfrm>
            <a:off x="4246564" y="6557963"/>
            <a:ext cx="2001837" cy="227012"/>
          </a:xfrm>
          <a:prstGeom prst="rect">
            <a:avLst/>
          </a:prstGeom>
        </p:spPr>
        <p:txBody>
          <a:bodyPr vert="horz" tIns="0" bIns="0" anchor="b"/>
          <a:lstStyle>
            <a:lvl1pPr algn="l" eaLnBrk="1" fontAlgn="auto" latinLnBrk="0" hangingPunct="1">
              <a:spcBef>
                <a:spcPts val="0"/>
              </a:spcBef>
              <a:spcAft>
                <a:spcPts val="0"/>
              </a:spcAft>
              <a:defRPr kumimoji="0" sz="1000">
                <a:solidFill>
                  <a:srgbClr val="B13F9A"/>
                </a:solidFill>
                <a:latin typeface="Georgia"/>
                <a:cs typeface="+mn-cs"/>
              </a:defRPr>
            </a:lvl1pPr>
            <a:extLst/>
          </a:lstStyle>
          <a:p>
            <a:pPr>
              <a:defRPr/>
            </a:pPr>
            <a:fld id="{209217B5-D069-4C13-A22B-E5EA1F0EFBF6}" type="datetimeFigureOut">
              <a:rPr lang="en-US"/>
              <a:pPr>
                <a:defRPr/>
              </a:pPr>
              <a:t>2/26/2020</a:t>
            </a:fld>
            <a:endParaRPr lang="en-US"/>
          </a:p>
        </p:txBody>
      </p:sp>
      <p:sp>
        <p:nvSpPr>
          <p:cNvPr id="4" name="Footer Placeholder 3"/>
          <p:cNvSpPr>
            <a:spLocks noGrp="1"/>
          </p:cNvSpPr>
          <p:nvPr>
            <p:ph type="ftr" sz="quarter" idx="3"/>
          </p:nvPr>
        </p:nvSpPr>
        <p:spPr>
          <a:xfrm>
            <a:off x="457200" y="6557963"/>
            <a:ext cx="3657600" cy="228600"/>
          </a:xfrm>
          <a:prstGeom prst="rect">
            <a:avLst/>
          </a:prstGeom>
        </p:spPr>
        <p:txBody>
          <a:bodyPr vert="horz" tIns="0" bIns="0" anchor="b"/>
          <a:lstStyle>
            <a:lvl1pPr algn="r" eaLnBrk="1" fontAlgn="auto" latinLnBrk="0" hangingPunct="1">
              <a:spcBef>
                <a:spcPts val="0"/>
              </a:spcBef>
              <a:spcAft>
                <a:spcPts val="0"/>
              </a:spcAft>
              <a:defRPr kumimoji="0" sz="1000">
                <a:solidFill>
                  <a:srgbClr val="B13F9A"/>
                </a:solidFill>
                <a:latin typeface="Georgia"/>
                <a:cs typeface="+mn-cs"/>
              </a:defRPr>
            </a:lvl1pPr>
            <a:extLst/>
          </a:lstStyle>
          <a:p>
            <a:pPr>
              <a:defRPr/>
            </a:pPr>
            <a:endParaRPr lang="en-US"/>
          </a:p>
        </p:txBody>
      </p:sp>
      <p:sp>
        <p:nvSpPr>
          <p:cNvPr id="16" name="Slide Number Placeholder 15"/>
          <p:cNvSpPr>
            <a:spLocks noGrp="1"/>
          </p:cNvSpPr>
          <p:nvPr>
            <p:ph type="sldNum" sz="quarter" idx="4"/>
          </p:nvPr>
        </p:nvSpPr>
        <p:spPr>
          <a:xfrm>
            <a:off x="6251576" y="6556375"/>
            <a:ext cx="588963" cy="228600"/>
          </a:xfrm>
          <a:prstGeom prst="rect">
            <a:avLst/>
          </a:prstGeom>
        </p:spPr>
        <p:txBody>
          <a:bodyPr vert="horz" wrap="square" lIns="0" tIns="0" rIns="0" bIns="0" numCol="1" anchor="b" anchorCtr="0" compatLnSpc="1">
            <a:prstTxWarp prst="textNoShape">
              <a:avLst/>
            </a:prstTxWarp>
          </a:bodyPr>
          <a:lstStyle>
            <a:lvl1pPr algn="r" eaLnBrk="1" hangingPunct="1">
              <a:defRPr sz="1100">
                <a:solidFill>
                  <a:srgbClr val="B13F9A"/>
                </a:solidFill>
                <a:latin typeface="Georgia" panose="02040502050405020303" pitchFamily="18" charset="0"/>
              </a:defRPr>
            </a:lvl1pPr>
          </a:lstStyle>
          <a:p>
            <a:pPr fontAlgn="base">
              <a:spcBef>
                <a:spcPct val="0"/>
              </a:spcBef>
              <a:spcAft>
                <a:spcPct val="0"/>
              </a:spcAft>
            </a:pPr>
            <a:fld id="{B372276D-7CA3-4D70-9343-89E224C70F96}" type="slidenum">
              <a:rPr lang="en-US" altLang="en-US">
                <a:cs typeface="Times New Roman" panose="02020603050405020304" pitchFamily="18" charset="0"/>
              </a:rPr>
              <a:pPr fontAlgn="base">
                <a:spcBef>
                  <a:spcPct val="0"/>
                </a:spcBef>
                <a:spcAft>
                  <a:spcPct val="0"/>
                </a:spcAft>
              </a:pPr>
              <a:t>‹#›</a:t>
            </a:fld>
            <a:endParaRPr lang="en-US" altLang="en-US">
              <a:cs typeface="Times New Roman" panose="02020603050405020304" pitchFamily="18" charset="0"/>
            </a:endParaRPr>
          </a:p>
        </p:txBody>
      </p:sp>
    </p:spTree>
    <p:extLst>
      <p:ext uri="{BB962C8B-B14F-4D97-AF65-F5344CB8AC3E}">
        <p14:creationId xmlns:p14="http://schemas.microsoft.com/office/powerpoint/2010/main" val="348045417"/>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txStyles>
    <p:titleStyle>
      <a:lvl1pPr algn="l" rtl="0" eaLnBrk="0" fontAlgn="base" hangingPunct="0">
        <a:spcBef>
          <a:spcPct val="0"/>
        </a:spcBef>
        <a:spcAft>
          <a:spcPct val="0"/>
        </a:spcAft>
        <a:defRPr sz="3800" b="1" kern="1200" cap="all">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latin typeface="+mj-lt"/>
          <a:ea typeface="+mj-ea"/>
          <a:cs typeface="+mj-cs"/>
        </a:defRPr>
      </a:lvl1pPr>
      <a:lvl2pPr algn="l" rtl="0" eaLnBrk="0" fontAlgn="base" hangingPunct="0">
        <a:spcBef>
          <a:spcPct val="0"/>
        </a:spcBef>
        <a:spcAft>
          <a:spcPct val="0"/>
        </a:spcAft>
        <a:defRPr sz="3800" b="1">
          <a:solidFill>
            <a:schemeClr val="tx1"/>
          </a:solidFill>
          <a:latin typeface="Georgia" pitchFamily="18" charset="0"/>
          <a:cs typeface="Arial" charset="0"/>
        </a:defRPr>
      </a:lvl2pPr>
      <a:lvl3pPr algn="l" rtl="0" eaLnBrk="0" fontAlgn="base" hangingPunct="0">
        <a:spcBef>
          <a:spcPct val="0"/>
        </a:spcBef>
        <a:spcAft>
          <a:spcPct val="0"/>
        </a:spcAft>
        <a:defRPr sz="3800" b="1">
          <a:solidFill>
            <a:schemeClr val="tx1"/>
          </a:solidFill>
          <a:latin typeface="Georgia" pitchFamily="18" charset="0"/>
          <a:cs typeface="Arial" charset="0"/>
        </a:defRPr>
      </a:lvl3pPr>
      <a:lvl4pPr algn="l" rtl="0" eaLnBrk="0" fontAlgn="base" hangingPunct="0">
        <a:spcBef>
          <a:spcPct val="0"/>
        </a:spcBef>
        <a:spcAft>
          <a:spcPct val="0"/>
        </a:spcAft>
        <a:defRPr sz="3800" b="1">
          <a:solidFill>
            <a:schemeClr val="tx1"/>
          </a:solidFill>
          <a:latin typeface="Georgia" pitchFamily="18" charset="0"/>
          <a:cs typeface="Arial" charset="0"/>
        </a:defRPr>
      </a:lvl4pPr>
      <a:lvl5pPr algn="l" rtl="0" eaLnBrk="0" fontAlgn="base" hangingPunct="0">
        <a:spcBef>
          <a:spcPct val="0"/>
        </a:spcBef>
        <a:spcAft>
          <a:spcPct val="0"/>
        </a:spcAft>
        <a:defRPr sz="3800" b="1">
          <a:solidFill>
            <a:schemeClr val="tx1"/>
          </a:solidFill>
          <a:latin typeface="Georgia" pitchFamily="18" charset="0"/>
          <a:cs typeface="Arial" charset="0"/>
        </a:defRPr>
      </a:lvl5pPr>
      <a:lvl6pPr marL="457200" algn="l" rtl="0" fontAlgn="base">
        <a:spcBef>
          <a:spcPct val="0"/>
        </a:spcBef>
        <a:spcAft>
          <a:spcPct val="0"/>
        </a:spcAft>
        <a:defRPr sz="3800" b="1">
          <a:solidFill>
            <a:schemeClr val="tx1"/>
          </a:solidFill>
          <a:latin typeface="Georgia" pitchFamily="18" charset="0"/>
          <a:cs typeface="Arial" charset="0"/>
        </a:defRPr>
      </a:lvl6pPr>
      <a:lvl7pPr marL="914400" algn="l" rtl="0" fontAlgn="base">
        <a:spcBef>
          <a:spcPct val="0"/>
        </a:spcBef>
        <a:spcAft>
          <a:spcPct val="0"/>
        </a:spcAft>
        <a:defRPr sz="3800" b="1">
          <a:solidFill>
            <a:schemeClr val="tx1"/>
          </a:solidFill>
          <a:latin typeface="Georgia" pitchFamily="18" charset="0"/>
          <a:cs typeface="Arial" charset="0"/>
        </a:defRPr>
      </a:lvl7pPr>
      <a:lvl8pPr marL="1371600" algn="l" rtl="0" fontAlgn="base">
        <a:spcBef>
          <a:spcPct val="0"/>
        </a:spcBef>
        <a:spcAft>
          <a:spcPct val="0"/>
        </a:spcAft>
        <a:defRPr sz="3800" b="1">
          <a:solidFill>
            <a:schemeClr val="tx1"/>
          </a:solidFill>
          <a:latin typeface="Georgia" pitchFamily="18" charset="0"/>
          <a:cs typeface="Arial" charset="0"/>
        </a:defRPr>
      </a:lvl8pPr>
      <a:lvl9pPr marL="1828800" algn="l" rtl="0" fontAlgn="base">
        <a:spcBef>
          <a:spcPct val="0"/>
        </a:spcBef>
        <a:spcAft>
          <a:spcPct val="0"/>
        </a:spcAft>
        <a:defRPr sz="3800" b="1">
          <a:solidFill>
            <a:schemeClr val="tx1"/>
          </a:solidFill>
          <a:latin typeface="Georgia" pitchFamily="18" charset="0"/>
          <a:cs typeface="Arial" charset="0"/>
        </a:defRPr>
      </a:lvl9pPr>
      <a:extLst/>
    </p:titleStyle>
    <p:bodyStyle>
      <a:lvl1pPr marL="273050" indent="-273050" algn="l" rtl="0" eaLnBrk="0" fontAlgn="base" hangingPunct="0">
        <a:spcBef>
          <a:spcPts val="600"/>
        </a:spcBef>
        <a:spcAft>
          <a:spcPct val="0"/>
        </a:spcAft>
        <a:buClr>
          <a:schemeClr val="tx2"/>
        </a:buClr>
        <a:buSzPct val="73000"/>
        <a:buFont typeface="Wingdings 2" panose="05020102010507070707" pitchFamily="18" charset="2"/>
        <a:buChar char=""/>
        <a:defRPr sz="2600" kern="1200">
          <a:solidFill>
            <a:schemeClr val="tx1"/>
          </a:solidFill>
          <a:latin typeface="+mn-lt"/>
          <a:ea typeface="+mn-ea"/>
          <a:cs typeface="+mn-cs"/>
        </a:defRPr>
      </a:lvl1pPr>
      <a:lvl2pPr marL="520700" indent="-228600" algn="l" rtl="0" eaLnBrk="0" fontAlgn="base" hangingPunct="0">
        <a:spcBef>
          <a:spcPts val="500"/>
        </a:spcBef>
        <a:spcAft>
          <a:spcPct val="0"/>
        </a:spcAft>
        <a:buClr>
          <a:srgbClr val="F9B639"/>
        </a:buClr>
        <a:buSzPct val="80000"/>
        <a:buFont typeface="Wingdings 2" panose="05020102010507070707" pitchFamily="18" charset="2"/>
        <a:buChar char=""/>
        <a:defRPr sz="2300" kern="1200">
          <a:solidFill>
            <a:srgbClr val="6C6C6C"/>
          </a:solidFill>
          <a:latin typeface="+mn-lt"/>
          <a:ea typeface="+mn-ea"/>
          <a:cs typeface="+mn-cs"/>
        </a:defRPr>
      </a:lvl2pPr>
      <a:lvl3pPr marL="758825" indent="-228600" algn="l" rtl="0" eaLnBrk="0" fontAlgn="base" hangingPunct="0">
        <a:spcBef>
          <a:spcPts val="400"/>
        </a:spcBef>
        <a:spcAft>
          <a:spcPct val="0"/>
        </a:spcAft>
        <a:buClr>
          <a:srgbClr val="F9B639"/>
        </a:buClr>
        <a:buSzPct val="60000"/>
        <a:buFont typeface="Wingdings" panose="05000000000000000000" pitchFamily="2" charset="2"/>
        <a:buChar char=""/>
        <a:defRPr sz="2000" kern="1200">
          <a:solidFill>
            <a:schemeClr val="tx1"/>
          </a:solidFill>
          <a:latin typeface="+mn-lt"/>
          <a:ea typeface="+mn-ea"/>
          <a:cs typeface="+mn-cs"/>
        </a:defRPr>
      </a:lvl3pPr>
      <a:lvl4pPr marL="1004888" indent="-228600" algn="l" rtl="0" eaLnBrk="0" fontAlgn="base" hangingPunct="0">
        <a:spcBef>
          <a:spcPct val="20000"/>
        </a:spcBef>
        <a:spcAft>
          <a:spcPct val="0"/>
        </a:spcAft>
        <a:buClr>
          <a:srgbClr val="F9B639"/>
        </a:buClr>
        <a:buSzPct val="80000"/>
        <a:buFont typeface="Wingdings 2" panose="05020102010507070707" pitchFamily="18" charset="2"/>
        <a:buChar char=""/>
        <a:defRPr sz="2000" kern="1200">
          <a:solidFill>
            <a:srgbClr val="6C6C6C"/>
          </a:solidFill>
          <a:latin typeface="+mn-lt"/>
          <a:ea typeface="+mn-ea"/>
          <a:cs typeface="+mn-cs"/>
        </a:defRPr>
      </a:lvl4pPr>
      <a:lvl5pPr marL="1279525" indent="-228600" algn="l" rtl="0" eaLnBrk="0" fontAlgn="base" hangingPunct="0">
        <a:spcBef>
          <a:spcPts val="400"/>
        </a:spcBef>
        <a:spcAft>
          <a:spcPct val="0"/>
        </a:spcAft>
        <a:buClr>
          <a:srgbClr val="F9B639"/>
        </a:buClr>
        <a:buSzPct val="70000"/>
        <a:buFont typeface="Wingdings" panose="05000000000000000000" pitchFamily="2" charset="2"/>
        <a:buChar char=""/>
        <a:defRPr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3" cstate="email">
              <a:alphaModFix amt="43000"/>
              <a:extLst>
                <a:ext uri="{28A0092B-C50C-407E-A947-70E740481C1C}">
                  <a14:useLocalDpi xmlns:a14="http://schemas.microsoft.com/office/drawing/2010/main"/>
                </a:ext>
              </a:extLst>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Georgia"/>
              <a:ea typeface="+mn-ea"/>
              <a:cs typeface="+mn-cs"/>
            </a:endParaRPr>
          </a:p>
        </p:txBody>
      </p:sp>
      <p:sp>
        <p:nvSpPr>
          <p:cNvPr id="3" name="Title Placeholder 2"/>
          <p:cNvSpPr>
            <a:spLocks noGrp="1"/>
          </p:cNvSpPr>
          <p:nvPr>
            <p:ph type="title"/>
          </p:nvPr>
        </p:nvSpPr>
        <p:spPr>
          <a:xfrm>
            <a:off x="457200" y="320675"/>
            <a:ext cx="7239000" cy="1143000"/>
          </a:xfrm>
          <a:prstGeom prst="rect">
            <a:avLst/>
          </a:prstGeom>
        </p:spPr>
        <p:txBody>
          <a:bodyPr vert="horz" lIns="45720" tIns="0" rIns="45720" bIns="0" anchor="b" anchorCtr="0">
            <a:normAutofit/>
          </a:bodyPr>
          <a:lstStyle/>
          <a:p>
            <a:r>
              <a:rPr lang="en-US" smtClean="0"/>
              <a:t>Click to edit Master title style</a:t>
            </a:r>
            <a:endParaRPr lang="en-US"/>
          </a:p>
        </p:txBody>
      </p:sp>
      <p:sp>
        <p:nvSpPr>
          <p:cNvPr id="7174" name="Text Placeholder 30"/>
          <p:cNvSpPr>
            <a:spLocks noGrp="1"/>
          </p:cNvSpPr>
          <p:nvPr>
            <p:ph type="body" idx="1"/>
          </p:nvPr>
        </p:nvSpPr>
        <p:spPr bwMode="auto">
          <a:xfrm>
            <a:off x="457200" y="1609725"/>
            <a:ext cx="7239000" cy="4846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7" name="Date Placeholder 26"/>
          <p:cNvSpPr>
            <a:spLocks noGrp="1"/>
          </p:cNvSpPr>
          <p:nvPr>
            <p:ph type="dt" sz="half" idx="2"/>
          </p:nvPr>
        </p:nvSpPr>
        <p:spPr>
          <a:xfrm>
            <a:off x="4246564" y="6557963"/>
            <a:ext cx="2001837" cy="227012"/>
          </a:xfrm>
          <a:prstGeom prst="rect">
            <a:avLst/>
          </a:prstGeom>
        </p:spPr>
        <p:txBody>
          <a:bodyPr vert="horz" tIns="0" bIns="0" anchor="b"/>
          <a:lstStyle>
            <a:lvl1pPr algn="l" eaLnBrk="1" fontAlgn="auto" latinLnBrk="0" hangingPunct="1">
              <a:spcBef>
                <a:spcPts val="0"/>
              </a:spcBef>
              <a:spcAft>
                <a:spcPts val="0"/>
              </a:spcAft>
              <a:defRPr kumimoji="0" sz="750">
                <a:solidFill>
                  <a:srgbClr val="B13F9A"/>
                </a:solidFill>
                <a:latin typeface="Georgia"/>
                <a:cs typeface="+mn-cs"/>
              </a:defRPr>
            </a:lvl1pPr>
            <a:extLst/>
          </a:lstStyle>
          <a:p>
            <a:pPr defTabSz="685800">
              <a:defRPr/>
            </a:pPr>
            <a:fld id="{E7BD3616-4740-4658-AA4C-FA1EA6D58662}" type="datetimeFigureOut">
              <a:rPr lang="en-US" smtClean="0"/>
              <a:pPr defTabSz="685800">
                <a:defRPr/>
              </a:pPr>
              <a:t>2/26/2020</a:t>
            </a:fld>
            <a:endParaRPr lang="en-US"/>
          </a:p>
        </p:txBody>
      </p:sp>
      <p:sp>
        <p:nvSpPr>
          <p:cNvPr id="4" name="Footer Placeholder 3"/>
          <p:cNvSpPr>
            <a:spLocks noGrp="1"/>
          </p:cNvSpPr>
          <p:nvPr>
            <p:ph type="ftr" sz="quarter" idx="3"/>
          </p:nvPr>
        </p:nvSpPr>
        <p:spPr>
          <a:xfrm>
            <a:off x="457200" y="6557963"/>
            <a:ext cx="3657600" cy="228600"/>
          </a:xfrm>
          <a:prstGeom prst="rect">
            <a:avLst/>
          </a:prstGeom>
        </p:spPr>
        <p:txBody>
          <a:bodyPr vert="horz" tIns="0" bIns="0" anchor="b"/>
          <a:lstStyle>
            <a:lvl1pPr algn="r" eaLnBrk="1" fontAlgn="auto" latinLnBrk="0" hangingPunct="1">
              <a:spcBef>
                <a:spcPts val="0"/>
              </a:spcBef>
              <a:spcAft>
                <a:spcPts val="0"/>
              </a:spcAft>
              <a:defRPr kumimoji="0" sz="750">
                <a:solidFill>
                  <a:srgbClr val="B13F9A"/>
                </a:solidFill>
                <a:latin typeface="Georgia"/>
                <a:cs typeface="+mn-cs"/>
              </a:defRPr>
            </a:lvl1pPr>
            <a:extLst/>
          </a:lstStyle>
          <a:p>
            <a:pPr defTabSz="685800">
              <a:defRPr/>
            </a:pPr>
            <a:endParaRPr lang="en-US"/>
          </a:p>
        </p:txBody>
      </p:sp>
      <p:sp>
        <p:nvSpPr>
          <p:cNvPr id="16" name="Slide Number Placeholder 15"/>
          <p:cNvSpPr>
            <a:spLocks noGrp="1"/>
          </p:cNvSpPr>
          <p:nvPr>
            <p:ph type="sldNum" sz="quarter" idx="4"/>
          </p:nvPr>
        </p:nvSpPr>
        <p:spPr>
          <a:xfrm>
            <a:off x="6251576" y="6556375"/>
            <a:ext cx="588963" cy="228600"/>
          </a:xfrm>
          <a:prstGeom prst="rect">
            <a:avLst/>
          </a:prstGeom>
        </p:spPr>
        <p:txBody>
          <a:bodyPr vert="horz" wrap="square" lIns="0" tIns="0" rIns="0" bIns="0" numCol="1" anchor="b" anchorCtr="0" compatLnSpc="1">
            <a:prstTxWarp prst="textNoShape">
              <a:avLst/>
            </a:prstTxWarp>
          </a:bodyPr>
          <a:lstStyle>
            <a:lvl1pPr algn="r" eaLnBrk="1" hangingPunct="1">
              <a:defRPr sz="825">
                <a:solidFill>
                  <a:srgbClr val="B13F9A"/>
                </a:solidFill>
                <a:latin typeface="Georgia" panose="02040502050405020303" pitchFamily="18" charset="0"/>
              </a:defRPr>
            </a:lvl1pPr>
          </a:lstStyle>
          <a:p>
            <a:pPr defTabSz="685800" fontAlgn="base">
              <a:spcBef>
                <a:spcPct val="0"/>
              </a:spcBef>
              <a:spcAft>
                <a:spcPct val="0"/>
              </a:spcAft>
              <a:defRPr/>
            </a:pPr>
            <a:fld id="{3224F561-5E1A-434A-B3C2-9168C12E0EB2}" type="slidenum">
              <a:rPr lang="en-US" altLang="en-US" smtClean="0">
                <a:cs typeface="Times New Roman" panose="02020603050405020304" pitchFamily="18" charset="0"/>
              </a:rPr>
              <a:pPr defTabSz="685800" fontAlgn="base">
                <a:spcBef>
                  <a:spcPct val="0"/>
                </a:spcBef>
                <a:spcAft>
                  <a:spcPct val="0"/>
                </a:spcAft>
                <a:defRPr/>
              </a:pPr>
              <a:t>‹#›</a:t>
            </a:fld>
            <a:endParaRPr lang="en-US" altLang="en-US">
              <a:cs typeface="Times New Roman" panose="02020603050405020304" pitchFamily="18" charset="0"/>
            </a:endParaRPr>
          </a:p>
        </p:txBody>
      </p:sp>
    </p:spTree>
    <p:extLst>
      <p:ext uri="{BB962C8B-B14F-4D97-AF65-F5344CB8AC3E}">
        <p14:creationId xmlns:p14="http://schemas.microsoft.com/office/powerpoint/2010/main" val="1678417793"/>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Lst>
  <p:txStyles>
    <p:titleStyle>
      <a:lvl1pPr algn="l" rtl="0" eaLnBrk="0" fontAlgn="base" hangingPunct="0">
        <a:spcBef>
          <a:spcPct val="0"/>
        </a:spcBef>
        <a:spcAft>
          <a:spcPct val="0"/>
        </a:spcAft>
        <a:defRPr sz="2850" b="1" kern="1200" cap="all">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latin typeface="+mj-lt"/>
          <a:ea typeface="+mj-ea"/>
          <a:cs typeface="+mj-cs"/>
        </a:defRPr>
      </a:lvl1pPr>
      <a:lvl2pPr algn="l" rtl="0" eaLnBrk="0" fontAlgn="base" hangingPunct="0">
        <a:spcBef>
          <a:spcPct val="0"/>
        </a:spcBef>
        <a:spcAft>
          <a:spcPct val="0"/>
        </a:spcAft>
        <a:defRPr sz="2850" b="1">
          <a:solidFill>
            <a:schemeClr val="tx1"/>
          </a:solidFill>
          <a:latin typeface="Georgia" pitchFamily="18" charset="0"/>
          <a:cs typeface="Arial" charset="0"/>
        </a:defRPr>
      </a:lvl2pPr>
      <a:lvl3pPr algn="l" rtl="0" eaLnBrk="0" fontAlgn="base" hangingPunct="0">
        <a:spcBef>
          <a:spcPct val="0"/>
        </a:spcBef>
        <a:spcAft>
          <a:spcPct val="0"/>
        </a:spcAft>
        <a:defRPr sz="2850" b="1">
          <a:solidFill>
            <a:schemeClr val="tx1"/>
          </a:solidFill>
          <a:latin typeface="Georgia" pitchFamily="18" charset="0"/>
          <a:cs typeface="Arial" charset="0"/>
        </a:defRPr>
      </a:lvl3pPr>
      <a:lvl4pPr algn="l" rtl="0" eaLnBrk="0" fontAlgn="base" hangingPunct="0">
        <a:spcBef>
          <a:spcPct val="0"/>
        </a:spcBef>
        <a:spcAft>
          <a:spcPct val="0"/>
        </a:spcAft>
        <a:defRPr sz="2850" b="1">
          <a:solidFill>
            <a:schemeClr val="tx1"/>
          </a:solidFill>
          <a:latin typeface="Georgia" pitchFamily="18" charset="0"/>
          <a:cs typeface="Arial" charset="0"/>
        </a:defRPr>
      </a:lvl4pPr>
      <a:lvl5pPr algn="l" rtl="0" eaLnBrk="0" fontAlgn="base" hangingPunct="0">
        <a:spcBef>
          <a:spcPct val="0"/>
        </a:spcBef>
        <a:spcAft>
          <a:spcPct val="0"/>
        </a:spcAft>
        <a:defRPr sz="2850" b="1">
          <a:solidFill>
            <a:schemeClr val="tx1"/>
          </a:solidFill>
          <a:latin typeface="Georgia" pitchFamily="18" charset="0"/>
          <a:cs typeface="Arial" charset="0"/>
        </a:defRPr>
      </a:lvl5pPr>
      <a:lvl6pPr marL="342900" algn="l" rtl="0" fontAlgn="base">
        <a:spcBef>
          <a:spcPct val="0"/>
        </a:spcBef>
        <a:spcAft>
          <a:spcPct val="0"/>
        </a:spcAft>
        <a:defRPr sz="2850" b="1">
          <a:solidFill>
            <a:schemeClr val="tx1"/>
          </a:solidFill>
          <a:latin typeface="Georgia" pitchFamily="18" charset="0"/>
          <a:cs typeface="Arial" charset="0"/>
        </a:defRPr>
      </a:lvl6pPr>
      <a:lvl7pPr marL="685800" algn="l" rtl="0" fontAlgn="base">
        <a:spcBef>
          <a:spcPct val="0"/>
        </a:spcBef>
        <a:spcAft>
          <a:spcPct val="0"/>
        </a:spcAft>
        <a:defRPr sz="2850" b="1">
          <a:solidFill>
            <a:schemeClr val="tx1"/>
          </a:solidFill>
          <a:latin typeface="Georgia" pitchFamily="18" charset="0"/>
          <a:cs typeface="Arial" charset="0"/>
        </a:defRPr>
      </a:lvl7pPr>
      <a:lvl8pPr marL="1028700" algn="l" rtl="0" fontAlgn="base">
        <a:spcBef>
          <a:spcPct val="0"/>
        </a:spcBef>
        <a:spcAft>
          <a:spcPct val="0"/>
        </a:spcAft>
        <a:defRPr sz="2850" b="1">
          <a:solidFill>
            <a:schemeClr val="tx1"/>
          </a:solidFill>
          <a:latin typeface="Georgia" pitchFamily="18" charset="0"/>
          <a:cs typeface="Arial" charset="0"/>
        </a:defRPr>
      </a:lvl8pPr>
      <a:lvl9pPr marL="1371600" algn="l" rtl="0" fontAlgn="base">
        <a:spcBef>
          <a:spcPct val="0"/>
        </a:spcBef>
        <a:spcAft>
          <a:spcPct val="0"/>
        </a:spcAft>
        <a:defRPr sz="2850" b="1">
          <a:solidFill>
            <a:schemeClr val="tx1"/>
          </a:solidFill>
          <a:latin typeface="Georgia" pitchFamily="18" charset="0"/>
          <a:cs typeface="Arial" charset="0"/>
        </a:defRPr>
      </a:lvl9pPr>
      <a:extLst/>
    </p:titleStyle>
    <p:bodyStyle>
      <a:lvl1pPr marL="204788" indent="-204788" algn="l" rtl="0" eaLnBrk="0" fontAlgn="base" hangingPunct="0">
        <a:spcBef>
          <a:spcPts val="450"/>
        </a:spcBef>
        <a:spcAft>
          <a:spcPct val="0"/>
        </a:spcAft>
        <a:buClr>
          <a:schemeClr val="tx2"/>
        </a:buClr>
        <a:buSzPct val="73000"/>
        <a:buFont typeface="Wingdings 2" panose="05020102010507070707" pitchFamily="18" charset="2"/>
        <a:buChar char=""/>
        <a:defRPr sz="1950" kern="1200">
          <a:solidFill>
            <a:schemeClr val="tx1"/>
          </a:solidFill>
          <a:latin typeface="+mn-lt"/>
          <a:ea typeface="+mn-ea"/>
          <a:cs typeface="+mn-cs"/>
        </a:defRPr>
      </a:lvl1pPr>
      <a:lvl2pPr marL="390525" indent="-171450" algn="l" rtl="0" eaLnBrk="0" fontAlgn="base" hangingPunct="0">
        <a:spcBef>
          <a:spcPts val="375"/>
        </a:spcBef>
        <a:spcAft>
          <a:spcPct val="0"/>
        </a:spcAft>
        <a:buClr>
          <a:srgbClr val="F9B639"/>
        </a:buClr>
        <a:buSzPct val="80000"/>
        <a:buFont typeface="Wingdings 2" panose="05020102010507070707" pitchFamily="18" charset="2"/>
        <a:buChar char=""/>
        <a:defRPr sz="1725" kern="1200">
          <a:solidFill>
            <a:srgbClr val="6C6C6C"/>
          </a:solidFill>
          <a:latin typeface="+mn-lt"/>
          <a:ea typeface="+mn-ea"/>
          <a:cs typeface="+mn-cs"/>
        </a:defRPr>
      </a:lvl2pPr>
      <a:lvl3pPr marL="569119" indent="-171450" algn="l" rtl="0" eaLnBrk="0" fontAlgn="base" hangingPunct="0">
        <a:spcBef>
          <a:spcPts val="300"/>
        </a:spcBef>
        <a:spcAft>
          <a:spcPct val="0"/>
        </a:spcAft>
        <a:buClr>
          <a:srgbClr val="F9B639"/>
        </a:buClr>
        <a:buSzPct val="60000"/>
        <a:buFont typeface="Wingdings" panose="05000000000000000000" pitchFamily="2" charset="2"/>
        <a:buChar char=""/>
        <a:defRPr sz="1500" kern="1200">
          <a:solidFill>
            <a:schemeClr val="tx1"/>
          </a:solidFill>
          <a:latin typeface="+mn-lt"/>
          <a:ea typeface="+mn-ea"/>
          <a:cs typeface="+mn-cs"/>
        </a:defRPr>
      </a:lvl3pPr>
      <a:lvl4pPr marL="753666" indent="-171450" algn="l" rtl="0" eaLnBrk="0" fontAlgn="base" hangingPunct="0">
        <a:spcBef>
          <a:spcPct val="20000"/>
        </a:spcBef>
        <a:spcAft>
          <a:spcPct val="0"/>
        </a:spcAft>
        <a:buClr>
          <a:srgbClr val="F9B639"/>
        </a:buClr>
        <a:buSzPct val="80000"/>
        <a:buFont typeface="Wingdings 2" panose="05020102010507070707" pitchFamily="18" charset="2"/>
        <a:buChar char=""/>
        <a:defRPr sz="1500" kern="1200">
          <a:solidFill>
            <a:srgbClr val="6C6C6C"/>
          </a:solidFill>
          <a:latin typeface="+mn-lt"/>
          <a:ea typeface="+mn-ea"/>
          <a:cs typeface="+mn-cs"/>
        </a:defRPr>
      </a:lvl4pPr>
      <a:lvl5pPr marL="959644" indent="-171450" algn="l" rtl="0" eaLnBrk="0" fontAlgn="base" hangingPunct="0">
        <a:spcBef>
          <a:spcPts val="300"/>
        </a:spcBef>
        <a:spcAft>
          <a:spcPct val="0"/>
        </a:spcAft>
        <a:buClr>
          <a:srgbClr val="F9B639"/>
        </a:buClr>
        <a:buSzPct val="70000"/>
        <a:buFont typeface="Wingdings" panose="05000000000000000000" pitchFamily="2" charset="2"/>
        <a:buChar char=""/>
        <a:defRPr kern="1200">
          <a:solidFill>
            <a:schemeClr val="tx1"/>
          </a:solidFill>
          <a:latin typeface="+mn-lt"/>
          <a:ea typeface="+mn-ea"/>
          <a:cs typeface="+mn-cs"/>
        </a:defRPr>
      </a:lvl5pPr>
      <a:lvl6pPr marL="1104138" indent="-137160" algn="l" rtl="0" eaLnBrk="1" latinLnBrk="0" hangingPunct="1">
        <a:spcBef>
          <a:spcPts val="300"/>
        </a:spcBef>
        <a:buClr>
          <a:schemeClr val="accent4"/>
        </a:buClr>
        <a:buSzPct val="80000"/>
        <a:buFont typeface="Wingdings 2"/>
        <a:buChar char=""/>
        <a:defRPr kumimoji="0" sz="1350" kern="1200">
          <a:solidFill>
            <a:schemeClr val="tx1">
              <a:tint val="85000"/>
            </a:schemeClr>
          </a:solidFill>
          <a:latin typeface="+mn-lt"/>
          <a:ea typeface="+mn-ea"/>
          <a:cs typeface="+mn-cs"/>
        </a:defRPr>
      </a:lvl6pPr>
      <a:lvl7pPr marL="1255014" indent="-137160" algn="l" rtl="0" eaLnBrk="1" latinLnBrk="0" hangingPunct="1">
        <a:spcBef>
          <a:spcPct val="20000"/>
        </a:spcBef>
        <a:buClr>
          <a:schemeClr val="accent4"/>
        </a:buClr>
        <a:buSzPct val="80000"/>
        <a:buFont typeface="Wingdings 2"/>
        <a:buChar char=""/>
        <a:defRPr kumimoji="0" sz="1200" kern="1200" baseline="0">
          <a:solidFill>
            <a:schemeClr val="tx1"/>
          </a:solidFill>
          <a:latin typeface="+mn-lt"/>
          <a:ea typeface="+mn-ea"/>
          <a:cs typeface="+mn-cs"/>
        </a:defRPr>
      </a:lvl7pPr>
      <a:lvl8pPr marL="1385316" indent="-137160" algn="l" rtl="0" eaLnBrk="1" latinLnBrk="0" hangingPunct="1">
        <a:spcBef>
          <a:spcPts val="225"/>
        </a:spcBef>
        <a:buClr>
          <a:schemeClr val="accent4"/>
        </a:buClr>
        <a:buSzPct val="100000"/>
        <a:buChar char="•"/>
        <a:defRPr kumimoji="0" sz="1200" kern="1200" baseline="0">
          <a:solidFill>
            <a:schemeClr val="tx1">
              <a:tint val="85000"/>
            </a:schemeClr>
          </a:solidFill>
          <a:latin typeface="+mn-lt"/>
          <a:ea typeface="+mn-ea"/>
          <a:cs typeface="+mn-cs"/>
        </a:defRPr>
      </a:lvl8pPr>
      <a:lvl9pPr marL="1543050" indent="-137160" algn="l" rtl="0" eaLnBrk="1" latinLnBrk="0" hangingPunct="1">
        <a:spcBef>
          <a:spcPct val="20000"/>
        </a:spcBef>
        <a:buClr>
          <a:schemeClr val="accent4"/>
        </a:buClr>
        <a:buSzPct val="100000"/>
        <a:buFont typeface="Wingdings"/>
        <a:buChar char="§"/>
        <a:defRPr kumimoji="0" sz="105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342900" algn="l" rtl="0" eaLnBrk="1" latinLnBrk="0" hangingPunct="1">
        <a:defRPr kumimoji="0" kern="1200">
          <a:solidFill>
            <a:schemeClr val="tx1"/>
          </a:solidFill>
          <a:latin typeface="+mn-lt"/>
          <a:ea typeface="+mn-ea"/>
          <a:cs typeface="+mn-cs"/>
        </a:defRPr>
      </a:lvl2pPr>
      <a:lvl3pPr marL="685800" algn="l" rtl="0" eaLnBrk="1" latinLnBrk="0" hangingPunct="1">
        <a:defRPr kumimoji="0" kern="1200">
          <a:solidFill>
            <a:schemeClr val="tx1"/>
          </a:solidFill>
          <a:latin typeface="+mn-lt"/>
          <a:ea typeface="+mn-ea"/>
          <a:cs typeface="+mn-cs"/>
        </a:defRPr>
      </a:lvl3pPr>
      <a:lvl4pPr marL="1028700" algn="l" rtl="0" eaLnBrk="1" latinLnBrk="0" hangingPunct="1">
        <a:defRPr kumimoji="0" kern="1200">
          <a:solidFill>
            <a:schemeClr val="tx1"/>
          </a:solidFill>
          <a:latin typeface="+mn-lt"/>
          <a:ea typeface="+mn-ea"/>
          <a:cs typeface="+mn-cs"/>
        </a:defRPr>
      </a:lvl4pPr>
      <a:lvl5pPr marL="1371600" algn="l" rtl="0" eaLnBrk="1" latinLnBrk="0" hangingPunct="1">
        <a:defRPr kumimoji="0" kern="1200">
          <a:solidFill>
            <a:schemeClr val="tx1"/>
          </a:solidFill>
          <a:latin typeface="+mn-lt"/>
          <a:ea typeface="+mn-ea"/>
          <a:cs typeface="+mn-cs"/>
        </a:defRPr>
      </a:lvl5pPr>
      <a:lvl6pPr marL="1714500" algn="l" rtl="0" eaLnBrk="1" latinLnBrk="0" hangingPunct="1">
        <a:defRPr kumimoji="0" kern="1200">
          <a:solidFill>
            <a:schemeClr val="tx1"/>
          </a:solidFill>
          <a:latin typeface="+mn-lt"/>
          <a:ea typeface="+mn-ea"/>
          <a:cs typeface="+mn-cs"/>
        </a:defRPr>
      </a:lvl6pPr>
      <a:lvl7pPr marL="2057400" algn="l" rtl="0" eaLnBrk="1" latinLnBrk="0" hangingPunct="1">
        <a:defRPr kumimoji="0" kern="1200">
          <a:solidFill>
            <a:schemeClr val="tx1"/>
          </a:solidFill>
          <a:latin typeface="+mn-lt"/>
          <a:ea typeface="+mn-ea"/>
          <a:cs typeface="+mn-cs"/>
        </a:defRPr>
      </a:lvl7pPr>
      <a:lvl8pPr marL="2400300" algn="l" rtl="0" eaLnBrk="1" latinLnBrk="0" hangingPunct="1">
        <a:defRPr kumimoji="0" kern="1200">
          <a:solidFill>
            <a:schemeClr val="tx1"/>
          </a:solidFill>
          <a:latin typeface="+mn-lt"/>
          <a:ea typeface="+mn-ea"/>
          <a:cs typeface="+mn-cs"/>
        </a:defRPr>
      </a:lvl8pPr>
      <a:lvl9pPr marL="2743200" algn="l" rtl="0" eaLnBrk="1" latinLnBrk="0" hangingPunct="1">
        <a:defRPr kumimoji="0" kern="1200">
          <a:solidFill>
            <a:schemeClr val="tx1"/>
          </a:solidFill>
          <a:latin typeface="+mn-lt"/>
          <a:ea typeface="+mn-ea"/>
          <a:cs typeface="+mn-cs"/>
        </a:defRPr>
      </a:lvl9pPr>
      <a:extLst/>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3" cstate="email">
              <a:alphaModFix amt="43000"/>
              <a:extLst>
                <a:ext uri="{28A0092B-C50C-407E-A947-70E740481C1C}">
                  <a14:useLocalDpi xmlns:a14="http://schemas.microsoft.com/office/drawing/2010/main"/>
                </a:ext>
              </a:extLst>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Georgia"/>
              <a:ea typeface="+mn-ea"/>
              <a:cs typeface="+mn-cs"/>
            </a:endParaRPr>
          </a:p>
        </p:txBody>
      </p:sp>
      <p:sp>
        <p:nvSpPr>
          <p:cNvPr id="3" name="Title Placeholder 2"/>
          <p:cNvSpPr>
            <a:spLocks noGrp="1"/>
          </p:cNvSpPr>
          <p:nvPr>
            <p:ph type="title"/>
          </p:nvPr>
        </p:nvSpPr>
        <p:spPr>
          <a:xfrm>
            <a:off x="457200" y="320675"/>
            <a:ext cx="7239000" cy="1143000"/>
          </a:xfrm>
          <a:prstGeom prst="rect">
            <a:avLst/>
          </a:prstGeom>
        </p:spPr>
        <p:txBody>
          <a:bodyPr vert="horz" lIns="45720" tIns="0" rIns="45720" bIns="0" anchor="b" anchorCtr="0">
            <a:normAutofit/>
          </a:bodyPr>
          <a:lstStyle/>
          <a:p>
            <a:r>
              <a:rPr lang="en-US" smtClean="0"/>
              <a:t>Click to edit Master title style</a:t>
            </a:r>
            <a:endParaRPr lang="en-US"/>
          </a:p>
        </p:txBody>
      </p:sp>
      <p:sp>
        <p:nvSpPr>
          <p:cNvPr id="7174" name="Text Placeholder 30"/>
          <p:cNvSpPr>
            <a:spLocks noGrp="1"/>
          </p:cNvSpPr>
          <p:nvPr>
            <p:ph type="body" idx="1"/>
          </p:nvPr>
        </p:nvSpPr>
        <p:spPr bwMode="auto">
          <a:xfrm>
            <a:off x="457200" y="1609725"/>
            <a:ext cx="7239000" cy="4846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7" name="Date Placeholder 26"/>
          <p:cNvSpPr>
            <a:spLocks noGrp="1"/>
          </p:cNvSpPr>
          <p:nvPr>
            <p:ph type="dt" sz="half" idx="2"/>
          </p:nvPr>
        </p:nvSpPr>
        <p:spPr>
          <a:xfrm>
            <a:off x="4246564" y="6557963"/>
            <a:ext cx="2001837" cy="227012"/>
          </a:xfrm>
          <a:prstGeom prst="rect">
            <a:avLst/>
          </a:prstGeom>
        </p:spPr>
        <p:txBody>
          <a:bodyPr vert="horz" tIns="0" bIns="0" anchor="b"/>
          <a:lstStyle>
            <a:lvl1pPr algn="l" eaLnBrk="1" fontAlgn="auto" latinLnBrk="0" hangingPunct="1">
              <a:spcBef>
                <a:spcPts val="0"/>
              </a:spcBef>
              <a:spcAft>
                <a:spcPts val="0"/>
              </a:spcAft>
              <a:defRPr kumimoji="0" sz="750">
                <a:solidFill>
                  <a:srgbClr val="B13F9A"/>
                </a:solidFill>
                <a:latin typeface="Georgia"/>
                <a:cs typeface="+mn-cs"/>
              </a:defRPr>
            </a:lvl1pPr>
            <a:extLst/>
          </a:lstStyle>
          <a:p>
            <a:pPr defTabSz="685800">
              <a:defRPr/>
            </a:pPr>
            <a:fld id="{E7BD3616-4740-4658-AA4C-FA1EA6D58662}" type="datetimeFigureOut">
              <a:rPr lang="en-US" smtClean="0"/>
              <a:pPr defTabSz="685800">
                <a:defRPr/>
              </a:pPr>
              <a:t>2/26/2020</a:t>
            </a:fld>
            <a:endParaRPr lang="en-US"/>
          </a:p>
        </p:txBody>
      </p:sp>
      <p:sp>
        <p:nvSpPr>
          <p:cNvPr id="4" name="Footer Placeholder 3"/>
          <p:cNvSpPr>
            <a:spLocks noGrp="1"/>
          </p:cNvSpPr>
          <p:nvPr>
            <p:ph type="ftr" sz="quarter" idx="3"/>
          </p:nvPr>
        </p:nvSpPr>
        <p:spPr>
          <a:xfrm>
            <a:off x="457200" y="6557963"/>
            <a:ext cx="3657600" cy="228600"/>
          </a:xfrm>
          <a:prstGeom prst="rect">
            <a:avLst/>
          </a:prstGeom>
        </p:spPr>
        <p:txBody>
          <a:bodyPr vert="horz" tIns="0" bIns="0" anchor="b"/>
          <a:lstStyle>
            <a:lvl1pPr algn="r" eaLnBrk="1" fontAlgn="auto" latinLnBrk="0" hangingPunct="1">
              <a:spcBef>
                <a:spcPts val="0"/>
              </a:spcBef>
              <a:spcAft>
                <a:spcPts val="0"/>
              </a:spcAft>
              <a:defRPr kumimoji="0" sz="750">
                <a:solidFill>
                  <a:srgbClr val="B13F9A"/>
                </a:solidFill>
                <a:latin typeface="Georgia"/>
                <a:cs typeface="+mn-cs"/>
              </a:defRPr>
            </a:lvl1pPr>
            <a:extLst/>
          </a:lstStyle>
          <a:p>
            <a:pPr defTabSz="685800">
              <a:defRPr/>
            </a:pPr>
            <a:endParaRPr lang="en-US"/>
          </a:p>
        </p:txBody>
      </p:sp>
      <p:sp>
        <p:nvSpPr>
          <p:cNvPr id="16" name="Slide Number Placeholder 15"/>
          <p:cNvSpPr>
            <a:spLocks noGrp="1"/>
          </p:cNvSpPr>
          <p:nvPr>
            <p:ph type="sldNum" sz="quarter" idx="4"/>
          </p:nvPr>
        </p:nvSpPr>
        <p:spPr>
          <a:xfrm>
            <a:off x="6251576" y="6556375"/>
            <a:ext cx="588963" cy="228600"/>
          </a:xfrm>
          <a:prstGeom prst="rect">
            <a:avLst/>
          </a:prstGeom>
        </p:spPr>
        <p:txBody>
          <a:bodyPr vert="horz" wrap="square" lIns="0" tIns="0" rIns="0" bIns="0" numCol="1" anchor="b" anchorCtr="0" compatLnSpc="1">
            <a:prstTxWarp prst="textNoShape">
              <a:avLst/>
            </a:prstTxWarp>
          </a:bodyPr>
          <a:lstStyle>
            <a:lvl1pPr algn="r" eaLnBrk="1" hangingPunct="1">
              <a:defRPr sz="825">
                <a:solidFill>
                  <a:srgbClr val="B13F9A"/>
                </a:solidFill>
                <a:latin typeface="Georgia" panose="02040502050405020303" pitchFamily="18" charset="0"/>
              </a:defRPr>
            </a:lvl1pPr>
          </a:lstStyle>
          <a:p>
            <a:pPr defTabSz="685800" fontAlgn="base">
              <a:spcBef>
                <a:spcPct val="0"/>
              </a:spcBef>
              <a:spcAft>
                <a:spcPct val="0"/>
              </a:spcAft>
              <a:defRPr/>
            </a:pPr>
            <a:fld id="{3224F561-5E1A-434A-B3C2-9168C12E0EB2}" type="slidenum">
              <a:rPr lang="en-US" altLang="en-US" smtClean="0">
                <a:cs typeface="Times New Roman" panose="02020603050405020304" pitchFamily="18" charset="0"/>
              </a:rPr>
              <a:pPr defTabSz="685800" fontAlgn="base">
                <a:spcBef>
                  <a:spcPct val="0"/>
                </a:spcBef>
                <a:spcAft>
                  <a:spcPct val="0"/>
                </a:spcAft>
                <a:defRPr/>
              </a:pPr>
              <a:t>‹#›</a:t>
            </a:fld>
            <a:endParaRPr lang="en-US" altLang="en-US">
              <a:cs typeface="Times New Roman" panose="02020603050405020304" pitchFamily="18" charset="0"/>
            </a:endParaRPr>
          </a:p>
        </p:txBody>
      </p:sp>
    </p:spTree>
    <p:extLst>
      <p:ext uri="{BB962C8B-B14F-4D97-AF65-F5344CB8AC3E}">
        <p14:creationId xmlns:p14="http://schemas.microsoft.com/office/powerpoint/2010/main" val="224808085"/>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Lst>
  <p:txStyles>
    <p:titleStyle>
      <a:lvl1pPr algn="l" rtl="0" eaLnBrk="0" fontAlgn="base" hangingPunct="0">
        <a:spcBef>
          <a:spcPct val="0"/>
        </a:spcBef>
        <a:spcAft>
          <a:spcPct val="0"/>
        </a:spcAft>
        <a:defRPr sz="2850" b="1" kern="1200" cap="all">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latin typeface="+mj-lt"/>
          <a:ea typeface="+mj-ea"/>
          <a:cs typeface="+mj-cs"/>
        </a:defRPr>
      </a:lvl1pPr>
      <a:lvl2pPr algn="l" rtl="0" eaLnBrk="0" fontAlgn="base" hangingPunct="0">
        <a:spcBef>
          <a:spcPct val="0"/>
        </a:spcBef>
        <a:spcAft>
          <a:spcPct val="0"/>
        </a:spcAft>
        <a:defRPr sz="2850" b="1">
          <a:solidFill>
            <a:schemeClr val="tx1"/>
          </a:solidFill>
          <a:latin typeface="Georgia" pitchFamily="18" charset="0"/>
          <a:cs typeface="Arial" charset="0"/>
        </a:defRPr>
      </a:lvl2pPr>
      <a:lvl3pPr algn="l" rtl="0" eaLnBrk="0" fontAlgn="base" hangingPunct="0">
        <a:spcBef>
          <a:spcPct val="0"/>
        </a:spcBef>
        <a:spcAft>
          <a:spcPct val="0"/>
        </a:spcAft>
        <a:defRPr sz="2850" b="1">
          <a:solidFill>
            <a:schemeClr val="tx1"/>
          </a:solidFill>
          <a:latin typeface="Georgia" pitchFamily="18" charset="0"/>
          <a:cs typeface="Arial" charset="0"/>
        </a:defRPr>
      </a:lvl3pPr>
      <a:lvl4pPr algn="l" rtl="0" eaLnBrk="0" fontAlgn="base" hangingPunct="0">
        <a:spcBef>
          <a:spcPct val="0"/>
        </a:spcBef>
        <a:spcAft>
          <a:spcPct val="0"/>
        </a:spcAft>
        <a:defRPr sz="2850" b="1">
          <a:solidFill>
            <a:schemeClr val="tx1"/>
          </a:solidFill>
          <a:latin typeface="Georgia" pitchFamily="18" charset="0"/>
          <a:cs typeface="Arial" charset="0"/>
        </a:defRPr>
      </a:lvl4pPr>
      <a:lvl5pPr algn="l" rtl="0" eaLnBrk="0" fontAlgn="base" hangingPunct="0">
        <a:spcBef>
          <a:spcPct val="0"/>
        </a:spcBef>
        <a:spcAft>
          <a:spcPct val="0"/>
        </a:spcAft>
        <a:defRPr sz="2850" b="1">
          <a:solidFill>
            <a:schemeClr val="tx1"/>
          </a:solidFill>
          <a:latin typeface="Georgia" pitchFamily="18" charset="0"/>
          <a:cs typeface="Arial" charset="0"/>
        </a:defRPr>
      </a:lvl5pPr>
      <a:lvl6pPr marL="342900" algn="l" rtl="0" fontAlgn="base">
        <a:spcBef>
          <a:spcPct val="0"/>
        </a:spcBef>
        <a:spcAft>
          <a:spcPct val="0"/>
        </a:spcAft>
        <a:defRPr sz="2850" b="1">
          <a:solidFill>
            <a:schemeClr val="tx1"/>
          </a:solidFill>
          <a:latin typeface="Georgia" pitchFamily="18" charset="0"/>
          <a:cs typeface="Arial" charset="0"/>
        </a:defRPr>
      </a:lvl6pPr>
      <a:lvl7pPr marL="685800" algn="l" rtl="0" fontAlgn="base">
        <a:spcBef>
          <a:spcPct val="0"/>
        </a:spcBef>
        <a:spcAft>
          <a:spcPct val="0"/>
        </a:spcAft>
        <a:defRPr sz="2850" b="1">
          <a:solidFill>
            <a:schemeClr val="tx1"/>
          </a:solidFill>
          <a:latin typeface="Georgia" pitchFamily="18" charset="0"/>
          <a:cs typeface="Arial" charset="0"/>
        </a:defRPr>
      </a:lvl7pPr>
      <a:lvl8pPr marL="1028700" algn="l" rtl="0" fontAlgn="base">
        <a:spcBef>
          <a:spcPct val="0"/>
        </a:spcBef>
        <a:spcAft>
          <a:spcPct val="0"/>
        </a:spcAft>
        <a:defRPr sz="2850" b="1">
          <a:solidFill>
            <a:schemeClr val="tx1"/>
          </a:solidFill>
          <a:latin typeface="Georgia" pitchFamily="18" charset="0"/>
          <a:cs typeface="Arial" charset="0"/>
        </a:defRPr>
      </a:lvl8pPr>
      <a:lvl9pPr marL="1371600" algn="l" rtl="0" fontAlgn="base">
        <a:spcBef>
          <a:spcPct val="0"/>
        </a:spcBef>
        <a:spcAft>
          <a:spcPct val="0"/>
        </a:spcAft>
        <a:defRPr sz="2850" b="1">
          <a:solidFill>
            <a:schemeClr val="tx1"/>
          </a:solidFill>
          <a:latin typeface="Georgia" pitchFamily="18" charset="0"/>
          <a:cs typeface="Arial" charset="0"/>
        </a:defRPr>
      </a:lvl9pPr>
      <a:extLst/>
    </p:titleStyle>
    <p:bodyStyle>
      <a:lvl1pPr marL="204788" indent="-204788" algn="l" rtl="0" eaLnBrk="0" fontAlgn="base" hangingPunct="0">
        <a:spcBef>
          <a:spcPts val="450"/>
        </a:spcBef>
        <a:spcAft>
          <a:spcPct val="0"/>
        </a:spcAft>
        <a:buClr>
          <a:schemeClr val="tx2"/>
        </a:buClr>
        <a:buSzPct val="73000"/>
        <a:buFont typeface="Wingdings 2" panose="05020102010507070707" pitchFamily="18" charset="2"/>
        <a:buChar char=""/>
        <a:defRPr sz="1950" kern="1200">
          <a:solidFill>
            <a:schemeClr val="tx1"/>
          </a:solidFill>
          <a:latin typeface="+mn-lt"/>
          <a:ea typeface="+mn-ea"/>
          <a:cs typeface="+mn-cs"/>
        </a:defRPr>
      </a:lvl1pPr>
      <a:lvl2pPr marL="390525" indent="-171450" algn="l" rtl="0" eaLnBrk="0" fontAlgn="base" hangingPunct="0">
        <a:spcBef>
          <a:spcPts val="375"/>
        </a:spcBef>
        <a:spcAft>
          <a:spcPct val="0"/>
        </a:spcAft>
        <a:buClr>
          <a:srgbClr val="F9B639"/>
        </a:buClr>
        <a:buSzPct val="80000"/>
        <a:buFont typeface="Wingdings 2" panose="05020102010507070707" pitchFamily="18" charset="2"/>
        <a:buChar char=""/>
        <a:defRPr sz="1725" kern="1200">
          <a:solidFill>
            <a:srgbClr val="6C6C6C"/>
          </a:solidFill>
          <a:latin typeface="+mn-lt"/>
          <a:ea typeface="+mn-ea"/>
          <a:cs typeface="+mn-cs"/>
        </a:defRPr>
      </a:lvl2pPr>
      <a:lvl3pPr marL="569119" indent="-171450" algn="l" rtl="0" eaLnBrk="0" fontAlgn="base" hangingPunct="0">
        <a:spcBef>
          <a:spcPts val="300"/>
        </a:spcBef>
        <a:spcAft>
          <a:spcPct val="0"/>
        </a:spcAft>
        <a:buClr>
          <a:srgbClr val="F9B639"/>
        </a:buClr>
        <a:buSzPct val="60000"/>
        <a:buFont typeface="Wingdings" panose="05000000000000000000" pitchFamily="2" charset="2"/>
        <a:buChar char=""/>
        <a:defRPr sz="1500" kern="1200">
          <a:solidFill>
            <a:schemeClr val="tx1"/>
          </a:solidFill>
          <a:latin typeface="+mn-lt"/>
          <a:ea typeface="+mn-ea"/>
          <a:cs typeface="+mn-cs"/>
        </a:defRPr>
      </a:lvl3pPr>
      <a:lvl4pPr marL="753666" indent="-171450" algn="l" rtl="0" eaLnBrk="0" fontAlgn="base" hangingPunct="0">
        <a:spcBef>
          <a:spcPct val="20000"/>
        </a:spcBef>
        <a:spcAft>
          <a:spcPct val="0"/>
        </a:spcAft>
        <a:buClr>
          <a:srgbClr val="F9B639"/>
        </a:buClr>
        <a:buSzPct val="80000"/>
        <a:buFont typeface="Wingdings 2" panose="05020102010507070707" pitchFamily="18" charset="2"/>
        <a:buChar char=""/>
        <a:defRPr sz="1500" kern="1200">
          <a:solidFill>
            <a:srgbClr val="6C6C6C"/>
          </a:solidFill>
          <a:latin typeface="+mn-lt"/>
          <a:ea typeface="+mn-ea"/>
          <a:cs typeface="+mn-cs"/>
        </a:defRPr>
      </a:lvl4pPr>
      <a:lvl5pPr marL="959644" indent="-171450" algn="l" rtl="0" eaLnBrk="0" fontAlgn="base" hangingPunct="0">
        <a:spcBef>
          <a:spcPts val="300"/>
        </a:spcBef>
        <a:spcAft>
          <a:spcPct val="0"/>
        </a:spcAft>
        <a:buClr>
          <a:srgbClr val="F9B639"/>
        </a:buClr>
        <a:buSzPct val="70000"/>
        <a:buFont typeface="Wingdings" panose="05000000000000000000" pitchFamily="2" charset="2"/>
        <a:buChar char=""/>
        <a:defRPr kern="1200">
          <a:solidFill>
            <a:schemeClr val="tx1"/>
          </a:solidFill>
          <a:latin typeface="+mn-lt"/>
          <a:ea typeface="+mn-ea"/>
          <a:cs typeface="+mn-cs"/>
        </a:defRPr>
      </a:lvl5pPr>
      <a:lvl6pPr marL="1104138" indent="-137160" algn="l" rtl="0" eaLnBrk="1" latinLnBrk="0" hangingPunct="1">
        <a:spcBef>
          <a:spcPts val="300"/>
        </a:spcBef>
        <a:buClr>
          <a:schemeClr val="accent4"/>
        </a:buClr>
        <a:buSzPct val="80000"/>
        <a:buFont typeface="Wingdings 2"/>
        <a:buChar char=""/>
        <a:defRPr kumimoji="0" sz="1350" kern="1200">
          <a:solidFill>
            <a:schemeClr val="tx1">
              <a:tint val="85000"/>
            </a:schemeClr>
          </a:solidFill>
          <a:latin typeface="+mn-lt"/>
          <a:ea typeface="+mn-ea"/>
          <a:cs typeface="+mn-cs"/>
        </a:defRPr>
      </a:lvl6pPr>
      <a:lvl7pPr marL="1255014" indent="-137160" algn="l" rtl="0" eaLnBrk="1" latinLnBrk="0" hangingPunct="1">
        <a:spcBef>
          <a:spcPct val="20000"/>
        </a:spcBef>
        <a:buClr>
          <a:schemeClr val="accent4"/>
        </a:buClr>
        <a:buSzPct val="80000"/>
        <a:buFont typeface="Wingdings 2"/>
        <a:buChar char=""/>
        <a:defRPr kumimoji="0" sz="1200" kern="1200" baseline="0">
          <a:solidFill>
            <a:schemeClr val="tx1"/>
          </a:solidFill>
          <a:latin typeface="+mn-lt"/>
          <a:ea typeface="+mn-ea"/>
          <a:cs typeface="+mn-cs"/>
        </a:defRPr>
      </a:lvl7pPr>
      <a:lvl8pPr marL="1385316" indent="-137160" algn="l" rtl="0" eaLnBrk="1" latinLnBrk="0" hangingPunct="1">
        <a:spcBef>
          <a:spcPts val="225"/>
        </a:spcBef>
        <a:buClr>
          <a:schemeClr val="accent4"/>
        </a:buClr>
        <a:buSzPct val="100000"/>
        <a:buChar char="•"/>
        <a:defRPr kumimoji="0" sz="1200" kern="1200" baseline="0">
          <a:solidFill>
            <a:schemeClr val="tx1">
              <a:tint val="85000"/>
            </a:schemeClr>
          </a:solidFill>
          <a:latin typeface="+mn-lt"/>
          <a:ea typeface="+mn-ea"/>
          <a:cs typeface="+mn-cs"/>
        </a:defRPr>
      </a:lvl8pPr>
      <a:lvl9pPr marL="1543050" indent="-137160" algn="l" rtl="0" eaLnBrk="1" latinLnBrk="0" hangingPunct="1">
        <a:spcBef>
          <a:spcPct val="20000"/>
        </a:spcBef>
        <a:buClr>
          <a:schemeClr val="accent4"/>
        </a:buClr>
        <a:buSzPct val="100000"/>
        <a:buFont typeface="Wingdings"/>
        <a:buChar char="§"/>
        <a:defRPr kumimoji="0" sz="105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342900" algn="l" rtl="0" eaLnBrk="1" latinLnBrk="0" hangingPunct="1">
        <a:defRPr kumimoji="0" kern="1200">
          <a:solidFill>
            <a:schemeClr val="tx1"/>
          </a:solidFill>
          <a:latin typeface="+mn-lt"/>
          <a:ea typeface="+mn-ea"/>
          <a:cs typeface="+mn-cs"/>
        </a:defRPr>
      </a:lvl2pPr>
      <a:lvl3pPr marL="685800" algn="l" rtl="0" eaLnBrk="1" latinLnBrk="0" hangingPunct="1">
        <a:defRPr kumimoji="0" kern="1200">
          <a:solidFill>
            <a:schemeClr val="tx1"/>
          </a:solidFill>
          <a:latin typeface="+mn-lt"/>
          <a:ea typeface="+mn-ea"/>
          <a:cs typeface="+mn-cs"/>
        </a:defRPr>
      </a:lvl3pPr>
      <a:lvl4pPr marL="1028700" algn="l" rtl="0" eaLnBrk="1" latinLnBrk="0" hangingPunct="1">
        <a:defRPr kumimoji="0" kern="1200">
          <a:solidFill>
            <a:schemeClr val="tx1"/>
          </a:solidFill>
          <a:latin typeface="+mn-lt"/>
          <a:ea typeface="+mn-ea"/>
          <a:cs typeface="+mn-cs"/>
        </a:defRPr>
      </a:lvl4pPr>
      <a:lvl5pPr marL="1371600" algn="l" rtl="0" eaLnBrk="1" latinLnBrk="0" hangingPunct="1">
        <a:defRPr kumimoji="0" kern="1200">
          <a:solidFill>
            <a:schemeClr val="tx1"/>
          </a:solidFill>
          <a:latin typeface="+mn-lt"/>
          <a:ea typeface="+mn-ea"/>
          <a:cs typeface="+mn-cs"/>
        </a:defRPr>
      </a:lvl5pPr>
      <a:lvl6pPr marL="1714500" algn="l" rtl="0" eaLnBrk="1" latinLnBrk="0" hangingPunct="1">
        <a:defRPr kumimoji="0" kern="1200">
          <a:solidFill>
            <a:schemeClr val="tx1"/>
          </a:solidFill>
          <a:latin typeface="+mn-lt"/>
          <a:ea typeface="+mn-ea"/>
          <a:cs typeface="+mn-cs"/>
        </a:defRPr>
      </a:lvl6pPr>
      <a:lvl7pPr marL="2057400" algn="l" rtl="0" eaLnBrk="1" latinLnBrk="0" hangingPunct="1">
        <a:defRPr kumimoji="0" kern="1200">
          <a:solidFill>
            <a:schemeClr val="tx1"/>
          </a:solidFill>
          <a:latin typeface="+mn-lt"/>
          <a:ea typeface="+mn-ea"/>
          <a:cs typeface="+mn-cs"/>
        </a:defRPr>
      </a:lvl7pPr>
      <a:lvl8pPr marL="2400300" algn="l" rtl="0" eaLnBrk="1" latinLnBrk="0" hangingPunct="1">
        <a:defRPr kumimoji="0" kern="1200">
          <a:solidFill>
            <a:schemeClr val="tx1"/>
          </a:solidFill>
          <a:latin typeface="+mn-lt"/>
          <a:ea typeface="+mn-ea"/>
          <a:cs typeface="+mn-cs"/>
        </a:defRPr>
      </a:lvl8pPr>
      <a:lvl9pPr marL="2743200" algn="l" rtl="0" eaLnBrk="1" latinLnBrk="0" hangingPunct="1">
        <a:defRPr kumimoji="0" kern="1200">
          <a:solidFill>
            <a:schemeClr val="tx1"/>
          </a:solidFill>
          <a:latin typeface="+mn-lt"/>
          <a:ea typeface="+mn-ea"/>
          <a:cs typeface="+mn-cs"/>
        </a:defRPr>
      </a:lvl9pPr>
      <a:extLst/>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3" cstate="email">
              <a:alphaModFix amt="43000"/>
              <a:extLst>
                <a:ext uri="{28A0092B-C50C-407E-A947-70E740481C1C}">
                  <a14:useLocalDpi xmlns:a14="http://schemas.microsoft.com/office/drawing/2010/main"/>
                </a:ext>
              </a:extLst>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Georgia"/>
              <a:ea typeface="+mn-ea"/>
              <a:cs typeface="+mn-cs"/>
            </a:endParaRPr>
          </a:p>
        </p:txBody>
      </p:sp>
      <p:sp>
        <p:nvSpPr>
          <p:cNvPr id="3" name="Title Placeholder 2"/>
          <p:cNvSpPr>
            <a:spLocks noGrp="1"/>
          </p:cNvSpPr>
          <p:nvPr>
            <p:ph type="title"/>
          </p:nvPr>
        </p:nvSpPr>
        <p:spPr>
          <a:xfrm>
            <a:off x="457200" y="320675"/>
            <a:ext cx="7239000" cy="1143000"/>
          </a:xfrm>
          <a:prstGeom prst="rect">
            <a:avLst/>
          </a:prstGeom>
        </p:spPr>
        <p:txBody>
          <a:bodyPr vert="horz" lIns="45720" tIns="0" rIns="45720" bIns="0" anchor="b" anchorCtr="0">
            <a:normAutofit/>
          </a:bodyPr>
          <a:lstStyle/>
          <a:p>
            <a:r>
              <a:rPr lang="en-US" smtClean="0"/>
              <a:t>Click to edit Master title style</a:t>
            </a:r>
            <a:endParaRPr lang="en-US"/>
          </a:p>
        </p:txBody>
      </p:sp>
      <p:sp>
        <p:nvSpPr>
          <p:cNvPr id="7174" name="Text Placeholder 30"/>
          <p:cNvSpPr>
            <a:spLocks noGrp="1"/>
          </p:cNvSpPr>
          <p:nvPr>
            <p:ph type="body" idx="1"/>
          </p:nvPr>
        </p:nvSpPr>
        <p:spPr bwMode="auto">
          <a:xfrm>
            <a:off x="457200" y="1609725"/>
            <a:ext cx="7239000" cy="4846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7" name="Date Placeholder 26"/>
          <p:cNvSpPr>
            <a:spLocks noGrp="1"/>
          </p:cNvSpPr>
          <p:nvPr>
            <p:ph type="dt" sz="half" idx="2"/>
          </p:nvPr>
        </p:nvSpPr>
        <p:spPr>
          <a:xfrm>
            <a:off x="4246564" y="6557963"/>
            <a:ext cx="2001837" cy="227012"/>
          </a:xfrm>
          <a:prstGeom prst="rect">
            <a:avLst/>
          </a:prstGeom>
        </p:spPr>
        <p:txBody>
          <a:bodyPr vert="horz" tIns="0" bIns="0" anchor="b"/>
          <a:lstStyle>
            <a:lvl1pPr algn="l" eaLnBrk="1" fontAlgn="auto" latinLnBrk="0" hangingPunct="1">
              <a:spcBef>
                <a:spcPts val="0"/>
              </a:spcBef>
              <a:spcAft>
                <a:spcPts val="0"/>
              </a:spcAft>
              <a:defRPr kumimoji="0" sz="750">
                <a:solidFill>
                  <a:srgbClr val="B13F9A"/>
                </a:solidFill>
                <a:latin typeface="Georgia"/>
                <a:cs typeface="+mn-cs"/>
              </a:defRPr>
            </a:lvl1pPr>
            <a:extLst/>
          </a:lstStyle>
          <a:p>
            <a:pPr defTabSz="685800">
              <a:defRPr/>
            </a:pPr>
            <a:fld id="{E7BD3616-4740-4658-AA4C-FA1EA6D58662}" type="datetimeFigureOut">
              <a:rPr lang="en-US" smtClean="0"/>
              <a:pPr defTabSz="685800">
                <a:defRPr/>
              </a:pPr>
              <a:t>2/26/2020</a:t>
            </a:fld>
            <a:endParaRPr lang="en-US"/>
          </a:p>
        </p:txBody>
      </p:sp>
      <p:sp>
        <p:nvSpPr>
          <p:cNvPr id="4" name="Footer Placeholder 3"/>
          <p:cNvSpPr>
            <a:spLocks noGrp="1"/>
          </p:cNvSpPr>
          <p:nvPr>
            <p:ph type="ftr" sz="quarter" idx="3"/>
          </p:nvPr>
        </p:nvSpPr>
        <p:spPr>
          <a:xfrm>
            <a:off x="457200" y="6557963"/>
            <a:ext cx="3657600" cy="228600"/>
          </a:xfrm>
          <a:prstGeom prst="rect">
            <a:avLst/>
          </a:prstGeom>
        </p:spPr>
        <p:txBody>
          <a:bodyPr vert="horz" tIns="0" bIns="0" anchor="b"/>
          <a:lstStyle>
            <a:lvl1pPr algn="r" eaLnBrk="1" fontAlgn="auto" latinLnBrk="0" hangingPunct="1">
              <a:spcBef>
                <a:spcPts val="0"/>
              </a:spcBef>
              <a:spcAft>
                <a:spcPts val="0"/>
              </a:spcAft>
              <a:defRPr kumimoji="0" sz="750">
                <a:solidFill>
                  <a:srgbClr val="B13F9A"/>
                </a:solidFill>
                <a:latin typeface="Georgia"/>
                <a:cs typeface="+mn-cs"/>
              </a:defRPr>
            </a:lvl1pPr>
            <a:extLst/>
          </a:lstStyle>
          <a:p>
            <a:pPr defTabSz="685800">
              <a:defRPr/>
            </a:pPr>
            <a:endParaRPr lang="en-US"/>
          </a:p>
        </p:txBody>
      </p:sp>
      <p:sp>
        <p:nvSpPr>
          <p:cNvPr id="16" name="Slide Number Placeholder 15"/>
          <p:cNvSpPr>
            <a:spLocks noGrp="1"/>
          </p:cNvSpPr>
          <p:nvPr>
            <p:ph type="sldNum" sz="quarter" idx="4"/>
          </p:nvPr>
        </p:nvSpPr>
        <p:spPr>
          <a:xfrm>
            <a:off x="6251576" y="6556375"/>
            <a:ext cx="588963" cy="228600"/>
          </a:xfrm>
          <a:prstGeom prst="rect">
            <a:avLst/>
          </a:prstGeom>
        </p:spPr>
        <p:txBody>
          <a:bodyPr vert="horz" wrap="square" lIns="0" tIns="0" rIns="0" bIns="0" numCol="1" anchor="b" anchorCtr="0" compatLnSpc="1">
            <a:prstTxWarp prst="textNoShape">
              <a:avLst/>
            </a:prstTxWarp>
          </a:bodyPr>
          <a:lstStyle>
            <a:lvl1pPr algn="r" eaLnBrk="1" hangingPunct="1">
              <a:defRPr sz="825">
                <a:solidFill>
                  <a:srgbClr val="B13F9A"/>
                </a:solidFill>
                <a:latin typeface="Georgia" panose="02040502050405020303" pitchFamily="18" charset="0"/>
              </a:defRPr>
            </a:lvl1pPr>
          </a:lstStyle>
          <a:p>
            <a:pPr defTabSz="685800" fontAlgn="base">
              <a:spcBef>
                <a:spcPct val="0"/>
              </a:spcBef>
              <a:spcAft>
                <a:spcPct val="0"/>
              </a:spcAft>
              <a:defRPr/>
            </a:pPr>
            <a:fld id="{3224F561-5E1A-434A-B3C2-9168C12E0EB2}" type="slidenum">
              <a:rPr lang="en-US" altLang="en-US" smtClean="0">
                <a:cs typeface="Times New Roman" panose="02020603050405020304" pitchFamily="18" charset="0"/>
              </a:rPr>
              <a:pPr defTabSz="685800" fontAlgn="base">
                <a:spcBef>
                  <a:spcPct val="0"/>
                </a:spcBef>
                <a:spcAft>
                  <a:spcPct val="0"/>
                </a:spcAft>
                <a:defRPr/>
              </a:pPr>
              <a:t>‹#›</a:t>
            </a:fld>
            <a:endParaRPr lang="en-US" altLang="en-US">
              <a:cs typeface="Times New Roman" panose="02020603050405020304" pitchFamily="18" charset="0"/>
            </a:endParaRPr>
          </a:p>
        </p:txBody>
      </p:sp>
    </p:spTree>
    <p:extLst>
      <p:ext uri="{BB962C8B-B14F-4D97-AF65-F5344CB8AC3E}">
        <p14:creationId xmlns:p14="http://schemas.microsoft.com/office/powerpoint/2010/main" val="2481777841"/>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Lst>
  <p:txStyles>
    <p:titleStyle>
      <a:lvl1pPr algn="l" rtl="0" eaLnBrk="0" fontAlgn="base" hangingPunct="0">
        <a:spcBef>
          <a:spcPct val="0"/>
        </a:spcBef>
        <a:spcAft>
          <a:spcPct val="0"/>
        </a:spcAft>
        <a:defRPr sz="2850" b="1" kern="1200" cap="all">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latin typeface="+mj-lt"/>
          <a:ea typeface="+mj-ea"/>
          <a:cs typeface="+mj-cs"/>
        </a:defRPr>
      </a:lvl1pPr>
      <a:lvl2pPr algn="l" rtl="0" eaLnBrk="0" fontAlgn="base" hangingPunct="0">
        <a:spcBef>
          <a:spcPct val="0"/>
        </a:spcBef>
        <a:spcAft>
          <a:spcPct val="0"/>
        </a:spcAft>
        <a:defRPr sz="2850" b="1">
          <a:solidFill>
            <a:schemeClr val="tx1"/>
          </a:solidFill>
          <a:latin typeface="Georgia" pitchFamily="18" charset="0"/>
          <a:cs typeface="Arial" charset="0"/>
        </a:defRPr>
      </a:lvl2pPr>
      <a:lvl3pPr algn="l" rtl="0" eaLnBrk="0" fontAlgn="base" hangingPunct="0">
        <a:spcBef>
          <a:spcPct val="0"/>
        </a:spcBef>
        <a:spcAft>
          <a:spcPct val="0"/>
        </a:spcAft>
        <a:defRPr sz="2850" b="1">
          <a:solidFill>
            <a:schemeClr val="tx1"/>
          </a:solidFill>
          <a:latin typeface="Georgia" pitchFamily="18" charset="0"/>
          <a:cs typeface="Arial" charset="0"/>
        </a:defRPr>
      </a:lvl3pPr>
      <a:lvl4pPr algn="l" rtl="0" eaLnBrk="0" fontAlgn="base" hangingPunct="0">
        <a:spcBef>
          <a:spcPct val="0"/>
        </a:spcBef>
        <a:spcAft>
          <a:spcPct val="0"/>
        </a:spcAft>
        <a:defRPr sz="2850" b="1">
          <a:solidFill>
            <a:schemeClr val="tx1"/>
          </a:solidFill>
          <a:latin typeface="Georgia" pitchFamily="18" charset="0"/>
          <a:cs typeface="Arial" charset="0"/>
        </a:defRPr>
      </a:lvl4pPr>
      <a:lvl5pPr algn="l" rtl="0" eaLnBrk="0" fontAlgn="base" hangingPunct="0">
        <a:spcBef>
          <a:spcPct val="0"/>
        </a:spcBef>
        <a:spcAft>
          <a:spcPct val="0"/>
        </a:spcAft>
        <a:defRPr sz="2850" b="1">
          <a:solidFill>
            <a:schemeClr val="tx1"/>
          </a:solidFill>
          <a:latin typeface="Georgia" pitchFamily="18" charset="0"/>
          <a:cs typeface="Arial" charset="0"/>
        </a:defRPr>
      </a:lvl5pPr>
      <a:lvl6pPr marL="342900" algn="l" rtl="0" fontAlgn="base">
        <a:spcBef>
          <a:spcPct val="0"/>
        </a:spcBef>
        <a:spcAft>
          <a:spcPct val="0"/>
        </a:spcAft>
        <a:defRPr sz="2850" b="1">
          <a:solidFill>
            <a:schemeClr val="tx1"/>
          </a:solidFill>
          <a:latin typeface="Georgia" pitchFamily="18" charset="0"/>
          <a:cs typeface="Arial" charset="0"/>
        </a:defRPr>
      </a:lvl6pPr>
      <a:lvl7pPr marL="685800" algn="l" rtl="0" fontAlgn="base">
        <a:spcBef>
          <a:spcPct val="0"/>
        </a:spcBef>
        <a:spcAft>
          <a:spcPct val="0"/>
        </a:spcAft>
        <a:defRPr sz="2850" b="1">
          <a:solidFill>
            <a:schemeClr val="tx1"/>
          </a:solidFill>
          <a:latin typeface="Georgia" pitchFamily="18" charset="0"/>
          <a:cs typeface="Arial" charset="0"/>
        </a:defRPr>
      </a:lvl7pPr>
      <a:lvl8pPr marL="1028700" algn="l" rtl="0" fontAlgn="base">
        <a:spcBef>
          <a:spcPct val="0"/>
        </a:spcBef>
        <a:spcAft>
          <a:spcPct val="0"/>
        </a:spcAft>
        <a:defRPr sz="2850" b="1">
          <a:solidFill>
            <a:schemeClr val="tx1"/>
          </a:solidFill>
          <a:latin typeface="Georgia" pitchFamily="18" charset="0"/>
          <a:cs typeface="Arial" charset="0"/>
        </a:defRPr>
      </a:lvl8pPr>
      <a:lvl9pPr marL="1371600" algn="l" rtl="0" fontAlgn="base">
        <a:spcBef>
          <a:spcPct val="0"/>
        </a:spcBef>
        <a:spcAft>
          <a:spcPct val="0"/>
        </a:spcAft>
        <a:defRPr sz="2850" b="1">
          <a:solidFill>
            <a:schemeClr val="tx1"/>
          </a:solidFill>
          <a:latin typeface="Georgia" pitchFamily="18" charset="0"/>
          <a:cs typeface="Arial" charset="0"/>
        </a:defRPr>
      </a:lvl9pPr>
      <a:extLst/>
    </p:titleStyle>
    <p:bodyStyle>
      <a:lvl1pPr marL="204788" indent="-204788" algn="l" rtl="0" eaLnBrk="0" fontAlgn="base" hangingPunct="0">
        <a:spcBef>
          <a:spcPts val="450"/>
        </a:spcBef>
        <a:spcAft>
          <a:spcPct val="0"/>
        </a:spcAft>
        <a:buClr>
          <a:schemeClr val="tx2"/>
        </a:buClr>
        <a:buSzPct val="73000"/>
        <a:buFont typeface="Wingdings 2" panose="05020102010507070707" pitchFamily="18" charset="2"/>
        <a:buChar char=""/>
        <a:defRPr sz="1950" kern="1200">
          <a:solidFill>
            <a:schemeClr val="tx1"/>
          </a:solidFill>
          <a:latin typeface="+mn-lt"/>
          <a:ea typeface="+mn-ea"/>
          <a:cs typeface="+mn-cs"/>
        </a:defRPr>
      </a:lvl1pPr>
      <a:lvl2pPr marL="390525" indent="-171450" algn="l" rtl="0" eaLnBrk="0" fontAlgn="base" hangingPunct="0">
        <a:spcBef>
          <a:spcPts val="375"/>
        </a:spcBef>
        <a:spcAft>
          <a:spcPct val="0"/>
        </a:spcAft>
        <a:buClr>
          <a:srgbClr val="F9B639"/>
        </a:buClr>
        <a:buSzPct val="80000"/>
        <a:buFont typeface="Wingdings 2" panose="05020102010507070707" pitchFamily="18" charset="2"/>
        <a:buChar char=""/>
        <a:defRPr sz="1725" kern="1200">
          <a:solidFill>
            <a:srgbClr val="6C6C6C"/>
          </a:solidFill>
          <a:latin typeface="+mn-lt"/>
          <a:ea typeface="+mn-ea"/>
          <a:cs typeface="+mn-cs"/>
        </a:defRPr>
      </a:lvl2pPr>
      <a:lvl3pPr marL="569119" indent="-171450" algn="l" rtl="0" eaLnBrk="0" fontAlgn="base" hangingPunct="0">
        <a:spcBef>
          <a:spcPts val="300"/>
        </a:spcBef>
        <a:spcAft>
          <a:spcPct val="0"/>
        </a:spcAft>
        <a:buClr>
          <a:srgbClr val="F9B639"/>
        </a:buClr>
        <a:buSzPct val="60000"/>
        <a:buFont typeface="Wingdings" panose="05000000000000000000" pitchFamily="2" charset="2"/>
        <a:buChar char=""/>
        <a:defRPr sz="1500" kern="1200">
          <a:solidFill>
            <a:schemeClr val="tx1"/>
          </a:solidFill>
          <a:latin typeface="+mn-lt"/>
          <a:ea typeface="+mn-ea"/>
          <a:cs typeface="+mn-cs"/>
        </a:defRPr>
      </a:lvl3pPr>
      <a:lvl4pPr marL="753666" indent="-171450" algn="l" rtl="0" eaLnBrk="0" fontAlgn="base" hangingPunct="0">
        <a:spcBef>
          <a:spcPct val="20000"/>
        </a:spcBef>
        <a:spcAft>
          <a:spcPct val="0"/>
        </a:spcAft>
        <a:buClr>
          <a:srgbClr val="F9B639"/>
        </a:buClr>
        <a:buSzPct val="80000"/>
        <a:buFont typeface="Wingdings 2" panose="05020102010507070707" pitchFamily="18" charset="2"/>
        <a:buChar char=""/>
        <a:defRPr sz="1500" kern="1200">
          <a:solidFill>
            <a:srgbClr val="6C6C6C"/>
          </a:solidFill>
          <a:latin typeface="+mn-lt"/>
          <a:ea typeface="+mn-ea"/>
          <a:cs typeface="+mn-cs"/>
        </a:defRPr>
      </a:lvl4pPr>
      <a:lvl5pPr marL="959644" indent="-171450" algn="l" rtl="0" eaLnBrk="0" fontAlgn="base" hangingPunct="0">
        <a:spcBef>
          <a:spcPts val="300"/>
        </a:spcBef>
        <a:spcAft>
          <a:spcPct val="0"/>
        </a:spcAft>
        <a:buClr>
          <a:srgbClr val="F9B639"/>
        </a:buClr>
        <a:buSzPct val="70000"/>
        <a:buFont typeface="Wingdings" panose="05000000000000000000" pitchFamily="2" charset="2"/>
        <a:buChar char=""/>
        <a:defRPr kern="1200">
          <a:solidFill>
            <a:schemeClr val="tx1"/>
          </a:solidFill>
          <a:latin typeface="+mn-lt"/>
          <a:ea typeface="+mn-ea"/>
          <a:cs typeface="+mn-cs"/>
        </a:defRPr>
      </a:lvl5pPr>
      <a:lvl6pPr marL="1104138" indent="-137160" algn="l" rtl="0" eaLnBrk="1" latinLnBrk="0" hangingPunct="1">
        <a:spcBef>
          <a:spcPts val="300"/>
        </a:spcBef>
        <a:buClr>
          <a:schemeClr val="accent4"/>
        </a:buClr>
        <a:buSzPct val="80000"/>
        <a:buFont typeface="Wingdings 2"/>
        <a:buChar char=""/>
        <a:defRPr kumimoji="0" sz="1350" kern="1200">
          <a:solidFill>
            <a:schemeClr val="tx1">
              <a:tint val="85000"/>
            </a:schemeClr>
          </a:solidFill>
          <a:latin typeface="+mn-lt"/>
          <a:ea typeface="+mn-ea"/>
          <a:cs typeface="+mn-cs"/>
        </a:defRPr>
      </a:lvl6pPr>
      <a:lvl7pPr marL="1255014" indent="-137160" algn="l" rtl="0" eaLnBrk="1" latinLnBrk="0" hangingPunct="1">
        <a:spcBef>
          <a:spcPct val="20000"/>
        </a:spcBef>
        <a:buClr>
          <a:schemeClr val="accent4"/>
        </a:buClr>
        <a:buSzPct val="80000"/>
        <a:buFont typeface="Wingdings 2"/>
        <a:buChar char=""/>
        <a:defRPr kumimoji="0" sz="1200" kern="1200" baseline="0">
          <a:solidFill>
            <a:schemeClr val="tx1"/>
          </a:solidFill>
          <a:latin typeface="+mn-lt"/>
          <a:ea typeface="+mn-ea"/>
          <a:cs typeface="+mn-cs"/>
        </a:defRPr>
      </a:lvl7pPr>
      <a:lvl8pPr marL="1385316" indent="-137160" algn="l" rtl="0" eaLnBrk="1" latinLnBrk="0" hangingPunct="1">
        <a:spcBef>
          <a:spcPts val="225"/>
        </a:spcBef>
        <a:buClr>
          <a:schemeClr val="accent4"/>
        </a:buClr>
        <a:buSzPct val="100000"/>
        <a:buChar char="•"/>
        <a:defRPr kumimoji="0" sz="1200" kern="1200" baseline="0">
          <a:solidFill>
            <a:schemeClr val="tx1">
              <a:tint val="85000"/>
            </a:schemeClr>
          </a:solidFill>
          <a:latin typeface="+mn-lt"/>
          <a:ea typeface="+mn-ea"/>
          <a:cs typeface="+mn-cs"/>
        </a:defRPr>
      </a:lvl8pPr>
      <a:lvl9pPr marL="1543050" indent="-137160" algn="l" rtl="0" eaLnBrk="1" latinLnBrk="0" hangingPunct="1">
        <a:spcBef>
          <a:spcPct val="20000"/>
        </a:spcBef>
        <a:buClr>
          <a:schemeClr val="accent4"/>
        </a:buClr>
        <a:buSzPct val="100000"/>
        <a:buFont typeface="Wingdings"/>
        <a:buChar char="§"/>
        <a:defRPr kumimoji="0" sz="105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342900" algn="l" rtl="0" eaLnBrk="1" latinLnBrk="0" hangingPunct="1">
        <a:defRPr kumimoji="0" kern="1200">
          <a:solidFill>
            <a:schemeClr val="tx1"/>
          </a:solidFill>
          <a:latin typeface="+mn-lt"/>
          <a:ea typeface="+mn-ea"/>
          <a:cs typeface="+mn-cs"/>
        </a:defRPr>
      </a:lvl2pPr>
      <a:lvl3pPr marL="685800" algn="l" rtl="0" eaLnBrk="1" latinLnBrk="0" hangingPunct="1">
        <a:defRPr kumimoji="0" kern="1200">
          <a:solidFill>
            <a:schemeClr val="tx1"/>
          </a:solidFill>
          <a:latin typeface="+mn-lt"/>
          <a:ea typeface="+mn-ea"/>
          <a:cs typeface="+mn-cs"/>
        </a:defRPr>
      </a:lvl3pPr>
      <a:lvl4pPr marL="1028700" algn="l" rtl="0" eaLnBrk="1" latinLnBrk="0" hangingPunct="1">
        <a:defRPr kumimoji="0" kern="1200">
          <a:solidFill>
            <a:schemeClr val="tx1"/>
          </a:solidFill>
          <a:latin typeface="+mn-lt"/>
          <a:ea typeface="+mn-ea"/>
          <a:cs typeface="+mn-cs"/>
        </a:defRPr>
      </a:lvl4pPr>
      <a:lvl5pPr marL="1371600" algn="l" rtl="0" eaLnBrk="1" latinLnBrk="0" hangingPunct="1">
        <a:defRPr kumimoji="0" kern="1200">
          <a:solidFill>
            <a:schemeClr val="tx1"/>
          </a:solidFill>
          <a:latin typeface="+mn-lt"/>
          <a:ea typeface="+mn-ea"/>
          <a:cs typeface="+mn-cs"/>
        </a:defRPr>
      </a:lvl5pPr>
      <a:lvl6pPr marL="1714500" algn="l" rtl="0" eaLnBrk="1" latinLnBrk="0" hangingPunct="1">
        <a:defRPr kumimoji="0" kern="1200">
          <a:solidFill>
            <a:schemeClr val="tx1"/>
          </a:solidFill>
          <a:latin typeface="+mn-lt"/>
          <a:ea typeface="+mn-ea"/>
          <a:cs typeface="+mn-cs"/>
        </a:defRPr>
      </a:lvl6pPr>
      <a:lvl7pPr marL="2057400" algn="l" rtl="0" eaLnBrk="1" latinLnBrk="0" hangingPunct="1">
        <a:defRPr kumimoji="0" kern="1200">
          <a:solidFill>
            <a:schemeClr val="tx1"/>
          </a:solidFill>
          <a:latin typeface="+mn-lt"/>
          <a:ea typeface="+mn-ea"/>
          <a:cs typeface="+mn-cs"/>
        </a:defRPr>
      </a:lvl7pPr>
      <a:lvl8pPr marL="2400300" algn="l" rtl="0" eaLnBrk="1" latinLnBrk="0" hangingPunct="1">
        <a:defRPr kumimoji="0" kern="1200">
          <a:solidFill>
            <a:schemeClr val="tx1"/>
          </a:solidFill>
          <a:latin typeface="+mn-lt"/>
          <a:ea typeface="+mn-ea"/>
          <a:cs typeface="+mn-cs"/>
        </a:defRPr>
      </a:lvl8pPr>
      <a:lvl9pPr marL="2743200" algn="l" rtl="0" eaLnBrk="1" latinLnBrk="0" hangingPunct="1">
        <a:defRPr kumimoji="0" kern="1200">
          <a:solidFill>
            <a:schemeClr val="tx1"/>
          </a:solidFill>
          <a:latin typeface="+mn-lt"/>
          <a:ea typeface="+mn-ea"/>
          <a:cs typeface="+mn-cs"/>
        </a:defRPr>
      </a:lvl9pPr>
      <a:extLst/>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3" cstate="email">
              <a:alphaModFix amt="43000"/>
              <a:extLst>
                <a:ext uri="{28A0092B-C50C-407E-A947-70E740481C1C}">
                  <a14:useLocalDpi xmlns:a14="http://schemas.microsoft.com/office/drawing/2010/main"/>
                </a:ext>
              </a:extLst>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Georgia"/>
              <a:ea typeface="+mn-ea"/>
              <a:cs typeface="+mn-cs"/>
            </a:endParaRPr>
          </a:p>
        </p:txBody>
      </p:sp>
      <p:sp>
        <p:nvSpPr>
          <p:cNvPr id="3" name="Title Placeholder 2"/>
          <p:cNvSpPr>
            <a:spLocks noGrp="1"/>
          </p:cNvSpPr>
          <p:nvPr>
            <p:ph type="title"/>
          </p:nvPr>
        </p:nvSpPr>
        <p:spPr>
          <a:xfrm>
            <a:off x="457200" y="320675"/>
            <a:ext cx="7239000" cy="1143000"/>
          </a:xfrm>
          <a:prstGeom prst="rect">
            <a:avLst/>
          </a:prstGeom>
        </p:spPr>
        <p:txBody>
          <a:bodyPr vert="horz" lIns="45720" tIns="0" rIns="45720" bIns="0" anchor="b" anchorCtr="0">
            <a:normAutofit/>
          </a:bodyPr>
          <a:lstStyle/>
          <a:p>
            <a:r>
              <a:rPr lang="en-US" smtClean="0"/>
              <a:t>Click to edit Master title style</a:t>
            </a:r>
            <a:endParaRPr lang="en-US"/>
          </a:p>
        </p:txBody>
      </p:sp>
      <p:sp>
        <p:nvSpPr>
          <p:cNvPr id="7174" name="Text Placeholder 30"/>
          <p:cNvSpPr>
            <a:spLocks noGrp="1"/>
          </p:cNvSpPr>
          <p:nvPr>
            <p:ph type="body" idx="1"/>
          </p:nvPr>
        </p:nvSpPr>
        <p:spPr bwMode="auto">
          <a:xfrm>
            <a:off x="457200" y="1609725"/>
            <a:ext cx="7239000" cy="4846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7" name="Date Placeholder 26"/>
          <p:cNvSpPr>
            <a:spLocks noGrp="1"/>
          </p:cNvSpPr>
          <p:nvPr>
            <p:ph type="dt" sz="half" idx="2"/>
          </p:nvPr>
        </p:nvSpPr>
        <p:spPr>
          <a:xfrm>
            <a:off x="4246564" y="6557963"/>
            <a:ext cx="2001837" cy="227012"/>
          </a:xfrm>
          <a:prstGeom prst="rect">
            <a:avLst/>
          </a:prstGeom>
        </p:spPr>
        <p:txBody>
          <a:bodyPr vert="horz" tIns="0" bIns="0" anchor="b"/>
          <a:lstStyle>
            <a:lvl1pPr algn="l" eaLnBrk="1" fontAlgn="auto" latinLnBrk="0" hangingPunct="1">
              <a:spcBef>
                <a:spcPts val="0"/>
              </a:spcBef>
              <a:spcAft>
                <a:spcPts val="0"/>
              </a:spcAft>
              <a:defRPr kumimoji="0" sz="750">
                <a:solidFill>
                  <a:srgbClr val="B13F9A"/>
                </a:solidFill>
                <a:latin typeface="Georgia"/>
                <a:cs typeface="+mn-cs"/>
              </a:defRPr>
            </a:lvl1pPr>
            <a:extLst/>
          </a:lstStyle>
          <a:p>
            <a:pPr defTabSz="685800">
              <a:defRPr/>
            </a:pPr>
            <a:fld id="{E7BD3616-4740-4658-AA4C-FA1EA6D58662}" type="datetimeFigureOut">
              <a:rPr lang="en-US" smtClean="0"/>
              <a:pPr defTabSz="685800">
                <a:defRPr/>
              </a:pPr>
              <a:t>2/26/2020</a:t>
            </a:fld>
            <a:endParaRPr lang="en-US"/>
          </a:p>
        </p:txBody>
      </p:sp>
      <p:sp>
        <p:nvSpPr>
          <p:cNvPr id="4" name="Footer Placeholder 3"/>
          <p:cNvSpPr>
            <a:spLocks noGrp="1"/>
          </p:cNvSpPr>
          <p:nvPr>
            <p:ph type="ftr" sz="quarter" idx="3"/>
          </p:nvPr>
        </p:nvSpPr>
        <p:spPr>
          <a:xfrm>
            <a:off x="457200" y="6557963"/>
            <a:ext cx="3657600" cy="228600"/>
          </a:xfrm>
          <a:prstGeom prst="rect">
            <a:avLst/>
          </a:prstGeom>
        </p:spPr>
        <p:txBody>
          <a:bodyPr vert="horz" tIns="0" bIns="0" anchor="b"/>
          <a:lstStyle>
            <a:lvl1pPr algn="r" eaLnBrk="1" fontAlgn="auto" latinLnBrk="0" hangingPunct="1">
              <a:spcBef>
                <a:spcPts val="0"/>
              </a:spcBef>
              <a:spcAft>
                <a:spcPts val="0"/>
              </a:spcAft>
              <a:defRPr kumimoji="0" sz="750">
                <a:solidFill>
                  <a:srgbClr val="B13F9A"/>
                </a:solidFill>
                <a:latin typeface="Georgia"/>
                <a:cs typeface="+mn-cs"/>
              </a:defRPr>
            </a:lvl1pPr>
            <a:extLst/>
          </a:lstStyle>
          <a:p>
            <a:pPr defTabSz="685800">
              <a:defRPr/>
            </a:pPr>
            <a:endParaRPr lang="en-US"/>
          </a:p>
        </p:txBody>
      </p:sp>
      <p:sp>
        <p:nvSpPr>
          <p:cNvPr id="16" name="Slide Number Placeholder 15"/>
          <p:cNvSpPr>
            <a:spLocks noGrp="1"/>
          </p:cNvSpPr>
          <p:nvPr>
            <p:ph type="sldNum" sz="quarter" idx="4"/>
          </p:nvPr>
        </p:nvSpPr>
        <p:spPr>
          <a:xfrm>
            <a:off x="6251576" y="6556375"/>
            <a:ext cx="588963" cy="228600"/>
          </a:xfrm>
          <a:prstGeom prst="rect">
            <a:avLst/>
          </a:prstGeom>
        </p:spPr>
        <p:txBody>
          <a:bodyPr vert="horz" wrap="square" lIns="0" tIns="0" rIns="0" bIns="0" numCol="1" anchor="b" anchorCtr="0" compatLnSpc="1">
            <a:prstTxWarp prst="textNoShape">
              <a:avLst/>
            </a:prstTxWarp>
          </a:bodyPr>
          <a:lstStyle>
            <a:lvl1pPr algn="r" eaLnBrk="1" hangingPunct="1">
              <a:defRPr sz="825">
                <a:solidFill>
                  <a:srgbClr val="B13F9A"/>
                </a:solidFill>
                <a:latin typeface="Georgia" panose="02040502050405020303" pitchFamily="18" charset="0"/>
              </a:defRPr>
            </a:lvl1pPr>
          </a:lstStyle>
          <a:p>
            <a:pPr defTabSz="685800" fontAlgn="base">
              <a:spcBef>
                <a:spcPct val="0"/>
              </a:spcBef>
              <a:spcAft>
                <a:spcPct val="0"/>
              </a:spcAft>
              <a:defRPr/>
            </a:pPr>
            <a:fld id="{3224F561-5E1A-434A-B3C2-9168C12E0EB2}" type="slidenum">
              <a:rPr lang="en-US" altLang="en-US" smtClean="0">
                <a:cs typeface="Times New Roman" panose="02020603050405020304" pitchFamily="18" charset="0"/>
              </a:rPr>
              <a:pPr defTabSz="685800" fontAlgn="base">
                <a:spcBef>
                  <a:spcPct val="0"/>
                </a:spcBef>
                <a:spcAft>
                  <a:spcPct val="0"/>
                </a:spcAft>
                <a:defRPr/>
              </a:pPr>
              <a:t>‹#›</a:t>
            </a:fld>
            <a:endParaRPr lang="en-US" altLang="en-US">
              <a:cs typeface="Times New Roman" panose="02020603050405020304" pitchFamily="18" charset="0"/>
            </a:endParaRPr>
          </a:p>
        </p:txBody>
      </p:sp>
    </p:spTree>
    <p:extLst>
      <p:ext uri="{BB962C8B-B14F-4D97-AF65-F5344CB8AC3E}">
        <p14:creationId xmlns:p14="http://schemas.microsoft.com/office/powerpoint/2010/main" val="770107985"/>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Lst>
  <p:txStyles>
    <p:titleStyle>
      <a:lvl1pPr algn="l" rtl="0" eaLnBrk="0" fontAlgn="base" hangingPunct="0">
        <a:spcBef>
          <a:spcPct val="0"/>
        </a:spcBef>
        <a:spcAft>
          <a:spcPct val="0"/>
        </a:spcAft>
        <a:defRPr sz="2850" b="1" kern="1200" cap="all">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latin typeface="+mj-lt"/>
          <a:ea typeface="+mj-ea"/>
          <a:cs typeface="+mj-cs"/>
        </a:defRPr>
      </a:lvl1pPr>
      <a:lvl2pPr algn="l" rtl="0" eaLnBrk="0" fontAlgn="base" hangingPunct="0">
        <a:spcBef>
          <a:spcPct val="0"/>
        </a:spcBef>
        <a:spcAft>
          <a:spcPct val="0"/>
        </a:spcAft>
        <a:defRPr sz="2850" b="1">
          <a:solidFill>
            <a:schemeClr val="tx1"/>
          </a:solidFill>
          <a:latin typeface="Georgia" pitchFamily="18" charset="0"/>
          <a:cs typeface="Arial" charset="0"/>
        </a:defRPr>
      </a:lvl2pPr>
      <a:lvl3pPr algn="l" rtl="0" eaLnBrk="0" fontAlgn="base" hangingPunct="0">
        <a:spcBef>
          <a:spcPct val="0"/>
        </a:spcBef>
        <a:spcAft>
          <a:spcPct val="0"/>
        </a:spcAft>
        <a:defRPr sz="2850" b="1">
          <a:solidFill>
            <a:schemeClr val="tx1"/>
          </a:solidFill>
          <a:latin typeface="Georgia" pitchFamily="18" charset="0"/>
          <a:cs typeface="Arial" charset="0"/>
        </a:defRPr>
      </a:lvl3pPr>
      <a:lvl4pPr algn="l" rtl="0" eaLnBrk="0" fontAlgn="base" hangingPunct="0">
        <a:spcBef>
          <a:spcPct val="0"/>
        </a:spcBef>
        <a:spcAft>
          <a:spcPct val="0"/>
        </a:spcAft>
        <a:defRPr sz="2850" b="1">
          <a:solidFill>
            <a:schemeClr val="tx1"/>
          </a:solidFill>
          <a:latin typeface="Georgia" pitchFamily="18" charset="0"/>
          <a:cs typeface="Arial" charset="0"/>
        </a:defRPr>
      </a:lvl4pPr>
      <a:lvl5pPr algn="l" rtl="0" eaLnBrk="0" fontAlgn="base" hangingPunct="0">
        <a:spcBef>
          <a:spcPct val="0"/>
        </a:spcBef>
        <a:spcAft>
          <a:spcPct val="0"/>
        </a:spcAft>
        <a:defRPr sz="2850" b="1">
          <a:solidFill>
            <a:schemeClr val="tx1"/>
          </a:solidFill>
          <a:latin typeface="Georgia" pitchFamily="18" charset="0"/>
          <a:cs typeface="Arial" charset="0"/>
        </a:defRPr>
      </a:lvl5pPr>
      <a:lvl6pPr marL="342900" algn="l" rtl="0" fontAlgn="base">
        <a:spcBef>
          <a:spcPct val="0"/>
        </a:spcBef>
        <a:spcAft>
          <a:spcPct val="0"/>
        </a:spcAft>
        <a:defRPr sz="2850" b="1">
          <a:solidFill>
            <a:schemeClr val="tx1"/>
          </a:solidFill>
          <a:latin typeface="Georgia" pitchFamily="18" charset="0"/>
          <a:cs typeface="Arial" charset="0"/>
        </a:defRPr>
      </a:lvl6pPr>
      <a:lvl7pPr marL="685800" algn="l" rtl="0" fontAlgn="base">
        <a:spcBef>
          <a:spcPct val="0"/>
        </a:spcBef>
        <a:spcAft>
          <a:spcPct val="0"/>
        </a:spcAft>
        <a:defRPr sz="2850" b="1">
          <a:solidFill>
            <a:schemeClr val="tx1"/>
          </a:solidFill>
          <a:latin typeface="Georgia" pitchFamily="18" charset="0"/>
          <a:cs typeface="Arial" charset="0"/>
        </a:defRPr>
      </a:lvl7pPr>
      <a:lvl8pPr marL="1028700" algn="l" rtl="0" fontAlgn="base">
        <a:spcBef>
          <a:spcPct val="0"/>
        </a:spcBef>
        <a:spcAft>
          <a:spcPct val="0"/>
        </a:spcAft>
        <a:defRPr sz="2850" b="1">
          <a:solidFill>
            <a:schemeClr val="tx1"/>
          </a:solidFill>
          <a:latin typeface="Georgia" pitchFamily="18" charset="0"/>
          <a:cs typeface="Arial" charset="0"/>
        </a:defRPr>
      </a:lvl8pPr>
      <a:lvl9pPr marL="1371600" algn="l" rtl="0" fontAlgn="base">
        <a:spcBef>
          <a:spcPct val="0"/>
        </a:spcBef>
        <a:spcAft>
          <a:spcPct val="0"/>
        </a:spcAft>
        <a:defRPr sz="2850" b="1">
          <a:solidFill>
            <a:schemeClr val="tx1"/>
          </a:solidFill>
          <a:latin typeface="Georgia" pitchFamily="18" charset="0"/>
          <a:cs typeface="Arial" charset="0"/>
        </a:defRPr>
      </a:lvl9pPr>
      <a:extLst/>
    </p:titleStyle>
    <p:bodyStyle>
      <a:lvl1pPr marL="204788" indent="-204788" algn="l" rtl="0" eaLnBrk="0" fontAlgn="base" hangingPunct="0">
        <a:spcBef>
          <a:spcPts val="450"/>
        </a:spcBef>
        <a:spcAft>
          <a:spcPct val="0"/>
        </a:spcAft>
        <a:buClr>
          <a:schemeClr val="tx2"/>
        </a:buClr>
        <a:buSzPct val="73000"/>
        <a:buFont typeface="Wingdings 2" panose="05020102010507070707" pitchFamily="18" charset="2"/>
        <a:buChar char=""/>
        <a:defRPr sz="1950" kern="1200">
          <a:solidFill>
            <a:schemeClr val="tx1"/>
          </a:solidFill>
          <a:latin typeface="+mn-lt"/>
          <a:ea typeface="+mn-ea"/>
          <a:cs typeface="+mn-cs"/>
        </a:defRPr>
      </a:lvl1pPr>
      <a:lvl2pPr marL="390525" indent="-171450" algn="l" rtl="0" eaLnBrk="0" fontAlgn="base" hangingPunct="0">
        <a:spcBef>
          <a:spcPts val="375"/>
        </a:spcBef>
        <a:spcAft>
          <a:spcPct val="0"/>
        </a:spcAft>
        <a:buClr>
          <a:srgbClr val="F9B639"/>
        </a:buClr>
        <a:buSzPct val="80000"/>
        <a:buFont typeface="Wingdings 2" panose="05020102010507070707" pitchFamily="18" charset="2"/>
        <a:buChar char=""/>
        <a:defRPr sz="1725" kern="1200">
          <a:solidFill>
            <a:srgbClr val="6C6C6C"/>
          </a:solidFill>
          <a:latin typeface="+mn-lt"/>
          <a:ea typeface="+mn-ea"/>
          <a:cs typeface="+mn-cs"/>
        </a:defRPr>
      </a:lvl2pPr>
      <a:lvl3pPr marL="569119" indent="-171450" algn="l" rtl="0" eaLnBrk="0" fontAlgn="base" hangingPunct="0">
        <a:spcBef>
          <a:spcPts val="300"/>
        </a:spcBef>
        <a:spcAft>
          <a:spcPct val="0"/>
        </a:spcAft>
        <a:buClr>
          <a:srgbClr val="F9B639"/>
        </a:buClr>
        <a:buSzPct val="60000"/>
        <a:buFont typeface="Wingdings" panose="05000000000000000000" pitchFamily="2" charset="2"/>
        <a:buChar char=""/>
        <a:defRPr sz="1500" kern="1200">
          <a:solidFill>
            <a:schemeClr val="tx1"/>
          </a:solidFill>
          <a:latin typeface="+mn-lt"/>
          <a:ea typeface="+mn-ea"/>
          <a:cs typeface="+mn-cs"/>
        </a:defRPr>
      </a:lvl3pPr>
      <a:lvl4pPr marL="753666" indent="-171450" algn="l" rtl="0" eaLnBrk="0" fontAlgn="base" hangingPunct="0">
        <a:spcBef>
          <a:spcPct val="20000"/>
        </a:spcBef>
        <a:spcAft>
          <a:spcPct val="0"/>
        </a:spcAft>
        <a:buClr>
          <a:srgbClr val="F9B639"/>
        </a:buClr>
        <a:buSzPct val="80000"/>
        <a:buFont typeface="Wingdings 2" panose="05020102010507070707" pitchFamily="18" charset="2"/>
        <a:buChar char=""/>
        <a:defRPr sz="1500" kern="1200">
          <a:solidFill>
            <a:srgbClr val="6C6C6C"/>
          </a:solidFill>
          <a:latin typeface="+mn-lt"/>
          <a:ea typeface="+mn-ea"/>
          <a:cs typeface="+mn-cs"/>
        </a:defRPr>
      </a:lvl4pPr>
      <a:lvl5pPr marL="959644" indent="-171450" algn="l" rtl="0" eaLnBrk="0" fontAlgn="base" hangingPunct="0">
        <a:spcBef>
          <a:spcPts val="300"/>
        </a:spcBef>
        <a:spcAft>
          <a:spcPct val="0"/>
        </a:spcAft>
        <a:buClr>
          <a:srgbClr val="F9B639"/>
        </a:buClr>
        <a:buSzPct val="70000"/>
        <a:buFont typeface="Wingdings" panose="05000000000000000000" pitchFamily="2" charset="2"/>
        <a:buChar char=""/>
        <a:defRPr kern="1200">
          <a:solidFill>
            <a:schemeClr val="tx1"/>
          </a:solidFill>
          <a:latin typeface="+mn-lt"/>
          <a:ea typeface="+mn-ea"/>
          <a:cs typeface="+mn-cs"/>
        </a:defRPr>
      </a:lvl5pPr>
      <a:lvl6pPr marL="1104138" indent="-137160" algn="l" rtl="0" eaLnBrk="1" latinLnBrk="0" hangingPunct="1">
        <a:spcBef>
          <a:spcPts val="300"/>
        </a:spcBef>
        <a:buClr>
          <a:schemeClr val="accent4"/>
        </a:buClr>
        <a:buSzPct val="80000"/>
        <a:buFont typeface="Wingdings 2"/>
        <a:buChar char=""/>
        <a:defRPr kumimoji="0" sz="1350" kern="1200">
          <a:solidFill>
            <a:schemeClr val="tx1">
              <a:tint val="85000"/>
            </a:schemeClr>
          </a:solidFill>
          <a:latin typeface="+mn-lt"/>
          <a:ea typeface="+mn-ea"/>
          <a:cs typeface="+mn-cs"/>
        </a:defRPr>
      </a:lvl6pPr>
      <a:lvl7pPr marL="1255014" indent="-137160" algn="l" rtl="0" eaLnBrk="1" latinLnBrk="0" hangingPunct="1">
        <a:spcBef>
          <a:spcPct val="20000"/>
        </a:spcBef>
        <a:buClr>
          <a:schemeClr val="accent4"/>
        </a:buClr>
        <a:buSzPct val="80000"/>
        <a:buFont typeface="Wingdings 2"/>
        <a:buChar char=""/>
        <a:defRPr kumimoji="0" sz="1200" kern="1200" baseline="0">
          <a:solidFill>
            <a:schemeClr val="tx1"/>
          </a:solidFill>
          <a:latin typeface="+mn-lt"/>
          <a:ea typeface="+mn-ea"/>
          <a:cs typeface="+mn-cs"/>
        </a:defRPr>
      </a:lvl7pPr>
      <a:lvl8pPr marL="1385316" indent="-137160" algn="l" rtl="0" eaLnBrk="1" latinLnBrk="0" hangingPunct="1">
        <a:spcBef>
          <a:spcPts val="225"/>
        </a:spcBef>
        <a:buClr>
          <a:schemeClr val="accent4"/>
        </a:buClr>
        <a:buSzPct val="100000"/>
        <a:buChar char="•"/>
        <a:defRPr kumimoji="0" sz="1200" kern="1200" baseline="0">
          <a:solidFill>
            <a:schemeClr val="tx1">
              <a:tint val="85000"/>
            </a:schemeClr>
          </a:solidFill>
          <a:latin typeface="+mn-lt"/>
          <a:ea typeface="+mn-ea"/>
          <a:cs typeface="+mn-cs"/>
        </a:defRPr>
      </a:lvl8pPr>
      <a:lvl9pPr marL="1543050" indent="-137160" algn="l" rtl="0" eaLnBrk="1" latinLnBrk="0" hangingPunct="1">
        <a:spcBef>
          <a:spcPct val="20000"/>
        </a:spcBef>
        <a:buClr>
          <a:schemeClr val="accent4"/>
        </a:buClr>
        <a:buSzPct val="100000"/>
        <a:buFont typeface="Wingdings"/>
        <a:buChar char="§"/>
        <a:defRPr kumimoji="0" sz="105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342900" algn="l" rtl="0" eaLnBrk="1" latinLnBrk="0" hangingPunct="1">
        <a:defRPr kumimoji="0" kern="1200">
          <a:solidFill>
            <a:schemeClr val="tx1"/>
          </a:solidFill>
          <a:latin typeface="+mn-lt"/>
          <a:ea typeface="+mn-ea"/>
          <a:cs typeface="+mn-cs"/>
        </a:defRPr>
      </a:lvl2pPr>
      <a:lvl3pPr marL="685800" algn="l" rtl="0" eaLnBrk="1" latinLnBrk="0" hangingPunct="1">
        <a:defRPr kumimoji="0" kern="1200">
          <a:solidFill>
            <a:schemeClr val="tx1"/>
          </a:solidFill>
          <a:latin typeface="+mn-lt"/>
          <a:ea typeface="+mn-ea"/>
          <a:cs typeface="+mn-cs"/>
        </a:defRPr>
      </a:lvl3pPr>
      <a:lvl4pPr marL="1028700" algn="l" rtl="0" eaLnBrk="1" latinLnBrk="0" hangingPunct="1">
        <a:defRPr kumimoji="0" kern="1200">
          <a:solidFill>
            <a:schemeClr val="tx1"/>
          </a:solidFill>
          <a:latin typeface="+mn-lt"/>
          <a:ea typeface="+mn-ea"/>
          <a:cs typeface="+mn-cs"/>
        </a:defRPr>
      </a:lvl4pPr>
      <a:lvl5pPr marL="1371600" algn="l" rtl="0" eaLnBrk="1" latinLnBrk="0" hangingPunct="1">
        <a:defRPr kumimoji="0" kern="1200">
          <a:solidFill>
            <a:schemeClr val="tx1"/>
          </a:solidFill>
          <a:latin typeface="+mn-lt"/>
          <a:ea typeface="+mn-ea"/>
          <a:cs typeface="+mn-cs"/>
        </a:defRPr>
      </a:lvl5pPr>
      <a:lvl6pPr marL="1714500" algn="l" rtl="0" eaLnBrk="1" latinLnBrk="0" hangingPunct="1">
        <a:defRPr kumimoji="0" kern="1200">
          <a:solidFill>
            <a:schemeClr val="tx1"/>
          </a:solidFill>
          <a:latin typeface="+mn-lt"/>
          <a:ea typeface="+mn-ea"/>
          <a:cs typeface="+mn-cs"/>
        </a:defRPr>
      </a:lvl6pPr>
      <a:lvl7pPr marL="2057400" algn="l" rtl="0" eaLnBrk="1" latinLnBrk="0" hangingPunct="1">
        <a:defRPr kumimoji="0" kern="1200">
          <a:solidFill>
            <a:schemeClr val="tx1"/>
          </a:solidFill>
          <a:latin typeface="+mn-lt"/>
          <a:ea typeface="+mn-ea"/>
          <a:cs typeface="+mn-cs"/>
        </a:defRPr>
      </a:lvl7pPr>
      <a:lvl8pPr marL="2400300" algn="l" rtl="0" eaLnBrk="1" latinLnBrk="0" hangingPunct="1">
        <a:defRPr kumimoji="0" kern="1200">
          <a:solidFill>
            <a:schemeClr val="tx1"/>
          </a:solidFill>
          <a:latin typeface="+mn-lt"/>
          <a:ea typeface="+mn-ea"/>
          <a:cs typeface="+mn-cs"/>
        </a:defRPr>
      </a:lvl8pPr>
      <a:lvl9pPr marL="2743200" algn="l" rtl="0" eaLnBrk="1" latinLnBrk="0" hangingPunct="1">
        <a:defRPr kumimoji="0" kern="1200">
          <a:solidFill>
            <a:schemeClr val="tx1"/>
          </a:solidFill>
          <a:latin typeface="+mn-lt"/>
          <a:ea typeface="+mn-ea"/>
          <a:cs typeface="+mn-cs"/>
        </a:defRPr>
      </a:lvl9pPr>
      <a:extLst/>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3" cstate="email">
              <a:alphaModFix amt="43000"/>
              <a:extLst>
                <a:ext uri="{28A0092B-C50C-407E-A947-70E740481C1C}">
                  <a14:useLocalDpi xmlns:a14="http://schemas.microsoft.com/office/drawing/2010/main"/>
                </a:ext>
              </a:extLst>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Georgia"/>
              <a:ea typeface="+mn-ea"/>
              <a:cs typeface="+mn-cs"/>
            </a:endParaRPr>
          </a:p>
        </p:txBody>
      </p:sp>
      <p:sp>
        <p:nvSpPr>
          <p:cNvPr id="3" name="Title Placeholder 2"/>
          <p:cNvSpPr>
            <a:spLocks noGrp="1"/>
          </p:cNvSpPr>
          <p:nvPr>
            <p:ph type="title"/>
          </p:nvPr>
        </p:nvSpPr>
        <p:spPr>
          <a:xfrm>
            <a:off x="457200" y="320675"/>
            <a:ext cx="7239000" cy="1143000"/>
          </a:xfrm>
          <a:prstGeom prst="rect">
            <a:avLst/>
          </a:prstGeom>
        </p:spPr>
        <p:txBody>
          <a:bodyPr vert="horz" lIns="45720" tIns="0" rIns="45720" bIns="0" anchor="b" anchorCtr="0">
            <a:normAutofit/>
          </a:bodyPr>
          <a:lstStyle/>
          <a:p>
            <a:r>
              <a:rPr lang="en-US" smtClean="0"/>
              <a:t>Click to edit Master title style</a:t>
            </a:r>
            <a:endParaRPr lang="en-US"/>
          </a:p>
        </p:txBody>
      </p:sp>
      <p:sp>
        <p:nvSpPr>
          <p:cNvPr id="7174" name="Text Placeholder 30"/>
          <p:cNvSpPr>
            <a:spLocks noGrp="1"/>
          </p:cNvSpPr>
          <p:nvPr>
            <p:ph type="body" idx="1"/>
          </p:nvPr>
        </p:nvSpPr>
        <p:spPr bwMode="auto">
          <a:xfrm>
            <a:off x="457200" y="1609725"/>
            <a:ext cx="7239000" cy="4846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7" name="Date Placeholder 26"/>
          <p:cNvSpPr>
            <a:spLocks noGrp="1"/>
          </p:cNvSpPr>
          <p:nvPr>
            <p:ph type="dt" sz="half" idx="2"/>
          </p:nvPr>
        </p:nvSpPr>
        <p:spPr>
          <a:xfrm>
            <a:off x="4246564" y="6557963"/>
            <a:ext cx="2001837" cy="227012"/>
          </a:xfrm>
          <a:prstGeom prst="rect">
            <a:avLst/>
          </a:prstGeom>
        </p:spPr>
        <p:txBody>
          <a:bodyPr vert="horz" tIns="0" bIns="0" anchor="b"/>
          <a:lstStyle>
            <a:lvl1pPr algn="l" eaLnBrk="1" fontAlgn="auto" latinLnBrk="0" hangingPunct="1">
              <a:spcBef>
                <a:spcPts val="0"/>
              </a:spcBef>
              <a:spcAft>
                <a:spcPts val="0"/>
              </a:spcAft>
              <a:defRPr kumimoji="0" sz="750">
                <a:solidFill>
                  <a:srgbClr val="B13F9A"/>
                </a:solidFill>
                <a:latin typeface="Georgia"/>
                <a:cs typeface="+mn-cs"/>
              </a:defRPr>
            </a:lvl1pPr>
            <a:extLst/>
          </a:lstStyle>
          <a:p>
            <a:pPr defTabSz="685800">
              <a:defRPr/>
            </a:pPr>
            <a:fld id="{E7BD3616-4740-4658-AA4C-FA1EA6D58662}" type="datetimeFigureOut">
              <a:rPr lang="en-US" smtClean="0"/>
              <a:pPr defTabSz="685800">
                <a:defRPr/>
              </a:pPr>
              <a:t>2/26/2020</a:t>
            </a:fld>
            <a:endParaRPr lang="en-US"/>
          </a:p>
        </p:txBody>
      </p:sp>
      <p:sp>
        <p:nvSpPr>
          <p:cNvPr id="4" name="Footer Placeholder 3"/>
          <p:cNvSpPr>
            <a:spLocks noGrp="1"/>
          </p:cNvSpPr>
          <p:nvPr>
            <p:ph type="ftr" sz="quarter" idx="3"/>
          </p:nvPr>
        </p:nvSpPr>
        <p:spPr>
          <a:xfrm>
            <a:off x="457200" y="6557963"/>
            <a:ext cx="3657600" cy="228600"/>
          </a:xfrm>
          <a:prstGeom prst="rect">
            <a:avLst/>
          </a:prstGeom>
        </p:spPr>
        <p:txBody>
          <a:bodyPr vert="horz" tIns="0" bIns="0" anchor="b"/>
          <a:lstStyle>
            <a:lvl1pPr algn="r" eaLnBrk="1" fontAlgn="auto" latinLnBrk="0" hangingPunct="1">
              <a:spcBef>
                <a:spcPts val="0"/>
              </a:spcBef>
              <a:spcAft>
                <a:spcPts val="0"/>
              </a:spcAft>
              <a:defRPr kumimoji="0" sz="750">
                <a:solidFill>
                  <a:srgbClr val="B13F9A"/>
                </a:solidFill>
                <a:latin typeface="Georgia"/>
                <a:cs typeface="+mn-cs"/>
              </a:defRPr>
            </a:lvl1pPr>
            <a:extLst/>
          </a:lstStyle>
          <a:p>
            <a:pPr defTabSz="685800">
              <a:defRPr/>
            </a:pPr>
            <a:endParaRPr lang="en-US"/>
          </a:p>
        </p:txBody>
      </p:sp>
      <p:sp>
        <p:nvSpPr>
          <p:cNvPr id="16" name="Slide Number Placeholder 15"/>
          <p:cNvSpPr>
            <a:spLocks noGrp="1"/>
          </p:cNvSpPr>
          <p:nvPr>
            <p:ph type="sldNum" sz="quarter" idx="4"/>
          </p:nvPr>
        </p:nvSpPr>
        <p:spPr>
          <a:xfrm>
            <a:off x="6251576" y="6556375"/>
            <a:ext cx="588963" cy="228600"/>
          </a:xfrm>
          <a:prstGeom prst="rect">
            <a:avLst/>
          </a:prstGeom>
        </p:spPr>
        <p:txBody>
          <a:bodyPr vert="horz" wrap="square" lIns="0" tIns="0" rIns="0" bIns="0" numCol="1" anchor="b" anchorCtr="0" compatLnSpc="1">
            <a:prstTxWarp prst="textNoShape">
              <a:avLst/>
            </a:prstTxWarp>
          </a:bodyPr>
          <a:lstStyle>
            <a:lvl1pPr algn="r" eaLnBrk="1" hangingPunct="1">
              <a:defRPr sz="825">
                <a:solidFill>
                  <a:srgbClr val="B13F9A"/>
                </a:solidFill>
                <a:latin typeface="Georgia" panose="02040502050405020303" pitchFamily="18" charset="0"/>
              </a:defRPr>
            </a:lvl1pPr>
          </a:lstStyle>
          <a:p>
            <a:pPr defTabSz="685800" fontAlgn="base">
              <a:spcBef>
                <a:spcPct val="0"/>
              </a:spcBef>
              <a:spcAft>
                <a:spcPct val="0"/>
              </a:spcAft>
              <a:defRPr/>
            </a:pPr>
            <a:fld id="{3224F561-5E1A-434A-B3C2-9168C12E0EB2}" type="slidenum">
              <a:rPr lang="en-US" altLang="en-US" smtClean="0">
                <a:cs typeface="Times New Roman" panose="02020603050405020304" pitchFamily="18" charset="0"/>
              </a:rPr>
              <a:pPr defTabSz="685800" fontAlgn="base">
                <a:spcBef>
                  <a:spcPct val="0"/>
                </a:spcBef>
                <a:spcAft>
                  <a:spcPct val="0"/>
                </a:spcAft>
                <a:defRPr/>
              </a:pPr>
              <a:t>‹#›</a:t>
            </a:fld>
            <a:endParaRPr lang="en-US" altLang="en-US">
              <a:cs typeface="Times New Roman" panose="02020603050405020304" pitchFamily="18" charset="0"/>
            </a:endParaRPr>
          </a:p>
        </p:txBody>
      </p:sp>
    </p:spTree>
    <p:extLst>
      <p:ext uri="{BB962C8B-B14F-4D97-AF65-F5344CB8AC3E}">
        <p14:creationId xmlns:p14="http://schemas.microsoft.com/office/powerpoint/2010/main" val="3523848075"/>
      </p:ext>
    </p:extLst>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Lst>
  <p:txStyles>
    <p:titleStyle>
      <a:lvl1pPr algn="l" rtl="0" eaLnBrk="0" fontAlgn="base" hangingPunct="0">
        <a:spcBef>
          <a:spcPct val="0"/>
        </a:spcBef>
        <a:spcAft>
          <a:spcPct val="0"/>
        </a:spcAft>
        <a:defRPr sz="2850" b="1" kern="1200" cap="all">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latin typeface="+mj-lt"/>
          <a:ea typeface="+mj-ea"/>
          <a:cs typeface="+mj-cs"/>
        </a:defRPr>
      </a:lvl1pPr>
      <a:lvl2pPr algn="l" rtl="0" eaLnBrk="0" fontAlgn="base" hangingPunct="0">
        <a:spcBef>
          <a:spcPct val="0"/>
        </a:spcBef>
        <a:spcAft>
          <a:spcPct val="0"/>
        </a:spcAft>
        <a:defRPr sz="2850" b="1">
          <a:solidFill>
            <a:schemeClr val="tx1"/>
          </a:solidFill>
          <a:latin typeface="Georgia" pitchFamily="18" charset="0"/>
          <a:cs typeface="Arial" charset="0"/>
        </a:defRPr>
      </a:lvl2pPr>
      <a:lvl3pPr algn="l" rtl="0" eaLnBrk="0" fontAlgn="base" hangingPunct="0">
        <a:spcBef>
          <a:spcPct val="0"/>
        </a:spcBef>
        <a:spcAft>
          <a:spcPct val="0"/>
        </a:spcAft>
        <a:defRPr sz="2850" b="1">
          <a:solidFill>
            <a:schemeClr val="tx1"/>
          </a:solidFill>
          <a:latin typeface="Georgia" pitchFamily="18" charset="0"/>
          <a:cs typeface="Arial" charset="0"/>
        </a:defRPr>
      </a:lvl3pPr>
      <a:lvl4pPr algn="l" rtl="0" eaLnBrk="0" fontAlgn="base" hangingPunct="0">
        <a:spcBef>
          <a:spcPct val="0"/>
        </a:spcBef>
        <a:spcAft>
          <a:spcPct val="0"/>
        </a:spcAft>
        <a:defRPr sz="2850" b="1">
          <a:solidFill>
            <a:schemeClr val="tx1"/>
          </a:solidFill>
          <a:latin typeface="Georgia" pitchFamily="18" charset="0"/>
          <a:cs typeface="Arial" charset="0"/>
        </a:defRPr>
      </a:lvl4pPr>
      <a:lvl5pPr algn="l" rtl="0" eaLnBrk="0" fontAlgn="base" hangingPunct="0">
        <a:spcBef>
          <a:spcPct val="0"/>
        </a:spcBef>
        <a:spcAft>
          <a:spcPct val="0"/>
        </a:spcAft>
        <a:defRPr sz="2850" b="1">
          <a:solidFill>
            <a:schemeClr val="tx1"/>
          </a:solidFill>
          <a:latin typeface="Georgia" pitchFamily="18" charset="0"/>
          <a:cs typeface="Arial" charset="0"/>
        </a:defRPr>
      </a:lvl5pPr>
      <a:lvl6pPr marL="342900" algn="l" rtl="0" fontAlgn="base">
        <a:spcBef>
          <a:spcPct val="0"/>
        </a:spcBef>
        <a:spcAft>
          <a:spcPct val="0"/>
        </a:spcAft>
        <a:defRPr sz="2850" b="1">
          <a:solidFill>
            <a:schemeClr val="tx1"/>
          </a:solidFill>
          <a:latin typeface="Georgia" pitchFamily="18" charset="0"/>
          <a:cs typeface="Arial" charset="0"/>
        </a:defRPr>
      </a:lvl6pPr>
      <a:lvl7pPr marL="685800" algn="l" rtl="0" fontAlgn="base">
        <a:spcBef>
          <a:spcPct val="0"/>
        </a:spcBef>
        <a:spcAft>
          <a:spcPct val="0"/>
        </a:spcAft>
        <a:defRPr sz="2850" b="1">
          <a:solidFill>
            <a:schemeClr val="tx1"/>
          </a:solidFill>
          <a:latin typeface="Georgia" pitchFamily="18" charset="0"/>
          <a:cs typeface="Arial" charset="0"/>
        </a:defRPr>
      </a:lvl7pPr>
      <a:lvl8pPr marL="1028700" algn="l" rtl="0" fontAlgn="base">
        <a:spcBef>
          <a:spcPct val="0"/>
        </a:spcBef>
        <a:spcAft>
          <a:spcPct val="0"/>
        </a:spcAft>
        <a:defRPr sz="2850" b="1">
          <a:solidFill>
            <a:schemeClr val="tx1"/>
          </a:solidFill>
          <a:latin typeface="Georgia" pitchFamily="18" charset="0"/>
          <a:cs typeface="Arial" charset="0"/>
        </a:defRPr>
      </a:lvl8pPr>
      <a:lvl9pPr marL="1371600" algn="l" rtl="0" fontAlgn="base">
        <a:spcBef>
          <a:spcPct val="0"/>
        </a:spcBef>
        <a:spcAft>
          <a:spcPct val="0"/>
        </a:spcAft>
        <a:defRPr sz="2850" b="1">
          <a:solidFill>
            <a:schemeClr val="tx1"/>
          </a:solidFill>
          <a:latin typeface="Georgia" pitchFamily="18" charset="0"/>
          <a:cs typeface="Arial" charset="0"/>
        </a:defRPr>
      </a:lvl9pPr>
      <a:extLst/>
    </p:titleStyle>
    <p:bodyStyle>
      <a:lvl1pPr marL="204788" indent="-204788" algn="l" rtl="0" eaLnBrk="0" fontAlgn="base" hangingPunct="0">
        <a:spcBef>
          <a:spcPts val="450"/>
        </a:spcBef>
        <a:spcAft>
          <a:spcPct val="0"/>
        </a:spcAft>
        <a:buClr>
          <a:schemeClr val="tx2"/>
        </a:buClr>
        <a:buSzPct val="73000"/>
        <a:buFont typeface="Wingdings 2" panose="05020102010507070707" pitchFamily="18" charset="2"/>
        <a:buChar char=""/>
        <a:defRPr sz="1950" kern="1200">
          <a:solidFill>
            <a:schemeClr val="tx1"/>
          </a:solidFill>
          <a:latin typeface="+mn-lt"/>
          <a:ea typeface="+mn-ea"/>
          <a:cs typeface="+mn-cs"/>
        </a:defRPr>
      </a:lvl1pPr>
      <a:lvl2pPr marL="390525" indent="-171450" algn="l" rtl="0" eaLnBrk="0" fontAlgn="base" hangingPunct="0">
        <a:spcBef>
          <a:spcPts val="375"/>
        </a:spcBef>
        <a:spcAft>
          <a:spcPct val="0"/>
        </a:spcAft>
        <a:buClr>
          <a:srgbClr val="F9B639"/>
        </a:buClr>
        <a:buSzPct val="80000"/>
        <a:buFont typeface="Wingdings 2" panose="05020102010507070707" pitchFamily="18" charset="2"/>
        <a:buChar char=""/>
        <a:defRPr sz="1725" kern="1200">
          <a:solidFill>
            <a:srgbClr val="6C6C6C"/>
          </a:solidFill>
          <a:latin typeface="+mn-lt"/>
          <a:ea typeface="+mn-ea"/>
          <a:cs typeface="+mn-cs"/>
        </a:defRPr>
      </a:lvl2pPr>
      <a:lvl3pPr marL="569119" indent="-171450" algn="l" rtl="0" eaLnBrk="0" fontAlgn="base" hangingPunct="0">
        <a:spcBef>
          <a:spcPts val="300"/>
        </a:spcBef>
        <a:spcAft>
          <a:spcPct val="0"/>
        </a:spcAft>
        <a:buClr>
          <a:srgbClr val="F9B639"/>
        </a:buClr>
        <a:buSzPct val="60000"/>
        <a:buFont typeface="Wingdings" panose="05000000000000000000" pitchFamily="2" charset="2"/>
        <a:buChar char=""/>
        <a:defRPr sz="1500" kern="1200">
          <a:solidFill>
            <a:schemeClr val="tx1"/>
          </a:solidFill>
          <a:latin typeface="+mn-lt"/>
          <a:ea typeface="+mn-ea"/>
          <a:cs typeface="+mn-cs"/>
        </a:defRPr>
      </a:lvl3pPr>
      <a:lvl4pPr marL="753666" indent="-171450" algn="l" rtl="0" eaLnBrk="0" fontAlgn="base" hangingPunct="0">
        <a:spcBef>
          <a:spcPct val="20000"/>
        </a:spcBef>
        <a:spcAft>
          <a:spcPct val="0"/>
        </a:spcAft>
        <a:buClr>
          <a:srgbClr val="F9B639"/>
        </a:buClr>
        <a:buSzPct val="80000"/>
        <a:buFont typeface="Wingdings 2" panose="05020102010507070707" pitchFamily="18" charset="2"/>
        <a:buChar char=""/>
        <a:defRPr sz="1500" kern="1200">
          <a:solidFill>
            <a:srgbClr val="6C6C6C"/>
          </a:solidFill>
          <a:latin typeface="+mn-lt"/>
          <a:ea typeface="+mn-ea"/>
          <a:cs typeface="+mn-cs"/>
        </a:defRPr>
      </a:lvl4pPr>
      <a:lvl5pPr marL="959644" indent="-171450" algn="l" rtl="0" eaLnBrk="0" fontAlgn="base" hangingPunct="0">
        <a:spcBef>
          <a:spcPts val="300"/>
        </a:spcBef>
        <a:spcAft>
          <a:spcPct val="0"/>
        </a:spcAft>
        <a:buClr>
          <a:srgbClr val="F9B639"/>
        </a:buClr>
        <a:buSzPct val="70000"/>
        <a:buFont typeface="Wingdings" panose="05000000000000000000" pitchFamily="2" charset="2"/>
        <a:buChar char=""/>
        <a:defRPr kern="1200">
          <a:solidFill>
            <a:schemeClr val="tx1"/>
          </a:solidFill>
          <a:latin typeface="+mn-lt"/>
          <a:ea typeface="+mn-ea"/>
          <a:cs typeface="+mn-cs"/>
        </a:defRPr>
      </a:lvl5pPr>
      <a:lvl6pPr marL="1104138" indent="-137160" algn="l" rtl="0" eaLnBrk="1" latinLnBrk="0" hangingPunct="1">
        <a:spcBef>
          <a:spcPts val="300"/>
        </a:spcBef>
        <a:buClr>
          <a:schemeClr val="accent4"/>
        </a:buClr>
        <a:buSzPct val="80000"/>
        <a:buFont typeface="Wingdings 2"/>
        <a:buChar char=""/>
        <a:defRPr kumimoji="0" sz="1350" kern="1200">
          <a:solidFill>
            <a:schemeClr val="tx1">
              <a:tint val="85000"/>
            </a:schemeClr>
          </a:solidFill>
          <a:latin typeface="+mn-lt"/>
          <a:ea typeface="+mn-ea"/>
          <a:cs typeface="+mn-cs"/>
        </a:defRPr>
      </a:lvl6pPr>
      <a:lvl7pPr marL="1255014" indent="-137160" algn="l" rtl="0" eaLnBrk="1" latinLnBrk="0" hangingPunct="1">
        <a:spcBef>
          <a:spcPct val="20000"/>
        </a:spcBef>
        <a:buClr>
          <a:schemeClr val="accent4"/>
        </a:buClr>
        <a:buSzPct val="80000"/>
        <a:buFont typeface="Wingdings 2"/>
        <a:buChar char=""/>
        <a:defRPr kumimoji="0" sz="1200" kern="1200" baseline="0">
          <a:solidFill>
            <a:schemeClr val="tx1"/>
          </a:solidFill>
          <a:latin typeface="+mn-lt"/>
          <a:ea typeface="+mn-ea"/>
          <a:cs typeface="+mn-cs"/>
        </a:defRPr>
      </a:lvl7pPr>
      <a:lvl8pPr marL="1385316" indent="-137160" algn="l" rtl="0" eaLnBrk="1" latinLnBrk="0" hangingPunct="1">
        <a:spcBef>
          <a:spcPts val="225"/>
        </a:spcBef>
        <a:buClr>
          <a:schemeClr val="accent4"/>
        </a:buClr>
        <a:buSzPct val="100000"/>
        <a:buChar char="•"/>
        <a:defRPr kumimoji="0" sz="1200" kern="1200" baseline="0">
          <a:solidFill>
            <a:schemeClr val="tx1">
              <a:tint val="85000"/>
            </a:schemeClr>
          </a:solidFill>
          <a:latin typeface="+mn-lt"/>
          <a:ea typeface="+mn-ea"/>
          <a:cs typeface="+mn-cs"/>
        </a:defRPr>
      </a:lvl8pPr>
      <a:lvl9pPr marL="1543050" indent="-137160" algn="l" rtl="0" eaLnBrk="1" latinLnBrk="0" hangingPunct="1">
        <a:spcBef>
          <a:spcPct val="20000"/>
        </a:spcBef>
        <a:buClr>
          <a:schemeClr val="accent4"/>
        </a:buClr>
        <a:buSzPct val="100000"/>
        <a:buFont typeface="Wingdings"/>
        <a:buChar char="§"/>
        <a:defRPr kumimoji="0" sz="105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342900" algn="l" rtl="0" eaLnBrk="1" latinLnBrk="0" hangingPunct="1">
        <a:defRPr kumimoji="0" kern="1200">
          <a:solidFill>
            <a:schemeClr val="tx1"/>
          </a:solidFill>
          <a:latin typeface="+mn-lt"/>
          <a:ea typeface="+mn-ea"/>
          <a:cs typeface="+mn-cs"/>
        </a:defRPr>
      </a:lvl2pPr>
      <a:lvl3pPr marL="685800" algn="l" rtl="0" eaLnBrk="1" latinLnBrk="0" hangingPunct="1">
        <a:defRPr kumimoji="0" kern="1200">
          <a:solidFill>
            <a:schemeClr val="tx1"/>
          </a:solidFill>
          <a:latin typeface="+mn-lt"/>
          <a:ea typeface="+mn-ea"/>
          <a:cs typeface="+mn-cs"/>
        </a:defRPr>
      </a:lvl3pPr>
      <a:lvl4pPr marL="1028700" algn="l" rtl="0" eaLnBrk="1" latinLnBrk="0" hangingPunct="1">
        <a:defRPr kumimoji="0" kern="1200">
          <a:solidFill>
            <a:schemeClr val="tx1"/>
          </a:solidFill>
          <a:latin typeface="+mn-lt"/>
          <a:ea typeface="+mn-ea"/>
          <a:cs typeface="+mn-cs"/>
        </a:defRPr>
      </a:lvl4pPr>
      <a:lvl5pPr marL="1371600" algn="l" rtl="0" eaLnBrk="1" latinLnBrk="0" hangingPunct="1">
        <a:defRPr kumimoji="0" kern="1200">
          <a:solidFill>
            <a:schemeClr val="tx1"/>
          </a:solidFill>
          <a:latin typeface="+mn-lt"/>
          <a:ea typeface="+mn-ea"/>
          <a:cs typeface="+mn-cs"/>
        </a:defRPr>
      </a:lvl5pPr>
      <a:lvl6pPr marL="1714500" algn="l" rtl="0" eaLnBrk="1" latinLnBrk="0" hangingPunct="1">
        <a:defRPr kumimoji="0" kern="1200">
          <a:solidFill>
            <a:schemeClr val="tx1"/>
          </a:solidFill>
          <a:latin typeface="+mn-lt"/>
          <a:ea typeface="+mn-ea"/>
          <a:cs typeface="+mn-cs"/>
        </a:defRPr>
      </a:lvl6pPr>
      <a:lvl7pPr marL="2057400" algn="l" rtl="0" eaLnBrk="1" latinLnBrk="0" hangingPunct="1">
        <a:defRPr kumimoji="0" kern="1200">
          <a:solidFill>
            <a:schemeClr val="tx1"/>
          </a:solidFill>
          <a:latin typeface="+mn-lt"/>
          <a:ea typeface="+mn-ea"/>
          <a:cs typeface="+mn-cs"/>
        </a:defRPr>
      </a:lvl7pPr>
      <a:lvl8pPr marL="2400300" algn="l" rtl="0" eaLnBrk="1" latinLnBrk="0" hangingPunct="1">
        <a:defRPr kumimoji="0" kern="1200">
          <a:solidFill>
            <a:schemeClr val="tx1"/>
          </a:solidFill>
          <a:latin typeface="+mn-lt"/>
          <a:ea typeface="+mn-ea"/>
          <a:cs typeface="+mn-cs"/>
        </a:defRPr>
      </a:lvl8pPr>
      <a:lvl9pPr marL="2743200" algn="l" rtl="0" eaLnBrk="1" latinLnBrk="0" hangingPunct="1">
        <a:defRPr kumimoji="0" kern="1200">
          <a:solidFill>
            <a:schemeClr val="tx1"/>
          </a:solidFill>
          <a:latin typeface="+mn-lt"/>
          <a:ea typeface="+mn-ea"/>
          <a:cs typeface="+mn-cs"/>
        </a:defRPr>
      </a:lvl9pPr>
      <a:extLst/>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3" cstate="email">
              <a:alphaModFix amt="43000"/>
              <a:extLst>
                <a:ext uri="{28A0092B-C50C-407E-A947-70E740481C1C}">
                  <a14:useLocalDpi xmlns:a14="http://schemas.microsoft.com/office/drawing/2010/main"/>
                </a:ext>
              </a:extLst>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Georgia"/>
              <a:ea typeface="+mn-ea"/>
              <a:cs typeface="+mn-cs"/>
            </a:endParaRPr>
          </a:p>
        </p:txBody>
      </p:sp>
      <p:sp>
        <p:nvSpPr>
          <p:cNvPr id="3" name="Title Placeholder 2"/>
          <p:cNvSpPr>
            <a:spLocks noGrp="1"/>
          </p:cNvSpPr>
          <p:nvPr>
            <p:ph type="title"/>
          </p:nvPr>
        </p:nvSpPr>
        <p:spPr>
          <a:xfrm>
            <a:off x="457200" y="320675"/>
            <a:ext cx="7239000" cy="1143000"/>
          </a:xfrm>
          <a:prstGeom prst="rect">
            <a:avLst/>
          </a:prstGeom>
        </p:spPr>
        <p:txBody>
          <a:bodyPr vert="horz" lIns="45720" tIns="0" rIns="45720" bIns="0" anchor="b" anchorCtr="0">
            <a:normAutofit/>
          </a:bodyPr>
          <a:lstStyle/>
          <a:p>
            <a:r>
              <a:rPr lang="en-US" smtClean="0"/>
              <a:t>Click to edit Master title style</a:t>
            </a:r>
            <a:endParaRPr lang="en-US"/>
          </a:p>
        </p:txBody>
      </p:sp>
      <p:sp>
        <p:nvSpPr>
          <p:cNvPr id="7174" name="Text Placeholder 30"/>
          <p:cNvSpPr>
            <a:spLocks noGrp="1"/>
          </p:cNvSpPr>
          <p:nvPr>
            <p:ph type="body" idx="1"/>
          </p:nvPr>
        </p:nvSpPr>
        <p:spPr bwMode="auto">
          <a:xfrm>
            <a:off x="457200" y="1609725"/>
            <a:ext cx="7239000" cy="4846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7" name="Date Placeholder 26"/>
          <p:cNvSpPr>
            <a:spLocks noGrp="1"/>
          </p:cNvSpPr>
          <p:nvPr>
            <p:ph type="dt" sz="half" idx="2"/>
          </p:nvPr>
        </p:nvSpPr>
        <p:spPr>
          <a:xfrm>
            <a:off x="4246564" y="6557963"/>
            <a:ext cx="2001837" cy="227012"/>
          </a:xfrm>
          <a:prstGeom prst="rect">
            <a:avLst/>
          </a:prstGeom>
        </p:spPr>
        <p:txBody>
          <a:bodyPr vert="horz" tIns="0" bIns="0" anchor="b"/>
          <a:lstStyle>
            <a:lvl1pPr algn="l" eaLnBrk="1" fontAlgn="auto" latinLnBrk="0" hangingPunct="1">
              <a:spcBef>
                <a:spcPts val="0"/>
              </a:spcBef>
              <a:spcAft>
                <a:spcPts val="0"/>
              </a:spcAft>
              <a:defRPr kumimoji="0" sz="750">
                <a:solidFill>
                  <a:srgbClr val="B13F9A"/>
                </a:solidFill>
                <a:latin typeface="Georgia"/>
                <a:cs typeface="+mn-cs"/>
              </a:defRPr>
            </a:lvl1pPr>
            <a:extLst/>
          </a:lstStyle>
          <a:p>
            <a:pPr defTabSz="685800">
              <a:defRPr/>
            </a:pPr>
            <a:fld id="{E7BD3616-4740-4658-AA4C-FA1EA6D58662}" type="datetimeFigureOut">
              <a:rPr lang="en-US" smtClean="0"/>
              <a:pPr defTabSz="685800">
                <a:defRPr/>
              </a:pPr>
              <a:t>2/26/2020</a:t>
            </a:fld>
            <a:endParaRPr lang="en-US"/>
          </a:p>
        </p:txBody>
      </p:sp>
      <p:sp>
        <p:nvSpPr>
          <p:cNvPr id="4" name="Footer Placeholder 3"/>
          <p:cNvSpPr>
            <a:spLocks noGrp="1"/>
          </p:cNvSpPr>
          <p:nvPr>
            <p:ph type="ftr" sz="quarter" idx="3"/>
          </p:nvPr>
        </p:nvSpPr>
        <p:spPr>
          <a:xfrm>
            <a:off x="457200" y="6557963"/>
            <a:ext cx="3657600" cy="228600"/>
          </a:xfrm>
          <a:prstGeom prst="rect">
            <a:avLst/>
          </a:prstGeom>
        </p:spPr>
        <p:txBody>
          <a:bodyPr vert="horz" tIns="0" bIns="0" anchor="b"/>
          <a:lstStyle>
            <a:lvl1pPr algn="r" eaLnBrk="1" fontAlgn="auto" latinLnBrk="0" hangingPunct="1">
              <a:spcBef>
                <a:spcPts val="0"/>
              </a:spcBef>
              <a:spcAft>
                <a:spcPts val="0"/>
              </a:spcAft>
              <a:defRPr kumimoji="0" sz="750">
                <a:solidFill>
                  <a:srgbClr val="B13F9A"/>
                </a:solidFill>
                <a:latin typeface="Georgia"/>
                <a:cs typeface="+mn-cs"/>
              </a:defRPr>
            </a:lvl1pPr>
            <a:extLst/>
          </a:lstStyle>
          <a:p>
            <a:pPr defTabSz="685800">
              <a:defRPr/>
            </a:pPr>
            <a:endParaRPr lang="en-US"/>
          </a:p>
        </p:txBody>
      </p:sp>
      <p:sp>
        <p:nvSpPr>
          <p:cNvPr id="16" name="Slide Number Placeholder 15"/>
          <p:cNvSpPr>
            <a:spLocks noGrp="1"/>
          </p:cNvSpPr>
          <p:nvPr>
            <p:ph type="sldNum" sz="quarter" idx="4"/>
          </p:nvPr>
        </p:nvSpPr>
        <p:spPr>
          <a:xfrm>
            <a:off x="6251576" y="6556375"/>
            <a:ext cx="588963" cy="228600"/>
          </a:xfrm>
          <a:prstGeom prst="rect">
            <a:avLst/>
          </a:prstGeom>
        </p:spPr>
        <p:txBody>
          <a:bodyPr vert="horz" wrap="square" lIns="0" tIns="0" rIns="0" bIns="0" numCol="1" anchor="b" anchorCtr="0" compatLnSpc="1">
            <a:prstTxWarp prst="textNoShape">
              <a:avLst/>
            </a:prstTxWarp>
          </a:bodyPr>
          <a:lstStyle>
            <a:lvl1pPr algn="r" eaLnBrk="1" hangingPunct="1">
              <a:defRPr sz="825">
                <a:solidFill>
                  <a:srgbClr val="B13F9A"/>
                </a:solidFill>
                <a:latin typeface="Georgia" panose="02040502050405020303" pitchFamily="18" charset="0"/>
              </a:defRPr>
            </a:lvl1pPr>
          </a:lstStyle>
          <a:p>
            <a:pPr defTabSz="685800" fontAlgn="base">
              <a:spcBef>
                <a:spcPct val="0"/>
              </a:spcBef>
              <a:spcAft>
                <a:spcPct val="0"/>
              </a:spcAft>
              <a:defRPr/>
            </a:pPr>
            <a:fld id="{3224F561-5E1A-434A-B3C2-9168C12E0EB2}" type="slidenum">
              <a:rPr lang="en-US" altLang="en-US" smtClean="0">
                <a:cs typeface="Times New Roman" panose="02020603050405020304" pitchFamily="18" charset="0"/>
              </a:rPr>
              <a:pPr defTabSz="685800" fontAlgn="base">
                <a:spcBef>
                  <a:spcPct val="0"/>
                </a:spcBef>
                <a:spcAft>
                  <a:spcPct val="0"/>
                </a:spcAft>
                <a:defRPr/>
              </a:pPr>
              <a:t>‹#›</a:t>
            </a:fld>
            <a:endParaRPr lang="en-US" altLang="en-US">
              <a:cs typeface="Times New Roman" panose="02020603050405020304" pitchFamily="18" charset="0"/>
            </a:endParaRPr>
          </a:p>
        </p:txBody>
      </p:sp>
    </p:spTree>
    <p:extLst>
      <p:ext uri="{BB962C8B-B14F-4D97-AF65-F5344CB8AC3E}">
        <p14:creationId xmlns:p14="http://schemas.microsoft.com/office/powerpoint/2010/main" val="3589310399"/>
      </p:ext>
    </p:extLst>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78" r:id="rId6"/>
    <p:sldLayoutId id="2147483779" r:id="rId7"/>
    <p:sldLayoutId id="2147483780" r:id="rId8"/>
    <p:sldLayoutId id="2147483781" r:id="rId9"/>
    <p:sldLayoutId id="2147483782" r:id="rId10"/>
    <p:sldLayoutId id="2147483783" r:id="rId11"/>
  </p:sldLayoutIdLst>
  <p:txStyles>
    <p:titleStyle>
      <a:lvl1pPr algn="l" rtl="0" eaLnBrk="0" fontAlgn="base" hangingPunct="0">
        <a:spcBef>
          <a:spcPct val="0"/>
        </a:spcBef>
        <a:spcAft>
          <a:spcPct val="0"/>
        </a:spcAft>
        <a:defRPr sz="2850" b="1" kern="1200" cap="all">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latin typeface="+mj-lt"/>
          <a:ea typeface="+mj-ea"/>
          <a:cs typeface="+mj-cs"/>
        </a:defRPr>
      </a:lvl1pPr>
      <a:lvl2pPr algn="l" rtl="0" eaLnBrk="0" fontAlgn="base" hangingPunct="0">
        <a:spcBef>
          <a:spcPct val="0"/>
        </a:spcBef>
        <a:spcAft>
          <a:spcPct val="0"/>
        </a:spcAft>
        <a:defRPr sz="2850" b="1">
          <a:solidFill>
            <a:schemeClr val="tx1"/>
          </a:solidFill>
          <a:latin typeface="Georgia" pitchFamily="18" charset="0"/>
          <a:cs typeface="Arial" charset="0"/>
        </a:defRPr>
      </a:lvl2pPr>
      <a:lvl3pPr algn="l" rtl="0" eaLnBrk="0" fontAlgn="base" hangingPunct="0">
        <a:spcBef>
          <a:spcPct val="0"/>
        </a:spcBef>
        <a:spcAft>
          <a:spcPct val="0"/>
        </a:spcAft>
        <a:defRPr sz="2850" b="1">
          <a:solidFill>
            <a:schemeClr val="tx1"/>
          </a:solidFill>
          <a:latin typeface="Georgia" pitchFamily="18" charset="0"/>
          <a:cs typeface="Arial" charset="0"/>
        </a:defRPr>
      </a:lvl3pPr>
      <a:lvl4pPr algn="l" rtl="0" eaLnBrk="0" fontAlgn="base" hangingPunct="0">
        <a:spcBef>
          <a:spcPct val="0"/>
        </a:spcBef>
        <a:spcAft>
          <a:spcPct val="0"/>
        </a:spcAft>
        <a:defRPr sz="2850" b="1">
          <a:solidFill>
            <a:schemeClr val="tx1"/>
          </a:solidFill>
          <a:latin typeface="Georgia" pitchFamily="18" charset="0"/>
          <a:cs typeface="Arial" charset="0"/>
        </a:defRPr>
      </a:lvl4pPr>
      <a:lvl5pPr algn="l" rtl="0" eaLnBrk="0" fontAlgn="base" hangingPunct="0">
        <a:spcBef>
          <a:spcPct val="0"/>
        </a:spcBef>
        <a:spcAft>
          <a:spcPct val="0"/>
        </a:spcAft>
        <a:defRPr sz="2850" b="1">
          <a:solidFill>
            <a:schemeClr val="tx1"/>
          </a:solidFill>
          <a:latin typeface="Georgia" pitchFamily="18" charset="0"/>
          <a:cs typeface="Arial" charset="0"/>
        </a:defRPr>
      </a:lvl5pPr>
      <a:lvl6pPr marL="342900" algn="l" rtl="0" fontAlgn="base">
        <a:spcBef>
          <a:spcPct val="0"/>
        </a:spcBef>
        <a:spcAft>
          <a:spcPct val="0"/>
        </a:spcAft>
        <a:defRPr sz="2850" b="1">
          <a:solidFill>
            <a:schemeClr val="tx1"/>
          </a:solidFill>
          <a:latin typeface="Georgia" pitchFamily="18" charset="0"/>
          <a:cs typeface="Arial" charset="0"/>
        </a:defRPr>
      </a:lvl6pPr>
      <a:lvl7pPr marL="685800" algn="l" rtl="0" fontAlgn="base">
        <a:spcBef>
          <a:spcPct val="0"/>
        </a:spcBef>
        <a:spcAft>
          <a:spcPct val="0"/>
        </a:spcAft>
        <a:defRPr sz="2850" b="1">
          <a:solidFill>
            <a:schemeClr val="tx1"/>
          </a:solidFill>
          <a:latin typeface="Georgia" pitchFamily="18" charset="0"/>
          <a:cs typeface="Arial" charset="0"/>
        </a:defRPr>
      </a:lvl7pPr>
      <a:lvl8pPr marL="1028700" algn="l" rtl="0" fontAlgn="base">
        <a:spcBef>
          <a:spcPct val="0"/>
        </a:spcBef>
        <a:spcAft>
          <a:spcPct val="0"/>
        </a:spcAft>
        <a:defRPr sz="2850" b="1">
          <a:solidFill>
            <a:schemeClr val="tx1"/>
          </a:solidFill>
          <a:latin typeface="Georgia" pitchFamily="18" charset="0"/>
          <a:cs typeface="Arial" charset="0"/>
        </a:defRPr>
      </a:lvl8pPr>
      <a:lvl9pPr marL="1371600" algn="l" rtl="0" fontAlgn="base">
        <a:spcBef>
          <a:spcPct val="0"/>
        </a:spcBef>
        <a:spcAft>
          <a:spcPct val="0"/>
        </a:spcAft>
        <a:defRPr sz="2850" b="1">
          <a:solidFill>
            <a:schemeClr val="tx1"/>
          </a:solidFill>
          <a:latin typeface="Georgia" pitchFamily="18" charset="0"/>
          <a:cs typeface="Arial" charset="0"/>
        </a:defRPr>
      </a:lvl9pPr>
      <a:extLst/>
    </p:titleStyle>
    <p:bodyStyle>
      <a:lvl1pPr marL="204788" indent="-204788" algn="l" rtl="0" eaLnBrk="0" fontAlgn="base" hangingPunct="0">
        <a:spcBef>
          <a:spcPts val="450"/>
        </a:spcBef>
        <a:spcAft>
          <a:spcPct val="0"/>
        </a:spcAft>
        <a:buClr>
          <a:schemeClr val="tx2"/>
        </a:buClr>
        <a:buSzPct val="73000"/>
        <a:buFont typeface="Wingdings 2" panose="05020102010507070707" pitchFamily="18" charset="2"/>
        <a:buChar char=""/>
        <a:defRPr sz="1950" kern="1200">
          <a:solidFill>
            <a:schemeClr val="tx1"/>
          </a:solidFill>
          <a:latin typeface="+mn-lt"/>
          <a:ea typeface="+mn-ea"/>
          <a:cs typeface="+mn-cs"/>
        </a:defRPr>
      </a:lvl1pPr>
      <a:lvl2pPr marL="390525" indent="-171450" algn="l" rtl="0" eaLnBrk="0" fontAlgn="base" hangingPunct="0">
        <a:spcBef>
          <a:spcPts val="375"/>
        </a:spcBef>
        <a:spcAft>
          <a:spcPct val="0"/>
        </a:spcAft>
        <a:buClr>
          <a:srgbClr val="F9B639"/>
        </a:buClr>
        <a:buSzPct val="80000"/>
        <a:buFont typeface="Wingdings 2" panose="05020102010507070707" pitchFamily="18" charset="2"/>
        <a:buChar char=""/>
        <a:defRPr sz="1725" kern="1200">
          <a:solidFill>
            <a:srgbClr val="6C6C6C"/>
          </a:solidFill>
          <a:latin typeface="+mn-lt"/>
          <a:ea typeface="+mn-ea"/>
          <a:cs typeface="+mn-cs"/>
        </a:defRPr>
      </a:lvl2pPr>
      <a:lvl3pPr marL="569119" indent="-171450" algn="l" rtl="0" eaLnBrk="0" fontAlgn="base" hangingPunct="0">
        <a:spcBef>
          <a:spcPts val="300"/>
        </a:spcBef>
        <a:spcAft>
          <a:spcPct val="0"/>
        </a:spcAft>
        <a:buClr>
          <a:srgbClr val="F9B639"/>
        </a:buClr>
        <a:buSzPct val="60000"/>
        <a:buFont typeface="Wingdings" panose="05000000000000000000" pitchFamily="2" charset="2"/>
        <a:buChar char=""/>
        <a:defRPr sz="1500" kern="1200">
          <a:solidFill>
            <a:schemeClr val="tx1"/>
          </a:solidFill>
          <a:latin typeface="+mn-lt"/>
          <a:ea typeface="+mn-ea"/>
          <a:cs typeface="+mn-cs"/>
        </a:defRPr>
      </a:lvl3pPr>
      <a:lvl4pPr marL="753666" indent="-171450" algn="l" rtl="0" eaLnBrk="0" fontAlgn="base" hangingPunct="0">
        <a:spcBef>
          <a:spcPct val="20000"/>
        </a:spcBef>
        <a:spcAft>
          <a:spcPct val="0"/>
        </a:spcAft>
        <a:buClr>
          <a:srgbClr val="F9B639"/>
        </a:buClr>
        <a:buSzPct val="80000"/>
        <a:buFont typeface="Wingdings 2" panose="05020102010507070707" pitchFamily="18" charset="2"/>
        <a:buChar char=""/>
        <a:defRPr sz="1500" kern="1200">
          <a:solidFill>
            <a:srgbClr val="6C6C6C"/>
          </a:solidFill>
          <a:latin typeface="+mn-lt"/>
          <a:ea typeface="+mn-ea"/>
          <a:cs typeface="+mn-cs"/>
        </a:defRPr>
      </a:lvl4pPr>
      <a:lvl5pPr marL="959644" indent="-171450" algn="l" rtl="0" eaLnBrk="0" fontAlgn="base" hangingPunct="0">
        <a:spcBef>
          <a:spcPts val="300"/>
        </a:spcBef>
        <a:spcAft>
          <a:spcPct val="0"/>
        </a:spcAft>
        <a:buClr>
          <a:srgbClr val="F9B639"/>
        </a:buClr>
        <a:buSzPct val="70000"/>
        <a:buFont typeface="Wingdings" panose="05000000000000000000" pitchFamily="2" charset="2"/>
        <a:buChar char=""/>
        <a:defRPr kern="1200">
          <a:solidFill>
            <a:schemeClr val="tx1"/>
          </a:solidFill>
          <a:latin typeface="+mn-lt"/>
          <a:ea typeface="+mn-ea"/>
          <a:cs typeface="+mn-cs"/>
        </a:defRPr>
      </a:lvl5pPr>
      <a:lvl6pPr marL="1104138" indent="-137160" algn="l" rtl="0" eaLnBrk="1" latinLnBrk="0" hangingPunct="1">
        <a:spcBef>
          <a:spcPts val="300"/>
        </a:spcBef>
        <a:buClr>
          <a:schemeClr val="accent4"/>
        </a:buClr>
        <a:buSzPct val="80000"/>
        <a:buFont typeface="Wingdings 2"/>
        <a:buChar char=""/>
        <a:defRPr kumimoji="0" sz="1350" kern="1200">
          <a:solidFill>
            <a:schemeClr val="tx1">
              <a:tint val="85000"/>
            </a:schemeClr>
          </a:solidFill>
          <a:latin typeface="+mn-lt"/>
          <a:ea typeface="+mn-ea"/>
          <a:cs typeface="+mn-cs"/>
        </a:defRPr>
      </a:lvl6pPr>
      <a:lvl7pPr marL="1255014" indent="-137160" algn="l" rtl="0" eaLnBrk="1" latinLnBrk="0" hangingPunct="1">
        <a:spcBef>
          <a:spcPct val="20000"/>
        </a:spcBef>
        <a:buClr>
          <a:schemeClr val="accent4"/>
        </a:buClr>
        <a:buSzPct val="80000"/>
        <a:buFont typeface="Wingdings 2"/>
        <a:buChar char=""/>
        <a:defRPr kumimoji="0" sz="1200" kern="1200" baseline="0">
          <a:solidFill>
            <a:schemeClr val="tx1"/>
          </a:solidFill>
          <a:latin typeface="+mn-lt"/>
          <a:ea typeface="+mn-ea"/>
          <a:cs typeface="+mn-cs"/>
        </a:defRPr>
      </a:lvl7pPr>
      <a:lvl8pPr marL="1385316" indent="-137160" algn="l" rtl="0" eaLnBrk="1" latinLnBrk="0" hangingPunct="1">
        <a:spcBef>
          <a:spcPts val="225"/>
        </a:spcBef>
        <a:buClr>
          <a:schemeClr val="accent4"/>
        </a:buClr>
        <a:buSzPct val="100000"/>
        <a:buChar char="•"/>
        <a:defRPr kumimoji="0" sz="1200" kern="1200" baseline="0">
          <a:solidFill>
            <a:schemeClr val="tx1">
              <a:tint val="85000"/>
            </a:schemeClr>
          </a:solidFill>
          <a:latin typeface="+mn-lt"/>
          <a:ea typeface="+mn-ea"/>
          <a:cs typeface="+mn-cs"/>
        </a:defRPr>
      </a:lvl8pPr>
      <a:lvl9pPr marL="1543050" indent="-137160" algn="l" rtl="0" eaLnBrk="1" latinLnBrk="0" hangingPunct="1">
        <a:spcBef>
          <a:spcPct val="20000"/>
        </a:spcBef>
        <a:buClr>
          <a:schemeClr val="accent4"/>
        </a:buClr>
        <a:buSzPct val="100000"/>
        <a:buFont typeface="Wingdings"/>
        <a:buChar char="§"/>
        <a:defRPr kumimoji="0" sz="105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342900" algn="l" rtl="0" eaLnBrk="1" latinLnBrk="0" hangingPunct="1">
        <a:defRPr kumimoji="0" kern="1200">
          <a:solidFill>
            <a:schemeClr val="tx1"/>
          </a:solidFill>
          <a:latin typeface="+mn-lt"/>
          <a:ea typeface="+mn-ea"/>
          <a:cs typeface="+mn-cs"/>
        </a:defRPr>
      </a:lvl2pPr>
      <a:lvl3pPr marL="685800" algn="l" rtl="0" eaLnBrk="1" latinLnBrk="0" hangingPunct="1">
        <a:defRPr kumimoji="0" kern="1200">
          <a:solidFill>
            <a:schemeClr val="tx1"/>
          </a:solidFill>
          <a:latin typeface="+mn-lt"/>
          <a:ea typeface="+mn-ea"/>
          <a:cs typeface="+mn-cs"/>
        </a:defRPr>
      </a:lvl3pPr>
      <a:lvl4pPr marL="1028700" algn="l" rtl="0" eaLnBrk="1" latinLnBrk="0" hangingPunct="1">
        <a:defRPr kumimoji="0" kern="1200">
          <a:solidFill>
            <a:schemeClr val="tx1"/>
          </a:solidFill>
          <a:latin typeface="+mn-lt"/>
          <a:ea typeface="+mn-ea"/>
          <a:cs typeface="+mn-cs"/>
        </a:defRPr>
      </a:lvl4pPr>
      <a:lvl5pPr marL="1371600" algn="l" rtl="0" eaLnBrk="1" latinLnBrk="0" hangingPunct="1">
        <a:defRPr kumimoji="0" kern="1200">
          <a:solidFill>
            <a:schemeClr val="tx1"/>
          </a:solidFill>
          <a:latin typeface="+mn-lt"/>
          <a:ea typeface="+mn-ea"/>
          <a:cs typeface="+mn-cs"/>
        </a:defRPr>
      </a:lvl5pPr>
      <a:lvl6pPr marL="1714500" algn="l" rtl="0" eaLnBrk="1" latinLnBrk="0" hangingPunct="1">
        <a:defRPr kumimoji="0" kern="1200">
          <a:solidFill>
            <a:schemeClr val="tx1"/>
          </a:solidFill>
          <a:latin typeface="+mn-lt"/>
          <a:ea typeface="+mn-ea"/>
          <a:cs typeface="+mn-cs"/>
        </a:defRPr>
      </a:lvl6pPr>
      <a:lvl7pPr marL="2057400" algn="l" rtl="0" eaLnBrk="1" latinLnBrk="0" hangingPunct="1">
        <a:defRPr kumimoji="0" kern="1200">
          <a:solidFill>
            <a:schemeClr val="tx1"/>
          </a:solidFill>
          <a:latin typeface="+mn-lt"/>
          <a:ea typeface="+mn-ea"/>
          <a:cs typeface="+mn-cs"/>
        </a:defRPr>
      </a:lvl7pPr>
      <a:lvl8pPr marL="2400300" algn="l" rtl="0" eaLnBrk="1" latinLnBrk="0" hangingPunct="1">
        <a:defRPr kumimoji="0" kern="1200">
          <a:solidFill>
            <a:schemeClr val="tx1"/>
          </a:solidFill>
          <a:latin typeface="+mn-lt"/>
          <a:ea typeface="+mn-ea"/>
          <a:cs typeface="+mn-cs"/>
        </a:defRPr>
      </a:lvl8pPr>
      <a:lvl9pPr marL="27432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15.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2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diagramLayout" Target="../diagrams/layout1.xml"/><Relationship Id="rId7" Type="http://schemas.openxmlformats.org/officeDocument/2006/relationships/image" Target="../media/image19.jpeg"/><Relationship Id="rId2" Type="http://schemas.openxmlformats.org/officeDocument/2006/relationships/diagramData" Target="../diagrams/data1.xml"/><Relationship Id="rId1" Type="http://schemas.openxmlformats.org/officeDocument/2006/relationships/slideLayout" Target="../slideLayouts/slideLayout2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8.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9.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0.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1.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2.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9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04.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CC00"/>
            </a:gs>
            <a:gs pos="100000">
              <a:srgbClr val="FF9900"/>
            </a:gs>
          </a:gsLst>
          <a:path path="rect">
            <a:fillToRect r="100000" b="100000"/>
          </a:path>
        </a:gradFill>
        <a:effectLst/>
      </p:bgPr>
    </p:bg>
    <p:spTree>
      <p:nvGrpSpPr>
        <p:cNvPr id="1" name=""/>
        <p:cNvGrpSpPr/>
        <p:nvPr/>
      </p:nvGrpSpPr>
      <p:grpSpPr>
        <a:xfrm>
          <a:off x="0" y="0"/>
          <a:ext cx="0" cy="0"/>
          <a:chOff x="0" y="0"/>
          <a:chExt cx="0" cy="0"/>
        </a:xfrm>
      </p:grpSpPr>
      <p:pic>
        <p:nvPicPr>
          <p:cNvPr id="165890" name="Picture 3" descr="E:\توصيف المقررات\Images\12871102299.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43250" y="2476500"/>
            <a:ext cx="28575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2797921"/>
      </p:ext>
    </p:extLst>
  </p:cSld>
  <p:clrMapOvr>
    <a:masterClrMapping/>
  </p:clrMapOvr>
  <p:transition>
    <p:rand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8200" y="320040"/>
            <a:ext cx="6553200" cy="876712"/>
          </a:xfrm>
        </p:spPr>
        <p:txBody>
          <a:bodyPr/>
          <a:lstStyle/>
          <a:p>
            <a:pPr algn="ctr" fontAlgn="auto">
              <a:spcAft>
                <a:spcPts val="0"/>
              </a:spcAft>
              <a:defRPr/>
            </a:pPr>
            <a:r>
              <a:rPr lang="en-GB" dirty="0" smtClean="0"/>
              <a:t>Plains </a:t>
            </a:r>
            <a:r>
              <a:rPr lang="ar-EG" dirty="0" smtClean="0"/>
              <a:t> تعريفات السهول</a:t>
            </a:r>
            <a:endParaRPr lang="en-US" dirty="0"/>
          </a:p>
        </p:txBody>
      </p:sp>
      <p:sp>
        <p:nvSpPr>
          <p:cNvPr id="2" name="Content Placeholder 1"/>
          <p:cNvSpPr>
            <a:spLocks noGrp="1"/>
          </p:cNvSpPr>
          <p:nvPr>
            <p:ph idx="1"/>
          </p:nvPr>
        </p:nvSpPr>
        <p:spPr>
          <a:xfrm>
            <a:off x="533400" y="1341442"/>
            <a:ext cx="7315199" cy="5114925"/>
          </a:xfrm>
        </p:spPr>
        <p:txBody>
          <a:bodyPr>
            <a:normAutofit fontScale="92500"/>
          </a:bodyPr>
          <a:lstStyle/>
          <a:p>
            <a:pPr marL="274320" indent="-274320" algn="just" rtl="1" fontAlgn="auto">
              <a:spcAft>
                <a:spcPts val="0"/>
              </a:spcAft>
              <a:buFont typeface="Wingdings 2"/>
              <a:buChar char=""/>
              <a:defRPr/>
            </a:pPr>
            <a:r>
              <a:rPr lang="ar-EG" sz="2400" b="1" dirty="0"/>
              <a:t>السهول </a:t>
            </a:r>
            <a:r>
              <a:rPr lang="en-US" sz="2400" b="1" dirty="0"/>
              <a:t>Plains</a:t>
            </a:r>
            <a:r>
              <a:rPr lang="ar-EG" sz="2400" b="1" dirty="0"/>
              <a:t>: هي تلك الأراضي المستوية السطح القليلة التضرس الضعيفة الانحدار بغض النظر عن عوامل التعرية ا التي ساهمت في تكوينها</a:t>
            </a:r>
          </a:p>
          <a:p>
            <a:pPr marL="274320" indent="-274320" algn="just" rtl="1" fontAlgn="auto">
              <a:spcAft>
                <a:spcPts val="0"/>
              </a:spcAft>
              <a:buFont typeface="Wingdings 2"/>
              <a:buChar char=""/>
              <a:defRPr/>
            </a:pPr>
            <a:r>
              <a:rPr lang="ar-EG" sz="2400" b="1" dirty="0"/>
              <a:t>السهول الفيضية </a:t>
            </a:r>
            <a:r>
              <a:rPr lang="en-US" sz="2400" b="1" dirty="0"/>
              <a:t>Flood plains </a:t>
            </a:r>
            <a:r>
              <a:rPr lang="ar-EG" sz="2400" b="1" dirty="0"/>
              <a:t>: التي تكونت في أراضي الأودية النهرية وعلى جانبي المجاري النهرية.                                                       </a:t>
            </a:r>
          </a:p>
          <a:p>
            <a:pPr marL="274320" indent="-274320" algn="just" rtl="1" fontAlgn="auto">
              <a:spcAft>
                <a:spcPts val="0"/>
              </a:spcAft>
              <a:buFont typeface="Wingdings 2"/>
              <a:buChar char=""/>
              <a:defRPr/>
            </a:pPr>
            <a:r>
              <a:rPr lang="ar-EG" sz="2400" b="1" dirty="0"/>
              <a:t>السهول الدلتاوية </a:t>
            </a:r>
            <a:r>
              <a:rPr lang="en-US" sz="2400" b="1" dirty="0"/>
              <a:t>Delta plains </a:t>
            </a:r>
            <a:r>
              <a:rPr lang="ar-EG" sz="2400" b="1" dirty="0"/>
              <a:t>: التي تكونت نتيجة تجمع الرواسب في الجزء الأدني من النهر عند المصبات النهرية.                                  </a:t>
            </a:r>
          </a:p>
          <a:p>
            <a:pPr marL="274320" indent="-274320" algn="just" rtl="1" fontAlgn="auto">
              <a:spcAft>
                <a:spcPts val="0"/>
              </a:spcAft>
              <a:buFont typeface="Wingdings 2"/>
              <a:buChar char=""/>
              <a:defRPr/>
            </a:pPr>
            <a:r>
              <a:rPr lang="ar-EG" sz="2400" b="1" dirty="0"/>
              <a:t>المراوح الفيضية </a:t>
            </a:r>
            <a:r>
              <a:rPr lang="en-US" sz="2400" b="1" dirty="0"/>
              <a:t>Alluvial fans </a:t>
            </a:r>
            <a:r>
              <a:rPr lang="ar-EG" sz="2400" b="1" dirty="0"/>
              <a:t>: تشبه الدلتاوات وتتكون من تجمع الرواسب النهرية من مفتتات صخرية خشنة عند مقدمات المرتفعات    </a:t>
            </a:r>
          </a:p>
          <a:p>
            <a:pPr marL="274320" indent="-274320" algn="just" rtl="1" fontAlgn="auto">
              <a:spcAft>
                <a:spcPts val="0"/>
              </a:spcAft>
              <a:buFont typeface="Wingdings 2"/>
              <a:buChar char=""/>
              <a:defRPr/>
            </a:pPr>
            <a:r>
              <a:rPr lang="ar-EG" sz="2400" b="1" dirty="0"/>
              <a:t>سهول الطفل الجليدي </a:t>
            </a:r>
            <a:r>
              <a:rPr lang="en-US" sz="2400" b="1" dirty="0"/>
              <a:t>Boulder clay plains </a:t>
            </a:r>
            <a:r>
              <a:rPr lang="ar-EG" sz="2400" b="1" dirty="0"/>
              <a:t>: (الرواسب الحصوية الصلصالية)</a:t>
            </a:r>
          </a:p>
          <a:p>
            <a:pPr marL="274320" indent="-274320" algn="just" rtl="1" fontAlgn="auto">
              <a:spcAft>
                <a:spcPts val="0"/>
              </a:spcAft>
              <a:buFont typeface="Wingdings 2"/>
              <a:buChar char=""/>
              <a:defRPr/>
            </a:pPr>
            <a:r>
              <a:rPr lang="ar-EG" sz="2400" b="1" dirty="0"/>
              <a:t>السهول والمراوح الفيضية الجليدية </a:t>
            </a:r>
            <a:r>
              <a:rPr lang="en-US" sz="2400" b="1" dirty="0"/>
              <a:t>Outwash plains &amp; fans</a:t>
            </a:r>
            <a:r>
              <a:rPr lang="ar-EG" sz="2400" b="1" dirty="0"/>
              <a:t>: </a:t>
            </a:r>
          </a:p>
          <a:p>
            <a:pPr marL="0" indent="0" algn="just" rtl="1" fontAlgn="auto">
              <a:spcAft>
                <a:spcPts val="0"/>
              </a:spcAft>
              <a:buNone/>
              <a:defRPr/>
            </a:pPr>
            <a:r>
              <a:rPr lang="ar-EG" sz="2400" b="1" dirty="0"/>
              <a:t>رواسب تتكون خارج نطاق المناطق الجليدية لانسياب المياه المذابة ونقلها للمفتتات الصخرية التي حملها النهر الجليدي</a:t>
            </a:r>
            <a:r>
              <a:rPr lang="ar-EG" dirty="0" smtClean="0"/>
              <a:t>.</a:t>
            </a:r>
            <a:endParaRPr lang="en-US" dirty="0"/>
          </a:p>
        </p:txBody>
      </p:sp>
    </p:spTree>
    <p:extLst>
      <p:ext uri="{BB962C8B-B14F-4D97-AF65-F5344CB8AC3E}">
        <p14:creationId xmlns:p14="http://schemas.microsoft.com/office/powerpoint/2010/main" val="177683397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4800" y="228600"/>
            <a:ext cx="7543800" cy="6247198"/>
          </a:xfrm>
          <a:prstGeom prst="rect">
            <a:avLst/>
          </a:prstGeom>
          <a:ln>
            <a:noFill/>
          </a:ln>
          <a:effectLst>
            <a:softEdge rad="112500"/>
          </a:effectLst>
        </p:spPr>
      </p:pic>
    </p:spTree>
    <p:extLst>
      <p:ext uri="{BB962C8B-B14F-4D97-AF65-F5344CB8AC3E}">
        <p14:creationId xmlns:p14="http://schemas.microsoft.com/office/powerpoint/2010/main" val="338462762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8600" y="304800"/>
            <a:ext cx="7620000" cy="6217177"/>
          </a:xfrm>
          <a:prstGeom prst="rect">
            <a:avLst/>
          </a:prstGeom>
          <a:ln>
            <a:noFill/>
          </a:ln>
          <a:effectLst>
            <a:softEdge rad="112500"/>
          </a:effectLst>
        </p:spPr>
      </p:pic>
    </p:spTree>
    <p:extLst>
      <p:ext uri="{BB962C8B-B14F-4D97-AF65-F5344CB8AC3E}">
        <p14:creationId xmlns:p14="http://schemas.microsoft.com/office/powerpoint/2010/main" val="175720241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85800" y="320040"/>
            <a:ext cx="6705600" cy="822960"/>
          </a:xfrm>
        </p:spPr>
        <p:txBody>
          <a:bodyPr>
            <a:normAutofit fontScale="90000"/>
          </a:bodyPr>
          <a:lstStyle/>
          <a:p>
            <a:pPr algn="ctr" fontAlgn="auto">
              <a:spcAft>
                <a:spcPts val="0"/>
              </a:spcAft>
              <a:defRPr/>
            </a:pPr>
            <a:r>
              <a:rPr lang="en-GB" dirty="0" smtClean="0"/>
              <a:t>Ocean Basin </a:t>
            </a:r>
            <a:r>
              <a:rPr lang="ar-EG" dirty="0" smtClean="0"/>
              <a:t>تضاريس قاع المحيط</a:t>
            </a:r>
            <a:r>
              <a:rPr lang="en-US" dirty="0" smtClean="0"/>
              <a:t> </a:t>
            </a:r>
            <a:endParaRPr lang="en-US" dirty="0"/>
          </a:p>
        </p:txBody>
      </p:sp>
      <p:sp>
        <p:nvSpPr>
          <p:cNvPr id="2" name="Content Placeholder 1"/>
          <p:cNvSpPr>
            <a:spLocks noGrp="1"/>
          </p:cNvSpPr>
          <p:nvPr>
            <p:ph idx="1"/>
          </p:nvPr>
        </p:nvSpPr>
        <p:spPr>
          <a:xfrm>
            <a:off x="381000" y="1609725"/>
            <a:ext cx="7543800" cy="4846638"/>
          </a:xfrm>
        </p:spPr>
        <p:txBody>
          <a:bodyPr>
            <a:normAutofit lnSpcReduction="10000"/>
          </a:bodyPr>
          <a:lstStyle/>
          <a:p>
            <a:pPr marL="274320" indent="-274320" algn="just" rtl="1" fontAlgn="auto">
              <a:spcAft>
                <a:spcPts val="0"/>
              </a:spcAft>
              <a:buFont typeface="Wingdings 2"/>
              <a:buChar char=""/>
              <a:defRPr/>
            </a:pPr>
            <a:r>
              <a:rPr lang="ar-EG" b="1" dirty="0" smtClean="0"/>
              <a:t>الجزر المحيطية </a:t>
            </a:r>
            <a:r>
              <a:rPr lang="en-US" b="1" dirty="0"/>
              <a:t>Oceanic islands (ocean ridge) </a:t>
            </a:r>
            <a:r>
              <a:rPr lang="ar-EG" b="1" dirty="0" smtClean="0"/>
              <a:t>: مساحة من الأرض تحيط بها المياه البحرية من جميع الجهات.                          </a:t>
            </a:r>
          </a:p>
          <a:p>
            <a:pPr marL="274320" indent="-274320" algn="just" rtl="1" fontAlgn="auto">
              <a:spcAft>
                <a:spcPts val="0"/>
              </a:spcAft>
              <a:buFont typeface="Wingdings 2"/>
              <a:buChar char=""/>
              <a:defRPr/>
            </a:pPr>
            <a:r>
              <a:rPr lang="ar-EG" b="1" dirty="0" smtClean="0"/>
              <a:t>سهول قاع المحيط </a:t>
            </a:r>
            <a:r>
              <a:rPr lang="en-US" b="1" dirty="0"/>
              <a:t>Abyssal plains </a:t>
            </a:r>
            <a:r>
              <a:rPr lang="ar-EG" b="1" dirty="0" smtClean="0"/>
              <a:t>: هي الراضي السهلية الممتدة في الأحواض المحيطية.                                                                </a:t>
            </a:r>
          </a:p>
          <a:p>
            <a:pPr marL="274320" indent="-274320" algn="just" rtl="1" fontAlgn="auto">
              <a:spcAft>
                <a:spcPts val="0"/>
              </a:spcAft>
              <a:buFont typeface="Wingdings 2"/>
              <a:buChar char=""/>
              <a:defRPr/>
            </a:pPr>
            <a:r>
              <a:rPr lang="ar-EG" b="1" dirty="0" smtClean="0"/>
              <a:t>تلال قاع المحيط </a:t>
            </a:r>
            <a:r>
              <a:rPr lang="en-US" b="1" dirty="0"/>
              <a:t>Abyssal hills </a:t>
            </a:r>
            <a:r>
              <a:rPr lang="ar-EG" b="1" dirty="0" smtClean="0"/>
              <a:t>: تلك الأراضي المرتفعة عما يجاورها من سهول محيطية يزيد ارتفاعها عن 300 متراً من منسوب القاع.         </a:t>
            </a:r>
          </a:p>
          <a:p>
            <a:pPr marL="274320" indent="-274320" algn="just" rtl="1" fontAlgn="auto">
              <a:spcAft>
                <a:spcPts val="0"/>
              </a:spcAft>
              <a:buFont typeface="Wingdings 2"/>
              <a:buChar char=""/>
              <a:defRPr/>
            </a:pPr>
            <a:r>
              <a:rPr lang="ar-EG" b="1" dirty="0" smtClean="0"/>
              <a:t>الجبال البحرية </a:t>
            </a:r>
            <a:r>
              <a:rPr lang="en-US" b="1" dirty="0" smtClean="0"/>
              <a:t>Seamounts</a:t>
            </a:r>
            <a:r>
              <a:rPr lang="ar-EG" b="1" dirty="0" smtClean="0"/>
              <a:t>: تكونت بفعل البراكين في فاع المحيط ويصل ارتفاعها ألف متراً ومعظمها على عمق 2000 متراً من منسوب سطح البحر.                                                                         </a:t>
            </a:r>
          </a:p>
          <a:p>
            <a:pPr marL="274320" indent="-274320" algn="just" rtl="1" fontAlgn="auto">
              <a:spcAft>
                <a:spcPts val="0"/>
              </a:spcAft>
              <a:buFont typeface="Wingdings 2"/>
              <a:buChar char=""/>
              <a:defRPr/>
            </a:pPr>
            <a:r>
              <a:rPr lang="ar-EG" b="1" dirty="0" smtClean="0"/>
              <a:t>الجبال البحرية </a:t>
            </a:r>
            <a:r>
              <a:rPr lang="en-US" b="1" dirty="0" err="1" smtClean="0"/>
              <a:t>Guyots</a:t>
            </a:r>
            <a:r>
              <a:rPr lang="ar-EG" b="1" dirty="0" smtClean="0"/>
              <a:t>: التي تتصف بانحدارات غير منتظمة وأحد جوانبها شديد الانحدار وذات قمة مسطحة.                                  </a:t>
            </a:r>
            <a:endParaRPr lang="en-US" b="1" dirty="0"/>
          </a:p>
        </p:txBody>
      </p:sp>
    </p:spTree>
    <p:extLst>
      <p:ext uri="{BB962C8B-B14F-4D97-AF65-F5344CB8AC3E}">
        <p14:creationId xmlns:p14="http://schemas.microsoft.com/office/powerpoint/2010/main" val="419851395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85900" y="320040"/>
            <a:ext cx="5429250" cy="660688"/>
          </a:xfrm>
        </p:spPr>
        <p:txBody>
          <a:bodyPr/>
          <a:lstStyle/>
          <a:p>
            <a:pPr algn="ctr" rtl="1" eaLnBrk="1" fontAlgn="auto" hangingPunct="1">
              <a:spcAft>
                <a:spcPts val="0"/>
              </a:spcAft>
              <a:defRPr/>
            </a:pPr>
            <a:r>
              <a:rPr lang="ar-EG" dirty="0" smtClean="0"/>
              <a:t>مراحل التطور الجيومورفولوجي</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314988773"/>
              </p:ext>
            </p:extLst>
          </p:nvPr>
        </p:nvGraphicFramePr>
        <p:xfrm>
          <a:off x="1493658" y="1609726"/>
          <a:ext cx="5421492" cy="47716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01060" name="Picture 3" descr="D:\جميع الملفات\المقررات الدراسية\227جغر_أشكال سطح الأرض\مجسم طبيعي بالقرب من حصاة قحطان.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078022" y="4868863"/>
            <a:ext cx="2025253"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1061" name="Picture 4" descr="D:\جميع الملفات\المقررات الدراسية\227جغر_أشكال سطح الأرض\جبل محجة.jpg"/>
          <p:cNvPicPr>
            <a:picLocks noChangeAspect="1" noChangeArrowheads="1"/>
          </p:cNvPicPr>
          <p:nvPr/>
        </p:nvPicPr>
        <p:blipFill>
          <a:blip r:embed="rId8">
            <a:extLst>
              <a:ext uri="{28A0092B-C50C-407E-A947-70E740481C1C}">
                <a14:useLocalDpi xmlns:a14="http://schemas.microsoft.com/office/drawing/2010/main" val="0"/>
              </a:ext>
            </a:extLst>
          </a:blip>
          <a:srcRect t="10568"/>
          <a:stretch>
            <a:fillRect/>
          </a:stretch>
        </p:blipFill>
        <p:spPr bwMode="auto">
          <a:xfrm>
            <a:off x="5078022" y="1333500"/>
            <a:ext cx="2106215"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9965504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20687"/>
            <a:ext cx="7315200" cy="822313"/>
          </a:xfrm>
        </p:spPr>
        <p:txBody>
          <a:bodyPr>
            <a:normAutofit fontScale="90000"/>
          </a:bodyPr>
          <a:lstStyle/>
          <a:p>
            <a:pPr algn="ctr" rtl="1">
              <a:defRPr/>
            </a:pPr>
            <a:r>
              <a:rPr lang="ar-EG" sz="3600" dirty="0"/>
              <a:t/>
            </a:r>
            <a:br>
              <a:rPr lang="ar-EG" sz="3600" dirty="0"/>
            </a:br>
            <a:r>
              <a:rPr lang="ar-EG" sz="3600" dirty="0"/>
              <a:t>المقاييس المكانية والزمانية في الجيومورفولوجيا</a:t>
            </a:r>
            <a:endParaRPr lang="en-US" dirty="0"/>
          </a:p>
        </p:txBody>
      </p:sp>
      <p:sp>
        <p:nvSpPr>
          <p:cNvPr id="3" name="Content Placeholder 2"/>
          <p:cNvSpPr>
            <a:spLocks noGrp="1"/>
          </p:cNvSpPr>
          <p:nvPr>
            <p:ph idx="1"/>
          </p:nvPr>
        </p:nvSpPr>
        <p:spPr>
          <a:xfrm>
            <a:off x="381000" y="1484313"/>
            <a:ext cx="7620000" cy="4972050"/>
          </a:xfrm>
        </p:spPr>
        <p:txBody>
          <a:bodyPr/>
          <a:lstStyle/>
          <a:p>
            <a:pPr algn="just" rtl="1">
              <a:defRPr/>
            </a:pPr>
            <a:r>
              <a:rPr lang="ar-EG" sz="2400" b="1" dirty="0"/>
              <a:t>يعد العامل الزمني الاساس  في تشكيل الظاهرات الجيومورفولوجية واختلاف أشكالها مكانياً من مكان لآخر.</a:t>
            </a:r>
          </a:p>
          <a:p>
            <a:pPr marL="0" indent="0" algn="just" rtl="1">
              <a:buNone/>
              <a:defRPr/>
            </a:pPr>
            <a:endParaRPr lang="ar-EG" sz="2400" b="1" dirty="0"/>
          </a:p>
          <a:p>
            <a:pPr algn="just" rtl="1">
              <a:defRPr/>
            </a:pPr>
            <a:r>
              <a:rPr lang="ar-EG" sz="2400" b="1" dirty="0"/>
              <a:t>الأشكال التضاريسية صغيرة الحجم نسبياً تحتاج لتشكيلها عادة إلى مدة  زمنية قصيرة نسبياً عن الأشكال التضاريسية الكبيرة؛ حيث تحتاج لتشكيلها آلاف السنين.</a:t>
            </a:r>
          </a:p>
          <a:p>
            <a:pPr marL="0" indent="0" algn="just" rtl="1">
              <a:buNone/>
              <a:defRPr/>
            </a:pPr>
            <a:endParaRPr lang="ar-EG" sz="2400" b="1" dirty="0"/>
          </a:p>
          <a:p>
            <a:pPr algn="just" rtl="1">
              <a:defRPr/>
            </a:pPr>
            <a:r>
              <a:rPr lang="ar-EG" sz="2400" b="1" dirty="0"/>
              <a:t>معظم أشكال سطح الأرض الصغيرة تعد انعكاساً لنشاط العوامل والعمليات الجيومورفولوجية في الوقت الراهن، أما الأشكال الكبيرة  والتي يسـتغرق تشكيلها وقتا طويلاً فإنها تكون انعكاساً لنشاط العوامل والعمليات الجيومورفولوجية خلال العصور الجيولوجية المختلفة.</a:t>
            </a:r>
          </a:p>
          <a:p>
            <a:pPr algn="just" rtl="1">
              <a:defRPr/>
            </a:pPr>
            <a:endParaRPr lang="ar-EG" dirty="0" smtClean="0"/>
          </a:p>
          <a:p>
            <a:pPr algn="just" rtl="1">
              <a:defRPr/>
            </a:pPr>
            <a:endParaRPr lang="ar-EG" dirty="0" smtClean="0"/>
          </a:p>
          <a:p>
            <a:pPr algn="just" rtl="1">
              <a:defRPr/>
            </a:pPr>
            <a:endParaRPr lang="ar-EG" dirty="0" smtClean="0"/>
          </a:p>
          <a:p>
            <a:pPr algn="just" rtl="1">
              <a:defRPr/>
            </a:pPr>
            <a:endParaRPr lang="en-US" dirty="0"/>
          </a:p>
        </p:txBody>
      </p:sp>
    </p:spTree>
    <p:extLst>
      <p:ext uri="{BB962C8B-B14F-4D97-AF65-F5344CB8AC3E}">
        <p14:creationId xmlns:p14="http://schemas.microsoft.com/office/powerpoint/2010/main" val="31635357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304800"/>
            <a:ext cx="6324600" cy="660053"/>
          </a:xfrm>
        </p:spPr>
        <p:txBody>
          <a:bodyPr>
            <a:normAutofit fontScale="90000"/>
          </a:bodyPr>
          <a:lstStyle/>
          <a:p>
            <a:pPr algn="ctr" rtl="1">
              <a:defRPr/>
            </a:pPr>
            <a:r>
              <a:rPr lang="ar-EG" sz="3200" dirty="0"/>
              <a:t>المقاييس المكانية والزمانية في الجيومورفولوجيا</a:t>
            </a:r>
            <a:endParaRPr lang="en-US" sz="3200" dirty="0"/>
          </a:p>
        </p:txBody>
      </p:sp>
      <p:sp>
        <p:nvSpPr>
          <p:cNvPr id="3" name="Content Placeholder 2"/>
          <p:cNvSpPr>
            <a:spLocks noGrp="1"/>
          </p:cNvSpPr>
          <p:nvPr>
            <p:ph idx="1"/>
          </p:nvPr>
        </p:nvSpPr>
        <p:spPr>
          <a:xfrm>
            <a:off x="304800" y="1196975"/>
            <a:ext cx="7619999" cy="5259388"/>
          </a:xfrm>
        </p:spPr>
        <p:txBody>
          <a:bodyPr/>
          <a:lstStyle/>
          <a:p>
            <a:pPr algn="just" rtl="1">
              <a:defRPr/>
            </a:pPr>
            <a:r>
              <a:rPr lang="ar-EG" b="1" dirty="0" smtClean="0"/>
              <a:t>يتباين تأثير العوامل والعمليات الجيومورفولوجية في تشكيل الظاهرات التضاريسية لسطح الأرض. فبعض الأشكال الأرضية تتصف بأحادية النشأة؛ حيث يكون المسؤول عن تشكيلها عامل واحد، والبعض الآخر من الأشكال الأرضية ذو نشأة تركيبية؛ حيث تكون في الغالب تعرضت لفعل أكثر من عامل من العوامل الجيومورفولوجية. وعليه يسهم العامل الزمني في تغير الأشكال التضاريسية لسطح الأرض.</a:t>
            </a:r>
          </a:p>
          <a:p>
            <a:pPr algn="just" rtl="1">
              <a:defRPr/>
            </a:pPr>
            <a:r>
              <a:rPr lang="ar-EG" b="1" dirty="0" smtClean="0"/>
              <a:t>هذا وتقسم الأشكال التضاريسية سطح الأرض طبقاً لحجمها إلى عشر رتب (جدول1).</a:t>
            </a:r>
          </a:p>
          <a:p>
            <a:pPr algn="just" rtl="1">
              <a:defRPr/>
            </a:pPr>
            <a:r>
              <a:rPr lang="ar-EG" b="1" dirty="0" smtClean="0"/>
              <a:t>الرتبة الأولى يندرج تحتها القارات والأحواض المحيطية والرتبة الأخيرة في التصنيف تخص الأشكال الدقيقة مثل</a:t>
            </a:r>
            <a:r>
              <a:rPr lang="en-US" b="1" dirty="0" smtClean="0"/>
              <a:t>:</a:t>
            </a:r>
            <a:r>
              <a:rPr lang="ar-EG" b="1" dirty="0" smtClean="0"/>
              <a:t> النيم </a:t>
            </a:r>
            <a:r>
              <a:rPr lang="en-US" b="1" dirty="0" smtClean="0"/>
              <a:t>Ripples </a:t>
            </a:r>
            <a:r>
              <a:rPr lang="ar-EG" b="1" dirty="0" smtClean="0"/>
              <a:t> في نطاق الصحاري الرملية.</a:t>
            </a:r>
          </a:p>
          <a:p>
            <a:pPr marL="0" indent="0" algn="r" rtl="1">
              <a:buNone/>
              <a:defRPr/>
            </a:pPr>
            <a:endParaRPr lang="en-US" dirty="0"/>
          </a:p>
        </p:txBody>
      </p:sp>
    </p:spTree>
    <p:extLst>
      <p:ext uri="{BB962C8B-B14F-4D97-AF65-F5344CB8AC3E}">
        <p14:creationId xmlns:p14="http://schemas.microsoft.com/office/powerpoint/2010/main" val="7930199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5858" name="Picture 2"/>
          <p:cNvPicPr>
            <a:picLocks noGrp="1" noChangeAspect="1" noChangeArrowheads="1"/>
          </p:cNvPicPr>
          <p:nvPr>
            <p:ph idx="1"/>
          </p:nvPr>
        </p:nvPicPr>
        <p:blipFill>
          <a:blip r:embed="rId2">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a:xfrm>
            <a:off x="2519778" y="152400"/>
            <a:ext cx="3656851" cy="660796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269897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57500" y="2890394"/>
            <a:ext cx="3314700" cy="1323439"/>
          </a:xfrm>
          <a:prstGeom prst="rect">
            <a:avLst/>
          </a:prstGeom>
        </p:spPr>
        <p:txBody>
          <a:bodyPr>
            <a:spAutoFit/>
          </a:bodyPr>
          <a:lstStyle/>
          <a:p>
            <a:pPr algn="ctr">
              <a:defRPr/>
            </a:pPr>
            <a:r>
              <a:rPr lang="en-US" sz="4000" b="1" dirty="0">
                <a:ln w="31550" cmpd="sng">
                  <a:gradFill>
                    <a:gsLst>
                      <a:gs pos="25000">
                        <a:srgbClr val="0F6FC6">
                          <a:shade val="25000"/>
                          <a:satMod val="190000"/>
                        </a:srgbClr>
                      </a:gs>
                      <a:gs pos="80000">
                        <a:srgbClr val="0F6FC6">
                          <a:tint val="75000"/>
                          <a:satMod val="190000"/>
                        </a:srgbClr>
                      </a:gs>
                    </a:gsLst>
                    <a:lin ang="5400000"/>
                  </a:gradFill>
                  <a:prstDash val="solid"/>
                </a:ln>
                <a:solidFill>
                  <a:srgbClr val="FFFFFF"/>
                </a:solidFill>
                <a:effectLst>
                  <a:outerShdw blurRad="41275" dist="12700" dir="12000000" algn="tl" rotWithShape="0">
                    <a:srgbClr val="000000">
                      <a:alpha val="40000"/>
                    </a:srgbClr>
                  </a:outerShdw>
                </a:effectLst>
                <a:cs typeface="Times New Roman" panose="02020603050405020304" pitchFamily="18" charset="0"/>
              </a:rPr>
              <a:t>To Be Continued</a:t>
            </a:r>
          </a:p>
        </p:txBody>
      </p:sp>
    </p:spTree>
    <p:extLst>
      <p:ext uri="{BB962C8B-B14F-4D97-AF65-F5344CB8AC3E}">
        <p14:creationId xmlns:p14="http://schemas.microsoft.com/office/powerpoint/2010/main" val="900944157"/>
      </p:ext>
    </p:extLst>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228600"/>
            <a:ext cx="7239000" cy="6344662"/>
          </a:xfrm>
          <a:prstGeom prst="rect">
            <a:avLst/>
          </a:prstGeom>
          <a:ln>
            <a:noFill/>
          </a:ln>
          <a:effectLst>
            <a:softEdge rad="112500"/>
          </a:effectLst>
        </p:spPr>
      </p:pic>
    </p:spTree>
    <p:extLst>
      <p:ext uri="{BB962C8B-B14F-4D97-AF65-F5344CB8AC3E}">
        <p14:creationId xmlns:p14="http://schemas.microsoft.com/office/powerpoint/2010/main" val="41157219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1000" y="228600"/>
            <a:ext cx="7467600" cy="6251299"/>
          </a:xfrm>
          <a:prstGeom prst="rect">
            <a:avLst/>
          </a:prstGeom>
          <a:ln>
            <a:noFill/>
          </a:ln>
          <a:effectLst>
            <a:softEdge rad="112500"/>
          </a:effectLst>
        </p:spPr>
      </p:pic>
    </p:spTree>
    <p:extLst>
      <p:ext uri="{BB962C8B-B14F-4D97-AF65-F5344CB8AC3E}">
        <p14:creationId xmlns:p14="http://schemas.microsoft.com/office/powerpoint/2010/main" val="33907004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4800" y="152400"/>
            <a:ext cx="7467600" cy="6534889"/>
          </a:xfrm>
          <a:prstGeom prst="rect">
            <a:avLst/>
          </a:prstGeom>
          <a:ln>
            <a:noFill/>
          </a:ln>
          <a:effectLst>
            <a:softEdge rad="112500"/>
          </a:effectLst>
        </p:spPr>
      </p:pic>
    </p:spTree>
    <p:extLst>
      <p:ext uri="{BB962C8B-B14F-4D97-AF65-F5344CB8AC3E}">
        <p14:creationId xmlns:p14="http://schemas.microsoft.com/office/powerpoint/2010/main" val="18072341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4800" y="381000"/>
            <a:ext cx="7467600" cy="6075112"/>
          </a:xfrm>
          <a:prstGeom prst="rect">
            <a:avLst/>
          </a:prstGeom>
          <a:ln>
            <a:noFill/>
          </a:ln>
          <a:effectLst>
            <a:softEdge rad="112500"/>
          </a:effectLst>
        </p:spPr>
      </p:pic>
    </p:spTree>
    <p:extLst>
      <p:ext uri="{BB962C8B-B14F-4D97-AF65-F5344CB8AC3E}">
        <p14:creationId xmlns:p14="http://schemas.microsoft.com/office/powerpoint/2010/main" val="297472137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4800" y="228600"/>
            <a:ext cx="7467600" cy="6285569"/>
          </a:xfrm>
          <a:prstGeom prst="rect">
            <a:avLst/>
          </a:prstGeom>
          <a:ln>
            <a:noFill/>
          </a:ln>
          <a:effectLst>
            <a:softEdge rad="112500"/>
          </a:effectLst>
        </p:spPr>
      </p:pic>
    </p:spTree>
    <p:extLst>
      <p:ext uri="{BB962C8B-B14F-4D97-AF65-F5344CB8AC3E}">
        <p14:creationId xmlns:p14="http://schemas.microsoft.com/office/powerpoint/2010/main" val="362995346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4800" y="304800"/>
            <a:ext cx="7620000" cy="6232085"/>
          </a:xfrm>
          <a:prstGeom prst="rect">
            <a:avLst/>
          </a:prstGeom>
          <a:ln>
            <a:noFill/>
          </a:ln>
          <a:effectLst>
            <a:softEdge rad="112500"/>
          </a:effectLst>
        </p:spPr>
      </p:pic>
    </p:spTree>
    <p:extLst>
      <p:ext uri="{BB962C8B-B14F-4D97-AF65-F5344CB8AC3E}">
        <p14:creationId xmlns:p14="http://schemas.microsoft.com/office/powerpoint/2010/main" val="57251502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62000" y="320040"/>
            <a:ext cx="6553200" cy="948720"/>
          </a:xfrm>
        </p:spPr>
        <p:txBody>
          <a:bodyPr>
            <a:normAutofit/>
          </a:bodyPr>
          <a:lstStyle/>
          <a:p>
            <a:pPr algn="ctr" fontAlgn="auto">
              <a:spcAft>
                <a:spcPts val="0"/>
              </a:spcAft>
              <a:defRPr/>
            </a:pPr>
            <a:r>
              <a:rPr lang="en-GB" dirty="0" smtClean="0"/>
              <a:t>Mountains</a:t>
            </a:r>
            <a:r>
              <a:rPr lang="ar-EG" dirty="0" smtClean="0"/>
              <a:t>  تعريفات الجبال </a:t>
            </a:r>
            <a:endParaRPr lang="en-US" dirty="0"/>
          </a:p>
        </p:txBody>
      </p:sp>
      <p:sp>
        <p:nvSpPr>
          <p:cNvPr id="2" name="Content Placeholder 1"/>
          <p:cNvSpPr>
            <a:spLocks noGrp="1"/>
          </p:cNvSpPr>
          <p:nvPr>
            <p:ph idx="1"/>
          </p:nvPr>
        </p:nvSpPr>
        <p:spPr>
          <a:xfrm>
            <a:off x="304800" y="1609725"/>
            <a:ext cx="7543800" cy="4846638"/>
          </a:xfrm>
        </p:spPr>
        <p:txBody>
          <a:bodyPr>
            <a:normAutofit fontScale="92500" lnSpcReduction="10000"/>
          </a:bodyPr>
          <a:lstStyle/>
          <a:p>
            <a:pPr marL="274320" indent="-274320" algn="just" rtl="1" fontAlgn="auto">
              <a:spcAft>
                <a:spcPts val="0"/>
              </a:spcAft>
              <a:buFont typeface="Wingdings 2"/>
              <a:buChar char=""/>
              <a:defRPr/>
            </a:pPr>
            <a:r>
              <a:rPr lang="ar-EG" b="1" dirty="0" smtClean="0"/>
              <a:t>الجبال </a:t>
            </a:r>
            <a:r>
              <a:rPr lang="en-US" b="1" dirty="0" smtClean="0"/>
              <a:t>Mountains</a:t>
            </a:r>
            <a:r>
              <a:rPr lang="ar-EG" b="1" dirty="0" smtClean="0"/>
              <a:t>: عادة الأراضي المرتفعة عما يجاورها من أراضي ترتفع عن 600 متراً فوق منسوب سطح البحر.                                   </a:t>
            </a:r>
          </a:p>
          <a:p>
            <a:pPr marL="274320" indent="-274320" algn="just" rtl="1" fontAlgn="auto">
              <a:spcAft>
                <a:spcPts val="0"/>
              </a:spcAft>
              <a:buFont typeface="Wingdings 2"/>
              <a:buChar char=""/>
              <a:defRPr/>
            </a:pPr>
            <a:r>
              <a:rPr lang="ar-EG" b="1" dirty="0" smtClean="0"/>
              <a:t>التلال </a:t>
            </a:r>
            <a:r>
              <a:rPr lang="en-GB" b="1" dirty="0">
                <a:solidFill>
                  <a:prstClr val="black"/>
                </a:solidFill>
              </a:rPr>
              <a:t>Hills </a:t>
            </a:r>
            <a:r>
              <a:rPr lang="ar-EG" b="1" dirty="0" smtClean="0">
                <a:solidFill>
                  <a:prstClr val="black"/>
                </a:solidFill>
              </a:rPr>
              <a:t>: </a:t>
            </a:r>
            <a:r>
              <a:rPr lang="ar-EG" b="1" dirty="0" smtClean="0"/>
              <a:t>هي الأراضي المرتفعة التي يقل منسوبها عن 600 متراً من منسوب سطح البحر.                                                                   </a:t>
            </a:r>
          </a:p>
          <a:p>
            <a:pPr marL="274320" indent="-274320" algn="just" rtl="1" fontAlgn="auto">
              <a:spcAft>
                <a:spcPts val="0"/>
              </a:spcAft>
              <a:buFont typeface="Wingdings 2"/>
              <a:buChar char=""/>
              <a:defRPr/>
            </a:pPr>
            <a:r>
              <a:rPr lang="ar-EG" b="1" dirty="0" smtClean="0"/>
              <a:t>الجبال البركانية </a:t>
            </a:r>
            <a:r>
              <a:rPr lang="en-GB" b="1" dirty="0">
                <a:solidFill>
                  <a:prstClr val="black"/>
                </a:solidFill>
              </a:rPr>
              <a:t>Volcanic mountains </a:t>
            </a:r>
            <a:r>
              <a:rPr lang="ar-EG" b="1" dirty="0" smtClean="0">
                <a:solidFill>
                  <a:prstClr val="black"/>
                </a:solidFill>
              </a:rPr>
              <a:t>: </a:t>
            </a:r>
            <a:r>
              <a:rPr lang="ar-EG" b="1" dirty="0" smtClean="0"/>
              <a:t>تتألف اساساً من المخروطات البركانية </a:t>
            </a:r>
            <a:r>
              <a:rPr lang="en-US" b="1" dirty="0"/>
              <a:t>volcanic cones </a:t>
            </a:r>
            <a:r>
              <a:rPr lang="ar-EG" b="1" dirty="0" smtClean="0"/>
              <a:t>.</a:t>
            </a:r>
          </a:p>
          <a:p>
            <a:pPr marL="274320" indent="-274320" algn="just" rtl="1" fontAlgn="auto">
              <a:spcAft>
                <a:spcPts val="0"/>
              </a:spcAft>
              <a:buNone/>
              <a:defRPr/>
            </a:pPr>
            <a:r>
              <a:rPr lang="ar-EG" b="1" dirty="0" smtClean="0"/>
              <a:t>حلقة النار </a:t>
            </a:r>
            <a:r>
              <a:rPr lang="en-US" b="1" dirty="0"/>
              <a:t>Ring of fire </a:t>
            </a:r>
            <a:r>
              <a:rPr lang="ar-EG" b="1" dirty="0" smtClean="0"/>
              <a:t>: وتطلق على نطاق المخروطات البركانية على طول سواحل المحيط الهادي.                                                         </a:t>
            </a:r>
          </a:p>
          <a:p>
            <a:pPr marL="274320" indent="-274320" algn="just" rtl="1" fontAlgn="auto">
              <a:spcAft>
                <a:spcPts val="0"/>
              </a:spcAft>
              <a:buNone/>
              <a:defRPr/>
            </a:pPr>
            <a:r>
              <a:rPr lang="ar-EG" b="1" dirty="0" smtClean="0"/>
              <a:t>الجبال الصدعية </a:t>
            </a:r>
            <a:r>
              <a:rPr lang="en-US" b="1" dirty="0"/>
              <a:t>Faulted mountains </a:t>
            </a:r>
            <a:r>
              <a:rPr lang="ar-EG" b="1" dirty="0" smtClean="0"/>
              <a:t>: التي تكونت بفعل حركات التصدع والانكسار.                                                                 </a:t>
            </a:r>
          </a:p>
          <a:p>
            <a:pPr marL="274320" indent="-274320" algn="just" rtl="1" fontAlgn="auto">
              <a:spcAft>
                <a:spcPts val="0"/>
              </a:spcAft>
              <a:buNone/>
              <a:defRPr/>
            </a:pPr>
            <a:r>
              <a:rPr lang="ar-EG" b="1" dirty="0" smtClean="0"/>
              <a:t>الجبال الالتوائية </a:t>
            </a:r>
            <a:r>
              <a:rPr lang="en-US" b="1" dirty="0"/>
              <a:t>Uplifted mountains </a:t>
            </a:r>
            <a:r>
              <a:rPr lang="ar-EG" b="1" dirty="0" smtClean="0"/>
              <a:t>: التي تكونت بفعل الحركات الالتوائية.</a:t>
            </a:r>
            <a:endParaRPr lang="en-US" b="1" dirty="0"/>
          </a:p>
        </p:txBody>
      </p:sp>
    </p:spTree>
    <p:extLst>
      <p:ext uri="{BB962C8B-B14F-4D97-AF65-F5344CB8AC3E}">
        <p14:creationId xmlns:p14="http://schemas.microsoft.com/office/powerpoint/2010/main" val="27047292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1000" y="533400"/>
            <a:ext cx="7543800" cy="5820417"/>
          </a:xfrm>
          <a:prstGeom prst="rect">
            <a:avLst/>
          </a:prstGeom>
          <a:ln>
            <a:noFill/>
          </a:ln>
          <a:effectLst>
            <a:softEdge rad="112500"/>
          </a:effectLst>
        </p:spPr>
      </p:pic>
    </p:spTree>
    <p:extLst>
      <p:ext uri="{BB962C8B-B14F-4D97-AF65-F5344CB8AC3E}">
        <p14:creationId xmlns:p14="http://schemas.microsoft.com/office/powerpoint/2010/main" val="3342836531"/>
      </p:ext>
    </p:extLst>
  </p:cSld>
  <p:clrMapOvr>
    <a:masterClrMapping/>
  </p:clrMapOvr>
  <p:timing>
    <p:tnLst>
      <p:par>
        <p:cTn id="1" dur="indefinite" restart="never" nodeType="tmRoot"/>
      </p:par>
    </p:tnLst>
  </p:timing>
</p:sld>
</file>

<file path=ppt/theme/_rels/theme10.xml.rels><?xml version="1.0" encoding="UTF-8" standalone="yes"?>
<Relationships xmlns="http://schemas.openxmlformats.org/package/2006/relationships"><Relationship Id="rId1" Type="http://schemas.openxmlformats.org/officeDocument/2006/relationships/image" Target="../media/image1.jpeg"/></Relationships>
</file>

<file path=ppt/theme/_rels/theme11.xml.rels><?xml version="1.0" encoding="UTF-8" standalone="yes"?>
<Relationships xmlns="http://schemas.openxmlformats.org/package/2006/relationships"><Relationship Id="rId1" Type="http://schemas.openxmlformats.org/officeDocument/2006/relationships/image" Target="../media/image1.jpeg"/></Relationships>
</file>

<file path=ppt/theme/_rels/theme12.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1" Type="http://schemas.openxmlformats.org/officeDocument/2006/relationships/image" Target="../media/image1.jpeg"/></Relationships>
</file>

<file path=ppt/theme/_rels/theme6.xml.rels><?xml version="1.0" encoding="UTF-8" standalone="yes"?>
<Relationships xmlns="http://schemas.openxmlformats.org/package/2006/relationships"><Relationship Id="rId1" Type="http://schemas.openxmlformats.org/officeDocument/2006/relationships/image" Target="../media/image1.jpeg"/></Relationships>
</file>

<file path=ppt/theme/_rels/theme7.xml.rels><?xml version="1.0" encoding="UTF-8" standalone="yes"?>
<Relationships xmlns="http://schemas.openxmlformats.org/package/2006/relationships"><Relationship Id="rId1" Type="http://schemas.openxmlformats.org/officeDocument/2006/relationships/image" Target="../media/image1.jpeg"/></Relationships>
</file>

<file path=ppt/theme/_rels/theme8.xml.rels><?xml version="1.0" encoding="UTF-8" standalone="yes"?>
<Relationships xmlns="http://schemas.openxmlformats.org/package/2006/relationships"><Relationship Id="rId1" Type="http://schemas.openxmlformats.org/officeDocument/2006/relationships/image" Target="../media/image1.jpeg"/></Relationships>
</file>

<file path=ppt/theme/_rels/theme9.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تصميم افتراضي">
  <a:themeElements>
    <a:clrScheme name="تصميم افتراضي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تصميم افتراضي">
      <a:majorFont>
        <a:latin typeface="Times New Roman"/>
        <a:ea typeface=""/>
        <a:cs typeface="Times New Roman"/>
      </a:majorFont>
      <a:minorFont>
        <a:latin typeface="Times New Roman"/>
        <a:ea typeface=""/>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r" defTabSz="914400" rtl="1" eaLnBrk="1" fontAlgn="base" latinLnBrk="0" hangingPunct="1">
          <a:lnSpc>
            <a:spcPct val="100000"/>
          </a:lnSpc>
          <a:spcBef>
            <a:spcPct val="0"/>
          </a:spcBef>
          <a:spcAft>
            <a:spcPct val="0"/>
          </a:spcAft>
          <a:buClrTx/>
          <a:buSzTx/>
          <a:buFontTx/>
          <a:buNone/>
          <a:tabLst/>
          <a:defRPr kumimoji="0" lang="ar-SA"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r" defTabSz="914400" rtl="1" eaLnBrk="1" fontAlgn="base" latinLnBrk="0" hangingPunct="1">
          <a:lnSpc>
            <a:spcPct val="100000"/>
          </a:lnSpc>
          <a:spcBef>
            <a:spcPct val="0"/>
          </a:spcBef>
          <a:spcAft>
            <a:spcPct val="0"/>
          </a:spcAft>
          <a:buClrTx/>
          <a:buSzTx/>
          <a:buFontTx/>
          <a:buNone/>
          <a:tabLst/>
          <a:defRPr kumimoji="0" lang="ar-SA"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تصميم افتراضي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تصميم افتراضي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تصميم افتراضي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تصميم افتراضي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تصميم افتراضي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تصميم افتراضي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تصميم افتراضي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11_Opulent">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11.xml><?xml version="1.0" encoding="utf-8"?>
<a:theme xmlns:a="http://schemas.openxmlformats.org/drawingml/2006/main" name="12_Opulent">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12.xml><?xml version="1.0" encoding="utf-8"?>
<a:theme xmlns:a="http://schemas.openxmlformats.org/drawingml/2006/main" name="13_Opulent">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8_Opulent">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3.xml><?xml version="1.0" encoding="utf-8"?>
<a:theme xmlns:a="http://schemas.openxmlformats.org/drawingml/2006/main" name="5_Opulent">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4.xml><?xml version="1.0" encoding="utf-8"?>
<a:theme xmlns:a="http://schemas.openxmlformats.org/drawingml/2006/main" name="3_Opulent">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5.xml><?xml version="1.0" encoding="utf-8"?>
<a:theme xmlns:a="http://schemas.openxmlformats.org/drawingml/2006/main" name="4_Opulent">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6.xml><?xml version="1.0" encoding="utf-8"?>
<a:theme xmlns:a="http://schemas.openxmlformats.org/drawingml/2006/main" name="6_Opulent">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7.xml><?xml version="1.0" encoding="utf-8"?>
<a:theme xmlns:a="http://schemas.openxmlformats.org/drawingml/2006/main" name="7_Opulent">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8.xml><?xml version="1.0" encoding="utf-8"?>
<a:theme xmlns:a="http://schemas.openxmlformats.org/drawingml/2006/main" name="9_Opulent">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9.xml><?xml version="1.0" encoding="utf-8"?>
<a:theme xmlns:a="http://schemas.openxmlformats.org/drawingml/2006/main" name="10_Opulent">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Override1.xml><?xml version="1.0" encoding="utf-8"?>
<a:themeOverride xmlns:a="http://schemas.openxmlformats.org/drawingml/2006/main">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themeOverride>
</file>

<file path=ppt/theme/themeOverride10.xml><?xml version="1.0" encoding="utf-8"?>
<a:themeOverride xmlns:a="http://schemas.openxmlformats.org/drawingml/2006/main">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themeOverride>
</file>

<file path=ppt/theme/themeOverride11.xml><?xml version="1.0" encoding="utf-8"?>
<a:themeOverride xmlns:a="http://schemas.openxmlformats.org/drawingml/2006/main">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themeOverride>
</file>

<file path=ppt/theme/themeOverride2.xml><?xml version="1.0" encoding="utf-8"?>
<a:themeOverride xmlns:a="http://schemas.openxmlformats.org/drawingml/2006/main">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themeOverride>
</file>

<file path=ppt/theme/themeOverride3.xml><?xml version="1.0" encoding="utf-8"?>
<a:themeOverride xmlns:a="http://schemas.openxmlformats.org/drawingml/2006/main">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themeOverride>
</file>

<file path=ppt/theme/themeOverride4.xml><?xml version="1.0" encoding="utf-8"?>
<a:themeOverride xmlns:a="http://schemas.openxmlformats.org/drawingml/2006/main">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themeOverride>
</file>

<file path=ppt/theme/themeOverride5.xml><?xml version="1.0" encoding="utf-8"?>
<a:themeOverride xmlns:a="http://schemas.openxmlformats.org/drawingml/2006/main">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themeOverride>
</file>

<file path=ppt/theme/themeOverride6.xml><?xml version="1.0" encoding="utf-8"?>
<a:themeOverride xmlns:a="http://schemas.openxmlformats.org/drawingml/2006/main">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themeOverride>
</file>

<file path=ppt/theme/themeOverride7.xml><?xml version="1.0" encoding="utf-8"?>
<a:themeOverride xmlns:a="http://schemas.openxmlformats.org/drawingml/2006/main">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themeOverride>
</file>

<file path=ppt/theme/themeOverride8.xml><?xml version="1.0" encoding="utf-8"?>
<a:themeOverride xmlns:a="http://schemas.openxmlformats.org/drawingml/2006/main">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themeOverride>
</file>

<file path=ppt/theme/themeOverride9.xml><?xml version="1.0" encoding="utf-8"?>
<a:themeOverride xmlns:a="http://schemas.openxmlformats.org/drawingml/2006/main">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themeOverride>
</file>

<file path=docProps/app.xml><?xml version="1.0" encoding="utf-8"?>
<Properties xmlns="http://schemas.openxmlformats.org/officeDocument/2006/extended-properties" xmlns:vt="http://schemas.openxmlformats.org/officeDocument/2006/docPropsVTypes">
  <TotalTime>27</TotalTime>
  <Words>507</Words>
  <Application>Microsoft Office PowerPoint</Application>
  <PresentationFormat>On-screen Show (4:3)</PresentationFormat>
  <Paragraphs>48</Paragraphs>
  <Slides>18</Slides>
  <Notes>1</Notes>
  <HiddenSlides>0</HiddenSlides>
  <MMClips>0</MMClips>
  <ScaleCrop>false</ScaleCrop>
  <HeadingPairs>
    <vt:vector size="6" baseType="variant">
      <vt:variant>
        <vt:lpstr>Fonts Used</vt:lpstr>
      </vt:variant>
      <vt:variant>
        <vt:i4>7</vt:i4>
      </vt:variant>
      <vt:variant>
        <vt:lpstr>Theme</vt:lpstr>
      </vt:variant>
      <vt:variant>
        <vt:i4>12</vt:i4>
      </vt:variant>
      <vt:variant>
        <vt:lpstr>Slide Titles</vt:lpstr>
      </vt:variant>
      <vt:variant>
        <vt:i4>18</vt:i4>
      </vt:variant>
    </vt:vector>
  </HeadingPairs>
  <TitlesOfParts>
    <vt:vector size="37" baseType="lpstr">
      <vt:lpstr>ＭＳ Ｐゴシック</vt:lpstr>
      <vt:lpstr>Arial</vt:lpstr>
      <vt:lpstr>Calibri</vt:lpstr>
      <vt:lpstr>Georgia</vt:lpstr>
      <vt:lpstr>Times New Roman</vt:lpstr>
      <vt:lpstr>Wingdings</vt:lpstr>
      <vt:lpstr>Wingdings 2</vt:lpstr>
      <vt:lpstr>تصميم افتراضي</vt:lpstr>
      <vt:lpstr>8_Opulent</vt:lpstr>
      <vt:lpstr>5_Opulent</vt:lpstr>
      <vt:lpstr>3_Opulent</vt:lpstr>
      <vt:lpstr>4_Opulent</vt:lpstr>
      <vt:lpstr>6_Opulent</vt:lpstr>
      <vt:lpstr>7_Opulent</vt:lpstr>
      <vt:lpstr>9_Opulent</vt:lpstr>
      <vt:lpstr>10_Opulent</vt:lpstr>
      <vt:lpstr>11_Opulent</vt:lpstr>
      <vt:lpstr>12_Opulent</vt:lpstr>
      <vt:lpstr>13_Opulent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Mountains  تعريفات الجبال </vt:lpstr>
      <vt:lpstr>PowerPoint Presentation</vt:lpstr>
      <vt:lpstr>Plains  تعريفات السهول</vt:lpstr>
      <vt:lpstr>PowerPoint Presentation</vt:lpstr>
      <vt:lpstr>PowerPoint Presentation</vt:lpstr>
      <vt:lpstr>Ocean Basin تضاريس قاع المحيط </vt:lpstr>
      <vt:lpstr>مراحل التطور الجيومورفولوجي</vt:lpstr>
      <vt:lpstr> المقاييس المكانية والزمانية في الجيومورفولوجيا</vt:lpstr>
      <vt:lpstr>المقاييس المكانية والزمانية في الجيومورفولوجيا</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Mohamed Hafez</cp:lastModifiedBy>
  <cp:revision>7</cp:revision>
  <dcterms:created xsi:type="dcterms:W3CDTF">2016-11-07T17:56:53Z</dcterms:created>
  <dcterms:modified xsi:type="dcterms:W3CDTF">2020-02-26T05:52:00Z</dcterms:modified>
</cp:coreProperties>
</file>