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1" r:id="rId3"/>
    <p:sldMasterId id="2147483715" r:id="rId4"/>
  </p:sldMasterIdLst>
  <p:sldIdLst>
    <p:sldId id="258" r:id="rId5"/>
    <p:sldId id="378" r:id="rId6"/>
    <p:sldId id="355" r:id="rId7"/>
    <p:sldId id="356" r:id="rId8"/>
    <p:sldId id="358" r:id="rId9"/>
    <p:sldId id="357" r:id="rId10"/>
    <p:sldId id="359" r:id="rId11"/>
    <p:sldId id="360" r:id="rId12"/>
    <p:sldId id="361" r:id="rId13"/>
    <p:sldId id="362" r:id="rId14"/>
    <p:sldId id="364" r:id="rId15"/>
    <p:sldId id="365" r:id="rId16"/>
    <p:sldId id="366" r:id="rId17"/>
    <p:sldId id="367" r:id="rId18"/>
    <p:sldId id="368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AC00A6B-1B9E-4409-8697-083589987F0A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A0DF408-FA7D-453C-8A8F-13C50FCB6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7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D165-4BEA-41DA-9CC2-5730D41D36F0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85D9-55A6-4BAF-B6EE-25852B36D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17506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42379-0603-4083-A272-9ADBE98D253C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AA07-F44E-42EC-8F00-F70EFE71BD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42840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2B7C-F476-4DA4-8CAC-6EE10E518B9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3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C54F-2617-4CFC-8DD1-ED5AB31EB692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4223EE9-126D-4FC0-A698-E366ED7AFAD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01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63B2-A2F9-4D7A-9A00-3AE8393E126F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7798-4F4C-46EA-871F-512E2939F046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2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1BD7-AF42-4672-A2CD-62C31A7A3738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10EFC1-9495-4D72-954F-E85900AA59E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0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C1C7-3C15-4BF1-B4F4-FB7782A41574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37AC-489F-4710-A853-8770EC66E836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46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3AA01-AD84-4D28-A4C3-ED04D86F0C9E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B4CCE0F-6C94-4C62-8E5A-E46D28C5DDFC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8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072F0-61B7-458C-8A1E-CEED67A53A5D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51236-2C73-4D7C-9DF5-55EAA42B2A9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26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64A7-1572-4F04-B1E2-6BC794B9F105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F61587-956A-40B9-873A-61E0031E4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1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7E79E-EDB4-4E04-AB5F-091581D655E2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08BF7-708E-43EF-BAE0-53D388BB5B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56607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E57CDCF-654C-4152-AAAE-D77F356A8F07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4EED-5318-45EF-A331-057E0A27C095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19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1E2C6-04FA-4323-97C5-1C096F483958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163E-0AE3-47E0-8965-43D54C824436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83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79BE-48E1-4F4C-8856-05840A0A9194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F275-38A2-48FB-8D88-31D4FE04BABA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92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B174-282A-47C9-BF6C-52642F8BA99D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B055-2C0F-499A-BA1F-BA4057CA878A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7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3D757A7-23B0-4EAB-8823-5AC89368A1CA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E8CAB7AC-B736-4ABF-B678-249306252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89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676B-04A4-4CEB-9BCD-8A60900A7311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49B0C-B4BD-4331-861F-F6F4E7C75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9017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5212B06-FB6B-4892-9D34-FBB62C3035C5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795DFB5-CC92-49BE-B6B8-4CADB6257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17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61EA-5CE0-4AD5-B6C9-5E579475BFDC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9E57-09AF-4CAA-8E88-B12D1AD96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7129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DF63D-7BFE-4969-860C-7DC817EF4705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329A-A02B-4440-BE4D-7F55B1B89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21170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00C00-640B-4DE8-AC6D-0B6549917788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106C-E34A-45A6-8B9F-FE15D58E0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4426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C09FA2D-7D9C-4BC5-B278-58B079FE55D7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1AFD7D7-31E4-4705-AECD-4240D9913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6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B0E7-F37E-48CF-9175-51954767C8E0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F32D9-EE4F-4E59-BF2D-B1A7D08D2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37088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B3FA-6E8A-4AEF-A47E-BF6AC3501B2C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D188-6366-46DD-B615-DDFDC5885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67571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C358-4BF7-4B1B-A55F-784CCA19E2E8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648FF-12FE-4521-BE00-7FEC863D6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06794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34CC-266C-4A52-A9BE-BAD88E3A02CF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DD8F-DBC0-4332-BBE8-D20965A39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67526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9A0E-CF12-49AA-BBFA-73B2BD35158C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BDC4C-AFD7-412F-B282-210FDFC2E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4261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711A1-88FF-4574-9E44-EA9853E3F0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9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9B197-8DD1-4717-B736-DC2E09479E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30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6D61-D910-48C5-9101-B255D05849E4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A6CD81F-2A25-4DD5-83A2-2059CE7CB394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01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E69D-E37A-4A8F-B1E1-2F5A51149567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BDD2-0DE7-4916-8D4B-AEDF0E20EE08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03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04E3-99CE-4B4D-A67B-895A89B537C9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C4ECAF0-AC0B-4B61-B2F2-5A54A8E65EBC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0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CAE70-B309-4B0D-A8B7-CA45450801B0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8DFA-37CA-4394-BFF8-770A8725B4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98273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2571C-1E09-43AC-8166-35F550F6205A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4041-0543-4BD1-B431-CF2D58DDEA28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1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F064-E606-4707-BF65-0362B78561F3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1A00BFA-AFF5-4EC6-B3A1-CE57F7FEF3D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722B-198E-4E46-80AB-DCBD98335E4E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EBCEC-59E4-47C5-95B2-AD264309210D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28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F6FB-8DAB-4B31-B00D-C1ADE267764B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E708F7-2123-42A7-8238-5B44E24BF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50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54C8358-F8E2-4719-9C92-D36BC0592739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D5D6-9585-4FD1-88A5-A6DCBC274A31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99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979C-8CD5-4558-A822-C302EB0044BA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24B88-6C84-456B-90F9-34EDE8A90396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82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4AAE-1CA3-41FB-9463-50875BD27310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8F4F-D158-4CA3-9A82-631DC96D937A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01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9BEB7-837B-4286-AEB0-FA26B3347764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B2D2-A094-4D1E-B4D1-E8CF4E5C87F6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8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567F1-BDFC-4D93-B0C5-0D0217E5B501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61BB-6080-4950-A70F-13E03B6C9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71259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093D-518C-45C0-B746-06EF1D94C772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80EA-53FE-46D1-A757-AD0A56C03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5895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9E13-4B4F-479D-8B8E-492C2319AF57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86A4-E3E1-47D0-BA4B-BBDFE7166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75256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43A1-C8F9-4FF9-871F-22B6A1967C0F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AF4B-EB31-4B37-A7D6-544BBB3AF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26581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BC94-6A83-4A95-A8E9-89FCD52C52EB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C29EF-3869-4E09-8061-0EE9B7693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27077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2C5AB-B73F-4917-97B2-6E7436292CA4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9/23/2019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33D96-47F0-4547-AE18-56C11E0146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93145A-0C77-42CA-BDE5-F54C95781113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3B0422-7558-4725-B7C1-5F6E4A1F668B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24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9006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5BD3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4FE045-B34E-4CA5-A031-07F47481BCEC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694CE-E722-44C6-8A3C-0C1C927111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04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B51695-9B7B-4719-BC7F-1667CDD60033}" type="datetimeFigureOut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3BB4E-8268-4B27-B8D7-C9FECECB3641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89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9006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5BD3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981200"/>
            <a:ext cx="6278562" cy="3139281"/>
          </a:xfrm>
        </p:spPr>
      </p:pic>
    </p:spTree>
    <p:extLst>
      <p:ext uri="{BB962C8B-B14F-4D97-AF65-F5344CB8AC3E}">
        <p14:creationId xmlns:p14="http://schemas.microsoft.com/office/powerpoint/2010/main" val="13185586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>
              <a:defRPr/>
            </a:pPr>
            <a:r>
              <a:rPr lang="ar-EG" sz="2400" b="1" dirty="0" smtClean="0"/>
              <a:t>ستظهر نافذة تحديد الفاصل </a:t>
            </a:r>
            <a:r>
              <a:rPr lang="ar-EG" sz="2400" b="1" dirty="0" err="1" smtClean="0"/>
              <a:t>الكنتوري</a:t>
            </a:r>
            <a:r>
              <a:rPr lang="ar-EG" sz="2400" b="1" dirty="0" smtClean="0"/>
              <a:t> </a:t>
            </a:r>
            <a:r>
              <a:rPr lang="en-US" sz="2400" b="1" dirty="0" smtClean="0"/>
              <a:t>Intervals</a:t>
            </a:r>
            <a:r>
              <a:rPr lang="ar-EG" sz="2400" b="1" dirty="0" smtClean="0"/>
              <a:t> وبعد اختياره </a:t>
            </a:r>
            <a:r>
              <a:rPr lang="en-US" sz="2400" b="1" dirty="0" smtClean="0"/>
              <a:t>click ok</a:t>
            </a:r>
            <a:r>
              <a:rPr lang="ar-EG" sz="2400" b="1" dirty="0" smtClean="0"/>
              <a:t> لبدء عملية استيراد نقط المناسيب من </a:t>
            </a:r>
            <a:r>
              <a:rPr lang="en-US" sz="2400" b="1" dirty="0" smtClean="0"/>
              <a:t>Google Earth</a:t>
            </a:r>
            <a:endParaRPr lang="en-US" sz="2400" b="1" dirty="0"/>
          </a:p>
        </p:txBody>
      </p:sp>
      <p:pic>
        <p:nvPicPr>
          <p:cNvPr id="696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145" y="1524000"/>
            <a:ext cx="8595360" cy="4749659"/>
          </a:xfrm>
          <a:noFill/>
        </p:spPr>
      </p:pic>
    </p:spTree>
    <p:extLst>
      <p:ext uri="{BB962C8B-B14F-4D97-AF65-F5344CB8AC3E}">
        <p14:creationId xmlns:p14="http://schemas.microsoft.com/office/powerpoint/2010/main" val="33626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ar-EG" sz="2100" b="1" dirty="0" smtClean="0"/>
              <a:t>نغلق الملف </a:t>
            </a:r>
            <a:r>
              <a:rPr lang="en-US" sz="2100" b="1" dirty="0" smtClean="0"/>
              <a:t>close</a:t>
            </a:r>
            <a:r>
              <a:rPr lang="ar-EG" sz="2100" b="1" dirty="0" smtClean="0"/>
              <a:t> ونفتح إطار بيانات جديد ونعرفه بالإحداثيات المراد عمل خريطة </a:t>
            </a:r>
            <a:r>
              <a:rPr lang="ar-EG" sz="2100" b="1" dirty="0" err="1" smtClean="0"/>
              <a:t>كنتورية</a:t>
            </a:r>
            <a:r>
              <a:rPr lang="ar-EG" sz="2100" b="1" dirty="0" smtClean="0"/>
              <a:t> لها</a:t>
            </a:r>
            <a:endParaRPr lang="en-US" sz="2100" b="1" dirty="0"/>
          </a:p>
        </p:txBody>
      </p:sp>
      <p:sp>
        <p:nvSpPr>
          <p:cNvPr id="716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677863"/>
          </a:xfrm>
        </p:spPr>
        <p:txBody>
          <a:bodyPr/>
          <a:lstStyle/>
          <a:p>
            <a:pPr algn="just" rtl="1"/>
            <a:r>
              <a:rPr lang="ar-EG" sz="1600" b="1" smtClean="0"/>
              <a:t>نفتح </a:t>
            </a:r>
            <a:r>
              <a:rPr lang="en-US" sz="1600" b="1" smtClean="0"/>
              <a:t>Arc toolbox</a:t>
            </a:r>
            <a:r>
              <a:rPr lang="ar-EG" sz="1600" b="1" smtClean="0"/>
              <a:t> ثم </a:t>
            </a:r>
            <a:r>
              <a:rPr lang="en-US" sz="1600" b="1" smtClean="0"/>
              <a:t>Data management tools</a:t>
            </a:r>
            <a:r>
              <a:rPr lang="ar-EG" sz="1600" b="1" smtClean="0"/>
              <a:t> ثم </a:t>
            </a:r>
            <a:r>
              <a:rPr lang="en-US" sz="1600" b="1" smtClean="0"/>
              <a:t>Projection &amp; Transformation</a:t>
            </a:r>
            <a:r>
              <a:rPr lang="ar-EG" sz="1600" b="1" smtClean="0"/>
              <a:t> ثم </a:t>
            </a:r>
            <a:r>
              <a:rPr lang="en-US" sz="1600" b="1" smtClean="0"/>
              <a:t>Project</a:t>
            </a:r>
            <a:r>
              <a:rPr lang="ar-EG" sz="1600" b="1" smtClean="0"/>
              <a:t> وتظهر نافذة نحدد في الخانة الأولي الملف </a:t>
            </a:r>
            <a:r>
              <a:rPr lang="en-US" sz="1600" b="1" smtClean="0"/>
              <a:t>File</a:t>
            </a:r>
            <a:r>
              <a:rPr lang="ar-EG" sz="1600" b="1" smtClean="0"/>
              <a:t> المراد تحويله.</a:t>
            </a:r>
            <a:endParaRPr lang="en-US" sz="1600" b="1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383" y="2179638"/>
            <a:ext cx="8412480" cy="413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9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ar-EG" sz="2800" b="1" dirty="0" smtClean="0"/>
              <a:t>نحدد في الخانة الثالثة الإحداثيات المراد عمل خريطة </a:t>
            </a:r>
            <a:r>
              <a:rPr lang="ar-EG" sz="2800" b="1" dirty="0" err="1" smtClean="0"/>
              <a:t>كنتورية</a:t>
            </a:r>
            <a:r>
              <a:rPr lang="ar-EG" sz="2800" b="1" dirty="0" smtClean="0"/>
              <a:t> لها.</a:t>
            </a:r>
            <a:endParaRPr lang="en-US" sz="2800" b="1" dirty="0"/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625" y="1524000"/>
            <a:ext cx="8595360" cy="4749659"/>
          </a:xfrm>
          <a:noFill/>
        </p:spPr>
      </p:pic>
    </p:spTree>
    <p:extLst>
      <p:ext uri="{BB962C8B-B14F-4D97-AF65-F5344CB8AC3E}">
        <p14:creationId xmlns:p14="http://schemas.microsoft.com/office/powerpoint/2010/main" val="27107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ar-EG" sz="3200" b="1" dirty="0" smtClean="0"/>
              <a:t>يظهر تلقائياً الملف </a:t>
            </a:r>
            <a:r>
              <a:rPr lang="en-US" sz="3200" b="1" dirty="0" smtClean="0"/>
              <a:t>File</a:t>
            </a:r>
            <a:r>
              <a:rPr lang="ar-EG" sz="3200" b="1" dirty="0" smtClean="0"/>
              <a:t> وتتم عملية التحويل في نافذة العرض</a:t>
            </a:r>
            <a:endParaRPr lang="en-US" sz="3200" b="1" dirty="0"/>
          </a:p>
        </p:txBody>
      </p:sp>
      <p:pic>
        <p:nvPicPr>
          <p:cNvPr id="7373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625" y="1524000"/>
            <a:ext cx="8595360" cy="4819552"/>
          </a:xfrm>
          <a:noFill/>
        </p:spPr>
      </p:pic>
    </p:spTree>
    <p:extLst>
      <p:ext uri="{BB962C8B-B14F-4D97-AF65-F5344CB8AC3E}">
        <p14:creationId xmlns:p14="http://schemas.microsoft.com/office/powerpoint/2010/main" val="33570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608013"/>
          </a:xfrm>
        </p:spPr>
        <p:txBody>
          <a:bodyPr/>
          <a:lstStyle/>
          <a:p>
            <a:pPr rtl="1">
              <a:defRPr/>
            </a:pPr>
            <a:r>
              <a:rPr lang="ar-EG" sz="1900" b="1" dirty="0" smtClean="0"/>
              <a:t>ونستطيع بعد ذلك حساب الإحداثيات</a:t>
            </a:r>
            <a:r>
              <a:rPr lang="en-US" sz="1900" b="1" dirty="0" smtClean="0"/>
              <a:t> </a:t>
            </a:r>
            <a:r>
              <a:rPr lang="ar-EG" sz="1900" b="1" dirty="0" smtClean="0"/>
              <a:t> </a:t>
            </a:r>
            <a:r>
              <a:rPr lang="en-US" sz="1900" b="1" dirty="0" smtClean="0"/>
              <a:t>x &amp; y</a:t>
            </a:r>
            <a:r>
              <a:rPr lang="ar-EG" sz="1900" b="1" dirty="0" smtClean="0"/>
              <a:t> من آمر </a:t>
            </a:r>
            <a:r>
              <a:rPr lang="en-US" sz="1900" b="1" dirty="0" smtClean="0"/>
              <a:t>Filed calculator</a:t>
            </a:r>
            <a:r>
              <a:rPr lang="ar-EG" sz="1900" b="1" dirty="0" smtClean="0"/>
              <a:t> من </a:t>
            </a:r>
            <a:r>
              <a:rPr lang="en-US" sz="1900" b="1" dirty="0" smtClean="0"/>
              <a:t>Attribute table</a:t>
            </a:r>
            <a:endParaRPr lang="en-US" sz="1900" b="1" dirty="0"/>
          </a:p>
        </p:txBody>
      </p:sp>
      <p:pic>
        <p:nvPicPr>
          <p:cNvPr id="7475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105" y="1524000"/>
            <a:ext cx="8503920" cy="4768280"/>
          </a:xfrm>
          <a:noFill/>
        </p:spPr>
      </p:pic>
    </p:spTree>
    <p:extLst>
      <p:ext uri="{BB962C8B-B14F-4D97-AF65-F5344CB8AC3E}">
        <p14:creationId xmlns:p14="http://schemas.microsoft.com/office/powerpoint/2010/main" val="37950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>
              <a:defRPr/>
            </a:pPr>
            <a:r>
              <a:rPr lang="ar-EG" sz="2400" b="1" dirty="0" smtClean="0"/>
              <a:t>النتيجة إحداثيات </a:t>
            </a:r>
            <a:r>
              <a:rPr lang="en-US" sz="2400" b="1" dirty="0" smtClean="0"/>
              <a:t>x y z</a:t>
            </a:r>
            <a:r>
              <a:rPr lang="ar-EG" sz="2400" b="1" dirty="0" smtClean="0"/>
              <a:t> للمنطقة نستطيع منها عمل خريطة </a:t>
            </a:r>
            <a:r>
              <a:rPr lang="ar-EG" sz="2400" b="1" dirty="0" err="1" smtClean="0"/>
              <a:t>كنتورية</a:t>
            </a:r>
            <a:r>
              <a:rPr lang="ar-EG" sz="2400" b="1" dirty="0" smtClean="0"/>
              <a:t> ومجسم للأشكال التضاريسية لسطح الأرض</a:t>
            </a:r>
            <a:endParaRPr lang="en-US" sz="2400" b="1" dirty="0"/>
          </a:p>
        </p:txBody>
      </p:sp>
      <p:pic>
        <p:nvPicPr>
          <p:cNvPr id="7577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836" y="1600200"/>
            <a:ext cx="8412480" cy="4648603"/>
          </a:xfrm>
          <a:noFill/>
        </p:spPr>
      </p:pic>
    </p:spTree>
    <p:extLst>
      <p:ext uri="{BB962C8B-B14F-4D97-AF65-F5344CB8AC3E}">
        <p14:creationId xmlns:p14="http://schemas.microsoft.com/office/powerpoint/2010/main" val="37072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90391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 Be Continued</a:t>
            </a:r>
          </a:p>
        </p:txBody>
      </p:sp>
    </p:spTree>
    <p:extLst>
      <p:ext uri="{BB962C8B-B14F-4D97-AF65-F5344CB8AC3E}">
        <p14:creationId xmlns:p14="http://schemas.microsoft.com/office/powerpoint/2010/main" val="21164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full-20e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715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6"/>
          <p:cNvSpPr>
            <a:spLocks noChangeArrowheads="1" noChangeShapeType="1" noTextEdit="1"/>
          </p:cNvSpPr>
          <p:nvPr/>
        </p:nvSpPr>
        <p:spPr bwMode="auto">
          <a:xfrm>
            <a:off x="2057400" y="1371600"/>
            <a:ext cx="48768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38"/>
              </a:avLst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0" cap="none" spc="0" normalizeH="0" baseline="0" noProof="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Simplified Arabic"/>
                <a:ea typeface="+mn-ea"/>
                <a:cs typeface="Simplified Arabic"/>
              </a:rPr>
              <a:t> أنتاج</a:t>
            </a:r>
            <a:r>
              <a:rPr kumimoji="0" lang="ar-SA" sz="3600" b="0" i="0" u="none" strike="noStrike" kern="10" cap="none" spc="0" normalizeH="0" noProof="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Simplified Arabic"/>
                <a:ea typeface="+mn-ea"/>
                <a:cs typeface="Simplified Arabic"/>
              </a:rPr>
              <a:t> </a:t>
            </a:r>
            <a:r>
              <a:rPr kumimoji="0" lang="ar-SA" sz="3600" b="0" i="0" u="none" strike="noStrike" kern="10" cap="none" spc="0" normalizeH="0" baseline="0" noProof="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Simplified Arabic"/>
                <a:ea typeface="+mn-ea"/>
                <a:cs typeface="Simplified Arabic"/>
              </a:rPr>
              <a:t>الخرائط الكنتورية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0" cap="none" spc="0" normalizeH="0" noProof="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Simplified Arabic"/>
                <a:ea typeface="+mn-ea"/>
                <a:cs typeface="Simplified Arabic"/>
              </a:rPr>
              <a:t> </a:t>
            </a:r>
            <a:r>
              <a:rPr lang="ar-SA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باستخدام </a:t>
            </a: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Google Earth &amp; Arc MAP </a:t>
            </a:r>
            <a:endParaRPr kumimoji="0" lang="ar-SA" sz="3600" b="0" i="0" u="none" strike="noStrike" kern="10" cap="none" spc="0" normalizeH="0" baseline="0" noProof="0" dirty="0" smtClean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Simplified Arabic"/>
              <a:ea typeface="+mn-ea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15525865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ar-EG" sz="2800" b="1" dirty="0" smtClean="0"/>
              <a:t>رسم الخريطة </a:t>
            </a:r>
            <a:r>
              <a:rPr lang="ar-EG" sz="2800" b="1" dirty="0" err="1" smtClean="0"/>
              <a:t>الكنتورية</a:t>
            </a:r>
            <a:r>
              <a:rPr lang="en-US" sz="2800" b="1" dirty="0" smtClean="0"/>
              <a:t>  Google Earth &amp; Arc MAP </a:t>
            </a:r>
            <a:endParaRPr lang="en-US" sz="2800" dirty="0"/>
          </a:p>
        </p:txBody>
      </p:sp>
      <p:sp>
        <p:nvSpPr>
          <p:cNvPr id="6246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84313"/>
            <a:ext cx="8504238" cy="936625"/>
          </a:xfrm>
        </p:spPr>
        <p:txBody>
          <a:bodyPr/>
          <a:lstStyle/>
          <a:p>
            <a:pPr algn="r" rtl="1"/>
            <a:r>
              <a:rPr lang="ar-EG" sz="2000" b="1" smtClean="0"/>
              <a:t>فتح برنامج </a:t>
            </a:r>
            <a:r>
              <a:rPr lang="en-US" sz="2000" b="1" smtClean="0"/>
              <a:t>Google Earth</a:t>
            </a:r>
            <a:r>
              <a:rPr lang="ar-EG" sz="2000" b="1" smtClean="0"/>
              <a:t> وعمل </a:t>
            </a:r>
            <a:r>
              <a:rPr lang="en-US" sz="2000" b="1" smtClean="0"/>
              <a:t>Zoom</a:t>
            </a:r>
            <a:r>
              <a:rPr lang="ar-EG" sz="2000" b="1" smtClean="0"/>
              <a:t> وتحديد المنطقة المراد عمل خريطة كنتورية لها.</a:t>
            </a:r>
          </a:p>
          <a:p>
            <a:pPr algn="r" rtl="1"/>
            <a:r>
              <a:rPr lang="ar-EG" sz="2000" b="1" smtClean="0"/>
              <a:t>اختيار طبقة التضاريس من قاعدة البيانات الأساسية </a:t>
            </a:r>
            <a:endParaRPr lang="en-US" sz="2000" b="1" smtClean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44" y="2286000"/>
            <a:ext cx="8229600" cy="404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6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>
              <a:defRPr/>
            </a:pPr>
            <a:r>
              <a:rPr lang="ar-EG" sz="2000" b="1" dirty="0" smtClean="0"/>
              <a:t>ضبط الإحداثيات الجغرافية بإظهار دوائر العرض وخطوط الطول وتحديد الارتفاع </a:t>
            </a:r>
            <a:r>
              <a:rPr lang="en-US" sz="2000" b="1" dirty="0" smtClean="0"/>
              <a:t>z</a:t>
            </a:r>
            <a:r>
              <a:rPr lang="ar-EG" sz="2000" b="1" dirty="0" smtClean="0"/>
              <a:t> بالوحدات المترية</a:t>
            </a:r>
            <a:br>
              <a:rPr lang="ar-EG" sz="2000" b="1" dirty="0" smtClean="0"/>
            </a:br>
            <a:r>
              <a:rPr lang="ar-EG" sz="2000" b="1" dirty="0" smtClean="0"/>
              <a:t>ملحوظة: لابد أن يكون كلا البرنامجين </a:t>
            </a:r>
            <a:r>
              <a:rPr lang="ar-EG" sz="2000" b="1" dirty="0" err="1" smtClean="0"/>
              <a:t>مفتوحين .</a:t>
            </a:r>
            <a:endParaRPr lang="en-US" sz="2000" b="1" dirty="0"/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5425" y="1447800"/>
            <a:ext cx="8686800" cy="4785486"/>
          </a:xfrm>
          <a:noFill/>
        </p:spPr>
      </p:pic>
    </p:spTree>
    <p:extLst>
      <p:ext uri="{BB962C8B-B14F-4D97-AF65-F5344CB8AC3E}">
        <p14:creationId xmlns:p14="http://schemas.microsoft.com/office/powerpoint/2010/main" val="15670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ar-EG" sz="2800" b="1" dirty="0" smtClean="0"/>
              <a:t>يتم حفظ الصورة باسم ما في الحاسوب من خلال نافذة </a:t>
            </a:r>
            <a:r>
              <a:rPr lang="en-US" sz="2800" b="1" dirty="0" smtClean="0"/>
              <a:t>Save As</a:t>
            </a:r>
            <a:endParaRPr lang="en-US" sz="2800" b="1" dirty="0"/>
          </a:p>
        </p:txBody>
      </p:sp>
      <p:pic>
        <p:nvPicPr>
          <p:cNvPr id="6553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5425" y="1524000"/>
            <a:ext cx="8686800" cy="4800187"/>
          </a:xfrm>
          <a:noFill/>
        </p:spPr>
      </p:pic>
    </p:spTree>
    <p:extLst>
      <p:ext uri="{BB962C8B-B14F-4D97-AF65-F5344CB8AC3E}">
        <p14:creationId xmlns:p14="http://schemas.microsoft.com/office/powerpoint/2010/main" val="40075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ar-EG" sz="2400" b="1" dirty="0" smtClean="0"/>
              <a:t>من </a:t>
            </a:r>
            <a:r>
              <a:rPr lang="en-US" sz="2400" b="1" dirty="0" smtClean="0"/>
              <a:t>Arc Map</a:t>
            </a:r>
            <a:r>
              <a:rPr lang="ar-EG" sz="2400" b="1" dirty="0" smtClean="0"/>
              <a:t> وبعد تنصيب الإضافة  </a:t>
            </a:r>
            <a:r>
              <a:rPr lang="en-US" sz="2400" b="1" dirty="0" smtClean="0"/>
              <a:t>KML</a:t>
            </a:r>
            <a:r>
              <a:rPr lang="ar-EG" sz="2400" b="1" dirty="0" smtClean="0"/>
              <a:t> نختار الآمر </a:t>
            </a:r>
            <a:r>
              <a:rPr lang="en-US" sz="2400" b="1" dirty="0" smtClean="0"/>
              <a:t>Import screen</a:t>
            </a:r>
            <a:endParaRPr lang="en-US" sz="2400" b="1" dirty="0"/>
          </a:p>
        </p:txBody>
      </p:sp>
      <p:pic>
        <p:nvPicPr>
          <p:cNvPr id="6451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5425" y="1447800"/>
            <a:ext cx="8686800" cy="4800187"/>
          </a:xfrm>
          <a:noFill/>
        </p:spPr>
      </p:pic>
    </p:spTree>
    <p:extLst>
      <p:ext uri="{BB962C8B-B14F-4D97-AF65-F5344CB8AC3E}">
        <p14:creationId xmlns:p14="http://schemas.microsoft.com/office/powerpoint/2010/main" val="27027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>
              <a:defRPr/>
            </a:pPr>
            <a:r>
              <a:rPr lang="ar-EG" sz="2200" b="1" dirty="0" smtClean="0"/>
              <a:t>سيقوم برنامج </a:t>
            </a:r>
            <a:r>
              <a:rPr lang="en-US" sz="2200" b="1" dirty="0" smtClean="0"/>
              <a:t>Arc Map</a:t>
            </a:r>
            <a:r>
              <a:rPr lang="ar-EG" sz="2200" b="1" dirty="0" smtClean="0"/>
              <a:t> باستيراد المرئية من </a:t>
            </a:r>
            <a:r>
              <a:rPr lang="en-US" sz="2200" b="1" dirty="0" smtClean="0"/>
              <a:t>Google Earth </a:t>
            </a:r>
            <a:r>
              <a:rPr lang="ar-EG" sz="2200" b="1" dirty="0" smtClean="0"/>
              <a:t> بنفس </a:t>
            </a:r>
            <a:r>
              <a:rPr lang="ar-EG" sz="2200" b="1" dirty="0" err="1" smtClean="0"/>
              <a:t>الإحداثيات.</a:t>
            </a:r>
            <a:r>
              <a:rPr lang="ar-EG" sz="2200" b="1" dirty="0" smtClean="0"/>
              <a:t/>
            </a:r>
            <a:br>
              <a:rPr lang="ar-EG" sz="2200" b="1" dirty="0" smtClean="0"/>
            </a:br>
            <a:r>
              <a:rPr lang="ar-EG" sz="2200" b="1" dirty="0" smtClean="0"/>
              <a:t>ملحوظة: المرئية الفضائية ستكون أبيض وأسود</a:t>
            </a:r>
            <a:endParaRPr lang="en-US" sz="2200" b="1" dirty="0"/>
          </a:p>
        </p:txBody>
      </p:sp>
      <p:pic>
        <p:nvPicPr>
          <p:cNvPr id="6656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145" y="1524000"/>
            <a:ext cx="8595360" cy="4749659"/>
          </a:xfrm>
          <a:noFill/>
        </p:spPr>
      </p:pic>
    </p:spTree>
    <p:extLst>
      <p:ext uri="{BB962C8B-B14F-4D97-AF65-F5344CB8AC3E}">
        <p14:creationId xmlns:p14="http://schemas.microsoft.com/office/powerpoint/2010/main" val="23977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>
              <a:defRPr/>
            </a:pPr>
            <a:r>
              <a:rPr lang="ar-EG" sz="1900" b="1" dirty="0" smtClean="0"/>
              <a:t>ويمكن من </a:t>
            </a:r>
            <a:r>
              <a:rPr lang="en-US" sz="1900" b="1" dirty="0" smtClean="0"/>
              <a:t>Arc Map</a:t>
            </a:r>
            <a:r>
              <a:rPr lang="ar-EG" sz="1900" b="1" dirty="0" smtClean="0"/>
              <a:t> وبعد تنصيب الإضافة  </a:t>
            </a:r>
            <a:r>
              <a:rPr lang="en-US" sz="1900" b="1" dirty="0" smtClean="0"/>
              <a:t>KML</a:t>
            </a:r>
            <a:r>
              <a:rPr lang="ar-EG" sz="1900" b="1" dirty="0" smtClean="0"/>
              <a:t> اختيار الآمر </a:t>
            </a:r>
            <a:r>
              <a:rPr lang="en-US" sz="1900" b="1" dirty="0" smtClean="0"/>
              <a:t>Get points from terrain</a:t>
            </a:r>
            <a:r>
              <a:rPr lang="ar-EG" sz="1900" b="1" dirty="0" smtClean="0"/>
              <a:t> </a:t>
            </a:r>
            <a:endParaRPr lang="en-US" sz="1900" b="1" dirty="0"/>
          </a:p>
        </p:txBody>
      </p:sp>
      <p:pic>
        <p:nvPicPr>
          <p:cNvPr id="6758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145" y="1524000"/>
            <a:ext cx="8595360" cy="4749659"/>
          </a:xfrm>
          <a:noFill/>
        </p:spPr>
      </p:pic>
    </p:spTree>
    <p:extLst>
      <p:ext uri="{BB962C8B-B14F-4D97-AF65-F5344CB8AC3E}">
        <p14:creationId xmlns:p14="http://schemas.microsoft.com/office/powerpoint/2010/main" val="25568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ar-EG" sz="2400" b="1" dirty="0" smtClean="0"/>
              <a:t>يتم تحديد مكان لحفظ نقط المناسيب باسم ما </a:t>
            </a:r>
            <a:r>
              <a:rPr lang="en-US" sz="2400" b="1" dirty="0" smtClean="0"/>
              <a:t>Shape file</a:t>
            </a:r>
            <a:r>
              <a:rPr lang="ar-EG" sz="2400" b="1" dirty="0" smtClean="0"/>
              <a:t> </a:t>
            </a:r>
            <a:br>
              <a:rPr lang="ar-EG" sz="2400" b="1" dirty="0" smtClean="0"/>
            </a:br>
            <a:r>
              <a:rPr lang="ar-EG" sz="2400" b="1" dirty="0" smtClean="0"/>
              <a:t>في الحاسوب من خلال نافذة </a:t>
            </a:r>
            <a:r>
              <a:rPr lang="en-US" sz="2400" b="1" dirty="0" smtClean="0"/>
              <a:t>Save As</a:t>
            </a:r>
            <a:endParaRPr lang="en-US" sz="2400" dirty="0"/>
          </a:p>
        </p:txBody>
      </p:sp>
      <p:pic>
        <p:nvPicPr>
          <p:cNvPr id="686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625" y="1600200"/>
            <a:ext cx="8595360" cy="4749659"/>
          </a:xfrm>
          <a:noFill/>
        </p:spPr>
      </p:pic>
    </p:spTree>
    <p:extLst>
      <p:ext uri="{BB962C8B-B14F-4D97-AF65-F5344CB8AC3E}">
        <p14:creationId xmlns:p14="http://schemas.microsoft.com/office/powerpoint/2010/main" val="27271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iv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223</Words>
  <Application>Microsoft Office PowerPoint</Application>
  <PresentationFormat>On-screen Show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Constantia</vt:lpstr>
      <vt:lpstr>Georgia</vt:lpstr>
      <vt:lpstr>Simplified Arabic</vt:lpstr>
      <vt:lpstr>Times New Roman</vt:lpstr>
      <vt:lpstr>Wingdings</vt:lpstr>
      <vt:lpstr>Wingdings 2</vt:lpstr>
      <vt:lpstr>Flow</vt:lpstr>
      <vt:lpstr>Civic</vt:lpstr>
      <vt:lpstr>2_Flow</vt:lpstr>
      <vt:lpstr>1_Civic</vt:lpstr>
      <vt:lpstr>PowerPoint Presentation</vt:lpstr>
      <vt:lpstr>PowerPoint Presentation</vt:lpstr>
      <vt:lpstr>رسم الخريطة الكنتورية  Google Earth &amp; Arc MAP </vt:lpstr>
      <vt:lpstr>ضبط الإحداثيات الجغرافية بإظهار دوائر العرض وخطوط الطول وتحديد الارتفاع z بالوحدات المترية ملحوظة: لابد أن يكون كلا البرنامجين مفتوحين .</vt:lpstr>
      <vt:lpstr>يتم حفظ الصورة باسم ما في الحاسوب من خلال نافذة Save As</vt:lpstr>
      <vt:lpstr>من Arc Map وبعد تنصيب الإضافة  KML نختار الآمر Import screen</vt:lpstr>
      <vt:lpstr>سيقوم برنامج Arc Map باستيراد المرئية من Google Earth  بنفس الإحداثيات. ملحوظة: المرئية الفضائية ستكون أبيض وأسود</vt:lpstr>
      <vt:lpstr>ويمكن من Arc Map وبعد تنصيب الإضافة  KML اختيار الآمر Get points from terrain </vt:lpstr>
      <vt:lpstr>يتم تحديد مكان لحفظ نقط المناسيب باسم ما Shape file  في الحاسوب من خلال نافذة Save As</vt:lpstr>
      <vt:lpstr>ستظهر نافذة تحديد الفاصل الكنتوري Intervals وبعد اختياره click ok لبدء عملية استيراد نقط المناسيب من Google Earth</vt:lpstr>
      <vt:lpstr>نغلق الملف close ونفتح إطار بيانات جديد ونعرفه بالإحداثيات المراد عمل خريطة كنتورية لها</vt:lpstr>
      <vt:lpstr>نحدد في الخانة الثالثة الإحداثيات المراد عمل خريطة كنتورية لها.</vt:lpstr>
      <vt:lpstr>يظهر تلقائياً الملف File وتتم عملية التحويل في نافذة العرض</vt:lpstr>
      <vt:lpstr>ونستطيع بعد ذلك حساب الإحداثيات  x &amp; y من آمر Filed calculator من Attribute table</vt:lpstr>
      <vt:lpstr>النتيجة إحداثيات x y z للمنطقة نستطيع منها عمل خريطة كنتورية ومجسم للأشكال التضاريسية لسطح الأرض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60</cp:revision>
  <dcterms:created xsi:type="dcterms:W3CDTF">2016-10-16T18:06:47Z</dcterms:created>
  <dcterms:modified xsi:type="dcterms:W3CDTF">2019-09-23T19:01:04Z</dcterms:modified>
</cp:coreProperties>
</file>