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4" r:id="rId2"/>
    <p:sldMasterId id="2147483776" r:id="rId3"/>
  </p:sldMasterIdLst>
  <p:notesMasterIdLst>
    <p:notesMasterId r:id="rId19"/>
  </p:notesMasterIdLst>
  <p:sldIdLst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881D-66DA-4FA2-8AFC-30DE69F0A8F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BA9B-7B0E-491D-A3EA-9222E441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3F21FD4-4748-4277-87E8-6AE9355D40B9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89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97658-7B41-432D-810E-4A0F31FB3770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F90C4-98EF-4C15-B03C-BF4E538CF6A0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D5842-5EB4-43D5-9FDC-F4A482ECB1A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A88E1-5ADB-47AC-B282-02DF9A49E3B2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C4730-BC5A-4555-B906-677BCC4B18BD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8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41" y="6557963"/>
            <a:ext cx="2671233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2CD02E33-F698-4632-A94B-6AD0A0D431E6}" type="datetimeFigureOut">
              <a:rPr lang="en-US"/>
              <a:pPr>
                <a:defRPr/>
              </a:pPr>
              <a:t>2/26/2020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5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F5743B69-D876-4D1D-9F5F-3408053E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23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02162EEE-AB8B-4DCE-A6D7-A684B85423B0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9A666BD-6B64-410F-9A67-C5C66B317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3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90501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86"/>
            <a:ext cx="2669117" cy="2270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79935938-E6AD-4715-823A-24AA4D9FAD17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7" y="6554788"/>
            <a:ext cx="783167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D93DF3B-1721-4761-941D-7756DF162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45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1C1ABD94-00A3-4597-BD1C-FB585619F259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5E95CE6-D4ED-451F-8395-581AA19E6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8F550AE8-E5BB-44F3-B5F9-19F4F72F361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C33EE4F-E871-4AB1-B66D-52080D75E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76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D6B8C62B-BB09-463E-BA01-4FA61E6067D1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4776E50-9913-48B1-8E71-7B2C183A9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AE619-B5A3-4763-B884-D12F8DD1784B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C9D8BF3C-5471-4339-887F-33D769FA25C2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26E9A26-7714-4960-B94B-4908E3B1B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0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20360907-0A27-4811-B292-E2C21D9ECFE2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E49FD20-6524-4C0A-A172-E4C9EA61D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0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992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869" y="99854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C7A73F0D-2196-477B-828A-39D4DB344F20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  <a:latin typeface="Times New Roman" panose="02020603050405020304" pitchFamily="18" charset="0"/>
              </a:defRPr>
            </a:lvl1pPr>
          </a:lstStyle>
          <a:p>
            <a:fld id="{0BD36261-54EA-4923-9CA8-5A5C9D7CF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05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75A055C1-4D3C-4CD6-B6BE-F0D220DA698B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6A89C12-B59A-49EB-9515-B0926A458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141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66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BE489AB1-B05E-4FEF-AE5F-2434DD5574FC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74" y="6553200"/>
            <a:ext cx="783167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F6F4E98-439A-4684-9E5A-690A61ACD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3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4657F-86BD-4131-9B48-8BDD6F35EDD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C007E-418E-4CD2-8D27-547FAE514942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F27999-20F6-425E-82CD-92DDD8CD7E6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0541E-64BF-45F1-807C-AC567A380D2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28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C87193-634A-461D-8999-60CAF9F808E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96A18-9942-4B4E-AA3C-F6C304FF79FE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5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7E31F-7C29-4770-930E-87C907DA2BB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B153-F936-468F-8887-D463239EFD7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6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3D45F-1E7D-48BF-8760-827E96355E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4917B-2B65-482A-B72C-F99F60A7450F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1E67E-0A90-42CC-923E-7FA329EF5AF4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0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43799-D655-4B25-B0D7-FA7437DA617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8A3FC-E3BA-43EB-9BD4-617B1084E99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81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02C6F-7C1B-4357-BC99-497F50223B1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8C169-D9E9-4440-8E6C-774670C35E9A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B08C2-1AB7-4C9F-9BB5-8D3D797423F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E62EF-408F-46BC-A918-86712115F99B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73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9391E-0BDF-409C-9F43-558B64512BE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3CE4F-FEC4-4F9C-906D-FA4902370F01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50635-3D6A-4E88-9814-D54C7762E59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A118C-E619-4F6D-9F42-50B59AE0EFF9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90417-4EA9-4C49-92DD-1E6313165F5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4A104-59F6-464A-A5BC-840E874B4826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9537A-3676-456C-8479-2AC55E2233B9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307BE-CB45-4DFB-87F1-22DCFC66EAE2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6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C4D27-1B68-4CBE-9370-EED3C05BA486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6665B-5B46-4ED4-B776-70DABDED2494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C29E6-F481-4B32-A002-08B1F3E6CD4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C7271-B557-40DC-9C36-DAF1BD93C293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9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4E918-0A66-40F5-B1FF-A2E71C0CD1A2}" type="slidenum">
              <a:rPr lang="ar-SA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6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Georgia"/>
                <a:cs typeface="+mn-cs"/>
              </a:defRPr>
            </a:lvl1pPr>
            <a:extLst/>
          </a:lstStyle>
          <a:p>
            <a:pPr>
              <a:defRPr/>
            </a:pPr>
            <a:fld id="{209217B5-D069-4C13-A22B-E5EA1F0EFBF6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Georgi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5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B13F9A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72276D-7CA3-4D70-9343-89E224C70F96}" type="slidenum">
              <a:rPr lang="en-US" altLang="en-US"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Georgia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D3616-4740-4658-AA4C-FA1EA6D5866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Georgia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B13F9A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4F561-5E1A-434A-B3C2-9168C12E0EB2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Georgia" pitchFamily="18" charset="0"/>
          <a:cs typeface="Arial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99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3" descr="E:\توصيف المقررات\Images\128711022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765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10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57323"/>
            <a:ext cx="9111727" cy="63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5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" y="357323"/>
            <a:ext cx="9154757" cy="63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363433"/>
            <a:ext cx="9574305" cy="630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" y="360363"/>
            <a:ext cx="9746428" cy="630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9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8" y="357323"/>
            <a:ext cx="9660366" cy="63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0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890394"/>
            <a:ext cx="441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593611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0426"/>
            <a:ext cx="9531275" cy="654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8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1" y="314252"/>
            <a:ext cx="8595360" cy="633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2" y="361837"/>
            <a:ext cx="8229600" cy="617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11" y="157432"/>
            <a:ext cx="8869680" cy="65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4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8" y="308049"/>
            <a:ext cx="8595360" cy="64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7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" y="665127"/>
            <a:ext cx="8595360" cy="569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8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4" y="357323"/>
            <a:ext cx="8853543" cy="63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2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357323"/>
            <a:ext cx="9240818" cy="63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2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Widescreen</PresentationFormat>
  <Paragraphs>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Wingdings 2</vt:lpstr>
      <vt:lpstr>2_تصميم افتراضي</vt:lpstr>
      <vt:lpstr>5_Opulent</vt:lpstr>
      <vt:lpstr>3_Opulent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Mohamed Hafez</cp:lastModifiedBy>
  <cp:revision>5</cp:revision>
  <dcterms:created xsi:type="dcterms:W3CDTF">2016-11-06T08:49:26Z</dcterms:created>
  <dcterms:modified xsi:type="dcterms:W3CDTF">2020-02-26T05:49:58Z</dcterms:modified>
</cp:coreProperties>
</file>