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 id="2147483701" r:id="rId3"/>
    <p:sldMasterId id="2147483715" r:id="rId4"/>
  </p:sldMasterIdLst>
  <p:sldIdLst>
    <p:sldId id="258" r:id="rId5"/>
    <p:sldId id="319" r:id="rId6"/>
    <p:sldId id="335" r:id="rId7"/>
    <p:sldId id="336" r:id="rId8"/>
    <p:sldId id="337" r:id="rId9"/>
    <p:sldId id="338" r:id="rId10"/>
    <p:sldId id="339" r:id="rId11"/>
    <p:sldId id="340" r:id="rId12"/>
    <p:sldId id="341" r:id="rId13"/>
    <p:sldId id="377" r:id="rId14"/>
    <p:sldId id="347" r:id="rId15"/>
    <p:sldId id="348" r:id="rId16"/>
    <p:sldId id="349" r:id="rId17"/>
    <p:sldId id="350" r:id="rId18"/>
    <p:sldId id="351" r:id="rId19"/>
    <p:sldId id="352" r:id="rId20"/>
    <p:sldId id="353" r:id="rId21"/>
    <p:sldId id="35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0AC00A6B-1B9E-4409-8697-083589987F0A}" type="datetimeFigureOut">
              <a:rPr lang="en-US"/>
              <a:pPr>
                <a:defRPr/>
              </a:pPr>
              <a:t>9/23/2019</a:t>
            </a:fld>
            <a:endParaRPr lang="en-US" dirty="0"/>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solidFill>
                  <a:srgbClr val="DBF5F9">
                    <a:shade val="90000"/>
                  </a:srgbClr>
                </a:solidFill>
              </a:defRPr>
            </a:lvl1pPr>
          </a:lstStyle>
          <a:p>
            <a:pPr>
              <a:defRPr/>
            </a:pPr>
            <a:fld id="{3A0DF408-FA7D-453C-8A8F-13C50FCB612C}" type="slidenum">
              <a:rPr lang="en-US"/>
              <a:pPr>
                <a:defRPr/>
              </a:pPr>
              <a:t>‹#›</a:t>
            </a:fld>
            <a:endParaRPr lang="en-US" dirty="0"/>
          </a:p>
        </p:txBody>
      </p:sp>
    </p:spTree>
    <p:extLst>
      <p:ext uri="{BB962C8B-B14F-4D97-AF65-F5344CB8AC3E}">
        <p14:creationId xmlns:p14="http://schemas.microsoft.com/office/powerpoint/2010/main" val="8086713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8EFD165-4BEA-41DA-9CC2-5730D41D36F0}" type="datetimeFigureOut">
              <a:rPr lang="en-US"/>
              <a:pPr>
                <a:defRPr/>
              </a:pPr>
              <a:t>9/23/2019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18DA85D9-55A6-4BAF-B6EE-25852B36D7A7}" type="slidenum">
              <a:rPr lang="en-US"/>
              <a:pPr>
                <a:defRPr/>
              </a:pPr>
              <a:t>‹#›</a:t>
            </a:fld>
            <a:endParaRPr lang="en-US" dirty="0"/>
          </a:p>
        </p:txBody>
      </p:sp>
    </p:spTree>
    <p:extLst>
      <p:ext uri="{BB962C8B-B14F-4D97-AF65-F5344CB8AC3E}">
        <p14:creationId xmlns:p14="http://schemas.microsoft.com/office/powerpoint/2010/main" val="700517506"/>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E342379-0603-4083-A272-9ADBE98D253C}" type="datetimeFigureOut">
              <a:rPr lang="en-US"/>
              <a:pPr>
                <a:defRPr/>
              </a:pPr>
              <a:t>9/23/2019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028AA07-F44E-42EC-8F00-F70EFE71BDB8}" type="slidenum">
              <a:rPr lang="en-US"/>
              <a:pPr>
                <a:defRPr/>
              </a:pPr>
              <a:t>‹#›</a:t>
            </a:fld>
            <a:endParaRPr lang="en-US" dirty="0"/>
          </a:p>
        </p:txBody>
      </p:sp>
    </p:spTree>
    <p:extLst>
      <p:ext uri="{BB962C8B-B14F-4D97-AF65-F5344CB8AC3E}">
        <p14:creationId xmlns:p14="http://schemas.microsoft.com/office/powerpoint/2010/main" val="4178042840"/>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dirty="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pPr>
              <a:defRPr/>
            </a:pPr>
            <a:fld id="{242E2B7C-F476-4DA4-8CAC-6EE10E518B9F}" type="slidenum">
              <a:rPr lang="ar-SA"/>
              <a:pPr>
                <a:defRPr/>
              </a:pPr>
              <a:t>‹#›</a:t>
            </a:fld>
            <a:endParaRPr lang="en-US" dirty="0"/>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dirty="0"/>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dirty="0"/>
          </a:p>
        </p:txBody>
      </p:sp>
    </p:spTree>
    <p:extLst>
      <p:ext uri="{BB962C8B-B14F-4D97-AF65-F5344CB8AC3E}">
        <p14:creationId xmlns:p14="http://schemas.microsoft.com/office/powerpoint/2010/main" val="3809439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2434C54F-2617-4CFC-8DD1-ED5AB31EB692}" type="datetimeFigureOut">
              <a:rPr lang="en-US"/>
              <a:pPr>
                <a:defRPr/>
              </a:pPr>
              <a:t>9/23/2019</a:t>
            </a:fld>
            <a:endParaRPr lang="en-US" dirty="0"/>
          </a:p>
        </p:txBody>
      </p:sp>
      <p:sp>
        <p:nvSpPr>
          <p:cNvPr id="16" name="Footer Placeholder 16"/>
          <p:cNvSpPr>
            <a:spLocks noGrp="1"/>
          </p:cNvSpPr>
          <p:nvPr>
            <p:ph type="ftr" sz="quarter" idx="11"/>
          </p:nvPr>
        </p:nvSpPr>
        <p:spPr/>
        <p:txBody>
          <a:bodyPr/>
          <a:lstStyle>
            <a:lvl1pPr>
              <a:defRPr/>
            </a:lvl1pPr>
          </a:lstStyle>
          <a:p>
            <a:pPr>
              <a:defRPr/>
            </a:pPr>
            <a:endParaRPr lang="en-US" dirty="0"/>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4223EE9-126D-4FC0-A698-E366ED7AFAD0}"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631801340"/>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3863B2-A2F9-4D7A-9A00-3AE8393E126F}" type="datetimeFigureOut">
              <a:rPr lang="en-US"/>
              <a:pPr>
                <a:defRPr/>
              </a:pPr>
              <a:t>9/23/2019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DC9A7798-4F4C-46EA-871F-512E2939F046}"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9680213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dirty="0"/>
          </a:p>
        </p:txBody>
      </p:sp>
      <p:sp>
        <p:nvSpPr>
          <p:cNvPr id="16" name="Date Placeholder 3"/>
          <p:cNvSpPr>
            <a:spLocks noGrp="1"/>
          </p:cNvSpPr>
          <p:nvPr>
            <p:ph type="dt" sz="half" idx="11"/>
          </p:nvPr>
        </p:nvSpPr>
        <p:spPr/>
        <p:txBody>
          <a:bodyPr/>
          <a:lstStyle>
            <a:lvl1pPr>
              <a:defRPr/>
            </a:lvl1pPr>
          </a:lstStyle>
          <a:p>
            <a:pPr>
              <a:defRPr/>
            </a:pPr>
            <a:fld id="{BA581BD7-AF42-4672-A2CD-62C31A7A3738}" type="datetimeFigureOut">
              <a:rPr lang="en-US"/>
              <a:pPr>
                <a:defRPr/>
              </a:pPr>
              <a:t>9/23/2019</a:t>
            </a:fld>
            <a:endParaRPr lang="en-US" dirty="0"/>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B210EFC1-9495-4D72-954F-E85900AA59E0}"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162220814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668FC1C7-3C15-4BF1-B4F4-FB7782A41574}" type="datetimeFigureOut">
              <a:rPr lang="en-US"/>
              <a:pPr>
                <a:defRPr/>
              </a:pPr>
              <a:t>9/23/2019</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0DC537AC-489F-4710-A853-8770EC66E836}"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214454620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0F43AA01-AD84-4D28-A4C3-ED04D86F0C9E}" type="datetimeFigureOut">
              <a:rPr lang="en-US"/>
              <a:pPr>
                <a:defRPr/>
              </a:pPr>
              <a:t>9/23/2019</a:t>
            </a:fld>
            <a:endParaRPr lang="en-US" dirty="0"/>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dirty="0"/>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4B4CCE0F-6C94-4C62-8E5A-E46D28C5DDFC}"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1405181748"/>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CA2072F0-61B7-458C-8A1E-CEED67A53A5D}" type="datetimeFigureOut">
              <a:rPr lang="en-US"/>
              <a:pPr>
                <a:defRPr/>
              </a:pPr>
              <a:t>9/23/2019</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C2251236-2C73-4D7C-9DF5-55EAA42B2A90}"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16518261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8" name="Date Placeholder 1"/>
          <p:cNvSpPr>
            <a:spLocks noGrp="1"/>
          </p:cNvSpPr>
          <p:nvPr>
            <p:ph type="dt" sz="half" idx="10"/>
          </p:nvPr>
        </p:nvSpPr>
        <p:spPr/>
        <p:txBody>
          <a:bodyPr/>
          <a:lstStyle>
            <a:lvl1pPr>
              <a:defRPr/>
            </a:lvl1pPr>
          </a:lstStyle>
          <a:p>
            <a:pPr>
              <a:defRPr/>
            </a:pPr>
            <a:fld id="{E35F64A7-1572-4F04-B1E2-6BC794B9F105}" type="datetimeFigureOut">
              <a:rPr lang="en-US"/>
              <a:pPr>
                <a:defRPr/>
              </a:pPr>
              <a:t>9/23/2019</a:t>
            </a:fld>
            <a:endParaRPr lang="en-US" dirty="0"/>
          </a:p>
        </p:txBody>
      </p:sp>
      <p:sp>
        <p:nvSpPr>
          <p:cNvPr id="9" name="Footer Placeholder 2"/>
          <p:cNvSpPr>
            <a:spLocks noGrp="1"/>
          </p:cNvSpPr>
          <p:nvPr>
            <p:ph type="ftr" sz="quarter" idx="11"/>
          </p:nvPr>
        </p:nvSpPr>
        <p:spPr/>
        <p:txBody>
          <a:bodyPr/>
          <a:lstStyle>
            <a:lvl1pPr>
              <a:defRPr/>
            </a:lvl1pPr>
          </a:lstStyle>
          <a:p>
            <a:pPr>
              <a:defRPr/>
            </a:pPr>
            <a:endParaRPr lang="en-US" dirty="0"/>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9FF61587-956A-40B9-873A-61E0031E47B3}" type="slidenum">
              <a:rPr lang="en-US"/>
              <a:pPr>
                <a:defRPr/>
              </a:pPr>
              <a:t>‹#›</a:t>
            </a:fld>
            <a:endParaRPr lang="en-US" dirty="0"/>
          </a:p>
        </p:txBody>
      </p:sp>
    </p:spTree>
    <p:extLst>
      <p:ext uri="{BB962C8B-B14F-4D97-AF65-F5344CB8AC3E}">
        <p14:creationId xmlns:p14="http://schemas.microsoft.com/office/powerpoint/2010/main" val="593019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B27E79E-EDB4-4E04-AB5F-091581D655E2}" type="datetimeFigureOut">
              <a:rPr lang="en-US"/>
              <a:pPr>
                <a:defRPr/>
              </a:pPr>
              <a:t>9/23/2019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0FD08BF7-708E-43EF-BAE0-53D388BB5B4E}" type="slidenum">
              <a:rPr lang="en-US"/>
              <a:pPr>
                <a:defRPr/>
              </a:pPr>
              <a:t>‹#›</a:t>
            </a:fld>
            <a:endParaRPr lang="en-US" dirty="0"/>
          </a:p>
        </p:txBody>
      </p:sp>
    </p:spTree>
    <p:extLst>
      <p:ext uri="{BB962C8B-B14F-4D97-AF65-F5344CB8AC3E}">
        <p14:creationId xmlns:p14="http://schemas.microsoft.com/office/powerpoint/2010/main" val="2582156607"/>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8E57CDCF-654C-4152-AAAE-D77F356A8F07}" type="slidenum">
              <a:rPr lang="en-US">
                <a:solidFill>
                  <a:srgbClr val="9C007F">
                    <a:shade val="75000"/>
                  </a:srgbClr>
                </a:solidFill>
              </a:rPr>
              <a:pPr>
                <a:defRPr/>
              </a:pPr>
              <a:t>‹#›</a:t>
            </a:fld>
            <a:endParaRPr lang="en-US" dirty="0">
              <a:solidFill>
                <a:srgbClr val="9C007F">
                  <a:shade val="75000"/>
                </a:srgbClr>
              </a:solidFill>
            </a:endParaRPr>
          </a:p>
        </p:txBody>
      </p:sp>
      <p:sp>
        <p:nvSpPr>
          <p:cNvPr id="17" name="Date Placeholder 4"/>
          <p:cNvSpPr>
            <a:spLocks noGrp="1"/>
          </p:cNvSpPr>
          <p:nvPr>
            <p:ph type="dt" sz="half" idx="11"/>
          </p:nvPr>
        </p:nvSpPr>
        <p:spPr/>
        <p:txBody>
          <a:bodyPr/>
          <a:lstStyle>
            <a:lvl1pPr>
              <a:defRPr/>
            </a:lvl1pPr>
          </a:lstStyle>
          <a:p>
            <a:pPr>
              <a:defRPr/>
            </a:pPr>
            <a:fld id="{513C4EED-5318-45EF-A331-057E0A27C095}" type="datetimeFigureOut">
              <a:rPr lang="en-US"/>
              <a:pPr>
                <a:defRPr/>
              </a:pPr>
              <a:t>9/23/2019</a:t>
            </a:fld>
            <a:endParaRPr lang="en-US" dirty="0"/>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dirty="0"/>
          </a:p>
        </p:txBody>
      </p:sp>
    </p:spTree>
    <p:extLst>
      <p:ext uri="{BB962C8B-B14F-4D97-AF65-F5344CB8AC3E}">
        <p14:creationId xmlns:p14="http://schemas.microsoft.com/office/powerpoint/2010/main" val="126091989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8"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E841E2C6-04FA-4323-97C5-1C096F483958}" type="slidenum">
              <a:rPr lang="en-US">
                <a:solidFill>
                  <a:srgbClr val="9C007F">
                    <a:shade val="75000"/>
                  </a:srgbClr>
                </a:solidFill>
              </a:rPr>
              <a:pPr>
                <a:defRPr/>
              </a:pPr>
              <a:t>‹#›</a:t>
            </a:fld>
            <a:endParaRPr lang="en-US" dirty="0">
              <a:solidFill>
                <a:srgbClr val="9C007F">
                  <a:shade val="75000"/>
                </a:srgbClr>
              </a:solidFill>
            </a:endParaRP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2055163E-0AE3-47E0-8965-43D54C824436}" type="datetimeFigureOut">
              <a:rPr lang="en-US"/>
              <a:pPr>
                <a:defRPr/>
              </a:pPr>
              <a:t>9/23/2019</a:t>
            </a:fld>
            <a:endParaRPr lang="en-US" dirty="0"/>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dirty="0"/>
          </a:p>
        </p:txBody>
      </p:sp>
    </p:spTree>
    <p:extLst>
      <p:ext uri="{BB962C8B-B14F-4D97-AF65-F5344CB8AC3E}">
        <p14:creationId xmlns:p14="http://schemas.microsoft.com/office/powerpoint/2010/main" val="9314839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6F79BE-48E1-4F4C-8856-05840A0A9194}" type="datetimeFigureOut">
              <a:rPr lang="en-US"/>
              <a:pPr>
                <a:defRPr/>
              </a:pPr>
              <a:t>9/23/2019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D74F275-38A2-48FB-8D88-31D4FE04BABA}"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3817992219"/>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88CDB174-282A-47C9-BF6C-52642F8BA99D}" type="slidenum">
              <a:rPr lang="en-US">
                <a:solidFill>
                  <a:srgbClr val="9C007F">
                    <a:shade val="75000"/>
                  </a:srgbClr>
                </a:solidFill>
              </a:rPr>
              <a:pPr>
                <a:defRPr/>
              </a:pPr>
              <a:t>‹#›</a:t>
            </a:fld>
            <a:endParaRPr lang="en-US" dirty="0">
              <a:solidFill>
                <a:srgbClr val="9C007F">
                  <a:shade val="75000"/>
                </a:srgbClr>
              </a:solidFill>
            </a:endParaRPr>
          </a:p>
        </p:txBody>
      </p:sp>
      <p:sp>
        <p:nvSpPr>
          <p:cNvPr id="14" name="Date Placeholder 3"/>
          <p:cNvSpPr>
            <a:spLocks noGrp="1"/>
          </p:cNvSpPr>
          <p:nvPr>
            <p:ph type="dt" sz="half" idx="11"/>
          </p:nvPr>
        </p:nvSpPr>
        <p:spPr/>
        <p:txBody>
          <a:bodyPr/>
          <a:lstStyle>
            <a:lvl1pPr>
              <a:defRPr/>
            </a:lvl1pPr>
          </a:lstStyle>
          <a:p>
            <a:pPr>
              <a:defRPr/>
            </a:pPr>
            <a:fld id="{9E84B055-2C0F-499A-BA1F-BA4057CA878A}" type="datetimeFigureOut">
              <a:rPr lang="en-US"/>
              <a:pPr>
                <a:defRPr/>
              </a:pPr>
              <a:t>9/23/2019</a:t>
            </a:fld>
            <a:endParaRPr lang="en-US" dirty="0"/>
          </a:p>
        </p:txBody>
      </p:sp>
      <p:sp>
        <p:nvSpPr>
          <p:cNvPr id="15" name="Footer Placeholder 4"/>
          <p:cNvSpPr>
            <a:spLocks noGrp="1"/>
          </p:cNvSpPr>
          <p:nvPr>
            <p:ph type="ftr"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2888307935"/>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B3D757A7-23B0-4EAB-8823-5AC89368A1CA}" type="datetimeFigureOut">
              <a:rPr lang="en-US"/>
              <a:pPr>
                <a:defRPr/>
              </a:pPr>
              <a:t>9/23/2019</a:t>
            </a:fld>
            <a:endParaRPr lang="en-US"/>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BF5F9">
                    <a:shade val="90000"/>
                  </a:srgbClr>
                </a:solidFill>
              </a:defRPr>
            </a:lvl1pPr>
          </a:lstStyle>
          <a:p>
            <a:pPr>
              <a:defRPr/>
            </a:pPr>
            <a:fld id="{E8CAB7AC-B736-4ABF-B678-249306252AB3}" type="slidenum">
              <a:rPr lang="en-US"/>
              <a:pPr>
                <a:defRPr/>
              </a:pPr>
              <a:t>‹#›</a:t>
            </a:fld>
            <a:endParaRPr lang="en-US"/>
          </a:p>
        </p:txBody>
      </p:sp>
    </p:spTree>
    <p:extLst>
      <p:ext uri="{BB962C8B-B14F-4D97-AF65-F5344CB8AC3E}">
        <p14:creationId xmlns:p14="http://schemas.microsoft.com/office/powerpoint/2010/main" val="225048920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F4C676B-04A4-4CEB-9BCD-8A60900A7311}" type="datetimeFigureOut">
              <a:rPr lang="en-US"/>
              <a:pPr>
                <a:defRPr/>
              </a:pPr>
              <a:t>9/23/2019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9049B0C-B4BD-4331-861F-F6F4E7C75335}" type="slidenum">
              <a:rPr lang="en-US"/>
              <a:pPr>
                <a:defRPr/>
              </a:pPr>
              <a:t>‹#›</a:t>
            </a:fld>
            <a:endParaRPr lang="en-US"/>
          </a:p>
        </p:txBody>
      </p:sp>
    </p:spTree>
    <p:extLst>
      <p:ext uri="{BB962C8B-B14F-4D97-AF65-F5344CB8AC3E}">
        <p14:creationId xmlns:p14="http://schemas.microsoft.com/office/powerpoint/2010/main" val="3875490175"/>
      </p:ext>
    </p:extLst>
  </p:cSld>
  <p:clrMapOvr>
    <a:masterClrMapping/>
  </p:clrMapOvr>
  <p:transition>
    <p:wedg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05212B06-FB6B-4892-9D34-FBB62C3035C5}" type="datetimeFigureOut">
              <a:rPr lang="en-US"/>
              <a:pPr>
                <a:defRPr/>
              </a:pPr>
              <a:t>9/23/2019</a:t>
            </a:fld>
            <a:endParaRPr lang="en-US"/>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BF5F9">
                    <a:shade val="90000"/>
                  </a:srgbClr>
                </a:solidFill>
              </a:defRPr>
            </a:lvl1pPr>
          </a:lstStyle>
          <a:p>
            <a:pPr>
              <a:defRPr/>
            </a:pPr>
            <a:fld id="{5795DFB5-CC92-49BE-B6B8-4CADB625755A}" type="slidenum">
              <a:rPr lang="en-US"/>
              <a:pPr>
                <a:defRPr/>
              </a:pPr>
              <a:t>‹#›</a:t>
            </a:fld>
            <a:endParaRPr lang="en-US"/>
          </a:p>
        </p:txBody>
      </p:sp>
    </p:spTree>
    <p:extLst>
      <p:ext uri="{BB962C8B-B14F-4D97-AF65-F5344CB8AC3E}">
        <p14:creationId xmlns:p14="http://schemas.microsoft.com/office/powerpoint/2010/main" val="3987917149"/>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3A161EA-5CE0-4AD5-B6C9-5E579475BFDC}" type="datetimeFigureOut">
              <a:rPr lang="en-US"/>
              <a:pPr>
                <a:defRPr/>
              </a:pPr>
              <a:t>9/23/2019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DB59E57-09AF-4CAA-8E88-B12D1AD960BA}" type="slidenum">
              <a:rPr lang="en-US"/>
              <a:pPr>
                <a:defRPr/>
              </a:pPr>
              <a:t>‹#›</a:t>
            </a:fld>
            <a:endParaRPr lang="en-US"/>
          </a:p>
        </p:txBody>
      </p:sp>
    </p:spTree>
    <p:extLst>
      <p:ext uri="{BB962C8B-B14F-4D97-AF65-F5344CB8AC3E}">
        <p14:creationId xmlns:p14="http://schemas.microsoft.com/office/powerpoint/2010/main" val="3370871295"/>
      </p:ext>
    </p:extLst>
  </p:cSld>
  <p:clrMapOvr>
    <a:masterClrMapping/>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24DF63D-7BFE-4969-860C-7DC817EF4705}" type="datetimeFigureOut">
              <a:rPr lang="en-US"/>
              <a:pPr>
                <a:defRPr/>
              </a:pPr>
              <a:t>9/23/2019</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0DE8329A-A02B-4440-BE4D-7F55B1B899F8}" type="slidenum">
              <a:rPr lang="en-US"/>
              <a:pPr>
                <a:defRPr/>
              </a:pPr>
              <a:t>‹#›</a:t>
            </a:fld>
            <a:endParaRPr lang="en-US"/>
          </a:p>
        </p:txBody>
      </p:sp>
    </p:spTree>
    <p:extLst>
      <p:ext uri="{BB962C8B-B14F-4D97-AF65-F5344CB8AC3E}">
        <p14:creationId xmlns:p14="http://schemas.microsoft.com/office/powerpoint/2010/main" val="2235821170"/>
      </p:ext>
    </p:extLst>
  </p:cSld>
  <p:clrMapOvr>
    <a:masterClrMapping/>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46300C00-640B-4DE8-AC6D-0B6549917788}" type="datetimeFigureOut">
              <a:rPr lang="en-US"/>
              <a:pPr>
                <a:defRPr/>
              </a:pPr>
              <a:t>9/23/2019</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26F106C-E34A-45A6-8B9F-FE15D58E0C3B}" type="slidenum">
              <a:rPr lang="en-US"/>
              <a:pPr>
                <a:defRPr/>
              </a:pPr>
              <a:t>‹#›</a:t>
            </a:fld>
            <a:endParaRPr lang="en-US"/>
          </a:p>
        </p:txBody>
      </p:sp>
    </p:spTree>
    <p:extLst>
      <p:ext uri="{BB962C8B-B14F-4D97-AF65-F5344CB8AC3E}">
        <p14:creationId xmlns:p14="http://schemas.microsoft.com/office/powerpoint/2010/main" val="3124544267"/>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0C09FA2D-7D9C-4BC5-B278-58B079FE55D7}" type="datetimeFigureOut">
              <a:rPr lang="en-US"/>
              <a:pPr>
                <a:defRPr/>
              </a:pPr>
              <a:t>9/23/2019</a:t>
            </a:fld>
            <a:endParaRPr lang="en-US" dirty="0"/>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solidFill>
                  <a:srgbClr val="DBF5F9">
                    <a:shade val="90000"/>
                  </a:srgbClr>
                </a:solidFill>
              </a:defRPr>
            </a:lvl1pPr>
          </a:lstStyle>
          <a:p>
            <a:pPr>
              <a:defRPr/>
            </a:pPr>
            <a:fld id="{B1AFD7D7-31E4-4705-AECD-4240D991336B}" type="slidenum">
              <a:rPr lang="en-US"/>
              <a:pPr>
                <a:defRPr/>
              </a:pPr>
              <a:t>‹#›</a:t>
            </a:fld>
            <a:endParaRPr lang="en-US" dirty="0"/>
          </a:p>
        </p:txBody>
      </p:sp>
    </p:spTree>
    <p:extLst>
      <p:ext uri="{BB962C8B-B14F-4D97-AF65-F5344CB8AC3E}">
        <p14:creationId xmlns:p14="http://schemas.microsoft.com/office/powerpoint/2010/main" val="22032625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45AB0E7-F37E-48CF-9175-51954767C8E0}" type="datetimeFigureOut">
              <a:rPr lang="en-US"/>
              <a:pPr>
                <a:defRPr/>
              </a:pPr>
              <a:t>9/23/2019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A6F32D9-EE4F-4E59-BF2D-B1A7D08D25E6}" type="slidenum">
              <a:rPr lang="en-US"/>
              <a:pPr>
                <a:defRPr/>
              </a:pPr>
              <a:t>‹#›</a:t>
            </a:fld>
            <a:endParaRPr lang="en-US"/>
          </a:p>
        </p:txBody>
      </p:sp>
    </p:spTree>
    <p:extLst>
      <p:ext uri="{BB962C8B-B14F-4D97-AF65-F5344CB8AC3E}">
        <p14:creationId xmlns:p14="http://schemas.microsoft.com/office/powerpoint/2010/main" val="3449637088"/>
      </p:ext>
    </p:extLst>
  </p:cSld>
  <p:clrMapOvr>
    <a:masterClrMapping/>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6CFB3FA-6E8A-4AEF-A47E-BF6AC3501B2C}" type="datetimeFigureOut">
              <a:rPr lang="en-US"/>
              <a:pPr>
                <a:defRPr/>
              </a:pPr>
              <a:t>9/23/2019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7D7D188-6366-46DD-B615-DDFDC5885FB6}" type="slidenum">
              <a:rPr lang="en-US"/>
              <a:pPr>
                <a:defRPr/>
              </a:pPr>
              <a:t>‹#›</a:t>
            </a:fld>
            <a:endParaRPr lang="en-US"/>
          </a:p>
        </p:txBody>
      </p:sp>
    </p:spTree>
    <p:extLst>
      <p:ext uri="{BB962C8B-B14F-4D97-AF65-F5344CB8AC3E}">
        <p14:creationId xmlns:p14="http://schemas.microsoft.com/office/powerpoint/2010/main" val="929667571"/>
      </p:ext>
    </p:extLst>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4CBC358-4BF7-4B1B-A55F-784CCA19E2E8}" type="datetimeFigureOut">
              <a:rPr lang="en-US"/>
              <a:pPr>
                <a:defRPr/>
              </a:pPr>
              <a:t>9/23/2019</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3C648FF-12FE-4521-BE00-7FEC863D60E9}" type="slidenum">
              <a:rPr lang="en-US"/>
              <a:pPr>
                <a:defRPr/>
              </a:pPr>
              <a:t>‹#›</a:t>
            </a:fld>
            <a:endParaRPr lang="en-US"/>
          </a:p>
        </p:txBody>
      </p:sp>
    </p:spTree>
    <p:extLst>
      <p:ext uri="{BB962C8B-B14F-4D97-AF65-F5344CB8AC3E}">
        <p14:creationId xmlns:p14="http://schemas.microsoft.com/office/powerpoint/2010/main" val="1640306794"/>
      </p:ext>
    </p:extLst>
  </p:cSld>
  <p:clrMapOvr>
    <a:masterClrMapping/>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F6034CC-266C-4A52-A9BE-BAD88E3A02CF}" type="datetimeFigureOut">
              <a:rPr lang="en-US"/>
              <a:pPr>
                <a:defRPr/>
              </a:pPr>
              <a:t>9/23/2019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677DD8F-DBC0-4332-BBE8-D20965A39CCB}" type="slidenum">
              <a:rPr lang="en-US"/>
              <a:pPr>
                <a:defRPr/>
              </a:pPr>
              <a:t>‹#›</a:t>
            </a:fld>
            <a:endParaRPr lang="en-US"/>
          </a:p>
        </p:txBody>
      </p:sp>
    </p:spTree>
    <p:extLst>
      <p:ext uri="{BB962C8B-B14F-4D97-AF65-F5344CB8AC3E}">
        <p14:creationId xmlns:p14="http://schemas.microsoft.com/office/powerpoint/2010/main" val="2229267526"/>
      </p:ext>
    </p:extLst>
  </p:cSld>
  <p:clrMapOvr>
    <a:masterClrMapping/>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20D9A0E-CF12-49AA-BBFA-73B2BD35158C}" type="datetimeFigureOut">
              <a:rPr lang="en-US"/>
              <a:pPr>
                <a:defRPr/>
              </a:pPr>
              <a:t>9/23/2019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E8BDC4C-AFD7-412F-B282-210FDFC2E26A}" type="slidenum">
              <a:rPr lang="en-US"/>
              <a:pPr>
                <a:defRPr/>
              </a:pPr>
              <a:t>‹#›</a:t>
            </a:fld>
            <a:endParaRPr lang="en-US"/>
          </a:p>
        </p:txBody>
      </p:sp>
    </p:spTree>
    <p:extLst>
      <p:ext uri="{BB962C8B-B14F-4D97-AF65-F5344CB8AC3E}">
        <p14:creationId xmlns:p14="http://schemas.microsoft.com/office/powerpoint/2010/main" val="1780044261"/>
      </p:ext>
    </p:extLst>
  </p:cSld>
  <p:clrMapOvr>
    <a:masterClrMapping/>
  </p:clrMapOvr>
  <p:transition>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pPr>
              <a:defRPr/>
            </a:pPr>
            <a:fld id="{69D711A1-88FF-4574-9E44-EA9853E3F0C2}"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10759191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pPr>
              <a:defRPr/>
            </a:pPr>
            <a:fld id="{ECE9B197-8DD1-4717-B736-DC2E09479E4F}"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8373302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95776D61-D910-48C5-9101-B255D05849E4}" type="datetimeFigureOut">
              <a:rPr lang="en-US"/>
              <a:pPr>
                <a:defRPr/>
              </a:pPr>
              <a:t>9/23/2019</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4A6CD81F-2A25-4DD5-83A2-2059CE7CB394}"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559501966"/>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62E69D-E37A-4A8F-B1E1-2F5A51149567}" type="datetimeFigureOut">
              <a:rPr lang="en-US"/>
              <a:pPr>
                <a:defRPr/>
              </a:pPr>
              <a:t>9/23/2019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D354BDD2-0DE7-4916-8D4B-AEDF0E20EE08}"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1966103427"/>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F34004E3-99CE-4B4D-A67B-895A89B537C9}" type="datetimeFigureOut">
              <a:rPr lang="en-US"/>
              <a:pPr>
                <a:defRPr/>
              </a:pPr>
              <a:t>9/23/2019</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C4ECAF0-AC0B-4B61-B2F2-5A54A8E65EBC}"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131990461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64CAE70-B309-4B0D-A8B7-CA45450801B0}" type="datetimeFigureOut">
              <a:rPr lang="en-US"/>
              <a:pPr>
                <a:defRPr/>
              </a:pPr>
              <a:t>9/23/2019</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616E8DFA-37CA-4394-BFF8-770A8725B480}" type="slidenum">
              <a:rPr lang="en-US"/>
              <a:pPr>
                <a:defRPr/>
              </a:pPr>
              <a:t>‹#›</a:t>
            </a:fld>
            <a:endParaRPr lang="en-US" dirty="0"/>
          </a:p>
        </p:txBody>
      </p:sp>
    </p:spTree>
    <p:extLst>
      <p:ext uri="{BB962C8B-B14F-4D97-AF65-F5344CB8AC3E}">
        <p14:creationId xmlns:p14="http://schemas.microsoft.com/office/powerpoint/2010/main" val="4018998273"/>
      </p:ext>
    </p:extLst>
  </p:cSld>
  <p:clrMapOvr>
    <a:masterClrMapping/>
  </p:clrMapOvr>
  <p:transition>
    <p:wedg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smtClean="0">
              <a:solidFill>
                <a:prstClr val="black"/>
              </a:solidFill>
              <a:latin typeface="Arial" charset="0"/>
              <a:cs typeface="Arial" charset="0"/>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B612571C-1E09-43AC-8166-35F550F6205A}" type="datetimeFigureOut">
              <a:rPr lang="en-US"/>
              <a:pPr>
                <a:defRPr/>
              </a:pPr>
              <a:t>9/23/2019</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2DF4041-0543-4BD1-B431-CF2D58DDEA28}"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1129216040"/>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smtClean="0">
              <a:solidFill>
                <a:prstClr val="black"/>
              </a:solidFill>
              <a:latin typeface="Arial" charset="0"/>
              <a:cs typeface="Arial" charset="0"/>
            </a:endParaRPr>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AEFF064-E606-4707-BF65-0362B78561F3}" type="datetimeFigureOut">
              <a:rPr lang="en-US"/>
              <a:pPr>
                <a:defRPr/>
              </a:pPr>
              <a:t>9/23/2019</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1A00BFA-AFF5-4EC6-B3A1-CE57F7FEF3D0}"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345572874"/>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07A0722B-198E-4E46-80AB-DCBD98335E4E}" type="datetimeFigureOut">
              <a:rPr lang="en-US"/>
              <a:pPr>
                <a:defRPr/>
              </a:pPr>
              <a:t>9/23/2019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1FBEBCEC-59E4-47C5-95B2-AD264309210D}"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6482286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8" name="Date Placeholder 1"/>
          <p:cNvSpPr>
            <a:spLocks noGrp="1"/>
          </p:cNvSpPr>
          <p:nvPr>
            <p:ph type="dt" sz="half" idx="10"/>
          </p:nvPr>
        </p:nvSpPr>
        <p:spPr/>
        <p:txBody>
          <a:bodyPr/>
          <a:lstStyle>
            <a:lvl1pPr>
              <a:defRPr/>
            </a:lvl1pPr>
          </a:lstStyle>
          <a:p>
            <a:pPr>
              <a:defRPr/>
            </a:pPr>
            <a:fld id="{1FE8F6FB-8DAB-4B31-B00D-C1ADE267764B}" type="datetimeFigureOut">
              <a:rPr lang="en-US"/>
              <a:pPr>
                <a:defRPr/>
              </a:pPr>
              <a:t>9/23/2019</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A6E708F7-2123-42A7-8238-5B44E24BFF4D}" type="slidenum">
              <a:rPr lang="en-US"/>
              <a:pPr>
                <a:defRPr/>
              </a:pPr>
              <a:t>‹#›</a:t>
            </a:fld>
            <a:endParaRPr lang="en-US"/>
          </a:p>
        </p:txBody>
      </p:sp>
    </p:spTree>
    <p:extLst>
      <p:ext uri="{BB962C8B-B14F-4D97-AF65-F5344CB8AC3E}">
        <p14:creationId xmlns:p14="http://schemas.microsoft.com/office/powerpoint/2010/main" val="34712505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C54C8358-F8E2-4719-9C92-D36BC0592739}" type="slidenum">
              <a:rPr lang="en-US">
                <a:solidFill>
                  <a:srgbClr val="9C007F">
                    <a:shade val="75000"/>
                  </a:srgbClr>
                </a:solidFill>
              </a:rPr>
              <a:pPr>
                <a:defRPr/>
              </a:pPr>
              <a:t>‹#›</a:t>
            </a:fld>
            <a:endParaRPr lang="en-US">
              <a:solidFill>
                <a:srgbClr val="9C007F">
                  <a:shade val="75000"/>
                </a:srgbClr>
              </a:solidFill>
            </a:endParaRPr>
          </a:p>
        </p:txBody>
      </p:sp>
      <p:sp>
        <p:nvSpPr>
          <p:cNvPr id="17" name="Date Placeholder 4"/>
          <p:cNvSpPr>
            <a:spLocks noGrp="1"/>
          </p:cNvSpPr>
          <p:nvPr>
            <p:ph type="dt" sz="half" idx="11"/>
          </p:nvPr>
        </p:nvSpPr>
        <p:spPr/>
        <p:txBody>
          <a:bodyPr/>
          <a:lstStyle>
            <a:lvl1pPr>
              <a:defRPr/>
            </a:lvl1pPr>
          </a:lstStyle>
          <a:p>
            <a:pPr>
              <a:defRPr/>
            </a:pPr>
            <a:fld id="{CD9AD5D6-9585-4FD1-88A5-A6DCBC274A31}" type="datetimeFigureOut">
              <a:rPr lang="en-US"/>
              <a:pPr>
                <a:defRPr/>
              </a:pPr>
              <a:t>9/23/2019</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4036599727"/>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8"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D62F979C-8CD5-4558-A822-C302EB0044BA}" type="slidenum">
              <a:rPr lang="en-US">
                <a:solidFill>
                  <a:srgbClr val="9C007F">
                    <a:shade val="75000"/>
                  </a:srgbClr>
                </a:solidFill>
              </a:rPr>
              <a:pPr>
                <a:defRPr/>
              </a:pPr>
              <a:t>‹#›</a:t>
            </a:fld>
            <a:endParaRPr lang="en-US">
              <a:solidFill>
                <a:srgbClr val="9C007F">
                  <a:shade val="75000"/>
                </a:srgbClr>
              </a:solidFill>
            </a:endParaRP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C9524B88-6C84-456B-90F9-34EDE8A90396}" type="datetimeFigureOut">
              <a:rPr lang="en-US"/>
              <a:pPr>
                <a:defRPr/>
              </a:pPr>
              <a:t>9/23/2019</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170438217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CE4AAE-1CA3-41FB-9463-50875BD27310}" type="datetimeFigureOut">
              <a:rPr lang="en-US"/>
              <a:pPr>
                <a:defRPr/>
              </a:pPr>
              <a:t>9/23/2019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F78F4F-D158-4CA3-9A82-631DC96D937A}"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3601401703"/>
      </p:ext>
    </p:extLst>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919BEB7-837B-4286-AEB0-FA26B3347764}" type="slidenum">
              <a:rPr lang="en-US">
                <a:solidFill>
                  <a:srgbClr val="9C007F">
                    <a:shade val="75000"/>
                  </a:srgbClr>
                </a:solidFill>
              </a:rPr>
              <a:pPr>
                <a:defRPr/>
              </a:pPr>
              <a:t>‹#›</a:t>
            </a:fld>
            <a:endParaRPr lang="en-US">
              <a:solidFill>
                <a:srgbClr val="9C007F">
                  <a:shade val="75000"/>
                </a:srgbClr>
              </a:solidFill>
            </a:endParaRPr>
          </a:p>
        </p:txBody>
      </p:sp>
      <p:sp>
        <p:nvSpPr>
          <p:cNvPr id="14" name="Date Placeholder 3"/>
          <p:cNvSpPr>
            <a:spLocks noGrp="1"/>
          </p:cNvSpPr>
          <p:nvPr>
            <p:ph type="dt" sz="half" idx="11"/>
          </p:nvPr>
        </p:nvSpPr>
        <p:spPr/>
        <p:txBody>
          <a:bodyPr/>
          <a:lstStyle>
            <a:lvl1pPr>
              <a:defRPr/>
            </a:lvl1pPr>
          </a:lstStyle>
          <a:p>
            <a:pPr>
              <a:defRPr/>
            </a:pPr>
            <a:fld id="{11F6B2D2-A094-4D1E-B4D1-E8CF4E5C87F6}" type="datetimeFigureOut">
              <a:rPr lang="en-US"/>
              <a:pPr>
                <a:defRPr/>
              </a:pPr>
              <a:t>9/23/2019</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76508461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8F567F1-BDFC-4D93-B0C5-0D0217E5B501}" type="datetimeFigureOut">
              <a:rPr lang="en-US"/>
              <a:pPr>
                <a:defRPr/>
              </a:pPr>
              <a:t>9/23/2019</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F33261BB-6080-4950-A70F-13E03B6C9BE4}" type="slidenum">
              <a:rPr lang="en-US"/>
              <a:pPr>
                <a:defRPr/>
              </a:pPr>
              <a:t>‹#›</a:t>
            </a:fld>
            <a:endParaRPr lang="en-US" dirty="0"/>
          </a:p>
        </p:txBody>
      </p:sp>
    </p:spTree>
    <p:extLst>
      <p:ext uri="{BB962C8B-B14F-4D97-AF65-F5344CB8AC3E}">
        <p14:creationId xmlns:p14="http://schemas.microsoft.com/office/powerpoint/2010/main" val="617771259"/>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2C9C093D-518C-45C0-B746-06EF1D94C772}" type="datetimeFigureOut">
              <a:rPr lang="en-US"/>
              <a:pPr>
                <a:defRPr/>
              </a:pPr>
              <a:t>9/23/2019</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8F0080EA-53FE-46D1-A757-AD0A56C03D19}" type="slidenum">
              <a:rPr lang="en-US"/>
              <a:pPr>
                <a:defRPr/>
              </a:pPr>
              <a:t>‹#›</a:t>
            </a:fld>
            <a:endParaRPr lang="en-US" dirty="0"/>
          </a:p>
        </p:txBody>
      </p:sp>
    </p:spTree>
    <p:extLst>
      <p:ext uri="{BB962C8B-B14F-4D97-AF65-F5344CB8AC3E}">
        <p14:creationId xmlns:p14="http://schemas.microsoft.com/office/powerpoint/2010/main" val="2512058959"/>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04D9E13-4B4F-479D-8B8E-492C2319AF57}" type="datetimeFigureOut">
              <a:rPr lang="en-US"/>
              <a:pPr>
                <a:defRPr/>
              </a:pPr>
              <a:t>9/23/2019</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EFCC86A4-E3E1-47D0-BA4B-BBDFE7166996}" type="slidenum">
              <a:rPr lang="en-US"/>
              <a:pPr>
                <a:defRPr/>
              </a:pPr>
              <a:t>‹#›</a:t>
            </a:fld>
            <a:endParaRPr lang="en-US" dirty="0"/>
          </a:p>
        </p:txBody>
      </p:sp>
    </p:spTree>
    <p:extLst>
      <p:ext uri="{BB962C8B-B14F-4D97-AF65-F5344CB8AC3E}">
        <p14:creationId xmlns:p14="http://schemas.microsoft.com/office/powerpoint/2010/main" val="896575256"/>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16143A1-C8F9-4FF9-871F-22B6A1967C0F}" type="datetimeFigureOut">
              <a:rPr lang="en-US"/>
              <a:pPr>
                <a:defRPr/>
              </a:pPr>
              <a:t>9/23/2019</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D34AAF4B-EB31-4B37-A7D6-544BBB3AF2D3}" type="slidenum">
              <a:rPr lang="en-US"/>
              <a:pPr>
                <a:defRPr/>
              </a:pPr>
              <a:t>‹#›</a:t>
            </a:fld>
            <a:endParaRPr lang="en-US" dirty="0"/>
          </a:p>
        </p:txBody>
      </p:sp>
    </p:spTree>
    <p:extLst>
      <p:ext uri="{BB962C8B-B14F-4D97-AF65-F5344CB8AC3E}">
        <p14:creationId xmlns:p14="http://schemas.microsoft.com/office/powerpoint/2010/main" val="2911526581"/>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74B3BC94-6A83-4A95-A8E9-89FCD52C52EB}" type="datetimeFigureOut">
              <a:rPr lang="en-US"/>
              <a:pPr>
                <a:defRPr/>
              </a:pPr>
              <a:t>9/23/2019</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11C29EF-3869-4E09-8061-0EE9B7693E1F}" type="slidenum">
              <a:rPr lang="en-US"/>
              <a:pPr>
                <a:defRPr/>
              </a:pPr>
              <a:t>‹#›</a:t>
            </a:fld>
            <a:endParaRPr lang="en-US" dirty="0"/>
          </a:p>
        </p:txBody>
      </p:sp>
    </p:spTree>
    <p:extLst>
      <p:ext uri="{BB962C8B-B14F-4D97-AF65-F5344CB8AC3E}">
        <p14:creationId xmlns:p14="http://schemas.microsoft.com/office/powerpoint/2010/main" val="4182227077"/>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cs typeface="Arial" pitchFamily="34" charset="0"/>
            </a:endParaRPr>
          </a:p>
        </p:txBody>
      </p:sp>
      <p:sp>
        <p:nvSpPr>
          <p:cNvPr id="2052"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46D2C5AB-B73F-4917-97B2-6E7436292CA4}" type="datetimeFigureOut">
              <a:rPr lang="en-US"/>
              <a:pPr fontAlgn="base">
                <a:spcBef>
                  <a:spcPct val="0"/>
                </a:spcBef>
                <a:spcAft>
                  <a:spcPct val="0"/>
                </a:spcAft>
                <a:defRPr/>
              </a:pPr>
              <a:t>9/23/2019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5F833D96-47F0-4547-AE18-56C11E0146C4}" type="slidenum">
              <a:rPr lang="en-US"/>
              <a:pPr fontAlgn="base">
                <a:spcBef>
                  <a:spcPct val="0"/>
                </a:spcBef>
                <a:spcAft>
                  <a:spcPct val="0"/>
                </a:spcAft>
                <a:defRPr/>
              </a:pPr>
              <a:t>‹#›</a:t>
            </a:fld>
            <a:endParaRPr lang="en-US" dirty="0"/>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grpSp>
    </p:spTree>
    <p:extLst>
      <p:ext uri="{BB962C8B-B14F-4D97-AF65-F5344CB8AC3E}">
        <p14:creationId xmlns:p14="http://schemas.microsoft.com/office/powerpoint/2010/main" val="127166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293145A-0C77-42CA-BDE5-F54C95781113}" type="datetimeFigureOut">
              <a:rPr lang="en-US"/>
              <a:pPr>
                <a:defRPr/>
              </a:pPr>
              <a:t>9/23/2019</a:t>
            </a:fld>
            <a:endParaRPr lang="en-US" dirty="0"/>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dirty="0"/>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463B0422-7558-4725-B7C1-5F6E4A1F668B}" type="slidenum">
              <a:rPr lang="en-US">
                <a:solidFill>
                  <a:srgbClr val="9C007F">
                    <a:shade val="75000"/>
                  </a:srgbClr>
                </a:solidFill>
              </a:rPr>
              <a:pPr>
                <a:defRPr/>
              </a:pPr>
              <a:t>‹#›</a:t>
            </a:fld>
            <a:endParaRPr lang="en-US" dirty="0">
              <a:solidFill>
                <a:srgbClr val="9C007F">
                  <a:shade val="75000"/>
                </a:srgbClr>
              </a:solidFill>
            </a:endParaRPr>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62524104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3300" kern="1200">
          <a:solidFill>
            <a:srgbClr val="89006F"/>
          </a:solidFill>
          <a:latin typeface="+mj-lt"/>
          <a:ea typeface="+mj-ea"/>
          <a:cs typeface="+mj-cs"/>
        </a:defRPr>
      </a:lvl1pPr>
      <a:lvl2pPr algn="ctr" rtl="0" eaLnBrk="0" fontAlgn="base" hangingPunct="0">
        <a:spcBef>
          <a:spcPct val="0"/>
        </a:spcBef>
        <a:spcAft>
          <a:spcPct val="0"/>
        </a:spcAft>
        <a:defRPr sz="3300">
          <a:solidFill>
            <a:srgbClr val="89006F"/>
          </a:solidFill>
          <a:latin typeface="Georgia" pitchFamily="18" charset="0"/>
        </a:defRPr>
      </a:lvl2pPr>
      <a:lvl3pPr algn="ctr" rtl="0" eaLnBrk="0" fontAlgn="base" hangingPunct="0">
        <a:spcBef>
          <a:spcPct val="0"/>
        </a:spcBef>
        <a:spcAft>
          <a:spcPct val="0"/>
        </a:spcAft>
        <a:defRPr sz="3300">
          <a:solidFill>
            <a:srgbClr val="89006F"/>
          </a:solidFill>
          <a:latin typeface="Georgia" pitchFamily="18" charset="0"/>
        </a:defRPr>
      </a:lvl3pPr>
      <a:lvl4pPr algn="ctr" rtl="0" eaLnBrk="0" fontAlgn="base" hangingPunct="0">
        <a:spcBef>
          <a:spcPct val="0"/>
        </a:spcBef>
        <a:spcAft>
          <a:spcPct val="0"/>
        </a:spcAft>
        <a:defRPr sz="3300">
          <a:solidFill>
            <a:srgbClr val="89006F"/>
          </a:solidFill>
          <a:latin typeface="Georgia" pitchFamily="18" charset="0"/>
        </a:defRPr>
      </a:lvl4pPr>
      <a:lvl5pPr algn="ctr" rtl="0" eaLnBrk="0" fontAlgn="base" hangingPunct="0">
        <a:spcBef>
          <a:spcPct val="0"/>
        </a:spcBef>
        <a:spcAft>
          <a:spcPct val="0"/>
        </a:spcAft>
        <a:defRPr sz="3300">
          <a:solidFill>
            <a:srgbClr val="89006F"/>
          </a:solidFill>
          <a:latin typeface="Georgia" pitchFamily="18" charset="0"/>
        </a:defRPr>
      </a:lvl5pPr>
      <a:lvl6pPr marL="457200" algn="ctr" rtl="0" fontAlgn="base">
        <a:spcBef>
          <a:spcPct val="0"/>
        </a:spcBef>
        <a:spcAft>
          <a:spcPct val="0"/>
        </a:spcAft>
        <a:defRPr sz="3300">
          <a:solidFill>
            <a:srgbClr val="89006F"/>
          </a:solidFill>
          <a:latin typeface="Georgia" pitchFamily="18" charset="0"/>
        </a:defRPr>
      </a:lvl6pPr>
      <a:lvl7pPr marL="914400" algn="ctr" rtl="0" fontAlgn="base">
        <a:spcBef>
          <a:spcPct val="0"/>
        </a:spcBef>
        <a:spcAft>
          <a:spcPct val="0"/>
        </a:spcAft>
        <a:defRPr sz="3300">
          <a:solidFill>
            <a:srgbClr val="89006F"/>
          </a:solidFill>
          <a:latin typeface="Georgia" pitchFamily="18" charset="0"/>
        </a:defRPr>
      </a:lvl7pPr>
      <a:lvl8pPr marL="1371600" algn="ctr" rtl="0" fontAlgn="base">
        <a:spcBef>
          <a:spcPct val="0"/>
        </a:spcBef>
        <a:spcAft>
          <a:spcPct val="0"/>
        </a:spcAft>
        <a:defRPr sz="3300">
          <a:solidFill>
            <a:srgbClr val="89006F"/>
          </a:solidFill>
          <a:latin typeface="Georgia" pitchFamily="18" charset="0"/>
        </a:defRPr>
      </a:lvl8pPr>
      <a:lvl9pPr marL="1828800" algn="ctr" rtl="0" fontAlgn="base">
        <a:spcBef>
          <a:spcPct val="0"/>
        </a:spcBef>
        <a:spcAft>
          <a:spcPct val="0"/>
        </a:spcAft>
        <a:defRPr sz="3300">
          <a:solidFill>
            <a:srgbClr val="89006F"/>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9C007F"/>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68007F"/>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005BD3"/>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3076"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3077"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3E4FE045-B34E-4CA5-A031-07F47481BCEC}" type="datetimeFigureOut">
              <a:rPr lang="en-US"/>
              <a:pPr fontAlgn="base">
                <a:spcBef>
                  <a:spcPct val="0"/>
                </a:spcBef>
                <a:spcAft>
                  <a:spcPct val="0"/>
                </a:spcAft>
                <a:defRPr/>
              </a:pPr>
              <a:t>9/23/2019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2E4694CE-E722-44C6-8A3C-0C1C9271119C}" type="slidenum">
              <a:rPr lang="en-US"/>
              <a:pPr fontAlgn="base">
                <a:spcBef>
                  <a:spcPct val="0"/>
                </a:spcBef>
                <a:spcAft>
                  <a:spcPct val="0"/>
                </a:spcAft>
                <a:defRPr/>
              </a:pPr>
              <a:t>‹#›</a:t>
            </a:fld>
            <a:endParaRPr lang="en-US"/>
          </a:p>
        </p:txBody>
      </p:sp>
      <p:grpSp>
        <p:nvGrpSpPr>
          <p:cNvPr id="308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184404300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A1B51695-9B7B-4719-BC7F-1667CDD60033}" type="datetimeFigureOut">
              <a:rPr lang="en-US"/>
              <a:pPr>
                <a:defRPr/>
              </a:pPr>
              <a:t>9/23/2019</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7583BB4E-8268-4B27-B8D7-C9FECECB3641}" type="slidenum">
              <a:rPr lang="en-US">
                <a:solidFill>
                  <a:srgbClr val="9C007F">
                    <a:shade val="75000"/>
                  </a:srgbClr>
                </a:solidFill>
              </a:rPr>
              <a:pPr>
                <a:defRPr/>
              </a:pPr>
              <a:t>‹#›</a:t>
            </a:fld>
            <a:endParaRPr lang="en-US">
              <a:solidFill>
                <a:srgbClr val="9C007F">
                  <a:shade val="75000"/>
                </a:srgbClr>
              </a:solidFill>
            </a:endParaRPr>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4039899110"/>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ctr" rtl="0" eaLnBrk="0" fontAlgn="base" hangingPunct="0">
        <a:spcBef>
          <a:spcPct val="0"/>
        </a:spcBef>
        <a:spcAft>
          <a:spcPct val="0"/>
        </a:spcAft>
        <a:defRPr sz="3300" kern="1200">
          <a:solidFill>
            <a:srgbClr val="89006F"/>
          </a:solidFill>
          <a:latin typeface="+mj-lt"/>
          <a:ea typeface="+mj-ea"/>
          <a:cs typeface="+mj-cs"/>
        </a:defRPr>
      </a:lvl1pPr>
      <a:lvl2pPr algn="ctr" rtl="0" eaLnBrk="0" fontAlgn="base" hangingPunct="0">
        <a:spcBef>
          <a:spcPct val="0"/>
        </a:spcBef>
        <a:spcAft>
          <a:spcPct val="0"/>
        </a:spcAft>
        <a:defRPr sz="3300">
          <a:solidFill>
            <a:srgbClr val="89006F"/>
          </a:solidFill>
          <a:latin typeface="Georgia" pitchFamily="18" charset="0"/>
        </a:defRPr>
      </a:lvl2pPr>
      <a:lvl3pPr algn="ctr" rtl="0" eaLnBrk="0" fontAlgn="base" hangingPunct="0">
        <a:spcBef>
          <a:spcPct val="0"/>
        </a:spcBef>
        <a:spcAft>
          <a:spcPct val="0"/>
        </a:spcAft>
        <a:defRPr sz="3300">
          <a:solidFill>
            <a:srgbClr val="89006F"/>
          </a:solidFill>
          <a:latin typeface="Georgia" pitchFamily="18" charset="0"/>
        </a:defRPr>
      </a:lvl3pPr>
      <a:lvl4pPr algn="ctr" rtl="0" eaLnBrk="0" fontAlgn="base" hangingPunct="0">
        <a:spcBef>
          <a:spcPct val="0"/>
        </a:spcBef>
        <a:spcAft>
          <a:spcPct val="0"/>
        </a:spcAft>
        <a:defRPr sz="3300">
          <a:solidFill>
            <a:srgbClr val="89006F"/>
          </a:solidFill>
          <a:latin typeface="Georgia" pitchFamily="18" charset="0"/>
        </a:defRPr>
      </a:lvl4pPr>
      <a:lvl5pPr algn="ctr" rtl="0" eaLnBrk="0" fontAlgn="base" hangingPunct="0">
        <a:spcBef>
          <a:spcPct val="0"/>
        </a:spcBef>
        <a:spcAft>
          <a:spcPct val="0"/>
        </a:spcAft>
        <a:defRPr sz="3300">
          <a:solidFill>
            <a:srgbClr val="89006F"/>
          </a:solidFill>
          <a:latin typeface="Georgia" pitchFamily="18" charset="0"/>
        </a:defRPr>
      </a:lvl5pPr>
      <a:lvl6pPr marL="457200" algn="ctr" rtl="0" fontAlgn="base">
        <a:spcBef>
          <a:spcPct val="0"/>
        </a:spcBef>
        <a:spcAft>
          <a:spcPct val="0"/>
        </a:spcAft>
        <a:defRPr sz="3300">
          <a:solidFill>
            <a:srgbClr val="89006F"/>
          </a:solidFill>
          <a:latin typeface="Georgia" pitchFamily="18" charset="0"/>
        </a:defRPr>
      </a:lvl6pPr>
      <a:lvl7pPr marL="914400" algn="ctr" rtl="0" fontAlgn="base">
        <a:spcBef>
          <a:spcPct val="0"/>
        </a:spcBef>
        <a:spcAft>
          <a:spcPct val="0"/>
        </a:spcAft>
        <a:defRPr sz="3300">
          <a:solidFill>
            <a:srgbClr val="89006F"/>
          </a:solidFill>
          <a:latin typeface="Georgia" pitchFamily="18" charset="0"/>
        </a:defRPr>
      </a:lvl7pPr>
      <a:lvl8pPr marL="1371600" algn="ctr" rtl="0" fontAlgn="base">
        <a:spcBef>
          <a:spcPct val="0"/>
        </a:spcBef>
        <a:spcAft>
          <a:spcPct val="0"/>
        </a:spcAft>
        <a:defRPr sz="3300">
          <a:solidFill>
            <a:srgbClr val="89006F"/>
          </a:solidFill>
          <a:latin typeface="Georgia" pitchFamily="18" charset="0"/>
        </a:defRPr>
      </a:lvl8pPr>
      <a:lvl9pPr marL="1828800" algn="ctr" rtl="0" fontAlgn="base">
        <a:spcBef>
          <a:spcPct val="0"/>
        </a:spcBef>
        <a:spcAft>
          <a:spcPct val="0"/>
        </a:spcAft>
        <a:defRPr sz="3300">
          <a:solidFill>
            <a:srgbClr val="89006F"/>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9C007F"/>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68007F"/>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005BD3"/>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1295400" y="1981200"/>
            <a:ext cx="6278562" cy="3139281"/>
          </a:xfrm>
        </p:spPr>
      </p:pic>
    </p:spTree>
    <p:extLst>
      <p:ext uri="{BB962C8B-B14F-4D97-AF65-F5344CB8AC3E}">
        <p14:creationId xmlns:p14="http://schemas.microsoft.com/office/powerpoint/2010/main" val="1318558661"/>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9" descr="full-20earth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219200" y="838200"/>
            <a:ext cx="6629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WordArt 6"/>
          <p:cNvSpPr>
            <a:spLocks noChangeArrowheads="1" noChangeShapeType="1" noTextEdit="1"/>
          </p:cNvSpPr>
          <p:nvPr/>
        </p:nvSpPr>
        <p:spPr bwMode="auto">
          <a:xfrm>
            <a:off x="2286000" y="2286000"/>
            <a:ext cx="4267200" cy="2590800"/>
          </a:xfrm>
          <a:prstGeom prst="rect">
            <a:avLst/>
          </a:prstGeom>
        </p:spPr>
        <p:txBody>
          <a:bodyPr wrap="none" fromWordArt="1">
            <a:prstTxWarp prst="textPlain">
              <a:avLst>
                <a:gd name="adj" fmla="val 50597"/>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EG"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Simplified Arabic"/>
                <a:ea typeface="+mn-ea"/>
                <a:cs typeface="Simplified Arabic"/>
              </a:rPr>
              <a:t> </a:t>
            </a:r>
            <a:r>
              <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Simplified Arabic"/>
                <a:ea typeface="+mn-ea"/>
                <a:cs typeface="Simplified Arabic"/>
              </a:rPr>
              <a:t>برنامج</a:t>
            </a:r>
          </a:p>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Simplified Arabic"/>
                <a:ea typeface="+mn-ea"/>
                <a:cs typeface="Simplified Arabic"/>
              </a:rPr>
              <a:t> </a:t>
            </a:r>
            <a:r>
              <a:rPr kumimoji="0" lang="en-US"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Simplified Arabic"/>
                <a:ea typeface="+mn-ea"/>
                <a:cs typeface="Simplified Arabic"/>
              </a:rPr>
              <a:t>Surfer</a:t>
            </a:r>
          </a:p>
        </p:txBody>
      </p:sp>
    </p:spTree>
    <p:extLst>
      <p:ext uri="{BB962C8B-B14F-4D97-AF65-F5344CB8AC3E}">
        <p14:creationId xmlns:p14="http://schemas.microsoft.com/office/powerpoint/2010/main" val="1240317374"/>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EG" b="1" dirty="0" smtClean="0"/>
              <a:t>رسم الخريطة </a:t>
            </a:r>
            <a:r>
              <a:rPr lang="ar-EG" b="1" dirty="0" err="1" smtClean="0"/>
              <a:t>الكنتورية</a:t>
            </a:r>
            <a:r>
              <a:rPr lang="en-US" b="1" dirty="0" smtClean="0"/>
              <a:t>  Surfer .7 </a:t>
            </a:r>
            <a:endParaRPr lang="en-US" dirty="0"/>
          </a:p>
        </p:txBody>
      </p:sp>
      <p:sp>
        <p:nvSpPr>
          <p:cNvPr id="54275" name="Content Placeholder 2"/>
          <p:cNvSpPr>
            <a:spLocks noGrp="1"/>
          </p:cNvSpPr>
          <p:nvPr>
            <p:ph sz="quarter" idx="1"/>
          </p:nvPr>
        </p:nvSpPr>
        <p:spPr>
          <a:xfrm>
            <a:off x="301625" y="1484313"/>
            <a:ext cx="8504238" cy="1800225"/>
          </a:xfrm>
        </p:spPr>
        <p:txBody>
          <a:bodyPr/>
          <a:lstStyle/>
          <a:p>
            <a:pPr algn="r" rtl="1"/>
            <a:r>
              <a:rPr lang="ar-EG" b="1" smtClean="0"/>
              <a:t>عند بداية العمل لابد من ايجاد الآتي:</a:t>
            </a:r>
            <a:endParaRPr lang="en-US" b="1" smtClean="0"/>
          </a:p>
          <a:p>
            <a:pPr algn="r" rtl="1"/>
            <a:r>
              <a:rPr lang="en-US" b="1" smtClean="0"/>
              <a:t>X,Y,Z_1</a:t>
            </a:r>
            <a:r>
              <a:rPr lang="ar-EG" b="1" smtClean="0"/>
              <a:t> لقطعة الارض الطبيعية والمقصود من </a:t>
            </a:r>
            <a:r>
              <a:rPr lang="en-US" b="1" smtClean="0"/>
              <a:t>Z </a:t>
            </a:r>
            <a:r>
              <a:rPr lang="ar-EG" b="1" smtClean="0"/>
              <a:t> منسوب النقاط</a:t>
            </a:r>
          </a:p>
          <a:p>
            <a:pPr algn="r" rtl="1"/>
            <a:r>
              <a:rPr lang="ar-EG" b="1" smtClean="0"/>
              <a:t>2_ نأخذ هذه المناسيب وتوضع على </a:t>
            </a:r>
            <a:r>
              <a:rPr lang="en-US" b="1" smtClean="0"/>
              <a:t>WORKSHEET</a:t>
            </a:r>
            <a:endParaRPr lang="ar-EG" b="1" smtClean="0"/>
          </a:p>
          <a:p>
            <a:pPr algn="r" rtl="1"/>
            <a:endParaRPr lang="en-US" smtClean="0"/>
          </a:p>
        </p:txBody>
      </p:sp>
      <p:pic>
        <p:nvPicPr>
          <p:cNvPr id="54276" name="Picture 3"/>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68313" y="3141663"/>
            <a:ext cx="8135937"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4640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EG" b="1" dirty="0" smtClean="0"/>
              <a:t>3_ ويعمل </a:t>
            </a:r>
            <a:r>
              <a:rPr lang="en-US" b="1" dirty="0" smtClean="0"/>
              <a:t>SAVE AS</a:t>
            </a:r>
            <a:r>
              <a:rPr lang="ar-EG" b="1" dirty="0" smtClean="0"/>
              <a:t> للملف الحالى تحت </a:t>
            </a:r>
            <a:r>
              <a:rPr lang="en-US" b="1" dirty="0" smtClean="0"/>
              <a:t>FORMAT</a:t>
            </a:r>
            <a:endParaRPr lang="en-US" dirty="0"/>
          </a:p>
        </p:txBody>
      </p:sp>
      <p:sp>
        <p:nvSpPr>
          <p:cNvPr id="55299" name="Content Placeholder 2"/>
          <p:cNvSpPr>
            <a:spLocks noGrp="1"/>
          </p:cNvSpPr>
          <p:nvPr>
            <p:ph sz="quarter" idx="1"/>
          </p:nvPr>
        </p:nvSpPr>
        <p:spPr>
          <a:xfrm>
            <a:off x="301625" y="5229225"/>
            <a:ext cx="8504238" cy="869950"/>
          </a:xfrm>
        </p:spPr>
        <p:txBody>
          <a:bodyPr/>
          <a:lstStyle/>
          <a:p>
            <a:pPr algn="r" rtl="1"/>
            <a:r>
              <a:rPr lang="ar-EG" b="1" smtClean="0"/>
              <a:t>الاسم </a:t>
            </a:r>
            <a:r>
              <a:rPr lang="en-US" b="1" smtClean="0"/>
              <a:t>DAT.</a:t>
            </a:r>
            <a:endParaRPr lang="en-US" smtClean="0"/>
          </a:p>
        </p:txBody>
      </p:sp>
      <p:pic>
        <p:nvPicPr>
          <p:cNvPr id="55300"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68313" y="1700213"/>
            <a:ext cx="8207375"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2722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EG" b="1" dirty="0" smtClean="0"/>
              <a:t>4_يغلق </a:t>
            </a:r>
            <a:r>
              <a:rPr lang="en-US" b="1" dirty="0" smtClean="0"/>
              <a:t>WORKSHEET</a:t>
            </a:r>
            <a:r>
              <a:rPr lang="ar-EG" b="1" dirty="0" smtClean="0"/>
              <a:t> ثم نفتح </a:t>
            </a:r>
            <a:r>
              <a:rPr lang="en-US" b="1" dirty="0" smtClean="0"/>
              <a:t>Plot</a:t>
            </a:r>
            <a:endParaRPr lang="en-US" dirty="0"/>
          </a:p>
        </p:txBody>
      </p:sp>
      <p:sp>
        <p:nvSpPr>
          <p:cNvPr id="56323" name="Content Placeholder 2"/>
          <p:cNvSpPr>
            <a:spLocks noGrp="1"/>
          </p:cNvSpPr>
          <p:nvPr>
            <p:ph sz="quarter" idx="1"/>
          </p:nvPr>
        </p:nvSpPr>
        <p:spPr>
          <a:xfrm>
            <a:off x="301625" y="1527175"/>
            <a:ext cx="8504238" cy="749300"/>
          </a:xfrm>
        </p:spPr>
        <p:txBody>
          <a:bodyPr/>
          <a:lstStyle/>
          <a:p>
            <a:pPr algn="r" rtl="1"/>
            <a:r>
              <a:rPr lang="ar-EG" b="1" smtClean="0"/>
              <a:t>ثم تفتح قائمة </a:t>
            </a:r>
            <a:r>
              <a:rPr lang="en-US" b="1" smtClean="0"/>
              <a:t> GRID</a:t>
            </a:r>
            <a:r>
              <a:rPr lang="ar-EG" b="1" smtClean="0"/>
              <a:t> ونختار </a:t>
            </a:r>
            <a:r>
              <a:rPr lang="en-US" b="1" smtClean="0"/>
              <a:t>DATE</a:t>
            </a:r>
            <a:r>
              <a:rPr lang="ar-EG" b="1" smtClean="0"/>
              <a:t>  </a:t>
            </a:r>
            <a:endParaRPr lang="en-US" smtClean="0"/>
          </a:p>
        </p:txBody>
      </p:sp>
      <p:pic>
        <p:nvPicPr>
          <p:cNvPr id="56324"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68313" y="2205038"/>
            <a:ext cx="820737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35187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EG" b="1" dirty="0" smtClean="0"/>
              <a:t>5</a:t>
            </a:r>
            <a:r>
              <a:rPr lang="ar-EG" sz="2800" b="1" dirty="0" smtClean="0"/>
              <a:t>_ندخل الملف السابق الذى حفظ تحت </a:t>
            </a:r>
            <a:r>
              <a:rPr lang="en-US" sz="2800" b="1" dirty="0" smtClean="0"/>
              <a:t>{DATE}</a:t>
            </a:r>
            <a:r>
              <a:rPr lang="ar-EG" sz="2800" b="1" dirty="0" smtClean="0"/>
              <a:t> </a:t>
            </a:r>
            <a:r>
              <a:rPr lang="en-US" sz="2800" b="1" dirty="0" smtClean="0"/>
              <a:t>FORMAT</a:t>
            </a:r>
            <a:endParaRPr lang="en-US" sz="2800" dirty="0"/>
          </a:p>
        </p:txBody>
      </p:sp>
      <p:sp>
        <p:nvSpPr>
          <p:cNvPr id="57347" name="Content Placeholder 2"/>
          <p:cNvSpPr>
            <a:spLocks noGrp="1"/>
          </p:cNvSpPr>
          <p:nvPr>
            <p:ph sz="quarter" idx="1"/>
          </p:nvPr>
        </p:nvSpPr>
        <p:spPr>
          <a:xfrm>
            <a:off x="301625" y="1527175"/>
            <a:ext cx="8504238" cy="893763"/>
          </a:xfrm>
        </p:spPr>
        <p:txBody>
          <a:bodyPr/>
          <a:lstStyle/>
          <a:p>
            <a:pPr algn="r" rtl="1"/>
            <a:r>
              <a:rPr lang="ar-EG" b="1" smtClean="0"/>
              <a:t>6_نلاحظ فتح صندوق حوارى كما يلي:</a:t>
            </a:r>
            <a:endParaRPr lang="en-US" smtClean="0"/>
          </a:p>
        </p:txBody>
      </p:sp>
      <p:pic>
        <p:nvPicPr>
          <p:cNvPr id="57348" name="Picture 3"/>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39750" y="2085975"/>
            <a:ext cx="7993063" cy="415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1206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EG" b="1" dirty="0" smtClean="0"/>
              <a:t>ومن </a:t>
            </a:r>
            <a:r>
              <a:rPr lang="en-US" b="1" dirty="0" smtClean="0"/>
              <a:t>DATE</a:t>
            </a:r>
            <a:r>
              <a:rPr lang="ar-EG" b="1" dirty="0" smtClean="0"/>
              <a:t> نضبط نقاط الاحداثيات كما ترى امامك</a:t>
            </a:r>
            <a:endParaRPr lang="en-US" dirty="0"/>
          </a:p>
        </p:txBody>
      </p:sp>
      <p:sp>
        <p:nvSpPr>
          <p:cNvPr id="58371" name="Content Placeholder 2"/>
          <p:cNvSpPr>
            <a:spLocks noGrp="1"/>
          </p:cNvSpPr>
          <p:nvPr>
            <p:ph sz="quarter" idx="1"/>
          </p:nvPr>
        </p:nvSpPr>
        <p:spPr>
          <a:xfrm>
            <a:off x="301625" y="4868863"/>
            <a:ext cx="8504238" cy="1230312"/>
          </a:xfrm>
        </p:spPr>
        <p:txBody>
          <a:bodyPr/>
          <a:lstStyle/>
          <a:p>
            <a:pPr algn="just" rtl="1"/>
            <a:r>
              <a:rPr lang="ar-EG" sz="2400" b="1" smtClean="0"/>
              <a:t>ومن </a:t>
            </a:r>
            <a:r>
              <a:rPr lang="en-US" sz="2400" b="1" smtClean="0"/>
              <a:t>GENERAL</a:t>
            </a:r>
            <a:r>
              <a:rPr lang="ar-EG" sz="2400" b="1" smtClean="0"/>
              <a:t> نعمل على ضبط الفترات الكنتورية من </a:t>
            </a:r>
            <a:r>
              <a:rPr lang="en-US" sz="2400" b="1" smtClean="0"/>
              <a:t>SPASING</a:t>
            </a:r>
            <a:r>
              <a:rPr lang="ar-EG" sz="2400" b="1" smtClean="0"/>
              <a:t> وكذلك نتحكم فى تغير اسم الملف من </a:t>
            </a:r>
            <a:r>
              <a:rPr lang="en-US" sz="2400" b="1" smtClean="0"/>
              <a:t>MITHOD</a:t>
            </a:r>
            <a:r>
              <a:rPr lang="ar-EG" sz="2400" b="1" smtClean="0"/>
              <a:t> </a:t>
            </a:r>
            <a:r>
              <a:rPr lang="en-US" sz="2400" b="1" smtClean="0"/>
              <a:t>GRIDING</a:t>
            </a:r>
            <a:r>
              <a:rPr lang="ar-EG" sz="2400" b="1" smtClean="0"/>
              <a:t> ويقصد بها التحكم فى عرض الخريطة</a:t>
            </a:r>
            <a:endParaRPr lang="en-US" sz="2400" smtClean="0"/>
          </a:p>
        </p:txBody>
      </p:sp>
      <p:pic>
        <p:nvPicPr>
          <p:cNvPr id="58372"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23850" y="1700213"/>
            <a:ext cx="8496300" cy="303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4117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EG" b="1" dirty="0" smtClean="0"/>
              <a:t>7</a:t>
            </a:r>
            <a:r>
              <a:rPr lang="ar-EG" sz="2400" b="1" dirty="0" smtClean="0"/>
              <a:t>_وبالضغط على </a:t>
            </a:r>
            <a:r>
              <a:rPr lang="en-US" sz="2400" b="1" dirty="0" smtClean="0"/>
              <a:t>OK</a:t>
            </a:r>
            <a:r>
              <a:rPr lang="ar-EG" sz="2400" b="1" dirty="0" smtClean="0"/>
              <a:t> يقوم بحفظ الملف تحت </a:t>
            </a:r>
            <a:r>
              <a:rPr lang="en-US" sz="2400" b="1" dirty="0" smtClean="0"/>
              <a:t>{GRID}</a:t>
            </a:r>
            <a:r>
              <a:rPr lang="ar-EG" sz="2400" b="1" dirty="0" smtClean="0"/>
              <a:t> </a:t>
            </a:r>
            <a:r>
              <a:rPr lang="en-US" sz="2400" b="1" dirty="0" smtClean="0"/>
              <a:t>FORMAT</a:t>
            </a:r>
            <a:r>
              <a:rPr lang="en-US" b="1" dirty="0" smtClean="0"/>
              <a:t>.</a:t>
            </a:r>
            <a:endParaRPr lang="en-US" dirty="0"/>
          </a:p>
        </p:txBody>
      </p:sp>
      <p:sp>
        <p:nvSpPr>
          <p:cNvPr id="59395" name="Content Placeholder 2"/>
          <p:cNvSpPr>
            <a:spLocks noGrp="1"/>
          </p:cNvSpPr>
          <p:nvPr>
            <p:ph sz="quarter" idx="1"/>
          </p:nvPr>
        </p:nvSpPr>
        <p:spPr>
          <a:xfrm>
            <a:off x="301625" y="1527175"/>
            <a:ext cx="8504238" cy="749300"/>
          </a:xfrm>
        </p:spPr>
        <p:txBody>
          <a:bodyPr/>
          <a:lstStyle/>
          <a:p>
            <a:pPr algn="r" rtl="1"/>
            <a:r>
              <a:rPr lang="ar-EG" b="1" smtClean="0"/>
              <a:t>8_وبالضغط على </a:t>
            </a:r>
            <a:r>
              <a:rPr lang="en-US" b="1" smtClean="0"/>
              <a:t>MAP_CONTORMAP_NEWCONT</a:t>
            </a:r>
            <a:endParaRPr lang="en-US" smtClean="0"/>
          </a:p>
        </p:txBody>
      </p:sp>
      <p:pic>
        <p:nvPicPr>
          <p:cNvPr id="59396"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39750" y="2276475"/>
            <a:ext cx="8135938"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3821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EG" b="1" dirty="0" smtClean="0"/>
              <a:t>9_نختار الملف الذى قد حول إلى </a:t>
            </a:r>
            <a:r>
              <a:rPr lang="en-US" b="1" dirty="0" smtClean="0"/>
              <a:t>GRID</a:t>
            </a:r>
            <a:r>
              <a:rPr lang="ar-EG" b="1" dirty="0" smtClean="0"/>
              <a:t> ثم </a:t>
            </a:r>
            <a:r>
              <a:rPr lang="en-US" b="1" dirty="0" smtClean="0"/>
              <a:t>OK</a:t>
            </a:r>
            <a:r>
              <a:rPr lang="ar-EG" b="1" dirty="0" smtClean="0"/>
              <a:t> </a:t>
            </a:r>
            <a:endParaRPr lang="en-US" dirty="0"/>
          </a:p>
        </p:txBody>
      </p:sp>
      <p:sp>
        <p:nvSpPr>
          <p:cNvPr id="60419" name="Content Placeholder 2"/>
          <p:cNvSpPr>
            <a:spLocks noGrp="1"/>
          </p:cNvSpPr>
          <p:nvPr>
            <p:ph sz="quarter" idx="1"/>
          </p:nvPr>
        </p:nvSpPr>
        <p:spPr>
          <a:xfrm>
            <a:off x="301625" y="1527175"/>
            <a:ext cx="8504238" cy="1181100"/>
          </a:xfrm>
        </p:spPr>
        <p:txBody>
          <a:bodyPr/>
          <a:lstStyle/>
          <a:p>
            <a:pPr algn="just" rtl="1"/>
            <a:r>
              <a:rPr lang="ar-EG" b="1" smtClean="0"/>
              <a:t>نلاحظ</a:t>
            </a:r>
            <a:r>
              <a:rPr lang="ar-EG" smtClean="0"/>
              <a:t> </a:t>
            </a:r>
            <a:r>
              <a:rPr lang="ar-EG" b="1" smtClean="0"/>
              <a:t>فتح صندوق حوارى يمكن من خلاله ضبط الكنتور من حيث اللون والمنسوب وتدرج الالوان من المنخفض الى المرتفع.</a:t>
            </a:r>
            <a:endParaRPr lang="en-US" smtClean="0"/>
          </a:p>
        </p:txBody>
      </p:sp>
      <p:pic>
        <p:nvPicPr>
          <p:cNvPr id="60420"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68313" y="2708275"/>
            <a:ext cx="8135937"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11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EG" b="1" dirty="0" smtClean="0"/>
              <a:t>وبالضغط على </a:t>
            </a:r>
            <a:r>
              <a:rPr lang="en-US" b="1" dirty="0" smtClean="0"/>
              <a:t>OK</a:t>
            </a:r>
            <a:r>
              <a:rPr lang="ar-EG" b="1" dirty="0" smtClean="0"/>
              <a:t> نلاحظ ظهور الخريطة</a:t>
            </a:r>
            <a:endParaRPr lang="en-US" dirty="0"/>
          </a:p>
        </p:txBody>
      </p:sp>
      <p:sp>
        <p:nvSpPr>
          <p:cNvPr id="61443" name="Content Placeholder 2"/>
          <p:cNvSpPr>
            <a:spLocks noGrp="1"/>
          </p:cNvSpPr>
          <p:nvPr>
            <p:ph sz="quarter" idx="1"/>
          </p:nvPr>
        </p:nvSpPr>
        <p:spPr>
          <a:xfrm>
            <a:off x="301625" y="5084763"/>
            <a:ext cx="8504238" cy="1014412"/>
          </a:xfrm>
        </p:spPr>
        <p:txBody>
          <a:bodyPr/>
          <a:lstStyle/>
          <a:p>
            <a:pPr algn="r" rtl="1"/>
            <a:r>
              <a:rPr lang="ar-EG" b="1" smtClean="0"/>
              <a:t>ومن الماوس بالضغط كليك يمين نتحكم فى ضبط الخصائص السابقة</a:t>
            </a:r>
          </a:p>
          <a:p>
            <a:pPr algn="r" rtl="1"/>
            <a:r>
              <a:rPr lang="ar-EG" b="1" smtClean="0"/>
              <a:t>وكذلك نتحكم فى تغير اماكن المناسيب وتدوير اللوحة فى اى اتجاه</a:t>
            </a:r>
            <a:endParaRPr lang="en-US" smtClean="0"/>
          </a:p>
        </p:txBody>
      </p:sp>
      <p:pic>
        <p:nvPicPr>
          <p:cNvPr id="61444"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23850" y="1628775"/>
            <a:ext cx="8496300" cy="345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51030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2116406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9" descr="full-20earth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WordArt 6"/>
          <p:cNvSpPr>
            <a:spLocks noChangeArrowheads="1" noChangeShapeType="1" noTextEdit="1"/>
          </p:cNvSpPr>
          <p:nvPr/>
        </p:nvSpPr>
        <p:spPr bwMode="auto">
          <a:xfrm>
            <a:off x="2057400" y="1371600"/>
            <a:ext cx="4876800" cy="3200400"/>
          </a:xfrm>
          <a:prstGeom prst="rect">
            <a:avLst/>
          </a:prstGeom>
        </p:spPr>
        <p:txBody>
          <a:bodyPr wrap="none" fromWordArt="1">
            <a:prstTxWarp prst="textPlain">
              <a:avLst>
                <a:gd name="adj" fmla="val 50938"/>
              </a:avLst>
            </a:prstTxWarp>
          </a:bodyPr>
          <a:lstStyle/>
          <a:p>
            <a:pPr algn="ctr" rtl="1" fontAlgn="base">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 أنتاج</a:t>
            </a:r>
          </a:p>
          <a:p>
            <a:pPr algn="ctr" rtl="1" fontAlgn="base">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 الخرائط الكنتورية</a:t>
            </a:r>
          </a:p>
        </p:txBody>
      </p:sp>
    </p:spTree>
    <p:extLst>
      <p:ext uri="{BB962C8B-B14F-4D97-AF65-F5344CB8AC3E}">
        <p14:creationId xmlns:p14="http://schemas.microsoft.com/office/powerpoint/2010/main" val="1106649696"/>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ar-EG" b="1" smtClean="0">
                <a:solidFill>
                  <a:srgbClr val="89006F"/>
                </a:solidFill>
              </a:rPr>
              <a:t>طرق عمل الخرائط الكنتورية</a:t>
            </a:r>
            <a:endParaRPr lang="en-US" smtClean="0">
              <a:solidFill>
                <a:srgbClr val="89006F"/>
              </a:solidFill>
            </a:endParaRPr>
          </a:p>
        </p:txBody>
      </p:sp>
      <p:sp>
        <p:nvSpPr>
          <p:cNvPr id="41987" name="Content Placeholder 2"/>
          <p:cNvSpPr>
            <a:spLocks noGrp="1"/>
          </p:cNvSpPr>
          <p:nvPr>
            <p:ph sz="quarter" idx="1"/>
          </p:nvPr>
        </p:nvSpPr>
        <p:spPr>
          <a:xfrm>
            <a:off x="301625" y="1527175"/>
            <a:ext cx="8504238" cy="4572000"/>
          </a:xfrm>
        </p:spPr>
        <p:txBody>
          <a:bodyPr/>
          <a:lstStyle/>
          <a:p>
            <a:pPr algn="just" rtl="1" eaLnBrk="1" hangingPunct="1"/>
            <a:r>
              <a:rPr lang="ar-EG" smtClean="0"/>
              <a:t>يتم رسم خطوط الكنتور على الخرائط الطبوغرافية بطريقتين: الأولى توقيع خطوط الكنتور من الصور الجوية بواسطة أجهزة التجسيم الدقيقة </a:t>
            </a:r>
            <a:r>
              <a:rPr lang="en-US" smtClean="0"/>
              <a:t>stereo-plotters</a:t>
            </a:r>
            <a:r>
              <a:rPr lang="ar-EG" smtClean="0"/>
              <a:t> وهذه طريقة حديثة وسريعة، والثانية طريقة تقليدية بمساعدة مجموعة من نقط المناسب الناتجة عن عمليات المساحة الطبوغرافية، ولتنفيذ عمل خريطة كنتورية بالطريقة الثانية يلزم الآتي :</a:t>
            </a:r>
          </a:p>
          <a:p>
            <a:pPr algn="just" rtl="1" eaLnBrk="1" hangingPunct="1"/>
            <a:r>
              <a:rPr lang="ar-EG" smtClean="0"/>
              <a:t>أولاً : تعيين مناسيب عدد كاف من النقط عن طريق المساحة الطبوغرافية  باستخدام الأجهزة المساحية مثل الميزان والتيودوليت متبعاً الميزانية الشبكية، أو الإشعاع ،أو أحد طرق الرفع المساحي.</a:t>
            </a:r>
            <a:endParaRPr lang="en-US" smtClean="0"/>
          </a:p>
          <a:p>
            <a:pPr algn="r" rtl="1" eaLnBrk="1" hangingPunct="1"/>
            <a:r>
              <a:rPr lang="ar-EG" smtClean="0"/>
              <a:t>ثانياً : توقيع النقط ومناسيبها على الخريطة بمقياس الرسم المطلوب .</a:t>
            </a:r>
            <a:endParaRPr lang="en-US" smtClean="0"/>
          </a:p>
          <a:p>
            <a:pPr algn="r" rtl="1" eaLnBrk="1" hangingPunct="1"/>
            <a:r>
              <a:rPr lang="ar-EG" smtClean="0"/>
              <a:t>ثالثاً : رسم خطوط تساوى الارتفاعات ( خطوط الكنتور ).</a:t>
            </a:r>
            <a:endParaRPr lang="en-US" smtClean="0"/>
          </a:p>
        </p:txBody>
      </p:sp>
    </p:spTree>
    <p:extLst>
      <p:ext uri="{BB962C8B-B14F-4D97-AF65-F5344CB8AC3E}">
        <p14:creationId xmlns:p14="http://schemas.microsoft.com/office/powerpoint/2010/main" val="3499512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eaLnBrk="1" hangingPunct="1">
              <a:defRPr/>
            </a:pPr>
            <a:r>
              <a:rPr lang="ar-EG" dirty="0" smtClean="0"/>
              <a:t>الطريقة الحسابية </a:t>
            </a:r>
            <a:endParaRPr lang="en-US" dirty="0"/>
          </a:p>
        </p:txBody>
      </p:sp>
      <p:sp>
        <p:nvSpPr>
          <p:cNvPr id="43011" name="Content Placeholder 2"/>
          <p:cNvSpPr>
            <a:spLocks noGrp="1"/>
          </p:cNvSpPr>
          <p:nvPr>
            <p:ph sz="quarter" idx="1"/>
          </p:nvPr>
        </p:nvSpPr>
        <p:spPr>
          <a:xfrm>
            <a:off x="301625" y="1857375"/>
            <a:ext cx="8504238" cy="4241800"/>
          </a:xfrm>
        </p:spPr>
        <p:txBody>
          <a:bodyPr/>
          <a:lstStyle/>
          <a:p>
            <a:pPr algn="just" rtl="1" eaLnBrk="1" hangingPunct="1"/>
            <a:r>
              <a:rPr lang="ar-EG" smtClean="0"/>
              <a:t>لإيجاد نقطة منسوبها 850 متر مثلاً بين نقطتين منسوبهما 860 ، 810 على الترتيب والمسافة بينهما 50 سم، فتقسم المسافة بين هاتين النقطتين بنسبة الفرق بين منسوب كل منهما وبين المنسوب المطلوب ، أي بنسبة 1 : 4، ويكون مجموع الأجزاء هو 5 فتنخفض النقطة ذات منسوب 850 عن النقطة الأولى بمقدار 50 / 5 = 10 × 1 =10 سم ، وترتفع عن النقطة الثانية بمقدار50 / 5 = 10 × 4 = 40 سم ، وهكذا يمكن إيجاد جميع النقط ذات المنسوب الواحد وتوصيلها بخط منحنى ينتج خطوط الكنتور .</a:t>
            </a:r>
            <a:endParaRPr lang="en-US" smtClean="0"/>
          </a:p>
          <a:p>
            <a:pPr algn="r" rtl="1" eaLnBrk="1" hangingPunct="1"/>
            <a:endParaRPr lang="en-US" smtClean="0"/>
          </a:p>
        </p:txBody>
      </p:sp>
    </p:spTree>
    <p:extLst>
      <p:ext uri="{BB962C8B-B14F-4D97-AF65-F5344CB8AC3E}">
        <p14:creationId xmlns:p14="http://schemas.microsoft.com/office/powerpoint/2010/main" val="4045732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eaLnBrk="1" hangingPunct="1">
              <a:defRPr/>
            </a:pPr>
            <a:r>
              <a:rPr lang="ar-EG" dirty="0" smtClean="0"/>
              <a:t>طريقة التناسب الحسابي </a:t>
            </a:r>
            <a:endParaRPr lang="en-US" dirty="0"/>
          </a:p>
        </p:txBody>
      </p:sp>
      <p:sp>
        <p:nvSpPr>
          <p:cNvPr id="44035" name="Content Placeholder 2"/>
          <p:cNvSpPr>
            <a:spLocks noGrp="1"/>
          </p:cNvSpPr>
          <p:nvPr>
            <p:ph sz="quarter" idx="1"/>
          </p:nvPr>
        </p:nvSpPr>
        <p:spPr>
          <a:xfrm>
            <a:off x="301625" y="1527175"/>
            <a:ext cx="8504238" cy="4572000"/>
          </a:xfrm>
        </p:spPr>
        <p:txBody>
          <a:bodyPr/>
          <a:lstStyle/>
          <a:p>
            <a:pPr algn="just" rtl="1" eaLnBrk="1" hangingPunct="1"/>
            <a:r>
              <a:rPr lang="ar-EG" smtClean="0"/>
              <a:t>ويمكن إيجاد منسوب النقطة أيضاً عن طريق التناسب الحسابي عن طريق معرفة الفرق مابين المنسوبين ، والمسافة  الأفقية بينهما ، ثم معرفة الفرق مابين المنسوب المطلوب ومنسوب أحدى النقطتين وبحاصل ضرب الوسطين فى الطرفين ينتج المسافة التي توقع عندها نقطة مرور خط الكنتور المطلوب كالآتي :</a:t>
            </a:r>
            <a:endParaRPr lang="en-US" smtClean="0"/>
          </a:p>
          <a:p>
            <a:pPr algn="r" rtl="1" eaLnBrk="1" hangingPunct="1"/>
            <a:r>
              <a:rPr lang="ar-EG" smtClean="0"/>
              <a:t>الفرق مابين المنسوبين 860 – 810 = 50 متر  المسافة الأفقية = 50 سم</a:t>
            </a:r>
            <a:endParaRPr lang="en-US" smtClean="0"/>
          </a:p>
          <a:p>
            <a:pPr algn="r" rtl="1" eaLnBrk="1" hangingPunct="1"/>
            <a:r>
              <a:rPr lang="ar-EG" smtClean="0"/>
              <a:t>الفرق مابين المنسوب المطلوب وأدنى نقطة 850 – 810 = 40 متر    ؟     </a:t>
            </a:r>
            <a:endParaRPr lang="en-US" smtClean="0"/>
          </a:p>
          <a:p>
            <a:pPr algn="r" rtl="1" eaLnBrk="1" hangingPunct="1">
              <a:buFont typeface="Wingdings 2" pitchFamily="18" charset="2"/>
              <a:buNone/>
            </a:pPr>
            <a:r>
              <a:rPr lang="ar-EG" sz="2000" b="1" smtClean="0"/>
              <a:t>                                                        40 × 50</a:t>
            </a:r>
          </a:p>
          <a:p>
            <a:pPr algn="r" rtl="1" eaLnBrk="1" hangingPunct="1">
              <a:buFont typeface="Wingdings 2" pitchFamily="18" charset="2"/>
              <a:buNone/>
            </a:pPr>
            <a:r>
              <a:rPr lang="ar-EG" sz="2000" b="1" smtClean="0"/>
              <a:t>       وبضرب الطرفين فى الوسطين ينتج :  ــــــــــــــــــــ  = 40 سم </a:t>
            </a:r>
            <a:endParaRPr lang="en-US" sz="2000" b="1" smtClean="0"/>
          </a:p>
          <a:p>
            <a:pPr algn="r" rtl="1" eaLnBrk="1" hangingPunct="1">
              <a:buFont typeface="Wingdings 2" pitchFamily="18" charset="2"/>
              <a:buNone/>
            </a:pPr>
            <a:r>
              <a:rPr lang="ar-EG" sz="2000" b="1" smtClean="0"/>
              <a:t>                                                                50</a:t>
            </a:r>
            <a:endParaRPr lang="en-US" sz="2000" b="1" smtClean="0"/>
          </a:p>
          <a:p>
            <a:pPr algn="r" rtl="1" eaLnBrk="1" hangingPunct="1"/>
            <a:r>
              <a:rPr lang="ar-EG" smtClean="0"/>
              <a:t>أي ترتفع نقطة منسوب 850 بمقدار 40 سم عن نقطة منسوب 810</a:t>
            </a:r>
            <a:endParaRPr lang="en-US" smtClean="0"/>
          </a:p>
          <a:p>
            <a:pPr algn="r" rtl="1" eaLnBrk="1" hangingPunct="1"/>
            <a:endParaRPr lang="en-US" smtClean="0"/>
          </a:p>
        </p:txBody>
      </p:sp>
    </p:spTree>
    <p:extLst>
      <p:ext uri="{BB962C8B-B14F-4D97-AF65-F5344CB8AC3E}">
        <p14:creationId xmlns:p14="http://schemas.microsoft.com/office/powerpoint/2010/main" val="4150357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EG" dirty="0" smtClean="0"/>
              <a:t>طريقة التناسب الحسابي </a:t>
            </a:r>
            <a:endParaRPr lang="en-US" dirty="0"/>
          </a:p>
        </p:txBody>
      </p:sp>
      <p:sp>
        <p:nvSpPr>
          <p:cNvPr id="45059" name="Content Placeholder 2"/>
          <p:cNvSpPr>
            <a:spLocks noGrp="1"/>
          </p:cNvSpPr>
          <p:nvPr>
            <p:ph sz="quarter" idx="1"/>
          </p:nvPr>
        </p:nvSpPr>
        <p:spPr>
          <a:xfrm>
            <a:off x="301625" y="1785938"/>
            <a:ext cx="8504238" cy="4313237"/>
          </a:xfrm>
        </p:spPr>
        <p:txBody>
          <a:bodyPr/>
          <a:lstStyle/>
          <a:p>
            <a:pPr algn="just" rtl="1" eaLnBrk="1" hangingPunct="1"/>
            <a:r>
              <a:rPr lang="ar-EG" smtClean="0"/>
              <a:t>ويمكن إيجاد منسوب النقطة أيضاً عن طريق الفرق مابين المنسوب المطلوب وأعلى نقطة ويكون التطبيق على النحو الآتي :</a:t>
            </a:r>
          </a:p>
          <a:p>
            <a:pPr algn="r" rtl="1" eaLnBrk="1" hangingPunct="1"/>
            <a:r>
              <a:rPr lang="ar-EG" smtClean="0"/>
              <a:t>الفرق مابين المنسوبين 860 – 810 = 50 متر   المسافة الأفقية = 50 سم</a:t>
            </a:r>
            <a:endParaRPr lang="en-US" smtClean="0"/>
          </a:p>
          <a:p>
            <a:pPr algn="r" rtl="1" eaLnBrk="1" hangingPunct="1"/>
            <a:r>
              <a:rPr lang="ar-EG" smtClean="0"/>
              <a:t>الفرق مابين المنسوب المطلوب وأعلى نقطة 860 – 850 = 10 متر    ؟</a:t>
            </a:r>
          </a:p>
          <a:p>
            <a:pPr algn="ctr" rtl="1" eaLnBrk="1" hangingPunct="1">
              <a:buFont typeface="Wingdings 2" pitchFamily="18" charset="2"/>
              <a:buNone/>
            </a:pPr>
            <a:r>
              <a:rPr lang="ar-EG" sz="2000" b="1" smtClean="0"/>
              <a:t>10 × 50</a:t>
            </a:r>
          </a:p>
          <a:p>
            <a:pPr algn="r" rtl="1" eaLnBrk="1" hangingPunct="1"/>
            <a:r>
              <a:rPr lang="ar-EG" sz="2000" b="1" smtClean="0"/>
              <a:t> وبضرب الطرفين فى الوسطين ينتج :  ـــــــــــــــــــــــــــــ = 10 سم </a:t>
            </a:r>
            <a:endParaRPr lang="en-US" sz="2000" b="1" smtClean="0"/>
          </a:p>
          <a:p>
            <a:pPr algn="r" rtl="1" eaLnBrk="1" hangingPunct="1">
              <a:buFont typeface="Wingdings 2" pitchFamily="18" charset="2"/>
              <a:buNone/>
            </a:pPr>
            <a:r>
              <a:rPr lang="ar-EG" sz="2000" b="1" smtClean="0"/>
              <a:t>                                                              50</a:t>
            </a:r>
            <a:endParaRPr lang="en-US" sz="2000" b="1" smtClean="0"/>
          </a:p>
          <a:p>
            <a:pPr algn="r" rtl="1" eaLnBrk="1" hangingPunct="1"/>
            <a:r>
              <a:rPr lang="ar-EG" smtClean="0"/>
              <a:t>أي تنخفض نقطة منسوب 850 بمقدار 10 سم عن نقطة منسوب 860</a:t>
            </a:r>
            <a:endParaRPr lang="en-US" smtClean="0"/>
          </a:p>
          <a:p>
            <a:pPr algn="r" rtl="1" eaLnBrk="1" hangingPunct="1">
              <a:buFont typeface="Wingdings 2" pitchFamily="18" charset="2"/>
              <a:buNone/>
            </a:pPr>
            <a:r>
              <a:rPr lang="ar-EG" smtClean="0"/>
              <a:t>         </a:t>
            </a:r>
            <a:endParaRPr lang="en-US" smtClean="0"/>
          </a:p>
          <a:p>
            <a:pPr algn="just" rtl="1" eaLnBrk="1" hangingPunct="1"/>
            <a:endParaRPr lang="en-US" smtClean="0"/>
          </a:p>
        </p:txBody>
      </p:sp>
    </p:spTree>
    <p:extLst>
      <p:ext uri="{BB962C8B-B14F-4D97-AF65-F5344CB8AC3E}">
        <p14:creationId xmlns:p14="http://schemas.microsoft.com/office/powerpoint/2010/main" val="1720862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EG" dirty="0" smtClean="0"/>
              <a:t>الطريقة التخطيطية </a:t>
            </a:r>
            <a:endParaRPr lang="en-US" dirty="0"/>
          </a:p>
        </p:txBody>
      </p:sp>
      <p:sp>
        <p:nvSpPr>
          <p:cNvPr id="46083" name="Content Placeholder 2"/>
          <p:cNvSpPr>
            <a:spLocks noGrp="1"/>
          </p:cNvSpPr>
          <p:nvPr>
            <p:ph sz="quarter" idx="1"/>
          </p:nvPr>
        </p:nvSpPr>
        <p:spPr>
          <a:xfrm>
            <a:off x="301625" y="1714500"/>
            <a:ext cx="8504238" cy="4384675"/>
          </a:xfrm>
        </p:spPr>
        <p:txBody>
          <a:bodyPr/>
          <a:lstStyle/>
          <a:p>
            <a:pPr algn="just" rtl="1" eaLnBrk="1" hangingPunct="1"/>
            <a:r>
              <a:rPr lang="ar-EG" dirty="0" smtClean="0"/>
              <a:t>يمكن تعيين النقطة ذات منسوب 850 بين النقطتين 860 ، 810 كما في الطريقة السابقة بواسطة الرسم ، بأن نقيم من نقطة منسوب 810 عمود ونأخذ عليه بعد بطول أربع وحدات معينة وليكن طول كل وحدة نصف سنتيمتر ، وكذلك نقيم من نقطة منسوب 860 عموداً في اتجاه مضاد بالنسبة للعمود الأول ونأخذ عليه بعد يساوى وحدة واحدة من نفس الوحدات السابقة أي بطول نصف سنتيمتر ، ثم نصل بين العمودين ليقطع الخط الواصل بين المنسوبين في نقطة تكون هي نقطة المنسوب المطلوب .</a:t>
            </a:r>
          </a:p>
          <a:p>
            <a:pPr algn="just" rtl="1" eaLnBrk="1" hangingPunct="1"/>
            <a:r>
              <a:rPr lang="ar-EG" dirty="0" smtClean="0"/>
              <a:t>وفي كل الأحوال بعد إيجاد مواقع نقط المناسيب التي ستمر بها خطوط الكنتور المطلوبة بين كل منسوبين، يتم توصيل النقط المتساوية في المنسوب بعضها ببعض بخطوط منحنية ممهدة لتعبر عن خطوط الكنتور المطلوبة.</a:t>
            </a:r>
            <a:endParaRPr lang="en-US" dirty="0" smtClean="0"/>
          </a:p>
          <a:p>
            <a:pPr algn="r" rtl="1" eaLnBrk="1" hangingPunct="1">
              <a:buFont typeface="Wingdings 2" pitchFamily="18" charset="2"/>
              <a:buNone/>
            </a:pPr>
            <a:endParaRPr lang="en-US" dirty="0" smtClean="0"/>
          </a:p>
        </p:txBody>
      </p:sp>
    </p:spTree>
    <p:extLst>
      <p:ext uri="{BB962C8B-B14F-4D97-AF65-F5344CB8AC3E}">
        <p14:creationId xmlns:p14="http://schemas.microsoft.com/office/powerpoint/2010/main" val="2148849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EG" dirty="0" smtClean="0"/>
              <a:t>الطريقة الميكانيكية </a:t>
            </a:r>
            <a:endParaRPr lang="en-US" dirty="0"/>
          </a:p>
        </p:txBody>
      </p:sp>
      <p:sp>
        <p:nvSpPr>
          <p:cNvPr id="47107" name="Content Placeholder 2"/>
          <p:cNvSpPr>
            <a:spLocks noGrp="1"/>
          </p:cNvSpPr>
          <p:nvPr>
            <p:ph sz="quarter" idx="1"/>
          </p:nvPr>
        </p:nvSpPr>
        <p:spPr>
          <a:xfrm>
            <a:off x="3752851" y="1447800"/>
            <a:ext cx="5053012" cy="4876800"/>
          </a:xfrm>
        </p:spPr>
        <p:txBody>
          <a:bodyPr/>
          <a:lstStyle/>
          <a:p>
            <a:pPr algn="just" rtl="1" eaLnBrk="1" hangingPunct="1"/>
            <a:r>
              <a:rPr lang="ar-EG" sz="2400" b="1" dirty="0" smtClean="0"/>
              <a:t>تتلخص هذه الطريقة في أننا نرسم مثلث قائم الزاوية أو متساوي لساقين على ورقة كلك شفاف ، ونقسم  قاعدته إلى أقسام متساوية، خمسة أقسام مثلاً، ثم نقسم كل قسم بدوره إلى أي عدد من الأقسام الصغيرة وليكن خمسة أقسام أيضاً ، ثم نصل نقط التقسيم برأس المثلث المقابلة ، مع تمييز الأقسام الكبيرة بخطوط سميكة، ونرسم متوازيات لخط القاعدة، ويستحسن أن تكون على مسافات متساوية.</a:t>
            </a:r>
          </a:p>
          <a:p>
            <a:pPr algn="just" rtl="1" eaLnBrk="1" hangingPunct="1"/>
            <a:r>
              <a:rPr lang="ar-EG" sz="2400" b="1" dirty="0" smtClean="0"/>
              <a:t>أو نرسم مستطيل على ورقة كلك شفاف، ونقسم  ضلعه الرأسي إلى أقسام متساوية ثم نرسم  شبكة خطوط متوازية لخط القاعدة</a:t>
            </a:r>
            <a:r>
              <a:rPr lang="ar-EG" dirty="0" smtClean="0"/>
              <a:t>. </a:t>
            </a:r>
          </a:p>
          <a:p>
            <a:pPr algn="just" rtl="1" eaLnBrk="1" hangingPunct="1"/>
            <a:endParaRPr lang="en-US" dirty="0" smtClean="0"/>
          </a:p>
        </p:txBody>
      </p:sp>
      <p:pic>
        <p:nvPicPr>
          <p:cNvPr id="4098" name="Picture 2" descr="E:\الرفع الطبوغرافي\Topo\المثلث الشفاف.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3400" y="1474649"/>
            <a:ext cx="2926080" cy="269385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E:\الرفع الطبوغرافي\Topo\المستطيل الشفاف.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72415" y="4267200"/>
            <a:ext cx="344805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2020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eaLnBrk="1" hangingPunct="1">
              <a:defRPr/>
            </a:pPr>
            <a:r>
              <a:rPr lang="ar-EG" dirty="0" smtClean="0"/>
              <a:t>تعيين المناسيب بطريقة الشفاف</a:t>
            </a:r>
            <a:endParaRPr lang="en-US" dirty="0"/>
          </a:p>
        </p:txBody>
      </p:sp>
      <p:sp>
        <p:nvSpPr>
          <p:cNvPr id="48131" name="Content Placeholder 2"/>
          <p:cNvSpPr>
            <a:spLocks noGrp="1"/>
          </p:cNvSpPr>
          <p:nvPr>
            <p:ph sz="quarter" idx="1"/>
          </p:nvPr>
        </p:nvSpPr>
        <p:spPr>
          <a:xfrm>
            <a:off x="301625" y="1357313"/>
            <a:ext cx="8504238" cy="4857750"/>
          </a:xfrm>
        </p:spPr>
        <p:txBody>
          <a:bodyPr/>
          <a:lstStyle/>
          <a:p>
            <a:pPr algn="just" rtl="1" eaLnBrk="1" hangingPunct="1"/>
            <a:r>
              <a:rPr lang="ar-EG" smtClean="0"/>
              <a:t>نفرض أن لدينا خط ا ب / حيث منسوب ا (81 متراً)، ومنسوب ب (86 متراً)، والمطلوب تعيين نقطة منسوب 85. نلاحظ أن الفرق بين المنسوبين ا ب 5 متر، أي 5 وحدات، ونعتبر كل وحدة تقابل قسماً من أقسام المثلث.</a:t>
            </a:r>
          </a:p>
          <a:p>
            <a:pPr algn="just" rtl="1" eaLnBrk="1" hangingPunct="1"/>
            <a:r>
              <a:rPr lang="ar-EG" smtClean="0"/>
              <a:t>نضع المثلث الشفاف ونجعل الخط الواصل بين النقطتين ا، ب موازياً للقاعدة، ونحرك المثلث الشفاف بشرط أن نحافظ على موازاة ا ب والقاعدة حتى يحصر الخط ا ب 5 مسافات بينية من مسافات المثلث.</a:t>
            </a:r>
          </a:p>
          <a:p>
            <a:pPr algn="just" rtl="1" eaLnBrk="1" hangingPunct="1"/>
            <a:r>
              <a:rPr lang="ar-EG" smtClean="0"/>
              <a:t>نضع دبوس على بعد 4 أقسام من ا، وعلى بعد واحد من ب فنعين نقطة ذات منسوب 85 متراً.</a:t>
            </a:r>
          </a:p>
          <a:p>
            <a:pPr algn="just" rtl="1" eaLnBrk="1" hangingPunct="1"/>
            <a:r>
              <a:rPr lang="ar-EG" smtClean="0"/>
              <a:t>ويمكن الاستعانة بشبكة خطوط متوازية ، نطلق عليها المستطيل الشفاف ، ولتعين نقطة كنتور 85 ، ندير الورقة الشفاف حتى تمر نقطة ب بالخط الذي يعين القسم الرابع فتكون نقطة كنتور 85.</a:t>
            </a:r>
            <a:endParaRPr lang="en-US" smtClean="0"/>
          </a:p>
          <a:p>
            <a:pPr algn="just" rtl="1" eaLnBrk="1" hangingPunct="1"/>
            <a:endParaRPr lang="en-US" smtClean="0"/>
          </a:p>
          <a:p>
            <a:pPr algn="just" rtl="1" eaLnBrk="1" hangingPunct="1"/>
            <a:endParaRPr lang="en-US" smtClean="0"/>
          </a:p>
          <a:p>
            <a:pPr algn="just" rtl="1" eaLnBrk="1" hangingPunct="1"/>
            <a:endParaRPr lang="ar-EG" smtClean="0"/>
          </a:p>
          <a:p>
            <a:pPr algn="just" rtl="1" eaLnBrk="1" hangingPunct="1"/>
            <a:endParaRPr lang="en-US" smtClean="0"/>
          </a:p>
          <a:p>
            <a:pPr algn="r" rtl="1" eaLnBrk="1" hangingPunct="1"/>
            <a:endParaRPr lang="en-US" smtClean="0"/>
          </a:p>
        </p:txBody>
      </p:sp>
    </p:spTree>
    <p:extLst>
      <p:ext uri="{BB962C8B-B14F-4D97-AF65-F5344CB8AC3E}">
        <p14:creationId xmlns:p14="http://schemas.microsoft.com/office/powerpoint/2010/main" val="41382619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1_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607</TotalTime>
  <Words>930</Words>
  <Application>Microsoft Office PowerPoint</Application>
  <PresentationFormat>On-screen Show (4:3)</PresentationFormat>
  <Paragraphs>62</Paragraphs>
  <Slides>19</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19</vt:i4>
      </vt:variant>
    </vt:vector>
  </HeadingPairs>
  <TitlesOfParts>
    <vt:vector size="31" baseType="lpstr">
      <vt:lpstr>Arial</vt:lpstr>
      <vt:lpstr>Calibri</vt:lpstr>
      <vt:lpstr>Constantia</vt:lpstr>
      <vt:lpstr>Georgia</vt:lpstr>
      <vt:lpstr>Simplified Arabic</vt:lpstr>
      <vt:lpstr>Times New Roman</vt:lpstr>
      <vt:lpstr>Wingdings</vt:lpstr>
      <vt:lpstr>Wingdings 2</vt:lpstr>
      <vt:lpstr>Flow</vt:lpstr>
      <vt:lpstr>Civic</vt:lpstr>
      <vt:lpstr>2_Flow</vt:lpstr>
      <vt:lpstr>1_Civic</vt:lpstr>
      <vt:lpstr>PowerPoint Presentation</vt:lpstr>
      <vt:lpstr>PowerPoint Presentation</vt:lpstr>
      <vt:lpstr>طرق عمل الخرائط الكنتورية</vt:lpstr>
      <vt:lpstr>الطريقة الحسابية </vt:lpstr>
      <vt:lpstr>طريقة التناسب الحسابي </vt:lpstr>
      <vt:lpstr>طريقة التناسب الحسابي </vt:lpstr>
      <vt:lpstr>الطريقة التخطيطية </vt:lpstr>
      <vt:lpstr>الطريقة الميكانيكية </vt:lpstr>
      <vt:lpstr>تعيين المناسيب بطريقة الشفاف</vt:lpstr>
      <vt:lpstr>PowerPoint Presentation</vt:lpstr>
      <vt:lpstr>رسم الخريطة الكنتورية  Surfer .7 </vt:lpstr>
      <vt:lpstr>3_ ويعمل SAVE AS للملف الحالى تحت FORMAT</vt:lpstr>
      <vt:lpstr>4_يغلق WORKSHEET ثم نفتح Plot</vt:lpstr>
      <vt:lpstr>5_ندخل الملف السابق الذى حفظ تحت {DATE} FORMAT</vt:lpstr>
      <vt:lpstr>ومن DATE نضبط نقاط الاحداثيات كما ترى امامك</vt:lpstr>
      <vt:lpstr>7_وبالضغط على OK يقوم بحفظ الملف تحت {GRID} FORMAT.</vt:lpstr>
      <vt:lpstr>9_نختار الملف الذى قد حول إلى GRID ثم OK </vt:lpstr>
      <vt:lpstr>وبالضغط على OK نلاحظ ظهور الخريطة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56</cp:revision>
  <dcterms:created xsi:type="dcterms:W3CDTF">2016-10-16T18:06:47Z</dcterms:created>
  <dcterms:modified xsi:type="dcterms:W3CDTF">2019-09-23T18:48:30Z</dcterms:modified>
</cp:coreProperties>
</file>