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Override3.xml" ContentType="application/vnd.openxmlformats-officedocument.themeOverride+xml"/>
  <Override PartName="/ppt/theme/themeOverride4.xml" ContentType="application/vnd.openxmlformats-officedocument.themeOverrid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8" r:id="rId2"/>
    <p:sldMasterId id="2147483701" r:id="rId3"/>
    <p:sldMasterId id="2147483715" r:id="rId4"/>
    <p:sldMasterId id="2147483727" r:id="rId5"/>
  </p:sldMasterIdLst>
  <p:sldIdLst>
    <p:sldId id="258" r:id="rId6"/>
    <p:sldId id="319" r:id="rId7"/>
    <p:sldId id="320" r:id="rId8"/>
    <p:sldId id="378" r:id="rId9"/>
    <p:sldId id="321" r:id="rId10"/>
    <p:sldId id="322" r:id="rId11"/>
    <p:sldId id="323" r:id="rId12"/>
    <p:sldId id="377" r:id="rId13"/>
    <p:sldId id="324" r:id="rId14"/>
    <p:sldId id="325" r:id="rId15"/>
    <p:sldId id="326" r:id="rId16"/>
    <p:sldId id="327" r:id="rId17"/>
    <p:sldId id="328" r:id="rId18"/>
    <p:sldId id="329" r:id="rId19"/>
    <p:sldId id="330" r:id="rId20"/>
    <p:sldId id="331" r:id="rId21"/>
    <p:sldId id="332" r:id="rId22"/>
    <p:sldId id="333" r:id="rId23"/>
    <p:sldId id="334" r:id="rId24"/>
    <p:sldId id="343" r:id="rId25"/>
    <p:sldId id="344" r:id="rId26"/>
    <p:sldId id="345" r:id="rId27"/>
    <p:sldId id="346" r:id="rId28"/>
    <p:sldId id="27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 Id="rId8"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solidFill>
                  <a:srgbClr val="DBF5F9">
                    <a:shade val="90000"/>
                  </a:srgbClr>
                </a:solidFill>
              </a:defRPr>
            </a:lvl1pPr>
          </a:lstStyle>
          <a:p>
            <a:pPr>
              <a:defRPr/>
            </a:pPr>
            <a:fld id="{0AC00A6B-1B9E-4409-8697-083589987F0A}" type="datetimeFigureOut">
              <a:rPr lang="en-US"/>
              <a:pPr>
                <a:defRPr/>
              </a:pPr>
              <a:t>9/23/2019</a:t>
            </a:fld>
            <a:endParaRPr lang="en-US" dirty="0"/>
          </a:p>
        </p:txBody>
      </p:sp>
      <p:sp>
        <p:nvSpPr>
          <p:cNvPr id="5" name="Footer Placeholder 18"/>
          <p:cNvSpPr>
            <a:spLocks noGrp="1"/>
          </p:cNvSpPr>
          <p:nvPr>
            <p:ph type="ftr" sz="quarter" idx="11"/>
          </p:nvPr>
        </p:nvSpPr>
        <p:spPr/>
        <p:txBody>
          <a:bodyPr/>
          <a:lstStyle>
            <a:lvl1pPr>
              <a:defRPr>
                <a:solidFill>
                  <a:srgbClr val="DBF5F9">
                    <a:shade val="90000"/>
                  </a:srgbClr>
                </a:solidFill>
              </a:defRPr>
            </a:lvl1pPr>
          </a:lstStyle>
          <a:p>
            <a:pPr>
              <a:defRPr/>
            </a:pPr>
            <a:endParaRPr lang="en-US" dirty="0"/>
          </a:p>
        </p:txBody>
      </p:sp>
      <p:sp>
        <p:nvSpPr>
          <p:cNvPr id="6" name="Slide Number Placeholder 26"/>
          <p:cNvSpPr>
            <a:spLocks noGrp="1"/>
          </p:cNvSpPr>
          <p:nvPr>
            <p:ph type="sldNum" sz="quarter" idx="12"/>
          </p:nvPr>
        </p:nvSpPr>
        <p:spPr/>
        <p:txBody>
          <a:bodyPr/>
          <a:lstStyle>
            <a:lvl1pPr>
              <a:defRPr>
                <a:solidFill>
                  <a:srgbClr val="DBF5F9">
                    <a:shade val="90000"/>
                  </a:srgbClr>
                </a:solidFill>
              </a:defRPr>
            </a:lvl1pPr>
          </a:lstStyle>
          <a:p>
            <a:pPr>
              <a:defRPr/>
            </a:pPr>
            <a:fld id="{3A0DF408-FA7D-453C-8A8F-13C50FCB612C}" type="slidenum">
              <a:rPr lang="en-US"/>
              <a:pPr>
                <a:defRPr/>
              </a:pPr>
              <a:t>‹#›</a:t>
            </a:fld>
            <a:endParaRPr lang="en-US" dirty="0"/>
          </a:p>
        </p:txBody>
      </p:sp>
    </p:spTree>
    <p:extLst>
      <p:ext uri="{BB962C8B-B14F-4D97-AF65-F5344CB8AC3E}">
        <p14:creationId xmlns:p14="http://schemas.microsoft.com/office/powerpoint/2010/main" val="80867138"/>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08EFD165-4BEA-41DA-9CC2-5730D41D36F0}" type="datetimeFigureOut">
              <a:rPr lang="en-US"/>
              <a:pPr>
                <a:defRPr/>
              </a:pPr>
              <a:t>9/23/2019</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18DA85D9-55A6-4BAF-B6EE-25852B36D7A7}" type="slidenum">
              <a:rPr lang="en-US"/>
              <a:pPr>
                <a:defRPr/>
              </a:pPr>
              <a:t>‹#›</a:t>
            </a:fld>
            <a:endParaRPr lang="en-US" dirty="0"/>
          </a:p>
        </p:txBody>
      </p:sp>
    </p:spTree>
    <p:extLst>
      <p:ext uri="{BB962C8B-B14F-4D97-AF65-F5344CB8AC3E}">
        <p14:creationId xmlns:p14="http://schemas.microsoft.com/office/powerpoint/2010/main" val="700517506"/>
      </p:ext>
    </p:extLst>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7E342379-0603-4083-A272-9ADBE98D253C}" type="datetimeFigureOut">
              <a:rPr lang="en-US"/>
              <a:pPr>
                <a:defRPr/>
              </a:pPr>
              <a:t>9/23/2019</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9028AA07-F44E-42EC-8F00-F70EFE71BDB8}" type="slidenum">
              <a:rPr lang="en-US"/>
              <a:pPr>
                <a:defRPr/>
              </a:pPr>
              <a:t>‹#›</a:t>
            </a:fld>
            <a:endParaRPr lang="en-US" dirty="0"/>
          </a:p>
        </p:txBody>
      </p:sp>
    </p:spTree>
    <p:extLst>
      <p:ext uri="{BB962C8B-B14F-4D97-AF65-F5344CB8AC3E}">
        <p14:creationId xmlns:p14="http://schemas.microsoft.com/office/powerpoint/2010/main" val="4178042840"/>
      </p:ext>
    </p:extLst>
  </p:cSld>
  <p:clrMapOvr>
    <a:masterClrMapping/>
  </p:clrMapOvr>
  <p:transition>
    <p:wedg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3900"/>
          </a:xfrm>
        </p:spPr>
        <p:txBody>
          <a:bodyPr/>
          <a:lstStyle/>
          <a:p>
            <a:pPr lvl="0"/>
            <a:endParaRPr lang="en-US" noProof="0" dirty="0"/>
          </a:p>
        </p:txBody>
      </p:sp>
      <p:sp>
        <p:nvSpPr>
          <p:cNvPr id="4" name="Slide Number Placeholder 3"/>
          <p:cNvSpPr>
            <a:spLocks noGrp="1"/>
          </p:cNvSpPr>
          <p:nvPr>
            <p:ph type="sldNum" sz="quarter" idx="10"/>
          </p:nvPr>
        </p:nvSpPr>
        <p:spPr>
          <a:xfrm>
            <a:off x="6553200" y="6243638"/>
            <a:ext cx="2133600" cy="457200"/>
          </a:xfrm>
        </p:spPr>
        <p:txBody>
          <a:bodyPr/>
          <a:lstStyle>
            <a:lvl1pPr>
              <a:defRPr/>
            </a:lvl1pPr>
          </a:lstStyle>
          <a:p>
            <a:pPr>
              <a:defRPr/>
            </a:pPr>
            <a:fld id="{242E2B7C-F476-4DA4-8CAC-6EE10E518B9F}" type="slidenum">
              <a:rPr lang="ar-SA"/>
              <a:pPr>
                <a:defRPr/>
              </a:pPr>
              <a:t>‹#›</a:t>
            </a:fld>
            <a:endParaRPr lang="en-US" dirty="0"/>
          </a:p>
        </p:txBody>
      </p:sp>
      <p:sp>
        <p:nvSpPr>
          <p:cNvPr id="5" name="Date Placeholder 4"/>
          <p:cNvSpPr>
            <a:spLocks noGrp="1"/>
          </p:cNvSpPr>
          <p:nvPr>
            <p:ph type="dt" sz="half" idx="11"/>
          </p:nvPr>
        </p:nvSpPr>
        <p:spPr>
          <a:xfrm>
            <a:off x="457200" y="6243638"/>
            <a:ext cx="2133600" cy="457200"/>
          </a:xfrm>
        </p:spPr>
        <p:txBody>
          <a:bodyPr/>
          <a:lstStyle>
            <a:lvl1pPr>
              <a:defRPr/>
            </a:lvl1pPr>
          </a:lstStyle>
          <a:p>
            <a:pPr>
              <a:defRPr/>
            </a:pPr>
            <a:endParaRPr lang="en-US" dirty="0"/>
          </a:p>
        </p:txBody>
      </p:sp>
      <p:sp>
        <p:nvSpPr>
          <p:cNvPr id="6" name="Footer Placeholder 5"/>
          <p:cNvSpPr>
            <a:spLocks noGrp="1"/>
          </p:cNvSpPr>
          <p:nvPr>
            <p:ph type="ftr" sz="quarter" idx="12"/>
          </p:nvPr>
        </p:nvSpPr>
        <p:spPr>
          <a:xfrm>
            <a:off x="3124200" y="6243638"/>
            <a:ext cx="2895600" cy="457200"/>
          </a:xfrm>
        </p:spPr>
        <p:txBody>
          <a:bodyPr/>
          <a:lstStyle>
            <a:lvl1pPr>
              <a:defRPr/>
            </a:lvl1pPr>
          </a:lstStyle>
          <a:p>
            <a:pPr>
              <a:defRPr/>
            </a:pPr>
            <a:endParaRPr lang="en-US" dirty="0"/>
          </a:p>
        </p:txBody>
      </p:sp>
    </p:spTree>
    <p:extLst>
      <p:ext uri="{BB962C8B-B14F-4D97-AF65-F5344CB8AC3E}">
        <p14:creationId xmlns:p14="http://schemas.microsoft.com/office/powerpoint/2010/main" val="38094397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5" name="Rectangle 20"/>
          <p:cNvSpPr>
            <a:spLocks noChangeArrowheads="1"/>
          </p:cNvSpPr>
          <p:nvPr/>
        </p:nvSpPr>
        <p:spPr bwMode="white">
          <a:xfrm>
            <a:off x="8991600" y="3175"/>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6" name="Rectangle 21"/>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7" name="Rectangle 23"/>
          <p:cNvSpPr>
            <a:spLocks noChangeArrowheads="1"/>
          </p:cNvSpPr>
          <p:nvPr/>
        </p:nvSpPr>
        <p:spPr bwMode="white">
          <a:xfrm>
            <a:off x="0" y="0"/>
            <a:ext cx="9144000" cy="25146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fld id="{2434C54F-2617-4CFC-8DD1-ED5AB31EB692}" type="datetimeFigureOut">
              <a:rPr lang="en-US"/>
              <a:pPr>
                <a:defRPr/>
              </a:pPr>
              <a:t>9/23/2019</a:t>
            </a:fld>
            <a:endParaRPr lang="en-US" dirty="0"/>
          </a:p>
        </p:txBody>
      </p:sp>
      <p:sp>
        <p:nvSpPr>
          <p:cNvPr id="16" name="Footer Placeholder 16"/>
          <p:cNvSpPr>
            <a:spLocks noGrp="1"/>
          </p:cNvSpPr>
          <p:nvPr>
            <p:ph type="ftr" sz="quarter" idx="11"/>
          </p:nvPr>
        </p:nvSpPr>
        <p:spPr/>
        <p:txBody>
          <a:bodyPr/>
          <a:lstStyle>
            <a:lvl1pPr>
              <a:defRPr/>
            </a:lvl1pPr>
          </a:lstStyle>
          <a:p>
            <a:pPr>
              <a:defRPr/>
            </a:pPr>
            <a:endParaRPr lang="en-US" dirty="0"/>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E4223EE9-126D-4FC0-A698-E366ED7AFAD0}" type="slidenum">
              <a:rPr lang="en-US">
                <a:solidFill>
                  <a:srgbClr val="9C007F">
                    <a:shade val="75000"/>
                  </a:srgbClr>
                </a:solidFill>
              </a:rPr>
              <a:pPr>
                <a:defRPr/>
              </a:pPr>
              <a:t>‹#›</a:t>
            </a:fld>
            <a:endParaRPr lang="en-US" dirty="0">
              <a:solidFill>
                <a:srgbClr val="9C007F">
                  <a:shade val="75000"/>
                </a:srgbClr>
              </a:solidFill>
            </a:endParaRPr>
          </a:p>
        </p:txBody>
      </p:sp>
    </p:spTree>
    <p:extLst>
      <p:ext uri="{BB962C8B-B14F-4D97-AF65-F5344CB8AC3E}">
        <p14:creationId xmlns:p14="http://schemas.microsoft.com/office/powerpoint/2010/main" val="631801340"/>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73863B2-A2F9-4D7A-9A00-3AE8393E126F}" type="datetimeFigureOut">
              <a:rPr lang="en-US"/>
              <a:pPr>
                <a:defRPr/>
              </a:pPr>
              <a:t>9/23/2019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DC9A7798-4F4C-46EA-871F-512E2939F046}" type="slidenum">
              <a:rPr lang="en-US">
                <a:solidFill>
                  <a:srgbClr val="9C007F">
                    <a:shade val="75000"/>
                  </a:srgbClr>
                </a:solidFill>
              </a:rPr>
              <a:pPr>
                <a:defRPr/>
              </a:pPr>
              <a:t>‹#›</a:t>
            </a:fld>
            <a:endParaRPr lang="en-US" dirty="0">
              <a:solidFill>
                <a:srgbClr val="9C007F">
                  <a:shade val="75000"/>
                </a:srgbClr>
              </a:solidFill>
            </a:endParaRPr>
          </a:p>
        </p:txBody>
      </p:sp>
    </p:spTree>
    <p:extLst>
      <p:ext uri="{BB962C8B-B14F-4D97-AF65-F5344CB8AC3E}">
        <p14:creationId xmlns:p14="http://schemas.microsoft.com/office/powerpoint/2010/main" val="96802137"/>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5"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6" name="Rectangle 21"/>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7" name="Rectangle 23"/>
          <p:cNvSpPr>
            <a:spLocks noChangeArrowheads="1"/>
          </p:cNvSpPr>
          <p:nvPr/>
        </p:nvSpPr>
        <p:spPr bwMode="white">
          <a:xfrm>
            <a:off x="8991600" y="1905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8" name="Rectangle 24"/>
          <p:cNvSpPr>
            <a:spLocks noChangeArrowheads="1"/>
          </p:cNvSpPr>
          <p:nvPr/>
        </p:nvSpPr>
        <p:spPr bwMode="white">
          <a:xfrm>
            <a:off x="152400" y="2286000"/>
            <a:ext cx="8832850" cy="304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9" name="Rectangle 25"/>
          <p:cNvSpPr>
            <a:spLocks noChangeArrowheads="1"/>
          </p:cNvSpPr>
          <p:nvPr/>
        </p:nvSpPr>
        <p:spPr bwMode="auto">
          <a:xfrm>
            <a:off x="155575" y="142875"/>
            <a:ext cx="8832850" cy="2139950"/>
          </a:xfrm>
          <a:prstGeom prst="rect">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en-US" dirty="0"/>
          </a:p>
        </p:txBody>
      </p:sp>
      <p:sp>
        <p:nvSpPr>
          <p:cNvPr id="16" name="Date Placeholder 3"/>
          <p:cNvSpPr>
            <a:spLocks noGrp="1"/>
          </p:cNvSpPr>
          <p:nvPr>
            <p:ph type="dt" sz="half" idx="11"/>
          </p:nvPr>
        </p:nvSpPr>
        <p:spPr/>
        <p:txBody>
          <a:bodyPr/>
          <a:lstStyle>
            <a:lvl1pPr>
              <a:defRPr/>
            </a:lvl1pPr>
          </a:lstStyle>
          <a:p>
            <a:pPr>
              <a:defRPr/>
            </a:pPr>
            <a:fld id="{BA581BD7-AF42-4672-A2CD-62C31A7A3738}" type="datetimeFigureOut">
              <a:rPr lang="en-US"/>
              <a:pPr>
                <a:defRPr/>
              </a:pPr>
              <a:t>9/23/2019</a:t>
            </a:fld>
            <a:endParaRPr lang="en-US" dirty="0"/>
          </a:p>
        </p:txBody>
      </p:sp>
      <p:sp>
        <p:nvSpPr>
          <p:cNvPr id="17" name="Slide Number Placehold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B210EFC1-9495-4D72-954F-E85900AA59E0}" type="slidenum">
              <a:rPr lang="en-US">
                <a:solidFill>
                  <a:srgbClr val="9C007F">
                    <a:shade val="75000"/>
                  </a:srgbClr>
                </a:solidFill>
              </a:rPr>
              <a:pPr>
                <a:defRPr/>
              </a:pPr>
              <a:t>‹#›</a:t>
            </a:fld>
            <a:endParaRPr lang="en-US" dirty="0">
              <a:solidFill>
                <a:srgbClr val="9C007F">
                  <a:shade val="75000"/>
                </a:srgbClr>
              </a:solidFill>
            </a:endParaRPr>
          </a:p>
        </p:txBody>
      </p:sp>
    </p:spTree>
    <p:extLst>
      <p:ext uri="{BB962C8B-B14F-4D97-AF65-F5344CB8AC3E}">
        <p14:creationId xmlns:p14="http://schemas.microsoft.com/office/powerpoint/2010/main" val="1622208149"/>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19"/>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dirty="0">
              <a:solidFill>
                <a:prstClr val="black"/>
              </a:solidFill>
              <a:latin typeface="Arial" pitchFamily="34" charset="0"/>
              <a:cs typeface="Arial" pitchFamily="34" charset="0"/>
            </a:endParaRPr>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668FC1C7-3C15-4BF1-B4F4-FB7782A41574}" type="datetimeFigureOut">
              <a:rPr lang="en-US"/>
              <a:pPr>
                <a:defRPr/>
              </a:pPr>
              <a:t>9/23/2019</a:t>
            </a:fld>
            <a:endParaRPr lang="en-US" dirty="0"/>
          </a:p>
        </p:txBody>
      </p:sp>
      <p:sp>
        <p:nvSpPr>
          <p:cNvPr id="7" name="Footer Placeholder 5"/>
          <p:cNvSpPr>
            <a:spLocks noGrp="1"/>
          </p:cNvSpPr>
          <p:nvPr>
            <p:ph type="ftr" sz="quarter" idx="11"/>
          </p:nvPr>
        </p:nvSpPr>
        <p:spPr/>
        <p:txBody>
          <a:bodyPr/>
          <a:lstStyle>
            <a:lvl1pPr>
              <a:defRPr/>
            </a:lvl1pPr>
          </a:lstStyle>
          <a:p>
            <a:pPr>
              <a:defRPr/>
            </a:pPr>
            <a:endParaRPr lang="en-US" dirty="0"/>
          </a:p>
        </p:txBody>
      </p:sp>
      <p:sp>
        <p:nvSpPr>
          <p:cNvPr id="8" name="Slide Number Placeholder 6"/>
          <p:cNvSpPr>
            <a:spLocks noGrp="1"/>
          </p:cNvSpPr>
          <p:nvPr>
            <p:ph type="sldNum" sz="quarter" idx="12"/>
          </p:nvPr>
        </p:nvSpPr>
        <p:spPr/>
        <p:txBody>
          <a:bodyPr/>
          <a:lstStyle>
            <a:lvl1pPr>
              <a:defRPr/>
            </a:lvl1pPr>
          </a:lstStyle>
          <a:p>
            <a:pPr>
              <a:defRPr/>
            </a:pPr>
            <a:fld id="{0DC537AC-489F-4710-A853-8770EC66E836}" type="slidenum">
              <a:rPr lang="en-US">
                <a:solidFill>
                  <a:srgbClr val="9C007F">
                    <a:shade val="75000"/>
                  </a:srgbClr>
                </a:solidFill>
              </a:rPr>
              <a:pPr>
                <a:defRPr/>
              </a:pPr>
              <a:t>‹#›</a:t>
            </a:fld>
            <a:endParaRPr lang="en-US" dirty="0">
              <a:solidFill>
                <a:srgbClr val="9C007F">
                  <a:shade val="75000"/>
                </a:srgbClr>
              </a:solidFill>
            </a:endParaRPr>
          </a:p>
        </p:txBody>
      </p:sp>
    </p:spTree>
    <p:extLst>
      <p:ext uri="{BB962C8B-B14F-4D97-AF65-F5344CB8AC3E}">
        <p14:creationId xmlns:p14="http://schemas.microsoft.com/office/powerpoint/2010/main" val="2144546203"/>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19"/>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dirty="0">
              <a:solidFill>
                <a:prstClr val="black"/>
              </a:solidFill>
              <a:latin typeface="Arial" pitchFamily="34" charset="0"/>
              <a:cs typeface="Arial" pitchFamily="34" charset="0"/>
            </a:endParaRPr>
          </a:p>
        </p:txBody>
      </p:sp>
      <p:sp>
        <p:nvSpPr>
          <p:cNvPr id="8" name="Rectangle 20"/>
          <p:cNvSpPr>
            <a:spLocks noChangeArrowheads="1"/>
          </p:cNvSpPr>
          <p:nvPr/>
        </p:nvSpPr>
        <p:spPr bwMode="white">
          <a:xfrm>
            <a:off x="0" y="0"/>
            <a:ext cx="9144000" cy="1447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9" name="Rectangle 21"/>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10"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11" name="Rectangle 24"/>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0F43AA01-AD84-4D28-A4C3-ED04D86F0C9E}" type="datetimeFigureOut">
              <a:rPr lang="en-US"/>
              <a:pPr>
                <a:defRPr/>
              </a:pPr>
              <a:t>9/23/2019</a:t>
            </a:fld>
            <a:endParaRPr lang="en-US" dirty="0"/>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en-US" dirty="0"/>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4B4CCE0F-6C94-4C62-8E5A-E46D28C5DDFC}" type="slidenum">
              <a:rPr lang="en-US">
                <a:solidFill>
                  <a:srgbClr val="9C007F">
                    <a:shade val="75000"/>
                  </a:srgbClr>
                </a:solidFill>
              </a:rPr>
              <a:pPr>
                <a:defRPr/>
              </a:pPr>
              <a:t>‹#›</a:t>
            </a:fld>
            <a:endParaRPr lang="en-US" dirty="0">
              <a:solidFill>
                <a:srgbClr val="9C007F">
                  <a:shade val="75000"/>
                </a:srgbClr>
              </a:solidFill>
            </a:endParaRPr>
          </a:p>
        </p:txBody>
      </p:sp>
    </p:spTree>
    <p:extLst>
      <p:ext uri="{BB962C8B-B14F-4D97-AF65-F5344CB8AC3E}">
        <p14:creationId xmlns:p14="http://schemas.microsoft.com/office/powerpoint/2010/main" val="1405181748"/>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CA2072F0-61B7-458C-8A1E-CEED67A53A5D}" type="datetimeFigureOut">
              <a:rPr lang="en-US"/>
              <a:pPr>
                <a:defRPr/>
              </a:pPr>
              <a:t>9/23/2019</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dirty="0"/>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C2251236-2C73-4D7C-9DF5-55EAA42B2A90}" type="slidenum">
              <a:rPr lang="en-US">
                <a:solidFill>
                  <a:srgbClr val="9C007F">
                    <a:shade val="75000"/>
                  </a:srgbClr>
                </a:solidFill>
              </a:rPr>
              <a:pPr>
                <a:defRPr/>
              </a:pPr>
              <a:t>‹#›</a:t>
            </a:fld>
            <a:endParaRPr lang="en-US" dirty="0">
              <a:solidFill>
                <a:srgbClr val="9C007F">
                  <a:shade val="75000"/>
                </a:srgbClr>
              </a:solidFill>
            </a:endParaRPr>
          </a:p>
        </p:txBody>
      </p:sp>
    </p:spTree>
    <p:extLst>
      <p:ext uri="{BB962C8B-B14F-4D97-AF65-F5344CB8AC3E}">
        <p14:creationId xmlns:p14="http://schemas.microsoft.com/office/powerpoint/2010/main" val="16518261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3" name="Rectangle 20"/>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4" name="Rectangle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5"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8" name="Date Placeholder 1"/>
          <p:cNvSpPr>
            <a:spLocks noGrp="1"/>
          </p:cNvSpPr>
          <p:nvPr>
            <p:ph type="dt" sz="half" idx="10"/>
          </p:nvPr>
        </p:nvSpPr>
        <p:spPr/>
        <p:txBody>
          <a:bodyPr/>
          <a:lstStyle>
            <a:lvl1pPr>
              <a:defRPr/>
            </a:lvl1pPr>
          </a:lstStyle>
          <a:p>
            <a:pPr>
              <a:defRPr/>
            </a:pPr>
            <a:fld id="{E35F64A7-1572-4F04-B1E2-6BC794B9F105}" type="datetimeFigureOut">
              <a:rPr lang="en-US"/>
              <a:pPr>
                <a:defRPr/>
              </a:pPr>
              <a:t>9/23/2019</a:t>
            </a:fld>
            <a:endParaRPr lang="en-US" dirty="0"/>
          </a:p>
        </p:txBody>
      </p:sp>
      <p:sp>
        <p:nvSpPr>
          <p:cNvPr id="9" name="Footer Placeholder 2"/>
          <p:cNvSpPr>
            <a:spLocks noGrp="1"/>
          </p:cNvSpPr>
          <p:nvPr>
            <p:ph type="ftr" sz="quarter" idx="11"/>
          </p:nvPr>
        </p:nvSpPr>
        <p:spPr/>
        <p:txBody>
          <a:bodyPr/>
          <a:lstStyle>
            <a:lvl1pPr>
              <a:defRPr/>
            </a:lvl1pPr>
          </a:lstStyle>
          <a:p>
            <a:pPr>
              <a:defRPr/>
            </a:pPr>
            <a:endParaRPr lang="en-US" dirty="0"/>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9FF61587-956A-40B9-873A-61E0031E47B3}" type="slidenum">
              <a:rPr lang="en-US"/>
              <a:pPr>
                <a:defRPr/>
              </a:pPr>
              <a:t>‹#›</a:t>
            </a:fld>
            <a:endParaRPr lang="en-US" dirty="0"/>
          </a:p>
        </p:txBody>
      </p:sp>
    </p:spTree>
    <p:extLst>
      <p:ext uri="{BB962C8B-B14F-4D97-AF65-F5344CB8AC3E}">
        <p14:creationId xmlns:p14="http://schemas.microsoft.com/office/powerpoint/2010/main" val="593019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B27E79E-EDB4-4E04-AB5F-091581D655E2}" type="datetimeFigureOut">
              <a:rPr lang="en-US"/>
              <a:pPr>
                <a:defRPr/>
              </a:pPr>
              <a:t>9/23/2019</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0FD08BF7-708E-43EF-BAE0-53D388BB5B4E}" type="slidenum">
              <a:rPr lang="en-US"/>
              <a:pPr>
                <a:defRPr/>
              </a:pPr>
              <a:t>‹#›</a:t>
            </a:fld>
            <a:endParaRPr lang="en-US" dirty="0"/>
          </a:p>
        </p:txBody>
      </p:sp>
    </p:spTree>
    <p:extLst>
      <p:ext uri="{BB962C8B-B14F-4D97-AF65-F5344CB8AC3E}">
        <p14:creationId xmlns:p14="http://schemas.microsoft.com/office/powerpoint/2010/main" val="2582156607"/>
      </p:ext>
    </p:extLst>
  </p:cSld>
  <p:clrMapOvr>
    <a:masterClrMapping/>
  </p:clrMapOvr>
  <p:transition>
    <p:wedg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8" name="Rectangle 23"/>
          <p:cNvSpPr>
            <a:spLocks noChangeArrowheads="1"/>
          </p:cNvSpPr>
          <p:nvPr/>
        </p:nvSpPr>
        <p:spPr bwMode="white">
          <a:xfrm>
            <a:off x="0" y="0"/>
            <a:ext cx="9144000" cy="119063"/>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9"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8E57CDCF-654C-4152-AAAE-D77F356A8F07}" type="slidenum">
              <a:rPr lang="en-US">
                <a:solidFill>
                  <a:srgbClr val="9C007F">
                    <a:shade val="75000"/>
                  </a:srgbClr>
                </a:solidFill>
              </a:rPr>
              <a:pPr>
                <a:defRPr/>
              </a:pPr>
              <a:t>‹#›</a:t>
            </a:fld>
            <a:endParaRPr lang="en-US" dirty="0">
              <a:solidFill>
                <a:srgbClr val="9C007F">
                  <a:shade val="75000"/>
                </a:srgbClr>
              </a:solidFill>
            </a:endParaRPr>
          </a:p>
        </p:txBody>
      </p:sp>
      <p:sp>
        <p:nvSpPr>
          <p:cNvPr id="17" name="Date Placeholder 4"/>
          <p:cNvSpPr>
            <a:spLocks noGrp="1"/>
          </p:cNvSpPr>
          <p:nvPr>
            <p:ph type="dt" sz="half" idx="11"/>
          </p:nvPr>
        </p:nvSpPr>
        <p:spPr/>
        <p:txBody>
          <a:bodyPr/>
          <a:lstStyle>
            <a:lvl1pPr>
              <a:defRPr/>
            </a:lvl1pPr>
          </a:lstStyle>
          <a:p>
            <a:pPr>
              <a:defRPr/>
            </a:pPr>
            <a:fld id="{513C4EED-5318-45EF-A331-057E0A27C095}" type="datetimeFigureOut">
              <a:rPr lang="en-US"/>
              <a:pPr>
                <a:defRPr/>
              </a:pPr>
              <a:t>9/23/2019</a:t>
            </a:fld>
            <a:endParaRPr lang="en-US" dirty="0"/>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en-US" dirty="0"/>
          </a:p>
        </p:txBody>
      </p:sp>
    </p:spTree>
    <p:extLst>
      <p:ext uri="{BB962C8B-B14F-4D97-AF65-F5344CB8AC3E}">
        <p14:creationId xmlns:p14="http://schemas.microsoft.com/office/powerpoint/2010/main" val="1260919893"/>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8" name="Rectangle 23"/>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9"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E841E2C6-04FA-4323-97C5-1C096F483958}" type="slidenum">
              <a:rPr lang="en-US">
                <a:solidFill>
                  <a:srgbClr val="9C007F">
                    <a:shade val="75000"/>
                  </a:srgbClr>
                </a:solidFill>
              </a:rPr>
              <a:pPr>
                <a:defRPr/>
              </a:pPr>
              <a:t>‹#›</a:t>
            </a:fld>
            <a:endParaRPr lang="en-US" dirty="0">
              <a:solidFill>
                <a:srgbClr val="9C007F">
                  <a:shade val="75000"/>
                </a:srgbClr>
              </a:solidFill>
            </a:endParaRPr>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2055163E-0AE3-47E0-8965-43D54C824436}" type="datetimeFigureOut">
              <a:rPr lang="en-US"/>
              <a:pPr>
                <a:defRPr/>
              </a:pPr>
              <a:t>9/23/2019</a:t>
            </a:fld>
            <a:endParaRPr lang="en-US" dirty="0"/>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en-US" dirty="0"/>
          </a:p>
        </p:txBody>
      </p:sp>
    </p:spTree>
    <p:extLst>
      <p:ext uri="{BB962C8B-B14F-4D97-AF65-F5344CB8AC3E}">
        <p14:creationId xmlns:p14="http://schemas.microsoft.com/office/powerpoint/2010/main" val="9314839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46F79BE-48E1-4F4C-8856-05840A0A9194}" type="datetimeFigureOut">
              <a:rPr lang="en-US"/>
              <a:pPr>
                <a:defRPr/>
              </a:pPr>
              <a:t>9/23/2019</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D74F275-38A2-48FB-8D88-31D4FE04BABA}" type="slidenum">
              <a:rPr lang="en-US">
                <a:solidFill>
                  <a:srgbClr val="9C007F">
                    <a:shade val="75000"/>
                  </a:srgbClr>
                </a:solidFill>
              </a:rPr>
              <a:pPr>
                <a:defRPr/>
              </a:pPr>
              <a:t>‹#›</a:t>
            </a:fld>
            <a:endParaRPr lang="en-US" dirty="0">
              <a:solidFill>
                <a:srgbClr val="9C007F">
                  <a:shade val="75000"/>
                </a:srgbClr>
              </a:solidFill>
            </a:endParaRPr>
          </a:p>
        </p:txBody>
      </p:sp>
    </p:spTree>
    <p:extLst>
      <p:ext uri="{BB962C8B-B14F-4D97-AF65-F5344CB8AC3E}">
        <p14:creationId xmlns:p14="http://schemas.microsoft.com/office/powerpoint/2010/main" val="3817992219"/>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5" name="Rectangle 20"/>
          <p:cNvSpPr>
            <a:spLocks noChangeArrowheads="1"/>
          </p:cNvSpPr>
          <p:nvPr/>
        </p:nvSpPr>
        <p:spPr bwMode="white">
          <a:xfrm>
            <a:off x="7010400" y="0"/>
            <a:ext cx="21336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6" name="Rectangle 21"/>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7"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88CDB174-282A-47C9-BF6C-52642F8BA99D}" type="slidenum">
              <a:rPr lang="en-US">
                <a:solidFill>
                  <a:srgbClr val="9C007F">
                    <a:shade val="75000"/>
                  </a:srgbClr>
                </a:solidFill>
              </a:rPr>
              <a:pPr>
                <a:defRPr/>
              </a:pPr>
              <a:t>‹#›</a:t>
            </a:fld>
            <a:endParaRPr lang="en-US" dirty="0">
              <a:solidFill>
                <a:srgbClr val="9C007F">
                  <a:shade val="75000"/>
                </a:srgbClr>
              </a:solidFill>
            </a:endParaRPr>
          </a:p>
        </p:txBody>
      </p:sp>
      <p:sp>
        <p:nvSpPr>
          <p:cNvPr id="14" name="Date Placeholder 3"/>
          <p:cNvSpPr>
            <a:spLocks noGrp="1"/>
          </p:cNvSpPr>
          <p:nvPr>
            <p:ph type="dt" sz="half" idx="11"/>
          </p:nvPr>
        </p:nvSpPr>
        <p:spPr/>
        <p:txBody>
          <a:bodyPr/>
          <a:lstStyle>
            <a:lvl1pPr>
              <a:defRPr/>
            </a:lvl1pPr>
          </a:lstStyle>
          <a:p>
            <a:pPr>
              <a:defRPr/>
            </a:pPr>
            <a:fld id="{9E84B055-2C0F-499A-BA1F-BA4057CA878A}" type="datetimeFigureOut">
              <a:rPr lang="en-US"/>
              <a:pPr>
                <a:defRPr/>
              </a:pPr>
              <a:t>9/23/2019</a:t>
            </a:fld>
            <a:endParaRPr lang="en-US" dirty="0"/>
          </a:p>
        </p:txBody>
      </p:sp>
      <p:sp>
        <p:nvSpPr>
          <p:cNvPr id="15" name="Footer Placeholder 4"/>
          <p:cNvSpPr>
            <a:spLocks noGrp="1"/>
          </p:cNvSpPr>
          <p:nvPr>
            <p:ph type="ftr" sz="quarter" idx="12"/>
          </p:nvPr>
        </p:nvSpPr>
        <p:spPr/>
        <p:txBody>
          <a:bodyPr/>
          <a:lstStyle>
            <a:lvl1pPr>
              <a:defRPr/>
            </a:lvl1pPr>
          </a:lstStyle>
          <a:p>
            <a:pPr>
              <a:defRPr/>
            </a:pPr>
            <a:endParaRPr lang="en-US" dirty="0"/>
          </a:p>
        </p:txBody>
      </p:sp>
    </p:spTree>
    <p:extLst>
      <p:ext uri="{BB962C8B-B14F-4D97-AF65-F5344CB8AC3E}">
        <p14:creationId xmlns:p14="http://schemas.microsoft.com/office/powerpoint/2010/main" val="2888307935"/>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solidFill>
                  <a:srgbClr val="DBF5F9">
                    <a:shade val="90000"/>
                  </a:srgbClr>
                </a:solidFill>
              </a:defRPr>
            </a:lvl1pPr>
          </a:lstStyle>
          <a:p>
            <a:pPr>
              <a:defRPr/>
            </a:pPr>
            <a:fld id="{B3D757A7-23B0-4EAB-8823-5AC89368A1CA}" type="datetimeFigureOut">
              <a:rPr lang="en-US"/>
              <a:pPr>
                <a:defRPr/>
              </a:pPr>
              <a:t>9/23/2019</a:t>
            </a:fld>
            <a:endParaRPr lang="en-US"/>
          </a:p>
        </p:txBody>
      </p:sp>
      <p:sp>
        <p:nvSpPr>
          <p:cNvPr id="5" name="Footer Placeholder 18"/>
          <p:cNvSpPr>
            <a:spLocks noGrp="1"/>
          </p:cNvSpPr>
          <p:nvPr>
            <p:ph type="ftr" sz="quarter" idx="11"/>
          </p:nvPr>
        </p:nvSpPr>
        <p:spPr/>
        <p:txBody>
          <a:bodyPr/>
          <a:lstStyle>
            <a:lvl1pPr>
              <a:defRPr>
                <a:solidFill>
                  <a:srgbClr val="DBF5F9">
                    <a:shade val="90000"/>
                  </a:srgbClr>
                </a:solidFill>
              </a:defRPr>
            </a:lvl1pPr>
          </a:lstStyle>
          <a:p>
            <a:pPr>
              <a:defRPr/>
            </a:pPr>
            <a:endParaRPr lang="en-US"/>
          </a:p>
        </p:txBody>
      </p:sp>
      <p:sp>
        <p:nvSpPr>
          <p:cNvPr id="6" name="Slide Number Placeholder 26"/>
          <p:cNvSpPr>
            <a:spLocks noGrp="1"/>
          </p:cNvSpPr>
          <p:nvPr>
            <p:ph type="sldNum" sz="quarter" idx="12"/>
          </p:nvPr>
        </p:nvSpPr>
        <p:spPr/>
        <p:txBody>
          <a:bodyPr/>
          <a:lstStyle>
            <a:lvl1pPr>
              <a:defRPr>
                <a:solidFill>
                  <a:srgbClr val="DBF5F9">
                    <a:shade val="90000"/>
                  </a:srgbClr>
                </a:solidFill>
              </a:defRPr>
            </a:lvl1pPr>
          </a:lstStyle>
          <a:p>
            <a:pPr>
              <a:defRPr/>
            </a:pPr>
            <a:fld id="{E8CAB7AC-B736-4ABF-B678-249306252AB3}" type="slidenum">
              <a:rPr lang="en-US"/>
              <a:pPr>
                <a:defRPr/>
              </a:pPr>
              <a:t>‹#›</a:t>
            </a:fld>
            <a:endParaRPr lang="en-US"/>
          </a:p>
        </p:txBody>
      </p:sp>
    </p:spTree>
    <p:extLst>
      <p:ext uri="{BB962C8B-B14F-4D97-AF65-F5344CB8AC3E}">
        <p14:creationId xmlns:p14="http://schemas.microsoft.com/office/powerpoint/2010/main" val="2250489208"/>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F4C676B-04A4-4CEB-9BCD-8A60900A7311}" type="datetimeFigureOut">
              <a:rPr lang="en-US"/>
              <a:pPr>
                <a:defRPr/>
              </a:pPr>
              <a:t>9/23/2019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9049B0C-B4BD-4331-861F-F6F4E7C75335}" type="slidenum">
              <a:rPr lang="en-US"/>
              <a:pPr>
                <a:defRPr/>
              </a:pPr>
              <a:t>‹#›</a:t>
            </a:fld>
            <a:endParaRPr lang="en-US"/>
          </a:p>
        </p:txBody>
      </p:sp>
    </p:spTree>
    <p:extLst>
      <p:ext uri="{BB962C8B-B14F-4D97-AF65-F5344CB8AC3E}">
        <p14:creationId xmlns:p14="http://schemas.microsoft.com/office/powerpoint/2010/main" val="3875490175"/>
      </p:ext>
    </p:extLst>
  </p:cSld>
  <p:clrMapOvr>
    <a:masterClrMapping/>
  </p:clrMapOvr>
  <p:transition>
    <p:wedg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rgbClr val="DBF5F9">
                    <a:shade val="90000"/>
                  </a:srgbClr>
                </a:solidFill>
              </a:defRPr>
            </a:lvl1pPr>
          </a:lstStyle>
          <a:p>
            <a:pPr>
              <a:defRPr/>
            </a:pPr>
            <a:fld id="{05212B06-FB6B-4892-9D34-FBB62C3035C5}" type="datetimeFigureOut">
              <a:rPr lang="en-US"/>
              <a:pPr>
                <a:defRPr/>
              </a:pPr>
              <a:t>9/23/2019</a:t>
            </a:fld>
            <a:endParaRPr lang="en-US"/>
          </a:p>
        </p:txBody>
      </p:sp>
      <p:sp>
        <p:nvSpPr>
          <p:cNvPr id="5" name="Footer Placeholder 4"/>
          <p:cNvSpPr>
            <a:spLocks noGrp="1"/>
          </p:cNvSpPr>
          <p:nvPr>
            <p:ph type="ftr" sz="quarter" idx="11"/>
          </p:nvPr>
        </p:nvSpPr>
        <p:spPr/>
        <p:txBody>
          <a:bodyPr/>
          <a:lstStyle>
            <a:lvl1pPr>
              <a:defRPr>
                <a:solidFill>
                  <a:srgbClr val="DBF5F9">
                    <a:shade val="90000"/>
                  </a:srgbClr>
                </a:solidFill>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DBF5F9">
                    <a:shade val="90000"/>
                  </a:srgbClr>
                </a:solidFill>
              </a:defRPr>
            </a:lvl1pPr>
          </a:lstStyle>
          <a:p>
            <a:pPr>
              <a:defRPr/>
            </a:pPr>
            <a:fld id="{5795DFB5-CC92-49BE-B6B8-4CADB625755A}" type="slidenum">
              <a:rPr lang="en-US"/>
              <a:pPr>
                <a:defRPr/>
              </a:pPr>
              <a:t>‹#›</a:t>
            </a:fld>
            <a:endParaRPr lang="en-US"/>
          </a:p>
        </p:txBody>
      </p:sp>
    </p:spTree>
    <p:extLst>
      <p:ext uri="{BB962C8B-B14F-4D97-AF65-F5344CB8AC3E}">
        <p14:creationId xmlns:p14="http://schemas.microsoft.com/office/powerpoint/2010/main" val="3987917149"/>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43A161EA-5CE0-4AD5-B6C9-5E579475BFDC}" type="datetimeFigureOut">
              <a:rPr lang="en-US"/>
              <a:pPr>
                <a:defRPr/>
              </a:pPr>
              <a:t>9/23/2019</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4DB59E57-09AF-4CAA-8E88-B12D1AD960BA}" type="slidenum">
              <a:rPr lang="en-US"/>
              <a:pPr>
                <a:defRPr/>
              </a:pPr>
              <a:t>‹#›</a:t>
            </a:fld>
            <a:endParaRPr lang="en-US"/>
          </a:p>
        </p:txBody>
      </p:sp>
    </p:spTree>
    <p:extLst>
      <p:ext uri="{BB962C8B-B14F-4D97-AF65-F5344CB8AC3E}">
        <p14:creationId xmlns:p14="http://schemas.microsoft.com/office/powerpoint/2010/main" val="3370871295"/>
      </p:ext>
    </p:extLst>
  </p:cSld>
  <p:clrMapOvr>
    <a:masterClrMapping/>
  </p:clrMapOvr>
  <p:transition>
    <p:wedg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E24DF63D-7BFE-4969-860C-7DC817EF4705}" type="datetimeFigureOut">
              <a:rPr lang="en-US"/>
              <a:pPr>
                <a:defRPr/>
              </a:pPr>
              <a:t>9/23/2019</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0DE8329A-A02B-4440-BE4D-7F55B1B899F8}" type="slidenum">
              <a:rPr lang="en-US"/>
              <a:pPr>
                <a:defRPr/>
              </a:pPr>
              <a:t>‹#›</a:t>
            </a:fld>
            <a:endParaRPr lang="en-US"/>
          </a:p>
        </p:txBody>
      </p:sp>
    </p:spTree>
    <p:extLst>
      <p:ext uri="{BB962C8B-B14F-4D97-AF65-F5344CB8AC3E}">
        <p14:creationId xmlns:p14="http://schemas.microsoft.com/office/powerpoint/2010/main" val="2235821170"/>
      </p:ext>
    </p:extLst>
  </p:cSld>
  <p:clrMapOvr>
    <a:masterClrMapping/>
  </p:clrMapOvr>
  <p:transition>
    <p:wedg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46300C00-640B-4DE8-AC6D-0B6549917788}" type="datetimeFigureOut">
              <a:rPr lang="en-US"/>
              <a:pPr>
                <a:defRPr/>
              </a:pPr>
              <a:t>9/23/2019</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326F106C-E34A-45A6-8B9F-FE15D58E0C3B}" type="slidenum">
              <a:rPr lang="en-US"/>
              <a:pPr>
                <a:defRPr/>
              </a:pPr>
              <a:t>‹#›</a:t>
            </a:fld>
            <a:endParaRPr lang="en-US"/>
          </a:p>
        </p:txBody>
      </p:sp>
    </p:spTree>
    <p:extLst>
      <p:ext uri="{BB962C8B-B14F-4D97-AF65-F5344CB8AC3E}">
        <p14:creationId xmlns:p14="http://schemas.microsoft.com/office/powerpoint/2010/main" val="3124544267"/>
      </p:ext>
    </p:extLst>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rgbClr val="DBF5F9">
                    <a:shade val="90000"/>
                  </a:srgbClr>
                </a:solidFill>
              </a:defRPr>
            </a:lvl1pPr>
          </a:lstStyle>
          <a:p>
            <a:pPr>
              <a:defRPr/>
            </a:pPr>
            <a:fld id="{0C09FA2D-7D9C-4BC5-B278-58B079FE55D7}" type="datetimeFigureOut">
              <a:rPr lang="en-US"/>
              <a:pPr>
                <a:defRPr/>
              </a:pPr>
              <a:t>9/23/2019</a:t>
            </a:fld>
            <a:endParaRPr lang="en-US" dirty="0"/>
          </a:p>
        </p:txBody>
      </p:sp>
      <p:sp>
        <p:nvSpPr>
          <p:cNvPr id="5" name="Footer Placeholder 4"/>
          <p:cNvSpPr>
            <a:spLocks noGrp="1"/>
          </p:cNvSpPr>
          <p:nvPr>
            <p:ph type="ftr" sz="quarter" idx="11"/>
          </p:nvPr>
        </p:nvSpPr>
        <p:spPr/>
        <p:txBody>
          <a:bodyPr/>
          <a:lstStyle>
            <a:lvl1pPr>
              <a:defRPr>
                <a:solidFill>
                  <a:srgbClr val="DBF5F9">
                    <a:shade val="90000"/>
                  </a:srgbClr>
                </a:solidFill>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solidFill>
                  <a:srgbClr val="DBF5F9">
                    <a:shade val="90000"/>
                  </a:srgbClr>
                </a:solidFill>
              </a:defRPr>
            </a:lvl1pPr>
          </a:lstStyle>
          <a:p>
            <a:pPr>
              <a:defRPr/>
            </a:pPr>
            <a:fld id="{B1AFD7D7-31E4-4705-AECD-4240D991336B}" type="slidenum">
              <a:rPr lang="en-US"/>
              <a:pPr>
                <a:defRPr/>
              </a:pPr>
              <a:t>‹#›</a:t>
            </a:fld>
            <a:endParaRPr lang="en-US" dirty="0"/>
          </a:p>
        </p:txBody>
      </p:sp>
    </p:spTree>
    <p:extLst>
      <p:ext uri="{BB962C8B-B14F-4D97-AF65-F5344CB8AC3E}">
        <p14:creationId xmlns:p14="http://schemas.microsoft.com/office/powerpoint/2010/main" val="220326258"/>
      </p:ext>
    </p:extLst>
  </p:cSld>
  <p:clrMapOvr>
    <a:overrideClrMapping bg1="dk1" tx1="lt1" bg2="dk2" tx2="lt2" accent1="accent1" accent2="accent2" accent3="accent3" accent4="accent4" accent5="accent5" accent6="accent6" hlink="hlink" folHlink="folHlink"/>
  </p:clrMapOvr>
  <p:transition>
    <p:wedg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145AB0E7-F37E-48CF-9175-51954767C8E0}" type="datetimeFigureOut">
              <a:rPr lang="en-US"/>
              <a:pPr>
                <a:defRPr/>
              </a:pPr>
              <a:t>9/23/2019</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DA6F32D9-EE4F-4E59-BF2D-B1A7D08D25E6}" type="slidenum">
              <a:rPr lang="en-US"/>
              <a:pPr>
                <a:defRPr/>
              </a:pPr>
              <a:t>‹#›</a:t>
            </a:fld>
            <a:endParaRPr lang="en-US"/>
          </a:p>
        </p:txBody>
      </p:sp>
    </p:spTree>
    <p:extLst>
      <p:ext uri="{BB962C8B-B14F-4D97-AF65-F5344CB8AC3E}">
        <p14:creationId xmlns:p14="http://schemas.microsoft.com/office/powerpoint/2010/main" val="3449637088"/>
      </p:ext>
    </p:extLst>
  </p:cSld>
  <p:clrMapOvr>
    <a:masterClrMapping/>
  </p:clrMapOvr>
  <p:transition>
    <p:wedg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66CFB3FA-6E8A-4AEF-A47E-BF6AC3501B2C}" type="datetimeFigureOut">
              <a:rPr lang="en-US"/>
              <a:pPr>
                <a:defRPr/>
              </a:pPr>
              <a:t>9/23/2019</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37D7D188-6366-46DD-B615-DDFDC5885FB6}" type="slidenum">
              <a:rPr lang="en-US"/>
              <a:pPr>
                <a:defRPr/>
              </a:pPr>
              <a:t>‹#›</a:t>
            </a:fld>
            <a:endParaRPr lang="en-US"/>
          </a:p>
        </p:txBody>
      </p:sp>
    </p:spTree>
    <p:extLst>
      <p:ext uri="{BB962C8B-B14F-4D97-AF65-F5344CB8AC3E}">
        <p14:creationId xmlns:p14="http://schemas.microsoft.com/office/powerpoint/2010/main" val="929667571"/>
      </p:ext>
    </p:extLst>
  </p:cSld>
  <p:clrMapOvr>
    <a:masterClrMapping/>
  </p:clrMapOvr>
  <p:transition>
    <p:wedg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B4CBC358-4BF7-4B1B-A55F-784CCA19E2E8}" type="datetimeFigureOut">
              <a:rPr lang="en-US"/>
              <a:pPr>
                <a:defRPr/>
              </a:pPr>
              <a:t>9/23/2019</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43C648FF-12FE-4521-BE00-7FEC863D60E9}" type="slidenum">
              <a:rPr lang="en-US"/>
              <a:pPr>
                <a:defRPr/>
              </a:pPr>
              <a:t>‹#›</a:t>
            </a:fld>
            <a:endParaRPr lang="en-US"/>
          </a:p>
        </p:txBody>
      </p:sp>
    </p:spTree>
    <p:extLst>
      <p:ext uri="{BB962C8B-B14F-4D97-AF65-F5344CB8AC3E}">
        <p14:creationId xmlns:p14="http://schemas.microsoft.com/office/powerpoint/2010/main" val="1640306794"/>
      </p:ext>
    </p:extLst>
  </p:cSld>
  <p:clrMapOvr>
    <a:masterClrMapping/>
  </p:clrMapOvr>
  <p:transition>
    <p:wedg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F6034CC-266C-4A52-A9BE-BAD88E3A02CF}" type="datetimeFigureOut">
              <a:rPr lang="en-US"/>
              <a:pPr>
                <a:defRPr/>
              </a:pPr>
              <a:t>9/23/2019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677DD8F-DBC0-4332-BBE8-D20965A39CCB}" type="slidenum">
              <a:rPr lang="en-US"/>
              <a:pPr>
                <a:defRPr/>
              </a:pPr>
              <a:t>‹#›</a:t>
            </a:fld>
            <a:endParaRPr lang="en-US"/>
          </a:p>
        </p:txBody>
      </p:sp>
    </p:spTree>
    <p:extLst>
      <p:ext uri="{BB962C8B-B14F-4D97-AF65-F5344CB8AC3E}">
        <p14:creationId xmlns:p14="http://schemas.microsoft.com/office/powerpoint/2010/main" val="2229267526"/>
      </p:ext>
    </p:extLst>
  </p:cSld>
  <p:clrMapOvr>
    <a:masterClrMapping/>
  </p:clrMapOvr>
  <p:transition>
    <p:wedg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020D9A0E-CF12-49AA-BBFA-73B2BD35158C}" type="datetimeFigureOut">
              <a:rPr lang="en-US"/>
              <a:pPr>
                <a:defRPr/>
              </a:pPr>
              <a:t>9/23/2019</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E8BDC4C-AFD7-412F-B282-210FDFC2E26A}" type="slidenum">
              <a:rPr lang="en-US"/>
              <a:pPr>
                <a:defRPr/>
              </a:pPr>
              <a:t>‹#›</a:t>
            </a:fld>
            <a:endParaRPr lang="en-US"/>
          </a:p>
        </p:txBody>
      </p:sp>
    </p:spTree>
    <p:extLst>
      <p:ext uri="{BB962C8B-B14F-4D97-AF65-F5344CB8AC3E}">
        <p14:creationId xmlns:p14="http://schemas.microsoft.com/office/powerpoint/2010/main" val="1780044261"/>
      </p:ext>
    </p:extLst>
  </p:cSld>
  <p:clrMapOvr>
    <a:masterClrMapping/>
  </p:clrMapOvr>
  <p:transition>
    <p:wedg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94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6553200" y="6243638"/>
            <a:ext cx="2133600" cy="457200"/>
          </a:xfrm>
        </p:spPr>
        <p:txBody>
          <a:bodyPr/>
          <a:lstStyle>
            <a:lvl1pPr>
              <a:defRPr/>
            </a:lvl1pPr>
          </a:lstStyle>
          <a:p>
            <a:pPr>
              <a:defRPr/>
            </a:pPr>
            <a:fld id="{69D711A1-88FF-4574-9E44-EA9853E3F0C2}" type="slidenum">
              <a:rPr lang="ar-SA"/>
              <a:pPr>
                <a:defRPr/>
              </a:pPr>
              <a:t>‹#›</a:t>
            </a:fld>
            <a:endParaRPr lang="en-US"/>
          </a:p>
        </p:txBody>
      </p:sp>
      <p:sp>
        <p:nvSpPr>
          <p:cNvPr id="4" name="Date Placeholder 3"/>
          <p:cNvSpPr>
            <a:spLocks noGrp="1"/>
          </p:cNvSpPr>
          <p:nvPr>
            <p:ph type="dt" sz="half" idx="11"/>
          </p:nvPr>
        </p:nvSpPr>
        <p:spPr>
          <a:xfrm>
            <a:off x="457200" y="6243638"/>
            <a:ext cx="2133600" cy="457200"/>
          </a:xfrm>
        </p:spPr>
        <p:txBody>
          <a:bodyPr/>
          <a:lstStyle>
            <a:lvl1pPr>
              <a:defRPr/>
            </a:lvl1pPr>
          </a:lstStyle>
          <a:p>
            <a:pPr>
              <a:defRPr/>
            </a:pPr>
            <a:endParaRPr lang="en-US"/>
          </a:p>
        </p:txBody>
      </p:sp>
      <p:sp>
        <p:nvSpPr>
          <p:cNvPr id="5" name="Footer Placeholder 4"/>
          <p:cNvSpPr>
            <a:spLocks noGrp="1"/>
          </p:cNvSpPr>
          <p:nvPr>
            <p:ph type="ftr" sz="quarter" idx="12"/>
          </p:nvPr>
        </p:nvSpPr>
        <p:spPr>
          <a:xfrm>
            <a:off x="3124200" y="6243638"/>
            <a:ext cx="2895600" cy="457200"/>
          </a:xfrm>
        </p:spPr>
        <p:txBody>
          <a:bodyPr/>
          <a:lstStyle>
            <a:lvl1pPr>
              <a:defRPr/>
            </a:lvl1pPr>
          </a:lstStyle>
          <a:p>
            <a:pPr>
              <a:defRPr/>
            </a:pPr>
            <a:endParaRPr lang="en-US"/>
          </a:p>
        </p:txBody>
      </p:sp>
    </p:spTree>
    <p:extLst>
      <p:ext uri="{BB962C8B-B14F-4D97-AF65-F5344CB8AC3E}">
        <p14:creationId xmlns:p14="http://schemas.microsoft.com/office/powerpoint/2010/main" val="107591916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3900"/>
          </a:xfrm>
        </p:spPr>
        <p:txBody>
          <a:bodyPr/>
          <a:lstStyle/>
          <a:p>
            <a:pPr lvl="0"/>
            <a:endParaRPr lang="en-US" noProof="0"/>
          </a:p>
        </p:txBody>
      </p:sp>
      <p:sp>
        <p:nvSpPr>
          <p:cNvPr id="4" name="Slide Number Placeholder 3"/>
          <p:cNvSpPr>
            <a:spLocks noGrp="1"/>
          </p:cNvSpPr>
          <p:nvPr>
            <p:ph type="sldNum" sz="quarter" idx="10"/>
          </p:nvPr>
        </p:nvSpPr>
        <p:spPr>
          <a:xfrm>
            <a:off x="6553200" y="6243638"/>
            <a:ext cx="2133600" cy="457200"/>
          </a:xfrm>
        </p:spPr>
        <p:txBody>
          <a:bodyPr/>
          <a:lstStyle>
            <a:lvl1pPr>
              <a:defRPr/>
            </a:lvl1pPr>
          </a:lstStyle>
          <a:p>
            <a:pPr>
              <a:defRPr/>
            </a:pPr>
            <a:fld id="{ECE9B197-8DD1-4717-B736-DC2E09479E4F}" type="slidenum">
              <a:rPr lang="ar-SA"/>
              <a:pPr>
                <a:defRPr/>
              </a:pPr>
              <a:t>‹#›</a:t>
            </a:fld>
            <a:endParaRPr lang="en-US"/>
          </a:p>
        </p:txBody>
      </p:sp>
      <p:sp>
        <p:nvSpPr>
          <p:cNvPr id="5" name="Date Placeholder 4"/>
          <p:cNvSpPr>
            <a:spLocks noGrp="1"/>
          </p:cNvSpPr>
          <p:nvPr>
            <p:ph type="dt" sz="half" idx="11"/>
          </p:nvPr>
        </p:nvSpPr>
        <p:spPr>
          <a:xfrm>
            <a:off x="457200" y="6243638"/>
            <a:ext cx="2133600" cy="457200"/>
          </a:xfrm>
        </p:spPr>
        <p:txBody>
          <a:bodyPr/>
          <a:lstStyle>
            <a:lvl1pPr>
              <a:defRPr/>
            </a:lvl1pPr>
          </a:lstStyle>
          <a:p>
            <a:pPr>
              <a:defRPr/>
            </a:pPr>
            <a:endParaRPr lang="en-US"/>
          </a:p>
        </p:txBody>
      </p:sp>
      <p:sp>
        <p:nvSpPr>
          <p:cNvPr id="6" name="Footer Placeholder 5"/>
          <p:cNvSpPr>
            <a:spLocks noGrp="1"/>
          </p:cNvSpPr>
          <p:nvPr>
            <p:ph type="ftr" sz="quarter" idx="12"/>
          </p:nvPr>
        </p:nvSpPr>
        <p:spPr>
          <a:xfrm>
            <a:off x="3124200" y="6243638"/>
            <a:ext cx="2895600" cy="457200"/>
          </a:xfrm>
        </p:spPr>
        <p:txBody>
          <a:bodyPr/>
          <a:lstStyle>
            <a:lvl1pPr>
              <a:defRPr/>
            </a:lvl1pPr>
          </a:lstStyle>
          <a:p>
            <a:pPr>
              <a:defRPr/>
            </a:pPr>
            <a:endParaRPr lang="en-US"/>
          </a:p>
        </p:txBody>
      </p:sp>
    </p:spTree>
    <p:extLst>
      <p:ext uri="{BB962C8B-B14F-4D97-AF65-F5344CB8AC3E}">
        <p14:creationId xmlns:p14="http://schemas.microsoft.com/office/powerpoint/2010/main" val="83733023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5" name="Rectangle 20"/>
          <p:cNvSpPr>
            <a:spLocks noChangeArrowheads="1"/>
          </p:cNvSpPr>
          <p:nvPr/>
        </p:nvSpPr>
        <p:spPr bwMode="white">
          <a:xfrm>
            <a:off x="8991600" y="3175"/>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6" name="Rectangle 21"/>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7" name="Rectangle 23"/>
          <p:cNvSpPr>
            <a:spLocks noChangeArrowheads="1"/>
          </p:cNvSpPr>
          <p:nvPr/>
        </p:nvSpPr>
        <p:spPr bwMode="white">
          <a:xfrm>
            <a:off x="0" y="0"/>
            <a:ext cx="9144000" cy="25146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charset="0"/>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fld id="{95776D61-D910-48C5-9101-B255D05849E4}" type="datetimeFigureOut">
              <a:rPr lang="en-US"/>
              <a:pPr>
                <a:defRPr/>
              </a:pPr>
              <a:t>9/23/2019</a:t>
            </a:fld>
            <a:endParaRPr lang="en-US"/>
          </a:p>
        </p:txBody>
      </p:sp>
      <p:sp>
        <p:nvSpPr>
          <p:cNvPr id="16" name="Footer Placeholder 16"/>
          <p:cNvSpPr>
            <a:spLocks noGrp="1"/>
          </p:cNvSpPr>
          <p:nvPr>
            <p:ph type="ftr" sz="quarter" idx="11"/>
          </p:nvPr>
        </p:nvSpPr>
        <p:spPr/>
        <p:txBody>
          <a:bodyPr/>
          <a:lstStyle>
            <a:lvl1pPr>
              <a:defRPr/>
            </a:lvl1pPr>
          </a:lstStyle>
          <a:p>
            <a:pPr>
              <a:defRPr/>
            </a:pPr>
            <a:endParaRPr lang="en-US"/>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4A6CD81F-2A25-4DD5-83A2-2059CE7CB394}" type="slidenum">
              <a:rPr lang="en-US">
                <a:solidFill>
                  <a:srgbClr val="9C007F">
                    <a:shade val="75000"/>
                  </a:srgbClr>
                </a:solidFill>
              </a:rPr>
              <a:pPr>
                <a:defRPr/>
              </a:pPr>
              <a:t>‹#›</a:t>
            </a:fld>
            <a:endParaRPr lang="en-US">
              <a:solidFill>
                <a:srgbClr val="9C007F">
                  <a:shade val="75000"/>
                </a:srgbClr>
              </a:solidFill>
            </a:endParaRPr>
          </a:p>
        </p:txBody>
      </p:sp>
    </p:spTree>
    <p:extLst>
      <p:ext uri="{BB962C8B-B14F-4D97-AF65-F5344CB8AC3E}">
        <p14:creationId xmlns:p14="http://schemas.microsoft.com/office/powerpoint/2010/main" val="559501966"/>
      </p:ext>
    </p:extLst>
  </p:cSld>
  <p:clrMapOvr>
    <a:overrideClrMapping bg1="lt1" tx1="dk1" bg2="lt2" tx2="dk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E62E69D-E37A-4A8F-B1E1-2F5A51149567}" type="datetimeFigureOut">
              <a:rPr lang="en-US"/>
              <a:pPr>
                <a:defRPr/>
              </a:pPr>
              <a:t>9/23/2019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D354BDD2-0DE7-4916-8D4B-AEDF0E20EE08}" type="slidenum">
              <a:rPr lang="en-US">
                <a:solidFill>
                  <a:srgbClr val="9C007F">
                    <a:shade val="75000"/>
                  </a:srgbClr>
                </a:solidFill>
              </a:rPr>
              <a:pPr>
                <a:defRPr/>
              </a:pPr>
              <a:t>‹#›</a:t>
            </a:fld>
            <a:endParaRPr lang="en-US">
              <a:solidFill>
                <a:srgbClr val="9C007F">
                  <a:shade val="75000"/>
                </a:srgbClr>
              </a:solidFill>
            </a:endParaRPr>
          </a:p>
        </p:txBody>
      </p:sp>
    </p:spTree>
    <p:extLst>
      <p:ext uri="{BB962C8B-B14F-4D97-AF65-F5344CB8AC3E}">
        <p14:creationId xmlns:p14="http://schemas.microsoft.com/office/powerpoint/2010/main" val="1966103427"/>
      </p:ext>
    </p:extLst>
  </p:cSld>
  <p:clrMapOvr>
    <a:overrideClrMapping bg1="lt1" tx1="dk1" bg2="lt2" tx2="dk2" accent1="accent1" accent2="accent2" accent3="accent3" accent4="accent4" accent5="accent5" accent6="accent6" hlink="hlink" folHlink="folHlink"/>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5"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6" name="Rectangle 21"/>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7" name="Rectangle 23"/>
          <p:cNvSpPr>
            <a:spLocks noChangeArrowheads="1"/>
          </p:cNvSpPr>
          <p:nvPr/>
        </p:nvSpPr>
        <p:spPr bwMode="white">
          <a:xfrm>
            <a:off x="8991600" y="1905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8" name="Rectangle 24"/>
          <p:cNvSpPr>
            <a:spLocks noChangeArrowheads="1"/>
          </p:cNvSpPr>
          <p:nvPr/>
        </p:nvSpPr>
        <p:spPr bwMode="white">
          <a:xfrm>
            <a:off x="152400" y="2286000"/>
            <a:ext cx="8832850" cy="304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9" name="Rectangle 25"/>
          <p:cNvSpPr>
            <a:spLocks noChangeArrowheads="1"/>
          </p:cNvSpPr>
          <p:nvPr/>
        </p:nvSpPr>
        <p:spPr bwMode="auto">
          <a:xfrm>
            <a:off x="155575" y="142875"/>
            <a:ext cx="8832850" cy="2139950"/>
          </a:xfrm>
          <a:prstGeom prst="rect">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charset="0"/>
            </a:endParaRPr>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en-US"/>
          </a:p>
        </p:txBody>
      </p:sp>
      <p:sp>
        <p:nvSpPr>
          <p:cNvPr id="16" name="Date Placeholder 3"/>
          <p:cNvSpPr>
            <a:spLocks noGrp="1"/>
          </p:cNvSpPr>
          <p:nvPr>
            <p:ph type="dt" sz="half" idx="11"/>
          </p:nvPr>
        </p:nvSpPr>
        <p:spPr/>
        <p:txBody>
          <a:bodyPr/>
          <a:lstStyle>
            <a:lvl1pPr>
              <a:defRPr/>
            </a:lvl1pPr>
          </a:lstStyle>
          <a:p>
            <a:pPr>
              <a:defRPr/>
            </a:pPr>
            <a:fld id="{F34004E3-99CE-4B4D-A67B-895A89B537C9}" type="datetimeFigureOut">
              <a:rPr lang="en-US"/>
              <a:pPr>
                <a:defRPr/>
              </a:pPr>
              <a:t>9/23/2019</a:t>
            </a:fld>
            <a:endParaRPr lang="en-US"/>
          </a:p>
        </p:txBody>
      </p:sp>
      <p:sp>
        <p:nvSpPr>
          <p:cNvPr id="17" name="Slide Number Placehold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5C4ECAF0-AC0B-4B61-B2F2-5A54A8E65EBC}" type="slidenum">
              <a:rPr lang="en-US">
                <a:solidFill>
                  <a:srgbClr val="9C007F">
                    <a:shade val="75000"/>
                  </a:srgbClr>
                </a:solidFill>
              </a:rPr>
              <a:pPr>
                <a:defRPr/>
              </a:pPr>
              <a:t>‹#›</a:t>
            </a:fld>
            <a:endParaRPr lang="en-US">
              <a:solidFill>
                <a:srgbClr val="9C007F">
                  <a:shade val="75000"/>
                </a:srgbClr>
              </a:solidFill>
            </a:endParaRPr>
          </a:p>
        </p:txBody>
      </p:sp>
    </p:spTree>
    <p:extLst>
      <p:ext uri="{BB962C8B-B14F-4D97-AF65-F5344CB8AC3E}">
        <p14:creationId xmlns:p14="http://schemas.microsoft.com/office/powerpoint/2010/main" val="131990461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764CAE70-B309-4B0D-A8B7-CA45450801B0}" type="datetimeFigureOut">
              <a:rPr lang="en-US"/>
              <a:pPr>
                <a:defRPr/>
              </a:pPr>
              <a:t>9/23/2019</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dirty="0"/>
          </a:p>
        </p:txBody>
      </p:sp>
      <p:sp>
        <p:nvSpPr>
          <p:cNvPr id="7" name="Slide Number Placeholder 17"/>
          <p:cNvSpPr>
            <a:spLocks noGrp="1"/>
          </p:cNvSpPr>
          <p:nvPr>
            <p:ph type="sldNum" sz="quarter" idx="12"/>
          </p:nvPr>
        </p:nvSpPr>
        <p:spPr/>
        <p:txBody>
          <a:bodyPr/>
          <a:lstStyle>
            <a:lvl1pPr>
              <a:defRPr/>
            </a:lvl1pPr>
          </a:lstStyle>
          <a:p>
            <a:pPr>
              <a:defRPr/>
            </a:pPr>
            <a:fld id="{616E8DFA-37CA-4394-BFF8-770A8725B480}" type="slidenum">
              <a:rPr lang="en-US"/>
              <a:pPr>
                <a:defRPr/>
              </a:pPr>
              <a:t>‹#›</a:t>
            </a:fld>
            <a:endParaRPr lang="en-US" dirty="0"/>
          </a:p>
        </p:txBody>
      </p:sp>
    </p:spTree>
    <p:extLst>
      <p:ext uri="{BB962C8B-B14F-4D97-AF65-F5344CB8AC3E}">
        <p14:creationId xmlns:p14="http://schemas.microsoft.com/office/powerpoint/2010/main" val="4018998273"/>
      </p:ext>
    </p:extLst>
  </p:cSld>
  <p:clrMapOvr>
    <a:masterClrMapping/>
  </p:clrMapOvr>
  <p:transition>
    <p:wedg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19"/>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smtClean="0">
              <a:solidFill>
                <a:prstClr val="black"/>
              </a:solidFill>
              <a:latin typeface="Arial" charset="0"/>
              <a:cs typeface="Arial" charset="0"/>
            </a:endParaRPr>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B612571C-1E09-43AC-8166-35F550F6205A}" type="datetimeFigureOut">
              <a:rPr lang="en-US"/>
              <a:pPr>
                <a:defRPr/>
              </a:pPr>
              <a:t>9/23/2019</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D2DF4041-0543-4BD1-B431-CF2D58DDEA28}" type="slidenum">
              <a:rPr lang="en-US">
                <a:solidFill>
                  <a:srgbClr val="9C007F">
                    <a:shade val="75000"/>
                  </a:srgbClr>
                </a:solidFill>
              </a:rPr>
              <a:pPr>
                <a:defRPr/>
              </a:pPr>
              <a:t>‹#›</a:t>
            </a:fld>
            <a:endParaRPr lang="en-US">
              <a:solidFill>
                <a:srgbClr val="9C007F">
                  <a:shade val="75000"/>
                </a:srgbClr>
              </a:solidFill>
            </a:endParaRPr>
          </a:p>
        </p:txBody>
      </p:sp>
    </p:spTree>
    <p:extLst>
      <p:ext uri="{BB962C8B-B14F-4D97-AF65-F5344CB8AC3E}">
        <p14:creationId xmlns:p14="http://schemas.microsoft.com/office/powerpoint/2010/main" val="1129216040"/>
      </p:ext>
    </p:extLst>
  </p:cSld>
  <p:clrMapOvr>
    <a:overrideClrMapping bg1="lt1" tx1="dk1" bg2="lt2" tx2="dk2" accent1="accent1" accent2="accent2" accent3="accent3" accent4="accent4" accent5="accent5" accent6="accent6" hlink="hlink" folHlink="folHlink"/>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19"/>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US" smtClean="0">
              <a:solidFill>
                <a:prstClr val="black"/>
              </a:solidFill>
              <a:latin typeface="Arial" charset="0"/>
              <a:cs typeface="Arial" charset="0"/>
            </a:endParaRPr>
          </a:p>
        </p:txBody>
      </p:sp>
      <p:sp>
        <p:nvSpPr>
          <p:cNvPr id="8" name="Rectangle 20"/>
          <p:cNvSpPr>
            <a:spLocks noChangeArrowheads="1"/>
          </p:cNvSpPr>
          <p:nvPr/>
        </p:nvSpPr>
        <p:spPr bwMode="white">
          <a:xfrm>
            <a:off x="0" y="0"/>
            <a:ext cx="9144000" cy="1447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9" name="Rectangle 21"/>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10"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11" name="Rectangle 24"/>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charset="0"/>
            </a:endParaRPr>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3AEFF064-E606-4707-BF65-0362B78561F3}" type="datetimeFigureOut">
              <a:rPr lang="en-US"/>
              <a:pPr>
                <a:defRPr/>
              </a:pPr>
              <a:t>9/23/2019</a:t>
            </a:fld>
            <a:endParaRPr lang="en-US"/>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en-US"/>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E1A00BFA-AFF5-4EC6-B3A1-CE57F7FEF3D0}" type="slidenum">
              <a:rPr lang="en-US">
                <a:solidFill>
                  <a:srgbClr val="9C007F">
                    <a:shade val="75000"/>
                  </a:srgbClr>
                </a:solidFill>
              </a:rPr>
              <a:pPr>
                <a:defRPr/>
              </a:pPr>
              <a:t>‹#›</a:t>
            </a:fld>
            <a:endParaRPr lang="en-US">
              <a:solidFill>
                <a:srgbClr val="9C007F">
                  <a:shade val="75000"/>
                </a:srgbClr>
              </a:solidFill>
            </a:endParaRPr>
          </a:p>
        </p:txBody>
      </p:sp>
    </p:spTree>
    <p:extLst>
      <p:ext uri="{BB962C8B-B14F-4D97-AF65-F5344CB8AC3E}">
        <p14:creationId xmlns:p14="http://schemas.microsoft.com/office/powerpoint/2010/main" val="345572874"/>
      </p:ext>
    </p:extLst>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07A0722B-198E-4E46-80AB-DCBD98335E4E}" type="datetimeFigureOut">
              <a:rPr lang="en-US"/>
              <a:pPr>
                <a:defRPr/>
              </a:pPr>
              <a:t>9/23/2019</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1FBEBCEC-59E4-47C5-95B2-AD264309210D}" type="slidenum">
              <a:rPr lang="en-US">
                <a:solidFill>
                  <a:srgbClr val="9C007F">
                    <a:shade val="75000"/>
                  </a:srgbClr>
                </a:solidFill>
              </a:rPr>
              <a:pPr>
                <a:defRPr/>
              </a:pPr>
              <a:t>‹#›</a:t>
            </a:fld>
            <a:endParaRPr lang="en-US">
              <a:solidFill>
                <a:srgbClr val="9C007F">
                  <a:shade val="75000"/>
                </a:srgbClr>
              </a:solidFill>
            </a:endParaRPr>
          </a:p>
        </p:txBody>
      </p:sp>
    </p:spTree>
    <p:extLst>
      <p:ext uri="{BB962C8B-B14F-4D97-AF65-F5344CB8AC3E}">
        <p14:creationId xmlns:p14="http://schemas.microsoft.com/office/powerpoint/2010/main" val="64822863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3" name="Rectangle 20"/>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4" name="Rectangle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5"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charset="0"/>
            </a:endParaRPr>
          </a:p>
        </p:txBody>
      </p:sp>
      <p:sp>
        <p:nvSpPr>
          <p:cNvPr id="8" name="Date Placeholder 1"/>
          <p:cNvSpPr>
            <a:spLocks noGrp="1"/>
          </p:cNvSpPr>
          <p:nvPr>
            <p:ph type="dt" sz="half" idx="10"/>
          </p:nvPr>
        </p:nvSpPr>
        <p:spPr/>
        <p:txBody>
          <a:bodyPr/>
          <a:lstStyle>
            <a:lvl1pPr>
              <a:defRPr/>
            </a:lvl1pPr>
          </a:lstStyle>
          <a:p>
            <a:pPr>
              <a:defRPr/>
            </a:pPr>
            <a:fld id="{1FE8F6FB-8DAB-4B31-B00D-C1ADE267764B}" type="datetimeFigureOut">
              <a:rPr lang="en-US"/>
              <a:pPr>
                <a:defRPr/>
              </a:pPr>
              <a:t>9/23/2019</a:t>
            </a:fld>
            <a:endParaRPr lang="en-US"/>
          </a:p>
        </p:txBody>
      </p:sp>
      <p:sp>
        <p:nvSpPr>
          <p:cNvPr id="9" name="Footer Placeholder 2"/>
          <p:cNvSpPr>
            <a:spLocks noGrp="1"/>
          </p:cNvSpPr>
          <p:nvPr>
            <p:ph type="ftr" sz="quarter" idx="11"/>
          </p:nvPr>
        </p:nvSpPr>
        <p:spPr/>
        <p:txBody>
          <a:bodyPr/>
          <a:lstStyle>
            <a:lvl1pPr>
              <a:defRPr/>
            </a:lvl1pPr>
          </a:lstStyle>
          <a:p>
            <a:pPr>
              <a:defRPr/>
            </a:pPr>
            <a:endParaRPr lang="en-US"/>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A6E708F7-2123-42A7-8238-5B44E24BFF4D}" type="slidenum">
              <a:rPr lang="en-US"/>
              <a:pPr>
                <a:defRPr/>
              </a:pPr>
              <a:t>‹#›</a:t>
            </a:fld>
            <a:endParaRPr lang="en-US"/>
          </a:p>
        </p:txBody>
      </p:sp>
    </p:spTree>
    <p:extLst>
      <p:ext uri="{BB962C8B-B14F-4D97-AF65-F5344CB8AC3E}">
        <p14:creationId xmlns:p14="http://schemas.microsoft.com/office/powerpoint/2010/main" val="347125054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8" name="Rectangle 23"/>
          <p:cNvSpPr>
            <a:spLocks noChangeArrowheads="1"/>
          </p:cNvSpPr>
          <p:nvPr/>
        </p:nvSpPr>
        <p:spPr bwMode="white">
          <a:xfrm>
            <a:off x="0" y="0"/>
            <a:ext cx="9144000" cy="119063"/>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9"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charset="0"/>
            </a:endParaRPr>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C54C8358-F8E2-4719-9C92-D36BC0592739}" type="slidenum">
              <a:rPr lang="en-US">
                <a:solidFill>
                  <a:srgbClr val="9C007F">
                    <a:shade val="75000"/>
                  </a:srgbClr>
                </a:solidFill>
              </a:rPr>
              <a:pPr>
                <a:defRPr/>
              </a:pPr>
              <a:t>‹#›</a:t>
            </a:fld>
            <a:endParaRPr lang="en-US">
              <a:solidFill>
                <a:srgbClr val="9C007F">
                  <a:shade val="75000"/>
                </a:srgbClr>
              </a:solidFill>
            </a:endParaRPr>
          </a:p>
        </p:txBody>
      </p:sp>
      <p:sp>
        <p:nvSpPr>
          <p:cNvPr id="17" name="Date Placeholder 4"/>
          <p:cNvSpPr>
            <a:spLocks noGrp="1"/>
          </p:cNvSpPr>
          <p:nvPr>
            <p:ph type="dt" sz="half" idx="11"/>
          </p:nvPr>
        </p:nvSpPr>
        <p:spPr/>
        <p:txBody>
          <a:bodyPr/>
          <a:lstStyle>
            <a:lvl1pPr>
              <a:defRPr/>
            </a:lvl1pPr>
          </a:lstStyle>
          <a:p>
            <a:pPr>
              <a:defRPr/>
            </a:pPr>
            <a:fld id="{CD9AD5D6-9585-4FD1-88A5-A6DCBC274A31}" type="datetimeFigureOut">
              <a:rPr lang="en-US"/>
              <a:pPr>
                <a:defRPr/>
              </a:pPr>
              <a:t>9/23/2019</a:t>
            </a:fld>
            <a:endParaRPr lang="en-US"/>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en-US"/>
          </a:p>
        </p:txBody>
      </p:sp>
    </p:spTree>
    <p:extLst>
      <p:ext uri="{BB962C8B-B14F-4D97-AF65-F5344CB8AC3E}">
        <p14:creationId xmlns:p14="http://schemas.microsoft.com/office/powerpoint/2010/main" val="4036599727"/>
      </p:ext>
    </p:extLst>
  </p:cSld>
  <p:clrMapOvr>
    <a:overrideClrMapping bg1="lt1" tx1="dk1" bg2="lt2" tx2="dk2" accent1="accent1" accent2="accent2" accent3="accent3" accent4="accent4" accent5="accent5" accent6="accent6" hlink="hlink" folHlink="folHlink"/>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8" name="Rectangle 23"/>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9"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charset="0"/>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D62F979C-8CD5-4558-A822-C302EB0044BA}" type="slidenum">
              <a:rPr lang="en-US">
                <a:solidFill>
                  <a:srgbClr val="9C007F">
                    <a:shade val="75000"/>
                  </a:srgbClr>
                </a:solidFill>
              </a:rPr>
              <a:pPr>
                <a:defRPr/>
              </a:pPr>
              <a:t>‹#›</a:t>
            </a:fld>
            <a:endParaRPr lang="en-US">
              <a:solidFill>
                <a:srgbClr val="9C007F">
                  <a:shade val="75000"/>
                </a:srgbClr>
              </a:solidFill>
            </a:endParaRPr>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C9524B88-6C84-456B-90F9-34EDE8A90396}" type="datetimeFigureOut">
              <a:rPr lang="en-US"/>
              <a:pPr>
                <a:defRPr/>
              </a:pPr>
              <a:t>9/23/2019</a:t>
            </a:fld>
            <a:endParaRPr lang="en-US"/>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en-US"/>
          </a:p>
        </p:txBody>
      </p:sp>
    </p:spTree>
    <p:extLst>
      <p:ext uri="{BB962C8B-B14F-4D97-AF65-F5344CB8AC3E}">
        <p14:creationId xmlns:p14="http://schemas.microsoft.com/office/powerpoint/2010/main" val="170438217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5CE4AAE-1CA3-41FB-9463-50875BD27310}" type="datetimeFigureOut">
              <a:rPr lang="en-US"/>
              <a:pPr>
                <a:defRPr/>
              </a:pPr>
              <a:t>9/23/2019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EF78F4F-D158-4CA3-9A82-631DC96D937A}" type="slidenum">
              <a:rPr lang="en-US">
                <a:solidFill>
                  <a:srgbClr val="9C007F">
                    <a:shade val="75000"/>
                  </a:srgbClr>
                </a:solidFill>
              </a:rPr>
              <a:pPr>
                <a:defRPr/>
              </a:pPr>
              <a:t>‹#›</a:t>
            </a:fld>
            <a:endParaRPr lang="en-US">
              <a:solidFill>
                <a:srgbClr val="9C007F">
                  <a:shade val="75000"/>
                </a:srgbClr>
              </a:solidFill>
            </a:endParaRPr>
          </a:p>
        </p:txBody>
      </p:sp>
    </p:spTree>
    <p:extLst>
      <p:ext uri="{BB962C8B-B14F-4D97-AF65-F5344CB8AC3E}">
        <p14:creationId xmlns:p14="http://schemas.microsoft.com/office/powerpoint/2010/main" val="3601401703"/>
      </p:ext>
    </p:extLst>
  </p:cSld>
  <p:clrMapOvr>
    <a:overrideClrMapping bg1="lt1" tx1="dk1" bg2="lt2" tx2="dk2" accent1="accent1" accent2="accent2" accent3="accent3" accent4="accent4" accent5="accent5" accent6="accent6" hlink="hlink" folHlink="folHlink"/>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5" name="Rectangle 20"/>
          <p:cNvSpPr>
            <a:spLocks noChangeArrowheads="1"/>
          </p:cNvSpPr>
          <p:nvPr/>
        </p:nvSpPr>
        <p:spPr bwMode="white">
          <a:xfrm>
            <a:off x="7010400" y="0"/>
            <a:ext cx="21336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6" name="Rectangle 21"/>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7"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charset="0"/>
            </a:endParaRPr>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E919BEB7-837B-4286-AEB0-FA26B3347764}" type="slidenum">
              <a:rPr lang="en-US">
                <a:solidFill>
                  <a:srgbClr val="9C007F">
                    <a:shade val="75000"/>
                  </a:srgbClr>
                </a:solidFill>
              </a:rPr>
              <a:pPr>
                <a:defRPr/>
              </a:pPr>
              <a:t>‹#›</a:t>
            </a:fld>
            <a:endParaRPr lang="en-US">
              <a:solidFill>
                <a:srgbClr val="9C007F">
                  <a:shade val="75000"/>
                </a:srgbClr>
              </a:solidFill>
            </a:endParaRPr>
          </a:p>
        </p:txBody>
      </p:sp>
      <p:sp>
        <p:nvSpPr>
          <p:cNvPr id="14" name="Date Placeholder 3"/>
          <p:cNvSpPr>
            <a:spLocks noGrp="1"/>
          </p:cNvSpPr>
          <p:nvPr>
            <p:ph type="dt" sz="half" idx="11"/>
          </p:nvPr>
        </p:nvSpPr>
        <p:spPr/>
        <p:txBody>
          <a:bodyPr/>
          <a:lstStyle>
            <a:lvl1pPr>
              <a:defRPr/>
            </a:lvl1pPr>
          </a:lstStyle>
          <a:p>
            <a:pPr>
              <a:defRPr/>
            </a:pPr>
            <a:fld id="{11F6B2D2-A094-4D1E-B4D1-E8CF4E5C87F6}" type="datetimeFigureOut">
              <a:rPr lang="en-US"/>
              <a:pPr>
                <a:defRPr/>
              </a:pPr>
              <a:t>9/23/2019</a:t>
            </a:fld>
            <a:endParaRPr lang="en-US"/>
          </a:p>
        </p:txBody>
      </p:sp>
      <p:sp>
        <p:nvSpPr>
          <p:cNvPr id="15" name="Footer Placeholder 4"/>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765084615"/>
      </p:ext>
    </p:extLst>
  </p:cSld>
  <p:clrMapOvr>
    <a:overrideClrMapping bg1="lt1" tx1="dk1" bg2="lt2" tx2="dk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5" name="Rectangle 20"/>
          <p:cNvSpPr>
            <a:spLocks noChangeArrowheads="1"/>
          </p:cNvSpPr>
          <p:nvPr/>
        </p:nvSpPr>
        <p:spPr bwMode="white">
          <a:xfrm>
            <a:off x="8991600" y="3175"/>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6" name="Rectangle 21"/>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7" name="Rectangle 23"/>
          <p:cNvSpPr>
            <a:spLocks noChangeArrowheads="1"/>
          </p:cNvSpPr>
          <p:nvPr/>
        </p:nvSpPr>
        <p:spPr bwMode="white">
          <a:xfrm>
            <a:off x="0" y="0"/>
            <a:ext cx="9144000" cy="25146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Arial" panose="020B0604020202020204" pitchFamily="34" charset="0"/>
            </a:endParaRPr>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Arial" panose="020B0604020202020204" pitchFamily="34" charset="0"/>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anose="020B0604020202020204" pitchFamily="34" charset="0"/>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2404601-F9B2-4991-8963-B92B5E3A72CB}" type="datetimeFigureOut">
              <a:rPr kumimoji="0" lang="en-US" sz="1400" b="0" i="0" u="none" strike="noStrike" kern="1200" cap="none" spc="0" normalizeH="0" baseline="0" noProof="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9/23/2019</a:t>
            </a:fld>
            <a:endParaRPr kumimoji="0" lang="en-US" sz="1400" b="0" i="0" u="none" strike="noStrike" kern="1200" cap="none" spc="0" normalizeH="0" baseline="0" noProof="0">
              <a:ln>
                <a:noFill/>
              </a:ln>
              <a:solidFill>
                <a:srgbClr val="FFFFFF"/>
              </a:solidFill>
              <a:effectLst/>
              <a:uLnTx/>
              <a:uFillTx/>
              <a:latin typeface="Georgia"/>
              <a:ea typeface="+mn-ea"/>
              <a:cs typeface="+mn-cs"/>
            </a:endParaRPr>
          </a:p>
        </p:txBody>
      </p:sp>
      <p:sp>
        <p:nvSpPr>
          <p:cNvPr id="16" name="Footer Placeholder 16"/>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Georgia"/>
              <a:ea typeface="+mn-ea"/>
              <a:cs typeface="+mn-cs"/>
            </a:endParaRPr>
          </a:p>
        </p:txBody>
      </p:sp>
      <p:sp>
        <p:nvSpPr>
          <p:cNvPr id="17" name="Slide Number Placeholder 28"/>
          <p:cNvSpPr>
            <a:spLocks noGrp="1"/>
          </p:cNvSpPr>
          <p:nvPr>
            <p:ph type="sldNum" sz="quarter" idx="12"/>
          </p:nvPr>
        </p:nvSpPr>
        <p:spPr>
          <a:xfrm>
            <a:off x="4343400" y="2198688"/>
            <a:ext cx="457200" cy="441325"/>
          </a:xfrm>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6A81FBD4-3BB2-4244-B8BF-56FAB13368A5}" type="slidenum">
              <a:rPr kumimoji="0" lang="en-US" altLang="en-US" sz="1600" b="0" i="0" u="none" strike="noStrike" kern="1200" cap="none" spc="0" normalizeH="0" baseline="0" noProof="0" smtClean="0">
                <a:ln>
                  <a:noFill/>
                </a:ln>
                <a:solidFill>
                  <a:srgbClr val="89006F"/>
                </a:solidFill>
                <a:effectLst/>
                <a:uLnTx/>
                <a:uFillTx/>
                <a:latin typeface="Georgia" panose="02040502050405020303" pitchFamily="18" charset="0"/>
                <a:ea typeface="+mn-ea"/>
                <a:cs typeface="Arial" panose="020B060402020202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altLang="en-US" sz="1600" b="0" i="0" u="none" strike="noStrike" kern="1200" cap="none" spc="0" normalizeH="0" baseline="0" noProof="0" smtClean="0">
              <a:ln>
                <a:noFill/>
              </a:ln>
              <a:solidFill>
                <a:srgbClr val="89006F"/>
              </a:solidFill>
              <a:effectLst/>
              <a:uLnTx/>
              <a:uFillTx/>
              <a:latin typeface="Georgia" panose="02040502050405020303" pitchFamily="18" charset="0"/>
              <a:ea typeface="+mn-ea"/>
              <a:cs typeface="Arial" panose="020B0604020202020204" pitchFamily="34" charset="0"/>
            </a:endParaRPr>
          </a:p>
        </p:txBody>
      </p:sp>
    </p:spTree>
    <p:extLst>
      <p:ext uri="{BB962C8B-B14F-4D97-AF65-F5344CB8AC3E}">
        <p14:creationId xmlns:p14="http://schemas.microsoft.com/office/powerpoint/2010/main" val="4078298062"/>
      </p:ext>
    </p:extLst>
  </p:cSld>
  <p:clrMapOvr>
    <a:overrideClrMapping bg1="lt1" tx1="dk1" bg2="lt2" tx2="dk2" accent1="accent1" accent2="accent2" accent3="accent3" accent4="accent4" accent5="accent5" accent6="accent6" hlink="hlink" folHlink="folHlink"/>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A5C58AD3-242B-4CC0-BC6E-ADFF840921AA}" type="datetimeFigureOut">
              <a:rPr kumimoji="0" lang="en-US" sz="1400" b="0" i="0" u="none" strike="noStrike" kern="1200" cap="none" spc="0" normalizeH="0" baseline="0" noProof="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9/23/2019</a:t>
            </a:fld>
            <a:endParaRPr kumimoji="0" lang="en-US" sz="1400" b="0" i="0" u="none" strike="noStrike" kern="1200" cap="none" spc="0" normalizeH="0" baseline="0" noProof="0">
              <a:ln>
                <a:noFill/>
              </a:ln>
              <a:solidFill>
                <a:srgbClr val="FFFFFF"/>
              </a:solidFill>
              <a:effectLst/>
              <a:uLnTx/>
              <a:uFillTx/>
              <a:latin typeface="Georgia"/>
              <a:ea typeface="+mn-ea"/>
              <a:cs typeface="+mn-cs"/>
            </a:endParaRPr>
          </a:p>
        </p:txBody>
      </p:sp>
      <p:sp>
        <p:nvSpPr>
          <p:cNvPr id="5" name="Footer Placeholder 4"/>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Georgia"/>
              <a:ea typeface="+mn-ea"/>
              <a:cs typeface="+mn-cs"/>
            </a:endParaRPr>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837396EB-CC57-4843-98D9-977109E46638}" type="slidenum">
              <a:rPr kumimoji="0" lang="en-US" altLang="en-US" sz="1600" b="0" i="0" u="none" strike="noStrike" kern="1200" cap="none" spc="0" normalizeH="0" baseline="0" noProof="0" smtClean="0">
                <a:ln>
                  <a:noFill/>
                </a:ln>
                <a:solidFill>
                  <a:srgbClr val="89006F"/>
                </a:solidFill>
                <a:effectLst/>
                <a:uLnTx/>
                <a:uFillTx/>
                <a:latin typeface="Georgia" panose="02040502050405020303" pitchFamily="18" charset="0"/>
                <a:ea typeface="+mn-ea"/>
                <a:cs typeface="Arial" panose="020B060402020202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altLang="en-US" sz="1600" b="0" i="0" u="none" strike="noStrike" kern="1200" cap="none" spc="0" normalizeH="0" baseline="0" noProof="0" smtClean="0">
              <a:ln>
                <a:noFill/>
              </a:ln>
              <a:solidFill>
                <a:srgbClr val="89006F"/>
              </a:solidFill>
              <a:effectLst/>
              <a:uLnTx/>
              <a:uFillTx/>
              <a:latin typeface="Georgia" panose="02040502050405020303" pitchFamily="18" charset="0"/>
              <a:ea typeface="+mn-ea"/>
              <a:cs typeface="Arial" panose="020B0604020202020204" pitchFamily="34" charset="0"/>
            </a:endParaRPr>
          </a:p>
        </p:txBody>
      </p:sp>
    </p:spTree>
    <p:extLst>
      <p:ext uri="{BB962C8B-B14F-4D97-AF65-F5344CB8AC3E}">
        <p14:creationId xmlns:p14="http://schemas.microsoft.com/office/powerpoint/2010/main" val="3133084875"/>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68F567F1-BDFC-4D93-B0C5-0D0217E5B501}" type="datetimeFigureOut">
              <a:rPr lang="en-US"/>
              <a:pPr>
                <a:defRPr/>
              </a:pPr>
              <a:t>9/23/2019</a:t>
            </a:fld>
            <a:endParaRPr lang="en-US" dirty="0"/>
          </a:p>
        </p:txBody>
      </p:sp>
      <p:sp>
        <p:nvSpPr>
          <p:cNvPr id="8" name="Footer Placeholder 21"/>
          <p:cNvSpPr>
            <a:spLocks noGrp="1"/>
          </p:cNvSpPr>
          <p:nvPr>
            <p:ph type="ftr" sz="quarter" idx="11"/>
          </p:nvPr>
        </p:nvSpPr>
        <p:spPr/>
        <p:txBody>
          <a:bodyPr/>
          <a:lstStyle>
            <a:lvl1pPr>
              <a:defRPr/>
            </a:lvl1pPr>
          </a:lstStyle>
          <a:p>
            <a:pPr>
              <a:defRPr/>
            </a:pPr>
            <a:endParaRPr lang="en-US" dirty="0"/>
          </a:p>
        </p:txBody>
      </p:sp>
      <p:sp>
        <p:nvSpPr>
          <p:cNvPr id="9" name="Slide Number Placeholder 17"/>
          <p:cNvSpPr>
            <a:spLocks noGrp="1"/>
          </p:cNvSpPr>
          <p:nvPr>
            <p:ph type="sldNum" sz="quarter" idx="12"/>
          </p:nvPr>
        </p:nvSpPr>
        <p:spPr/>
        <p:txBody>
          <a:bodyPr/>
          <a:lstStyle>
            <a:lvl1pPr>
              <a:defRPr/>
            </a:lvl1pPr>
          </a:lstStyle>
          <a:p>
            <a:pPr>
              <a:defRPr/>
            </a:pPr>
            <a:fld id="{F33261BB-6080-4950-A70F-13E03B6C9BE4}" type="slidenum">
              <a:rPr lang="en-US"/>
              <a:pPr>
                <a:defRPr/>
              </a:pPr>
              <a:t>‹#›</a:t>
            </a:fld>
            <a:endParaRPr lang="en-US" dirty="0"/>
          </a:p>
        </p:txBody>
      </p:sp>
    </p:spTree>
    <p:extLst>
      <p:ext uri="{BB962C8B-B14F-4D97-AF65-F5344CB8AC3E}">
        <p14:creationId xmlns:p14="http://schemas.microsoft.com/office/powerpoint/2010/main" val="617771259"/>
      </p:ext>
    </p:extLst>
  </p:cSld>
  <p:clrMapOvr>
    <a:masterClrMapping/>
  </p:clrMapOvr>
  <p:transition>
    <p:wedg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5"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6" name="Rectangle 21"/>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7" name="Rectangle 23"/>
          <p:cNvSpPr>
            <a:spLocks noChangeArrowheads="1"/>
          </p:cNvSpPr>
          <p:nvPr/>
        </p:nvSpPr>
        <p:spPr bwMode="white">
          <a:xfrm>
            <a:off x="8991600" y="1905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8" name="Rectangle 24"/>
          <p:cNvSpPr>
            <a:spLocks noChangeArrowheads="1"/>
          </p:cNvSpPr>
          <p:nvPr/>
        </p:nvSpPr>
        <p:spPr bwMode="white">
          <a:xfrm>
            <a:off x="152400" y="2286000"/>
            <a:ext cx="8832850" cy="304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9" name="Rectangle 25"/>
          <p:cNvSpPr>
            <a:spLocks noChangeArrowheads="1"/>
          </p:cNvSpPr>
          <p:nvPr/>
        </p:nvSpPr>
        <p:spPr bwMode="auto">
          <a:xfrm>
            <a:off x="155575" y="142875"/>
            <a:ext cx="8832850" cy="2139950"/>
          </a:xfrm>
          <a:prstGeom prst="rect">
            <a:avLst/>
          </a:prstGeom>
          <a:solidFill>
            <a:schemeClr val="accent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Arial" panose="020B0604020202020204" pitchFamily="34" charset="0"/>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anose="020B0604020202020204" pitchFamily="34" charset="0"/>
            </a:endParaRPr>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Arial" panose="020B0604020202020204" pitchFamily="34" charset="0"/>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Georgia"/>
              <a:ea typeface="+mn-ea"/>
              <a:cs typeface="+mn-cs"/>
            </a:endParaRPr>
          </a:p>
        </p:txBody>
      </p:sp>
      <p:sp>
        <p:nvSpPr>
          <p:cNvPr id="16" name="Date Placeholder 3"/>
          <p:cNvSpPr>
            <a:spLocks noGrp="1"/>
          </p:cNvSpPr>
          <p:nvPr>
            <p:ph type="dt" sz="half" idx="11"/>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DA17770-01EC-47B3-86F7-7283B042C7E9}" type="datetimeFigureOut">
              <a:rPr kumimoji="0" lang="en-US" sz="1400" b="0" i="0" u="none" strike="noStrike" kern="1200" cap="none" spc="0" normalizeH="0" baseline="0" noProof="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9/23/2019</a:t>
            </a:fld>
            <a:endParaRPr kumimoji="0" lang="en-US" sz="1400" b="0" i="0" u="none" strike="noStrike" kern="1200" cap="none" spc="0" normalizeH="0" baseline="0" noProof="0">
              <a:ln>
                <a:noFill/>
              </a:ln>
              <a:solidFill>
                <a:srgbClr val="FFFFFF"/>
              </a:solidFill>
              <a:effectLst/>
              <a:uLnTx/>
              <a:uFillTx/>
              <a:latin typeface="Georgia"/>
              <a:ea typeface="+mn-ea"/>
              <a:cs typeface="+mn-cs"/>
            </a:endParaRPr>
          </a:p>
        </p:txBody>
      </p:sp>
      <p:sp>
        <p:nvSpPr>
          <p:cNvPr id="17" name="Slide Number Placeholder 5"/>
          <p:cNvSpPr>
            <a:spLocks noGrp="1"/>
          </p:cNvSpPr>
          <p:nvPr>
            <p:ph type="sldNum" sz="quarter" idx="12"/>
          </p:nvPr>
        </p:nvSpPr>
        <p:spPr>
          <a:xfrm>
            <a:off x="4343400" y="2198688"/>
            <a:ext cx="457200" cy="441325"/>
          </a:xfrm>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2ABC6694-543B-4E0A-908D-25E6BA975931}" type="slidenum">
              <a:rPr kumimoji="0" lang="en-US" altLang="en-US" sz="1600" b="0" i="0" u="none" strike="noStrike" kern="1200" cap="none" spc="0" normalizeH="0" baseline="0" noProof="0" smtClean="0">
                <a:ln>
                  <a:noFill/>
                </a:ln>
                <a:solidFill>
                  <a:srgbClr val="89006F"/>
                </a:solidFill>
                <a:effectLst/>
                <a:uLnTx/>
                <a:uFillTx/>
                <a:latin typeface="Georgia" panose="02040502050405020303" pitchFamily="18" charset="0"/>
                <a:ea typeface="+mn-ea"/>
                <a:cs typeface="Arial" panose="020B060402020202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altLang="en-US" sz="1600" b="0" i="0" u="none" strike="noStrike" kern="1200" cap="none" spc="0" normalizeH="0" baseline="0" noProof="0" smtClean="0">
              <a:ln>
                <a:noFill/>
              </a:ln>
              <a:solidFill>
                <a:srgbClr val="89006F"/>
              </a:solidFill>
              <a:effectLst/>
              <a:uLnTx/>
              <a:uFillTx/>
              <a:latin typeface="Georgia" panose="02040502050405020303" pitchFamily="18" charset="0"/>
              <a:ea typeface="+mn-ea"/>
              <a:cs typeface="Arial" panose="020B0604020202020204" pitchFamily="34" charset="0"/>
            </a:endParaRPr>
          </a:p>
        </p:txBody>
      </p:sp>
    </p:spTree>
    <p:extLst>
      <p:ext uri="{BB962C8B-B14F-4D97-AF65-F5344CB8AC3E}">
        <p14:creationId xmlns:p14="http://schemas.microsoft.com/office/powerpoint/2010/main" val="1394270315"/>
      </p:ext>
    </p:extLst>
  </p:cSld>
  <p:clrMapOvr>
    <a:overrideClrMapping bg1="lt1" tx1="dk1" bg2="lt2" tx2="dk2" accent1="accent1" accent2="accent2" accent3="accent3" accent4="accent4" accent5="accent5" accent6="accent6" hlink="hlink" folHlink="folHlink"/>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bg2"/>
        </a:solidFill>
        <a:effectLst/>
      </p:bgPr>
    </p:bg>
    <p:spTree>
      <p:nvGrpSpPr>
        <p:cNvPr id="1" name=""/>
        <p:cNvGrpSpPr/>
        <p:nvPr/>
      </p:nvGrpSpPr>
      <p:grpSpPr>
        <a:xfrm>
          <a:off x="0" y="0"/>
          <a:ext cx="0" cy="0"/>
          <a:chOff x="0" y="0"/>
          <a:chExt cx="0" cy="0"/>
        </a:xfrm>
      </p:grpSpPr>
      <p:sp>
        <p:nvSpPr>
          <p:cNvPr id="5" name="Straight Connector 19"/>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ar-SA" sz="18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2DF911C6-FA46-4711-AD0D-BB83B76A8F91}" type="datetimeFigureOut">
              <a:rPr kumimoji="0" lang="en-US" sz="1400" b="0" i="0" u="none" strike="noStrike" kern="1200" cap="none" spc="0" normalizeH="0" baseline="0" noProof="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9/23/2019</a:t>
            </a:fld>
            <a:endParaRPr kumimoji="0" lang="en-US" sz="1400" b="0" i="0" u="none" strike="noStrike" kern="1200" cap="none" spc="0" normalizeH="0" baseline="0" noProof="0">
              <a:ln>
                <a:noFill/>
              </a:ln>
              <a:solidFill>
                <a:srgbClr val="FFFFFF"/>
              </a:solidFill>
              <a:effectLst/>
              <a:uLnTx/>
              <a:uFillTx/>
              <a:latin typeface="Georgia"/>
              <a:ea typeface="+mn-ea"/>
              <a:cs typeface="+mn-cs"/>
            </a:endParaRPr>
          </a:p>
        </p:txBody>
      </p:sp>
      <p:sp>
        <p:nvSpPr>
          <p:cNvPr id="7" name="Footer Placeholder 5"/>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Georgia"/>
              <a:ea typeface="+mn-ea"/>
              <a:cs typeface="+mn-cs"/>
            </a:endParaRPr>
          </a:p>
        </p:txBody>
      </p:sp>
      <p:sp>
        <p:nvSpPr>
          <p:cNvPr id="8" name="Slide Number Placeholder 6"/>
          <p:cNvSpPr>
            <a:spLocks noGrp="1"/>
          </p:cNvSpPr>
          <p:nvPr>
            <p:ph type="sldNum" sz="quarter" idx="12"/>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6EEBFB25-5157-4DF9-8409-4CA3D01E4512}" type="slidenum">
              <a:rPr kumimoji="0" lang="en-US" altLang="en-US" sz="1600" b="0" i="0" u="none" strike="noStrike" kern="1200" cap="none" spc="0" normalizeH="0" baseline="0" noProof="0" smtClean="0">
                <a:ln>
                  <a:noFill/>
                </a:ln>
                <a:solidFill>
                  <a:srgbClr val="89006F"/>
                </a:solidFill>
                <a:effectLst/>
                <a:uLnTx/>
                <a:uFillTx/>
                <a:latin typeface="Georgia" panose="02040502050405020303" pitchFamily="18" charset="0"/>
                <a:ea typeface="+mn-ea"/>
                <a:cs typeface="Arial" panose="020B060402020202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altLang="en-US" sz="1600" b="0" i="0" u="none" strike="noStrike" kern="1200" cap="none" spc="0" normalizeH="0" baseline="0" noProof="0" smtClean="0">
              <a:ln>
                <a:noFill/>
              </a:ln>
              <a:solidFill>
                <a:srgbClr val="89006F"/>
              </a:solidFill>
              <a:effectLst/>
              <a:uLnTx/>
              <a:uFillTx/>
              <a:latin typeface="Georgia" panose="02040502050405020303" pitchFamily="18" charset="0"/>
              <a:ea typeface="+mn-ea"/>
              <a:cs typeface="Arial" panose="020B0604020202020204" pitchFamily="34" charset="0"/>
            </a:endParaRPr>
          </a:p>
        </p:txBody>
      </p:sp>
    </p:spTree>
    <p:extLst>
      <p:ext uri="{BB962C8B-B14F-4D97-AF65-F5344CB8AC3E}">
        <p14:creationId xmlns:p14="http://schemas.microsoft.com/office/powerpoint/2010/main" val="2437774416"/>
      </p:ext>
    </p:extLst>
  </p:cSld>
  <p:clrMapOvr>
    <a:overrideClrMapping bg1="lt1" tx1="dk1" bg2="lt2" tx2="dk2" accent1="accent1" accent2="accent2" accent3="accent3" accent4="accent4" accent5="accent5" accent6="accent6" hlink="hlink" folHlink="folHlink"/>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solidFill>
          <a:schemeClr val="bg2"/>
        </a:solidFill>
        <a:effectLst/>
      </p:bgPr>
    </p:bg>
    <p:spTree>
      <p:nvGrpSpPr>
        <p:cNvPr id="1" name=""/>
        <p:cNvGrpSpPr/>
        <p:nvPr/>
      </p:nvGrpSpPr>
      <p:grpSpPr>
        <a:xfrm>
          <a:off x="0" y="0"/>
          <a:ext cx="0" cy="0"/>
          <a:chOff x="0" y="0"/>
          <a:chExt cx="0" cy="0"/>
        </a:xfrm>
      </p:grpSpPr>
      <p:sp>
        <p:nvSpPr>
          <p:cNvPr id="7" name="Straight Connector 19"/>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ar-SA" sz="18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8" name="Rectangle 20"/>
          <p:cNvSpPr>
            <a:spLocks noChangeArrowheads="1"/>
          </p:cNvSpPr>
          <p:nvPr/>
        </p:nvSpPr>
        <p:spPr bwMode="white">
          <a:xfrm>
            <a:off x="0" y="0"/>
            <a:ext cx="9144000" cy="14478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9" name="Rectangle 21"/>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10"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11" name="Rectangle 24"/>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Arial" panose="020B0604020202020204" pitchFamily="34" charset="0"/>
            </a:endParaRPr>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Arial" panose="020B0604020202020204" pitchFamily="34" charset="0"/>
            </a:endParaRPr>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anose="020B0604020202020204" pitchFamily="34" charset="0"/>
            </a:endParaRPr>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3706348C-2A69-4972-AA5F-DDBF923BD3C7}" type="datetimeFigureOut">
              <a:rPr kumimoji="0" lang="en-US" sz="1400" b="0" i="0" u="none" strike="noStrike" kern="1200" cap="none" spc="0" normalizeH="0" baseline="0" noProof="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9/23/2019</a:t>
            </a:fld>
            <a:endParaRPr kumimoji="0" lang="en-US" sz="1400" b="0" i="0" u="none" strike="noStrike" kern="1200" cap="none" spc="0" normalizeH="0" baseline="0" noProof="0">
              <a:ln>
                <a:noFill/>
              </a:ln>
              <a:solidFill>
                <a:srgbClr val="FFFFFF"/>
              </a:solidFill>
              <a:effectLst/>
              <a:uLnTx/>
              <a:uFillTx/>
              <a:latin typeface="Georgia"/>
              <a:ea typeface="+mn-ea"/>
              <a:cs typeface="+mn-cs"/>
            </a:endParaRPr>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Georgia"/>
              <a:ea typeface="+mn-ea"/>
              <a:cs typeface="+mn-cs"/>
            </a:endParaRPr>
          </a:p>
        </p:txBody>
      </p:sp>
      <p:sp>
        <p:nvSpPr>
          <p:cNvPr id="20" name="Slide Number Placeholder 8"/>
          <p:cNvSpPr>
            <a:spLocks noGrp="1"/>
          </p:cNvSpPr>
          <p:nvPr>
            <p:ph type="sldNum" sz="quarter" idx="12"/>
          </p:nvPr>
        </p:nvSpPr>
        <p:spPr>
          <a:xfrm>
            <a:off x="4343400" y="1042988"/>
            <a:ext cx="457200" cy="441325"/>
          </a:xfrm>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293E4778-3CFC-4BB2-9671-D83B6B099C63}" type="slidenum">
              <a:rPr kumimoji="0" lang="en-US" altLang="en-US" sz="1600" b="0" i="0" u="none" strike="noStrike" kern="1200" cap="none" spc="0" normalizeH="0" baseline="0" noProof="0" smtClean="0">
                <a:ln>
                  <a:noFill/>
                </a:ln>
                <a:solidFill>
                  <a:srgbClr val="89006F"/>
                </a:solidFill>
                <a:effectLst/>
                <a:uLnTx/>
                <a:uFillTx/>
                <a:latin typeface="Georgia" panose="02040502050405020303" pitchFamily="18" charset="0"/>
                <a:ea typeface="+mn-ea"/>
                <a:cs typeface="Arial" panose="020B060402020202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altLang="en-US" sz="1600" b="0" i="0" u="none" strike="noStrike" kern="1200" cap="none" spc="0" normalizeH="0" baseline="0" noProof="0" smtClean="0">
              <a:ln>
                <a:noFill/>
              </a:ln>
              <a:solidFill>
                <a:srgbClr val="89006F"/>
              </a:solidFill>
              <a:effectLst/>
              <a:uLnTx/>
              <a:uFillTx/>
              <a:latin typeface="Georgia" panose="02040502050405020303" pitchFamily="18" charset="0"/>
              <a:ea typeface="+mn-ea"/>
              <a:cs typeface="Arial" panose="020B0604020202020204" pitchFamily="34" charset="0"/>
            </a:endParaRPr>
          </a:p>
        </p:txBody>
      </p:sp>
    </p:spTree>
    <p:extLst>
      <p:ext uri="{BB962C8B-B14F-4D97-AF65-F5344CB8AC3E}">
        <p14:creationId xmlns:p14="http://schemas.microsoft.com/office/powerpoint/2010/main" val="2635734155"/>
      </p:ext>
    </p:extLst>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4D43E41-BBBD-4581-A52C-761FCD852D5E}" type="datetimeFigureOut">
              <a:rPr kumimoji="0" lang="en-US" sz="1400" b="0" i="0" u="none" strike="noStrike" kern="1200" cap="none" spc="0" normalizeH="0" baseline="0" noProof="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9/23/2019</a:t>
            </a:fld>
            <a:endParaRPr kumimoji="0" lang="en-US" sz="1400" b="0" i="0" u="none" strike="noStrike" kern="1200" cap="none" spc="0" normalizeH="0" baseline="0" noProof="0">
              <a:ln>
                <a:noFill/>
              </a:ln>
              <a:solidFill>
                <a:srgbClr val="FFFFFF"/>
              </a:solidFill>
              <a:effectLst/>
              <a:uLnTx/>
              <a:uFillTx/>
              <a:latin typeface="Georgia"/>
              <a:ea typeface="+mn-ea"/>
              <a:cs typeface="+mn-cs"/>
            </a:endParaRPr>
          </a:p>
        </p:txBody>
      </p:sp>
      <p:sp>
        <p:nvSpPr>
          <p:cNvPr id="4" name="Footer Placeholder 3"/>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Georgia"/>
              <a:ea typeface="+mn-ea"/>
              <a:cs typeface="+mn-cs"/>
            </a:endParaRPr>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ABD67EE1-0F67-4FE2-ABC5-315C208302EE}" type="slidenum">
              <a:rPr kumimoji="0" lang="en-US" altLang="en-US" sz="1600" b="0" i="0" u="none" strike="noStrike" kern="1200" cap="none" spc="0" normalizeH="0" baseline="0" noProof="0" smtClean="0">
                <a:ln>
                  <a:noFill/>
                </a:ln>
                <a:solidFill>
                  <a:srgbClr val="89006F"/>
                </a:solidFill>
                <a:effectLst/>
                <a:uLnTx/>
                <a:uFillTx/>
                <a:latin typeface="Georgia" panose="02040502050405020303" pitchFamily="18" charset="0"/>
                <a:ea typeface="+mn-ea"/>
                <a:cs typeface="Arial" panose="020B060402020202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altLang="en-US" sz="1600" b="0" i="0" u="none" strike="noStrike" kern="1200" cap="none" spc="0" normalizeH="0" baseline="0" noProof="0" smtClean="0">
              <a:ln>
                <a:noFill/>
              </a:ln>
              <a:solidFill>
                <a:srgbClr val="89006F"/>
              </a:solidFill>
              <a:effectLst/>
              <a:uLnTx/>
              <a:uFillTx/>
              <a:latin typeface="Georgia" panose="02040502050405020303" pitchFamily="18" charset="0"/>
              <a:ea typeface="+mn-ea"/>
              <a:cs typeface="Arial" panose="020B0604020202020204" pitchFamily="34" charset="0"/>
            </a:endParaRPr>
          </a:p>
        </p:txBody>
      </p:sp>
    </p:spTree>
    <p:extLst>
      <p:ext uri="{BB962C8B-B14F-4D97-AF65-F5344CB8AC3E}">
        <p14:creationId xmlns:p14="http://schemas.microsoft.com/office/powerpoint/2010/main" val="274641716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3" name="Rectangle 20"/>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4" name="Rectangle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5"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Arial" panose="020B0604020202020204" pitchFamily="34" charset="0"/>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anose="020B0604020202020204" pitchFamily="34" charset="0"/>
            </a:endParaRPr>
          </a:p>
        </p:txBody>
      </p:sp>
      <p:sp>
        <p:nvSpPr>
          <p:cNvPr id="8" name="Date Placeholder 1"/>
          <p:cNvSpPr>
            <a:spLocks noGrp="1"/>
          </p:cNvSpPr>
          <p:nvPr>
            <p:ph type="dt" sz="half" idx="10"/>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36F11804-5562-44B9-A794-45291E6DB8F6}" type="datetimeFigureOut">
              <a:rPr kumimoji="0" lang="en-US" sz="1400" b="0" i="0" u="none" strike="noStrike" kern="1200" cap="none" spc="0" normalizeH="0" baseline="0" noProof="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9/23/2019</a:t>
            </a:fld>
            <a:endParaRPr kumimoji="0" lang="en-US" sz="1400" b="0" i="0" u="none" strike="noStrike" kern="1200" cap="none" spc="0" normalizeH="0" baseline="0" noProof="0">
              <a:ln>
                <a:noFill/>
              </a:ln>
              <a:solidFill>
                <a:srgbClr val="FFFFFF"/>
              </a:solidFill>
              <a:effectLst/>
              <a:uLnTx/>
              <a:uFillTx/>
              <a:latin typeface="Georgia"/>
              <a:ea typeface="+mn-ea"/>
              <a:cs typeface="+mn-cs"/>
            </a:endParaRPr>
          </a:p>
        </p:txBody>
      </p:sp>
      <p:sp>
        <p:nvSpPr>
          <p:cNvPr id="9" name="Footer Placeholder 2"/>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Georgia"/>
              <a:ea typeface="+mn-ea"/>
              <a:cs typeface="+mn-cs"/>
            </a:endParaRPr>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D94661FD-64A6-4D6E-9196-B65568C75F06}" type="slidenum">
              <a:rPr kumimoji="0" lang="en-US" altLang="en-US" sz="1600" b="0" i="0" u="none" strike="noStrike" kern="1200" cap="none" spc="0" normalizeH="0" baseline="0" noProof="0" smtClean="0">
                <a:ln>
                  <a:noFill/>
                </a:ln>
                <a:solidFill>
                  <a:srgbClr val="FFFFFF"/>
                </a:solidFill>
                <a:effectLst/>
                <a:uLnTx/>
                <a:uFillTx/>
                <a:latin typeface="Georgia" panose="02040502050405020303" pitchFamily="18" charset="0"/>
                <a:ea typeface="+mn-ea"/>
                <a:cs typeface="Arial" panose="020B060402020202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altLang="en-US" sz="1600" b="0" i="0" u="none" strike="noStrike" kern="1200" cap="none" spc="0" normalizeH="0" baseline="0" noProof="0" smtClean="0">
              <a:ln>
                <a:noFill/>
              </a:ln>
              <a:solidFill>
                <a:srgbClr val="FFFFFF"/>
              </a:solidFill>
              <a:effectLst/>
              <a:uLnTx/>
              <a:uFillTx/>
              <a:latin typeface="Georgia" panose="02040502050405020303" pitchFamily="18" charset="0"/>
              <a:ea typeface="+mn-ea"/>
              <a:cs typeface="Arial" panose="020B0604020202020204" pitchFamily="34" charset="0"/>
            </a:endParaRPr>
          </a:p>
        </p:txBody>
      </p:sp>
    </p:spTree>
    <p:extLst>
      <p:ext uri="{BB962C8B-B14F-4D97-AF65-F5344CB8AC3E}">
        <p14:creationId xmlns:p14="http://schemas.microsoft.com/office/powerpoint/2010/main" val="402827230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Arial" panose="020B0604020202020204" pitchFamily="34" charset="0"/>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8" name="Rectangle 23"/>
          <p:cNvSpPr>
            <a:spLocks noChangeArrowheads="1"/>
          </p:cNvSpPr>
          <p:nvPr/>
        </p:nvSpPr>
        <p:spPr bwMode="white">
          <a:xfrm>
            <a:off x="0" y="0"/>
            <a:ext cx="9144000" cy="119063"/>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9"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anose="020B0604020202020204" pitchFamily="34" charset="0"/>
            </a:endParaRPr>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Arial" panose="020B0604020202020204" pitchFamily="34" charset="0"/>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Arial" panose="020B0604020202020204" pitchFamily="34" charset="0"/>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402C4475-80B2-4EE2-813E-1A468499DB43}" type="slidenum">
              <a:rPr kumimoji="0" lang="en-US" altLang="en-US" sz="1600" b="0" i="0" u="none" strike="noStrike" kern="1200" cap="none" spc="0" normalizeH="0" baseline="0" noProof="0" smtClean="0">
                <a:ln>
                  <a:noFill/>
                </a:ln>
                <a:solidFill>
                  <a:srgbClr val="89006F"/>
                </a:solidFill>
                <a:effectLst/>
                <a:uLnTx/>
                <a:uFillTx/>
                <a:latin typeface="Georgia" panose="02040502050405020303" pitchFamily="18" charset="0"/>
                <a:ea typeface="+mn-ea"/>
                <a:cs typeface="Arial" panose="020B060402020202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altLang="en-US" sz="1600" b="0" i="0" u="none" strike="noStrike" kern="1200" cap="none" spc="0" normalizeH="0" baseline="0" noProof="0" smtClean="0">
              <a:ln>
                <a:noFill/>
              </a:ln>
              <a:solidFill>
                <a:srgbClr val="89006F"/>
              </a:solidFill>
              <a:effectLst/>
              <a:uLnTx/>
              <a:uFillTx/>
              <a:latin typeface="Georgia" panose="02040502050405020303" pitchFamily="18" charset="0"/>
              <a:ea typeface="+mn-ea"/>
              <a:cs typeface="Arial" panose="020B0604020202020204" pitchFamily="34" charset="0"/>
            </a:endParaRPr>
          </a:p>
        </p:txBody>
      </p:sp>
      <p:sp>
        <p:nvSpPr>
          <p:cNvPr id="17" name="Date Placeholder 4"/>
          <p:cNvSpPr>
            <a:spLocks noGrp="1"/>
          </p:cNvSpPr>
          <p:nvPr>
            <p:ph type="dt" sz="half" idx="11"/>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11F5128-8413-4B1D-B966-A5664F461269}" type="datetimeFigureOut">
              <a:rPr kumimoji="0" lang="en-US" sz="1400" b="0" i="0" u="none" strike="noStrike" kern="1200" cap="none" spc="0" normalizeH="0" baseline="0" noProof="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9/23/2019</a:t>
            </a:fld>
            <a:endParaRPr kumimoji="0" lang="en-US" sz="1400" b="0" i="0" u="none" strike="noStrike" kern="1200" cap="none" spc="0" normalizeH="0" baseline="0" noProof="0">
              <a:ln>
                <a:noFill/>
              </a:ln>
              <a:solidFill>
                <a:srgbClr val="FFFFFF"/>
              </a:solidFill>
              <a:effectLst/>
              <a:uLnTx/>
              <a:uFillTx/>
              <a:latin typeface="Georgia"/>
              <a:ea typeface="+mn-ea"/>
              <a:cs typeface="+mn-cs"/>
            </a:endParaRPr>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3310906110"/>
      </p:ext>
    </p:extLst>
  </p:cSld>
  <p:clrMapOvr>
    <a:overrideClrMapping bg1="lt1" tx1="dk1" bg2="lt2" tx2="dk2" accent1="accent1" accent2="accent2" accent3="accent3" accent4="accent4" accent5="accent5" accent6="accent6" hlink="hlink" folHlink="folHlink"/>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Arial" panose="020B0604020202020204" pitchFamily="34" charset="0"/>
            </a:endParaRPr>
          </a:p>
        </p:txBody>
      </p:sp>
      <p:sp>
        <p:nvSpPr>
          <p:cNvPr id="6" name="Rectangle 20"/>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7" name="Rectangle 21"/>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8" name="Rectangle 23"/>
          <p:cNvSpPr>
            <a:spLocks noChangeArrowheads="1"/>
          </p:cNvSpPr>
          <p:nvPr/>
        </p:nvSpPr>
        <p:spPr bwMode="white">
          <a:xfrm>
            <a:off x="0" y="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9" name="Rectangle 24"/>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Arial" panose="020B0604020202020204" pitchFamily="34" charset="0"/>
            </a:endParaRPr>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anose="020B0604020202020204" pitchFamily="34" charset="0"/>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Arial" panose="020B0604020202020204" pitchFamily="34" charset="0"/>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A35F0133-9548-4F38-B12A-C2A766EF3D18}" type="slidenum">
              <a:rPr kumimoji="0" lang="en-US" altLang="en-US" sz="1600" b="0" i="0" u="none" strike="noStrike" kern="1200" cap="none" spc="0" normalizeH="0" baseline="0" noProof="0" smtClean="0">
                <a:ln>
                  <a:noFill/>
                </a:ln>
                <a:solidFill>
                  <a:srgbClr val="89006F"/>
                </a:solidFill>
                <a:effectLst/>
                <a:uLnTx/>
                <a:uFillTx/>
                <a:latin typeface="Georgia" panose="02040502050405020303" pitchFamily="18" charset="0"/>
                <a:ea typeface="+mn-ea"/>
                <a:cs typeface="Arial" panose="020B060402020202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altLang="en-US" sz="1600" b="0" i="0" u="none" strike="noStrike" kern="1200" cap="none" spc="0" normalizeH="0" baseline="0" noProof="0" smtClean="0">
              <a:ln>
                <a:noFill/>
              </a:ln>
              <a:solidFill>
                <a:srgbClr val="89006F"/>
              </a:solidFill>
              <a:effectLst/>
              <a:uLnTx/>
              <a:uFillTx/>
              <a:latin typeface="Georgia" panose="02040502050405020303" pitchFamily="18" charset="0"/>
              <a:ea typeface="+mn-ea"/>
              <a:cs typeface="Arial" panose="020B0604020202020204" pitchFamily="34" charset="0"/>
            </a:endParaRPr>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7556411-94AF-4315-8932-F59810D764D2}" type="datetimeFigureOut">
              <a:rPr kumimoji="0" lang="en-US" sz="1400" b="0" i="0" u="none" strike="noStrike" kern="1200" cap="none" spc="0" normalizeH="0" baseline="0" noProof="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9/23/2019</a:t>
            </a:fld>
            <a:endParaRPr kumimoji="0" lang="en-US" sz="1400" b="0" i="0" u="none" strike="noStrike" kern="1200" cap="none" spc="0" normalizeH="0" baseline="0" noProof="0">
              <a:ln>
                <a:noFill/>
              </a:ln>
              <a:solidFill>
                <a:srgbClr val="FFFFFF"/>
              </a:solidFill>
              <a:effectLst/>
              <a:uLnTx/>
              <a:uFillTx/>
              <a:latin typeface="Georgia"/>
              <a:ea typeface="+mn-ea"/>
              <a:cs typeface="+mn-cs"/>
            </a:endParaRPr>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226385748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5BC3E622-5EED-4A5E-94B7-DF77DF6356C4}" type="datetimeFigureOut">
              <a:rPr kumimoji="0" lang="en-US" sz="1400" b="0" i="0" u="none" strike="noStrike" kern="1200" cap="none" spc="0" normalizeH="0" baseline="0" noProof="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9/23/2019</a:t>
            </a:fld>
            <a:endParaRPr kumimoji="0" lang="en-US" sz="1400" b="0" i="0" u="none" strike="noStrike" kern="1200" cap="none" spc="0" normalizeH="0" baseline="0" noProof="0">
              <a:ln>
                <a:noFill/>
              </a:ln>
              <a:solidFill>
                <a:srgbClr val="FFFFFF"/>
              </a:solidFill>
              <a:effectLst/>
              <a:uLnTx/>
              <a:uFillTx/>
              <a:latin typeface="Georgia"/>
              <a:ea typeface="+mn-ea"/>
              <a:cs typeface="+mn-cs"/>
            </a:endParaRPr>
          </a:p>
        </p:txBody>
      </p:sp>
      <p:sp>
        <p:nvSpPr>
          <p:cNvPr id="5" name="Footer Placeholder 4"/>
          <p:cNvSpPr>
            <a:spLocks noGrp="1"/>
          </p:cNvSpPr>
          <p:nvPr>
            <p:ph type="ftr" sz="quarter" idx="11"/>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Georgia"/>
              <a:ea typeface="+mn-ea"/>
              <a:cs typeface="+mn-cs"/>
            </a:endParaRPr>
          </a:p>
        </p:txBody>
      </p:sp>
      <p:sp>
        <p:nvSpPr>
          <p:cNvPr id="6" name="Slide Number Placeholder 5"/>
          <p:cNvSpPr>
            <a:spLocks noGrp="1"/>
          </p:cNvSpPr>
          <p:nvPr>
            <p:ph type="sldNum" sz="quarter" idx="12"/>
          </p:nvPr>
        </p:nvSpPr>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29AECCB1-B1F9-4127-A09D-4C7ED1231999}" type="slidenum">
              <a:rPr kumimoji="0" lang="en-US" altLang="en-US" sz="1600" b="0" i="0" u="none" strike="noStrike" kern="1200" cap="none" spc="0" normalizeH="0" baseline="0" noProof="0" smtClean="0">
                <a:ln>
                  <a:noFill/>
                </a:ln>
                <a:solidFill>
                  <a:srgbClr val="89006F"/>
                </a:solidFill>
                <a:effectLst/>
                <a:uLnTx/>
                <a:uFillTx/>
                <a:latin typeface="Georgia" panose="02040502050405020303" pitchFamily="18" charset="0"/>
                <a:ea typeface="+mn-ea"/>
                <a:cs typeface="Arial" panose="020B060402020202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altLang="en-US" sz="1600" b="0" i="0" u="none" strike="noStrike" kern="1200" cap="none" spc="0" normalizeH="0" baseline="0" noProof="0" smtClean="0">
              <a:ln>
                <a:noFill/>
              </a:ln>
              <a:solidFill>
                <a:srgbClr val="89006F"/>
              </a:solidFill>
              <a:effectLst/>
              <a:uLnTx/>
              <a:uFillTx/>
              <a:latin typeface="Georgia" panose="02040502050405020303" pitchFamily="18" charset="0"/>
              <a:ea typeface="+mn-ea"/>
              <a:cs typeface="Arial" panose="020B0604020202020204" pitchFamily="34" charset="0"/>
            </a:endParaRPr>
          </a:p>
        </p:txBody>
      </p:sp>
    </p:spTree>
    <p:extLst>
      <p:ext uri="{BB962C8B-B14F-4D97-AF65-F5344CB8AC3E}">
        <p14:creationId xmlns:p14="http://schemas.microsoft.com/office/powerpoint/2010/main" val="509584073"/>
      </p:ext>
    </p:extLst>
  </p:cSld>
  <p:clrMapOvr>
    <a:overrideClrMapping bg1="lt1" tx1="dk1" bg2="lt2" tx2="dk2" accent1="accent1" accent2="accent2" accent3="accent3" accent4="accent4" accent5="accent5" accent6="accent6" hlink="hlink" folHlink="folHlink"/>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Pr>
        <a:solidFill>
          <a:schemeClr val="bg2"/>
        </a:solidFill>
        <a:effectLst/>
      </p:bgPr>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5" name="Rectangle 20"/>
          <p:cNvSpPr>
            <a:spLocks noChangeArrowheads="1"/>
          </p:cNvSpPr>
          <p:nvPr/>
        </p:nvSpPr>
        <p:spPr bwMode="white">
          <a:xfrm>
            <a:off x="7010400" y="0"/>
            <a:ext cx="21336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6" name="Rectangle 21"/>
          <p:cNvSpPr>
            <a:spLocks noChangeArrowheads="1"/>
          </p:cNvSpPr>
          <p:nvPr/>
        </p:nvSpPr>
        <p:spPr bwMode="white">
          <a:xfrm>
            <a:off x="0" y="0"/>
            <a:ext cx="9144000" cy="15557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7" name="Rectangle 23"/>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Arial" panose="020B0604020202020204" pitchFamily="34" charset="0"/>
            </a:endParaRPr>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anose="020B0604020202020204" pitchFamily="34" charset="0"/>
            </a:endParaRPr>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Arial" panose="020B0604020202020204" pitchFamily="34" charset="0"/>
            </a:endParaRPr>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1B3C1F28-5617-4A2F-9577-38E8DBACC480}" type="slidenum">
              <a:rPr kumimoji="0" lang="en-US" altLang="en-US" sz="1600" b="0" i="0" u="none" strike="noStrike" kern="1200" cap="none" spc="0" normalizeH="0" baseline="0" noProof="0" smtClean="0">
                <a:ln>
                  <a:noFill/>
                </a:ln>
                <a:solidFill>
                  <a:srgbClr val="89006F"/>
                </a:solidFill>
                <a:effectLst/>
                <a:uLnTx/>
                <a:uFillTx/>
                <a:latin typeface="Georgia" panose="02040502050405020303" pitchFamily="18" charset="0"/>
                <a:ea typeface="+mn-ea"/>
                <a:cs typeface="Arial" panose="020B060402020202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altLang="en-US" sz="1600" b="0" i="0" u="none" strike="noStrike" kern="1200" cap="none" spc="0" normalizeH="0" baseline="0" noProof="0" smtClean="0">
              <a:ln>
                <a:noFill/>
              </a:ln>
              <a:solidFill>
                <a:srgbClr val="89006F"/>
              </a:solidFill>
              <a:effectLst/>
              <a:uLnTx/>
              <a:uFillTx/>
              <a:latin typeface="Georgia" panose="02040502050405020303" pitchFamily="18" charset="0"/>
              <a:ea typeface="+mn-ea"/>
              <a:cs typeface="Arial" panose="020B0604020202020204" pitchFamily="34" charset="0"/>
            </a:endParaRPr>
          </a:p>
        </p:txBody>
      </p:sp>
      <p:sp>
        <p:nvSpPr>
          <p:cNvPr id="14" name="Date Placeholder 3"/>
          <p:cNvSpPr>
            <a:spLocks noGrp="1"/>
          </p:cNvSpPr>
          <p:nvPr>
            <p:ph type="dt" sz="half" idx="11"/>
          </p:nvPr>
        </p:nvSpPr>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558AD811-1019-4576-B83F-BA860CDE27DC}" type="datetimeFigureOut">
              <a:rPr kumimoji="0" lang="en-US" sz="1400" b="0" i="0" u="none" strike="noStrike" kern="1200" cap="none" spc="0" normalizeH="0" baseline="0" noProof="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9/23/2019</a:t>
            </a:fld>
            <a:endParaRPr kumimoji="0" lang="en-US" sz="1400" b="0" i="0" u="none" strike="noStrike" kern="1200" cap="none" spc="0" normalizeH="0" baseline="0" noProof="0">
              <a:ln>
                <a:noFill/>
              </a:ln>
              <a:solidFill>
                <a:srgbClr val="FFFFFF"/>
              </a:solidFill>
              <a:effectLst/>
              <a:uLnTx/>
              <a:uFillTx/>
              <a:latin typeface="Georgia"/>
              <a:ea typeface="+mn-ea"/>
              <a:cs typeface="+mn-cs"/>
            </a:endParaRPr>
          </a:p>
        </p:txBody>
      </p:sp>
      <p:sp>
        <p:nvSpPr>
          <p:cNvPr id="15" name="Footer Placeholder 4"/>
          <p:cNvSpPr>
            <a:spLocks noGrp="1"/>
          </p:cNvSpPr>
          <p:nvPr>
            <p:ph type="ftr" sz="quarter" idx="12"/>
          </p:nvPr>
        </p:nvSpPr>
        <p:spPr/>
        <p:txBody>
          <a:bodyP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Georgia"/>
              <a:ea typeface="+mn-ea"/>
              <a:cs typeface="+mn-cs"/>
            </a:endParaRPr>
          </a:p>
        </p:txBody>
      </p:sp>
    </p:spTree>
    <p:extLst>
      <p:ext uri="{BB962C8B-B14F-4D97-AF65-F5344CB8AC3E}">
        <p14:creationId xmlns:p14="http://schemas.microsoft.com/office/powerpoint/2010/main" val="2590599009"/>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2C9C093D-518C-45C0-B746-06EF1D94C772}" type="datetimeFigureOut">
              <a:rPr lang="en-US"/>
              <a:pPr>
                <a:defRPr/>
              </a:pPr>
              <a:t>9/23/2019</a:t>
            </a:fld>
            <a:endParaRPr lang="en-US" dirty="0"/>
          </a:p>
        </p:txBody>
      </p:sp>
      <p:sp>
        <p:nvSpPr>
          <p:cNvPr id="4" name="Footer Placeholder 21"/>
          <p:cNvSpPr>
            <a:spLocks noGrp="1"/>
          </p:cNvSpPr>
          <p:nvPr>
            <p:ph type="ftr" sz="quarter" idx="11"/>
          </p:nvPr>
        </p:nvSpPr>
        <p:spPr/>
        <p:txBody>
          <a:bodyPr/>
          <a:lstStyle>
            <a:lvl1pPr>
              <a:defRPr/>
            </a:lvl1pPr>
          </a:lstStyle>
          <a:p>
            <a:pPr>
              <a:defRPr/>
            </a:pPr>
            <a:endParaRPr lang="en-US" dirty="0"/>
          </a:p>
        </p:txBody>
      </p:sp>
      <p:sp>
        <p:nvSpPr>
          <p:cNvPr id="5" name="Slide Number Placeholder 17"/>
          <p:cNvSpPr>
            <a:spLocks noGrp="1"/>
          </p:cNvSpPr>
          <p:nvPr>
            <p:ph type="sldNum" sz="quarter" idx="12"/>
          </p:nvPr>
        </p:nvSpPr>
        <p:spPr/>
        <p:txBody>
          <a:bodyPr/>
          <a:lstStyle>
            <a:lvl1pPr>
              <a:defRPr/>
            </a:lvl1pPr>
          </a:lstStyle>
          <a:p>
            <a:pPr>
              <a:defRPr/>
            </a:pPr>
            <a:fld id="{8F0080EA-53FE-46D1-A757-AD0A56C03D19}" type="slidenum">
              <a:rPr lang="en-US"/>
              <a:pPr>
                <a:defRPr/>
              </a:pPr>
              <a:t>‹#›</a:t>
            </a:fld>
            <a:endParaRPr lang="en-US" dirty="0"/>
          </a:p>
        </p:txBody>
      </p:sp>
    </p:spTree>
    <p:extLst>
      <p:ext uri="{BB962C8B-B14F-4D97-AF65-F5344CB8AC3E}">
        <p14:creationId xmlns:p14="http://schemas.microsoft.com/office/powerpoint/2010/main" val="2512058959"/>
      </p:ext>
    </p:extLst>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304D9E13-4B4F-479D-8B8E-492C2319AF57}" type="datetimeFigureOut">
              <a:rPr lang="en-US"/>
              <a:pPr>
                <a:defRPr/>
              </a:pPr>
              <a:t>9/23/2019</a:t>
            </a:fld>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dirty="0"/>
          </a:p>
        </p:txBody>
      </p:sp>
      <p:sp>
        <p:nvSpPr>
          <p:cNvPr id="4" name="Slide Number Placeholder 17"/>
          <p:cNvSpPr>
            <a:spLocks noGrp="1"/>
          </p:cNvSpPr>
          <p:nvPr>
            <p:ph type="sldNum" sz="quarter" idx="12"/>
          </p:nvPr>
        </p:nvSpPr>
        <p:spPr/>
        <p:txBody>
          <a:bodyPr/>
          <a:lstStyle>
            <a:lvl1pPr>
              <a:defRPr/>
            </a:lvl1pPr>
          </a:lstStyle>
          <a:p>
            <a:pPr>
              <a:defRPr/>
            </a:pPr>
            <a:fld id="{EFCC86A4-E3E1-47D0-BA4B-BBDFE7166996}" type="slidenum">
              <a:rPr lang="en-US"/>
              <a:pPr>
                <a:defRPr/>
              </a:pPr>
              <a:t>‹#›</a:t>
            </a:fld>
            <a:endParaRPr lang="en-US" dirty="0"/>
          </a:p>
        </p:txBody>
      </p:sp>
    </p:spTree>
    <p:extLst>
      <p:ext uri="{BB962C8B-B14F-4D97-AF65-F5344CB8AC3E}">
        <p14:creationId xmlns:p14="http://schemas.microsoft.com/office/powerpoint/2010/main" val="896575256"/>
      </p:ext>
    </p:extLst>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416143A1-C8F9-4FF9-871F-22B6A1967C0F}" type="datetimeFigureOut">
              <a:rPr lang="en-US"/>
              <a:pPr>
                <a:defRPr/>
              </a:pPr>
              <a:t>9/23/2019</a:t>
            </a:fld>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dirty="0"/>
          </a:p>
        </p:txBody>
      </p:sp>
      <p:sp>
        <p:nvSpPr>
          <p:cNvPr id="7" name="Slide Number Placeholder 17"/>
          <p:cNvSpPr>
            <a:spLocks noGrp="1"/>
          </p:cNvSpPr>
          <p:nvPr>
            <p:ph type="sldNum" sz="quarter" idx="12"/>
          </p:nvPr>
        </p:nvSpPr>
        <p:spPr/>
        <p:txBody>
          <a:bodyPr/>
          <a:lstStyle>
            <a:lvl1pPr>
              <a:defRPr/>
            </a:lvl1pPr>
          </a:lstStyle>
          <a:p>
            <a:pPr>
              <a:defRPr/>
            </a:pPr>
            <a:fld id="{D34AAF4B-EB31-4B37-A7D6-544BBB3AF2D3}" type="slidenum">
              <a:rPr lang="en-US"/>
              <a:pPr>
                <a:defRPr/>
              </a:pPr>
              <a:t>‹#›</a:t>
            </a:fld>
            <a:endParaRPr lang="en-US" dirty="0"/>
          </a:p>
        </p:txBody>
      </p:sp>
    </p:spTree>
    <p:extLst>
      <p:ext uri="{BB962C8B-B14F-4D97-AF65-F5344CB8AC3E}">
        <p14:creationId xmlns:p14="http://schemas.microsoft.com/office/powerpoint/2010/main" val="2911526581"/>
      </p:ext>
    </p:extLst>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black"/>
              </a:solidFill>
              <a:cs typeface="Arial" pitchFamily="34"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black"/>
              </a:solidFill>
              <a:cs typeface="Arial" pitchFamily="34" charset="0"/>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74B3BC94-6A83-4A95-A8E9-89FCD52C52EB}" type="datetimeFigureOut">
              <a:rPr lang="en-US"/>
              <a:pPr>
                <a:defRPr/>
              </a:pPr>
              <a:t>9/23/2019</a:t>
            </a:fld>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dirty="0"/>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A11C29EF-3869-4E09-8061-0EE9B7693E1F}" type="slidenum">
              <a:rPr lang="en-US"/>
              <a:pPr>
                <a:defRPr/>
              </a:pPr>
              <a:t>‹#›</a:t>
            </a:fld>
            <a:endParaRPr lang="en-US" dirty="0"/>
          </a:p>
        </p:txBody>
      </p:sp>
    </p:spTree>
    <p:extLst>
      <p:ext uri="{BB962C8B-B14F-4D97-AF65-F5344CB8AC3E}">
        <p14:creationId xmlns:p14="http://schemas.microsoft.com/office/powerpoint/2010/main" val="4182227077"/>
      </p:ext>
    </p:extLst>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theme" Target="../theme/theme5.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black"/>
              </a:solidFill>
              <a:cs typeface="Arial" pitchFamily="34"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black"/>
              </a:solidFill>
              <a:cs typeface="Arial" pitchFamily="34" charset="0"/>
            </a:endParaRPr>
          </a:p>
        </p:txBody>
      </p:sp>
      <p:sp>
        <p:nvSpPr>
          <p:cNvPr id="2052"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2053"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rgbClr val="04617B">
                    <a:shade val="90000"/>
                  </a:srgbClr>
                </a:solidFill>
                <a:latin typeface="Arial" charset="0"/>
                <a:cs typeface="Arial" charset="0"/>
              </a:defRPr>
            </a:lvl1pPr>
          </a:lstStyle>
          <a:p>
            <a:pPr fontAlgn="base">
              <a:spcBef>
                <a:spcPct val="0"/>
              </a:spcBef>
              <a:spcAft>
                <a:spcPct val="0"/>
              </a:spcAft>
              <a:defRPr/>
            </a:pPr>
            <a:fld id="{46D2C5AB-B73F-4917-97B2-6E7436292CA4}" type="datetimeFigureOut">
              <a:rPr lang="en-US"/>
              <a:pPr fontAlgn="base">
                <a:spcBef>
                  <a:spcPct val="0"/>
                </a:spcBef>
                <a:spcAft>
                  <a:spcPct val="0"/>
                </a:spcAft>
                <a:defRPr/>
              </a:pPr>
              <a:t>9/23/2019</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rgbClr val="04617B">
                    <a:shade val="90000"/>
                  </a:srgbClr>
                </a:solidFill>
                <a:latin typeface="Arial" charset="0"/>
                <a:cs typeface="Arial" charset="0"/>
              </a:defRPr>
            </a:lvl1pPr>
          </a:lstStyle>
          <a:p>
            <a:pPr fontAlgn="base">
              <a:spcBef>
                <a:spcPct val="0"/>
              </a:spcBef>
              <a:spcAft>
                <a:spcPct val="0"/>
              </a:spcAft>
              <a:defRPr/>
            </a:pP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rgbClr val="04617B">
                    <a:shade val="90000"/>
                  </a:srgbClr>
                </a:solidFill>
                <a:latin typeface="Arial" charset="0"/>
                <a:cs typeface="Arial" charset="0"/>
              </a:defRPr>
            </a:lvl1pPr>
          </a:lstStyle>
          <a:p>
            <a:pPr fontAlgn="base">
              <a:spcBef>
                <a:spcPct val="0"/>
              </a:spcBef>
              <a:spcAft>
                <a:spcPct val="0"/>
              </a:spcAft>
              <a:defRPr/>
            </a:pPr>
            <a:fld id="{5F833D96-47F0-4547-AE18-56C11E0146C4}" type="slidenum">
              <a:rPr lang="en-US"/>
              <a:pPr fontAlgn="base">
                <a:spcBef>
                  <a:spcPct val="0"/>
                </a:spcBef>
                <a:spcAft>
                  <a:spcPct val="0"/>
                </a:spcAft>
                <a:defRPr/>
              </a:pPr>
              <a:t>‹#›</a:t>
            </a:fld>
            <a:endParaRPr lang="en-US" dirty="0"/>
          </a:p>
        </p:txBody>
      </p:sp>
      <p:grpSp>
        <p:nvGrpSpPr>
          <p:cNvPr id="2057"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black"/>
                </a:solidFill>
                <a:latin typeface="Arial" charset="0"/>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dirty="0">
                <a:solidFill>
                  <a:prstClr val="black"/>
                </a:solidFill>
                <a:latin typeface="Arial" charset="0"/>
                <a:cs typeface="Arial" charset="0"/>
              </a:endParaRPr>
            </a:p>
          </p:txBody>
        </p:sp>
      </p:grpSp>
    </p:spTree>
    <p:extLst>
      <p:ext uri="{BB962C8B-B14F-4D97-AF65-F5344CB8AC3E}">
        <p14:creationId xmlns:p14="http://schemas.microsoft.com/office/powerpoint/2010/main" val="1271663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Lst>
  <p:transition>
    <p:wedge/>
  </p:transition>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16"/>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1027" name="Rectangle 15"/>
          <p:cNvSpPr>
            <a:spLocks noChangeArrowheads="1"/>
          </p:cNvSpPr>
          <p:nvPr/>
        </p:nvSpPr>
        <p:spPr bwMode="white">
          <a:xfrm>
            <a:off x="0" y="0"/>
            <a:ext cx="9144000" cy="139382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1028" name="Rectangle 17"/>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1029" name="Rectangle 18"/>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dirty="0">
              <a:solidFill>
                <a:prstClr val="black"/>
              </a:solidFill>
              <a:cs typeface="Arial" pitchFamily="34" charset="0"/>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cs typeface="+mn-cs"/>
              </a:defRPr>
            </a:lvl1pPr>
          </a:lstStyle>
          <a:p>
            <a:pPr>
              <a:defRPr/>
            </a:pPr>
            <a:fld id="{4293145A-0C77-42CA-BDE5-F54C95781113}" type="datetimeFigureOut">
              <a:rPr lang="en-US"/>
              <a:pPr>
                <a:defRPr/>
              </a:pPr>
              <a:t>9/23/2019</a:t>
            </a:fld>
            <a:endParaRPr lang="en-US" dirty="0"/>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a:defRPr/>
            </a:pPr>
            <a:endParaRPr lang="en-US" dirty="0"/>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dirty="0">
              <a:solidFill>
                <a:prstClr val="black"/>
              </a:solidFill>
              <a:cs typeface="Arial" pitchFamily="34" charset="0"/>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chemeClr val="accent3">
                    <a:shade val="75000"/>
                  </a:schemeClr>
                </a:solidFill>
                <a:latin typeface="+mn-lt"/>
                <a:cs typeface="+mn-cs"/>
              </a:defRPr>
            </a:lvl1pPr>
          </a:lstStyle>
          <a:p>
            <a:pPr>
              <a:defRPr/>
            </a:pPr>
            <a:fld id="{463B0422-7558-4725-B7C1-5F6E4A1F668B}" type="slidenum">
              <a:rPr lang="en-US">
                <a:solidFill>
                  <a:srgbClr val="9C007F">
                    <a:shade val="75000"/>
                  </a:srgbClr>
                </a:solidFill>
              </a:rPr>
              <a:pPr>
                <a:defRPr/>
              </a:pPr>
              <a:t>‹#›</a:t>
            </a:fld>
            <a:endParaRPr lang="en-US" dirty="0">
              <a:solidFill>
                <a:srgbClr val="9C007F">
                  <a:shade val="75000"/>
                </a:srgbClr>
              </a:solidFill>
            </a:endParaRPr>
          </a:p>
        </p:txBody>
      </p:sp>
      <p:sp>
        <p:nvSpPr>
          <p:cNvPr id="1038" name="Title Placeholder 21"/>
          <p:cNvSpPr>
            <a:spLocks noGrp="1"/>
          </p:cNvSpPr>
          <p:nvPr>
            <p:ph type="title"/>
          </p:nvPr>
        </p:nvSpPr>
        <p:spPr bwMode="auto">
          <a:xfrm>
            <a:off x="301625" y="228600"/>
            <a:ext cx="85344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1625241046"/>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3300" kern="1200">
          <a:solidFill>
            <a:srgbClr val="89006F"/>
          </a:solidFill>
          <a:latin typeface="+mj-lt"/>
          <a:ea typeface="+mj-ea"/>
          <a:cs typeface="+mj-cs"/>
        </a:defRPr>
      </a:lvl1pPr>
      <a:lvl2pPr algn="ctr" rtl="0" eaLnBrk="0" fontAlgn="base" hangingPunct="0">
        <a:spcBef>
          <a:spcPct val="0"/>
        </a:spcBef>
        <a:spcAft>
          <a:spcPct val="0"/>
        </a:spcAft>
        <a:defRPr sz="3300">
          <a:solidFill>
            <a:srgbClr val="89006F"/>
          </a:solidFill>
          <a:latin typeface="Georgia" pitchFamily="18" charset="0"/>
        </a:defRPr>
      </a:lvl2pPr>
      <a:lvl3pPr algn="ctr" rtl="0" eaLnBrk="0" fontAlgn="base" hangingPunct="0">
        <a:spcBef>
          <a:spcPct val="0"/>
        </a:spcBef>
        <a:spcAft>
          <a:spcPct val="0"/>
        </a:spcAft>
        <a:defRPr sz="3300">
          <a:solidFill>
            <a:srgbClr val="89006F"/>
          </a:solidFill>
          <a:latin typeface="Georgia" pitchFamily="18" charset="0"/>
        </a:defRPr>
      </a:lvl3pPr>
      <a:lvl4pPr algn="ctr" rtl="0" eaLnBrk="0" fontAlgn="base" hangingPunct="0">
        <a:spcBef>
          <a:spcPct val="0"/>
        </a:spcBef>
        <a:spcAft>
          <a:spcPct val="0"/>
        </a:spcAft>
        <a:defRPr sz="3300">
          <a:solidFill>
            <a:srgbClr val="89006F"/>
          </a:solidFill>
          <a:latin typeface="Georgia" pitchFamily="18" charset="0"/>
        </a:defRPr>
      </a:lvl4pPr>
      <a:lvl5pPr algn="ctr" rtl="0" eaLnBrk="0" fontAlgn="base" hangingPunct="0">
        <a:spcBef>
          <a:spcPct val="0"/>
        </a:spcBef>
        <a:spcAft>
          <a:spcPct val="0"/>
        </a:spcAft>
        <a:defRPr sz="3300">
          <a:solidFill>
            <a:srgbClr val="89006F"/>
          </a:solidFill>
          <a:latin typeface="Georgia" pitchFamily="18" charset="0"/>
        </a:defRPr>
      </a:lvl5pPr>
      <a:lvl6pPr marL="457200" algn="ctr" rtl="0" fontAlgn="base">
        <a:spcBef>
          <a:spcPct val="0"/>
        </a:spcBef>
        <a:spcAft>
          <a:spcPct val="0"/>
        </a:spcAft>
        <a:defRPr sz="3300">
          <a:solidFill>
            <a:srgbClr val="89006F"/>
          </a:solidFill>
          <a:latin typeface="Georgia" pitchFamily="18" charset="0"/>
        </a:defRPr>
      </a:lvl6pPr>
      <a:lvl7pPr marL="914400" algn="ctr" rtl="0" fontAlgn="base">
        <a:spcBef>
          <a:spcPct val="0"/>
        </a:spcBef>
        <a:spcAft>
          <a:spcPct val="0"/>
        </a:spcAft>
        <a:defRPr sz="3300">
          <a:solidFill>
            <a:srgbClr val="89006F"/>
          </a:solidFill>
          <a:latin typeface="Georgia" pitchFamily="18" charset="0"/>
        </a:defRPr>
      </a:lvl7pPr>
      <a:lvl8pPr marL="1371600" algn="ctr" rtl="0" fontAlgn="base">
        <a:spcBef>
          <a:spcPct val="0"/>
        </a:spcBef>
        <a:spcAft>
          <a:spcPct val="0"/>
        </a:spcAft>
        <a:defRPr sz="3300">
          <a:solidFill>
            <a:srgbClr val="89006F"/>
          </a:solidFill>
          <a:latin typeface="Georgia" pitchFamily="18" charset="0"/>
        </a:defRPr>
      </a:lvl8pPr>
      <a:lvl9pPr marL="1828800" algn="ctr" rtl="0" fontAlgn="base">
        <a:spcBef>
          <a:spcPct val="0"/>
        </a:spcBef>
        <a:spcAft>
          <a:spcPct val="0"/>
        </a:spcAft>
        <a:defRPr sz="3300">
          <a:solidFill>
            <a:srgbClr val="89006F"/>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9C007F"/>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68007F"/>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005BD3"/>
        </a:buClr>
        <a:buChar char="•"/>
        <a:defRPr sz="20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cs typeface="Arial" pitchFamily="34" charset="0"/>
            </a:endParaRPr>
          </a:p>
        </p:txBody>
      </p:sp>
      <p:sp>
        <p:nvSpPr>
          <p:cNvPr id="3076"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3077"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rgbClr val="04617B">
                    <a:shade val="90000"/>
                  </a:srgbClr>
                </a:solidFill>
                <a:latin typeface="Arial" charset="0"/>
                <a:cs typeface="Arial" charset="0"/>
              </a:defRPr>
            </a:lvl1pPr>
          </a:lstStyle>
          <a:p>
            <a:pPr fontAlgn="base">
              <a:spcBef>
                <a:spcPct val="0"/>
              </a:spcBef>
              <a:spcAft>
                <a:spcPct val="0"/>
              </a:spcAft>
              <a:defRPr/>
            </a:pPr>
            <a:fld id="{3E4FE045-B34E-4CA5-A031-07F47481BCEC}" type="datetimeFigureOut">
              <a:rPr lang="en-US"/>
              <a:pPr fontAlgn="base">
                <a:spcBef>
                  <a:spcPct val="0"/>
                </a:spcBef>
                <a:spcAft>
                  <a:spcPct val="0"/>
                </a:spcAft>
                <a:defRPr/>
              </a:pPr>
              <a:t>9/23/2019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rgbClr val="04617B">
                    <a:shade val="90000"/>
                  </a:srgbClr>
                </a:solidFill>
                <a:latin typeface="Arial" charset="0"/>
                <a:cs typeface="Arial" charset="0"/>
              </a:defRPr>
            </a:lvl1pPr>
          </a:lstStyle>
          <a:p>
            <a:pPr fontAlgn="base">
              <a:spcBef>
                <a:spcPct val="0"/>
              </a:spcBef>
              <a:spcAft>
                <a:spcPct val="0"/>
              </a:spcAft>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rgbClr val="04617B">
                    <a:shade val="90000"/>
                  </a:srgbClr>
                </a:solidFill>
                <a:latin typeface="Arial" charset="0"/>
                <a:cs typeface="Arial" charset="0"/>
              </a:defRPr>
            </a:lvl1pPr>
          </a:lstStyle>
          <a:p>
            <a:pPr fontAlgn="base">
              <a:spcBef>
                <a:spcPct val="0"/>
              </a:spcBef>
              <a:spcAft>
                <a:spcPct val="0"/>
              </a:spcAft>
              <a:defRPr/>
            </a:pPr>
            <a:fld id="{2E4694CE-E722-44C6-8A3C-0C1C9271119C}" type="slidenum">
              <a:rPr lang="en-US"/>
              <a:pPr fontAlgn="base">
                <a:spcBef>
                  <a:spcPct val="0"/>
                </a:spcBef>
                <a:spcAft>
                  <a:spcPct val="0"/>
                </a:spcAft>
                <a:defRPr/>
              </a:pPr>
              <a:t>‹#›</a:t>
            </a:fld>
            <a:endParaRPr lang="en-US"/>
          </a:p>
        </p:txBody>
      </p:sp>
      <p:grpSp>
        <p:nvGrpSpPr>
          <p:cNvPr id="3081"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cs typeface="Arial" charset="0"/>
              </a:endParaRPr>
            </a:p>
          </p:txBody>
        </p:sp>
      </p:grpSp>
    </p:spTree>
    <p:extLst>
      <p:ext uri="{BB962C8B-B14F-4D97-AF65-F5344CB8AC3E}">
        <p14:creationId xmlns:p14="http://schemas.microsoft.com/office/powerpoint/2010/main" val="1844043003"/>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Lst>
  <p:transition>
    <p:wedge/>
  </p:transition>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16"/>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1027" name="Rectangle 15"/>
          <p:cNvSpPr>
            <a:spLocks noChangeArrowheads="1"/>
          </p:cNvSpPr>
          <p:nvPr/>
        </p:nvSpPr>
        <p:spPr bwMode="white">
          <a:xfrm>
            <a:off x="0" y="0"/>
            <a:ext cx="9144000" cy="139382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1028" name="Rectangle 17"/>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1029" name="Rectangle 18"/>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prstClr val="black"/>
              </a:solidFill>
              <a:cs typeface="Arial" charset="0"/>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cs typeface="+mn-cs"/>
              </a:defRPr>
            </a:lvl1pPr>
          </a:lstStyle>
          <a:p>
            <a:pPr>
              <a:defRPr/>
            </a:pPr>
            <a:fld id="{A1B51695-9B7B-4719-BC7F-1667CDD60033}" type="datetimeFigureOut">
              <a:rPr lang="en-US"/>
              <a:pPr>
                <a:defRPr/>
              </a:pPr>
              <a:t>9/23/2019</a:t>
            </a:fld>
            <a:endParaRPr lang="en-US"/>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a:defRPr/>
            </a:pPr>
            <a:endParaRPr lang="en-US"/>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solidFill>
                <a:prstClr val="black"/>
              </a:solidFill>
              <a:cs typeface="Arial" charset="0"/>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solidFill>
                <a:prstClr val="black"/>
              </a:solidFill>
              <a:cs typeface="Arial" charset="0"/>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chemeClr val="accent3">
                    <a:shade val="75000"/>
                  </a:schemeClr>
                </a:solidFill>
                <a:latin typeface="+mn-lt"/>
                <a:cs typeface="+mn-cs"/>
              </a:defRPr>
            </a:lvl1pPr>
          </a:lstStyle>
          <a:p>
            <a:pPr>
              <a:defRPr/>
            </a:pPr>
            <a:fld id="{7583BB4E-8268-4B27-B8D7-C9FECECB3641}" type="slidenum">
              <a:rPr lang="en-US">
                <a:solidFill>
                  <a:srgbClr val="9C007F">
                    <a:shade val="75000"/>
                  </a:srgbClr>
                </a:solidFill>
              </a:rPr>
              <a:pPr>
                <a:defRPr/>
              </a:pPr>
              <a:t>‹#›</a:t>
            </a:fld>
            <a:endParaRPr lang="en-US">
              <a:solidFill>
                <a:srgbClr val="9C007F">
                  <a:shade val="75000"/>
                </a:srgbClr>
              </a:solidFill>
            </a:endParaRPr>
          </a:p>
        </p:txBody>
      </p:sp>
      <p:sp>
        <p:nvSpPr>
          <p:cNvPr id="1038" name="Title Placeholder 21"/>
          <p:cNvSpPr>
            <a:spLocks noGrp="1"/>
          </p:cNvSpPr>
          <p:nvPr>
            <p:ph type="title"/>
          </p:nvPr>
        </p:nvSpPr>
        <p:spPr bwMode="auto">
          <a:xfrm>
            <a:off x="301625" y="228600"/>
            <a:ext cx="85344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4039899110"/>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txStyles>
    <p:titleStyle>
      <a:lvl1pPr algn="ctr" rtl="0" eaLnBrk="0" fontAlgn="base" hangingPunct="0">
        <a:spcBef>
          <a:spcPct val="0"/>
        </a:spcBef>
        <a:spcAft>
          <a:spcPct val="0"/>
        </a:spcAft>
        <a:defRPr sz="3300" kern="1200">
          <a:solidFill>
            <a:srgbClr val="89006F"/>
          </a:solidFill>
          <a:latin typeface="+mj-lt"/>
          <a:ea typeface="+mj-ea"/>
          <a:cs typeface="+mj-cs"/>
        </a:defRPr>
      </a:lvl1pPr>
      <a:lvl2pPr algn="ctr" rtl="0" eaLnBrk="0" fontAlgn="base" hangingPunct="0">
        <a:spcBef>
          <a:spcPct val="0"/>
        </a:spcBef>
        <a:spcAft>
          <a:spcPct val="0"/>
        </a:spcAft>
        <a:defRPr sz="3300">
          <a:solidFill>
            <a:srgbClr val="89006F"/>
          </a:solidFill>
          <a:latin typeface="Georgia" pitchFamily="18" charset="0"/>
        </a:defRPr>
      </a:lvl2pPr>
      <a:lvl3pPr algn="ctr" rtl="0" eaLnBrk="0" fontAlgn="base" hangingPunct="0">
        <a:spcBef>
          <a:spcPct val="0"/>
        </a:spcBef>
        <a:spcAft>
          <a:spcPct val="0"/>
        </a:spcAft>
        <a:defRPr sz="3300">
          <a:solidFill>
            <a:srgbClr val="89006F"/>
          </a:solidFill>
          <a:latin typeface="Georgia" pitchFamily="18" charset="0"/>
        </a:defRPr>
      </a:lvl3pPr>
      <a:lvl4pPr algn="ctr" rtl="0" eaLnBrk="0" fontAlgn="base" hangingPunct="0">
        <a:spcBef>
          <a:spcPct val="0"/>
        </a:spcBef>
        <a:spcAft>
          <a:spcPct val="0"/>
        </a:spcAft>
        <a:defRPr sz="3300">
          <a:solidFill>
            <a:srgbClr val="89006F"/>
          </a:solidFill>
          <a:latin typeface="Georgia" pitchFamily="18" charset="0"/>
        </a:defRPr>
      </a:lvl4pPr>
      <a:lvl5pPr algn="ctr" rtl="0" eaLnBrk="0" fontAlgn="base" hangingPunct="0">
        <a:spcBef>
          <a:spcPct val="0"/>
        </a:spcBef>
        <a:spcAft>
          <a:spcPct val="0"/>
        </a:spcAft>
        <a:defRPr sz="3300">
          <a:solidFill>
            <a:srgbClr val="89006F"/>
          </a:solidFill>
          <a:latin typeface="Georgia" pitchFamily="18" charset="0"/>
        </a:defRPr>
      </a:lvl5pPr>
      <a:lvl6pPr marL="457200" algn="ctr" rtl="0" fontAlgn="base">
        <a:spcBef>
          <a:spcPct val="0"/>
        </a:spcBef>
        <a:spcAft>
          <a:spcPct val="0"/>
        </a:spcAft>
        <a:defRPr sz="3300">
          <a:solidFill>
            <a:srgbClr val="89006F"/>
          </a:solidFill>
          <a:latin typeface="Georgia" pitchFamily="18" charset="0"/>
        </a:defRPr>
      </a:lvl6pPr>
      <a:lvl7pPr marL="914400" algn="ctr" rtl="0" fontAlgn="base">
        <a:spcBef>
          <a:spcPct val="0"/>
        </a:spcBef>
        <a:spcAft>
          <a:spcPct val="0"/>
        </a:spcAft>
        <a:defRPr sz="3300">
          <a:solidFill>
            <a:srgbClr val="89006F"/>
          </a:solidFill>
          <a:latin typeface="Georgia" pitchFamily="18" charset="0"/>
        </a:defRPr>
      </a:lvl7pPr>
      <a:lvl8pPr marL="1371600" algn="ctr" rtl="0" fontAlgn="base">
        <a:spcBef>
          <a:spcPct val="0"/>
        </a:spcBef>
        <a:spcAft>
          <a:spcPct val="0"/>
        </a:spcAft>
        <a:defRPr sz="3300">
          <a:solidFill>
            <a:srgbClr val="89006F"/>
          </a:solidFill>
          <a:latin typeface="Georgia" pitchFamily="18" charset="0"/>
        </a:defRPr>
      </a:lvl8pPr>
      <a:lvl9pPr marL="1828800" algn="ctr" rtl="0" fontAlgn="base">
        <a:spcBef>
          <a:spcPct val="0"/>
        </a:spcBef>
        <a:spcAft>
          <a:spcPct val="0"/>
        </a:spcAft>
        <a:defRPr sz="3300">
          <a:solidFill>
            <a:srgbClr val="89006F"/>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9C007F"/>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68007F"/>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005BD3"/>
        </a:buClr>
        <a:buChar char="•"/>
        <a:defRPr sz="20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6"/>
          <p:cNvSpPr>
            <a:spLocks noChangeArrowheads="1"/>
          </p:cNvSpPr>
          <p:nvPr/>
        </p:nvSpPr>
        <p:spPr bwMode="white">
          <a:xfrm>
            <a:off x="0" y="6705600"/>
            <a:ext cx="9144000" cy="1524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1027" name="Rectangle 15"/>
          <p:cNvSpPr>
            <a:spLocks noChangeArrowheads="1"/>
          </p:cNvSpPr>
          <p:nvPr/>
        </p:nvSpPr>
        <p:spPr bwMode="white">
          <a:xfrm>
            <a:off x="0" y="0"/>
            <a:ext cx="9144000" cy="1393825"/>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1028" name="Rectangle 17"/>
          <p:cNvSpPr>
            <a:spLocks noChangeArrowheads="1"/>
          </p:cNvSpPr>
          <p:nvPr/>
        </p:nvSpPr>
        <p:spPr bwMode="white">
          <a:xfrm>
            <a:off x="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1029" name="Rectangle 18"/>
          <p:cNvSpPr>
            <a:spLocks noChangeArrowheads="1"/>
          </p:cNvSpPr>
          <p:nvPr/>
        </p:nvSpPr>
        <p:spPr bwMode="white">
          <a:xfrm>
            <a:off x="8991600" y="0"/>
            <a:ext cx="152400" cy="6858000"/>
          </a:xfrm>
          <a:prstGeom prst="rect">
            <a:avLst/>
          </a:prstGeom>
          <a:solidFill>
            <a:srgbClr val="FFFFFF"/>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smtClean="0">
              <a:ln>
                <a:noFill/>
              </a:ln>
              <a:solidFill>
                <a:prstClr val="black"/>
              </a:solidFill>
              <a:effectLst/>
              <a:uLnTx/>
              <a:uFillTx/>
              <a:latin typeface="Georgia" panose="02040502050405020303" pitchFamily="18" charset="0"/>
              <a:ea typeface="+mn-ea"/>
              <a:cs typeface="Arial" panose="020B0604020202020204" pitchFamily="34" charset="0"/>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Arial" panose="020B0604020202020204" pitchFamily="34" charset="0"/>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cs typeface="+mn-cs"/>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3AF7630-9A1E-434B-9CBA-CB0092AFFFD7}" type="datetimeFigureOut">
              <a:rPr kumimoji="0" lang="en-US" sz="1400" b="0" i="0" u="none" strike="noStrike" kern="1200" cap="none" spc="0" normalizeH="0" baseline="0" noProof="0">
                <a:ln>
                  <a:noFill/>
                </a:ln>
                <a:solidFill>
                  <a:srgbClr val="FFFFFF"/>
                </a:solidFill>
                <a:effectLst/>
                <a:uLnTx/>
                <a:uFillTx/>
                <a:latin typeface="Georgia"/>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9/23/2019</a:t>
            </a:fld>
            <a:endParaRPr kumimoji="0" lang="en-US" sz="1400" b="0" i="0" u="none" strike="noStrike" kern="1200" cap="none" spc="0" normalizeH="0" baseline="0" noProof="0">
              <a:ln>
                <a:noFill/>
              </a:ln>
              <a:solidFill>
                <a:srgbClr val="FFFFFF"/>
              </a:solidFill>
              <a:effectLst/>
              <a:uLnTx/>
              <a:uFillTx/>
              <a:latin typeface="Georgia"/>
              <a:ea typeface="+mn-ea"/>
              <a:cs typeface="+mn-cs"/>
            </a:endParaRPr>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cs typeface="+mn-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srgbClr val="FFFFFF"/>
              </a:solidFill>
              <a:effectLst/>
              <a:uLnTx/>
              <a:uFillTx/>
              <a:latin typeface="Georgia"/>
              <a:ea typeface="+mn-ea"/>
              <a:cs typeface="+mn-cs"/>
            </a:endParaRPr>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Georgia"/>
              <a:ea typeface="+mn-ea"/>
              <a:cs typeface="Arial" panose="020B0604020202020204" pitchFamily="34" charset="0"/>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Georgia"/>
              <a:ea typeface="+mn-ea"/>
              <a:cs typeface="Arial" panose="020B0604020202020204" pitchFamily="34" charset="0"/>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eorgia"/>
              <a:ea typeface="+mn-ea"/>
              <a:cs typeface="+mn-cs"/>
            </a:endParaRPr>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wrap="square" lIns="45720" tIns="45720" rIns="45720" bIns="45720" numCol="1" anchor="ctr" anchorCtr="0" compatLnSpc="1">
            <a:prstTxWarp prst="textNoShape">
              <a:avLst/>
            </a:prstTxWarp>
            <a:normAutofit/>
          </a:bodyPr>
          <a:lstStyle>
            <a:lvl1pPr algn="ctr" eaLnBrk="1" hangingPunct="1">
              <a:defRPr sz="1600">
                <a:solidFill>
                  <a:srgbClr val="89006F"/>
                </a:solidFill>
                <a:latin typeface="Georgia" panose="02040502050405020303" pitchFamily="18" charset="0"/>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fld id="{699FAF44-845E-47BC-8321-E6D35FEF20D9}" type="slidenum">
              <a:rPr kumimoji="0" lang="en-US" altLang="en-US" sz="1600" b="0" i="0" u="none" strike="noStrike" kern="1200" cap="none" spc="0" normalizeH="0" baseline="0" noProof="0" smtClean="0">
                <a:ln>
                  <a:noFill/>
                </a:ln>
                <a:solidFill>
                  <a:srgbClr val="89006F"/>
                </a:solidFill>
                <a:effectLst/>
                <a:uLnTx/>
                <a:uFillTx/>
                <a:latin typeface="Georgia" panose="02040502050405020303" pitchFamily="18" charset="0"/>
                <a:ea typeface="+mn-ea"/>
                <a:cs typeface="Arial" panose="020B0604020202020204" pitchFamily="34" charset="0"/>
              </a:rPr>
              <a:pPr marL="0" marR="0" lvl="0" indent="0" algn="ctr" defTabSz="914400" rtl="0" eaLnBrk="1" fontAlgn="base" latinLnBrk="0" hangingPunct="1">
                <a:lnSpc>
                  <a:spcPct val="100000"/>
                </a:lnSpc>
                <a:spcBef>
                  <a:spcPct val="0"/>
                </a:spcBef>
                <a:spcAft>
                  <a:spcPct val="0"/>
                </a:spcAft>
                <a:buClrTx/>
                <a:buSzTx/>
                <a:buFontTx/>
                <a:buNone/>
                <a:tabLst/>
                <a:defRPr/>
              </a:pPr>
              <a:t>‹#›</a:t>
            </a:fld>
            <a:endParaRPr kumimoji="0" lang="en-US" altLang="en-US" sz="1600" b="0" i="0" u="none" strike="noStrike" kern="1200" cap="none" spc="0" normalizeH="0" baseline="0" noProof="0" smtClean="0">
              <a:ln>
                <a:noFill/>
              </a:ln>
              <a:solidFill>
                <a:srgbClr val="89006F"/>
              </a:solidFill>
              <a:effectLst/>
              <a:uLnTx/>
              <a:uFillTx/>
              <a:latin typeface="Georgia" panose="02040502050405020303" pitchFamily="18" charset="0"/>
              <a:ea typeface="+mn-ea"/>
              <a:cs typeface="Arial" panose="020B0604020202020204" pitchFamily="34" charset="0"/>
            </a:endParaRPr>
          </a:p>
        </p:txBody>
      </p:sp>
      <p:sp>
        <p:nvSpPr>
          <p:cNvPr id="1038" name="Title Placeholder 21"/>
          <p:cNvSpPr>
            <a:spLocks noGrp="1"/>
          </p:cNvSpPr>
          <p:nvPr>
            <p:ph type="title"/>
          </p:nvPr>
        </p:nvSpPr>
        <p:spPr bwMode="auto">
          <a:xfrm>
            <a:off x="301625" y="228600"/>
            <a:ext cx="85344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extLst>
      <p:ext uri="{BB962C8B-B14F-4D97-AF65-F5344CB8AC3E}">
        <p14:creationId xmlns:p14="http://schemas.microsoft.com/office/powerpoint/2010/main" val="3052800579"/>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Lst>
  <p:txStyles>
    <p:titleStyle>
      <a:lvl1pPr algn="ctr" rtl="0" eaLnBrk="0" fontAlgn="base" hangingPunct="0">
        <a:spcBef>
          <a:spcPct val="0"/>
        </a:spcBef>
        <a:spcAft>
          <a:spcPct val="0"/>
        </a:spcAft>
        <a:defRPr sz="3300" kern="1200">
          <a:solidFill>
            <a:srgbClr val="89006F"/>
          </a:solidFill>
          <a:latin typeface="+mj-lt"/>
          <a:ea typeface="+mj-ea"/>
          <a:cs typeface="+mj-cs"/>
        </a:defRPr>
      </a:lvl1pPr>
      <a:lvl2pPr algn="ctr" rtl="0" eaLnBrk="0" fontAlgn="base" hangingPunct="0">
        <a:spcBef>
          <a:spcPct val="0"/>
        </a:spcBef>
        <a:spcAft>
          <a:spcPct val="0"/>
        </a:spcAft>
        <a:defRPr sz="3300">
          <a:solidFill>
            <a:srgbClr val="89006F"/>
          </a:solidFill>
          <a:latin typeface="Georgia" pitchFamily="18" charset="0"/>
        </a:defRPr>
      </a:lvl2pPr>
      <a:lvl3pPr algn="ctr" rtl="0" eaLnBrk="0" fontAlgn="base" hangingPunct="0">
        <a:spcBef>
          <a:spcPct val="0"/>
        </a:spcBef>
        <a:spcAft>
          <a:spcPct val="0"/>
        </a:spcAft>
        <a:defRPr sz="3300">
          <a:solidFill>
            <a:srgbClr val="89006F"/>
          </a:solidFill>
          <a:latin typeface="Georgia" pitchFamily="18" charset="0"/>
        </a:defRPr>
      </a:lvl3pPr>
      <a:lvl4pPr algn="ctr" rtl="0" eaLnBrk="0" fontAlgn="base" hangingPunct="0">
        <a:spcBef>
          <a:spcPct val="0"/>
        </a:spcBef>
        <a:spcAft>
          <a:spcPct val="0"/>
        </a:spcAft>
        <a:defRPr sz="3300">
          <a:solidFill>
            <a:srgbClr val="89006F"/>
          </a:solidFill>
          <a:latin typeface="Georgia" pitchFamily="18" charset="0"/>
        </a:defRPr>
      </a:lvl4pPr>
      <a:lvl5pPr algn="ctr" rtl="0" eaLnBrk="0" fontAlgn="base" hangingPunct="0">
        <a:spcBef>
          <a:spcPct val="0"/>
        </a:spcBef>
        <a:spcAft>
          <a:spcPct val="0"/>
        </a:spcAft>
        <a:defRPr sz="3300">
          <a:solidFill>
            <a:srgbClr val="89006F"/>
          </a:solidFill>
          <a:latin typeface="Georgia" pitchFamily="18" charset="0"/>
        </a:defRPr>
      </a:lvl5pPr>
      <a:lvl6pPr marL="457200" algn="ctr" rtl="0" fontAlgn="base">
        <a:spcBef>
          <a:spcPct val="0"/>
        </a:spcBef>
        <a:spcAft>
          <a:spcPct val="0"/>
        </a:spcAft>
        <a:defRPr sz="3300">
          <a:solidFill>
            <a:srgbClr val="89006F"/>
          </a:solidFill>
          <a:latin typeface="Georgia" pitchFamily="18" charset="0"/>
        </a:defRPr>
      </a:lvl6pPr>
      <a:lvl7pPr marL="914400" algn="ctr" rtl="0" fontAlgn="base">
        <a:spcBef>
          <a:spcPct val="0"/>
        </a:spcBef>
        <a:spcAft>
          <a:spcPct val="0"/>
        </a:spcAft>
        <a:defRPr sz="3300">
          <a:solidFill>
            <a:srgbClr val="89006F"/>
          </a:solidFill>
          <a:latin typeface="Georgia" pitchFamily="18" charset="0"/>
        </a:defRPr>
      </a:lvl7pPr>
      <a:lvl8pPr marL="1371600" algn="ctr" rtl="0" fontAlgn="base">
        <a:spcBef>
          <a:spcPct val="0"/>
        </a:spcBef>
        <a:spcAft>
          <a:spcPct val="0"/>
        </a:spcAft>
        <a:defRPr sz="3300">
          <a:solidFill>
            <a:srgbClr val="89006F"/>
          </a:solidFill>
          <a:latin typeface="Georgia" pitchFamily="18" charset="0"/>
        </a:defRPr>
      </a:lvl8pPr>
      <a:lvl9pPr marL="1828800" algn="ctr" rtl="0" fontAlgn="base">
        <a:spcBef>
          <a:spcPct val="0"/>
        </a:spcBef>
        <a:spcAft>
          <a:spcPct val="0"/>
        </a:spcAft>
        <a:defRPr sz="3300">
          <a:solidFill>
            <a:srgbClr val="89006F"/>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anose="05020102010507070707"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anose="05000000000000000000"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9C007F"/>
        </a:buClr>
        <a:buSzPct val="75000"/>
        <a:buFont typeface="Wingdings 2" panose="05020102010507070707"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68007F"/>
        </a:buClr>
        <a:buSzPct val="70000"/>
        <a:buFont typeface="Wingdings" panose="05000000000000000000"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005BD3"/>
        </a:buClr>
        <a:buChar char="•"/>
        <a:defRPr sz="20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8.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8.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8.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8.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8.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8.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5400" y="1981200"/>
            <a:ext cx="6278562" cy="3139281"/>
          </a:xfrm>
        </p:spPr>
      </p:pic>
    </p:spTree>
    <p:extLst>
      <p:ext uri="{BB962C8B-B14F-4D97-AF65-F5344CB8AC3E}">
        <p14:creationId xmlns:p14="http://schemas.microsoft.com/office/powerpoint/2010/main" val="1318558661"/>
      </p:ext>
    </p:extLst>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ar-EG" b="1" smtClean="0">
                <a:solidFill>
                  <a:srgbClr val="89006F"/>
                </a:solidFill>
              </a:rPr>
              <a:t>مزايا واستخدامات طريقة الهاشور وعيوبها</a:t>
            </a:r>
            <a:endParaRPr lang="en-US" b="1" smtClean="0">
              <a:solidFill>
                <a:srgbClr val="89006F"/>
              </a:solidFill>
            </a:endParaRPr>
          </a:p>
        </p:txBody>
      </p:sp>
      <p:sp>
        <p:nvSpPr>
          <p:cNvPr id="3" name="Content Placeholder 2"/>
          <p:cNvSpPr>
            <a:spLocks noGrp="1"/>
          </p:cNvSpPr>
          <p:nvPr>
            <p:ph sz="quarter" idx="1"/>
          </p:nvPr>
        </p:nvSpPr>
        <p:spPr>
          <a:xfrm>
            <a:off x="301625" y="1527175"/>
            <a:ext cx="8504238" cy="4572000"/>
          </a:xfrm>
        </p:spPr>
        <p:txBody>
          <a:bodyPr>
            <a:normAutofit fontScale="92500" lnSpcReduction="10000"/>
          </a:bodyPr>
          <a:lstStyle/>
          <a:p>
            <a:pPr marL="274320" indent="-274320" algn="just" rtl="1" eaLnBrk="1" fontAlgn="auto" hangingPunct="1">
              <a:spcAft>
                <a:spcPts val="0"/>
              </a:spcAft>
              <a:buFont typeface="Wingdings 2"/>
              <a:buChar char=""/>
              <a:defRPr/>
            </a:pPr>
            <a:r>
              <a:rPr lang="ar-EG" dirty="0" smtClean="0"/>
              <a:t>من مزايا طريقة الهاشور أنها طريقة تصويرية تعطى لقارئ الخريطة فكرة سهلة وسريعة عن طبيعة السطح، ولذلك فهي تعد من الطرق الناجحة فى تمثيل المناطق الجبلية الوعرة التي يصعب عمل مساحة أرضية دقيقة لها، كم يمكن الجمع بينها وبين طرق أخرى مثل طريقة خطوط الكنتور.</a:t>
            </a:r>
          </a:p>
          <a:p>
            <a:pPr marL="274320" indent="-274320" algn="just" rtl="1" eaLnBrk="1" fontAlgn="auto" hangingPunct="1">
              <a:spcAft>
                <a:spcPts val="0"/>
              </a:spcAft>
              <a:buFont typeface="Wingdings 2"/>
              <a:buChar char=""/>
              <a:defRPr/>
            </a:pPr>
            <a:r>
              <a:rPr lang="ar-EG" dirty="0" smtClean="0"/>
              <a:t>وتستخدم طريقة الهاشور فى حال تزاحم خطوط الكنتور، وفي حال صغر مقياس الرسم دون أمكانية استخدام نقط المناسيب المتزاحمة فى عمل خريطة كنتورية، وإذا لم يتوافر رفع مساحي دقيق، بحيث يصعب رسم خريطة طبوغرافية فى ظل القدر الضئيل من المعلومات.</a:t>
            </a:r>
          </a:p>
          <a:p>
            <a:pPr marL="274320" indent="-274320" algn="just" rtl="1" eaLnBrk="1" fontAlgn="auto" hangingPunct="1">
              <a:spcAft>
                <a:spcPts val="0"/>
              </a:spcAft>
              <a:buFont typeface="Wingdings 2"/>
              <a:buChar char=""/>
              <a:defRPr/>
            </a:pPr>
            <a:r>
              <a:rPr lang="ar-EG" dirty="0" smtClean="0"/>
              <a:t>من عيوبها أنه كثيراً ما تطغى خطوط الهاشور على بعض تفاصيل الخريطة وتمنع ظهورها، كما أنها لا تفرق بوضوح بين السطح المستوى المرتفع مثل الهضاب، والسطح المستوى المنخفض مثل السهول؛ حيث تبدو كلا منها مساحة بيضاء فى خريطة الهاشور . </a:t>
            </a:r>
            <a:endParaRPr lang="en-US" dirty="0" smtClean="0"/>
          </a:p>
        </p:txBody>
      </p:sp>
    </p:spTree>
    <p:extLst>
      <p:ext uri="{BB962C8B-B14F-4D97-AF65-F5344CB8AC3E}">
        <p14:creationId xmlns:p14="http://schemas.microsoft.com/office/powerpoint/2010/main" val="23837454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ar-EG" b="1" dirty="0" smtClean="0">
                <a:solidFill>
                  <a:srgbClr val="89006F"/>
                </a:solidFill>
              </a:rPr>
              <a:t>رابعاً : خطوط الهيئة</a:t>
            </a:r>
            <a:endParaRPr lang="en-US" dirty="0" smtClean="0">
              <a:solidFill>
                <a:srgbClr val="89006F"/>
              </a:solidFill>
            </a:endParaRPr>
          </a:p>
        </p:txBody>
      </p:sp>
      <p:sp>
        <p:nvSpPr>
          <p:cNvPr id="32771" name="Content Placeholder 2"/>
          <p:cNvSpPr>
            <a:spLocks noGrp="1"/>
          </p:cNvSpPr>
          <p:nvPr>
            <p:ph sz="quarter" idx="1"/>
          </p:nvPr>
        </p:nvSpPr>
        <p:spPr>
          <a:xfrm>
            <a:off x="301625" y="1527175"/>
            <a:ext cx="8504238" cy="4572000"/>
          </a:xfrm>
        </p:spPr>
        <p:txBody>
          <a:bodyPr/>
          <a:lstStyle/>
          <a:p>
            <a:pPr algn="just" rtl="1" eaLnBrk="1" hangingPunct="1"/>
            <a:r>
              <a:rPr lang="ar-EG" b="1" dirty="0" smtClean="0"/>
              <a:t>يمكن القول أن خطوط الهيئة هي خطوط كنتور عادية تمر بالنقط المتساوية في المنسوب ، ولكنها تختلف عنها في أن خطوط الكنتور تعتمد في إنشائها على ميزانية للحصول على مناسيب دقيقة تمكن من رسم خط الكنتور، أما خطوط الهيئة فهي لا تقوم على هذا الأساس، وإنما ترسم في المناطق الخالية من المناسيب، والتي لا يمكن فيها رسم خطوط كنتور دقيقة المسار، كما هو الحال في المناطق الشديدة التضرس التي يصعب عمل مساحة لها. </a:t>
            </a:r>
          </a:p>
          <a:p>
            <a:pPr algn="just" rtl="1" eaLnBrk="1" hangingPunct="1"/>
            <a:r>
              <a:rPr lang="ar-EG" b="1" dirty="0" smtClean="0"/>
              <a:t>وحتى يمكن التفريق بين خطوط الكنتور الدقيقة، وخطوط الكنتور التقريبية، فإنه يتم رسمها على الخرائط كخط نقطي أو على هيئة شرط متقطعة .</a:t>
            </a:r>
            <a:endParaRPr lang="en-US" b="1" dirty="0" smtClean="0"/>
          </a:p>
          <a:p>
            <a:pPr algn="just" rtl="1" eaLnBrk="1" hangingPunct="1"/>
            <a:endParaRPr lang="en-US" dirty="0" smtClean="0"/>
          </a:p>
        </p:txBody>
      </p:sp>
    </p:spTree>
    <p:extLst>
      <p:ext uri="{BB962C8B-B14F-4D97-AF65-F5344CB8AC3E}">
        <p14:creationId xmlns:p14="http://schemas.microsoft.com/office/powerpoint/2010/main" val="19982279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ar-EG" b="1" dirty="0" smtClean="0">
                <a:solidFill>
                  <a:srgbClr val="89006F"/>
                </a:solidFill>
              </a:rPr>
              <a:t>خامساً : خطوط الكنتور</a:t>
            </a:r>
            <a:endParaRPr lang="en-US" dirty="0" smtClean="0">
              <a:solidFill>
                <a:srgbClr val="89006F"/>
              </a:solidFill>
            </a:endParaRPr>
          </a:p>
        </p:txBody>
      </p:sp>
      <p:sp>
        <p:nvSpPr>
          <p:cNvPr id="3" name="Content Placeholder 2"/>
          <p:cNvSpPr>
            <a:spLocks noGrp="1"/>
          </p:cNvSpPr>
          <p:nvPr>
            <p:ph sz="quarter" idx="1"/>
          </p:nvPr>
        </p:nvSpPr>
        <p:spPr>
          <a:xfrm>
            <a:off x="301625" y="1527175"/>
            <a:ext cx="8504238" cy="4572000"/>
          </a:xfrm>
        </p:spPr>
        <p:txBody>
          <a:bodyPr>
            <a:normAutofit lnSpcReduction="10000"/>
          </a:bodyPr>
          <a:lstStyle/>
          <a:p>
            <a:pPr marL="274320" indent="-274320" algn="just" rtl="1" eaLnBrk="1" fontAlgn="auto" hangingPunct="1">
              <a:spcAft>
                <a:spcPts val="0"/>
              </a:spcAft>
              <a:buFont typeface="Wingdings 2"/>
              <a:buChar char=""/>
              <a:defRPr/>
            </a:pPr>
            <a:r>
              <a:rPr lang="ar-EG" dirty="0" smtClean="0"/>
              <a:t>تعتمد طريقة خطوط الكنتور على قطع الأرض بمستويات أفقية وهمية ذات مناسيب مختلفة، ثم رسم خطوط تقاطع هذه المستويات مع سطح الأرض، وهذه الطرقة الشائعة الاستخدام في الخرائط الطبوغرافية.</a:t>
            </a:r>
          </a:p>
          <a:p>
            <a:pPr marL="274320" indent="-274320" algn="just" rtl="1" eaLnBrk="1" fontAlgn="auto" hangingPunct="1">
              <a:spcAft>
                <a:spcPts val="0"/>
              </a:spcAft>
              <a:buFont typeface="Wingdings 2"/>
              <a:buChar char=""/>
              <a:defRPr/>
            </a:pPr>
            <a:r>
              <a:rPr lang="ar-EG" dirty="0" smtClean="0"/>
              <a:t>ظهرت طريقة خطوط الكنتور لأول مرة على يد المهندس كروكيرس </a:t>
            </a:r>
            <a:r>
              <a:rPr lang="en-US" dirty="0" err="1" smtClean="0"/>
              <a:t>Gruguis</a:t>
            </a:r>
            <a:r>
              <a:rPr lang="ar-EG" dirty="0" smtClean="0"/>
              <a:t> عام 1930 لبيان خطوط المناسيب فى أعماق نهر مرويد لغرض الملاحة، وكانت أول خريطة ذات قيمة علمية التي قام بإنشائها دوبى تريال </a:t>
            </a:r>
            <a:r>
              <a:rPr lang="en-US" dirty="0" smtClean="0"/>
              <a:t>  </a:t>
            </a:r>
            <a:r>
              <a:rPr lang="en-US" dirty="0" err="1" smtClean="0"/>
              <a:t>Dupian</a:t>
            </a:r>
            <a:r>
              <a:rPr lang="en-US" dirty="0" smtClean="0"/>
              <a:t> </a:t>
            </a:r>
            <a:r>
              <a:rPr lang="en-US" dirty="0" err="1" smtClean="0"/>
              <a:t>Trie</a:t>
            </a:r>
            <a:r>
              <a:rPr lang="en-GB" dirty="0" smtClean="0"/>
              <a:t>l</a:t>
            </a:r>
            <a:r>
              <a:rPr lang="ar-EG" dirty="0" smtClean="0"/>
              <a:t> وذلك لتوضيح خطوط المناسيب فى فرنسا. </a:t>
            </a:r>
          </a:p>
          <a:p>
            <a:pPr marL="274320" indent="-274320" algn="just" rtl="1" eaLnBrk="1" fontAlgn="auto" hangingPunct="1">
              <a:spcAft>
                <a:spcPts val="0"/>
              </a:spcAft>
              <a:buFont typeface="Wingdings 2"/>
              <a:buChar char=""/>
              <a:defRPr/>
            </a:pPr>
            <a:r>
              <a:rPr lang="ar-EG" dirty="0" smtClean="0"/>
              <a:t>ونظراً لأن طريقة خطوط الكنتور تعتبر من أدق الطرق تعبيراً عن تفاصيل انحدار وتضرس سطح الأرض، فإنها أكثر الطرق شيوعاً واستخداماً فى رسم الخرائط الطبوغرافية والتضاريسية؛ ولذلك كثيراً ما تعرف الخريطة التضاريسية بالخريطة الكنتورية .</a:t>
            </a:r>
            <a:endParaRPr lang="en-US" dirty="0" smtClean="0"/>
          </a:p>
          <a:p>
            <a:pPr marL="274320" indent="-274320" algn="just" rtl="1" eaLnBrk="1" fontAlgn="auto" hangingPunct="1">
              <a:spcAft>
                <a:spcPts val="0"/>
              </a:spcAft>
              <a:buFont typeface="Wingdings 2"/>
              <a:buChar char=""/>
              <a:defRPr/>
            </a:pPr>
            <a:endParaRPr lang="en-US" dirty="0" smtClean="0"/>
          </a:p>
          <a:p>
            <a:pPr marL="274320" indent="-274320" algn="r" rtl="1" eaLnBrk="1" fontAlgn="auto" hangingPunct="1">
              <a:spcAft>
                <a:spcPts val="0"/>
              </a:spcAft>
              <a:buFont typeface="Wingdings 2"/>
              <a:buChar char=""/>
              <a:defRPr/>
            </a:pPr>
            <a:endParaRPr lang="en-US" dirty="0"/>
          </a:p>
        </p:txBody>
      </p:sp>
    </p:spTree>
    <p:extLst>
      <p:ext uri="{BB962C8B-B14F-4D97-AF65-F5344CB8AC3E}">
        <p14:creationId xmlns:p14="http://schemas.microsoft.com/office/powerpoint/2010/main" val="20606422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rtl="1" eaLnBrk="1" hangingPunct="1"/>
            <a:r>
              <a:rPr lang="ar-EG" b="1" smtClean="0">
                <a:solidFill>
                  <a:srgbClr val="89006F"/>
                </a:solidFill>
              </a:rPr>
              <a:t>طريقة خطوط الكنتور</a:t>
            </a:r>
            <a:endParaRPr lang="en-US" smtClean="0">
              <a:solidFill>
                <a:srgbClr val="89006F"/>
              </a:solidFill>
            </a:endParaRPr>
          </a:p>
        </p:txBody>
      </p:sp>
      <p:sp>
        <p:nvSpPr>
          <p:cNvPr id="34819" name="Content Placeholder 4"/>
          <p:cNvSpPr>
            <a:spLocks noGrp="1"/>
          </p:cNvSpPr>
          <p:nvPr>
            <p:ph sz="quarter" idx="1"/>
          </p:nvPr>
        </p:nvSpPr>
        <p:spPr>
          <a:xfrm>
            <a:off x="301625" y="1527175"/>
            <a:ext cx="8504238" cy="4572000"/>
          </a:xfrm>
        </p:spPr>
        <p:txBody>
          <a:bodyPr/>
          <a:lstStyle/>
          <a:p>
            <a:pPr algn="just" rtl="1" eaLnBrk="1" hangingPunct="1"/>
            <a:endParaRPr lang="ar-EG" smtClean="0"/>
          </a:p>
          <a:p>
            <a:pPr algn="just" rtl="1" eaLnBrk="1" hangingPunct="1"/>
            <a:endParaRPr lang="en-US" smtClean="0"/>
          </a:p>
        </p:txBody>
      </p:sp>
      <p:pic>
        <p:nvPicPr>
          <p:cNvPr id="34820"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0125" y="1785938"/>
            <a:ext cx="7143750" cy="428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557793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ar-EG" b="1" smtClean="0">
                <a:solidFill>
                  <a:srgbClr val="89006F"/>
                </a:solidFill>
              </a:rPr>
              <a:t>خصائص خطوط الكنتور </a:t>
            </a:r>
            <a:endParaRPr lang="en-US" smtClean="0">
              <a:solidFill>
                <a:srgbClr val="89006F"/>
              </a:solidFill>
            </a:endParaRPr>
          </a:p>
        </p:txBody>
      </p:sp>
      <p:sp>
        <p:nvSpPr>
          <p:cNvPr id="3" name="Content Placeholder 2"/>
          <p:cNvSpPr>
            <a:spLocks noGrp="1"/>
          </p:cNvSpPr>
          <p:nvPr>
            <p:ph sz="quarter" idx="1"/>
          </p:nvPr>
        </p:nvSpPr>
        <p:spPr>
          <a:xfrm>
            <a:off x="301625" y="1527175"/>
            <a:ext cx="8504238" cy="4572000"/>
          </a:xfrm>
        </p:spPr>
        <p:txBody>
          <a:bodyPr>
            <a:normAutofit fontScale="85000" lnSpcReduction="10000"/>
          </a:bodyPr>
          <a:lstStyle/>
          <a:p>
            <a:pPr marL="274320" indent="-274320" algn="just" rtl="1" eaLnBrk="1" fontAlgn="auto" hangingPunct="1">
              <a:spcAft>
                <a:spcPts val="0"/>
              </a:spcAft>
              <a:buFont typeface="Wingdings 2"/>
              <a:buChar char=""/>
              <a:defRPr/>
            </a:pPr>
            <a:r>
              <a:rPr lang="ar-EG" dirty="0" smtClean="0"/>
              <a:t>جميع النقط الواقعة على خط كنتور معين ذات منسوب واحد ثابت .</a:t>
            </a:r>
            <a:endParaRPr lang="en-US" dirty="0" smtClean="0"/>
          </a:p>
          <a:p>
            <a:pPr marL="274320" indent="-274320" algn="just" rtl="1" eaLnBrk="1" fontAlgn="auto" hangingPunct="1">
              <a:spcAft>
                <a:spcPts val="0"/>
              </a:spcAft>
              <a:buFont typeface="Wingdings 2"/>
              <a:buChar char=""/>
              <a:defRPr/>
            </a:pPr>
            <a:r>
              <a:rPr lang="ar-EG" dirty="0" smtClean="0"/>
              <a:t>تتقارب خطوط الكنتور فى الانحدارات الشديدة وتتباعد فى الأراضي السهلة الانحدار.</a:t>
            </a:r>
            <a:endParaRPr lang="en-US" dirty="0" smtClean="0"/>
          </a:p>
          <a:p>
            <a:pPr marL="274320" indent="-274320" algn="just" rtl="1" eaLnBrk="1" fontAlgn="auto" hangingPunct="1">
              <a:spcAft>
                <a:spcPts val="0"/>
              </a:spcAft>
              <a:buFont typeface="Wingdings 2"/>
              <a:buChar char=""/>
              <a:defRPr/>
            </a:pPr>
            <a:r>
              <a:rPr lang="ar-EG" dirty="0" smtClean="0"/>
              <a:t>إذا كانت أبعاد خطوط الكنتور عن بعضها متساوية دلت على أن ارض منتظمة الميل والعكس صحيح.</a:t>
            </a:r>
            <a:endParaRPr lang="en-US" dirty="0" smtClean="0"/>
          </a:p>
          <a:p>
            <a:pPr marL="274320" indent="-274320" algn="just" rtl="1" eaLnBrk="1" fontAlgn="auto" hangingPunct="1">
              <a:spcAft>
                <a:spcPts val="0"/>
              </a:spcAft>
              <a:buFont typeface="Wingdings 2"/>
              <a:buChar char=""/>
              <a:defRPr/>
            </a:pPr>
            <a:r>
              <a:rPr lang="ar-EG" dirty="0" smtClean="0"/>
              <a:t>لا تتقاطع خطوط الكنتور إلا نادراً فى حالة الكهوف أو وجود تجويف .</a:t>
            </a:r>
            <a:endParaRPr lang="en-US" dirty="0" smtClean="0"/>
          </a:p>
          <a:p>
            <a:pPr marL="274320" indent="-274320" algn="just" rtl="1" eaLnBrk="1" fontAlgn="auto" hangingPunct="1">
              <a:spcAft>
                <a:spcPts val="0"/>
              </a:spcAft>
              <a:buFont typeface="Wingdings 2"/>
              <a:buChar char=""/>
              <a:defRPr/>
            </a:pPr>
            <a:r>
              <a:rPr lang="ar-EG" dirty="0" smtClean="0"/>
              <a:t>تتماس خطوط الكنتور فى نقطة واحدة أو خط واحد، ويكون ذلك فى حالة انخفاض أو ارتفاع رأسي كما فى حالة الجروف.</a:t>
            </a:r>
          </a:p>
          <a:p>
            <a:pPr marL="274320" indent="-274320" algn="just" rtl="1" eaLnBrk="1" fontAlgn="auto" hangingPunct="1">
              <a:spcAft>
                <a:spcPts val="0"/>
              </a:spcAft>
              <a:buFont typeface="Wingdings 2"/>
              <a:buChar char=""/>
              <a:defRPr/>
            </a:pPr>
            <a:r>
              <a:rPr lang="ar-EG" dirty="0" smtClean="0"/>
              <a:t>تكون خطوط الكنتور على شكل حرف </a:t>
            </a:r>
            <a:r>
              <a:rPr lang="en-GB" dirty="0" smtClean="0"/>
              <a:t>v</a:t>
            </a:r>
            <a:r>
              <a:rPr lang="ar-EG" dirty="0" smtClean="0"/>
              <a:t> في حالة الأودية النهرية ويكون التقعر لأسفل.</a:t>
            </a:r>
          </a:p>
          <a:p>
            <a:pPr marL="274320" indent="-274320" algn="just" rtl="1" eaLnBrk="1" fontAlgn="auto" hangingPunct="1">
              <a:spcAft>
                <a:spcPts val="0"/>
              </a:spcAft>
              <a:buFont typeface="Wingdings 2"/>
              <a:buChar char=""/>
              <a:defRPr/>
            </a:pPr>
            <a:r>
              <a:rPr lang="ar-EG" dirty="0" smtClean="0"/>
              <a:t>تكون خطوط الكنتور على شكل حرف </a:t>
            </a:r>
            <a:r>
              <a:rPr lang="en-GB" dirty="0" smtClean="0"/>
              <a:t>u</a:t>
            </a:r>
            <a:r>
              <a:rPr lang="ar-EG" dirty="0" smtClean="0"/>
              <a:t> في حالة</a:t>
            </a:r>
            <a:r>
              <a:rPr lang="en-GB" dirty="0" smtClean="0"/>
              <a:t> </a:t>
            </a:r>
            <a:r>
              <a:rPr lang="ar-EG" dirty="0" smtClean="0"/>
              <a:t> القباب ويكون التحدب لأسفل.</a:t>
            </a:r>
            <a:endParaRPr lang="en-US" dirty="0" smtClean="0"/>
          </a:p>
          <a:p>
            <a:pPr marL="274320" indent="-274320" algn="just" rtl="1" eaLnBrk="1" fontAlgn="auto" hangingPunct="1">
              <a:spcAft>
                <a:spcPts val="0"/>
              </a:spcAft>
              <a:buFont typeface="Wingdings 2"/>
              <a:buChar char=""/>
              <a:defRPr/>
            </a:pPr>
            <a:r>
              <a:rPr lang="ar-EG" dirty="0" smtClean="0"/>
              <a:t>جميع خطوط الكنتور يجب أن تتكون مقفلة حتى ولو كان ذلك خارج لوحة الرسم، أي تقفل أو تنتهي عند أطار الخريطة ؛ إذ أن خط الكنتور لاينتهى ولا يتوقف .</a:t>
            </a:r>
            <a:endParaRPr lang="en-US" dirty="0"/>
          </a:p>
        </p:txBody>
      </p:sp>
    </p:spTree>
    <p:extLst>
      <p:ext uri="{BB962C8B-B14F-4D97-AF65-F5344CB8AC3E}">
        <p14:creationId xmlns:p14="http://schemas.microsoft.com/office/powerpoint/2010/main" val="2091176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ar-EG" smtClean="0">
                <a:solidFill>
                  <a:srgbClr val="89006F"/>
                </a:solidFill>
              </a:rPr>
              <a:t>النقط الواقعة على خط كنتور معين ذات منسوب واحد ثابت </a:t>
            </a:r>
            <a:endParaRPr lang="en-US" smtClean="0">
              <a:solidFill>
                <a:srgbClr val="89006F"/>
              </a:solidFill>
            </a:endParaRPr>
          </a:p>
        </p:txBody>
      </p:sp>
      <p:pic>
        <p:nvPicPr>
          <p:cNvPr id="36867"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1071563" y="1857375"/>
            <a:ext cx="7000875" cy="4071938"/>
          </a:xfrm>
          <a:noFill/>
        </p:spPr>
      </p:pic>
    </p:spTree>
    <p:extLst>
      <p:ext uri="{BB962C8B-B14F-4D97-AF65-F5344CB8AC3E}">
        <p14:creationId xmlns:p14="http://schemas.microsoft.com/office/powerpoint/2010/main" val="894734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ar-EG" sz="2200" b="1" dirty="0" smtClean="0"/>
              <a:t>تتقارب خطوط الكنتور فى الانحدارات الشديدة وتتباعد كلما قل الانحدار</a:t>
            </a:r>
            <a:r>
              <a:rPr lang="ar-EG" sz="2400" b="1" dirty="0" smtClean="0"/>
              <a:t/>
            </a:r>
            <a:br>
              <a:rPr lang="ar-EG" sz="2400" b="1" dirty="0" smtClean="0"/>
            </a:br>
            <a:r>
              <a:rPr lang="ar-EG" sz="2200" b="1" dirty="0" smtClean="0"/>
              <a:t>تتساوي المسافات بين خطوط الكنتور في الانحدارات المنتظمة ولاتتساوي في الانحدرات غير المنتظمة</a:t>
            </a:r>
            <a:endParaRPr lang="en-US" sz="2200" b="1" dirty="0"/>
          </a:p>
        </p:txBody>
      </p:sp>
      <p:pic>
        <p:nvPicPr>
          <p:cNvPr id="37891"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857250" y="1785938"/>
            <a:ext cx="7429500" cy="4286250"/>
          </a:xfrm>
          <a:noFill/>
        </p:spPr>
      </p:pic>
    </p:spTree>
    <p:extLst>
      <p:ext uri="{BB962C8B-B14F-4D97-AF65-F5344CB8AC3E}">
        <p14:creationId xmlns:p14="http://schemas.microsoft.com/office/powerpoint/2010/main" val="33756334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rtl="1" eaLnBrk="1" hangingPunct="1"/>
            <a:r>
              <a:rPr lang="ar-EG" sz="2400" b="1" smtClean="0">
                <a:solidFill>
                  <a:srgbClr val="89006F"/>
                </a:solidFill>
              </a:rPr>
              <a:t>خطوط الكنتور شديدة التعاريج في الأراضي الوعرة وعكس ذلك في الأراضي السهلية</a:t>
            </a:r>
            <a:endParaRPr lang="en-US" sz="2400" b="1" smtClean="0">
              <a:solidFill>
                <a:srgbClr val="89006F"/>
              </a:solidFill>
            </a:endParaRPr>
          </a:p>
        </p:txBody>
      </p:sp>
      <p:pic>
        <p:nvPicPr>
          <p:cNvPr id="38915"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714375" y="1785938"/>
            <a:ext cx="7715250" cy="4286250"/>
          </a:xfrm>
          <a:noFill/>
        </p:spPr>
      </p:pic>
    </p:spTree>
    <p:extLst>
      <p:ext uri="{BB962C8B-B14F-4D97-AF65-F5344CB8AC3E}">
        <p14:creationId xmlns:p14="http://schemas.microsoft.com/office/powerpoint/2010/main" val="21397276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pPr eaLnBrk="1" hangingPunct="1"/>
            <a:r>
              <a:rPr lang="ar-EG" sz="2400" b="1" smtClean="0">
                <a:solidFill>
                  <a:srgbClr val="89006F"/>
                </a:solidFill>
              </a:rPr>
              <a:t>تماس خطوط الكنتور في حالة الجروف الرأسية</a:t>
            </a:r>
            <a:endParaRPr lang="en-US" sz="2400" b="1" smtClean="0">
              <a:solidFill>
                <a:srgbClr val="89006F"/>
              </a:solidFill>
            </a:endParaRPr>
          </a:p>
        </p:txBody>
      </p:sp>
      <p:pic>
        <p:nvPicPr>
          <p:cNvPr id="39939"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857250" y="1785938"/>
            <a:ext cx="7429500" cy="4214812"/>
          </a:xfrm>
          <a:noFill/>
        </p:spPr>
      </p:pic>
    </p:spTree>
    <p:extLst>
      <p:ext uri="{BB962C8B-B14F-4D97-AF65-F5344CB8AC3E}">
        <p14:creationId xmlns:p14="http://schemas.microsoft.com/office/powerpoint/2010/main" val="2303007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142875"/>
            <a:ext cx="8534400" cy="928688"/>
          </a:xfrm>
        </p:spPr>
        <p:txBody>
          <a:bodyPr>
            <a:normAutofit fontScale="90000"/>
          </a:bodyPr>
          <a:lstStyle/>
          <a:p>
            <a:pPr rtl="1" eaLnBrk="1" fontAlgn="auto" hangingPunct="1">
              <a:spcAft>
                <a:spcPts val="0"/>
              </a:spcAft>
              <a:defRPr/>
            </a:pPr>
            <a:r>
              <a:rPr lang="ar-EG" sz="1100" dirty="0" smtClean="0"/>
              <a:t/>
            </a:r>
            <a:br>
              <a:rPr lang="ar-EG" sz="1100" dirty="0" smtClean="0"/>
            </a:br>
            <a:r>
              <a:rPr lang="ar-EG" sz="1100" dirty="0" smtClean="0"/>
              <a:t/>
            </a:r>
            <a:br>
              <a:rPr lang="ar-EG" sz="1100" dirty="0" smtClean="0"/>
            </a:br>
            <a:r>
              <a:rPr lang="ar-EG" sz="1100" dirty="0" smtClean="0"/>
              <a:t/>
            </a:r>
            <a:br>
              <a:rPr lang="ar-EG" sz="1100" dirty="0" smtClean="0"/>
            </a:br>
            <a:r>
              <a:rPr lang="ar-EG" sz="1100" dirty="0" smtClean="0"/>
              <a:t/>
            </a:r>
            <a:br>
              <a:rPr lang="ar-EG" sz="1100" dirty="0" smtClean="0"/>
            </a:br>
            <a:r>
              <a:rPr lang="ar-EG" sz="1100" dirty="0" smtClean="0"/>
              <a:t/>
            </a:r>
            <a:br>
              <a:rPr lang="ar-EG" sz="1100" dirty="0" smtClean="0"/>
            </a:br>
            <a:r>
              <a:rPr lang="ar-EG" sz="1100" dirty="0" smtClean="0"/>
              <a:t/>
            </a:r>
            <a:br>
              <a:rPr lang="ar-EG" sz="1100" dirty="0" smtClean="0"/>
            </a:br>
            <a:r>
              <a:rPr lang="ar-EG" sz="1100" dirty="0" smtClean="0"/>
              <a:t/>
            </a:r>
            <a:br>
              <a:rPr lang="ar-EG" sz="1100" dirty="0" smtClean="0"/>
            </a:br>
            <a:r>
              <a:rPr lang="ar-EG" sz="1100" dirty="0" smtClean="0"/>
              <a:t/>
            </a:r>
            <a:br>
              <a:rPr lang="ar-EG" sz="1100" dirty="0" smtClean="0"/>
            </a:br>
            <a:r>
              <a:rPr lang="ar-EG" sz="1100" dirty="0" smtClean="0"/>
              <a:t/>
            </a:r>
            <a:br>
              <a:rPr lang="ar-EG" sz="1100" dirty="0" smtClean="0"/>
            </a:br>
            <a:r>
              <a:rPr lang="ar-EG" sz="2200" b="1" dirty="0" smtClean="0"/>
              <a:t>تكون خطوط الكنتور على شكل حرف </a:t>
            </a:r>
            <a:r>
              <a:rPr lang="en-GB" sz="2200" b="1" dirty="0" smtClean="0"/>
              <a:t>v</a:t>
            </a:r>
            <a:r>
              <a:rPr lang="ar-EG" sz="2200" b="1" dirty="0" smtClean="0"/>
              <a:t> في حالة الأودية النهرية ويكون التقعر لأسفل</a:t>
            </a:r>
            <a:br>
              <a:rPr lang="ar-EG" sz="2200" b="1" dirty="0" smtClean="0"/>
            </a:br>
            <a:r>
              <a:rPr lang="ar-EG" sz="2200" b="1" dirty="0" smtClean="0"/>
              <a:t>تكون خطوط الكنتور على شكل حرف </a:t>
            </a:r>
            <a:r>
              <a:rPr lang="en-GB" sz="2200" b="1" dirty="0" smtClean="0"/>
              <a:t>u</a:t>
            </a:r>
            <a:r>
              <a:rPr lang="ar-EG" sz="2200" b="1" dirty="0" smtClean="0"/>
              <a:t> في حالة</a:t>
            </a:r>
            <a:r>
              <a:rPr lang="en-GB" sz="2200" b="1" dirty="0" smtClean="0"/>
              <a:t> </a:t>
            </a:r>
            <a:r>
              <a:rPr lang="ar-EG" sz="2200" b="1" dirty="0" smtClean="0"/>
              <a:t> القباب ويكون التحدب لأسفل</a:t>
            </a:r>
            <a:endParaRPr lang="en-US" sz="2200" b="1" dirty="0"/>
          </a:p>
        </p:txBody>
      </p:sp>
      <p:pic>
        <p:nvPicPr>
          <p:cNvPr id="40963"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a:xfrm>
            <a:off x="642938" y="1714500"/>
            <a:ext cx="7858125" cy="4286250"/>
          </a:xfrm>
          <a:noFill/>
        </p:spPr>
      </p:pic>
    </p:spTree>
    <p:extLst>
      <p:ext uri="{BB962C8B-B14F-4D97-AF65-F5344CB8AC3E}">
        <p14:creationId xmlns:p14="http://schemas.microsoft.com/office/powerpoint/2010/main" val="29891359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9" descr="full-20earth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381000"/>
            <a:ext cx="5715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3" name="WordArt 6"/>
          <p:cNvSpPr>
            <a:spLocks noChangeArrowheads="1" noChangeShapeType="1" noTextEdit="1"/>
          </p:cNvSpPr>
          <p:nvPr/>
        </p:nvSpPr>
        <p:spPr bwMode="auto">
          <a:xfrm>
            <a:off x="1828800" y="1371600"/>
            <a:ext cx="5410200" cy="3200400"/>
          </a:xfrm>
          <a:prstGeom prst="rect">
            <a:avLst/>
          </a:prstGeom>
        </p:spPr>
        <p:txBody>
          <a:bodyPr wrap="none" fromWordArt="1">
            <a:prstTxWarp prst="textPlain">
              <a:avLst>
                <a:gd name="adj" fmla="val 50938"/>
              </a:avLst>
            </a:prstTxWarp>
          </a:bodyPr>
          <a:lstStyle/>
          <a:p>
            <a:pPr algn="ctr" rtl="1" fontAlgn="base">
              <a:spcBef>
                <a:spcPct val="0"/>
              </a:spcBef>
              <a:spcAft>
                <a:spcPct val="0"/>
              </a:spcAft>
            </a:pPr>
            <a:r>
              <a:rPr lang="ar-SA"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rPr>
              <a:t>البرامج الرقمية</a:t>
            </a:r>
          </a:p>
          <a:p>
            <a:pPr algn="ctr" rtl="1" fontAlgn="base">
              <a:spcBef>
                <a:spcPct val="0"/>
              </a:spcBef>
              <a:spcAft>
                <a:spcPct val="0"/>
              </a:spcAft>
            </a:pPr>
            <a:r>
              <a:rPr lang="ar-SA"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rPr>
              <a:t>وخرائط أشكال سطح الأرض</a:t>
            </a:r>
          </a:p>
          <a:p>
            <a:pPr algn="ctr" rtl="1" fontAlgn="base">
              <a:spcBef>
                <a:spcPct val="0"/>
              </a:spcBef>
              <a:spcAft>
                <a:spcPct val="0"/>
              </a:spcAft>
            </a:pPr>
            <a:r>
              <a:rPr lang="ar-SA"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rPr>
              <a:t>الإنتاج والتحليل</a:t>
            </a:r>
            <a:endParaRPr lang="en-US" sz="3600" kern="10" dirty="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endParaRPr>
          </a:p>
        </p:txBody>
      </p:sp>
    </p:spTree>
    <p:extLst>
      <p:ext uri="{BB962C8B-B14F-4D97-AF65-F5344CB8AC3E}">
        <p14:creationId xmlns:p14="http://schemas.microsoft.com/office/powerpoint/2010/main" val="1106649696"/>
      </p:ext>
    </p:extLst>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ar-EG" b="1" dirty="0" smtClean="0"/>
              <a:t>أنواع خطوط الكنتور</a:t>
            </a:r>
            <a:endParaRPr lang="en-US" dirty="0"/>
          </a:p>
        </p:txBody>
      </p:sp>
      <p:sp>
        <p:nvSpPr>
          <p:cNvPr id="50179" name="Content Placeholder 2"/>
          <p:cNvSpPr>
            <a:spLocks noGrp="1"/>
          </p:cNvSpPr>
          <p:nvPr>
            <p:ph sz="quarter" idx="1"/>
          </p:nvPr>
        </p:nvSpPr>
        <p:spPr>
          <a:xfrm>
            <a:off x="301625" y="1527175"/>
            <a:ext cx="8504238" cy="4572000"/>
          </a:xfrm>
        </p:spPr>
        <p:txBody>
          <a:bodyPr/>
          <a:lstStyle/>
          <a:p>
            <a:pPr algn="just" rtl="1" eaLnBrk="1" hangingPunct="1"/>
            <a:r>
              <a:rPr lang="ar-EG" sz="2400" b="1" smtClean="0"/>
              <a:t>خطوط الهيئة</a:t>
            </a:r>
            <a:r>
              <a:rPr lang="ar-EG" smtClean="0"/>
              <a:t>: خطوط وهمية تمر بالمناطق ذات المنسوب الواحد ، والفرق بينها وبين خطوط الكنتور أن الأخيرة تمت نتيجة عمليات مساحية دقيقة، والفارق الشكلي بين النوعين أن خطوط الهيئة ترسم بشكل متقطع بينما خطوط الكنتور ترسم بشكل متصل.</a:t>
            </a:r>
          </a:p>
          <a:p>
            <a:pPr algn="just" rtl="1" eaLnBrk="1" hangingPunct="1">
              <a:buFont typeface="Wingdings 2" pitchFamily="18" charset="2"/>
              <a:buNone/>
            </a:pPr>
            <a:endParaRPr lang="ar-EG" smtClean="0"/>
          </a:p>
          <a:p>
            <a:pPr algn="just" rtl="1" eaLnBrk="1" hangingPunct="1"/>
            <a:r>
              <a:rPr lang="ar-EG" sz="2400" b="1" smtClean="0"/>
              <a:t>خطوط الكنتور المتميزة</a:t>
            </a:r>
            <a:r>
              <a:rPr lang="ar-EG" smtClean="0"/>
              <a:t>: هي خطوط كنتور لها أهمية قصوى، لذلك يلزم توضيحها وأبرزاها بشكل أواضح. فمثلاً خط كنتور 102 متر فى مصر فى محافظة أسوان يحدد المناطق المزروعة والمستصلحة، كما يحدد امتداد سهل كوم أمبو. ويرسم خط الكنتور المتميز بشكل أكثر سمكاً حتى يكون أكثر وضوحاً وتمييزاً عن بقية الخطوط الكنتورية فى الخريطة.</a:t>
            </a:r>
            <a:endParaRPr lang="en-US" smtClean="0"/>
          </a:p>
          <a:p>
            <a:pPr algn="just" rtl="1" eaLnBrk="1" hangingPunct="1"/>
            <a:endParaRPr lang="en-US" smtClean="0"/>
          </a:p>
          <a:p>
            <a:pPr algn="r" rtl="1" eaLnBrk="1" hangingPunct="1"/>
            <a:endParaRPr lang="en-US" smtClean="0"/>
          </a:p>
        </p:txBody>
      </p:sp>
    </p:spTree>
    <p:extLst>
      <p:ext uri="{BB962C8B-B14F-4D97-AF65-F5344CB8AC3E}">
        <p14:creationId xmlns:p14="http://schemas.microsoft.com/office/powerpoint/2010/main" val="29059332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ar-EG" b="1" dirty="0" smtClean="0"/>
              <a:t>أنواع خطوط الكنتور</a:t>
            </a:r>
            <a:endParaRPr lang="en-US" dirty="0"/>
          </a:p>
        </p:txBody>
      </p:sp>
      <p:sp>
        <p:nvSpPr>
          <p:cNvPr id="51203" name="Content Placeholder 2"/>
          <p:cNvSpPr>
            <a:spLocks noGrp="1"/>
          </p:cNvSpPr>
          <p:nvPr>
            <p:ph sz="quarter" idx="1"/>
          </p:nvPr>
        </p:nvSpPr>
        <p:spPr>
          <a:xfrm>
            <a:off x="301625" y="1527175"/>
            <a:ext cx="8504238" cy="4572000"/>
          </a:xfrm>
        </p:spPr>
        <p:txBody>
          <a:bodyPr/>
          <a:lstStyle/>
          <a:p>
            <a:pPr algn="just" rtl="1" eaLnBrk="1" hangingPunct="1"/>
            <a:r>
              <a:rPr lang="ar-EG" sz="2400" b="1" smtClean="0"/>
              <a:t>خطوط الكنتور الرئيسية</a:t>
            </a:r>
            <a:r>
              <a:rPr lang="ar-EG" smtClean="0"/>
              <a:t>: تشبه هذه الخطوط الكنتورية خطوط الكنتور المتميزة فى طريقة رسمها، من حيث أنها ترسم بسمك أكبر من السمك الذي ترسم به بقية الخطوط الكنتورية فى الخريطة ، ولكن الفارق الرئيسي بينهما هو أن الخطوط المتميزة لا تعدو خطاً واحداً فى الخريطة كلها يحدد لنا ظاهرة بشرية أو طبيعية . إما خطوط الكنتور الرئيسية فإنها ترسم بفاصل رأسي أكبر من الخطوط الكنتور العادية فى الخريطة ، فمثلاً إذا كان عندنا خريطة كنتورية الفاصل الرأسي بين خطوط الكنتور 10 متر، وقمنا برسم الخطوط الكنتورية كلها بسمك واحد رفيع ، ثم قمنا برسم الخطوط الكنتورية على ارتفاعات 50، 100، 150، 200 بسمك أكبر فإن هذه الخطوط تصبح خطوط كنتورية رئيسية.</a:t>
            </a:r>
            <a:endParaRPr lang="en-US" smtClean="0"/>
          </a:p>
        </p:txBody>
      </p:sp>
    </p:spTree>
    <p:extLst>
      <p:ext uri="{BB962C8B-B14F-4D97-AF65-F5344CB8AC3E}">
        <p14:creationId xmlns:p14="http://schemas.microsoft.com/office/powerpoint/2010/main" val="16278847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eaLnBrk="1" hangingPunct="1">
              <a:defRPr/>
            </a:pPr>
            <a:r>
              <a:rPr lang="ar-EG" b="1" dirty="0" smtClean="0"/>
              <a:t>أنواع خطوط الكنتور</a:t>
            </a:r>
            <a:endParaRPr lang="en-US" dirty="0"/>
          </a:p>
        </p:txBody>
      </p:sp>
      <p:sp>
        <p:nvSpPr>
          <p:cNvPr id="52227" name="Content Placeholder 2"/>
          <p:cNvSpPr>
            <a:spLocks noGrp="1"/>
          </p:cNvSpPr>
          <p:nvPr>
            <p:ph sz="quarter" idx="1"/>
          </p:nvPr>
        </p:nvSpPr>
        <p:spPr>
          <a:xfrm>
            <a:off x="301625" y="1527175"/>
            <a:ext cx="8504238" cy="4572000"/>
          </a:xfrm>
        </p:spPr>
        <p:txBody>
          <a:bodyPr/>
          <a:lstStyle/>
          <a:p>
            <a:pPr algn="just" rtl="1" eaLnBrk="1" hangingPunct="1"/>
            <a:r>
              <a:rPr lang="ar-EG" sz="2400" b="1" smtClean="0"/>
              <a:t>خطوط الكنتور المتوسطة </a:t>
            </a:r>
            <a:r>
              <a:rPr lang="ar-EG" smtClean="0"/>
              <a:t>(العادية): المقصود بخطوط الكنتور المتوسطة هي خطوط الكنتور العادية، فإذا قمنا بإبراز خط واحد من هذه الخطوط كان خط الكنتور المتميز، وإذا قمنا بإبراز مجموعة من هذه الخطوط ذات فاصل رأسي موحد كانت خطوط الكنتور الرئيسية، وإذا لم نقم بهذا أو ذاك وتركنا الخطوط الكنتورية كما هي كانت خطوط الكنتور العادية أو المتوسطة.</a:t>
            </a:r>
          </a:p>
          <a:p>
            <a:pPr algn="just" rtl="1" eaLnBrk="1" hangingPunct="1"/>
            <a:r>
              <a:rPr lang="ar-EG" sz="2400" b="1" smtClean="0"/>
              <a:t>خطوط الكنتور الإضافية</a:t>
            </a:r>
            <a:r>
              <a:rPr lang="ar-EG" smtClean="0"/>
              <a:t>: لا ترسم بالضرورة فى جميع أجزاء الخريطة، ولكنها توقع فقط فى المناطق التي تحتاج إلى أبراز جميع التفاصيل الطبوغرافية للمنطقة، ومن هنا فإن الفاصل الرأسي لخطوط الكنتور الإضافية عادة ما يكون نصف الفاصل الكنتورى العادي  للخريطة، وترسم بسمك أصغر من خط الكنتور العادي.</a:t>
            </a:r>
          </a:p>
          <a:p>
            <a:pPr algn="just" rtl="1" eaLnBrk="1" hangingPunct="1"/>
            <a:endParaRPr lang="en-US" smtClean="0"/>
          </a:p>
          <a:p>
            <a:pPr algn="r" rtl="1" eaLnBrk="1" hangingPunct="1"/>
            <a:endParaRPr lang="en-US" smtClean="0"/>
          </a:p>
        </p:txBody>
      </p:sp>
    </p:spTree>
    <p:extLst>
      <p:ext uri="{BB962C8B-B14F-4D97-AF65-F5344CB8AC3E}">
        <p14:creationId xmlns:p14="http://schemas.microsoft.com/office/powerpoint/2010/main" val="8671568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ar-EG" b="1" dirty="0" smtClean="0"/>
              <a:t>أنواع خطوط الكنتور</a:t>
            </a:r>
            <a:endParaRPr lang="en-US" dirty="0"/>
          </a:p>
        </p:txBody>
      </p:sp>
      <p:sp>
        <p:nvSpPr>
          <p:cNvPr id="53251" name="Content Placeholder 2"/>
          <p:cNvSpPr>
            <a:spLocks noGrp="1"/>
          </p:cNvSpPr>
          <p:nvPr>
            <p:ph sz="quarter" idx="1"/>
          </p:nvPr>
        </p:nvSpPr>
        <p:spPr>
          <a:xfrm>
            <a:off x="301625" y="1785938"/>
            <a:ext cx="8504238" cy="4313237"/>
          </a:xfrm>
        </p:spPr>
        <p:txBody>
          <a:bodyPr/>
          <a:lstStyle/>
          <a:p>
            <a:pPr algn="just" rtl="1" eaLnBrk="1" hangingPunct="1"/>
            <a:r>
              <a:rPr lang="ar-EG" sz="2400" b="1" smtClean="0"/>
              <a:t>خطوط الكنتور المبسطة</a:t>
            </a:r>
            <a:r>
              <a:rPr lang="ar-EG" smtClean="0"/>
              <a:t>: أن التعاريج والانثناءات التي توجد فى الخطوط  الكنتورية ما هي  فى الواقع إلا نتيجة تعرض سطح الأرض لعمليات مختلفة من التعرية والنحت ، ولكن تحقيقاً لبعض الأغراض الدراسية قد يحتاج الأمر إلى أن نبسط ونقلل من التعاريج والانثناءات الموجودة بالخطوط الكنتورية ، أي  ملء الفجوات التي أوجدتها عوامل التعرية المختلفة بسطح الأرض ، وسبيلنا إلى ذلك رسم خط الكنتور المبسط. والغرض من هذه الطريقة الرجوع بسطح الأرض إلى حالته التي كان عليها قبل نشاط عوامل وعمليات تشكيل سطح الأرض، خاصة الخارجية منها .</a:t>
            </a:r>
            <a:endParaRPr lang="en-US" smtClean="0"/>
          </a:p>
          <a:p>
            <a:pPr algn="just" rtl="1" eaLnBrk="1" hangingPunct="1"/>
            <a:endParaRPr lang="en-US" smtClean="0"/>
          </a:p>
        </p:txBody>
      </p:sp>
    </p:spTree>
    <p:extLst>
      <p:ext uri="{BB962C8B-B14F-4D97-AF65-F5344CB8AC3E}">
        <p14:creationId xmlns:p14="http://schemas.microsoft.com/office/powerpoint/2010/main" val="27432799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890391"/>
            <a:ext cx="4419600" cy="707886"/>
          </a:xfrm>
          <a:prstGeom prst="rect">
            <a:avLst/>
          </a:prstGeom>
        </p:spPr>
        <p:txBody>
          <a:bodyPr wrap="square">
            <a:spAutoFit/>
          </a:bodyPr>
          <a:lstStyle/>
          <a:p>
            <a:pPr algn="ctr"/>
            <a:r>
              <a:rPr lang="en-US" sz="4000" b="1" dirty="0">
                <a:ln w="31550" cmpd="sng">
                  <a:gradFill>
                    <a:gsLst>
                      <a:gs pos="25000">
                        <a:srgbClr val="0F6FC6">
                          <a:shade val="25000"/>
                          <a:satMod val="190000"/>
                        </a:srgbClr>
                      </a:gs>
                      <a:gs pos="80000">
                        <a:srgbClr val="0F6FC6">
                          <a:tint val="75000"/>
                          <a:satMod val="190000"/>
                        </a:srgbClr>
                      </a:gs>
                    </a:gsLst>
                    <a:lin ang="5400000"/>
                  </a:gradFill>
                  <a:prstDash val="solid"/>
                </a:ln>
                <a:solidFill>
                  <a:srgbClr val="FFFFFF"/>
                </a:solidFill>
                <a:effectLst>
                  <a:outerShdw blurRad="41275" dist="12700" dir="12000000" algn="tl" rotWithShape="0">
                    <a:srgbClr val="000000">
                      <a:alpha val="40000"/>
                    </a:srgbClr>
                  </a:outerShdw>
                </a:effectLst>
              </a:rPr>
              <a:t>To Be Continued</a:t>
            </a:r>
          </a:p>
        </p:txBody>
      </p:sp>
    </p:spTree>
    <p:extLst>
      <p:ext uri="{BB962C8B-B14F-4D97-AF65-F5344CB8AC3E}">
        <p14:creationId xmlns:p14="http://schemas.microsoft.com/office/powerpoint/2010/main" val="21164069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9" descr="full-20earth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838200"/>
            <a:ext cx="6629400"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7" name="WordArt 6"/>
          <p:cNvSpPr>
            <a:spLocks noChangeArrowheads="1" noChangeShapeType="1" noTextEdit="1"/>
          </p:cNvSpPr>
          <p:nvPr/>
        </p:nvSpPr>
        <p:spPr bwMode="auto">
          <a:xfrm>
            <a:off x="1655763" y="2286000"/>
            <a:ext cx="5638800" cy="2590800"/>
          </a:xfrm>
          <a:prstGeom prst="rect">
            <a:avLst/>
          </a:prstGeom>
        </p:spPr>
        <p:txBody>
          <a:bodyPr wrap="none" fromWordArt="1">
            <a:prstTxWarp prst="textPlain">
              <a:avLst>
                <a:gd name="adj" fmla="val 50597"/>
              </a:avLst>
            </a:prstTxWarp>
          </a:bodyPr>
          <a:lstStyle/>
          <a:p>
            <a:pPr algn="ctr" rtl="1" fontAlgn="base">
              <a:spcBef>
                <a:spcPct val="0"/>
              </a:spcBef>
              <a:spcAft>
                <a:spcPct val="0"/>
              </a:spcAft>
            </a:pPr>
            <a:r>
              <a:rPr lang="ar-EG" sz="3600" kern="1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rPr>
              <a:t> الخرائط الكنتورية</a:t>
            </a:r>
            <a:endParaRPr lang="en-US" sz="3600" kern="10" smtClean="0">
              <a:ln w="15875">
                <a:solidFill>
                  <a:srgbClr val="000000"/>
                </a:solid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Simplified Arabic"/>
              <a:cs typeface="Simplified Arabic"/>
            </a:endParaRPr>
          </a:p>
        </p:txBody>
      </p:sp>
    </p:spTree>
    <p:extLst>
      <p:ext uri="{BB962C8B-B14F-4D97-AF65-F5344CB8AC3E}">
        <p14:creationId xmlns:p14="http://schemas.microsoft.com/office/powerpoint/2010/main" val="4016376760"/>
      </p:ext>
    </p:extLst>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ar-SA" altLang="en-US" b="1" smtClean="0">
                <a:solidFill>
                  <a:srgbClr val="89006F"/>
                </a:solidFill>
              </a:rPr>
              <a:t>مقدمة</a:t>
            </a:r>
            <a:endParaRPr lang="en-US" altLang="en-US" b="1" smtClean="0">
              <a:solidFill>
                <a:srgbClr val="89006F"/>
              </a:solidFill>
            </a:endParaRPr>
          </a:p>
        </p:txBody>
      </p:sp>
      <p:sp>
        <p:nvSpPr>
          <p:cNvPr id="35843" name="Content Placeholder 2"/>
          <p:cNvSpPr>
            <a:spLocks noGrp="1"/>
          </p:cNvSpPr>
          <p:nvPr>
            <p:ph sz="quarter" idx="1"/>
          </p:nvPr>
        </p:nvSpPr>
        <p:spPr>
          <a:xfrm>
            <a:off x="301625" y="1527175"/>
            <a:ext cx="8504238" cy="4572000"/>
          </a:xfrm>
        </p:spPr>
        <p:txBody>
          <a:bodyPr/>
          <a:lstStyle/>
          <a:p>
            <a:pPr algn="just" rtl="1" eaLnBrk="1" hangingPunct="1">
              <a:defRPr/>
            </a:pPr>
            <a:r>
              <a:rPr lang="ar-EG" altLang="en-US" sz="2500" b="1" dirty="0" smtClean="0">
                <a:cs typeface="+mj-cs"/>
              </a:rPr>
              <a:t>إذا كانت الجيومورفولوجيا هي علم أو دراسة الأشكال التضاريسية لسطح الأرض، و تعنى من هذا إبراز البيئة الطبيعية التي تحيط بالإنسان، ومدى تأثرها بالعوامل والعمليات الجيومورفولوجية. وعل</a:t>
            </a:r>
            <a:r>
              <a:rPr lang="ar-SA" altLang="en-US" sz="2500" b="1" dirty="0" smtClean="0">
                <a:cs typeface="+mj-cs"/>
              </a:rPr>
              <a:t>يه</a:t>
            </a:r>
            <a:r>
              <a:rPr lang="ar-EG" altLang="en-US" sz="2500" b="1" dirty="0" smtClean="0">
                <a:cs typeface="+mj-cs"/>
              </a:rPr>
              <a:t> </a:t>
            </a:r>
            <a:r>
              <a:rPr lang="ar-SA" altLang="en-US" sz="2500" b="1" dirty="0" smtClean="0">
                <a:cs typeface="+mj-cs"/>
              </a:rPr>
              <a:t>فهي </a:t>
            </a:r>
            <a:r>
              <a:rPr lang="ar-EG" altLang="en-US" sz="2500" b="1" dirty="0" smtClean="0">
                <a:cs typeface="+mj-cs"/>
              </a:rPr>
              <a:t>علم ديناميكي يتطور بالمشاهدة الدقيقة والتفكير المنطقي.</a:t>
            </a:r>
          </a:p>
          <a:p>
            <a:pPr marL="0" indent="0" algn="just" rtl="1" eaLnBrk="1" hangingPunct="1">
              <a:buFont typeface="Wingdings 2" panose="05020102010507070707" pitchFamily="18" charset="2"/>
              <a:buNone/>
              <a:defRPr/>
            </a:pPr>
            <a:endParaRPr lang="ar-SA" altLang="en-US" sz="2500" b="1" dirty="0" smtClean="0">
              <a:cs typeface="+mj-cs"/>
            </a:endParaRPr>
          </a:p>
          <a:p>
            <a:pPr algn="just" rtl="1" eaLnBrk="1" hangingPunct="1">
              <a:defRPr/>
            </a:pPr>
            <a:r>
              <a:rPr lang="ar-SA" altLang="en-US" sz="2500" b="1" dirty="0" smtClean="0">
                <a:cs typeface="+mj-cs"/>
              </a:rPr>
              <a:t>اذاً</a:t>
            </a:r>
            <a:r>
              <a:rPr lang="ar-EG" altLang="en-US" sz="2500" b="1" dirty="0" smtClean="0">
                <a:cs typeface="+mj-cs"/>
              </a:rPr>
              <a:t> </a:t>
            </a:r>
            <a:r>
              <a:rPr lang="ar-SA" altLang="en-US" sz="2500" b="1" dirty="0" smtClean="0">
                <a:cs typeface="+mj-cs"/>
              </a:rPr>
              <a:t>فهي </a:t>
            </a:r>
            <a:r>
              <a:rPr lang="ar-EG" altLang="en-US" sz="2500" b="1" dirty="0" smtClean="0">
                <a:cs typeface="+mj-cs"/>
              </a:rPr>
              <a:t>موضوع مزدوج له جانبان احدهما الجانب العلمي والأخر الجانب العملي</a:t>
            </a:r>
            <a:r>
              <a:rPr lang="ar-SA" altLang="en-US" sz="2500" b="1" dirty="0" smtClean="0">
                <a:cs typeface="+mj-cs"/>
              </a:rPr>
              <a:t>،</a:t>
            </a:r>
            <a:r>
              <a:rPr lang="ar-EG" altLang="en-US" sz="2500" b="1" dirty="0" smtClean="0">
                <a:cs typeface="+mj-cs"/>
              </a:rPr>
              <a:t> </a:t>
            </a:r>
            <a:r>
              <a:rPr lang="ar-SA" altLang="en-US" sz="2500" b="1" dirty="0" smtClean="0">
                <a:cs typeface="+mj-cs"/>
              </a:rPr>
              <a:t>و</a:t>
            </a:r>
            <a:r>
              <a:rPr lang="ar-EG" altLang="en-US" sz="2500" b="1" dirty="0" smtClean="0">
                <a:cs typeface="+mj-cs"/>
              </a:rPr>
              <a:t>تمثل الخريطة</a:t>
            </a:r>
            <a:r>
              <a:rPr lang="ar-SA" altLang="en-US" sz="2500" b="1" dirty="0" smtClean="0">
                <a:cs typeface="+mj-cs"/>
              </a:rPr>
              <a:t> </a:t>
            </a:r>
            <a:r>
              <a:rPr lang="ar-EG" altLang="en-US" sz="2500" b="1" dirty="0" smtClean="0">
                <a:cs typeface="+mj-cs"/>
              </a:rPr>
              <a:t>التضاريسية المحور الاساسى للجانب العملي في الدراسة </a:t>
            </a:r>
            <a:r>
              <a:rPr lang="ar-EG" altLang="en-US" sz="2500" b="1" dirty="0">
                <a:cs typeface="+mj-cs"/>
              </a:rPr>
              <a:t>الجيومورفولوجية، </a:t>
            </a:r>
            <a:r>
              <a:rPr lang="ar-EG" altLang="en-US" sz="2500" b="1" dirty="0" smtClean="0">
                <a:cs typeface="+mj-cs"/>
              </a:rPr>
              <a:t>فالجيومورفولوجي  بدون خريطة يكاد يكون على الطريق غير الصحيح .فهي أداة ضرورية؛ لأنها تقدم الصورة المرئية وتعينه وتساعده في تفسير العلاقة المتبادلة بين الظاهرات التضاريسية  والبيئة المحيطة بها.</a:t>
            </a:r>
            <a:endParaRPr lang="ar-SA" altLang="en-US" sz="2500" b="1" dirty="0" smtClean="0">
              <a:cs typeface="+mj-cs"/>
            </a:endParaRPr>
          </a:p>
          <a:p>
            <a:pPr algn="just" rtl="1" eaLnBrk="1" hangingPunct="1">
              <a:buFont typeface="Wingdings 2" panose="05020102010507070707" pitchFamily="18" charset="2"/>
              <a:buNone/>
              <a:defRPr/>
            </a:pPr>
            <a:endParaRPr lang="ar-EG" altLang="en-US" dirty="0" smtClean="0"/>
          </a:p>
        </p:txBody>
      </p:sp>
    </p:spTree>
    <p:extLst>
      <p:ext uri="{BB962C8B-B14F-4D97-AF65-F5344CB8AC3E}">
        <p14:creationId xmlns:p14="http://schemas.microsoft.com/office/powerpoint/2010/main" val="13675200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ar-EG" sz="3200" b="1" smtClean="0">
                <a:solidFill>
                  <a:srgbClr val="89006F"/>
                </a:solidFill>
              </a:rPr>
              <a:t>الأسس والمفاهيم الأساسية في الخرائط الكنتورية</a:t>
            </a:r>
            <a:endParaRPr lang="en-US" sz="3200" smtClean="0">
              <a:solidFill>
                <a:srgbClr val="89006F"/>
              </a:solidFill>
            </a:endParaRPr>
          </a:p>
        </p:txBody>
      </p:sp>
      <p:sp>
        <p:nvSpPr>
          <p:cNvPr id="27651" name="Content Placeholder 2"/>
          <p:cNvSpPr>
            <a:spLocks noGrp="1"/>
          </p:cNvSpPr>
          <p:nvPr>
            <p:ph sz="quarter" idx="1"/>
          </p:nvPr>
        </p:nvSpPr>
        <p:spPr>
          <a:xfrm>
            <a:off x="301625" y="1527175"/>
            <a:ext cx="8504238" cy="4572000"/>
          </a:xfrm>
        </p:spPr>
        <p:txBody>
          <a:bodyPr/>
          <a:lstStyle/>
          <a:p>
            <a:pPr algn="just" rtl="1" eaLnBrk="1" hangingPunct="1">
              <a:buClr>
                <a:srgbClr val="FF388C"/>
              </a:buClr>
            </a:pPr>
            <a:r>
              <a:rPr lang="en-US" sz="2400" b="1" smtClean="0">
                <a:solidFill>
                  <a:srgbClr val="000000"/>
                </a:solidFill>
                <a:latin typeface="Arial" charset="0"/>
                <a:cs typeface="Arial" charset="0"/>
              </a:rPr>
              <a:t> </a:t>
            </a:r>
            <a:r>
              <a:rPr lang="ar-EG" sz="2400" b="1" smtClean="0">
                <a:solidFill>
                  <a:srgbClr val="000000"/>
                </a:solidFill>
                <a:latin typeface="Arial" charset="0"/>
                <a:cs typeface="Arial" charset="0"/>
              </a:rPr>
              <a:t>خط الكنتور</a:t>
            </a:r>
            <a:r>
              <a:rPr lang="ar-EG" sz="2400" smtClean="0">
                <a:solidFill>
                  <a:srgbClr val="000000"/>
                </a:solidFill>
                <a:latin typeface="Arial" charset="0"/>
                <a:cs typeface="Arial" charset="0"/>
              </a:rPr>
              <a:t>: هو خط تساوى يمر بالنقط المتساوية فى الارتفاع ، أو بمعنى آخر هو خط وهمي يمتد على سطح الأرض على منسوب واحد بالنسبة لمستوى سطح البحر.</a:t>
            </a:r>
          </a:p>
          <a:p>
            <a:pPr algn="just" rtl="1" eaLnBrk="1" hangingPunct="1">
              <a:buClr>
                <a:srgbClr val="FF388C"/>
              </a:buClr>
            </a:pPr>
            <a:r>
              <a:rPr lang="ar-EG" sz="2400" b="1" smtClean="0">
                <a:solidFill>
                  <a:srgbClr val="000000"/>
                </a:solidFill>
                <a:latin typeface="Arial" charset="0"/>
                <a:cs typeface="Arial" charset="0"/>
              </a:rPr>
              <a:t>فرق المنسوب بين نقطتين </a:t>
            </a:r>
            <a:r>
              <a:rPr lang="en-GB" sz="2400" b="1" smtClean="0">
                <a:solidFill>
                  <a:srgbClr val="000000"/>
                </a:solidFill>
                <a:latin typeface="Arial" charset="0"/>
                <a:cs typeface="Arial" charset="0"/>
              </a:rPr>
              <a:t>Difference in Elevation</a:t>
            </a:r>
            <a:r>
              <a:rPr lang="ar-EG" sz="2400" b="1" smtClean="0">
                <a:solidFill>
                  <a:srgbClr val="000000"/>
                </a:solidFill>
                <a:latin typeface="Arial" charset="0"/>
                <a:cs typeface="Arial" charset="0"/>
              </a:rPr>
              <a:t>: </a:t>
            </a:r>
            <a:r>
              <a:rPr lang="ar-EG" sz="2400" smtClean="0">
                <a:solidFill>
                  <a:srgbClr val="000000"/>
                </a:solidFill>
                <a:latin typeface="Arial" charset="0"/>
                <a:cs typeface="Arial" charset="0"/>
              </a:rPr>
              <a:t>هو المسافة الرأسية بين السطح المستوي المار بالنقطة لأولي والسطح المستوي المار بالنقطة الثانية.</a:t>
            </a:r>
          </a:p>
          <a:p>
            <a:pPr algn="just" rtl="1" eaLnBrk="1" hangingPunct="1">
              <a:buClr>
                <a:srgbClr val="FF388C"/>
              </a:buClr>
            </a:pPr>
            <a:r>
              <a:rPr lang="ar-EG" sz="2400" b="1" smtClean="0">
                <a:solidFill>
                  <a:srgbClr val="000000"/>
                </a:solidFill>
                <a:latin typeface="Arial" charset="0"/>
                <a:cs typeface="Arial" charset="0"/>
              </a:rPr>
              <a:t>الفترة الكنتورية: </a:t>
            </a:r>
            <a:r>
              <a:rPr lang="ar-EG" sz="2400" smtClean="0">
                <a:solidFill>
                  <a:srgbClr val="000000"/>
                </a:solidFill>
                <a:latin typeface="Arial" charset="0"/>
                <a:cs typeface="Arial" charset="0"/>
              </a:rPr>
              <a:t>المسافة الرأسية بين كل خطي كنتور متتاليين، وتسمى هذه المسافة بالفاصل الكنتوري.</a:t>
            </a:r>
            <a:endParaRPr lang="ar-EG" sz="2400" b="1" smtClean="0">
              <a:latin typeface="Arial" charset="0"/>
              <a:cs typeface="Arial" charset="0"/>
            </a:endParaRPr>
          </a:p>
          <a:p>
            <a:pPr algn="just" rtl="1" eaLnBrk="1" hangingPunct="1"/>
            <a:r>
              <a:rPr lang="ar-EG" sz="2400" b="1" smtClean="0">
                <a:latin typeface="Arial" charset="0"/>
                <a:cs typeface="Arial" charset="0"/>
              </a:rPr>
              <a:t>مستوي المقارنة: </a:t>
            </a:r>
            <a:r>
              <a:rPr lang="ar-EG" sz="2400" smtClean="0">
                <a:latin typeface="Arial" charset="0"/>
                <a:cs typeface="Arial" charset="0"/>
              </a:rPr>
              <a:t>هو السطح المستوي الذي يستخدم كمرجع لقياس المناسيب، والذي يكون في معظم الأحيان عبارة عن متوسط سطح البحر.</a:t>
            </a:r>
          </a:p>
          <a:p>
            <a:pPr algn="just" rtl="1" eaLnBrk="1" hangingPunct="1"/>
            <a:r>
              <a:rPr lang="ar-EG" sz="2400" b="1" smtClean="0">
                <a:latin typeface="Arial" charset="0"/>
                <a:cs typeface="Arial" charset="0"/>
              </a:rPr>
              <a:t>المنسوب </a:t>
            </a:r>
            <a:r>
              <a:rPr lang="en-GB" sz="2400" b="1" smtClean="0">
                <a:latin typeface="Arial" charset="0"/>
                <a:cs typeface="Arial" charset="0"/>
              </a:rPr>
              <a:t>Elevation</a:t>
            </a:r>
            <a:r>
              <a:rPr lang="ar-EG" sz="2400" b="1" smtClean="0">
                <a:latin typeface="Arial" charset="0"/>
                <a:cs typeface="Arial" charset="0"/>
              </a:rPr>
              <a:t>: </a:t>
            </a:r>
            <a:r>
              <a:rPr lang="ar-EG" sz="2400" smtClean="0">
                <a:latin typeface="Arial" charset="0"/>
                <a:cs typeface="Arial" charset="0"/>
              </a:rPr>
              <a:t>منسوب آي نقطة هو المسافة المقاسة عند النقطة في الاتجاه الرأسي من سطح المقارنة إلى النقطة.</a:t>
            </a:r>
          </a:p>
          <a:p>
            <a:pPr algn="just" rtl="1" eaLnBrk="1" hangingPunct="1"/>
            <a:r>
              <a:rPr lang="ar-EG" sz="2400" b="1" smtClean="0">
                <a:latin typeface="Arial" charset="0"/>
                <a:cs typeface="Arial" charset="0"/>
              </a:rPr>
              <a:t>الروبير: </a:t>
            </a:r>
            <a:r>
              <a:rPr lang="ar-EG" sz="2400" smtClean="0">
                <a:latin typeface="Arial" charset="0"/>
                <a:cs typeface="Arial" charset="0"/>
              </a:rPr>
              <a:t>مصطلح للتعبير عن نقطة ثابتة على سطح الأرض معلومة المنسوب، تم اختيار مكانها في الطبيعة، ومثبتة تثبيتاً دائماً بعلامة متفق عليها.</a:t>
            </a:r>
            <a:endParaRPr lang="en-US" sz="2400" smtClean="0">
              <a:latin typeface="Arial" charset="0"/>
              <a:cs typeface="Arial" charset="0"/>
            </a:endParaRPr>
          </a:p>
        </p:txBody>
      </p:sp>
    </p:spTree>
    <p:extLst>
      <p:ext uri="{BB962C8B-B14F-4D97-AF65-F5344CB8AC3E}">
        <p14:creationId xmlns:p14="http://schemas.microsoft.com/office/powerpoint/2010/main" val="15599757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ar-EG" sz="3600" b="1" dirty="0" smtClean="0">
                <a:solidFill>
                  <a:srgbClr val="89006F"/>
                </a:solidFill>
              </a:rPr>
              <a:t>طرق تمثيل شكل الأرض على الخرائط </a:t>
            </a:r>
            <a:r>
              <a:rPr lang="ar-SA" sz="3600" b="1" dirty="0" smtClean="0">
                <a:solidFill>
                  <a:srgbClr val="89006F"/>
                </a:solidFill>
              </a:rPr>
              <a:t>الكنتورية</a:t>
            </a:r>
            <a:endParaRPr lang="en-US" sz="3600" b="1" dirty="0" smtClean="0">
              <a:solidFill>
                <a:srgbClr val="89006F"/>
              </a:solidFill>
            </a:endParaRPr>
          </a:p>
        </p:txBody>
      </p:sp>
      <p:sp>
        <p:nvSpPr>
          <p:cNvPr id="28675" name="Content Placeholder 2"/>
          <p:cNvSpPr>
            <a:spLocks noGrp="1"/>
          </p:cNvSpPr>
          <p:nvPr>
            <p:ph sz="quarter" idx="1"/>
          </p:nvPr>
        </p:nvSpPr>
        <p:spPr>
          <a:xfrm>
            <a:off x="4952999" y="1527175"/>
            <a:ext cx="3852863" cy="4572000"/>
          </a:xfrm>
        </p:spPr>
        <p:txBody>
          <a:bodyPr/>
          <a:lstStyle/>
          <a:p>
            <a:pPr algn="r" rtl="1" eaLnBrk="1" hangingPunct="1"/>
            <a:r>
              <a:rPr lang="ar-EG" b="1" dirty="0"/>
              <a:t>أولاً : الرسم </a:t>
            </a:r>
            <a:r>
              <a:rPr lang="ar-EG" b="1" dirty="0" smtClean="0"/>
              <a:t>المنظور</a:t>
            </a:r>
          </a:p>
          <a:p>
            <a:pPr marL="0" indent="0" algn="r" rtl="1" eaLnBrk="1" hangingPunct="1">
              <a:buNone/>
            </a:pPr>
            <a:endParaRPr lang="ar-EG" b="1" dirty="0"/>
          </a:p>
          <a:p>
            <a:pPr algn="r" rtl="1" eaLnBrk="1" hangingPunct="1"/>
            <a:r>
              <a:rPr lang="ar-EG" b="1" dirty="0" smtClean="0"/>
              <a:t>ثانياً : نقط المناسيب</a:t>
            </a:r>
          </a:p>
          <a:p>
            <a:pPr algn="r" rtl="1" eaLnBrk="1" hangingPunct="1">
              <a:buFont typeface="Wingdings 2" pitchFamily="18" charset="2"/>
              <a:buNone/>
            </a:pPr>
            <a:endParaRPr lang="ar-EG" b="1" dirty="0" smtClean="0"/>
          </a:p>
          <a:p>
            <a:pPr algn="r" rtl="1" eaLnBrk="1" hangingPunct="1"/>
            <a:r>
              <a:rPr lang="ar-EG" b="1" dirty="0" smtClean="0"/>
              <a:t>ثالثاً : طريقة </a:t>
            </a:r>
            <a:r>
              <a:rPr lang="ar-EG" b="1" dirty="0" err="1" smtClean="0"/>
              <a:t>الهاشور</a:t>
            </a:r>
            <a:endParaRPr lang="ar-EG" b="1" dirty="0" smtClean="0"/>
          </a:p>
          <a:p>
            <a:pPr algn="r" rtl="1" eaLnBrk="1" hangingPunct="1">
              <a:buFont typeface="Wingdings 2" pitchFamily="18" charset="2"/>
              <a:buNone/>
            </a:pPr>
            <a:endParaRPr lang="ar-EG" b="1" dirty="0" smtClean="0"/>
          </a:p>
          <a:p>
            <a:pPr algn="r" rtl="1" eaLnBrk="1" hangingPunct="1"/>
            <a:r>
              <a:rPr lang="ar-EG" b="1" dirty="0" smtClean="0"/>
              <a:t>رابعاً : خطوط الهيئة</a:t>
            </a:r>
          </a:p>
          <a:p>
            <a:pPr algn="r" rtl="1" eaLnBrk="1" hangingPunct="1">
              <a:buFont typeface="Wingdings 2" pitchFamily="18" charset="2"/>
              <a:buNone/>
            </a:pPr>
            <a:endParaRPr lang="ar-EG" b="1" dirty="0" smtClean="0"/>
          </a:p>
          <a:p>
            <a:pPr algn="r" rtl="1" eaLnBrk="1" hangingPunct="1"/>
            <a:r>
              <a:rPr lang="ar-EG" b="1" dirty="0" smtClean="0"/>
              <a:t>خامساً : خطوط الكنتور</a:t>
            </a:r>
            <a:endParaRPr lang="en-US" dirty="0" smtClean="0"/>
          </a:p>
        </p:txBody>
      </p:sp>
      <p:pic>
        <p:nvPicPr>
          <p:cNvPr id="2050" name="Picture 2" descr="E:\الجيومورفولوجيا\pic\جبال الحجاز.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5745" y="1904999"/>
            <a:ext cx="5029200" cy="40273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99204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ar-EG" b="1" dirty="0" smtClean="0">
                <a:solidFill>
                  <a:srgbClr val="89006F"/>
                </a:solidFill>
              </a:rPr>
              <a:t>أولاً : الرسم المنظور</a:t>
            </a:r>
            <a:endParaRPr lang="en-US" dirty="0" smtClean="0">
              <a:solidFill>
                <a:srgbClr val="89006F"/>
              </a:solidFill>
            </a:endParaRPr>
          </a:p>
        </p:txBody>
      </p:sp>
      <p:sp>
        <p:nvSpPr>
          <p:cNvPr id="3" name="Content Placeholder 2"/>
          <p:cNvSpPr>
            <a:spLocks noGrp="1"/>
          </p:cNvSpPr>
          <p:nvPr>
            <p:ph sz="quarter" idx="1"/>
          </p:nvPr>
        </p:nvSpPr>
        <p:spPr>
          <a:xfrm>
            <a:off x="4648200" y="1527175"/>
            <a:ext cx="4157662" cy="4572000"/>
          </a:xfrm>
        </p:spPr>
        <p:txBody>
          <a:bodyPr>
            <a:normAutofit fontScale="85000" lnSpcReduction="20000"/>
          </a:bodyPr>
          <a:lstStyle/>
          <a:p>
            <a:pPr marL="274320" indent="-274320" algn="just" rtl="1" eaLnBrk="1" fontAlgn="auto" hangingPunct="1">
              <a:spcAft>
                <a:spcPts val="0"/>
              </a:spcAft>
              <a:buFont typeface="Wingdings 2"/>
              <a:buChar char=""/>
              <a:defRPr/>
            </a:pPr>
            <a:r>
              <a:rPr lang="ar-EG" b="1" dirty="0" smtClean="0"/>
              <a:t>تعتمد هذه الطريقة على رسم ظاهرات سطح الأرض طبقاً للمسقط الأفقي حسب المنظور الجانبي لها.</a:t>
            </a:r>
          </a:p>
          <a:p>
            <a:pPr marL="274320" indent="-274320" algn="just" rtl="1" eaLnBrk="1" fontAlgn="auto" hangingPunct="1">
              <a:spcAft>
                <a:spcPts val="0"/>
              </a:spcAft>
              <a:buFont typeface="Wingdings 2"/>
              <a:buChar char=""/>
              <a:defRPr/>
            </a:pPr>
            <a:r>
              <a:rPr lang="ar-EG" b="1" dirty="0" smtClean="0"/>
              <a:t> وتعطى فكرة تقريبية عن طبيعة سطح الأرض من ومواقع الظاهرات وأنماط أشكال المنحدرات.</a:t>
            </a:r>
          </a:p>
          <a:p>
            <a:pPr marL="274320" indent="-274320" algn="just" rtl="1" eaLnBrk="1" fontAlgn="auto" hangingPunct="1">
              <a:spcAft>
                <a:spcPts val="0"/>
              </a:spcAft>
              <a:buFont typeface="Wingdings 2"/>
              <a:buChar char=""/>
              <a:defRPr/>
            </a:pPr>
            <a:r>
              <a:rPr lang="ar-EG" b="1" dirty="0" smtClean="0"/>
              <a:t> ولكنها لا تعطى فكرة تفصيلية دقيقة عن تضرس سطح الأرض، ولا تبين عنصري المنسوب وقيمة الانحدار.</a:t>
            </a:r>
          </a:p>
          <a:p>
            <a:pPr marL="274320" indent="-274320" algn="just" rtl="1" eaLnBrk="1" fontAlgn="auto" hangingPunct="1">
              <a:spcAft>
                <a:spcPts val="0"/>
              </a:spcAft>
              <a:buFont typeface="Wingdings 2"/>
              <a:buChar char=""/>
              <a:defRPr/>
            </a:pPr>
            <a:r>
              <a:rPr lang="ar-EG" b="1" dirty="0" smtClean="0"/>
              <a:t>وتعتمد هذه الطريقة علي دقة ومهارة من يقوم برسمها، وهي أقرب إلى الفن منها إلي الطرق العلمية التي يراعى فيها المنهج الأصولي والأسلوب العلمي الصحيح.</a:t>
            </a:r>
            <a:endParaRPr lang="en-US" b="1" dirty="0" smtClean="0"/>
          </a:p>
        </p:txBody>
      </p:sp>
      <p:pic>
        <p:nvPicPr>
          <p:cNvPr id="1026" name="Picture 2" descr="E:\الرفع الطبوغرافي\Topo\الرسم المنظور.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600200"/>
            <a:ext cx="4297680" cy="44704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21010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ar-EG" b="1" dirty="0" smtClean="0">
                <a:solidFill>
                  <a:srgbClr val="89006F"/>
                </a:solidFill>
              </a:rPr>
              <a:t>ثانياً : نقط المناسيب</a:t>
            </a:r>
            <a:endParaRPr lang="en-US" dirty="0" smtClean="0">
              <a:solidFill>
                <a:srgbClr val="89006F"/>
              </a:solidFill>
            </a:endParaRPr>
          </a:p>
        </p:txBody>
      </p:sp>
      <p:sp>
        <p:nvSpPr>
          <p:cNvPr id="3" name="Content Placeholder 2"/>
          <p:cNvSpPr>
            <a:spLocks noGrp="1"/>
          </p:cNvSpPr>
          <p:nvPr>
            <p:ph sz="quarter" idx="1"/>
          </p:nvPr>
        </p:nvSpPr>
        <p:spPr>
          <a:xfrm>
            <a:off x="301625" y="1527175"/>
            <a:ext cx="8504238" cy="4572000"/>
          </a:xfrm>
        </p:spPr>
        <p:txBody>
          <a:bodyPr>
            <a:normAutofit fontScale="92500"/>
          </a:bodyPr>
          <a:lstStyle/>
          <a:p>
            <a:pPr marL="274320" indent="-274320" algn="just" rtl="1" eaLnBrk="1" fontAlgn="auto" hangingPunct="1">
              <a:spcAft>
                <a:spcPts val="0"/>
              </a:spcAft>
              <a:buFont typeface="Wingdings 2"/>
              <a:buChar char=""/>
              <a:defRPr/>
            </a:pPr>
            <a:r>
              <a:rPr lang="ar-EG" dirty="0" smtClean="0"/>
              <a:t>نقط المناسيب عبارة عن البعد الرأسي بين أي نقطة على سطح الأرض وبين مستوى ثابت يعرف بمستوى المقارنة، ويعد مستوى سطح البحر هو سطح المقارنة لكل دول العالم. ويتم إيجاد مناسيب النقط عن طريق العمل المساحي، ويتحدد مواقع النقط على لوحة توضح مناسيب منتشرة.</a:t>
            </a:r>
          </a:p>
          <a:p>
            <a:pPr marL="274320" indent="-274320" algn="just" rtl="1" eaLnBrk="1" fontAlgn="auto" hangingPunct="1">
              <a:spcAft>
                <a:spcPts val="0"/>
              </a:spcAft>
              <a:buFont typeface="Wingdings 2"/>
              <a:buChar char=""/>
              <a:defRPr/>
            </a:pPr>
            <a:r>
              <a:rPr lang="ar-EG" dirty="0" smtClean="0"/>
              <a:t> وتعطى فكرة بسيطة سطحية عن طبيعة سطح الأرض من خلال ارتفاع وانخفاض مابين النقط بعضها البعض، وبعض المعلومات مثل أعلى منسوب ، وأدناه، والاتجاه العام لانحدار سطح الأرض، وبعض الظاهرات التضاريسية المنفردة.</a:t>
            </a:r>
          </a:p>
          <a:p>
            <a:pPr marL="274320" indent="-274320" algn="just" rtl="1" eaLnBrk="1" fontAlgn="auto" hangingPunct="1">
              <a:spcAft>
                <a:spcPts val="0"/>
              </a:spcAft>
              <a:buFont typeface="Wingdings 2"/>
              <a:buChar char=""/>
              <a:defRPr/>
            </a:pPr>
            <a:r>
              <a:rPr lang="ar-EG" dirty="0" smtClean="0"/>
              <a:t> ولكنها لا تعطى فكرة تفصيلية دقيقة عن تضرس سطح الأرض، ولذلك يمكن القول أن تسمية لوحة بها عدد من النقط المحددة المناسيب خريطة طبوغرافية فيه كثير من المبالغة، ولكن يمكن أن تعد هذه اللوحة مرحلة أولية فى أعدد الخريطة الكنتورية.</a:t>
            </a:r>
            <a:endParaRPr lang="en-US" dirty="0" smtClean="0"/>
          </a:p>
        </p:txBody>
      </p:sp>
    </p:spTree>
    <p:extLst>
      <p:ext uri="{BB962C8B-B14F-4D97-AF65-F5344CB8AC3E}">
        <p14:creationId xmlns:p14="http://schemas.microsoft.com/office/powerpoint/2010/main" val="20564797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ar-EG" b="1" dirty="0" smtClean="0">
                <a:solidFill>
                  <a:srgbClr val="89006F"/>
                </a:solidFill>
              </a:rPr>
              <a:t>ثالثاً : طريقة </a:t>
            </a:r>
            <a:r>
              <a:rPr lang="ar-EG" b="1" dirty="0" err="1" smtClean="0">
                <a:solidFill>
                  <a:srgbClr val="89006F"/>
                </a:solidFill>
              </a:rPr>
              <a:t>الهاشور</a:t>
            </a:r>
            <a:endParaRPr lang="en-US" dirty="0" smtClean="0">
              <a:solidFill>
                <a:srgbClr val="89006F"/>
              </a:solidFill>
            </a:endParaRPr>
          </a:p>
        </p:txBody>
      </p:sp>
      <p:sp>
        <p:nvSpPr>
          <p:cNvPr id="3" name="Content Placeholder 2"/>
          <p:cNvSpPr>
            <a:spLocks noGrp="1"/>
          </p:cNvSpPr>
          <p:nvPr>
            <p:ph sz="quarter" idx="1"/>
          </p:nvPr>
        </p:nvSpPr>
        <p:spPr>
          <a:xfrm>
            <a:off x="3498271" y="1447800"/>
            <a:ext cx="5307591" cy="4953000"/>
          </a:xfrm>
        </p:spPr>
        <p:txBody>
          <a:bodyPr>
            <a:normAutofit fontScale="70000" lnSpcReduction="20000"/>
          </a:bodyPr>
          <a:lstStyle/>
          <a:p>
            <a:pPr marL="274320" indent="-274320" algn="just" rtl="1" eaLnBrk="1" fontAlgn="auto" hangingPunct="1">
              <a:spcAft>
                <a:spcPts val="0"/>
              </a:spcAft>
              <a:buFont typeface="Wingdings 2"/>
              <a:buChar char=""/>
              <a:defRPr/>
            </a:pPr>
            <a:r>
              <a:rPr lang="ar-EG" sz="2900" b="1" dirty="0" smtClean="0"/>
              <a:t>الهاشور عبارة عن خطوط قصيرة ترسم بجوار بعضها البعض فى اتجاه الانحدار، كما يعبر سمك خط الهاشور عن طبيعة الانحدار بحيث أن الخط الأكثر سمكاً يعنى أرضاً أكثر انحداراً . </a:t>
            </a:r>
          </a:p>
          <a:p>
            <a:pPr marL="274320" indent="-274320" algn="just" rtl="1" eaLnBrk="1" fontAlgn="auto" hangingPunct="1">
              <a:spcAft>
                <a:spcPts val="0"/>
              </a:spcAft>
              <a:buFont typeface="Wingdings 2"/>
              <a:buChar char=""/>
              <a:defRPr/>
            </a:pPr>
            <a:r>
              <a:rPr lang="ar-EG" sz="2900" b="1" dirty="0" smtClean="0"/>
              <a:t>يعد ليمان </a:t>
            </a:r>
            <a:r>
              <a:rPr lang="en-US" sz="2900" b="1" dirty="0" smtClean="0"/>
              <a:t>Lehman</a:t>
            </a:r>
            <a:r>
              <a:rPr lang="ar-EG" sz="2900" b="1" dirty="0" smtClean="0"/>
              <a:t> هو أول من وضع أسس هذه الطريقة فى التعبير عن طبيعة انحدار سطح الأرض . وقد قامت فكرة ليمان على أساس افتراض مصدر للضوء يسقط على سطح الأرض من أعلى، ومن ثم فإن المناطق المستوية سواء المرتفعة أو المنخفضة لابد وأن تظهر بيضاء على الخريطة ؛ لأنها ستكون تحت الإضاءة المباشرة ، وبحيث لا يكون بها أي ظل. أما المناطق المنحدرة فأنها تأخذ لوناً داكناً يتزايد مع زيادة انحدار سطح الأرض. على أساس أن كمية الضوء الواقعة على السطح المنحدر تتناسب ودرجة انحدار هذا السطح بحيث نجد الحافة الرأسية التي يبلغ انحدارها 90 ْ سوف تبدو أقرب ما يكون لمساحة سوداء عن طريق رسم خطوط الهاشور بسمك كبير، بحيث لا يكاد يترك الخط بينه وبين الخط الآخر مساحة بيضاء ليعبر عن طبيعة سقوط أشعة الضوء على هذا السطح ، والتي نظرياً لن تقابل السطح نظرا لتوازى أشعة الضوء مع السطح المنحدر رأسياً .</a:t>
            </a:r>
            <a:endParaRPr lang="en-US" sz="2900" b="1" dirty="0" smtClean="0"/>
          </a:p>
          <a:p>
            <a:pPr marL="274320" indent="-274320" algn="just" rtl="1" eaLnBrk="1" fontAlgn="auto" hangingPunct="1">
              <a:spcAft>
                <a:spcPts val="0"/>
              </a:spcAft>
              <a:buFont typeface="Wingdings 2"/>
              <a:buChar char=""/>
              <a:defRPr/>
            </a:pPr>
            <a:endParaRPr lang="en-US" dirty="0"/>
          </a:p>
        </p:txBody>
      </p:sp>
      <p:pic>
        <p:nvPicPr>
          <p:cNvPr id="3074" name="Picture 2" descr="E:\الرفع الطبوغرافي\Topo\خطوط الهاشور.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164" y="1565564"/>
            <a:ext cx="3108960" cy="46181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07056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_rels/them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Civic">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2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1_Civic">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5.xml><?xml version="1.0" encoding="utf-8"?>
<a:theme xmlns:a="http://schemas.openxmlformats.org/drawingml/2006/main" name="2_Civic">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603</TotalTime>
  <Words>1660</Words>
  <Application>Microsoft Office PowerPoint</Application>
  <PresentationFormat>On-screen Show (4:3)</PresentationFormat>
  <Paragraphs>75</Paragraphs>
  <Slides>24</Slides>
  <Notes>0</Notes>
  <HiddenSlides>0</HiddenSlides>
  <MMClips>0</MMClips>
  <ScaleCrop>false</ScaleCrop>
  <HeadingPairs>
    <vt:vector size="6" baseType="variant">
      <vt:variant>
        <vt:lpstr>Fonts Used</vt:lpstr>
      </vt:variant>
      <vt:variant>
        <vt:i4>8</vt:i4>
      </vt:variant>
      <vt:variant>
        <vt:lpstr>Theme</vt:lpstr>
      </vt:variant>
      <vt:variant>
        <vt:i4>5</vt:i4>
      </vt:variant>
      <vt:variant>
        <vt:lpstr>Slide Titles</vt:lpstr>
      </vt:variant>
      <vt:variant>
        <vt:i4>24</vt:i4>
      </vt:variant>
    </vt:vector>
  </HeadingPairs>
  <TitlesOfParts>
    <vt:vector size="37" baseType="lpstr">
      <vt:lpstr>Arial</vt:lpstr>
      <vt:lpstr>Calibri</vt:lpstr>
      <vt:lpstr>Constantia</vt:lpstr>
      <vt:lpstr>Georgia</vt:lpstr>
      <vt:lpstr>Simplified Arabic</vt:lpstr>
      <vt:lpstr>Times New Roman</vt:lpstr>
      <vt:lpstr>Wingdings</vt:lpstr>
      <vt:lpstr>Wingdings 2</vt:lpstr>
      <vt:lpstr>Flow</vt:lpstr>
      <vt:lpstr>Civic</vt:lpstr>
      <vt:lpstr>2_Flow</vt:lpstr>
      <vt:lpstr>1_Civic</vt:lpstr>
      <vt:lpstr>2_Civic</vt:lpstr>
      <vt:lpstr>PowerPoint Presentation</vt:lpstr>
      <vt:lpstr>PowerPoint Presentation</vt:lpstr>
      <vt:lpstr>PowerPoint Presentation</vt:lpstr>
      <vt:lpstr>مقدمة</vt:lpstr>
      <vt:lpstr>الأسس والمفاهيم الأساسية في الخرائط الكنتورية</vt:lpstr>
      <vt:lpstr>طرق تمثيل شكل الأرض على الخرائط الكنتورية</vt:lpstr>
      <vt:lpstr>أولاً : الرسم المنظور</vt:lpstr>
      <vt:lpstr>ثانياً : نقط المناسيب</vt:lpstr>
      <vt:lpstr>ثالثاً : طريقة الهاشور</vt:lpstr>
      <vt:lpstr>مزايا واستخدامات طريقة الهاشور وعيوبها</vt:lpstr>
      <vt:lpstr>رابعاً : خطوط الهيئة</vt:lpstr>
      <vt:lpstr>خامساً : خطوط الكنتور</vt:lpstr>
      <vt:lpstr>طريقة خطوط الكنتور</vt:lpstr>
      <vt:lpstr>خصائص خطوط الكنتور </vt:lpstr>
      <vt:lpstr>النقط الواقعة على خط كنتور معين ذات منسوب واحد ثابت </vt:lpstr>
      <vt:lpstr>تتقارب خطوط الكنتور فى الانحدارات الشديدة وتتباعد كلما قل الانحدار تتساوي المسافات بين خطوط الكنتور في الانحدارات المنتظمة ولاتتساوي في الانحدرات غير المنتظمة</vt:lpstr>
      <vt:lpstr>خطوط الكنتور شديدة التعاريج في الأراضي الوعرة وعكس ذلك في الأراضي السهلية</vt:lpstr>
      <vt:lpstr>تماس خطوط الكنتور في حالة الجروف الرأسية</vt:lpstr>
      <vt:lpstr>         تكون خطوط الكنتور على شكل حرف v في حالة الأودية النهرية ويكون التقعر لأسفل تكون خطوط الكنتور على شكل حرف u في حالة  القباب ويكون التحدب لأسفل</vt:lpstr>
      <vt:lpstr>أنواع خطوط الكنتور</vt:lpstr>
      <vt:lpstr>أنواع خطوط الكنتور</vt:lpstr>
      <vt:lpstr>أنواع خطوط الكنتور</vt:lpstr>
      <vt:lpstr>أنواع خطوط الكنتور</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55</cp:revision>
  <dcterms:created xsi:type="dcterms:W3CDTF">2016-10-16T18:06:47Z</dcterms:created>
  <dcterms:modified xsi:type="dcterms:W3CDTF">2019-09-23T19:13:15Z</dcterms:modified>
</cp:coreProperties>
</file>