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5" r:id="rId3"/>
  </p:sldMasterIdLst>
  <p:sldIdLst>
    <p:sldId id="266" r:id="rId4"/>
    <p:sldId id="305" r:id="rId5"/>
    <p:sldId id="308" r:id="rId6"/>
    <p:sldId id="319" r:id="rId7"/>
    <p:sldId id="279" r:id="rId8"/>
    <p:sldId id="310" r:id="rId9"/>
    <p:sldId id="321" r:id="rId10"/>
    <p:sldId id="322" r:id="rId11"/>
    <p:sldId id="323" r:id="rId12"/>
    <p:sldId id="325" r:id="rId13"/>
    <p:sldId id="324" r:id="rId14"/>
    <p:sldId id="326" r:id="rId15"/>
    <p:sldId id="327" r:id="rId16"/>
    <p:sldId id="328" r:id="rId17"/>
    <p:sldId id="313" r:id="rId18"/>
    <p:sldId id="329" r:id="rId19"/>
    <p:sldId id="330" r:id="rId20"/>
    <p:sldId id="298"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450" y="6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email">
              <a:alphaModFix amt="43000"/>
              <a:extLst>
                <a:ext uri="{28A0092B-C50C-407E-A947-70E740481C1C}">
                  <a14:useLocalDpi xmlns:a14="http://schemas.microsoft.com/office/drawing/2010/main"/>
                </a:ext>
              </a:extLst>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A96C0031-A767-4F7C-88D2-6B5B7284C923}" type="datetimeFigureOut">
              <a:rPr lang="ar-SA"/>
              <a:pPr/>
              <a:t>21/03/1441</a:t>
            </a:fld>
            <a:endParaRPr/>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10972D17-7594-4B5E-8C28-6684245E07CA}" type="slidenum">
              <a:rPr/>
              <a:pPr/>
              <a:t>‹#›</a:t>
            </a:fld>
            <a:endParaRPr/>
          </a:p>
        </p:txBody>
      </p:sp>
    </p:spTree>
    <p:extLst>
      <p:ext uri="{BB962C8B-B14F-4D97-AF65-F5344CB8AC3E}">
        <p14:creationId xmlns:p14="http://schemas.microsoft.com/office/powerpoint/2010/main" val="3165541586"/>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96C0031-A767-4F7C-88D2-6B5B7284C923}" type="datetimeFigureOut">
              <a:rPr lang="en-US" smtClean="0">
                <a:solidFill>
                  <a:srgbClr val="B13F9A"/>
                </a:solidFill>
              </a:rPr>
              <a:pPr/>
              <a:t>11/18/2019</a:t>
            </a:fld>
            <a:endParaRPr lang="en-US">
              <a:solidFill>
                <a:srgbClr val="B13F9A"/>
              </a:solidFill>
            </a:endParaRPr>
          </a:p>
        </p:txBody>
      </p:sp>
      <p:sp>
        <p:nvSpPr>
          <p:cNvPr id="5" name="Footer Placeholder 4"/>
          <p:cNvSpPr>
            <a:spLocks noGrp="1"/>
          </p:cNvSpPr>
          <p:nvPr>
            <p:ph type="ftr" sz="quarter" idx="11"/>
          </p:nvPr>
        </p:nvSpPr>
        <p:spPr/>
        <p:txBody>
          <a:bodyPr/>
          <a:lstStyle/>
          <a:p>
            <a:endParaRPr lang="en-US">
              <a:solidFill>
                <a:srgbClr val="B13F9A"/>
              </a:solidFill>
            </a:endParaRPr>
          </a:p>
        </p:txBody>
      </p:sp>
      <p:sp>
        <p:nvSpPr>
          <p:cNvPr id="6" name="Slide Number Placeholder 5"/>
          <p:cNvSpPr>
            <a:spLocks noGrp="1"/>
          </p:cNvSpPr>
          <p:nvPr>
            <p:ph type="sldNum" sz="quarter" idx="12"/>
          </p:nvPr>
        </p:nvSpPr>
        <p:spPr/>
        <p:txBody>
          <a:bodyPr/>
          <a:lstStyle/>
          <a:p>
            <a:fld id="{10972D17-7594-4B5E-8C28-6684245E07CA}"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996232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p>
            <a:fld id="{A96C0031-A767-4F7C-88D2-6B5B7284C923}" type="datetimeFigureOut">
              <a:rPr lang="en-US" smtClean="0">
                <a:solidFill>
                  <a:srgbClr val="B13F9A"/>
                </a:solidFill>
              </a:rPr>
              <a:pPr/>
              <a:t>11/18/2019</a:t>
            </a:fld>
            <a:endParaRPr lang="en-US">
              <a:solidFill>
                <a:srgbClr val="B13F9A"/>
              </a:solidFill>
            </a:endParaRPr>
          </a:p>
        </p:txBody>
      </p:sp>
      <p:sp>
        <p:nvSpPr>
          <p:cNvPr id="5" name="Footer Placeholder 4"/>
          <p:cNvSpPr>
            <a:spLocks noGrp="1"/>
          </p:cNvSpPr>
          <p:nvPr>
            <p:ph type="ftr" sz="quarter" idx="11"/>
          </p:nvPr>
        </p:nvSpPr>
        <p:spPr>
          <a:xfrm>
            <a:off x="457200" y="6556248"/>
            <a:ext cx="3657600" cy="228600"/>
          </a:xfrm>
        </p:spPr>
        <p:txBody>
          <a:bodyPr/>
          <a:lstStyle/>
          <a:p>
            <a:endParaRPr lang="en-US">
              <a:solidFill>
                <a:srgbClr val="B13F9A"/>
              </a:solidFill>
            </a:endParaRPr>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10972D17-7594-4B5E-8C28-6684245E07CA}"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23198551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94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Slide Number Placeholder 2"/>
          <p:cNvSpPr>
            <a:spLocks noGrp="1"/>
          </p:cNvSpPr>
          <p:nvPr>
            <p:ph type="sldNum" sz="quarter" idx="10"/>
          </p:nvPr>
        </p:nvSpPr>
        <p:spPr>
          <a:xfrm>
            <a:off x="6553200" y="6243638"/>
            <a:ext cx="2133600" cy="457200"/>
          </a:xfrm>
        </p:spPr>
        <p:txBody>
          <a:bodyPr/>
          <a:lstStyle>
            <a:lvl1pPr>
              <a:defRPr>
                <a:ea typeface="ＭＳ Ｐゴシック" pitchFamily="34" charset="-128"/>
              </a:defRPr>
            </a:lvl1pPr>
          </a:lstStyle>
          <a:p>
            <a:pPr>
              <a:defRPr/>
            </a:pPr>
            <a:fld id="{7262E492-0524-4736-A355-AFCE57C2CFF7}" type="slidenum">
              <a:rPr lang="ar-SA">
                <a:solidFill>
                  <a:srgbClr val="B13F9A"/>
                </a:solidFill>
              </a:rPr>
              <a:pPr>
                <a:defRPr/>
              </a:pPr>
              <a:t>‹#›</a:t>
            </a:fld>
            <a:endParaRPr lang="en-US">
              <a:solidFill>
                <a:srgbClr val="B13F9A"/>
              </a:solidFill>
            </a:endParaRPr>
          </a:p>
        </p:txBody>
      </p:sp>
      <p:sp>
        <p:nvSpPr>
          <p:cNvPr id="4" name="Date Placeholder 3"/>
          <p:cNvSpPr>
            <a:spLocks noGrp="1"/>
          </p:cNvSpPr>
          <p:nvPr>
            <p:ph type="dt" sz="half" idx="11"/>
          </p:nvPr>
        </p:nvSpPr>
        <p:spPr>
          <a:xfrm>
            <a:off x="457200" y="6243638"/>
            <a:ext cx="2133600" cy="457200"/>
          </a:xfrm>
        </p:spPr>
        <p:txBody>
          <a:bodyPr/>
          <a:lstStyle>
            <a:lvl1pPr>
              <a:defRPr>
                <a:ea typeface="ＭＳ Ｐゴシック" pitchFamily="34" charset="-128"/>
              </a:defRPr>
            </a:lvl1pPr>
          </a:lstStyle>
          <a:p>
            <a:pPr>
              <a:defRPr/>
            </a:pPr>
            <a:endParaRPr lang="en-US">
              <a:solidFill>
                <a:srgbClr val="B13F9A"/>
              </a:solidFill>
            </a:endParaRPr>
          </a:p>
        </p:txBody>
      </p:sp>
      <p:sp>
        <p:nvSpPr>
          <p:cNvPr id="5" name="Footer Placeholder 4"/>
          <p:cNvSpPr>
            <a:spLocks noGrp="1"/>
          </p:cNvSpPr>
          <p:nvPr>
            <p:ph type="ftr" sz="quarter" idx="12"/>
          </p:nvPr>
        </p:nvSpPr>
        <p:spPr>
          <a:xfrm>
            <a:off x="3124200" y="6243638"/>
            <a:ext cx="2895600" cy="457200"/>
          </a:xfrm>
        </p:spPr>
        <p:txBody>
          <a:bodyPr/>
          <a:lstStyle>
            <a:lvl1pPr>
              <a:defRPr>
                <a:ea typeface="ＭＳ Ｐゴシック" pitchFamily="34" charset="-128"/>
              </a:defRPr>
            </a:lvl1pPr>
          </a:lstStyle>
          <a:p>
            <a:pPr>
              <a:defRPr/>
            </a:pPr>
            <a:endParaRPr lang="en-US">
              <a:solidFill>
                <a:srgbClr val="B13F9A"/>
              </a:solidFill>
            </a:endParaRPr>
          </a:p>
        </p:txBody>
      </p:sp>
    </p:spTree>
    <p:extLst>
      <p:ext uri="{BB962C8B-B14F-4D97-AF65-F5344CB8AC3E}">
        <p14:creationId xmlns:p14="http://schemas.microsoft.com/office/powerpoint/2010/main" val="31196178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19"/>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itchFamily="34" charset="0"/>
            </a:endParaRPr>
          </a:p>
        </p:txBody>
      </p:sp>
      <p:sp>
        <p:nvSpPr>
          <p:cNvPr id="5" name="Rectangle 20"/>
          <p:cNvSpPr>
            <a:spLocks noChangeArrowheads="1"/>
          </p:cNvSpPr>
          <p:nvPr/>
        </p:nvSpPr>
        <p:spPr bwMode="white">
          <a:xfrm>
            <a:off x="8991600" y="3175"/>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itchFamily="34" charset="0"/>
            </a:endParaRPr>
          </a:p>
        </p:txBody>
      </p:sp>
      <p:sp>
        <p:nvSpPr>
          <p:cNvPr id="6" name="Rectangle 21"/>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itchFamily="34" charset="0"/>
            </a:endParaRPr>
          </a:p>
        </p:txBody>
      </p:sp>
      <p:sp>
        <p:nvSpPr>
          <p:cNvPr id="7" name="Rectangle 23"/>
          <p:cNvSpPr>
            <a:spLocks noChangeArrowheads="1"/>
          </p:cNvSpPr>
          <p:nvPr/>
        </p:nvSpPr>
        <p:spPr bwMode="white">
          <a:xfrm>
            <a:off x="0" y="0"/>
            <a:ext cx="9144000" cy="25146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itchFamily="34" charset="0"/>
            </a:endParaRPr>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itchFamily="34" charset="0"/>
            </a:endParaRPr>
          </a:p>
        </p:txBody>
      </p:sp>
      <p:sp>
        <p:nvSpPr>
          <p:cNvPr id="11" name="Straight Connector 10"/>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itchFamily="34" charset="0"/>
            </a:endParaRPr>
          </a:p>
        </p:txBody>
      </p:sp>
      <p:sp>
        <p:nvSpPr>
          <p:cNvPr id="12" name="Rectangle 11"/>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itchFamily="34" charset="0"/>
            </a:endParaRPr>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eorgia"/>
              <a:ea typeface="+mn-ea"/>
              <a:cs typeface="+mn-cs"/>
            </a:endParaRPr>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eorgia"/>
              <a:ea typeface="+mn-ea"/>
              <a:cs typeface="+mn-cs"/>
            </a:endParaRPr>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en-US" smtClean="0"/>
              <a:t>Click to edit Master title style</a:t>
            </a:r>
            <a:endParaRPr lang="en-US"/>
          </a:p>
        </p:txBody>
      </p:sp>
      <p:sp>
        <p:nvSpPr>
          <p:cNvPr id="15" name="Date Placeholder 27"/>
          <p:cNvSpPr>
            <a:spLocks noGrp="1"/>
          </p:cNvSpPr>
          <p:nvPr>
            <p:ph type="dt" sz="half" idx="10"/>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434C54F-2617-4CFC-8DD1-ED5AB31EB692}" type="datetimeFigureOut">
              <a:rPr kumimoji="0" lang="en-US" sz="1400" b="0" i="0" u="none" strike="noStrike" kern="1200" cap="none" spc="0" normalizeH="0" baseline="0" noProof="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11/18/2019</a:t>
            </a:fld>
            <a:endParaRPr kumimoji="0" lang="en-US" sz="1400" b="0" i="0" u="none" strike="noStrike" kern="1200" cap="none" spc="0" normalizeH="0" baseline="0" noProof="0" dirty="0">
              <a:ln>
                <a:noFill/>
              </a:ln>
              <a:solidFill>
                <a:srgbClr val="FFFFFF"/>
              </a:solidFill>
              <a:effectLst/>
              <a:uLnTx/>
              <a:uFillTx/>
              <a:latin typeface="Georgia"/>
              <a:ea typeface="+mn-ea"/>
              <a:cs typeface="+mn-cs"/>
            </a:endParaRPr>
          </a:p>
        </p:txBody>
      </p:sp>
      <p:sp>
        <p:nvSpPr>
          <p:cNvPr id="16" name="Footer Placeholder 16"/>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Georgia"/>
              <a:ea typeface="+mn-ea"/>
              <a:cs typeface="+mn-cs"/>
            </a:endParaRPr>
          </a:p>
        </p:txBody>
      </p:sp>
      <p:sp>
        <p:nvSpPr>
          <p:cNvPr id="17" name="Slide Number Placeholder 28"/>
          <p:cNvSpPr>
            <a:spLocks noGrp="1"/>
          </p:cNvSpPr>
          <p:nvPr>
            <p:ph type="sldNum" sz="quarter" idx="12"/>
          </p:nvPr>
        </p:nvSpPr>
        <p:spPr>
          <a:xfrm>
            <a:off x="4343400" y="2198688"/>
            <a:ext cx="457200" cy="441325"/>
          </a:xfrm>
        </p:spPr>
        <p:txBody>
          <a:bodyPr/>
          <a:lstStyle>
            <a:lvl1pPr>
              <a:defRPr>
                <a:solidFill>
                  <a:schemeClr val="accent3">
                    <a:shade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E4223EE9-126D-4FC0-A698-E366ED7AFAD0}" type="slidenum">
              <a:rPr kumimoji="0" lang="en-US" sz="1600" b="0" i="0" u="none" strike="noStrike" kern="1200" cap="none" spc="0" normalizeH="0" baseline="0" noProof="0">
                <a:ln>
                  <a:noFill/>
                </a:ln>
                <a:solidFill>
                  <a:srgbClr val="9C007F">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9C007F">
                  <a:shade val="75000"/>
                </a:srgbClr>
              </a:solidFill>
              <a:effectLst/>
              <a:uLnTx/>
              <a:uFillTx/>
              <a:latin typeface="Georgia"/>
              <a:ea typeface="+mn-ea"/>
              <a:cs typeface="+mn-cs"/>
            </a:endParaRPr>
          </a:p>
        </p:txBody>
      </p:sp>
    </p:spTree>
    <p:extLst>
      <p:ext uri="{BB962C8B-B14F-4D97-AF65-F5344CB8AC3E}">
        <p14:creationId xmlns:p14="http://schemas.microsoft.com/office/powerpoint/2010/main" val="1550010914"/>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lang="en-US" smtClean="0"/>
              <a:t>Click to edit Master title style</a:t>
            </a:r>
            <a:endParaRPr lang="en-US"/>
          </a:p>
        </p:txBody>
      </p:sp>
      <p:sp>
        <p:nvSpPr>
          <p:cNvPr id="8" name="Content Placeholder 7"/>
          <p:cNvSpPr>
            <a:spLocks noGrp="1"/>
          </p:cNvSpPr>
          <p:nvPr>
            <p:ph sz="quarter" idx="1"/>
          </p:nvPr>
        </p:nvSpPr>
        <p:spPr>
          <a:xfrm>
            <a:off x="301752" y="1527048"/>
            <a:ext cx="850392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73863B2-A2F9-4D7A-9A00-3AE8393E126F}" type="datetimeFigureOut">
              <a:rPr kumimoji="0" lang="en-US" sz="1400" b="0" i="0" u="none" strike="noStrike" kern="1200" cap="none" spc="0" normalizeH="0" baseline="0" noProof="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11/18/2019</a:t>
            </a:fld>
            <a:endParaRPr kumimoji="0" lang="en-US" sz="1400" b="0" i="0" u="none" strike="noStrike" kern="1200" cap="none" spc="0" normalizeH="0" baseline="0" noProof="0" dirty="0">
              <a:ln>
                <a:noFill/>
              </a:ln>
              <a:solidFill>
                <a:srgbClr val="FFFFFF"/>
              </a:solidFill>
              <a:effectLst/>
              <a:uLnTx/>
              <a:uFillTx/>
              <a:latin typeface="Georgia"/>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Georgia"/>
              <a:ea typeface="+mn-ea"/>
              <a:cs typeface="+mn-cs"/>
            </a:endParaRPr>
          </a:p>
        </p:txBody>
      </p:sp>
      <p:sp>
        <p:nvSpPr>
          <p:cNvPr id="6" name="Slide Number Placeholder 5"/>
          <p:cNvSpPr>
            <a:spLocks noGrp="1"/>
          </p:cNvSpPr>
          <p:nvPr>
            <p:ph type="sldNum" sz="quarter" idx="12"/>
          </p:nvPr>
        </p:nvSpPr>
        <p:spPr>
          <a:xfrm>
            <a:off x="4362450" y="1027113"/>
            <a:ext cx="457200" cy="441325"/>
          </a:xfrm>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DC9A7798-4F4C-46EA-871F-512E2939F046}" type="slidenum">
              <a:rPr kumimoji="0" lang="en-US" sz="1600" b="0" i="0" u="none" strike="noStrike" kern="1200" cap="none" spc="0" normalizeH="0" baseline="0" noProof="0">
                <a:ln>
                  <a:noFill/>
                </a:ln>
                <a:solidFill>
                  <a:srgbClr val="9C007F">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9C007F">
                  <a:shade val="75000"/>
                </a:srgbClr>
              </a:solidFill>
              <a:effectLst/>
              <a:uLnTx/>
              <a:uFillTx/>
              <a:latin typeface="Georgia"/>
              <a:ea typeface="+mn-ea"/>
              <a:cs typeface="+mn-cs"/>
            </a:endParaRPr>
          </a:p>
        </p:txBody>
      </p:sp>
    </p:spTree>
    <p:extLst>
      <p:ext uri="{BB962C8B-B14F-4D97-AF65-F5344CB8AC3E}">
        <p14:creationId xmlns:p14="http://schemas.microsoft.com/office/powerpoint/2010/main" val="2049748986"/>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19"/>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itchFamily="34" charset="0"/>
            </a:endParaRPr>
          </a:p>
        </p:txBody>
      </p:sp>
      <p:sp>
        <p:nvSpPr>
          <p:cNvPr id="5" name="Rectangle 20"/>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itchFamily="34" charset="0"/>
            </a:endParaRPr>
          </a:p>
        </p:txBody>
      </p:sp>
      <p:sp>
        <p:nvSpPr>
          <p:cNvPr id="6" name="Rectangle 21"/>
          <p:cNvSpPr>
            <a:spLocks noChangeArrowheads="1"/>
          </p:cNvSpPr>
          <p:nvPr/>
        </p:nvSpPr>
        <p:spPr bwMode="white">
          <a:xfrm>
            <a:off x="0" y="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itchFamily="34" charset="0"/>
            </a:endParaRPr>
          </a:p>
        </p:txBody>
      </p:sp>
      <p:sp>
        <p:nvSpPr>
          <p:cNvPr id="7" name="Rectangle 23"/>
          <p:cNvSpPr>
            <a:spLocks noChangeArrowheads="1"/>
          </p:cNvSpPr>
          <p:nvPr/>
        </p:nvSpPr>
        <p:spPr bwMode="white">
          <a:xfrm>
            <a:off x="8991600" y="1905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itchFamily="34" charset="0"/>
            </a:endParaRPr>
          </a:p>
        </p:txBody>
      </p:sp>
      <p:sp>
        <p:nvSpPr>
          <p:cNvPr id="8" name="Rectangle 24"/>
          <p:cNvSpPr>
            <a:spLocks noChangeArrowheads="1"/>
          </p:cNvSpPr>
          <p:nvPr/>
        </p:nvSpPr>
        <p:spPr bwMode="white">
          <a:xfrm>
            <a:off x="152400" y="2286000"/>
            <a:ext cx="8832850" cy="304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itchFamily="34" charset="0"/>
            </a:endParaRPr>
          </a:p>
        </p:txBody>
      </p:sp>
      <p:sp>
        <p:nvSpPr>
          <p:cNvPr id="9" name="Rectangle 25"/>
          <p:cNvSpPr>
            <a:spLocks noChangeArrowheads="1"/>
          </p:cNvSpPr>
          <p:nvPr/>
        </p:nvSpPr>
        <p:spPr bwMode="auto">
          <a:xfrm>
            <a:off x="155575" y="142875"/>
            <a:ext cx="8832850" cy="2139950"/>
          </a:xfrm>
          <a:prstGeom prst="rect">
            <a:avLst/>
          </a:prstGeom>
          <a:solidFill>
            <a:schemeClr val="accent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itchFamily="34" charset="0"/>
            </a:endParaRPr>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itchFamily="34" charset="0"/>
            </a:endParaRPr>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itchFamily="34" charset="0"/>
            </a:endParaRPr>
          </a:p>
        </p:txBody>
      </p:sp>
      <p:sp>
        <p:nvSpPr>
          <p:cNvPr id="12" name="Straight Connector 11"/>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itchFamily="34" charset="0"/>
            </a:endParaRPr>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eorgia"/>
              <a:ea typeface="+mn-ea"/>
              <a:cs typeface="+mn-cs"/>
            </a:endParaRPr>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eorgia"/>
              <a:ea typeface="+mn-ea"/>
              <a:cs typeface="+mn-cs"/>
            </a:endParaRPr>
          </a:p>
        </p:txBody>
      </p:sp>
      <p:sp>
        <p:nvSpPr>
          <p:cNvPr id="3" name="Text Placeholder 2"/>
          <p:cNvSpPr>
            <a:spLocks noGrp="1"/>
          </p:cNvSpPr>
          <p:nvPr>
            <p:ph type="body" idx="1"/>
          </p:nvPr>
        </p:nvSpPr>
        <p:spPr>
          <a:xfrm>
            <a:off x="1368426" y="2743200"/>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722313" y="533400"/>
            <a:ext cx="7772400" cy="1524000"/>
          </a:xfrm>
        </p:spPr>
        <p:txBody>
          <a:bodyPr/>
          <a:lstStyle>
            <a:lvl1pPr algn="ctr">
              <a:buNone/>
              <a:defRPr sz="4200" b="0" cap="none" baseline="0">
                <a:solidFill>
                  <a:srgbClr val="FFFFFF"/>
                </a:solidFill>
              </a:defRPr>
            </a:lvl1pPr>
          </a:lstStyle>
          <a:p>
            <a:r>
              <a:rPr lang="en-US" smtClean="0"/>
              <a:t>Click to edit Master title style</a:t>
            </a:r>
            <a:endParaRPr lang="en-US"/>
          </a:p>
        </p:txBody>
      </p:sp>
      <p:sp>
        <p:nvSpPr>
          <p:cNvPr id="15" name="Footer Placeholder 4"/>
          <p:cNvSpPr>
            <a:spLocks noGrp="1"/>
          </p:cNvSpPr>
          <p:nvPr>
            <p:ph type="ftr" sz="quarter"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Georgia"/>
              <a:ea typeface="+mn-ea"/>
              <a:cs typeface="+mn-cs"/>
            </a:endParaRPr>
          </a:p>
        </p:txBody>
      </p:sp>
      <p:sp>
        <p:nvSpPr>
          <p:cNvPr id="16" name="Date Placeholder 3"/>
          <p:cNvSpPr>
            <a:spLocks noGrp="1"/>
          </p:cNvSpPr>
          <p:nvPr>
            <p:ph type="dt" sz="half" idx="11"/>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A581BD7-AF42-4672-A2CD-62C31A7A3738}" type="datetimeFigureOut">
              <a:rPr kumimoji="0" lang="en-US" sz="1400" b="0" i="0" u="none" strike="noStrike" kern="1200" cap="none" spc="0" normalizeH="0" baseline="0" noProof="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11/18/2019</a:t>
            </a:fld>
            <a:endParaRPr kumimoji="0" lang="en-US" sz="1400" b="0" i="0" u="none" strike="noStrike" kern="1200" cap="none" spc="0" normalizeH="0" baseline="0" noProof="0" dirty="0">
              <a:ln>
                <a:noFill/>
              </a:ln>
              <a:solidFill>
                <a:srgbClr val="FFFFFF"/>
              </a:solidFill>
              <a:effectLst/>
              <a:uLnTx/>
              <a:uFillTx/>
              <a:latin typeface="Georgia"/>
              <a:ea typeface="+mn-ea"/>
              <a:cs typeface="+mn-cs"/>
            </a:endParaRPr>
          </a:p>
        </p:txBody>
      </p:sp>
      <p:sp>
        <p:nvSpPr>
          <p:cNvPr id="17" name="Slide Number Placeholder 5"/>
          <p:cNvSpPr>
            <a:spLocks noGrp="1"/>
          </p:cNvSpPr>
          <p:nvPr>
            <p:ph type="sldNum" sz="quarter" idx="12"/>
          </p:nvPr>
        </p:nvSpPr>
        <p:spPr>
          <a:xfrm>
            <a:off x="4343400" y="2198688"/>
            <a:ext cx="457200" cy="441325"/>
          </a:xfrm>
        </p:spPr>
        <p:txBody>
          <a:bodyPr/>
          <a:lstStyle>
            <a:lvl1pPr>
              <a:defRPr>
                <a:solidFill>
                  <a:schemeClr val="accent3">
                    <a:shade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B210EFC1-9495-4D72-954F-E85900AA59E0}" type="slidenum">
              <a:rPr kumimoji="0" lang="en-US" sz="1600" b="0" i="0" u="none" strike="noStrike" kern="1200" cap="none" spc="0" normalizeH="0" baseline="0" noProof="0">
                <a:ln>
                  <a:noFill/>
                </a:ln>
                <a:solidFill>
                  <a:srgbClr val="9C007F">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9C007F">
                  <a:shade val="75000"/>
                </a:srgbClr>
              </a:solidFill>
              <a:effectLst/>
              <a:uLnTx/>
              <a:uFillTx/>
              <a:latin typeface="Georgia"/>
              <a:ea typeface="+mn-ea"/>
              <a:cs typeface="+mn-cs"/>
            </a:endParaRPr>
          </a:p>
        </p:txBody>
      </p:sp>
    </p:spTree>
    <p:extLst>
      <p:ext uri="{BB962C8B-B14F-4D97-AF65-F5344CB8AC3E}">
        <p14:creationId xmlns:p14="http://schemas.microsoft.com/office/powerpoint/2010/main" val="2112501749"/>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5" name="Straight Connector 19"/>
          <p:cNvSpPr>
            <a:spLocks noChangeShapeType="1"/>
          </p:cNvSpPr>
          <p:nvPr/>
        </p:nvSpPr>
        <p:spPr bwMode="auto">
          <a:xfrm flipV="1">
            <a:off x="4562475" y="1576388"/>
            <a:ext cx="9525" cy="4818062"/>
          </a:xfrm>
          <a:prstGeom prst="line">
            <a:avLst/>
          </a:prstGeom>
          <a:noFill/>
          <a:ln w="9525" algn="ctr">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2" name="Title 1"/>
          <p:cNvSpPr>
            <a:spLocks noGrp="1"/>
          </p:cNvSpPr>
          <p:nvPr>
            <p:ph type="title"/>
          </p:nvPr>
        </p:nvSpPr>
        <p:spPr>
          <a:xfrm>
            <a:off x="301752" y="228600"/>
            <a:ext cx="8534400" cy="758952"/>
          </a:xfrm>
        </p:spPr>
        <p:txBody>
          <a:bodyPr/>
          <a:lstStyle/>
          <a:p>
            <a:r>
              <a:rPr lang="en-US" smtClean="0"/>
              <a:t>Click to edit Master title style</a:t>
            </a:r>
            <a:endParaRPr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a:xfrm>
            <a:off x="5791200" y="6410325"/>
            <a:ext cx="3044825" cy="365125"/>
          </a:xfr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68FC1C7-3C15-4BF1-B4F4-FB7782A41574}" type="datetimeFigureOut">
              <a:rPr kumimoji="0" lang="en-US" sz="1400" b="0" i="0" u="none" strike="noStrike" kern="1200" cap="none" spc="0" normalizeH="0" baseline="0" noProof="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11/18/2019</a:t>
            </a:fld>
            <a:endParaRPr kumimoji="0" lang="en-US" sz="1400" b="0" i="0" u="none" strike="noStrike" kern="1200" cap="none" spc="0" normalizeH="0" baseline="0" noProof="0" dirty="0">
              <a:ln>
                <a:noFill/>
              </a:ln>
              <a:solidFill>
                <a:srgbClr val="FFFFFF"/>
              </a:solidFill>
              <a:effectLst/>
              <a:uLnTx/>
              <a:uFillTx/>
              <a:latin typeface="Georgia"/>
              <a:ea typeface="+mn-ea"/>
              <a:cs typeface="+mn-cs"/>
            </a:endParaRPr>
          </a:p>
        </p:txBody>
      </p:sp>
      <p:sp>
        <p:nvSpPr>
          <p:cNvPr id="7" name="Footer Placeholder 5"/>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Georgia"/>
              <a:ea typeface="+mn-ea"/>
              <a:cs typeface="+mn-cs"/>
            </a:endParaRPr>
          </a:p>
        </p:txBody>
      </p:sp>
      <p:sp>
        <p:nvSpPr>
          <p:cNvPr id="8" name="Slide Number Placeholder 6"/>
          <p:cNvSpPr>
            <a:spLocks noGrp="1"/>
          </p:cNvSpPr>
          <p:nvPr>
            <p:ph type="sldNum" sz="quarter" idx="12"/>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0DC537AC-489F-4710-A853-8770EC66E836}" type="slidenum">
              <a:rPr kumimoji="0" lang="en-US" sz="1600" b="0" i="0" u="none" strike="noStrike" kern="1200" cap="none" spc="0" normalizeH="0" baseline="0" noProof="0">
                <a:ln>
                  <a:noFill/>
                </a:ln>
                <a:solidFill>
                  <a:srgbClr val="9C007F">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9C007F">
                  <a:shade val="75000"/>
                </a:srgbClr>
              </a:solidFill>
              <a:effectLst/>
              <a:uLnTx/>
              <a:uFillTx/>
              <a:latin typeface="Georgia"/>
              <a:ea typeface="+mn-ea"/>
              <a:cs typeface="+mn-cs"/>
            </a:endParaRPr>
          </a:p>
        </p:txBody>
      </p:sp>
    </p:spTree>
    <p:extLst>
      <p:ext uri="{BB962C8B-B14F-4D97-AF65-F5344CB8AC3E}">
        <p14:creationId xmlns:p14="http://schemas.microsoft.com/office/powerpoint/2010/main" val="802726406"/>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7" name="Straight Connector 19"/>
          <p:cNvSpPr>
            <a:spLocks noChangeShapeType="1"/>
          </p:cNvSpPr>
          <p:nvPr/>
        </p:nvSpPr>
        <p:spPr bwMode="auto">
          <a:xfrm flipV="1">
            <a:off x="4572000" y="2200275"/>
            <a:ext cx="0" cy="4187825"/>
          </a:xfrm>
          <a:prstGeom prst="line">
            <a:avLst/>
          </a:prstGeom>
          <a:noFill/>
          <a:ln w="9525" algn="ctr">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8" name="Rectangle 20"/>
          <p:cNvSpPr>
            <a:spLocks noChangeArrowheads="1"/>
          </p:cNvSpPr>
          <p:nvPr/>
        </p:nvSpPr>
        <p:spPr bwMode="white">
          <a:xfrm>
            <a:off x="0" y="0"/>
            <a:ext cx="9144000" cy="1447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itchFamily="34" charset="0"/>
            </a:endParaRPr>
          </a:p>
        </p:txBody>
      </p:sp>
      <p:sp>
        <p:nvSpPr>
          <p:cNvPr id="9" name="Rectangle 21"/>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itchFamily="34" charset="0"/>
            </a:endParaRPr>
          </a:p>
        </p:txBody>
      </p:sp>
      <p:sp>
        <p:nvSpPr>
          <p:cNvPr id="10" name="Rectangle 23"/>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itchFamily="34" charset="0"/>
            </a:endParaRPr>
          </a:p>
        </p:txBody>
      </p:sp>
      <p:sp>
        <p:nvSpPr>
          <p:cNvPr id="11" name="Rectangle 24"/>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itchFamily="34" charset="0"/>
            </a:endParaRPr>
          </a:p>
        </p:txBody>
      </p:sp>
      <p:sp>
        <p:nvSpPr>
          <p:cNvPr id="12" name="Rectangle 11"/>
          <p:cNvSpPr/>
          <p:nvPr/>
        </p:nvSpPr>
        <p:spPr>
          <a:xfrm>
            <a:off x="152400" y="1371600"/>
            <a:ext cx="8832850"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eorgia"/>
              <a:ea typeface="+mn-ea"/>
              <a:cs typeface="+mn-cs"/>
            </a:endParaRPr>
          </a:p>
        </p:txBody>
      </p:sp>
      <p:sp>
        <p:nvSpPr>
          <p:cNvPr id="13" name="Rectangle 12"/>
          <p:cNvSpPr>
            <a:spLocks noChangeArrowheads="1"/>
          </p:cNvSpPr>
          <p:nvPr/>
        </p:nvSpPr>
        <p:spPr bwMode="auto">
          <a:xfrm>
            <a:off x="146050" y="6391275"/>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itchFamily="34" charset="0"/>
            </a:endParaRPr>
          </a:p>
        </p:txBody>
      </p:sp>
      <p:sp>
        <p:nvSpPr>
          <p:cNvPr id="14" name="Straight Connector 13"/>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itchFamily="34" charset="0"/>
            </a:endParaRPr>
          </a:p>
        </p:txBody>
      </p:sp>
      <p:sp>
        <p:nvSpPr>
          <p:cNvPr id="15" name="Rectangle 14"/>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itchFamily="34" charset="0"/>
            </a:endParaRPr>
          </a:p>
        </p:txBody>
      </p:sp>
      <p:sp>
        <p:nvSpPr>
          <p:cNvPr id="16" name="Oval 15"/>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eorgia"/>
              <a:ea typeface="+mn-ea"/>
              <a:cs typeface="+mn-cs"/>
            </a:endParaRPr>
          </a:p>
        </p:txBody>
      </p:sp>
      <p:sp>
        <p:nvSpPr>
          <p:cNvPr id="17" name="Oval 16"/>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eorgia"/>
              <a:ea typeface="+mn-ea"/>
              <a:cs typeface="+mn-cs"/>
            </a:endParaRPr>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24" name="Content Placeholder 23"/>
          <p:cNvSpPr>
            <a:spLocks noGrp="1"/>
          </p:cNvSpPr>
          <p:nvPr>
            <p:ph sz="quarter" idx="2"/>
          </p:nvPr>
        </p:nvSpPr>
        <p:spPr>
          <a:xfrm>
            <a:off x="301752" y="2471383"/>
            <a:ext cx="4041648" cy="38184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6" name="Content Placeholder 25"/>
          <p:cNvSpPr>
            <a:spLocks noGrp="1"/>
          </p:cNvSpPr>
          <p:nvPr>
            <p:ph sz="quarter" idx="4"/>
          </p:nvPr>
        </p:nvSpPr>
        <p:spPr>
          <a:xfrm>
            <a:off x="4800600" y="2471383"/>
            <a:ext cx="4038600" cy="38221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3" name="Title 22"/>
          <p:cNvSpPr>
            <a:spLocks noGrp="1"/>
          </p:cNvSpPr>
          <p:nvPr>
            <p:ph type="title"/>
          </p:nvPr>
        </p:nvSpPr>
        <p:spPr/>
        <p:txBody>
          <a:bodyPr rtlCol="0"/>
          <a:lstStyle/>
          <a:p>
            <a:r>
              <a:rPr lang="en-US" smtClean="0"/>
              <a:t>Click to edit Master title style</a:t>
            </a:r>
            <a:endParaRPr lang="en-US"/>
          </a:p>
        </p:txBody>
      </p:sp>
      <p:sp>
        <p:nvSpPr>
          <p:cNvPr id="18" name="Date Placeholder 6"/>
          <p:cNvSpPr>
            <a:spLocks noGrp="1"/>
          </p:cNvSpPr>
          <p:nvPr>
            <p:ph type="dt" sz="half" idx="10"/>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F43AA01-AD84-4D28-A4C3-ED04D86F0C9E}" type="datetimeFigureOut">
              <a:rPr kumimoji="0" lang="en-US" sz="1400" b="0" i="0" u="none" strike="noStrike" kern="1200" cap="none" spc="0" normalizeH="0" baseline="0" noProof="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11/18/2019</a:t>
            </a:fld>
            <a:endParaRPr kumimoji="0" lang="en-US" sz="1400" b="0" i="0" u="none" strike="noStrike" kern="1200" cap="none" spc="0" normalizeH="0" baseline="0" noProof="0" dirty="0">
              <a:ln>
                <a:noFill/>
              </a:ln>
              <a:solidFill>
                <a:srgbClr val="FFFFFF"/>
              </a:solidFill>
              <a:effectLst/>
              <a:uLnTx/>
              <a:uFillTx/>
              <a:latin typeface="Georgia"/>
              <a:ea typeface="+mn-ea"/>
              <a:cs typeface="+mn-cs"/>
            </a:endParaRPr>
          </a:p>
        </p:txBody>
      </p:sp>
      <p:sp>
        <p:nvSpPr>
          <p:cNvPr id="19" name="Footer Placeholder 7"/>
          <p:cNvSpPr>
            <a:spLocks noGrp="1"/>
          </p:cNvSpPr>
          <p:nvPr>
            <p:ph type="ftr" sz="quarter" idx="11"/>
          </p:nvPr>
        </p:nvSpPr>
        <p:spPr>
          <a:xfrm>
            <a:off x="304800" y="6410325"/>
            <a:ext cx="3581400" cy="365125"/>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Georgia"/>
              <a:ea typeface="+mn-ea"/>
              <a:cs typeface="+mn-cs"/>
            </a:endParaRPr>
          </a:p>
        </p:txBody>
      </p:sp>
      <p:sp>
        <p:nvSpPr>
          <p:cNvPr id="20" name="Slide Number Placeholder 8"/>
          <p:cNvSpPr>
            <a:spLocks noGrp="1"/>
          </p:cNvSpPr>
          <p:nvPr>
            <p:ph type="sldNum" sz="quarter" idx="12"/>
          </p:nvPr>
        </p:nvSpPr>
        <p:spPr>
          <a:xfrm>
            <a:off x="4343400" y="1042988"/>
            <a:ext cx="457200" cy="441325"/>
          </a:xfrm>
        </p:spPr>
        <p:txBody>
          <a:bodyPr/>
          <a:lstStyle>
            <a:lvl1pPr algn="ct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4B4CCE0F-6C94-4C62-8E5A-E46D28C5DDFC}" type="slidenum">
              <a:rPr kumimoji="0" lang="en-US" sz="1600" b="0" i="0" u="none" strike="noStrike" kern="1200" cap="none" spc="0" normalizeH="0" baseline="0" noProof="0">
                <a:ln>
                  <a:noFill/>
                </a:ln>
                <a:solidFill>
                  <a:srgbClr val="9C007F">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9C007F">
                  <a:shade val="75000"/>
                </a:srgbClr>
              </a:solidFill>
              <a:effectLst/>
              <a:uLnTx/>
              <a:uFillTx/>
              <a:latin typeface="Georgia"/>
              <a:ea typeface="+mn-ea"/>
              <a:cs typeface="+mn-cs"/>
            </a:endParaRPr>
          </a:p>
        </p:txBody>
      </p:sp>
    </p:spTree>
    <p:extLst>
      <p:ext uri="{BB962C8B-B14F-4D97-AF65-F5344CB8AC3E}">
        <p14:creationId xmlns:p14="http://schemas.microsoft.com/office/powerpoint/2010/main" val="3671742055"/>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A2072F0-61B7-458C-8A1E-CEED67A53A5D}" type="datetimeFigureOut">
              <a:rPr kumimoji="0" lang="en-US" sz="1400" b="0" i="0" u="none" strike="noStrike" kern="1200" cap="none" spc="0" normalizeH="0" baseline="0" noProof="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11/18/2019</a:t>
            </a:fld>
            <a:endParaRPr kumimoji="0" lang="en-US" sz="1400" b="0" i="0" u="none" strike="noStrike" kern="1200" cap="none" spc="0" normalizeH="0" baseline="0" noProof="0" dirty="0">
              <a:ln>
                <a:noFill/>
              </a:ln>
              <a:solidFill>
                <a:srgbClr val="FFFFFF"/>
              </a:solidFill>
              <a:effectLst/>
              <a:uLnTx/>
              <a:uFillTx/>
              <a:latin typeface="Georgia"/>
              <a:ea typeface="+mn-ea"/>
              <a:cs typeface="+mn-cs"/>
            </a:endParaRPr>
          </a:p>
        </p:txBody>
      </p:sp>
      <p:sp>
        <p:nvSpPr>
          <p:cNvPr id="4" name="Footer Placeholder 3"/>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Georgia"/>
              <a:ea typeface="+mn-ea"/>
              <a:cs typeface="+mn-cs"/>
            </a:endParaRPr>
          </a:p>
        </p:txBody>
      </p:sp>
      <p:sp>
        <p:nvSpPr>
          <p:cNvPr id="5" name="Slide Number Placeholder 4"/>
          <p:cNvSpPr>
            <a:spLocks noGrp="1"/>
          </p:cNvSpPr>
          <p:nvPr>
            <p:ph type="sldNum" sz="quarter" idx="12"/>
          </p:nvPr>
        </p:nvSpPr>
        <p:spPr>
          <a:xfrm>
            <a:off x="4343400" y="1036638"/>
            <a:ext cx="457200" cy="441325"/>
          </a:xfrm>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C2251236-2C73-4D7C-9DF5-55EAA42B2A90}" type="slidenum">
              <a:rPr kumimoji="0" lang="en-US" sz="1600" b="0" i="0" u="none" strike="noStrike" kern="1200" cap="none" spc="0" normalizeH="0" baseline="0" noProof="0">
                <a:ln>
                  <a:noFill/>
                </a:ln>
                <a:solidFill>
                  <a:srgbClr val="9C007F">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9C007F">
                  <a:shade val="75000"/>
                </a:srgbClr>
              </a:solidFill>
              <a:effectLst/>
              <a:uLnTx/>
              <a:uFillTx/>
              <a:latin typeface="Georgia"/>
              <a:ea typeface="+mn-ea"/>
              <a:cs typeface="+mn-cs"/>
            </a:endParaRPr>
          </a:p>
        </p:txBody>
      </p:sp>
    </p:spTree>
    <p:extLst>
      <p:ext uri="{BB962C8B-B14F-4D97-AF65-F5344CB8AC3E}">
        <p14:creationId xmlns:p14="http://schemas.microsoft.com/office/powerpoint/2010/main" val="3904903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9"/>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itchFamily="34" charset="0"/>
            </a:endParaRPr>
          </a:p>
        </p:txBody>
      </p:sp>
      <p:sp>
        <p:nvSpPr>
          <p:cNvPr id="3" name="Rectangle 20"/>
          <p:cNvSpPr>
            <a:spLocks noChangeArrowheads="1"/>
          </p:cNvSpPr>
          <p:nvPr/>
        </p:nvSpPr>
        <p:spPr bwMode="white">
          <a:xfrm>
            <a:off x="0" y="0"/>
            <a:ext cx="9144000" cy="15557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itchFamily="34" charset="0"/>
            </a:endParaRPr>
          </a:p>
        </p:txBody>
      </p:sp>
      <p:sp>
        <p:nvSpPr>
          <p:cNvPr id="4" name="Rectangle 21"/>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itchFamily="34" charset="0"/>
            </a:endParaRPr>
          </a:p>
        </p:txBody>
      </p:sp>
      <p:sp>
        <p:nvSpPr>
          <p:cNvPr id="5" name="Rectangle 23"/>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itchFamily="34" charset="0"/>
            </a:endParaRPr>
          </a:p>
        </p:txBody>
      </p:sp>
      <p:sp>
        <p:nvSpPr>
          <p:cNvPr id="6" name="Rectangle 5"/>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itchFamily="34" charset="0"/>
            </a:endParaRPr>
          </a:p>
        </p:txBody>
      </p:sp>
      <p:sp>
        <p:nvSpPr>
          <p:cNvPr id="7" name="Rectangle 6"/>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itchFamily="34" charset="0"/>
            </a:endParaRPr>
          </a:p>
        </p:txBody>
      </p:sp>
      <p:sp>
        <p:nvSpPr>
          <p:cNvPr id="8" name="Date Placeholder 1"/>
          <p:cNvSpPr>
            <a:spLocks noGrp="1"/>
          </p:cNvSpPr>
          <p:nvPr>
            <p:ph type="dt" sz="half" idx="10"/>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35F64A7-1572-4F04-B1E2-6BC794B9F105}" type="datetimeFigureOut">
              <a:rPr kumimoji="0" lang="en-US" sz="1400" b="0" i="0" u="none" strike="noStrike" kern="1200" cap="none" spc="0" normalizeH="0" baseline="0" noProof="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11/18/2019</a:t>
            </a:fld>
            <a:endParaRPr kumimoji="0" lang="en-US" sz="1400" b="0" i="0" u="none" strike="noStrike" kern="1200" cap="none" spc="0" normalizeH="0" baseline="0" noProof="0" dirty="0">
              <a:ln>
                <a:noFill/>
              </a:ln>
              <a:solidFill>
                <a:srgbClr val="FFFFFF"/>
              </a:solidFill>
              <a:effectLst/>
              <a:uLnTx/>
              <a:uFillTx/>
              <a:latin typeface="Georgia"/>
              <a:ea typeface="+mn-ea"/>
              <a:cs typeface="+mn-cs"/>
            </a:endParaRPr>
          </a:p>
        </p:txBody>
      </p:sp>
      <p:sp>
        <p:nvSpPr>
          <p:cNvPr id="9" name="Footer Placeholder 2"/>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Georgia"/>
              <a:ea typeface="+mn-ea"/>
              <a:cs typeface="+mn-cs"/>
            </a:endParaRPr>
          </a:p>
        </p:txBody>
      </p:sp>
      <p:sp>
        <p:nvSpPr>
          <p:cNvPr id="10" name="Slide Number Placeholder 3"/>
          <p:cNvSpPr>
            <a:spLocks noGrp="1"/>
          </p:cNvSpPr>
          <p:nvPr>
            <p:ph type="sldNum" sz="quarter" idx="12"/>
          </p:nvPr>
        </p:nvSpPr>
        <p:spPr>
          <a:xfrm>
            <a:off x="4267200" y="6324600"/>
            <a:ext cx="609600" cy="441325"/>
          </a:xfrm>
        </p:spPr>
        <p:txBody>
          <a:bodyPr/>
          <a:lstStyle>
            <a:lvl1pPr>
              <a:defRPr>
                <a:solidFill>
                  <a:srgbClr val="FFFFFF"/>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9FF61587-956A-40B9-873A-61E0031E47B3}" type="slidenum">
              <a:rPr kumimoji="0" lang="en-US" sz="1600" b="0" i="0" u="none" strike="noStrike" kern="1200" cap="none" spc="0" normalizeH="0" baseline="0" noProof="0">
                <a:ln>
                  <a:noFill/>
                </a:ln>
                <a:solidFill>
                  <a:srgbClr val="FFFFFF"/>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FFFFFF"/>
              </a:solidFill>
              <a:effectLst/>
              <a:uLnTx/>
              <a:uFillTx/>
              <a:latin typeface="Georgia"/>
              <a:ea typeface="+mn-ea"/>
              <a:cs typeface="+mn-cs"/>
            </a:endParaRPr>
          </a:p>
        </p:txBody>
      </p:sp>
    </p:spTree>
    <p:extLst>
      <p:ext uri="{BB962C8B-B14F-4D97-AF65-F5344CB8AC3E}">
        <p14:creationId xmlns:p14="http://schemas.microsoft.com/office/powerpoint/2010/main" val="3321135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96C0031-A767-4F7C-88D2-6B5B7284C923}" type="datetimeFigureOut">
              <a:rPr lang="en-US" smtClean="0">
                <a:solidFill>
                  <a:srgbClr val="B13F9A"/>
                </a:solidFill>
              </a:rPr>
              <a:pPr/>
              <a:t>11/18/2019</a:t>
            </a:fld>
            <a:endParaRPr lang="en-US">
              <a:solidFill>
                <a:srgbClr val="B13F9A"/>
              </a:solidFill>
            </a:endParaRPr>
          </a:p>
        </p:txBody>
      </p:sp>
      <p:sp>
        <p:nvSpPr>
          <p:cNvPr id="5" name="Footer Placeholder 4"/>
          <p:cNvSpPr>
            <a:spLocks noGrp="1"/>
          </p:cNvSpPr>
          <p:nvPr>
            <p:ph type="ftr" sz="quarter" idx="11"/>
          </p:nvPr>
        </p:nvSpPr>
        <p:spPr/>
        <p:txBody>
          <a:bodyPr/>
          <a:lstStyle/>
          <a:p>
            <a:endParaRPr lang="en-US">
              <a:solidFill>
                <a:srgbClr val="B13F9A"/>
              </a:solidFill>
            </a:endParaRPr>
          </a:p>
        </p:txBody>
      </p:sp>
      <p:sp>
        <p:nvSpPr>
          <p:cNvPr id="6" name="Slide Number Placeholder 5"/>
          <p:cNvSpPr>
            <a:spLocks noGrp="1"/>
          </p:cNvSpPr>
          <p:nvPr>
            <p:ph type="sldNum" sz="quarter" idx="12"/>
          </p:nvPr>
        </p:nvSpPr>
        <p:spPr/>
        <p:txBody>
          <a:bodyPr/>
          <a:lstStyle/>
          <a:p>
            <a:fld id="{10972D17-7594-4B5E-8C28-6684245E07CA}"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28385515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itchFamily="34" charset="0"/>
            </a:endParaRPr>
          </a:p>
        </p:txBody>
      </p:sp>
      <p:sp>
        <p:nvSpPr>
          <p:cNvPr id="6" name="Rectangle 20"/>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itchFamily="34" charset="0"/>
            </a:endParaRPr>
          </a:p>
        </p:txBody>
      </p:sp>
      <p:sp>
        <p:nvSpPr>
          <p:cNvPr id="7" name="Rectangle 21"/>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itchFamily="34" charset="0"/>
            </a:endParaRPr>
          </a:p>
        </p:txBody>
      </p:sp>
      <p:sp>
        <p:nvSpPr>
          <p:cNvPr id="8" name="Rectangle 23"/>
          <p:cNvSpPr>
            <a:spLocks noChangeArrowheads="1"/>
          </p:cNvSpPr>
          <p:nvPr/>
        </p:nvSpPr>
        <p:spPr bwMode="white">
          <a:xfrm>
            <a:off x="0" y="0"/>
            <a:ext cx="9144000" cy="119063"/>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itchFamily="34" charset="0"/>
            </a:endParaRPr>
          </a:p>
        </p:txBody>
      </p:sp>
      <p:sp>
        <p:nvSpPr>
          <p:cNvPr id="9" name="Rectangle 24"/>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itchFamily="34" charset="0"/>
            </a:endParaRPr>
          </a:p>
        </p:txBody>
      </p:sp>
      <p:sp>
        <p:nvSpPr>
          <p:cNvPr id="10" name="Rectangle 9"/>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eorgia"/>
              <a:ea typeface="+mn-ea"/>
              <a:cs typeface="+mn-cs"/>
            </a:endParaRPr>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itchFamily="34" charset="0"/>
            </a:endParaRPr>
          </a:p>
        </p:txBody>
      </p:sp>
      <p:sp>
        <p:nvSpPr>
          <p:cNvPr id="12" name="Straight Connector 11"/>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itchFamily="34" charset="0"/>
            </a:endParaRPr>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eorgia"/>
              <a:ea typeface="+mn-ea"/>
              <a:cs typeface="+mn-cs"/>
            </a:endParaRPr>
          </a:p>
        </p:txBody>
      </p:sp>
      <p:sp>
        <p:nvSpPr>
          <p:cNvPr id="14" name="Ov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eorgia"/>
              <a:ea typeface="+mn-ea"/>
              <a:cs typeface="+mn-cs"/>
            </a:endParaRPr>
          </a:p>
        </p:txBody>
      </p:sp>
      <p:sp>
        <p:nvSpPr>
          <p:cNvPr id="15" name="Rectangle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itchFamily="34" charset="0"/>
            </a:endParaRPr>
          </a:p>
        </p:txBody>
      </p:sp>
      <p:sp>
        <p:nvSpPr>
          <p:cNvPr id="2" name="Title 1"/>
          <p:cNvSpPr>
            <a:spLocks noGrp="1"/>
          </p:cNvSpPr>
          <p:nvPr>
            <p:ph type="title"/>
          </p:nvPr>
        </p:nvSpPr>
        <p:spPr>
          <a:xfrm>
            <a:off x="381000" y="914400"/>
            <a:ext cx="2362200" cy="990600"/>
          </a:xfrm>
        </p:spPr>
        <p:txBody>
          <a:bodyPr>
            <a:noAutofit/>
          </a:bodyPr>
          <a:lstStyle>
            <a:lvl1pPr algn="l">
              <a:buNone/>
              <a:defRPr sz="2200" b="1">
                <a:solidFill>
                  <a:srgbClr val="FFFFFF"/>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20" name="Content Placeholder 19"/>
          <p:cNvSpPr>
            <a:spLocks noGrp="1"/>
          </p:cNvSpPr>
          <p:nvPr>
            <p:ph sz="quarter" idx="1"/>
          </p:nvPr>
        </p:nvSpPr>
        <p:spPr>
          <a:xfrm>
            <a:off x="3124200" y="685800"/>
            <a:ext cx="56388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Slide Number Placeholder 6"/>
          <p:cNvSpPr>
            <a:spLocks noGrp="1"/>
          </p:cNvSpPr>
          <p:nvPr>
            <p:ph type="sldNum" sz="quarter" idx="10"/>
          </p:nvPr>
        </p:nvSpPr>
        <p:spPr>
          <a:xfrm>
            <a:off x="1371600" y="312738"/>
            <a:ext cx="457200" cy="441325"/>
          </a:xfrm>
        </p:spPr>
        <p:txBody>
          <a:bodyPr/>
          <a:lstStyle>
            <a:lvl1pPr>
              <a:defRPr>
                <a:solidFill>
                  <a:schemeClr val="accent3">
                    <a:shade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8E57CDCF-654C-4152-AAAE-D77F356A8F07}" type="slidenum">
              <a:rPr kumimoji="0" lang="en-US" sz="1600" b="0" i="0" u="none" strike="noStrike" kern="1200" cap="none" spc="0" normalizeH="0" baseline="0" noProof="0">
                <a:ln>
                  <a:noFill/>
                </a:ln>
                <a:solidFill>
                  <a:srgbClr val="9C007F">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9C007F">
                  <a:shade val="75000"/>
                </a:srgbClr>
              </a:solidFill>
              <a:effectLst/>
              <a:uLnTx/>
              <a:uFillTx/>
              <a:latin typeface="Georgia"/>
              <a:ea typeface="+mn-ea"/>
              <a:cs typeface="+mn-cs"/>
            </a:endParaRPr>
          </a:p>
        </p:txBody>
      </p:sp>
      <p:sp>
        <p:nvSpPr>
          <p:cNvPr id="17" name="Date Placeholder 4"/>
          <p:cNvSpPr>
            <a:spLocks noGrp="1"/>
          </p:cNvSpPr>
          <p:nvPr>
            <p:ph type="dt" sz="half" idx="11"/>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13C4EED-5318-45EF-A331-057E0A27C095}" type="datetimeFigureOut">
              <a:rPr kumimoji="0" lang="en-US" sz="1400" b="0" i="0" u="none" strike="noStrike" kern="1200" cap="none" spc="0" normalizeH="0" baseline="0" noProof="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11/18/2019</a:t>
            </a:fld>
            <a:endParaRPr kumimoji="0" lang="en-US" sz="1400" b="0" i="0" u="none" strike="noStrike" kern="1200" cap="none" spc="0" normalizeH="0" baseline="0" noProof="0" dirty="0">
              <a:ln>
                <a:noFill/>
              </a:ln>
              <a:solidFill>
                <a:srgbClr val="FFFFFF"/>
              </a:solidFill>
              <a:effectLst/>
              <a:uLnTx/>
              <a:uFillTx/>
              <a:latin typeface="Georgia"/>
              <a:ea typeface="+mn-ea"/>
              <a:cs typeface="+mn-cs"/>
            </a:endParaRPr>
          </a:p>
        </p:txBody>
      </p:sp>
      <p:sp>
        <p:nvSpPr>
          <p:cNvPr id="18" name="Footer Placeholder 5"/>
          <p:cNvSpPr>
            <a:spLocks noGrp="1"/>
          </p:cNvSpPr>
          <p:nvPr>
            <p:ph type="ftr" sz="quarter" idx="12"/>
          </p:nvPr>
        </p:nvSpPr>
        <p:spPr>
          <a:xfrm>
            <a:off x="301625" y="6410325"/>
            <a:ext cx="3382963" cy="366713"/>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Georgia"/>
              <a:ea typeface="+mn-ea"/>
              <a:cs typeface="+mn-cs"/>
            </a:endParaRPr>
          </a:p>
        </p:txBody>
      </p:sp>
    </p:spTree>
    <p:extLst>
      <p:ext uri="{BB962C8B-B14F-4D97-AF65-F5344CB8AC3E}">
        <p14:creationId xmlns:p14="http://schemas.microsoft.com/office/powerpoint/2010/main" val="3290603720"/>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itchFamily="34" charset="0"/>
            </a:endParaRPr>
          </a:p>
        </p:txBody>
      </p:sp>
      <p:sp>
        <p:nvSpPr>
          <p:cNvPr id="6" name="Rectangle 20"/>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itchFamily="34" charset="0"/>
            </a:endParaRPr>
          </a:p>
        </p:txBody>
      </p:sp>
      <p:sp>
        <p:nvSpPr>
          <p:cNvPr id="7" name="Rectangle 21"/>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itchFamily="34" charset="0"/>
            </a:endParaRPr>
          </a:p>
        </p:txBody>
      </p:sp>
      <p:sp>
        <p:nvSpPr>
          <p:cNvPr id="8" name="Rectangle 23"/>
          <p:cNvSpPr>
            <a:spLocks noChangeArrowheads="1"/>
          </p:cNvSpPr>
          <p:nvPr/>
        </p:nvSpPr>
        <p:spPr bwMode="white">
          <a:xfrm>
            <a:off x="0" y="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itchFamily="34" charset="0"/>
            </a:endParaRPr>
          </a:p>
        </p:txBody>
      </p:sp>
      <p:sp>
        <p:nvSpPr>
          <p:cNvPr id="9" name="Rectangle 24"/>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itchFamily="34" charset="0"/>
            </a:endParaRPr>
          </a:p>
        </p:txBody>
      </p:sp>
      <p:sp>
        <p:nvSpPr>
          <p:cNvPr id="10" name="Rectangle 9"/>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itchFamily="34" charset="0"/>
            </a:endParaRPr>
          </a:p>
        </p:txBody>
      </p:sp>
      <p:sp>
        <p:nvSpPr>
          <p:cNvPr id="11" name="Rectangle 10"/>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eorgia"/>
              <a:ea typeface="+mn-ea"/>
              <a:cs typeface="+mn-cs"/>
            </a:endParaRPr>
          </a:p>
        </p:txBody>
      </p:sp>
      <p:sp>
        <p:nvSpPr>
          <p:cNvPr id="12" name="Rectangle 11"/>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itchFamily="34" charset="0"/>
            </a:endParaRPr>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eorgia"/>
              <a:ea typeface="+mn-ea"/>
              <a:cs typeface="+mn-cs"/>
            </a:endParaRPr>
          </a:p>
        </p:txBody>
      </p:sp>
      <p:sp>
        <p:nvSpPr>
          <p:cNvPr id="14" name="Ov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eorgia"/>
              <a:ea typeface="+mn-ea"/>
              <a:cs typeface="+mn-cs"/>
            </a:endParaRPr>
          </a:p>
        </p:txBody>
      </p:sp>
      <p:sp>
        <p:nvSpPr>
          <p:cNvPr id="15" name="Rectangle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itchFamily="34" charset="0"/>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6" name="Slide Number Placeholder 6"/>
          <p:cNvSpPr>
            <a:spLocks noGrp="1"/>
          </p:cNvSpPr>
          <p:nvPr>
            <p:ph type="sldNum" sz="quarter" idx="10"/>
          </p:nvPr>
        </p:nvSpPr>
        <p:spPr>
          <a:xfrm>
            <a:off x="1371600" y="312738"/>
            <a:ext cx="457200" cy="441325"/>
          </a:xfrm>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E841E2C6-04FA-4323-97C5-1C096F483958}" type="slidenum">
              <a:rPr kumimoji="0" lang="en-US" sz="1600" b="0" i="0" u="none" strike="noStrike" kern="1200" cap="none" spc="0" normalizeH="0" baseline="0" noProof="0">
                <a:ln>
                  <a:noFill/>
                </a:ln>
                <a:solidFill>
                  <a:srgbClr val="9C007F">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9C007F">
                  <a:shade val="75000"/>
                </a:srgbClr>
              </a:solidFill>
              <a:effectLst/>
              <a:uLnTx/>
              <a:uFillTx/>
              <a:latin typeface="Georgia"/>
              <a:ea typeface="+mn-ea"/>
              <a:cs typeface="+mn-cs"/>
            </a:endParaRPr>
          </a:p>
        </p:txBody>
      </p:sp>
      <p:sp>
        <p:nvSpPr>
          <p:cNvPr id="17" name="Date Placeholder 4"/>
          <p:cNvSpPr>
            <a:spLocks noGrp="1"/>
          </p:cNvSpPr>
          <p:nvPr>
            <p:ph type="dt" sz="half" idx="11"/>
          </p:nvPr>
        </p:nvSpPr>
        <p:spPr>
          <a:xfrm>
            <a:off x="5788025" y="6405563"/>
            <a:ext cx="3044825" cy="365125"/>
          </a:xfr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055163E-0AE3-47E0-8965-43D54C824436}" type="datetimeFigureOut">
              <a:rPr kumimoji="0" lang="en-US" sz="1400" b="0" i="0" u="none" strike="noStrike" kern="1200" cap="none" spc="0" normalizeH="0" baseline="0" noProof="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11/18/2019</a:t>
            </a:fld>
            <a:endParaRPr kumimoji="0" lang="en-US" sz="1400" b="0" i="0" u="none" strike="noStrike" kern="1200" cap="none" spc="0" normalizeH="0" baseline="0" noProof="0" dirty="0">
              <a:ln>
                <a:noFill/>
              </a:ln>
              <a:solidFill>
                <a:srgbClr val="FFFFFF"/>
              </a:solidFill>
              <a:effectLst/>
              <a:uLnTx/>
              <a:uFillTx/>
              <a:latin typeface="Georgia"/>
              <a:ea typeface="+mn-ea"/>
              <a:cs typeface="+mn-cs"/>
            </a:endParaRPr>
          </a:p>
        </p:txBody>
      </p:sp>
      <p:sp>
        <p:nvSpPr>
          <p:cNvPr id="18" name="Footer Placeholder 5"/>
          <p:cNvSpPr>
            <a:spLocks noGrp="1"/>
          </p:cNvSpPr>
          <p:nvPr>
            <p:ph type="ftr" sz="quarter" idx="12"/>
          </p:nvPr>
        </p:nvSpPr>
        <p:spPr>
          <a:xfrm>
            <a:off x="301625" y="6410325"/>
            <a:ext cx="3584575" cy="366713"/>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Georgia"/>
              <a:ea typeface="+mn-ea"/>
              <a:cs typeface="+mn-cs"/>
            </a:endParaRPr>
          </a:p>
        </p:txBody>
      </p:sp>
    </p:spTree>
    <p:extLst>
      <p:ext uri="{BB962C8B-B14F-4D97-AF65-F5344CB8AC3E}">
        <p14:creationId xmlns:p14="http://schemas.microsoft.com/office/powerpoint/2010/main" val="24646772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46F79BE-48E1-4F4C-8856-05840A0A9194}" type="datetimeFigureOut">
              <a:rPr kumimoji="0" lang="en-US" sz="1400" b="0" i="0" u="none" strike="noStrike" kern="1200" cap="none" spc="0" normalizeH="0" baseline="0" noProof="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11/18/2019</a:t>
            </a:fld>
            <a:endParaRPr kumimoji="0" lang="en-US" sz="1400" b="0" i="0" u="none" strike="noStrike" kern="1200" cap="none" spc="0" normalizeH="0" baseline="0" noProof="0" dirty="0">
              <a:ln>
                <a:noFill/>
              </a:ln>
              <a:solidFill>
                <a:srgbClr val="FFFFFF"/>
              </a:solidFill>
              <a:effectLst/>
              <a:uLnTx/>
              <a:uFillTx/>
              <a:latin typeface="Georgia"/>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Georgia"/>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6D74F275-38A2-48FB-8D88-31D4FE04BABA}" type="slidenum">
              <a:rPr kumimoji="0" lang="en-US" sz="1600" b="0" i="0" u="none" strike="noStrike" kern="1200" cap="none" spc="0" normalizeH="0" baseline="0" noProof="0">
                <a:ln>
                  <a:noFill/>
                </a:ln>
                <a:solidFill>
                  <a:srgbClr val="9C007F">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9C007F">
                  <a:shade val="75000"/>
                </a:srgbClr>
              </a:solidFill>
              <a:effectLst/>
              <a:uLnTx/>
              <a:uFillTx/>
              <a:latin typeface="Georgia"/>
              <a:ea typeface="+mn-ea"/>
              <a:cs typeface="+mn-cs"/>
            </a:endParaRPr>
          </a:p>
        </p:txBody>
      </p:sp>
    </p:spTree>
    <p:extLst>
      <p:ext uri="{BB962C8B-B14F-4D97-AF65-F5344CB8AC3E}">
        <p14:creationId xmlns:p14="http://schemas.microsoft.com/office/powerpoint/2010/main" val="2755959098"/>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4" name="Rectangle 19"/>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itchFamily="34" charset="0"/>
            </a:endParaRPr>
          </a:p>
        </p:txBody>
      </p:sp>
      <p:sp>
        <p:nvSpPr>
          <p:cNvPr id="5" name="Rectangle 20"/>
          <p:cNvSpPr>
            <a:spLocks noChangeArrowheads="1"/>
          </p:cNvSpPr>
          <p:nvPr/>
        </p:nvSpPr>
        <p:spPr bwMode="white">
          <a:xfrm>
            <a:off x="7010400" y="0"/>
            <a:ext cx="21336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itchFamily="34" charset="0"/>
            </a:endParaRPr>
          </a:p>
        </p:txBody>
      </p:sp>
      <p:sp>
        <p:nvSpPr>
          <p:cNvPr id="6" name="Rectangle 21"/>
          <p:cNvSpPr>
            <a:spLocks noChangeArrowheads="1"/>
          </p:cNvSpPr>
          <p:nvPr/>
        </p:nvSpPr>
        <p:spPr bwMode="white">
          <a:xfrm>
            <a:off x="0" y="0"/>
            <a:ext cx="9144000" cy="15557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itchFamily="34" charset="0"/>
            </a:endParaRPr>
          </a:p>
        </p:txBody>
      </p:sp>
      <p:sp>
        <p:nvSpPr>
          <p:cNvPr id="7" name="Rectangle 23"/>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itchFamily="34" charset="0"/>
            </a:endParaRPr>
          </a:p>
        </p:txBody>
      </p:sp>
      <p:sp>
        <p:nvSpPr>
          <p:cNvPr id="8" name="Rectangle 7"/>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itchFamily="34" charset="0"/>
            </a:endParaRPr>
          </a:p>
        </p:txBody>
      </p:sp>
      <p:sp>
        <p:nvSpPr>
          <p:cNvPr id="9" name="Rectangle 8"/>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itchFamily="34" charset="0"/>
            </a:endParaRPr>
          </a:p>
        </p:txBody>
      </p:sp>
      <p:sp>
        <p:nvSpPr>
          <p:cNvPr id="10" name="Straight Connector 9"/>
          <p:cNvSpPr>
            <a:spLocks noChangeShapeType="1"/>
          </p:cNvSpPr>
          <p:nvPr/>
        </p:nvSpPr>
        <p:spPr bwMode="auto">
          <a:xfrm rot="5400000">
            <a:off x="4021137"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itchFamily="34" charset="0"/>
            </a:endParaRPr>
          </a:p>
        </p:txBody>
      </p:sp>
      <p:sp>
        <p:nvSpPr>
          <p:cNvPr id="11" name="Oval 10"/>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eorgia"/>
              <a:ea typeface="+mn-ea"/>
              <a:cs typeface="+mn-cs"/>
            </a:endParaRPr>
          </a:p>
        </p:txBody>
      </p:sp>
      <p:sp>
        <p:nvSpPr>
          <p:cNvPr id="12" name="Oval 11"/>
          <p:cNvSpPr/>
          <p:nvPr/>
        </p:nvSpPr>
        <p:spPr>
          <a:xfrm>
            <a:off x="6934200" y="3021013"/>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eorgia"/>
              <a:ea typeface="+mn-ea"/>
              <a:cs typeface="+mn-cs"/>
            </a:endParaRPr>
          </a:p>
        </p:txBody>
      </p:sp>
      <p:sp>
        <p:nvSpPr>
          <p:cNvPr id="3" name="Vertical Text Placeholder 2"/>
          <p:cNvSpPr>
            <a:spLocks noGrp="1"/>
          </p:cNvSpPr>
          <p:nvPr>
            <p:ph type="body" orient="vert" idx="1"/>
          </p:nvPr>
        </p:nvSpPr>
        <p:spPr>
          <a:xfrm>
            <a:off x="304800" y="304800"/>
            <a:ext cx="6553200" cy="582136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Vertical Title 1"/>
          <p:cNvSpPr>
            <a:spLocks noGrp="1"/>
          </p:cNvSpPr>
          <p:nvPr>
            <p:ph type="title" orient="vert"/>
          </p:nvPr>
        </p:nvSpPr>
        <p:spPr>
          <a:xfrm>
            <a:off x="7391400" y="304801"/>
            <a:ext cx="1447800" cy="5851525"/>
          </a:xfrm>
        </p:spPr>
        <p:txBody>
          <a:bodyPr vert="eaVert"/>
          <a:lstStyle/>
          <a:p>
            <a:r>
              <a:rPr lang="en-US" smtClean="0"/>
              <a:t>Click to edit Master title style</a:t>
            </a:r>
            <a:endParaRPr lang="en-US"/>
          </a:p>
        </p:txBody>
      </p:sp>
      <p:sp>
        <p:nvSpPr>
          <p:cNvPr id="13" name="Slide Number Placeholder 5"/>
          <p:cNvSpPr>
            <a:spLocks noGrp="1"/>
          </p:cNvSpPr>
          <p:nvPr>
            <p:ph type="sldNum" sz="quarter" idx="10"/>
          </p:nvPr>
        </p:nvSpPr>
        <p:spPr>
          <a:xfrm>
            <a:off x="6915150" y="3009900"/>
            <a:ext cx="457200" cy="441325"/>
          </a:xfrm>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88CDB174-282A-47C9-BF6C-52642F8BA99D}" type="slidenum">
              <a:rPr kumimoji="0" lang="en-US" sz="1600" b="0" i="0" u="none" strike="noStrike" kern="1200" cap="none" spc="0" normalizeH="0" baseline="0" noProof="0">
                <a:ln>
                  <a:noFill/>
                </a:ln>
                <a:solidFill>
                  <a:srgbClr val="9C007F">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9C007F">
                  <a:shade val="75000"/>
                </a:srgbClr>
              </a:solidFill>
              <a:effectLst/>
              <a:uLnTx/>
              <a:uFillTx/>
              <a:latin typeface="Georgia"/>
              <a:ea typeface="+mn-ea"/>
              <a:cs typeface="+mn-cs"/>
            </a:endParaRPr>
          </a:p>
        </p:txBody>
      </p:sp>
      <p:sp>
        <p:nvSpPr>
          <p:cNvPr id="14" name="Date Placeholder 3"/>
          <p:cNvSpPr>
            <a:spLocks noGrp="1"/>
          </p:cNvSpPr>
          <p:nvPr>
            <p:ph type="dt" sz="half" idx="11"/>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E84B055-2C0F-499A-BA1F-BA4057CA878A}" type="datetimeFigureOut">
              <a:rPr kumimoji="0" lang="en-US" sz="1400" b="0" i="0" u="none" strike="noStrike" kern="1200" cap="none" spc="0" normalizeH="0" baseline="0" noProof="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11/18/2019</a:t>
            </a:fld>
            <a:endParaRPr kumimoji="0" lang="en-US" sz="1400" b="0" i="0" u="none" strike="noStrike" kern="1200" cap="none" spc="0" normalizeH="0" baseline="0" noProof="0" dirty="0">
              <a:ln>
                <a:noFill/>
              </a:ln>
              <a:solidFill>
                <a:srgbClr val="FFFFFF"/>
              </a:solidFill>
              <a:effectLst/>
              <a:uLnTx/>
              <a:uFillTx/>
              <a:latin typeface="Georgia"/>
              <a:ea typeface="+mn-ea"/>
              <a:cs typeface="+mn-cs"/>
            </a:endParaRPr>
          </a:p>
        </p:txBody>
      </p:sp>
      <p:sp>
        <p:nvSpPr>
          <p:cNvPr id="15" name="Footer Placeholder 4"/>
          <p:cNvSpPr>
            <a:spLocks noGrp="1"/>
          </p:cNvSpPr>
          <p:nvPr>
            <p:ph type="ftr" sz="quarter" idx="12"/>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Georgia"/>
              <a:ea typeface="+mn-ea"/>
              <a:cs typeface="+mn-cs"/>
            </a:endParaRPr>
          </a:p>
        </p:txBody>
      </p:sp>
    </p:spTree>
    <p:extLst>
      <p:ext uri="{BB962C8B-B14F-4D97-AF65-F5344CB8AC3E}">
        <p14:creationId xmlns:p14="http://schemas.microsoft.com/office/powerpoint/2010/main" val="3470389851"/>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97"/>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8ABB09-4A1D-463E-8065-109CC2B7EFAA}" type="datetimeFigureOut">
              <a:rPr kumimoji="0" lang="ar-SA" sz="12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21/03/1441</a:t>
            </a:fld>
            <a:endParaRPr kumimoji="0" lang="ar-SA"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5" name="عنصر نائب للتذييل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ar-SA"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6" name="عنصر نائب لرقم الشريحة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B34F065-1154-456A-91E3-76DE8E75E17B}" type="slidenum">
              <a:rPr kumimoji="0" lang="ar-SA" sz="12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ar-SA"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42569776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8ABB09-4A1D-463E-8065-109CC2B7EFAA}" type="datetimeFigureOut">
              <a:rPr kumimoji="0" lang="ar-SA" sz="12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21/03/1441</a:t>
            </a:fld>
            <a:endParaRPr kumimoji="0" lang="ar-SA"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5" name="عنصر نائب للتذييل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ar-SA"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6" name="عنصر نائب لرقم الشريحة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B34F065-1154-456A-91E3-76DE8E75E17B}" type="slidenum">
              <a:rPr kumimoji="0" lang="ar-SA" sz="12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ar-SA"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40599360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72"/>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8ABB09-4A1D-463E-8065-109CC2B7EFAA}" type="datetimeFigureOut">
              <a:rPr kumimoji="0" lang="ar-SA" sz="12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21/03/1441</a:t>
            </a:fld>
            <a:endParaRPr kumimoji="0" lang="ar-SA"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5" name="عنصر نائب للتذييل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ar-SA"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6" name="عنصر نائب لرقم الشريحة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B34F065-1154-456A-91E3-76DE8E75E17B}" type="slidenum">
              <a:rPr kumimoji="0" lang="ar-SA" sz="12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ar-SA"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22459687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8ABB09-4A1D-463E-8065-109CC2B7EFAA}" type="datetimeFigureOut">
              <a:rPr kumimoji="0" lang="ar-SA" sz="12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21/03/1441</a:t>
            </a:fld>
            <a:endParaRPr kumimoji="0" lang="ar-SA"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6" name="عنصر نائب للتذييل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ar-SA"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7" name="عنصر نائب لرقم الشريحة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B34F065-1154-456A-91E3-76DE8E75E17B}" type="slidenum">
              <a:rPr kumimoji="0" lang="ar-SA" sz="12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ar-SA"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35284035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6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6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8ABB09-4A1D-463E-8065-109CC2B7EFAA}" type="datetimeFigureOut">
              <a:rPr kumimoji="0" lang="ar-SA" sz="12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21/03/1441</a:t>
            </a:fld>
            <a:endParaRPr kumimoji="0" lang="ar-SA"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8" name="عنصر نائب للتذييل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ar-SA"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9" name="عنصر نائب لرقم الشريحة 8"/>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B34F065-1154-456A-91E3-76DE8E75E17B}" type="slidenum">
              <a:rPr kumimoji="0" lang="ar-SA" sz="12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ar-SA"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8059589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8ABB09-4A1D-463E-8065-109CC2B7EFAA}" type="datetimeFigureOut">
              <a:rPr kumimoji="0" lang="ar-SA" sz="12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21/03/1441</a:t>
            </a:fld>
            <a:endParaRPr kumimoji="0" lang="ar-SA"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4" name="عنصر نائب للتذييل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ar-SA"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5" name="عنصر نائب لرقم الشريحة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B34F065-1154-456A-91E3-76DE8E75E17B}" type="slidenum">
              <a:rPr kumimoji="0" lang="ar-SA" sz="12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ar-SA"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225691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A96C0031-A767-4F7C-88D2-6B5B7284C923}" type="datetimeFigureOut">
              <a:rPr lang="en-US" smtClean="0">
                <a:solidFill>
                  <a:srgbClr val="B13F9A"/>
                </a:solidFill>
              </a:rPr>
              <a:pPr/>
              <a:t>11/18/2019</a:t>
            </a:fld>
            <a:endParaRPr lang="en-US">
              <a:solidFill>
                <a:srgbClr val="B13F9A"/>
              </a:solidFill>
            </a:endParaRPr>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solidFill>
                <a:srgbClr val="B13F9A"/>
              </a:solidFill>
            </a:endParaRPr>
          </a:p>
        </p:txBody>
      </p:sp>
      <p:sp>
        <p:nvSpPr>
          <p:cNvPr id="6" name="Slide Number Placeholder 5"/>
          <p:cNvSpPr>
            <a:spLocks noGrp="1"/>
          </p:cNvSpPr>
          <p:nvPr>
            <p:ph type="sldNum" sz="quarter" idx="12"/>
          </p:nvPr>
        </p:nvSpPr>
        <p:spPr>
          <a:xfrm>
            <a:off x="6733952" y="6555112"/>
            <a:ext cx="588336" cy="228600"/>
          </a:xfrm>
        </p:spPr>
        <p:txBody>
          <a:bodyPr/>
          <a:lstStyle/>
          <a:p>
            <a:fld id="{10972D17-7594-4B5E-8C28-6684245E07CA}"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2580274941"/>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8ABB09-4A1D-463E-8065-109CC2B7EFAA}" type="datetimeFigureOut">
              <a:rPr kumimoji="0" lang="ar-SA" sz="12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21/03/1441</a:t>
            </a:fld>
            <a:endParaRPr kumimoji="0" lang="ar-SA"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3" name="عنصر نائب للتذييل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ar-SA"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4" name="عنصر نائب لرقم الشريحة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B34F065-1154-456A-91E3-76DE8E75E17B}" type="slidenum">
              <a:rPr kumimoji="0" lang="ar-SA" sz="12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ar-SA"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31803760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2"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12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8ABB09-4A1D-463E-8065-109CC2B7EFAA}" type="datetimeFigureOut">
              <a:rPr kumimoji="0" lang="ar-SA" sz="12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21/03/1441</a:t>
            </a:fld>
            <a:endParaRPr kumimoji="0" lang="ar-SA"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6" name="عنصر نائب للتذييل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ar-SA"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7" name="عنصر نائب لرقم الشريحة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B34F065-1154-456A-91E3-76DE8E75E17B}" type="slidenum">
              <a:rPr kumimoji="0" lang="ar-SA" sz="12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ar-SA"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16370636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8ABB09-4A1D-463E-8065-109CC2B7EFAA}" type="datetimeFigureOut">
              <a:rPr kumimoji="0" lang="ar-SA" sz="12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21/03/1441</a:t>
            </a:fld>
            <a:endParaRPr kumimoji="0" lang="ar-SA"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6" name="عنصر نائب للتذييل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ar-SA"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7" name="عنصر نائب لرقم الشريحة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B34F065-1154-456A-91E3-76DE8E75E17B}" type="slidenum">
              <a:rPr kumimoji="0" lang="ar-SA" sz="12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ar-SA"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1099723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8ABB09-4A1D-463E-8065-109CC2B7EFAA}" type="datetimeFigureOut">
              <a:rPr kumimoji="0" lang="ar-SA" sz="12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21/03/1441</a:t>
            </a:fld>
            <a:endParaRPr kumimoji="0" lang="ar-SA"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5" name="عنصر نائب للتذييل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ar-SA"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6" name="عنصر نائب لرقم الشريحة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B34F065-1154-456A-91E3-76DE8E75E17B}" type="slidenum">
              <a:rPr kumimoji="0" lang="ar-SA" sz="12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ar-SA"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28625990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710"/>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710"/>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8ABB09-4A1D-463E-8065-109CC2B7EFAA}" type="datetimeFigureOut">
              <a:rPr kumimoji="0" lang="ar-SA" sz="12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21/03/1441</a:t>
            </a:fld>
            <a:endParaRPr kumimoji="0" lang="ar-SA"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5" name="عنصر نائب للتذييل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ar-SA"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6" name="عنصر نائب لرقم الشريحة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B34F065-1154-456A-91E3-76DE8E75E17B}" type="slidenum">
              <a:rPr kumimoji="0" lang="ar-SA" sz="12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ar-SA"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2435974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96C0031-A767-4F7C-88D2-6B5B7284C923}" type="datetimeFigureOut">
              <a:rPr lang="en-US" smtClean="0">
                <a:solidFill>
                  <a:srgbClr val="B13F9A"/>
                </a:solidFill>
              </a:rPr>
              <a:pPr/>
              <a:t>11/18/2019</a:t>
            </a:fld>
            <a:endParaRPr lang="en-US">
              <a:solidFill>
                <a:srgbClr val="B13F9A"/>
              </a:solidFill>
            </a:endParaRPr>
          </a:p>
        </p:txBody>
      </p:sp>
      <p:sp>
        <p:nvSpPr>
          <p:cNvPr id="6" name="Footer Placeholder 5"/>
          <p:cNvSpPr>
            <a:spLocks noGrp="1"/>
          </p:cNvSpPr>
          <p:nvPr>
            <p:ph type="ftr" sz="quarter" idx="11"/>
          </p:nvPr>
        </p:nvSpPr>
        <p:spPr/>
        <p:txBody>
          <a:bodyPr/>
          <a:lstStyle/>
          <a:p>
            <a:endParaRPr lang="en-US">
              <a:solidFill>
                <a:srgbClr val="B13F9A"/>
              </a:solidFill>
            </a:endParaRPr>
          </a:p>
        </p:txBody>
      </p:sp>
      <p:sp>
        <p:nvSpPr>
          <p:cNvPr id="7" name="Slide Number Placeholder 6"/>
          <p:cNvSpPr>
            <a:spLocks noGrp="1"/>
          </p:cNvSpPr>
          <p:nvPr>
            <p:ph type="sldNum" sz="quarter" idx="12"/>
          </p:nvPr>
        </p:nvSpPr>
        <p:spPr/>
        <p:txBody>
          <a:bodyPr/>
          <a:lstStyle/>
          <a:p>
            <a:fld id="{10972D17-7594-4B5E-8C28-6684245E07CA}"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1263750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96C0031-A767-4F7C-88D2-6B5B7284C923}" type="datetimeFigureOut">
              <a:rPr lang="en-US" smtClean="0">
                <a:solidFill>
                  <a:srgbClr val="B13F9A"/>
                </a:solidFill>
              </a:rPr>
              <a:pPr/>
              <a:t>11/18/2019</a:t>
            </a:fld>
            <a:endParaRPr lang="en-US">
              <a:solidFill>
                <a:srgbClr val="B13F9A"/>
              </a:solidFill>
            </a:endParaRPr>
          </a:p>
        </p:txBody>
      </p:sp>
      <p:sp>
        <p:nvSpPr>
          <p:cNvPr id="8" name="Footer Placeholder 7"/>
          <p:cNvSpPr>
            <a:spLocks noGrp="1"/>
          </p:cNvSpPr>
          <p:nvPr>
            <p:ph type="ftr" sz="quarter" idx="11"/>
          </p:nvPr>
        </p:nvSpPr>
        <p:spPr/>
        <p:txBody>
          <a:bodyPr/>
          <a:lstStyle/>
          <a:p>
            <a:endParaRPr lang="en-US">
              <a:solidFill>
                <a:srgbClr val="B13F9A"/>
              </a:solidFill>
            </a:endParaRPr>
          </a:p>
        </p:txBody>
      </p:sp>
      <p:sp>
        <p:nvSpPr>
          <p:cNvPr id="9" name="Slide Number Placeholder 8"/>
          <p:cNvSpPr>
            <a:spLocks noGrp="1"/>
          </p:cNvSpPr>
          <p:nvPr>
            <p:ph type="sldNum" sz="quarter" idx="12"/>
          </p:nvPr>
        </p:nvSpPr>
        <p:spPr/>
        <p:txBody>
          <a:bodyPr/>
          <a:lstStyle/>
          <a:p>
            <a:fld id="{10972D17-7594-4B5E-8C28-6684245E07CA}"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25255587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96C0031-A767-4F7C-88D2-6B5B7284C923}" type="datetimeFigureOut">
              <a:rPr lang="en-US" smtClean="0">
                <a:solidFill>
                  <a:srgbClr val="B13F9A"/>
                </a:solidFill>
              </a:rPr>
              <a:pPr/>
              <a:t>11/18/2019</a:t>
            </a:fld>
            <a:endParaRPr lang="en-US">
              <a:solidFill>
                <a:srgbClr val="B13F9A"/>
              </a:solidFill>
            </a:endParaRPr>
          </a:p>
        </p:txBody>
      </p:sp>
      <p:sp>
        <p:nvSpPr>
          <p:cNvPr id="4" name="Footer Placeholder 3"/>
          <p:cNvSpPr>
            <a:spLocks noGrp="1"/>
          </p:cNvSpPr>
          <p:nvPr>
            <p:ph type="ftr" sz="quarter" idx="11"/>
          </p:nvPr>
        </p:nvSpPr>
        <p:spPr/>
        <p:txBody>
          <a:bodyPr/>
          <a:lstStyle/>
          <a:p>
            <a:endParaRPr lang="en-US">
              <a:solidFill>
                <a:srgbClr val="B13F9A"/>
              </a:solidFill>
            </a:endParaRPr>
          </a:p>
        </p:txBody>
      </p:sp>
      <p:sp>
        <p:nvSpPr>
          <p:cNvPr id="5" name="Slide Number Placeholder 4"/>
          <p:cNvSpPr>
            <a:spLocks noGrp="1"/>
          </p:cNvSpPr>
          <p:nvPr>
            <p:ph type="sldNum" sz="quarter" idx="12"/>
          </p:nvPr>
        </p:nvSpPr>
        <p:spPr/>
        <p:txBody>
          <a:bodyPr/>
          <a:lstStyle/>
          <a:p>
            <a:fld id="{10972D17-7594-4B5E-8C28-6684245E07CA}"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2830229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A96C0031-A767-4F7C-88D2-6B5B7284C923}" type="datetimeFigureOut">
              <a:rPr lang="en-US" smtClean="0">
                <a:solidFill>
                  <a:srgbClr val="B13F9A"/>
                </a:solidFill>
              </a:rPr>
              <a:pPr/>
              <a:t>11/18/2019</a:t>
            </a:fld>
            <a:endParaRPr lang="en-US">
              <a:solidFill>
                <a:srgbClr val="B13F9A"/>
              </a:solidFill>
            </a:endParaRPr>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solidFill>
                <a:srgbClr val="B13F9A"/>
              </a:solidFill>
            </a:endParaRPr>
          </a:p>
        </p:txBody>
      </p:sp>
      <p:sp>
        <p:nvSpPr>
          <p:cNvPr id="4" name="Slide Number Placeholder 3"/>
          <p:cNvSpPr>
            <a:spLocks noGrp="1"/>
          </p:cNvSpPr>
          <p:nvPr>
            <p:ph type="sldNum" sz="quarter" idx="12"/>
          </p:nvPr>
        </p:nvSpPr>
        <p:spPr/>
        <p:txBody>
          <a:bodyPr/>
          <a:lstStyle/>
          <a:p>
            <a:fld id="{10972D17-7594-4B5E-8C28-6684245E07CA}"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2322299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96C0031-A767-4F7C-88D2-6B5B7284C923}" type="datetimeFigureOut">
              <a:rPr lang="en-US" smtClean="0">
                <a:solidFill>
                  <a:srgbClr val="B13F9A"/>
                </a:solidFill>
              </a:rPr>
              <a:pPr/>
              <a:t>11/18/2019</a:t>
            </a:fld>
            <a:endParaRPr lang="en-US">
              <a:solidFill>
                <a:srgbClr val="B13F9A"/>
              </a:solidFill>
            </a:endParaRPr>
          </a:p>
        </p:txBody>
      </p:sp>
      <p:sp>
        <p:nvSpPr>
          <p:cNvPr id="6" name="Footer Placeholder 5"/>
          <p:cNvSpPr>
            <a:spLocks noGrp="1"/>
          </p:cNvSpPr>
          <p:nvPr>
            <p:ph type="ftr" sz="quarter" idx="11"/>
          </p:nvPr>
        </p:nvSpPr>
        <p:spPr/>
        <p:txBody>
          <a:bodyPr/>
          <a:lstStyle/>
          <a:p>
            <a:endParaRPr lang="en-US">
              <a:solidFill>
                <a:srgbClr val="B13F9A"/>
              </a:solidFill>
            </a:endParaRPr>
          </a:p>
        </p:txBody>
      </p:sp>
      <p:sp>
        <p:nvSpPr>
          <p:cNvPr id="7" name="Slide Number Placeholder 6"/>
          <p:cNvSpPr>
            <a:spLocks noGrp="1"/>
          </p:cNvSpPr>
          <p:nvPr>
            <p:ph type="sldNum" sz="quarter" idx="12"/>
          </p:nvPr>
        </p:nvSpPr>
        <p:spPr/>
        <p:txBody>
          <a:bodyPr/>
          <a:lstStyle/>
          <a:p>
            <a:fld id="{10972D17-7594-4B5E-8C28-6684245E07CA}"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17743789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p>
            <a:fld id="{A96C0031-A767-4F7C-88D2-6B5B7284C923}" type="datetimeFigureOut">
              <a:rPr lang="en-US" smtClean="0">
                <a:solidFill>
                  <a:srgbClr val="F4E7ED"/>
                </a:solidFill>
              </a:rPr>
              <a:pPr/>
              <a:t>11/18/2019</a:t>
            </a:fld>
            <a:endParaRPr lang="en-US">
              <a:solidFill>
                <a:srgbClr val="F4E7ED"/>
              </a:solidFill>
            </a:endParaRPr>
          </a:p>
        </p:txBody>
      </p:sp>
      <p:sp>
        <p:nvSpPr>
          <p:cNvPr id="6" name="Footer Placeholder 5"/>
          <p:cNvSpPr>
            <a:spLocks noGrp="1"/>
          </p:cNvSpPr>
          <p:nvPr>
            <p:ph type="ftr" sz="quarter" idx="11"/>
          </p:nvPr>
        </p:nvSpPr>
        <p:spPr/>
        <p:txBody>
          <a:bodyPr/>
          <a:lstStyle/>
          <a:p>
            <a:endParaRPr lang="en-US">
              <a:solidFill>
                <a:srgbClr val="F4E7ED"/>
              </a:solidFill>
            </a:endParaRPr>
          </a:p>
        </p:txBody>
      </p:sp>
      <p:sp>
        <p:nvSpPr>
          <p:cNvPr id="7" name="Slide Number Placeholder 6"/>
          <p:cNvSpPr>
            <a:spLocks noGrp="1"/>
          </p:cNvSpPr>
          <p:nvPr>
            <p:ph type="sldNum" sz="quarter" idx="12"/>
          </p:nvPr>
        </p:nvSpPr>
        <p:spPr/>
        <p:txBody>
          <a:bodyPr/>
          <a:lstStyle/>
          <a:p>
            <a:fld id="{10972D17-7594-4B5E-8C28-6684245E07CA}" type="slidenum">
              <a:rPr lang="en-US" smtClean="0">
                <a:solidFill>
                  <a:srgbClr val="F4E7ED"/>
                </a:solidFill>
              </a:rPr>
              <a:pPr/>
              <a:t>‹#›</a:t>
            </a:fld>
            <a:endParaRPr lang="en-US">
              <a:solidFill>
                <a:srgbClr val="F4E7ED"/>
              </a:solidFill>
            </a:endParaRPr>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extLst>
      <p:ext uri="{BB962C8B-B14F-4D97-AF65-F5344CB8AC3E}">
        <p14:creationId xmlns:p14="http://schemas.microsoft.com/office/powerpoint/2010/main" val="1138501798"/>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4" cstate="email">
              <a:alphaModFix amt="43000"/>
              <a:extLst>
                <a:ext uri="{28A0092B-C50C-407E-A947-70E740481C1C}">
                  <a14:useLocalDpi xmlns:a14="http://schemas.microsoft.com/office/drawing/2010/main"/>
                </a:ext>
              </a:extLst>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A96C0031-A767-4F7C-88D2-6B5B7284C923}" type="datetimeFigureOut">
              <a:rPr lang="en-US" smtClean="0">
                <a:solidFill>
                  <a:srgbClr val="B13F9A"/>
                </a:solidFill>
              </a:rPr>
              <a:pPr/>
              <a:t>11/18/2019</a:t>
            </a:fld>
            <a:endParaRPr lang="en-US">
              <a:solidFill>
                <a:srgbClr val="B13F9A"/>
              </a:solidFill>
            </a:endParaRPr>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solidFill>
                <a:srgbClr val="B13F9A"/>
              </a:solidFill>
            </a:endParaRPr>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10972D17-7594-4B5E-8C28-6684245E07CA}"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12670703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16"/>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itchFamily="34" charset="0"/>
            </a:endParaRPr>
          </a:p>
        </p:txBody>
      </p:sp>
      <p:sp>
        <p:nvSpPr>
          <p:cNvPr id="1027" name="Rectangle 15"/>
          <p:cNvSpPr>
            <a:spLocks noChangeArrowheads="1"/>
          </p:cNvSpPr>
          <p:nvPr/>
        </p:nvSpPr>
        <p:spPr bwMode="white">
          <a:xfrm>
            <a:off x="0" y="0"/>
            <a:ext cx="9144000" cy="139382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itchFamily="34" charset="0"/>
            </a:endParaRPr>
          </a:p>
        </p:txBody>
      </p:sp>
      <p:sp>
        <p:nvSpPr>
          <p:cNvPr id="1028" name="Rectangle 17"/>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itchFamily="34" charset="0"/>
            </a:endParaRPr>
          </a:p>
        </p:txBody>
      </p:sp>
      <p:sp>
        <p:nvSpPr>
          <p:cNvPr id="1029" name="Rectangle 18"/>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itchFamily="34" charset="0"/>
            </a:endParaRPr>
          </a:p>
        </p:txBody>
      </p:sp>
      <p:sp>
        <p:nvSpPr>
          <p:cNvPr id="9" name="Rectangle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itchFamily="34" charset="0"/>
            </a:endParaRPr>
          </a:p>
        </p:txBody>
      </p:sp>
      <p:sp>
        <p:nvSpPr>
          <p:cNvPr id="14" name="Date Placeholder 13"/>
          <p:cNvSpPr>
            <a:spLocks noGrp="1"/>
          </p:cNvSpPr>
          <p:nvPr>
            <p:ph type="dt" sz="half" idx="2"/>
          </p:nvPr>
        </p:nvSpPr>
        <p:spPr>
          <a:xfrm>
            <a:off x="5791200" y="6405563"/>
            <a:ext cx="3044825" cy="365125"/>
          </a:xfrm>
          <a:prstGeom prst="rect">
            <a:avLst/>
          </a:prstGeom>
        </p:spPr>
        <p:txBody>
          <a:bodyPr vert="horz"/>
          <a:lstStyle>
            <a:lvl1pPr algn="r" eaLnBrk="1" fontAlgn="auto" latinLnBrk="0" hangingPunct="1">
              <a:spcBef>
                <a:spcPts val="0"/>
              </a:spcBef>
              <a:spcAft>
                <a:spcPts val="0"/>
              </a:spcAft>
              <a:defRPr kumimoji="0" sz="1400">
                <a:solidFill>
                  <a:srgbClr val="FFFFFF"/>
                </a:solidFill>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293145A-0C77-42CA-BDE5-F54C95781113}" type="datetimeFigureOut">
              <a:rPr kumimoji="0" lang="en-US" sz="1400" b="0" i="0" u="none" strike="noStrike" kern="1200" cap="none" spc="0" normalizeH="0" baseline="0" noProof="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11/18/2019</a:t>
            </a:fld>
            <a:endParaRPr kumimoji="0" lang="en-US" sz="1400" b="0" i="0" u="none" strike="noStrike" kern="1200" cap="none" spc="0" normalizeH="0" baseline="0" noProof="0" dirty="0">
              <a:ln>
                <a:noFill/>
              </a:ln>
              <a:solidFill>
                <a:srgbClr val="FFFFFF"/>
              </a:solidFill>
              <a:effectLst/>
              <a:uLnTx/>
              <a:uFillTx/>
              <a:latin typeface="Georgia"/>
              <a:ea typeface="+mn-ea"/>
              <a:cs typeface="+mn-cs"/>
            </a:endParaRPr>
          </a:p>
        </p:txBody>
      </p:sp>
      <p:sp>
        <p:nvSpPr>
          <p:cNvPr id="3" name="Footer Placeholder 2"/>
          <p:cNvSpPr>
            <a:spLocks noGrp="1"/>
          </p:cNvSpPr>
          <p:nvPr>
            <p:ph type="ftr" sz="quarter" idx="3"/>
          </p:nvPr>
        </p:nvSpPr>
        <p:spPr>
          <a:xfrm>
            <a:off x="304800" y="6410325"/>
            <a:ext cx="3581400" cy="366713"/>
          </a:xfrm>
          <a:prstGeom prst="rect">
            <a:avLst/>
          </a:prstGeom>
        </p:spPr>
        <p:txBody>
          <a:bodyPr vert="horz"/>
          <a:lstStyle>
            <a:lvl1pPr algn="l" eaLnBrk="1" fontAlgn="auto" latinLnBrk="0" hangingPunct="1">
              <a:spcBef>
                <a:spcPts val="0"/>
              </a:spcBef>
              <a:spcAft>
                <a:spcPts val="0"/>
              </a:spcAft>
              <a:defRPr kumimoji="0" sz="1200">
                <a:solidFill>
                  <a:srgbClr val="FFFFFF"/>
                </a:solidFill>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Georgia"/>
              <a:ea typeface="+mn-ea"/>
              <a:cs typeface="+mn-cs"/>
            </a:endParaRPr>
          </a:p>
        </p:txBody>
      </p:sp>
      <p:sp>
        <p:nvSpPr>
          <p:cNvPr id="8" name="Rectangle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itchFamily="34" charset="0"/>
            </a:endParaRPr>
          </a:p>
        </p:txBody>
      </p:sp>
      <p:sp>
        <p:nvSpPr>
          <p:cNvPr id="10" name="Straight Connector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Arial" pitchFamily="34" charset="0"/>
            </a:endParaRPr>
          </a:p>
        </p:txBody>
      </p:sp>
      <p:sp>
        <p:nvSpPr>
          <p:cNvPr id="12" name="Oval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eorgia"/>
              <a:ea typeface="+mn-ea"/>
              <a:cs typeface="+mn-cs"/>
            </a:endParaRPr>
          </a:p>
        </p:txBody>
      </p:sp>
      <p:sp>
        <p:nvSpPr>
          <p:cNvPr id="15" name="Oval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eorgia"/>
              <a:ea typeface="+mn-ea"/>
              <a:cs typeface="+mn-cs"/>
            </a:endParaRPr>
          </a:p>
        </p:txBody>
      </p:sp>
      <p:sp>
        <p:nvSpPr>
          <p:cNvPr id="23" name="Slide Number Placeholder 22"/>
          <p:cNvSpPr>
            <a:spLocks noGrp="1"/>
          </p:cNvSpPr>
          <p:nvPr>
            <p:ph type="sldNum" sz="quarter" idx="4"/>
          </p:nvPr>
        </p:nvSpPr>
        <p:spPr>
          <a:xfrm>
            <a:off x="4343400" y="1039813"/>
            <a:ext cx="457200" cy="441325"/>
          </a:xfrm>
          <a:prstGeom prst="rect">
            <a:avLst/>
          </a:prstGeom>
        </p:spPr>
        <p:txBody>
          <a:bodyPr vert="horz" lIns="45720" rIns="45720" anchor="ctr">
            <a:normAutofit/>
          </a:bodyPr>
          <a:lstStyle>
            <a:lvl1pPr algn="ctr" eaLnBrk="1" fontAlgn="auto" latinLnBrk="0" hangingPunct="1">
              <a:spcBef>
                <a:spcPts val="0"/>
              </a:spcBef>
              <a:spcAft>
                <a:spcPts val="0"/>
              </a:spcAft>
              <a:defRPr kumimoji="0" sz="1600">
                <a:solidFill>
                  <a:schemeClr val="accent3">
                    <a:shade val="75000"/>
                  </a:schemeClr>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463B0422-7558-4725-B7C1-5F6E4A1F668B}" type="slidenum">
              <a:rPr kumimoji="0" lang="en-US" sz="1600" b="0" i="0" u="none" strike="noStrike" kern="1200" cap="none" spc="0" normalizeH="0" baseline="0" noProof="0">
                <a:ln>
                  <a:noFill/>
                </a:ln>
                <a:solidFill>
                  <a:srgbClr val="9C007F">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9C007F">
                  <a:shade val="75000"/>
                </a:srgbClr>
              </a:solidFill>
              <a:effectLst/>
              <a:uLnTx/>
              <a:uFillTx/>
              <a:latin typeface="Georgia"/>
              <a:ea typeface="+mn-ea"/>
              <a:cs typeface="+mn-cs"/>
            </a:endParaRPr>
          </a:p>
        </p:txBody>
      </p:sp>
      <p:sp>
        <p:nvSpPr>
          <p:cNvPr id="1038" name="Title Placeholder 21"/>
          <p:cNvSpPr>
            <a:spLocks noGrp="1"/>
          </p:cNvSpPr>
          <p:nvPr>
            <p:ph type="title"/>
          </p:nvPr>
        </p:nvSpPr>
        <p:spPr bwMode="auto">
          <a:xfrm>
            <a:off x="301625" y="228600"/>
            <a:ext cx="85344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39" name="Text Placeholder 12"/>
          <p:cNvSpPr>
            <a:spLocks noGrp="1"/>
          </p:cNvSpPr>
          <p:nvPr>
            <p:ph type="body" idx="1"/>
          </p:nvPr>
        </p:nvSpPr>
        <p:spPr bwMode="auto">
          <a:xfrm>
            <a:off x="301625" y="1524000"/>
            <a:ext cx="8534400" cy="459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393512986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rtl="0" eaLnBrk="0" fontAlgn="base" hangingPunct="0">
        <a:spcBef>
          <a:spcPct val="0"/>
        </a:spcBef>
        <a:spcAft>
          <a:spcPct val="0"/>
        </a:spcAft>
        <a:defRPr sz="3300" kern="1200">
          <a:solidFill>
            <a:srgbClr val="89006F"/>
          </a:solidFill>
          <a:latin typeface="+mj-lt"/>
          <a:ea typeface="+mj-ea"/>
          <a:cs typeface="+mj-cs"/>
        </a:defRPr>
      </a:lvl1pPr>
      <a:lvl2pPr algn="ctr" rtl="0" eaLnBrk="0" fontAlgn="base" hangingPunct="0">
        <a:spcBef>
          <a:spcPct val="0"/>
        </a:spcBef>
        <a:spcAft>
          <a:spcPct val="0"/>
        </a:spcAft>
        <a:defRPr sz="3300">
          <a:solidFill>
            <a:srgbClr val="89006F"/>
          </a:solidFill>
          <a:latin typeface="Georgia" pitchFamily="18" charset="0"/>
        </a:defRPr>
      </a:lvl2pPr>
      <a:lvl3pPr algn="ctr" rtl="0" eaLnBrk="0" fontAlgn="base" hangingPunct="0">
        <a:spcBef>
          <a:spcPct val="0"/>
        </a:spcBef>
        <a:spcAft>
          <a:spcPct val="0"/>
        </a:spcAft>
        <a:defRPr sz="3300">
          <a:solidFill>
            <a:srgbClr val="89006F"/>
          </a:solidFill>
          <a:latin typeface="Georgia" pitchFamily="18" charset="0"/>
        </a:defRPr>
      </a:lvl3pPr>
      <a:lvl4pPr algn="ctr" rtl="0" eaLnBrk="0" fontAlgn="base" hangingPunct="0">
        <a:spcBef>
          <a:spcPct val="0"/>
        </a:spcBef>
        <a:spcAft>
          <a:spcPct val="0"/>
        </a:spcAft>
        <a:defRPr sz="3300">
          <a:solidFill>
            <a:srgbClr val="89006F"/>
          </a:solidFill>
          <a:latin typeface="Georgia" pitchFamily="18" charset="0"/>
        </a:defRPr>
      </a:lvl4pPr>
      <a:lvl5pPr algn="ctr" rtl="0" eaLnBrk="0" fontAlgn="base" hangingPunct="0">
        <a:spcBef>
          <a:spcPct val="0"/>
        </a:spcBef>
        <a:spcAft>
          <a:spcPct val="0"/>
        </a:spcAft>
        <a:defRPr sz="3300">
          <a:solidFill>
            <a:srgbClr val="89006F"/>
          </a:solidFill>
          <a:latin typeface="Georgia" pitchFamily="18" charset="0"/>
        </a:defRPr>
      </a:lvl5pPr>
      <a:lvl6pPr marL="457200" algn="ctr" rtl="0" fontAlgn="base">
        <a:spcBef>
          <a:spcPct val="0"/>
        </a:spcBef>
        <a:spcAft>
          <a:spcPct val="0"/>
        </a:spcAft>
        <a:defRPr sz="3300">
          <a:solidFill>
            <a:srgbClr val="89006F"/>
          </a:solidFill>
          <a:latin typeface="Georgia" pitchFamily="18" charset="0"/>
        </a:defRPr>
      </a:lvl6pPr>
      <a:lvl7pPr marL="914400" algn="ctr" rtl="0" fontAlgn="base">
        <a:spcBef>
          <a:spcPct val="0"/>
        </a:spcBef>
        <a:spcAft>
          <a:spcPct val="0"/>
        </a:spcAft>
        <a:defRPr sz="3300">
          <a:solidFill>
            <a:srgbClr val="89006F"/>
          </a:solidFill>
          <a:latin typeface="Georgia" pitchFamily="18" charset="0"/>
        </a:defRPr>
      </a:lvl7pPr>
      <a:lvl8pPr marL="1371600" algn="ctr" rtl="0" fontAlgn="base">
        <a:spcBef>
          <a:spcPct val="0"/>
        </a:spcBef>
        <a:spcAft>
          <a:spcPct val="0"/>
        </a:spcAft>
        <a:defRPr sz="3300">
          <a:solidFill>
            <a:srgbClr val="89006F"/>
          </a:solidFill>
          <a:latin typeface="Georgia" pitchFamily="18" charset="0"/>
        </a:defRPr>
      </a:lvl8pPr>
      <a:lvl9pPr marL="1828800" algn="ctr" rtl="0" fontAlgn="base">
        <a:spcBef>
          <a:spcPct val="0"/>
        </a:spcBef>
        <a:spcAft>
          <a:spcPct val="0"/>
        </a:spcAft>
        <a:defRPr sz="3300">
          <a:solidFill>
            <a:srgbClr val="89006F"/>
          </a:solidFill>
          <a:latin typeface="Georgia" pitchFamily="18" charset="0"/>
        </a:defRPr>
      </a:lvl9pPr>
    </p:titleStyle>
    <p:body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9C007F"/>
        </a:buClr>
        <a:buSzPct val="7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68007F"/>
        </a:buClr>
        <a:buSzPct val="70000"/>
        <a:buFont typeface="Wingdings"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005BD3"/>
        </a:buClr>
        <a:buChar char="•"/>
        <a:defRPr sz="20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6"/>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422"/>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fld id="{1B8ABB09-4A1D-463E-8065-109CC2B7EFAA}" type="datetimeFigureOut">
              <a:rPr kumimoji="0" lang="ar-SA" sz="12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21/03/1441</a:t>
            </a:fld>
            <a:endParaRPr kumimoji="0" lang="ar-SA"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5" name="عنصر نائب للتذييل 4"/>
          <p:cNvSpPr>
            <a:spLocks noGrp="1"/>
          </p:cNvSpPr>
          <p:nvPr>
            <p:ph type="ftr" sz="quarter" idx="3"/>
          </p:nvPr>
        </p:nvSpPr>
        <p:spPr>
          <a:xfrm>
            <a:off x="3124200" y="6356422"/>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6" name="عنصر نائب لرقم الشريحة 5"/>
          <p:cNvSpPr>
            <a:spLocks noGrp="1"/>
          </p:cNvSpPr>
          <p:nvPr>
            <p:ph type="sldNum" sz="quarter" idx="4"/>
          </p:nvPr>
        </p:nvSpPr>
        <p:spPr>
          <a:xfrm>
            <a:off x="457200" y="6356422"/>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marL="0" marR="0" lvl="0" indent="0" algn="l" defTabSz="914400" rtl="1" eaLnBrk="1" fontAlgn="auto" latinLnBrk="0" hangingPunct="1">
              <a:lnSpc>
                <a:spcPct val="100000"/>
              </a:lnSpc>
              <a:spcBef>
                <a:spcPts val="0"/>
              </a:spcBef>
              <a:spcAft>
                <a:spcPts val="0"/>
              </a:spcAft>
              <a:buClrTx/>
              <a:buSzTx/>
              <a:buFontTx/>
              <a:buNone/>
              <a:tabLst/>
              <a:defRPr/>
            </a:pPr>
            <a:fld id="{0B34F065-1154-456A-91E3-76DE8E75E17B}" type="slidenum">
              <a:rPr kumimoji="0" lang="ar-SA" sz="12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a:t>
            </a:fld>
            <a:endParaRPr kumimoji="0" lang="ar-SA"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1849749977"/>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30.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30.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30.xml"/><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30.xml"/><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g"/><Relationship Id="rId1" Type="http://schemas.openxmlformats.org/officeDocument/2006/relationships/slideLayout" Target="../slideLayouts/slideLayout2.xml"/><Relationship Id="rId4" Type="http://schemas.openxmlformats.org/officeDocument/2006/relationships/image" Target="../media/image31.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30.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30.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30.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توصيف المقررات\Images\0082.gif"/>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230582" y="2438400"/>
            <a:ext cx="3143250" cy="1552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66284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a:off x="542502" y="174155"/>
            <a:ext cx="7760488" cy="646331"/>
          </a:xfrm>
          <a:prstGeom prst="rect">
            <a:avLst/>
          </a:prstGeom>
          <a:noFill/>
        </p:spPr>
        <p:txBody>
          <a:bodyPr wrap="square" rtlCol="1">
            <a:spAutoFit/>
          </a:bodyPr>
          <a:lstStyle/>
          <a:p>
            <a:pPr lvl="0" algn="ctr" rtl="1"/>
            <a:r>
              <a:rPr lang="ar-EG" sz="3600" b="1" cap="all" dirty="0">
                <a:ln w="9000" cmpd="sng">
                  <a:solidFill>
                    <a:srgbClr val="8064A2">
                      <a:shade val="50000"/>
                      <a:satMod val="120000"/>
                    </a:srgbClr>
                  </a:solidFill>
                  <a:prstDash val="solid"/>
                </a:ln>
                <a:solidFill>
                  <a:srgbClr val="C00000"/>
                </a:solidFill>
                <a:effectLst>
                  <a:reflection blurRad="12700" stA="28000" endPos="45000" dist="1000" dir="5400000" sy="-100000" algn="bl" rotWithShape="0"/>
                </a:effectLst>
              </a:rPr>
              <a:t>الموارد المعدنية</a:t>
            </a:r>
            <a:endParaRPr lang="ar-EG" sz="3600" b="1" cap="all" dirty="0">
              <a:ln w="9000" cmpd="sng">
                <a:solidFill>
                  <a:srgbClr val="8064A2">
                    <a:shade val="50000"/>
                    <a:satMod val="120000"/>
                  </a:srgbClr>
                </a:solidFill>
                <a:prstDash val="solid"/>
              </a:ln>
              <a:solidFill>
                <a:srgbClr val="C00000"/>
              </a:solidFill>
              <a:effectLst>
                <a:reflection blurRad="12700" stA="28000" endPos="45000" dist="1000" dir="5400000" sy="-100000" algn="bl" rotWithShape="0"/>
              </a:effectLst>
            </a:endParaRPr>
          </a:p>
        </p:txBody>
      </p:sp>
      <p:pic>
        <p:nvPicPr>
          <p:cNvPr id="6" name="صورة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953000" y="1181868"/>
            <a:ext cx="3233355" cy="354253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7" name="صورة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71800" y="1769830"/>
            <a:ext cx="3529566" cy="3462527"/>
          </a:xfrm>
          <a:prstGeom prst="round2DiagRect">
            <a:avLst>
              <a:gd name="adj1" fmla="val 16667"/>
              <a:gd name="adj2" fmla="val 0"/>
            </a:avLst>
          </a:prstGeom>
          <a:ln w="88900" cap="sq">
            <a:solidFill>
              <a:srgbClr val="002060"/>
            </a:solidFill>
            <a:miter lim="800000"/>
          </a:ln>
          <a:effectLst>
            <a:outerShdw blurRad="254000" algn="tl" rotWithShape="0">
              <a:srgbClr val="000000">
                <a:alpha val="43000"/>
              </a:srgbClr>
            </a:outerShdw>
          </a:effectLst>
        </p:spPr>
      </p:pic>
      <p:pic>
        <p:nvPicPr>
          <p:cNvPr id="8" name="صورة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1697" y="2667000"/>
            <a:ext cx="3527297" cy="315331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745750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500" autoRev="1" fill="hold">
                                          <p:stCondLst>
                                            <p:cond delay="0"/>
                                          </p:stCondLst>
                                        </p:cTn>
                                        <p:tgtEl>
                                          <p:spTgt spid="3"/>
                                        </p:tgtEl>
                                        <p:attrNameLst>
                                          <p:attrName>ppt_w</p:attrName>
                                        </p:attrNameLst>
                                      </p:cBhvr>
                                    </p:anim>
                                    <p:anim by="(#ppt_w*0.50)" calcmode="lin" valueType="num">
                                      <p:cBhvr>
                                        <p:cTn id="8" dur="500" decel="50000" autoRev="1" fill="hold">
                                          <p:stCondLst>
                                            <p:cond delay="0"/>
                                          </p:stCondLst>
                                        </p:cTn>
                                        <p:tgtEl>
                                          <p:spTgt spid="3"/>
                                        </p:tgtEl>
                                        <p:attrNameLst>
                                          <p:attrName>ppt_x</p:attrName>
                                        </p:attrNameLst>
                                      </p:cBhvr>
                                    </p:anim>
                                    <p:anim from="(-#ppt_h/2)" to="(#ppt_y)" calcmode="lin" valueType="num">
                                      <p:cBhvr>
                                        <p:cTn id="9" dur="1000" fill="hold">
                                          <p:stCondLst>
                                            <p:cond delay="0"/>
                                          </p:stCondLst>
                                        </p:cTn>
                                        <p:tgtEl>
                                          <p:spTgt spid="3"/>
                                        </p:tgtEl>
                                        <p:attrNameLst>
                                          <p:attrName>ppt_y</p:attrName>
                                        </p:attrNameLst>
                                      </p:cBhvr>
                                    </p:anim>
                                    <p:animRot by="21600000">
                                      <p:cBhvr>
                                        <p:cTn id="10" dur="1000" fill="hold">
                                          <p:stCondLst>
                                            <p:cond delay="0"/>
                                          </p:stCondLst>
                                        </p:cTn>
                                        <p:tgtEl>
                                          <p:spTgt spid="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a:off x="542502" y="174155"/>
            <a:ext cx="7760488" cy="646331"/>
          </a:xfrm>
          <a:prstGeom prst="rect">
            <a:avLst/>
          </a:prstGeom>
          <a:noFill/>
        </p:spPr>
        <p:txBody>
          <a:bodyPr wrap="square" rtlCol="1">
            <a:spAutoFit/>
          </a:bodyPr>
          <a:lstStyle/>
          <a:p>
            <a:pPr lvl="0" algn="ctr" rtl="1"/>
            <a:r>
              <a:rPr lang="ar-EG" sz="3600" b="1" cap="all" dirty="0">
                <a:ln w="9000" cmpd="sng">
                  <a:solidFill>
                    <a:srgbClr val="8064A2">
                      <a:shade val="50000"/>
                      <a:satMod val="120000"/>
                    </a:srgbClr>
                  </a:solidFill>
                  <a:prstDash val="solid"/>
                </a:ln>
                <a:solidFill>
                  <a:srgbClr val="C00000"/>
                </a:solidFill>
                <a:effectLst>
                  <a:reflection blurRad="12700" stA="28000" endPos="45000" dist="1000" dir="5400000" sy="-100000" algn="bl" rotWithShape="0"/>
                </a:effectLst>
              </a:rPr>
              <a:t>الموارد المعدنية</a:t>
            </a:r>
            <a:endParaRPr lang="ar-EG" sz="3600" b="1" cap="all" dirty="0">
              <a:ln w="9000" cmpd="sng">
                <a:solidFill>
                  <a:srgbClr val="8064A2">
                    <a:shade val="50000"/>
                    <a:satMod val="120000"/>
                  </a:srgbClr>
                </a:solidFill>
                <a:prstDash val="solid"/>
              </a:ln>
              <a:solidFill>
                <a:srgbClr val="C00000"/>
              </a:solidFill>
              <a:effectLst>
                <a:reflection blurRad="12700" stA="28000" endPos="45000" dist="1000" dir="5400000" sy="-100000" algn="bl" rotWithShape="0"/>
              </a:effectLst>
            </a:endParaRPr>
          </a:p>
        </p:txBody>
      </p:sp>
      <p:pic>
        <p:nvPicPr>
          <p:cNvPr id="6" name="صورة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45275" y="1268393"/>
            <a:ext cx="3473050" cy="353220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7" name="صورة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55031" y="1828801"/>
            <a:ext cx="3599060" cy="3657600"/>
          </a:xfrm>
          <a:prstGeom prst="round2DiagRect">
            <a:avLst>
              <a:gd name="adj1" fmla="val 16667"/>
              <a:gd name="adj2" fmla="val 0"/>
            </a:avLst>
          </a:prstGeom>
          <a:ln w="88900" cap="sq">
            <a:solidFill>
              <a:srgbClr val="002060"/>
            </a:solidFill>
            <a:miter lim="800000"/>
          </a:ln>
          <a:effectLst>
            <a:outerShdw blurRad="254000" algn="tl" rotWithShape="0">
              <a:srgbClr val="000000">
                <a:alpha val="43000"/>
              </a:srgbClr>
            </a:outerShdw>
          </a:effectLst>
        </p:spPr>
      </p:pic>
      <p:pic>
        <p:nvPicPr>
          <p:cNvPr id="8" name="صورة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9601" y="2362200"/>
            <a:ext cx="3310236" cy="344267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716351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500" autoRev="1" fill="hold">
                                          <p:stCondLst>
                                            <p:cond delay="0"/>
                                          </p:stCondLst>
                                        </p:cTn>
                                        <p:tgtEl>
                                          <p:spTgt spid="3"/>
                                        </p:tgtEl>
                                        <p:attrNameLst>
                                          <p:attrName>ppt_w</p:attrName>
                                        </p:attrNameLst>
                                      </p:cBhvr>
                                    </p:anim>
                                    <p:anim by="(#ppt_w*0.50)" calcmode="lin" valueType="num">
                                      <p:cBhvr>
                                        <p:cTn id="8" dur="500" decel="50000" autoRev="1" fill="hold">
                                          <p:stCondLst>
                                            <p:cond delay="0"/>
                                          </p:stCondLst>
                                        </p:cTn>
                                        <p:tgtEl>
                                          <p:spTgt spid="3"/>
                                        </p:tgtEl>
                                        <p:attrNameLst>
                                          <p:attrName>ppt_x</p:attrName>
                                        </p:attrNameLst>
                                      </p:cBhvr>
                                    </p:anim>
                                    <p:anim from="(-#ppt_h/2)" to="(#ppt_y)" calcmode="lin" valueType="num">
                                      <p:cBhvr>
                                        <p:cTn id="9" dur="1000" fill="hold">
                                          <p:stCondLst>
                                            <p:cond delay="0"/>
                                          </p:stCondLst>
                                        </p:cTn>
                                        <p:tgtEl>
                                          <p:spTgt spid="3"/>
                                        </p:tgtEl>
                                        <p:attrNameLst>
                                          <p:attrName>ppt_y</p:attrName>
                                        </p:attrNameLst>
                                      </p:cBhvr>
                                    </p:anim>
                                    <p:animRot by="21600000">
                                      <p:cBhvr>
                                        <p:cTn id="10" dur="1000" fill="hold">
                                          <p:stCondLst>
                                            <p:cond delay="0"/>
                                          </p:stCondLst>
                                        </p:cTn>
                                        <p:tgtEl>
                                          <p:spTgt spid="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a:off x="732187" y="197705"/>
            <a:ext cx="7760488" cy="646331"/>
          </a:xfrm>
          <a:prstGeom prst="rect">
            <a:avLst/>
          </a:prstGeom>
          <a:noFill/>
        </p:spPr>
        <p:txBody>
          <a:bodyPr wrap="square" rtlCol="1">
            <a:spAutoFit/>
          </a:bodyPr>
          <a:lstStyle/>
          <a:p>
            <a:pPr lvl="0" algn="ctr" rtl="1"/>
            <a:r>
              <a:rPr lang="ar-EG" sz="3600" b="1" cap="all" dirty="0">
                <a:ln w="9000" cmpd="sng">
                  <a:solidFill>
                    <a:srgbClr val="8064A2">
                      <a:shade val="50000"/>
                      <a:satMod val="120000"/>
                    </a:srgbClr>
                  </a:solidFill>
                  <a:prstDash val="solid"/>
                </a:ln>
                <a:solidFill>
                  <a:srgbClr val="C00000"/>
                </a:solidFill>
                <a:effectLst>
                  <a:reflection blurRad="12700" stA="28000" endPos="45000" dist="1000" dir="5400000" sy="-100000" algn="bl" rotWithShape="0"/>
                </a:effectLst>
              </a:rPr>
              <a:t>الموارد المعدنية</a:t>
            </a:r>
          </a:p>
        </p:txBody>
      </p:sp>
      <p:pic>
        <p:nvPicPr>
          <p:cNvPr id="6" name="صورة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5400000">
            <a:off x="4961832" y="1653066"/>
            <a:ext cx="3639934" cy="341713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7" name="صورة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29001" y="1828800"/>
            <a:ext cx="3171604" cy="3733800"/>
          </a:xfrm>
          <a:prstGeom prst="round2DiagRect">
            <a:avLst>
              <a:gd name="adj1" fmla="val 16667"/>
              <a:gd name="adj2" fmla="val 0"/>
            </a:avLst>
          </a:prstGeom>
          <a:ln w="88900" cap="sq">
            <a:solidFill>
              <a:srgbClr val="002060"/>
            </a:solidFill>
            <a:miter lim="800000"/>
          </a:ln>
          <a:effectLst>
            <a:outerShdw blurRad="254000" algn="tl" rotWithShape="0">
              <a:srgbClr val="000000">
                <a:alpha val="43000"/>
              </a:srgbClr>
            </a:outerShdw>
          </a:effectLst>
        </p:spPr>
      </p:pic>
      <p:pic>
        <p:nvPicPr>
          <p:cNvPr id="8" name="صورة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2186" y="2057400"/>
            <a:ext cx="3230213" cy="40386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466533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500" autoRev="1" fill="hold">
                                          <p:stCondLst>
                                            <p:cond delay="0"/>
                                          </p:stCondLst>
                                        </p:cTn>
                                        <p:tgtEl>
                                          <p:spTgt spid="3"/>
                                        </p:tgtEl>
                                        <p:attrNameLst>
                                          <p:attrName>ppt_w</p:attrName>
                                        </p:attrNameLst>
                                      </p:cBhvr>
                                    </p:anim>
                                    <p:anim by="(#ppt_w*0.50)" calcmode="lin" valueType="num">
                                      <p:cBhvr>
                                        <p:cTn id="8" dur="500" decel="50000" autoRev="1" fill="hold">
                                          <p:stCondLst>
                                            <p:cond delay="0"/>
                                          </p:stCondLst>
                                        </p:cTn>
                                        <p:tgtEl>
                                          <p:spTgt spid="3"/>
                                        </p:tgtEl>
                                        <p:attrNameLst>
                                          <p:attrName>ppt_x</p:attrName>
                                        </p:attrNameLst>
                                      </p:cBhvr>
                                    </p:anim>
                                    <p:anim from="(-#ppt_h/2)" to="(#ppt_y)" calcmode="lin" valueType="num">
                                      <p:cBhvr>
                                        <p:cTn id="9" dur="1000" fill="hold">
                                          <p:stCondLst>
                                            <p:cond delay="0"/>
                                          </p:stCondLst>
                                        </p:cTn>
                                        <p:tgtEl>
                                          <p:spTgt spid="3"/>
                                        </p:tgtEl>
                                        <p:attrNameLst>
                                          <p:attrName>ppt_y</p:attrName>
                                        </p:attrNameLst>
                                      </p:cBhvr>
                                    </p:anim>
                                    <p:animRot by="21600000">
                                      <p:cBhvr>
                                        <p:cTn id="10" dur="1000" fill="hold">
                                          <p:stCondLst>
                                            <p:cond delay="0"/>
                                          </p:stCondLst>
                                        </p:cTn>
                                        <p:tgtEl>
                                          <p:spTgt spid="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a:off x="542502" y="174155"/>
            <a:ext cx="7760488" cy="646331"/>
          </a:xfrm>
          <a:prstGeom prst="rect">
            <a:avLst/>
          </a:prstGeom>
          <a:noFill/>
        </p:spPr>
        <p:txBody>
          <a:bodyPr wrap="square" rtlCol="1">
            <a:spAutoFit/>
          </a:bodyPr>
          <a:lstStyle/>
          <a:p>
            <a:pPr lvl="0" algn="ctr" rtl="1"/>
            <a:r>
              <a:rPr lang="ar-EG" sz="3600" b="1" cap="all" dirty="0">
                <a:ln w="9000" cmpd="sng">
                  <a:solidFill>
                    <a:srgbClr val="8064A2">
                      <a:shade val="50000"/>
                      <a:satMod val="120000"/>
                    </a:srgbClr>
                  </a:solidFill>
                  <a:prstDash val="solid"/>
                </a:ln>
                <a:solidFill>
                  <a:srgbClr val="C00000"/>
                </a:solidFill>
                <a:effectLst>
                  <a:reflection blurRad="12700" stA="28000" endPos="45000" dist="1000" dir="5400000" sy="-100000" algn="bl" rotWithShape="0"/>
                </a:effectLst>
              </a:rPr>
              <a:t>الموارد المعدنية</a:t>
            </a:r>
            <a:endParaRPr lang="ar-EG" sz="3600" b="1" cap="all" dirty="0">
              <a:ln w="9000" cmpd="sng">
                <a:solidFill>
                  <a:srgbClr val="8064A2">
                    <a:shade val="50000"/>
                    <a:satMod val="120000"/>
                  </a:srgbClr>
                </a:solidFill>
                <a:prstDash val="solid"/>
              </a:ln>
              <a:solidFill>
                <a:srgbClr val="C00000"/>
              </a:solidFill>
              <a:effectLst>
                <a:reflection blurRad="12700" stA="28000" endPos="45000" dist="1000" dir="5400000" sy="-100000" algn="bl" rotWithShape="0"/>
              </a:effectLst>
            </a:endParaRPr>
          </a:p>
        </p:txBody>
      </p:sp>
      <p:pic>
        <p:nvPicPr>
          <p:cNvPr id="6" name="صورة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10201" y="1348510"/>
            <a:ext cx="2743200" cy="345209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7" name="صورة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24200" y="1752600"/>
            <a:ext cx="3018569" cy="3576024"/>
          </a:xfrm>
          <a:prstGeom prst="round2DiagRect">
            <a:avLst>
              <a:gd name="adj1" fmla="val 16667"/>
              <a:gd name="adj2" fmla="val 0"/>
            </a:avLst>
          </a:prstGeom>
          <a:ln w="88900" cap="sq">
            <a:solidFill>
              <a:srgbClr val="002060"/>
            </a:solidFill>
            <a:miter lim="800000"/>
          </a:ln>
          <a:effectLst>
            <a:outerShdw blurRad="254000" algn="tl" rotWithShape="0">
              <a:srgbClr val="000000">
                <a:alpha val="43000"/>
              </a:srgbClr>
            </a:outerShdw>
          </a:effectLst>
        </p:spPr>
      </p:pic>
      <p:pic>
        <p:nvPicPr>
          <p:cNvPr id="8" name="صورة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9600" y="1981200"/>
            <a:ext cx="3047999" cy="375151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136286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500" autoRev="1" fill="hold">
                                          <p:stCondLst>
                                            <p:cond delay="0"/>
                                          </p:stCondLst>
                                        </p:cTn>
                                        <p:tgtEl>
                                          <p:spTgt spid="3"/>
                                        </p:tgtEl>
                                        <p:attrNameLst>
                                          <p:attrName>ppt_w</p:attrName>
                                        </p:attrNameLst>
                                      </p:cBhvr>
                                    </p:anim>
                                    <p:anim by="(#ppt_w*0.50)" calcmode="lin" valueType="num">
                                      <p:cBhvr>
                                        <p:cTn id="8" dur="500" decel="50000" autoRev="1" fill="hold">
                                          <p:stCondLst>
                                            <p:cond delay="0"/>
                                          </p:stCondLst>
                                        </p:cTn>
                                        <p:tgtEl>
                                          <p:spTgt spid="3"/>
                                        </p:tgtEl>
                                        <p:attrNameLst>
                                          <p:attrName>ppt_x</p:attrName>
                                        </p:attrNameLst>
                                      </p:cBhvr>
                                    </p:anim>
                                    <p:anim from="(-#ppt_h/2)" to="(#ppt_y)" calcmode="lin" valueType="num">
                                      <p:cBhvr>
                                        <p:cTn id="9" dur="1000" fill="hold">
                                          <p:stCondLst>
                                            <p:cond delay="0"/>
                                          </p:stCondLst>
                                        </p:cTn>
                                        <p:tgtEl>
                                          <p:spTgt spid="3"/>
                                        </p:tgtEl>
                                        <p:attrNameLst>
                                          <p:attrName>ppt_y</p:attrName>
                                        </p:attrNameLst>
                                      </p:cBhvr>
                                    </p:anim>
                                    <p:animRot by="21600000">
                                      <p:cBhvr>
                                        <p:cTn id="10" dur="1000" fill="hold">
                                          <p:stCondLst>
                                            <p:cond delay="0"/>
                                          </p:stCondLst>
                                        </p:cTn>
                                        <p:tgtEl>
                                          <p:spTgt spid="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971800" y="2514600"/>
            <a:ext cx="5832648" cy="1644160"/>
          </a:xfrm>
        </p:spPr>
        <p:txBody>
          <a:bodyPr>
            <a:normAutofit/>
          </a:bodyPr>
          <a:lstStyle/>
          <a:p>
            <a:pPr algn="ctr" rtl="1"/>
            <a:r>
              <a:rPr lang="ar-SA" sz="4400" b="1" dirty="0"/>
              <a:t>أشكال </a:t>
            </a:r>
            <a:r>
              <a:rPr lang="ar-SA" sz="4400" b="1" dirty="0" smtClean="0"/>
              <a:t>السطح</a:t>
            </a:r>
          </a:p>
          <a:p>
            <a:pPr algn="ctr" rtl="1"/>
            <a:r>
              <a:rPr lang="ar-SA" sz="4400" b="1" dirty="0" smtClean="0"/>
              <a:t>والبترول والغاز الطبيعي</a:t>
            </a:r>
            <a:endParaRPr lang="en-US" sz="4400" b="1" dirty="0"/>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rot="5400000">
            <a:off x="-1203960" y="1432560"/>
            <a:ext cx="5120640" cy="25603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894256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20040"/>
            <a:ext cx="7239000" cy="822960"/>
          </a:xfrm>
        </p:spPr>
        <p:txBody>
          <a:bodyPr>
            <a:normAutofit/>
          </a:bodyPr>
          <a:lstStyle/>
          <a:p>
            <a:pPr algn="ctr" rtl="1"/>
            <a:r>
              <a:rPr lang="ar-SA" sz="3600" dirty="0" smtClean="0">
                <a:ea typeface="Times New Roman" panose="02020603050405020304" pitchFamily="18" charset="0"/>
                <a:cs typeface="Times New Roman" panose="02020603050405020304" pitchFamily="18" charset="0"/>
              </a:rPr>
              <a:t>أشكال السطح </a:t>
            </a:r>
            <a:r>
              <a:rPr lang="ar-SA" sz="3600" dirty="0">
                <a:ea typeface="Times New Roman" panose="02020603050405020304" pitchFamily="18" charset="0"/>
                <a:cs typeface="Times New Roman" panose="02020603050405020304" pitchFamily="18" charset="0"/>
              </a:rPr>
              <a:t>والبترول والغاز الطبيعي</a:t>
            </a:r>
          </a:p>
        </p:txBody>
      </p:sp>
      <p:sp>
        <p:nvSpPr>
          <p:cNvPr id="2" name="Content Placeholder 1"/>
          <p:cNvSpPr>
            <a:spLocks noGrp="1"/>
          </p:cNvSpPr>
          <p:nvPr>
            <p:ph idx="1"/>
          </p:nvPr>
        </p:nvSpPr>
        <p:spPr>
          <a:xfrm>
            <a:off x="457200" y="1371600"/>
            <a:ext cx="7239000" cy="5105400"/>
          </a:xfrm>
        </p:spPr>
        <p:txBody>
          <a:bodyPr>
            <a:noAutofit/>
          </a:bodyPr>
          <a:lstStyle/>
          <a:p>
            <a:pPr algn="just" rtl="1"/>
            <a:r>
              <a:rPr lang="ar-SA" sz="2400" b="1" dirty="0"/>
              <a:t>يتكون البترول </a:t>
            </a:r>
            <a:r>
              <a:rPr lang="ar-SA" sz="2400" b="1" dirty="0" smtClean="0"/>
              <a:t>والغاز الطبيعي من </a:t>
            </a:r>
            <a:r>
              <a:rPr lang="ar-SA" sz="2400" b="1" dirty="0"/>
              <a:t>ترسبت المواد النباتية والأحياء الدقيقة، بعد أن تكونت فوقها طبقة رسوبية سميكة مما عرضها إلى الضغط الشديد، وارتفاع درجة حرارتها، فتحلل وتصبح مواد سائلةً ترتفع بها نسبة الكربون (هيدروكربونية</a:t>
            </a:r>
            <a:r>
              <a:rPr lang="ar-SA" sz="2400" b="1" dirty="0" smtClean="0"/>
              <a:t>).</a:t>
            </a:r>
          </a:p>
          <a:p>
            <a:pPr algn="just" rtl="1"/>
            <a:r>
              <a:rPr lang="ar-SA" sz="2400" b="1" dirty="0" smtClean="0"/>
              <a:t>أذا يتكون البترول والغاز الطبيعي في </a:t>
            </a:r>
            <a:r>
              <a:rPr lang="ar-SA" sz="2400" b="1" dirty="0"/>
              <a:t>باطن الأرض بنفس الظروف الطبيعية، </a:t>
            </a:r>
            <a:r>
              <a:rPr lang="ar-SA" sz="2400" b="1" dirty="0" smtClean="0"/>
              <a:t>وعادة </a:t>
            </a:r>
            <a:r>
              <a:rPr lang="ar-SA" sz="2400" b="1" dirty="0"/>
              <a:t>ما يتواجدان في حقلٍ </a:t>
            </a:r>
            <a:r>
              <a:rPr lang="ar-SA" sz="2400" b="1" dirty="0" smtClean="0"/>
              <a:t>واحد، </a:t>
            </a:r>
            <a:r>
              <a:rPr lang="ar-SA" sz="2400" b="1" dirty="0"/>
              <a:t>إلا أنه يمكن إيجاد حقول للغاز </a:t>
            </a:r>
            <a:r>
              <a:rPr lang="ar-SA" sz="2400" b="1" dirty="0" smtClean="0"/>
              <a:t>منفردة.</a:t>
            </a:r>
          </a:p>
          <a:p>
            <a:pPr algn="just" rtl="1"/>
            <a:r>
              <a:rPr lang="ar-SA" sz="2400" b="1" dirty="0" smtClean="0"/>
              <a:t> </a:t>
            </a:r>
            <a:r>
              <a:rPr lang="ar-SA" sz="2400" b="1" dirty="0"/>
              <a:t>والفرق </a:t>
            </a:r>
            <a:r>
              <a:rPr lang="ar-SA" sz="2400" b="1" dirty="0" smtClean="0"/>
              <a:t>بينهما الاختلاف </a:t>
            </a:r>
            <a:r>
              <a:rPr lang="ar-SA" sz="2400" b="1" dirty="0"/>
              <a:t>في تعرضهما لدرجة حرارة، </a:t>
            </a:r>
            <a:r>
              <a:rPr lang="ar-SA" sz="2400" b="1" dirty="0" smtClean="0"/>
              <a:t>فالبترول </a:t>
            </a:r>
            <a:r>
              <a:rPr lang="ar-SA" sz="2400" b="1" dirty="0"/>
              <a:t>عادة ما يكون على </a:t>
            </a:r>
            <a:r>
              <a:rPr lang="ar-SA" sz="2400" b="1" dirty="0" smtClean="0"/>
              <a:t>أعماق من </a:t>
            </a:r>
            <a:r>
              <a:rPr lang="ar-SA" sz="2400" b="1" dirty="0"/>
              <a:t>1000 م إلى 6000 </a:t>
            </a:r>
            <a:r>
              <a:rPr lang="ar-SA" sz="2400" b="1" dirty="0" smtClean="0"/>
              <a:t>م، </a:t>
            </a:r>
            <a:r>
              <a:rPr lang="ar-SA" sz="2400" b="1" dirty="0"/>
              <a:t>أما </a:t>
            </a:r>
            <a:r>
              <a:rPr lang="ar-SA" sz="2400" b="1" dirty="0" smtClean="0"/>
              <a:t>الغاز فيتكون على </a:t>
            </a:r>
            <a:r>
              <a:rPr lang="ar-SA" sz="2400" b="1" dirty="0"/>
              <a:t>عمق </a:t>
            </a:r>
            <a:r>
              <a:rPr lang="ar-SA" sz="2400" b="1" dirty="0" smtClean="0"/>
              <a:t>أكبر؛ حيث درجة </a:t>
            </a:r>
            <a:r>
              <a:rPr lang="ar-SA" sz="2400" b="1" dirty="0"/>
              <a:t>الحرارة </a:t>
            </a:r>
            <a:r>
              <a:rPr lang="ar-SA" sz="2400" b="1" dirty="0" smtClean="0"/>
              <a:t>تكون </a:t>
            </a:r>
            <a:r>
              <a:rPr lang="ar-SA" sz="2400" b="1" dirty="0"/>
              <a:t>أكبر </a:t>
            </a:r>
            <a:r>
              <a:rPr lang="ar-SA" sz="2400" b="1" dirty="0" smtClean="0"/>
              <a:t>فعندئذ يتكون الغاز.</a:t>
            </a:r>
          </a:p>
          <a:p>
            <a:pPr algn="just" rtl="1"/>
            <a:r>
              <a:rPr lang="ar-SA" sz="2400" b="1" dirty="0"/>
              <a:t> </a:t>
            </a:r>
            <a:r>
              <a:rPr lang="ar-SA" sz="2400" b="1" dirty="0" smtClean="0"/>
              <a:t>وبعد تكون الغاز </a:t>
            </a:r>
            <a:r>
              <a:rPr lang="ar-SA" sz="2400" b="1" dirty="0"/>
              <a:t>يبدأ </a:t>
            </a:r>
            <a:r>
              <a:rPr lang="ar-SA" sz="2400" b="1" dirty="0" smtClean="0"/>
              <a:t>بالتسرب </a:t>
            </a:r>
            <a:r>
              <a:rPr lang="ar-SA" sz="2400" b="1" dirty="0"/>
              <a:t>إلى طبقات القشرة الأرضية، وعند </a:t>
            </a:r>
            <a:r>
              <a:rPr lang="ar-SA" sz="2400" b="1" dirty="0" smtClean="0"/>
              <a:t>اصطدامه </a:t>
            </a:r>
            <a:r>
              <a:rPr lang="ar-SA" sz="2400" b="1" dirty="0"/>
              <a:t>بطبقة صخرية </a:t>
            </a:r>
            <a:r>
              <a:rPr lang="ar-SA" sz="2400" b="1" dirty="0" smtClean="0"/>
              <a:t>تتصف بقلة المسامية </a:t>
            </a:r>
            <a:r>
              <a:rPr lang="ar-SA" sz="2400" b="1" dirty="0"/>
              <a:t>تعمل على منع تسربه </a:t>
            </a:r>
            <a:r>
              <a:rPr lang="ar-SA" sz="2400" b="1" dirty="0" smtClean="0"/>
              <a:t>وينحبس </a:t>
            </a:r>
            <a:r>
              <a:rPr lang="ar-SA" sz="2400" b="1" dirty="0"/>
              <a:t>في </a:t>
            </a:r>
            <a:r>
              <a:rPr lang="ar-SA" sz="2400" b="1" dirty="0" smtClean="0"/>
              <a:t>المكامن.</a:t>
            </a:r>
            <a:endParaRPr lang="ar-SA" sz="2400" b="1" dirty="0"/>
          </a:p>
        </p:txBody>
      </p:sp>
    </p:spTree>
    <p:extLst>
      <p:ext uri="{BB962C8B-B14F-4D97-AF65-F5344CB8AC3E}">
        <p14:creationId xmlns:p14="http://schemas.microsoft.com/office/powerpoint/2010/main" val="1023857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20040"/>
            <a:ext cx="7239000" cy="822960"/>
          </a:xfrm>
        </p:spPr>
        <p:txBody>
          <a:bodyPr>
            <a:normAutofit/>
          </a:bodyPr>
          <a:lstStyle/>
          <a:p>
            <a:pPr algn="ctr" rtl="1"/>
            <a:r>
              <a:rPr lang="ar-SA" sz="3600" dirty="0" smtClean="0">
                <a:ea typeface="Times New Roman" panose="02020603050405020304" pitchFamily="18" charset="0"/>
                <a:cs typeface="Times New Roman" panose="02020603050405020304" pitchFamily="18" charset="0"/>
              </a:rPr>
              <a:t>مصائد </a:t>
            </a:r>
            <a:r>
              <a:rPr lang="ar-SA" sz="3600" dirty="0" smtClean="0">
                <a:ea typeface="Times New Roman" panose="02020603050405020304" pitchFamily="18" charset="0"/>
                <a:cs typeface="Times New Roman" panose="02020603050405020304" pitchFamily="18" charset="0"/>
              </a:rPr>
              <a:t>البترول </a:t>
            </a:r>
            <a:r>
              <a:rPr lang="ar-SA" sz="3600" dirty="0">
                <a:ea typeface="Times New Roman" panose="02020603050405020304" pitchFamily="18" charset="0"/>
                <a:cs typeface="Times New Roman" panose="02020603050405020304" pitchFamily="18" charset="0"/>
              </a:rPr>
              <a:t>والغاز الطبيعي</a:t>
            </a:r>
          </a:p>
        </p:txBody>
      </p:sp>
      <p:sp>
        <p:nvSpPr>
          <p:cNvPr id="2" name="Content Placeholder 1"/>
          <p:cNvSpPr>
            <a:spLocks noGrp="1"/>
          </p:cNvSpPr>
          <p:nvPr>
            <p:ph idx="1"/>
          </p:nvPr>
        </p:nvSpPr>
        <p:spPr>
          <a:xfrm>
            <a:off x="457200" y="1371600"/>
            <a:ext cx="7239000" cy="5105400"/>
          </a:xfrm>
        </p:spPr>
        <p:txBody>
          <a:bodyPr>
            <a:noAutofit/>
          </a:bodyPr>
          <a:lstStyle/>
          <a:p>
            <a:pPr marL="0" indent="0" algn="just" rtl="1">
              <a:buNone/>
            </a:pPr>
            <a:r>
              <a:rPr lang="ar-SA" sz="2400" b="1" dirty="0" smtClean="0"/>
              <a:t>    يتكون </a:t>
            </a:r>
            <a:r>
              <a:rPr lang="ar-SA" sz="2400" b="1" dirty="0"/>
              <a:t>البترول </a:t>
            </a:r>
            <a:r>
              <a:rPr lang="ar-SA" sz="2400" b="1" dirty="0" smtClean="0"/>
              <a:t>والغاز الطبيعي في أربعة أنواع من المصائد</a:t>
            </a:r>
          </a:p>
          <a:p>
            <a:pPr algn="just" rtl="1"/>
            <a:r>
              <a:rPr lang="ar-SA" sz="2400" b="1" dirty="0"/>
              <a:t>مصائد </a:t>
            </a:r>
            <a:r>
              <a:rPr lang="ar-SA" sz="2400" b="1" dirty="0" smtClean="0"/>
              <a:t>ضمن تكوينات جيولوجية انكسارية.</a:t>
            </a:r>
          </a:p>
          <a:p>
            <a:pPr algn="just" rtl="1"/>
            <a:r>
              <a:rPr lang="ar-SA" sz="2400" b="1" dirty="0"/>
              <a:t> مصائد </a:t>
            </a:r>
            <a:r>
              <a:rPr lang="ar-SA" sz="2400" b="1" dirty="0" smtClean="0"/>
              <a:t>ضمن تكوينات </a:t>
            </a:r>
            <a:r>
              <a:rPr lang="ar-SA" sz="2400" b="1" dirty="0" err="1" smtClean="0"/>
              <a:t>قبابية</a:t>
            </a:r>
            <a:r>
              <a:rPr lang="ar-SA" sz="2400" b="1" dirty="0" smtClean="0"/>
              <a:t> محدبة.</a:t>
            </a:r>
          </a:p>
          <a:p>
            <a:pPr algn="just" rtl="1"/>
            <a:r>
              <a:rPr lang="ar-SA" sz="2400" b="1" dirty="0"/>
              <a:t> مصائد </a:t>
            </a:r>
            <a:r>
              <a:rPr lang="ar-SA" sz="2400" b="1" dirty="0" smtClean="0"/>
              <a:t>ضمن تكوينات رسوبية </a:t>
            </a:r>
            <a:r>
              <a:rPr lang="ar-SA" sz="2400" b="1" dirty="0" err="1" smtClean="0"/>
              <a:t>طباقية</a:t>
            </a:r>
            <a:r>
              <a:rPr lang="ar-SA" sz="2400" b="1" dirty="0" smtClean="0"/>
              <a:t>.</a:t>
            </a:r>
          </a:p>
          <a:p>
            <a:pPr algn="just" rtl="1"/>
            <a:r>
              <a:rPr lang="ar-SA" sz="2400" b="1" dirty="0"/>
              <a:t>مصائد </a:t>
            </a:r>
            <a:r>
              <a:rPr lang="ar-SA" sz="2400" b="1" dirty="0" smtClean="0"/>
              <a:t>القباب الملحية</a:t>
            </a:r>
          </a:p>
          <a:p>
            <a:pPr marL="0" indent="0" algn="just" rtl="1">
              <a:buNone/>
            </a:pPr>
            <a:r>
              <a:rPr lang="ar-SA" sz="2400" b="1" dirty="0"/>
              <a:t> </a:t>
            </a:r>
            <a:r>
              <a:rPr lang="ar-SA" sz="2400" b="1" dirty="0" smtClean="0"/>
              <a:t>  ومن الشائع وجود الغاز في القمة والمياه في الطبقات السفلية والبترول في الطبقات الوسطى، حسب كثافة المكونات.</a:t>
            </a:r>
            <a:endParaRPr lang="ar-SA" sz="2400" b="1" dirty="0"/>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08709" y="4419138"/>
            <a:ext cx="3531477" cy="2194560"/>
          </a:xfrm>
          <a:prstGeom prst="rect">
            <a:avLst/>
          </a:prstGeom>
          <a:ln>
            <a:noFill/>
          </a:ln>
          <a:effectLst>
            <a:softEdge rad="112500"/>
          </a:effectLst>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3400" y="1848254"/>
            <a:ext cx="2560320" cy="1682232"/>
          </a:xfrm>
          <a:prstGeom prst="rect">
            <a:avLst/>
          </a:prstGeom>
          <a:ln>
            <a:noFill/>
          </a:ln>
          <a:effectLst>
            <a:outerShdw blurRad="190500" algn="tl" rotWithShape="0">
              <a:srgbClr val="000000">
                <a:alpha val="70000"/>
              </a:srgb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267201" y="4446847"/>
            <a:ext cx="3383690" cy="2194560"/>
          </a:xfrm>
          <a:prstGeom prst="rect">
            <a:avLst/>
          </a:prstGeom>
          <a:ln>
            <a:noFill/>
          </a:ln>
          <a:effectLst>
            <a:softEdge rad="112500"/>
          </a:effectLst>
        </p:spPr>
      </p:pic>
    </p:spTree>
    <p:extLst>
      <p:ext uri="{BB962C8B-B14F-4D97-AF65-F5344CB8AC3E}">
        <p14:creationId xmlns:p14="http://schemas.microsoft.com/office/powerpoint/2010/main" val="27834678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20040"/>
            <a:ext cx="7239000" cy="822960"/>
          </a:xfrm>
        </p:spPr>
        <p:txBody>
          <a:bodyPr>
            <a:normAutofit fontScale="90000"/>
          </a:bodyPr>
          <a:lstStyle/>
          <a:p>
            <a:pPr algn="ctr" rtl="1"/>
            <a:r>
              <a:rPr lang="ar-SA" sz="3600" dirty="0" smtClean="0">
                <a:ea typeface="Times New Roman" panose="02020603050405020304" pitchFamily="18" charset="0"/>
                <a:cs typeface="Times New Roman" panose="02020603050405020304" pitchFamily="18" charset="0"/>
              </a:rPr>
              <a:t>دلائل أشكال </a:t>
            </a:r>
            <a:r>
              <a:rPr lang="ar-SA" sz="3600" dirty="0">
                <a:ea typeface="Times New Roman" panose="02020603050405020304" pitchFamily="18" charset="0"/>
                <a:cs typeface="Times New Roman" panose="02020603050405020304" pitchFamily="18" charset="0"/>
              </a:rPr>
              <a:t>السطح </a:t>
            </a:r>
            <a:r>
              <a:rPr lang="ar-SA" sz="3600" dirty="0" smtClean="0">
                <a:ea typeface="Times New Roman" panose="02020603050405020304" pitchFamily="18" charset="0"/>
                <a:cs typeface="Times New Roman" panose="02020603050405020304" pitchFamily="18" charset="0"/>
              </a:rPr>
              <a:t>ومصائد </a:t>
            </a:r>
            <a:r>
              <a:rPr lang="ar-SA" sz="3600" dirty="0">
                <a:ea typeface="Times New Roman" panose="02020603050405020304" pitchFamily="18" charset="0"/>
                <a:cs typeface="Times New Roman" panose="02020603050405020304" pitchFamily="18" charset="0"/>
              </a:rPr>
              <a:t>البترول والغاز الطبيعي</a:t>
            </a:r>
            <a:endParaRPr lang="en-US" sz="3100" dirty="0"/>
          </a:p>
        </p:txBody>
      </p:sp>
      <p:sp>
        <p:nvSpPr>
          <p:cNvPr id="2" name="Content Placeholder 1"/>
          <p:cNvSpPr>
            <a:spLocks noGrp="1"/>
          </p:cNvSpPr>
          <p:nvPr>
            <p:ph idx="1"/>
          </p:nvPr>
        </p:nvSpPr>
        <p:spPr>
          <a:xfrm>
            <a:off x="457200" y="1447800"/>
            <a:ext cx="7239000" cy="4953000"/>
          </a:xfrm>
        </p:spPr>
        <p:txBody>
          <a:bodyPr>
            <a:noAutofit/>
          </a:bodyPr>
          <a:lstStyle/>
          <a:p>
            <a:pPr algn="just" rtl="1"/>
            <a:r>
              <a:rPr lang="ar-SA" sz="2400" b="1" dirty="0" smtClean="0"/>
              <a:t>وجود علاقة ما بين أشكال السطح والتركيب </a:t>
            </a:r>
            <a:r>
              <a:rPr lang="ar-SA" sz="2400" b="1" dirty="0"/>
              <a:t>الجيولوجي </a:t>
            </a:r>
            <a:r>
              <a:rPr lang="ar-SA" sz="2400" b="1" dirty="0" smtClean="0"/>
              <a:t>لمصائد البترول </a:t>
            </a:r>
            <a:r>
              <a:rPr lang="ar-SA" sz="2400" b="1" dirty="0"/>
              <a:t>والغاز الطبيعي؛ </a:t>
            </a:r>
            <a:r>
              <a:rPr lang="ar-SA" sz="2400" b="1" dirty="0" smtClean="0"/>
              <a:t>بخاصة الأشكال المحدبة والمقعرة والقباب الملحية. </a:t>
            </a:r>
            <a:endParaRPr lang="ar-SA" sz="2400" b="1" dirty="0" smtClean="0"/>
          </a:p>
          <a:p>
            <a:pPr algn="just" rtl="1"/>
            <a:r>
              <a:rPr lang="ar-SA" sz="2400" b="1" dirty="0" smtClean="0"/>
              <a:t>وجود علاقة طبيعية ما بين التصريف النهري والتكوينات الحاوية على البترول؛ حيث تتعرض أودية التصريف إلى الانحراف عن نمطها العام وخاصة في المناطق ذات الانحدار البسيط، فعلى سبيل المثال يتحول النمط الشجري إلى شعاعي، ويتغير شكل الوادي من عميق إلى ضحل أو من ضيق إلى واسع، أو من مستقيم إلى متعرج. </a:t>
            </a:r>
            <a:endParaRPr lang="ar-SA" sz="2400" b="1" dirty="0"/>
          </a:p>
          <a:p>
            <a:pPr algn="just" rtl="1"/>
            <a:r>
              <a:rPr lang="ar-SA" sz="2400" b="1" dirty="0"/>
              <a:t>وجود </a:t>
            </a:r>
            <a:r>
              <a:rPr lang="ar-SA" sz="2400" b="1" dirty="0" smtClean="0"/>
              <a:t>مصائد </a:t>
            </a:r>
            <a:r>
              <a:rPr lang="ar-SA" sz="2400" b="1" dirty="0"/>
              <a:t>البترول والغاز </a:t>
            </a:r>
            <a:r>
              <a:rPr lang="ar-SA" sz="2400" b="1" dirty="0" smtClean="0"/>
              <a:t>الطبيعي في تكوينات متباينة في التركيب والبنية مثل: تكوينات </a:t>
            </a:r>
            <a:r>
              <a:rPr lang="ar-SA" sz="2400" b="1" dirty="0" err="1" smtClean="0"/>
              <a:t>الكارست</a:t>
            </a:r>
            <a:r>
              <a:rPr lang="ar-SA" sz="2400" b="1" dirty="0" smtClean="0"/>
              <a:t>، وأسطح الانفصال العميقة، </a:t>
            </a:r>
            <a:r>
              <a:rPr lang="ar-SA" sz="2400" b="1" dirty="0" err="1" smtClean="0"/>
              <a:t>والارسابات</a:t>
            </a:r>
            <a:r>
              <a:rPr lang="ar-SA" sz="2400" b="1" dirty="0" smtClean="0"/>
              <a:t> النهرية الساحلية، والدلات الروحية القديمة.   </a:t>
            </a:r>
            <a:r>
              <a:rPr lang="ar-SA" sz="2400" b="1" dirty="0" smtClean="0"/>
              <a:t> </a:t>
            </a:r>
            <a:endParaRPr lang="en-US" sz="2200" b="1" dirty="0">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1502042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2890391"/>
            <a:ext cx="4419600"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w="31550" cmpd="sng">
                  <a:gradFill>
                    <a:gsLst>
                      <a:gs pos="25000">
                        <a:srgbClr val="0F6FC6">
                          <a:shade val="25000"/>
                          <a:satMod val="190000"/>
                        </a:srgbClr>
                      </a:gs>
                      <a:gs pos="80000">
                        <a:srgbClr val="0F6FC6">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Georgia"/>
                <a:ea typeface="+mn-ea"/>
                <a:cs typeface="+mn-cs"/>
              </a:rPr>
              <a:t>To Be Continued</a:t>
            </a:r>
          </a:p>
        </p:txBody>
      </p:sp>
    </p:spTree>
    <p:extLst>
      <p:ext uri="{BB962C8B-B14F-4D97-AF65-F5344CB8AC3E}">
        <p14:creationId xmlns:p14="http://schemas.microsoft.com/office/powerpoint/2010/main" val="42123013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971800" y="2590800"/>
            <a:ext cx="5832648" cy="1644160"/>
          </a:xfrm>
        </p:spPr>
        <p:txBody>
          <a:bodyPr>
            <a:normAutofit/>
          </a:bodyPr>
          <a:lstStyle/>
          <a:p>
            <a:pPr algn="ctr" rtl="1"/>
            <a:r>
              <a:rPr lang="ar-SA" sz="4400" b="1" dirty="0" smtClean="0"/>
              <a:t>الجيومورفولوجية </a:t>
            </a:r>
          </a:p>
          <a:p>
            <a:pPr algn="ctr" rtl="1"/>
            <a:r>
              <a:rPr lang="ar-SA" sz="4400" b="1" dirty="0" smtClean="0"/>
              <a:t>والموارد المعدنية</a:t>
            </a:r>
            <a:endParaRPr lang="en-US" sz="4400" b="1" dirty="0"/>
          </a:p>
        </p:txBody>
      </p:sp>
    </p:spTree>
    <p:extLst>
      <p:ext uri="{BB962C8B-B14F-4D97-AF65-F5344CB8AC3E}">
        <p14:creationId xmlns:p14="http://schemas.microsoft.com/office/powerpoint/2010/main" val="19882232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20040"/>
            <a:ext cx="7239000" cy="822960"/>
          </a:xfrm>
        </p:spPr>
        <p:txBody>
          <a:bodyPr>
            <a:normAutofit/>
          </a:bodyPr>
          <a:lstStyle/>
          <a:p>
            <a:pPr algn="ctr" rtl="1"/>
            <a:r>
              <a:rPr lang="ar-EG" sz="4000" dirty="0" smtClean="0"/>
              <a:t>مقدمة</a:t>
            </a:r>
            <a:endParaRPr lang="en-US" b="1" dirty="0"/>
          </a:p>
        </p:txBody>
      </p:sp>
      <p:sp>
        <p:nvSpPr>
          <p:cNvPr id="2" name="Content Placeholder 1"/>
          <p:cNvSpPr>
            <a:spLocks noGrp="1"/>
          </p:cNvSpPr>
          <p:nvPr>
            <p:ph idx="1"/>
          </p:nvPr>
        </p:nvSpPr>
        <p:spPr>
          <a:xfrm>
            <a:off x="457200" y="1268760"/>
            <a:ext cx="7239000" cy="5186976"/>
          </a:xfrm>
        </p:spPr>
        <p:txBody>
          <a:bodyPr>
            <a:normAutofit fontScale="92500"/>
          </a:bodyPr>
          <a:lstStyle/>
          <a:p>
            <a:pPr algn="just" rtl="1"/>
            <a:r>
              <a:rPr lang="ar-SA" b="1" dirty="0" smtClean="0"/>
              <a:t>يقصد بالموارد المعدنية كل المعادن الاقتصادية </a:t>
            </a:r>
            <a:r>
              <a:rPr lang="ar-SA" b="1" dirty="0"/>
              <a:t>مثل: النفط والبترول والغاز الطبيعي والفوسفات والبوتاس والبرونز وغيرها، وتستفيد منها </a:t>
            </a:r>
            <a:r>
              <a:rPr lang="ar-SA" b="1" dirty="0" smtClean="0"/>
              <a:t>الدول في </a:t>
            </a:r>
            <a:r>
              <a:rPr lang="ar-SA" b="1" dirty="0"/>
              <a:t>تطوير اقتصادها </a:t>
            </a:r>
            <a:r>
              <a:rPr lang="ar-SA" b="1" dirty="0" smtClean="0"/>
              <a:t>وتنميته.</a:t>
            </a:r>
            <a:endParaRPr lang="ar-SA" b="1" dirty="0"/>
          </a:p>
          <a:p>
            <a:pPr algn="just" rtl="1"/>
            <a:r>
              <a:rPr lang="ar-SA" b="1" dirty="0" smtClean="0"/>
              <a:t>من الأهمية </a:t>
            </a:r>
            <a:r>
              <a:rPr lang="ar-SA" b="1" dirty="0" smtClean="0"/>
              <a:t>بمكان أن </a:t>
            </a:r>
            <a:r>
              <a:rPr lang="ar-SA" b="1" dirty="0" smtClean="0"/>
              <a:t>المعلومات الجيومورفولوجية تسهم في </a:t>
            </a:r>
            <a:r>
              <a:rPr lang="ar-SA" b="1" dirty="0" smtClean="0"/>
              <a:t>تحديد </a:t>
            </a:r>
            <a:r>
              <a:rPr lang="ar-SA" b="1" dirty="0" smtClean="0"/>
              <a:t>مواضع الموارد المعدنية، </a:t>
            </a:r>
            <a:r>
              <a:rPr lang="ar-SA" b="1" dirty="0" smtClean="0"/>
              <a:t>والتي تؤثر بطبيعة الحال على </a:t>
            </a:r>
            <a:r>
              <a:rPr lang="ar-SA" b="1" dirty="0" smtClean="0"/>
              <a:t>تحديد الثروة المعدنية وانعكاسها على التنمية الاقتصادية وبخاصة في مواضع الأنشطة </a:t>
            </a:r>
            <a:r>
              <a:rPr lang="ar-SA" b="1" dirty="0" smtClean="0"/>
              <a:t>البشرية </a:t>
            </a:r>
            <a:r>
              <a:rPr lang="ar-SA" b="1" dirty="0" smtClean="0"/>
              <a:t>المرتبطة باقتصاديات الطاقة والتعدين؛ </a:t>
            </a:r>
            <a:r>
              <a:rPr lang="ar-SA" b="1" dirty="0" smtClean="0"/>
              <a:t>حيث يتم التخطيط </a:t>
            </a:r>
            <a:r>
              <a:rPr lang="ar-SA" b="1" dirty="0" smtClean="0"/>
              <a:t>ووضع </a:t>
            </a:r>
            <a:r>
              <a:rPr lang="ar-SA" b="1" dirty="0" smtClean="0"/>
              <a:t>آلية </a:t>
            </a:r>
            <a:r>
              <a:rPr lang="ar-SA" b="1" dirty="0" smtClean="0"/>
              <a:t>البحث والتنقيب </a:t>
            </a:r>
            <a:r>
              <a:rPr lang="ar-SA" b="1" dirty="0" smtClean="0"/>
              <a:t>بناء على مكونات الموضع</a:t>
            </a:r>
            <a:r>
              <a:rPr lang="ar-SA" b="1" dirty="0" smtClean="0"/>
              <a:t>.</a:t>
            </a:r>
            <a:endParaRPr lang="en-US" b="1" dirty="0"/>
          </a:p>
          <a:p>
            <a:pPr algn="just" rtl="1"/>
            <a:r>
              <a:rPr lang="ar-SA" b="1" dirty="0" smtClean="0"/>
              <a:t>ذلك </a:t>
            </a:r>
            <a:r>
              <a:rPr lang="ar-SA" b="1" dirty="0"/>
              <a:t>ويستلزم آلية البحث </a:t>
            </a:r>
            <a:r>
              <a:rPr lang="ar-SA" b="1" dirty="0" smtClean="0"/>
              <a:t>والتنقيب </a:t>
            </a:r>
            <a:r>
              <a:rPr lang="ar-SA" b="1" dirty="0"/>
              <a:t>عن الموارد المعدنية </a:t>
            </a:r>
            <a:r>
              <a:rPr lang="ar-SA" b="1" dirty="0" smtClean="0"/>
              <a:t>معرفة </a:t>
            </a:r>
            <a:r>
              <a:rPr lang="ar-SA" b="1" dirty="0" smtClean="0"/>
              <a:t>المعلومات الدقيقة لتحديد الموقع المناسب بالاستعانة بكل الأساليب والوسائل المتاحة </a:t>
            </a:r>
            <a:r>
              <a:rPr lang="ar-SA" b="1" dirty="0" smtClean="0"/>
              <a:t>ومنها: </a:t>
            </a:r>
            <a:r>
              <a:rPr lang="ar-SA" b="1" dirty="0"/>
              <a:t>المعلومات </a:t>
            </a:r>
            <a:r>
              <a:rPr lang="ar-SA" b="1" dirty="0" smtClean="0"/>
              <a:t>الجيومورفولوجية؛ </a:t>
            </a:r>
            <a:r>
              <a:rPr lang="ar-SA" b="1" dirty="0"/>
              <a:t>أذ </a:t>
            </a:r>
            <a:r>
              <a:rPr lang="ar-SA" b="1" dirty="0" smtClean="0"/>
              <a:t>يرتبط اختيار </a:t>
            </a:r>
            <a:r>
              <a:rPr lang="ar-SA" b="1" dirty="0" smtClean="0"/>
              <a:t>الموضع الملائم </a:t>
            </a:r>
            <a:r>
              <a:rPr lang="ar-SA" b="1" dirty="0" smtClean="0"/>
              <a:t>لإقامة أي مشروع من مشروعات </a:t>
            </a:r>
            <a:r>
              <a:rPr lang="ar-SA" b="1" dirty="0"/>
              <a:t>البحث والتنقيب  </a:t>
            </a:r>
            <a:r>
              <a:rPr lang="ar-SA" b="1" dirty="0" smtClean="0"/>
              <a:t>على </a:t>
            </a:r>
            <a:r>
              <a:rPr lang="ar-SA" b="1" dirty="0" smtClean="0"/>
              <a:t>تلك المعلومات.</a:t>
            </a:r>
            <a:endParaRPr lang="ar-SA" b="1" dirty="0"/>
          </a:p>
        </p:txBody>
      </p:sp>
    </p:spTree>
    <p:extLst>
      <p:ext uri="{BB962C8B-B14F-4D97-AF65-F5344CB8AC3E}">
        <p14:creationId xmlns:p14="http://schemas.microsoft.com/office/powerpoint/2010/main" val="2574577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971800" y="2514600"/>
            <a:ext cx="5832648" cy="1644160"/>
          </a:xfrm>
        </p:spPr>
        <p:txBody>
          <a:bodyPr>
            <a:normAutofit/>
          </a:bodyPr>
          <a:lstStyle/>
          <a:p>
            <a:pPr algn="ctr" rtl="1"/>
            <a:r>
              <a:rPr lang="ar-SA" sz="4400" b="1" dirty="0"/>
              <a:t>أشكال </a:t>
            </a:r>
            <a:r>
              <a:rPr lang="ar-SA" sz="4400" b="1" dirty="0" smtClean="0"/>
              <a:t>السطح</a:t>
            </a:r>
          </a:p>
          <a:p>
            <a:pPr algn="ctr" rtl="1"/>
            <a:r>
              <a:rPr lang="ar-SA" sz="4400" b="1" dirty="0" smtClean="0"/>
              <a:t> و</a:t>
            </a:r>
            <a:r>
              <a:rPr lang="ar-SA" sz="4400" b="1" dirty="0" smtClean="0"/>
              <a:t>الرواسب </a:t>
            </a:r>
            <a:r>
              <a:rPr lang="ar-SA" sz="4400" b="1" dirty="0"/>
              <a:t>المعدنية</a:t>
            </a:r>
            <a:endParaRPr lang="en-US" sz="4400" b="1" dirty="0"/>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16200000">
            <a:off x="-1212669" y="1654629"/>
            <a:ext cx="5212080" cy="248194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176610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20040"/>
            <a:ext cx="7239000" cy="822960"/>
          </a:xfrm>
        </p:spPr>
        <p:txBody>
          <a:bodyPr>
            <a:normAutofit/>
          </a:bodyPr>
          <a:lstStyle/>
          <a:p>
            <a:pPr algn="ctr" rtl="1"/>
            <a:r>
              <a:rPr lang="ar-SA" sz="3600" dirty="0" smtClean="0">
                <a:ea typeface="Times New Roman" panose="02020603050405020304" pitchFamily="18" charset="0"/>
                <a:cs typeface="Times New Roman" panose="02020603050405020304" pitchFamily="18" charset="0"/>
              </a:rPr>
              <a:t>أشكال السطح </a:t>
            </a:r>
            <a:r>
              <a:rPr lang="ar-SA" sz="3600" dirty="0">
                <a:ea typeface="Times New Roman" panose="02020603050405020304" pitchFamily="18" charset="0"/>
                <a:cs typeface="Times New Roman" panose="02020603050405020304" pitchFamily="18" charset="0"/>
              </a:rPr>
              <a:t>والرواسب المعدنية</a:t>
            </a:r>
          </a:p>
        </p:txBody>
      </p:sp>
      <p:sp>
        <p:nvSpPr>
          <p:cNvPr id="2" name="Content Placeholder 1"/>
          <p:cNvSpPr>
            <a:spLocks noGrp="1"/>
          </p:cNvSpPr>
          <p:nvPr>
            <p:ph idx="1"/>
          </p:nvPr>
        </p:nvSpPr>
        <p:spPr>
          <a:xfrm>
            <a:off x="457200" y="1447800"/>
            <a:ext cx="7239000" cy="4800600"/>
          </a:xfrm>
        </p:spPr>
        <p:txBody>
          <a:bodyPr>
            <a:noAutofit/>
          </a:bodyPr>
          <a:lstStyle/>
          <a:p>
            <a:pPr algn="just" rtl="1"/>
            <a:r>
              <a:rPr lang="ar-SA" sz="2400" b="1" dirty="0" smtClean="0"/>
              <a:t>توجد المعادن في الطبيعة على مستويات مختلفة من الطبقات الصخرية، سواء أكانت في تكوينات سطحية أم مستويات تتدرج في العمق، ويتحدد على ذلك الأهمية الاقتصادية لاستغلالها.</a:t>
            </a:r>
          </a:p>
          <a:p>
            <a:pPr algn="just" rtl="1"/>
            <a:r>
              <a:rPr lang="ar-SA" sz="2400" b="1" dirty="0"/>
              <a:t>وتتخذ المعادن أشكال مختلفة ضمن التكوينات الصخرية، فبعضها يوجد في شكل طبقات والبعض في شكل عروق، والبعض الأخر في هيئة رواسب، وبعضها في أوضاع منتظمة والبعض الأخر يكون مبعثراً. </a:t>
            </a:r>
            <a:endParaRPr lang="ar-SA" sz="2400" b="1" dirty="0"/>
          </a:p>
          <a:p>
            <a:pPr algn="just" rtl="1"/>
            <a:r>
              <a:rPr lang="ar-SA" sz="2400" b="1" dirty="0" smtClean="0"/>
              <a:t>ويعد التخطيط سليم عندما </a:t>
            </a:r>
            <a:r>
              <a:rPr lang="ar-SA" sz="2400" b="1" dirty="0" smtClean="0"/>
              <a:t>يتم استغلالها مما يعود بجدوى اقتصادية، ولكن يجب الأخذ في الاعتبار أن عملية البحث والتنقيب يكتنفها بعض الأخطار والخسائر الاقتصادية. </a:t>
            </a:r>
            <a:endParaRPr lang="ar-SA" sz="2400" b="1" dirty="0"/>
          </a:p>
          <a:p>
            <a:pPr algn="just" rtl="1"/>
            <a:r>
              <a:rPr lang="ar-SA" sz="2400" b="1" dirty="0" smtClean="0"/>
              <a:t>وعليه تتنوع </a:t>
            </a:r>
            <a:r>
              <a:rPr lang="ar-SA" sz="2400" b="1" dirty="0" smtClean="0"/>
              <a:t>الرواسب المعدنية، ويعد من أولويات منهجية البحث عنها واستخراجها المعرفة الجيومورفولوجية؛ حيث تتباين كما ونوعا </a:t>
            </a:r>
            <a:r>
              <a:rPr lang="ar-SA" sz="2400" b="1" dirty="0" smtClean="0"/>
              <a:t>حسب </a:t>
            </a:r>
            <a:r>
              <a:rPr lang="ar-SA" sz="2400" b="1" dirty="0" smtClean="0"/>
              <a:t>ظاهرات سطح الأرض. </a:t>
            </a:r>
            <a:endParaRPr lang="en-US" sz="2200" b="1" dirty="0">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7251347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20040"/>
            <a:ext cx="7239000" cy="822960"/>
          </a:xfrm>
        </p:spPr>
        <p:txBody>
          <a:bodyPr>
            <a:normAutofit/>
          </a:bodyPr>
          <a:lstStyle/>
          <a:p>
            <a:pPr algn="ctr" rtl="1"/>
            <a:r>
              <a:rPr lang="ar-SA" sz="3600" dirty="0" smtClean="0">
                <a:ea typeface="Times New Roman" panose="02020603050405020304" pitchFamily="18" charset="0"/>
                <a:cs typeface="Times New Roman" panose="02020603050405020304" pitchFamily="18" charset="0"/>
              </a:rPr>
              <a:t>دلائل أشكال </a:t>
            </a:r>
            <a:r>
              <a:rPr lang="ar-SA" sz="3600" dirty="0">
                <a:ea typeface="Times New Roman" panose="02020603050405020304" pitchFamily="18" charset="0"/>
                <a:cs typeface="Times New Roman" panose="02020603050405020304" pitchFamily="18" charset="0"/>
              </a:rPr>
              <a:t>السطح والرواسب المعدنية</a:t>
            </a:r>
            <a:endParaRPr lang="en-US" sz="3100" dirty="0"/>
          </a:p>
        </p:txBody>
      </p:sp>
      <p:sp>
        <p:nvSpPr>
          <p:cNvPr id="2" name="Content Placeholder 1"/>
          <p:cNvSpPr>
            <a:spLocks noGrp="1"/>
          </p:cNvSpPr>
          <p:nvPr>
            <p:ph idx="1"/>
          </p:nvPr>
        </p:nvSpPr>
        <p:spPr>
          <a:xfrm>
            <a:off x="457200" y="1447800"/>
            <a:ext cx="7239000" cy="4953000"/>
          </a:xfrm>
        </p:spPr>
        <p:txBody>
          <a:bodyPr>
            <a:noAutofit/>
          </a:bodyPr>
          <a:lstStyle/>
          <a:p>
            <a:pPr algn="just" rtl="1"/>
            <a:r>
              <a:rPr lang="ar-SA" sz="2400" b="1" dirty="0" smtClean="0"/>
              <a:t>وجود علاقة ما بين أشكال السطح وتوزيع الرواسب المعدنية؛ حيث تنوع الرواسب المعدنية تبعا لارتباطها بالعمليات الجيومرفولوجية منها: الرواسب النهرية والرواسب الهوائية والرواسب الساحلية، مثل خام الحديد في منطقة البحيرات العظمي التي يوجد على شكل تلال حمراء تسمى بالجبال الحديدية. </a:t>
            </a:r>
            <a:endParaRPr lang="ar-SA" sz="2400" b="1" dirty="0" smtClean="0"/>
          </a:p>
          <a:p>
            <a:pPr algn="just" rtl="1"/>
            <a:r>
              <a:rPr lang="ar-SA" sz="2400" b="1" dirty="0" smtClean="0"/>
              <a:t>تأثر أشكال السطح بوجود بعض الرواسب والعروق المعدنية، والتي تنعكس على مظهرها، وفي  ذلك دلالة على وجود المعادن، مثل خامات الرصاص التي توجد على شكل حواجز صخرية بارزة فوق سطح الأرض. </a:t>
            </a:r>
            <a:endParaRPr lang="ar-SA" sz="2400" b="1" dirty="0"/>
          </a:p>
          <a:p>
            <a:pPr algn="just" rtl="1"/>
            <a:r>
              <a:rPr lang="ar-SA" sz="2400" b="1" dirty="0" smtClean="0"/>
              <a:t>وجود رواسب معدنية ممزوجة ببعضها البعض مثل الذهب والقصدير مع رواسب السهول </a:t>
            </a:r>
            <a:r>
              <a:rPr lang="ar-SA" sz="2400" b="1" dirty="0" err="1" smtClean="0"/>
              <a:t>الفيضية</a:t>
            </a:r>
            <a:r>
              <a:rPr lang="ar-SA" sz="2400" b="1" dirty="0" smtClean="0"/>
              <a:t>.</a:t>
            </a:r>
          </a:p>
          <a:p>
            <a:pPr algn="just" rtl="1"/>
            <a:r>
              <a:rPr lang="ar-SA" sz="2400" b="1" dirty="0" smtClean="0"/>
              <a:t>وجود بعض المعادن المتبلورة مثل </a:t>
            </a:r>
            <a:r>
              <a:rPr lang="ar-SA" sz="2400" b="1" dirty="0" err="1" smtClean="0"/>
              <a:t>الماجنتيت</a:t>
            </a:r>
            <a:r>
              <a:rPr lang="ar-SA" sz="2400" b="1" dirty="0" smtClean="0"/>
              <a:t> في المخروطات والجبال البركانية </a:t>
            </a:r>
            <a:r>
              <a:rPr lang="ar-SA" sz="2400" b="1" dirty="0" smtClean="0"/>
              <a:t> </a:t>
            </a:r>
            <a:endParaRPr lang="en-US" sz="2200" b="1" dirty="0">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8214556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a:off x="542502" y="174155"/>
            <a:ext cx="7760488" cy="646331"/>
          </a:xfrm>
          <a:prstGeom prst="rect">
            <a:avLst/>
          </a:prstGeom>
          <a:noFill/>
        </p:spPr>
        <p:txBody>
          <a:bodyPr wrap="square" rtlCol="1">
            <a:spAutoFit/>
          </a:bodyPr>
          <a:lstStyle/>
          <a:p>
            <a:pPr lvl="0" algn="ctr" rtl="1"/>
            <a:r>
              <a:rPr lang="ar-SA" sz="3600" b="1" cap="all" dirty="0" smtClean="0">
                <a:ln w="9000" cmpd="sng">
                  <a:solidFill>
                    <a:srgbClr val="8064A2">
                      <a:shade val="50000"/>
                      <a:satMod val="120000"/>
                    </a:srgbClr>
                  </a:solidFill>
                  <a:prstDash val="solid"/>
                </a:ln>
                <a:solidFill>
                  <a:srgbClr val="C00000"/>
                </a:solidFill>
                <a:effectLst>
                  <a:reflection blurRad="12700" stA="28000" endPos="45000" dist="1000" dir="5400000" sy="-100000" algn="bl" rotWithShape="0"/>
                </a:effectLst>
              </a:rPr>
              <a:t>الموارد المعدنية</a:t>
            </a:r>
            <a:endParaRPr kumimoji="0" lang="ar-SA" sz="3600" b="1" i="0" u="none" strike="noStrike" kern="1200" cap="all" spc="0" normalizeH="0" baseline="0" noProof="0" dirty="0">
              <a:ln w="9000" cmpd="sng">
                <a:solidFill>
                  <a:srgbClr val="8064A2">
                    <a:shade val="50000"/>
                    <a:satMod val="120000"/>
                  </a:srgbClr>
                </a:solidFill>
                <a:prstDash val="solid"/>
              </a:ln>
              <a:solidFill>
                <a:srgbClr val="C00000"/>
              </a:solidFill>
              <a:effectLst>
                <a:reflection blurRad="12700" stA="28000" endPos="45000" dist="1000" dir="5400000" sy="-100000" algn="bl" rotWithShape="0"/>
              </a:effectLst>
              <a:uLnTx/>
              <a:uFillTx/>
              <a:latin typeface="Calibri"/>
              <a:ea typeface="+mn-ea"/>
              <a:cs typeface="Arial" panose="020B0604020202020204" pitchFamily="34" charset="0"/>
            </a:endParaRPr>
          </a:p>
        </p:txBody>
      </p:sp>
      <p:pic>
        <p:nvPicPr>
          <p:cNvPr id="6" name="صورة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5400000">
            <a:off x="5141687" y="1484089"/>
            <a:ext cx="3432626" cy="32004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7" name="صورة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52801" y="1676400"/>
            <a:ext cx="3247804" cy="3642724"/>
          </a:xfrm>
          <a:prstGeom prst="round2DiagRect">
            <a:avLst>
              <a:gd name="adj1" fmla="val 16667"/>
              <a:gd name="adj2" fmla="val 0"/>
            </a:avLst>
          </a:prstGeom>
          <a:ln w="88900" cap="sq">
            <a:solidFill>
              <a:srgbClr val="002060"/>
            </a:solidFill>
            <a:miter lim="800000"/>
          </a:ln>
          <a:effectLst>
            <a:outerShdw blurRad="254000" algn="tl" rotWithShape="0">
              <a:srgbClr val="000000">
                <a:alpha val="43000"/>
              </a:srgbClr>
            </a:outerShdw>
          </a:effectLst>
        </p:spPr>
      </p:pic>
      <p:pic>
        <p:nvPicPr>
          <p:cNvPr id="8" name="صورة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5800" y="2286000"/>
            <a:ext cx="3322921" cy="352765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063195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500" autoRev="1" fill="hold">
                                          <p:stCondLst>
                                            <p:cond delay="0"/>
                                          </p:stCondLst>
                                        </p:cTn>
                                        <p:tgtEl>
                                          <p:spTgt spid="3"/>
                                        </p:tgtEl>
                                        <p:attrNameLst>
                                          <p:attrName>ppt_w</p:attrName>
                                        </p:attrNameLst>
                                      </p:cBhvr>
                                    </p:anim>
                                    <p:anim by="(#ppt_w*0.50)" calcmode="lin" valueType="num">
                                      <p:cBhvr>
                                        <p:cTn id="8" dur="500" decel="50000" autoRev="1" fill="hold">
                                          <p:stCondLst>
                                            <p:cond delay="0"/>
                                          </p:stCondLst>
                                        </p:cTn>
                                        <p:tgtEl>
                                          <p:spTgt spid="3"/>
                                        </p:tgtEl>
                                        <p:attrNameLst>
                                          <p:attrName>ppt_x</p:attrName>
                                        </p:attrNameLst>
                                      </p:cBhvr>
                                    </p:anim>
                                    <p:anim from="(-#ppt_h/2)" to="(#ppt_y)" calcmode="lin" valueType="num">
                                      <p:cBhvr>
                                        <p:cTn id="9" dur="1000" fill="hold">
                                          <p:stCondLst>
                                            <p:cond delay="0"/>
                                          </p:stCondLst>
                                        </p:cTn>
                                        <p:tgtEl>
                                          <p:spTgt spid="3"/>
                                        </p:tgtEl>
                                        <p:attrNameLst>
                                          <p:attrName>ppt_y</p:attrName>
                                        </p:attrNameLst>
                                      </p:cBhvr>
                                    </p:anim>
                                    <p:animRot by="21600000">
                                      <p:cBhvr>
                                        <p:cTn id="10" dur="1000" fill="hold">
                                          <p:stCondLst>
                                            <p:cond delay="0"/>
                                          </p:stCondLst>
                                        </p:cTn>
                                        <p:tgtEl>
                                          <p:spTgt spid="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a:off x="542502" y="174155"/>
            <a:ext cx="7760488" cy="646331"/>
          </a:xfrm>
          <a:prstGeom prst="rect">
            <a:avLst/>
          </a:prstGeom>
          <a:noFill/>
        </p:spPr>
        <p:txBody>
          <a:bodyPr wrap="square" rtlCol="1">
            <a:spAutoFit/>
          </a:bodyPr>
          <a:lstStyle/>
          <a:p>
            <a:pPr lvl="0" algn="ctr" rtl="1"/>
            <a:r>
              <a:rPr lang="ar-EG" sz="3600" b="1" cap="all" dirty="0">
                <a:ln w="9000" cmpd="sng">
                  <a:solidFill>
                    <a:srgbClr val="8064A2">
                      <a:shade val="50000"/>
                      <a:satMod val="120000"/>
                    </a:srgbClr>
                  </a:solidFill>
                  <a:prstDash val="solid"/>
                </a:ln>
                <a:solidFill>
                  <a:srgbClr val="C00000"/>
                </a:solidFill>
                <a:effectLst>
                  <a:reflection blurRad="12700" stA="28000" endPos="45000" dist="1000" dir="5400000" sy="-100000" algn="bl" rotWithShape="0"/>
                </a:effectLst>
              </a:rPr>
              <a:t>الموارد المعدنية</a:t>
            </a:r>
            <a:endParaRPr lang="ar-EG" sz="3600" b="1" cap="all" dirty="0">
              <a:ln w="9000" cmpd="sng">
                <a:solidFill>
                  <a:srgbClr val="8064A2">
                    <a:shade val="50000"/>
                    <a:satMod val="120000"/>
                  </a:srgbClr>
                </a:solidFill>
                <a:prstDash val="solid"/>
              </a:ln>
              <a:solidFill>
                <a:srgbClr val="C00000"/>
              </a:solidFill>
              <a:effectLst>
                <a:reflection blurRad="12700" stA="28000" endPos="45000" dist="1000" dir="5400000" sy="-100000" algn="bl" rotWithShape="0"/>
              </a:effectLst>
            </a:endParaRPr>
          </a:p>
        </p:txBody>
      </p:sp>
      <p:pic>
        <p:nvPicPr>
          <p:cNvPr id="6" name="صورة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57800" y="1066800"/>
            <a:ext cx="3200400" cy="36576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7" name="صورة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71800" y="1524000"/>
            <a:ext cx="3170969" cy="3657600"/>
          </a:xfrm>
          <a:prstGeom prst="round2DiagRect">
            <a:avLst>
              <a:gd name="adj1" fmla="val 16667"/>
              <a:gd name="adj2" fmla="val 0"/>
            </a:avLst>
          </a:prstGeom>
          <a:ln w="88900" cap="sq">
            <a:solidFill>
              <a:srgbClr val="002060"/>
            </a:solidFill>
            <a:miter lim="800000"/>
          </a:ln>
          <a:effectLst>
            <a:outerShdw blurRad="254000" algn="tl" rotWithShape="0">
              <a:srgbClr val="000000">
                <a:alpha val="43000"/>
              </a:srgbClr>
            </a:outerShdw>
          </a:effectLst>
        </p:spPr>
      </p:pic>
      <p:pic>
        <p:nvPicPr>
          <p:cNvPr id="8" name="صورة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4078" y="1828800"/>
            <a:ext cx="3174777" cy="350519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25049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500" autoRev="1" fill="hold">
                                          <p:stCondLst>
                                            <p:cond delay="0"/>
                                          </p:stCondLst>
                                        </p:cTn>
                                        <p:tgtEl>
                                          <p:spTgt spid="3"/>
                                        </p:tgtEl>
                                        <p:attrNameLst>
                                          <p:attrName>ppt_w</p:attrName>
                                        </p:attrNameLst>
                                      </p:cBhvr>
                                    </p:anim>
                                    <p:anim by="(#ppt_w*0.50)" calcmode="lin" valueType="num">
                                      <p:cBhvr>
                                        <p:cTn id="8" dur="500" decel="50000" autoRev="1" fill="hold">
                                          <p:stCondLst>
                                            <p:cond delay="0"/>
                                          </p:stCondLst>
                                        </p:cTn>
                                        <p:tgtEl>
                                          <p:spTgt spid="3"/>
                                        </p:tgtEl>
                                        <p:attrNameLst>
                                          <p:attrName>ppt_x</p:attrName>
                                        </p:attrNameLst>
                                      </p:cBhvr>
                                    </p:anim>
                                    <p:anim from="(-#ppt_h/2)" to="(#ppt_y)" calcmode="lin" valueType="num">
                                      <p:cBhvr>
                                        <p:cTn id="9" dur="1000" fill="hold">
                                          <p:stCondLst>
                                            <p:cond delay="0"/>
                                          </p:stCondLst>
                                        </p:cTn>
                                        <p:tgtEl>
                                          <p:spTgt spid="3"/>
                                        </p:tgtEl>
                                        <p:attrNameLst>
                                          <p:attrName>ppt_y</p:attrName>
                                        </p:attrNameLst>
                                      </p:cBhvr>
                                    </p:anim>
                                    <p:animRot by="21600000">
                                      <p:cBhvr>
                                        <p:cTn id="10" dur="1000" fill="hold">
                                          <p:stCondLst>
                                            <p:cond delay="0"/>
                                          </p:stCondLst>
                                        </p:cTn>
                                        <p:tgtEl>
                                          <p:spTgt spid="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a:off x="542502" y="174155"/>
            <a:ext cx="7760488" cy="646331"/>
          </a:xfrm>
          <a:prstGeom prst="rect">
            <a:avLst/>
          </a:prstGeom>
          <a:noFill/>
        </p:spPr>
        <p:txBody>
          <a:bodyPr wrap="square" rtlCol="1">
            <a:spAutoFit/>
          </a:bodyPr>
          <a:lstStyle/>
          <a:p>
            <a:pPr lvl="0" algn="ctr" rtl="1"/>
            <a:r>
              <a:rPr lang="ar-EG" sz="3600" b="1" cap="all" dirty="0">
                <a:ln w="9000" cmpd="sng">
                  <a:solidFill>
                    <a:srgbClr val="8064A2">
                      <a:shade val="50000"/>
                      <a:satMod val="120000"/>
                    </a:srgbClr>
                  </a:solidFill>
                  <a:prstDash val="solid"/>
                </a:ln>
                <a:solidFill>
                  <a:srgbClr val="C00000"/>
                </a:solidFill>
                <a:effectLst>
                  <a:reflection blurRad="12700" stA="28000" endPos="45000" dist="1000" dir="5400000" sy="-100000" algn="bl" rotWithShape="0"/>
                </a:effectLst>
              </a:rPr>
              <a:t>الموارد المعدنية</a:t>
            </a:r>
            <a:endParaRPr lang="ar-EG" sz="3600" b="1" cap="all" dirty="0">
              <a:ln w="9000" cmpd="sng">
                <a:solidFill>
                  <a:srgbClr val="8064A2">
                    <a:shade val="50000"/>
                    <a:satMod val="120000"/>
                  </a:srgbClr>
                </a:solidFill>
                <a:prstDash val="solid"/>
              </a:ln>
              <a:solidFill>
                <a:srgbClr val="C00000"/>
              </a:solidFill>
              <a:effectLst>
                <a:reflection blurRad="12700" stA="28000" endPos="45000" dist="1000" dir="5400000" sy="-100000" algn="bl" rotWithShape="0"/>
              </a:effectLst>
            </a:endParaRPr>
          </a:p>
        </p:txBody>
      </p:sp>
      <p:pic>
        <p:nvPicPr>
          <p:cNvPr id="6" name="صورة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111960" y="1181868"/>
            <a:ext cx="3078136" cy="341713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7" name="صورة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24200" y="1752600"/>
            <a:ext cx="3252534" cy="3642724"/>
          </a:xfrm>
          <a:prstGeom prst="round2DiagRect">
            <a:avLst>
              <a:gd name="adj1" fmla="val 16667"/>
              <a:gd name="adj2" fmla="val 0"/>
            </a:avLst>
          </a:prstGeom>
          <a:ln w="88900" cap="sq">
            <a:solidFill>
              <a:srgbClr val="002060"/>
            </a:solidFill>
            <a:miter lim="800000"/>
          </a:ln>
          <a:effectLst>
            <a:outerShdw blurRad="254000" algn="tl" rotWithShape="0">
              <a:srgbClr val="000000">
                <a:alpha val="43000"/>
              </a:srgbClr>
            </a:outerShdw>
          </a:effectLst>
        </p:spPr>
      </p:pic>
      <p:pic>
        <p:nvPicPr>
          <p:cNvPr id="8" name="صورة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5800" y="2209800"/>
            <a:ext cx="3276599" cy="375625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11369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500" autoRev="1" fill="hold">
                                          <p:stCondLst>
                                            <p:cond delay="0"/>
                                          </p:stCondLst>
                                        </p:cTn>
                                        <p:tgtEl>
                                          <p:spTgt spid="3"/>
                                        </p:tgtEl>
                                        <p:attrNameLst>
                                          <p:attrName>ppt_w</p:attrName>
                                        </p:attrNameLst>
                                      </p:cBhvr>
                                    </p:anim>
                                    <p:anim by="(#ppt_w*0.50)" calcmode="lin" valueType="num">
                                      <p:cBhvr>
                                        <p:cTn id="8" dur="500" decel="50000" autoRev="1" fill="hold">
                                          <p:stCondLst>
                                            <p:cond delay="0"/>
                                          </p:stCondLst>
                                        </p:cTn>
                                        <p:tgtEl>
                                          <p:spTgt spid="3"/>
                                        </p:tgtEl>
                                        <p:attrNameLst>
                                          <p:attrName>ppt_x</p:attrName>
                                        </p:attrNameLst>
                                      </p:cBhvr>
                                    </p:anim>
                                    <p:anim from="(-#ppt_h/2)" to="(#ppt_y)" calcmode="lin" valueType="num">
                                      <p:cBhvr>
                                        <p:cTn id="9" dur="1000" fill="hold">
                                          <p:stCondLst>
                                            <p:cond delay="0"/>
                                          </p:stCondLst>
                                        </p:cTn>
                                        <p:tgtEl>
                                          <p:spTgt spid="3"/>
                                        </p:tgtEl>
                                        <p:attrNameLst>
                                          <p:attrName>ppt_y</p:attrName>
                                        </p:attrNameLst>
                                      </p:cBhvr>
                                    </p:anim>
                                    <p:animRot by="21600000">
                                      <p:cBhvr>
                                        <p:cTn id="10" dur="1000" fill="hold">
                                          <p:stCondLst>
                                            <p:cond delay="0"/>
                                          </p:stCondLst>
                                        </p:cTn>
                                        <p:tgtEl>
                                          <p:spTgt spid="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Civic">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814</TotalTime>
  <Words>670</Words>
  <Application>Microsoft Office PowerPoint</Application>
  <PresentationFormat>On-screen Show (4:3)</PresentationFormat>
  <Paragraphs>44</Paragraphs>
  <Slides>18</Slides>
  <Notes>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18</vt:i4>
      </vt:variant>
    </vt:vector>
  </HeadingPairs>
  <TitlesOfParts>
    <vt:vector size="28" baseType="lpstr">
      <vt:lpstr>ＭＳ Ｐゴシック</vt:lpstr>
      <vt:lpstr>Arial</vt:lpstr>
      <vt:lpstr>Calibri</vt:lpstr>
      <vt:lpstr>Georgia</vt:lpstr>
      <vt:lpstr>Times New Roman</vt:lpstr>
      <vt:lpstr>Wingdings</vt:lpstr>
      <vt:lpstr>Wingdings 2</vt:lpstr>
      <vt:lpstr>Opulent</vt:lpstr>
      <vt:lpstr>Civic</vt:lpstr>
      <vt:lpstr>سمة Office</vt:lpstr>
      <vt:lpstr>PowerPoint Presentation</vt:lpstr>
      <vt:lpstr>PowerPoint Presentation</vt:lpstr>
      <vt:lpstr>مقدمة</vt:lpstr>
      <vt:lpstr>PowerPoint Presentation</vt:lpstr>
      <vt:lpstr>أشكال السطح والرواسب المعدنية</vt:lpstr>
      <vt:lpstr>دلائل أشكال السطح والرواسب المعدنية</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أشكال السطح والبترول والغاز الطبيعي</vt:lpstr>
      <vt:lpstr>مصائد البترول والغاز الطبيعي</vt:lpstr>
      <vt:lpstr>دلائل أشكال السطح ومصائد البترول والغاز الطبيعي</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86</cp:revision>
  <dcterms:created xsi:type="dcterms:W3CDTF">2016-10-25T18:45:47Z</dcterms:created>
  <dcterms:modified xsi:type="dcterms:W3CDTF">2019-11-18T19:47:56Z</dcterms:modified>
</cp:coreProperties>
</file>