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0777-B9F7-4701-8B0C-9ABDD6C5EA5F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C62F-AEC0-4A02-B6F1-4D81295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0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0777-B9F7-4701-8B0C-9ABDD6C5EA5F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C62F-AEC0-4A02-B6F1-4D81295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6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0777-B9F7-4701-8B0C-9ABDD6C5EA5F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C62F-AEC0-4A02-B6F1-4D81295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8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0777-B9F7-4701-8B0C-9ABDD6C5EA5F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C62F-AEC0-4A02-B6F1-4D81295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0777-B9F7-4701-8B0C-9ABDD6C5EA5F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C62F-AEC0-4A02-B6F1-4D81295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0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0777-B9F7-4701-8B0C-9ABDD6C5EA5F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C62F-AEC0-4A02-B6F1-4D81295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0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0777-B9F7-4701-8B0C-9ABDD6C5EA5F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C62F-AEC0-4A02-B6F1-4D81295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2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0777-B9F7-4701-8B0C-9ABDD6C5EA5F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C62F-AEC0-4A02-B6F1-4D81295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7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0777-B9F7-4701-8B0C-9ABDD6C5EA5F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C62F-AEC0-4A02-B6F1-4D81295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1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0777-B9F7-4701-8B0C-9ABDD6C5EA5F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C62F-AEC0-4A02-B6F1-4D81295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0777-B9F7-4701-8B0C-9ABDD6C5EA5F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C62F-AEC0-4A02-B6F1-4D81295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3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60777-B9F7-4701-8B0C-9ABDD6C5EA5F}" type="datetimeFigureOut">
              <a:rPr lang="en-US" smtClean="0"/>
              <a:t>27/02/16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BC62F-AEC0-4A02-B6F1-4D81295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21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Dikdörtgen"/>
          <p:cNvSpPr/>
          <p:nvPr/>
        </p:nvSpPr>
        <p:spPr>
          <a:xfrm>
            <a:off x="384175" y="6605588"/>
            <a:ext cx="4356100" cy="252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tr-TR"/>
          </a:p>
        </p:txBody>
      </p:sp>
      <p:sp>
        <p:nvSpPr>
          <p:cNvPr id="4100" name="Text Box 17"/>
          <p:cNvSpPr txBox="1">
            <a:spLocks noChangeArrowheads="1"/>
          </p:cNvSpPr>
          <p:nvPr/>
        </p:nvSpPr>
        <p:spPr bwMode="auto">
          <a:xfrm>
            <a:off x="142875" y="20638"/>
            <a:ext cx="8858250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en-US" sz="2800" b="1">
                <a:latin typeface="Arial" charset="0"/>
                <a:cs typeface="Times New Roman" pitchFamily="18" charset="0"/>
              </a:rPr>
              <a:t>CHAPTER 2 – FORCE SYSTEMS</a:t>
            </a:r>
          </a:p>
        </p:txBody>
      </p:sp>
      <p:pic>
        <p:nvPicPr>
          <p:cNvPr id="4101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09600"/>
            <a:ext cx="8875712" cy="326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50" y="922338"/>
            <a:ext cx="5524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1916113"/>
            <a:ext cx="4321175" cy="494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613" y="3530600"/>
            <a:ext cx="1936750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2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8" y="5162550"/>
            <a:ext cx="1919287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113" y="5359400"/>
            <a:ext cx="4191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Freeform 29"/>
          <p:cNvSpPr>
            <a:spLocks/>
          </p:cNvSpPr>
          <p:nvPr/>
        </p:nvSpPr>
        <p:spPr bwMode="auto">
          <a:xfrm>
            <a:off x="4170363" y="5322888"/>
            <a:ext cx="88900" cy="136525"/>
          </a:xfrm>
          <a:custGeom>
            <a:avLst/>
            <a:gdLst>
              <a:gd name="T0" fmla="*/ 2147483647 w 56"/>
              <a:gd name="T1" fmla="*/ 0 h 86"/>
              <a:gd name="T2" fmla="*/ 2147483647 w 56"/>
              <a:gd name="T3" fmla="*/ 2147483647 h 86"/>
              <a:gd name="T4" fmla="*/ 0 60000 65536"/>
              <a:gd name="T5" fmla="*/ 0 60000 65536"/>
              <a:gd name="T6" fmla="*/ 0 w 56"/>
              <a:gd name="T7" fmla="*/ 0 h 86"/>
              <a:gd name="T8" fmla="*/ 56 w 56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" h="86">
                <a:moveTo>
                  <a:pt x="30" y="0"/>
                </a:moveTo>
                <a:cubicBezTo>
                  <a:pt x="7" y="35"/>
                  <a:pt x="0" y="86"/>
                  <a:pt x="56" y="8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8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25" y="6591300"/>
            <a:ext cx="7620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88" y="919163"/>
            <a:ext cx="522922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17"/>
          <p:cNvSpPr txBox="1">
            <a:spLocks noChangeArrowheads="1"/>
          </p:cNvSpPr>
          <p:nvPr/>
        </p:nvSpPr>
        <p:spPr bwMode="auto">
          <a:xfrm>
            <a:off x="142875" y="20638"/>
            <a:ext cx="8858250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en-US" sz="2800" b="1">
                <a:latin typeface="Arial" charset="0"/>
                <a:cs typeface="Times New Roman" pitchFamily="18" charset="0"/>
              </a:rPr>
              <a:t>CHAPTER 2 – FORCE SYSTEMS</a:t>
            </a:r>
          </a:p>
        </p:txBody>
      </p:sp>
      <p:sp>
        <p:nvSpPr>
          <p:cNvPr id="4" name="3 Dikdörtgen"/>
          <p:cNvSpPr/>
          <p:nvPr/>
        </p:nvSpPr>
        <p:spPr>
          <a:xfrm>
            <a:off x="1835150" y="860425"/>
            <a:ext cx="5473700" cy="43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5125" name="1 Başlık"/>
          <p:cNvSpPr>
            <a:spLocks noGrp="1"/>
          </p:cNvSpPr>
          <p:nvPr>
            <p:ph type="title"/>
          </p:nvPr>
        </p:nvSpPr>
        <p:spPr>
          <a:xfrm>
            <a:off x="214313" y="442913"/>
            <a:ext cx="8648700" cy="457200"/>
          </a:xfrm>
        </p:spPr>
        <p:txBody>
          <a:bodyPr/>
          <a:lstStyle/>
          <a:p>
            <a:endParaRPr lang="tr-TR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569832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00063"/>
            <a:ext cx="8743950" cy="634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1 Başlık"/>
          <p:cNvSpPr>
            <a:spLocks noGrp="1"/>
          </p:cNvSpPr>
          <p:nvPr>
            <p:ph type="title"/>
          </p:nvPr>
        </p:nvSpPr>
        <p:spPr>
          <a:xfrm>
            <a:off x="255588" y="14288"/>
            <a:ext cx="8648700" cy="457200"/>
          </a:xfrm>
        </p:spPr>
        <p:txBody>
          <a:bodyPr/>
          <a:lstStyle/>
          <a:p>
            <a:r>
              <a:rPr lang="tr-TR" altLang="en-US" sz="2000" b="1" dirty="0" smtClean="0"/>
              <a:t>SOLUTION</a:t>
            </a:r>
            <a:endParaRPr lang="tr-TR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244683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3500438" y="428625"/>
            <a:ext cx="2214562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714750" y="0"/>
            <a:ext cx="1643063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400" smtClean="0"/>
              <a:t>Example</a:t>
            </a:r>
            <a:r>
              <a:rPr lang="tr-TR" altLang="en-US" sz="2400" smtClean="0"/>
              <a:t> - 8</a:t>
            </a:r>
            <a:endParaRPr lang="en-US" altLang="en-US" sz="2400" smtClean="0"/>
          </a:p>
        </p:txBody>
      </p:sp>
      <p:pic>
        <p:nvPicPr>
          <p:cNvPr id="2867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33338"/>
            <a:ext cx="8455025" cy="223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775" y="57150"/>
            <a:ext cx="552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301875"/>
            <a:ext cx="8532812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Rectangle 2"/>
          <p:cNvSpPr>
            <a:spLocks noChangeArrowheads="1"/>
          </p:cNvSpPr>
          <p:nvPr/>
        </p:nvSpPr>
        <p:spPr bwMode="auto">
          <a:xfrm>
            <a:off x="5399088" y="-53975"/>
            <a:ext cx="21605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tr-TR" altLang="en-US" sz="2400" dirty="0" smtClean="0">
                <a:latin typeface="Calibri" pitchFamily="34" charset="0"/>
              </a:rPr>
              <a:t> </a:t>
            </a:r>
            <a:endParaRPr lang="en-US" alt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950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571500"/>
            <a:ext cx="822960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en-US" sz="2400" dirty="0" smtClean="0"/>
              <a:t>(</a:t>
            </a:r>
            <a:r>
              <a:rPr lang="tr-TR" altLang="en-US" sz="2400" dirty="0" err="1" smtClean="0"/>
              <a:t>Continued</a:t>
            </a:r>
            <a:r>
              <a:rPr lang="tr-TR" altLang="en-US" sz="2400" dirty="0" smtClean="0"/>
              <a:t>)</a:t>
            </a:r>
            <a:endParaRPr lang="en-US" altLang="en-US" sz="2400" dirty="0" smtClean="0"/>
          </a:p>
        </p:txBody>
      </p:sp>
      <p:pic>
        <p:nvPicPr>
          <p:cNvPr id="29699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1647825"/>
            <a:ext cx="8993187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0297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61925"/>
            <a:ext cx="8229600" cy="368300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altLang="en-US" sz="2400" dirty="0" smtClean="0"/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1211263"/>
            <a:ext cx="3952875" cy="217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052513"/>
            <a:ext cx="382905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41600" y="1198563"/>
            <a:ext cx="1008063" cy="273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277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3703638"/>
            <a:ext cx="7661275" cy="303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2804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34938"/>
            <a:ext cx="8229600" cy="368300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altLang="en-US" sz="2400" dirty="0" smtClean="0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619125"/>
            <a:ext cx="382905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3192463"/>
            <a:ext cx="749617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01688" y="2867025"/>
            <a:ext cx="444500" cy="231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027988" y="3151188"/>
            <a:ext cx="292100" cy="2541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27988" y="5935663"/>
            <a:ext cx="292100" cy="908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97313" y="4221163"/>
            <a:ext cx="863600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27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19</Words>
  <Application>Microsoft Macintosh PowerPoint</Application>
  <PresentationFormat>On-screen Show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Problems</vt:lpstr>
      <vt:lpstr>PowerPoint Presentation</vt:lpstr>
      <vt:lpstr>PowerPoint Presentation</vt:lpstr>
      <vt:lpstr>SOLUTION</vt:lpstr>
      <vt:lpstr>Example - 8</vt:lpstr>
      <vt:lpstr>(Continued)</vt:lpstr>
      <vt:lpstr>PowerPoint Presentation</vt:lpstr>
      <vt:lpstr>PowerPoint Presentation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</dc:title>
  <dc:creator>User</dc:creator>
  <cp:lastModifiedBy>Fahad Alrshoudi</cp:lastModifiedBy>
  <cp:revision>5</cp:revision>
  <dcterms:created xsi:type="dcterms:W3CDTF">2016-02-24T11:30:26Z</dcterms:created>
  <dcterms:modified xsi:type="dcterms:W3CDTF">2016-02-27T21:43:33Z</dcterms:modified>
</cp:coreProperties>
</file>