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العنوان والعنوان الفرعي">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نص العنوان</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اقتباس">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95003"/>
          </a:xfrm>
          <a:prstGeom prst="rect">
            <a:avLst/>
          </a:prstGeom>
        </p:spPr>
        <p:txBody>
          <a:bodyPr anchor="t">
            <a:spAutoFit/>
          </a:bodyPr>
          <a:lstStyle>
            <a:lvl1pPr marL="0" indent="0" algn="ctr">
              <a:spcBef>
                <a:spcPts val="0"/>
              </a:spcBef>
              <a:buSzTx/>
              <a:buNone/>
              <a:defRPr sz="2400">
                <a:latin typeface="Muna Regular"/>
                <a:ea typeface="Muna Regular"/>
                <a:cs typeface="Muna Regular"/>
                <a:sym typeface="Muna Regular"/>
              </a:defRPr>
            </a:lvl1pPr>
          </a:lstStyle>
          <a:p>
            <a:pPr/>
            <a:r>
              <a:t>–باسل أسعد</a:t>
            </a:r>
          </a:p>
        </p:txBody>
      </p:sp>
      <p:sp>
        <p:nvSpPr>
          <p:cNvPr id="94" name="Shape 94"/>
          <p:cNvSpPr/>
          <p:nvPr>
            <p:ph type="body" sz="quarter" idx="14"/>
          </p:nvPr>
        </p:nvSpPr>
        <p:spPr>
          <a:xfrm>
            <a:off x="1270000" y="4242847"/>
            <a:ext cx="10464800" cy="734506"/>
          </a:xfrm>
          <a:prstGeom prst="rect">
            <a:avLst/>
          </a:prstGeom>
        </p:spPr>
        <p:txBody>
          <a:bodyPr>
            <a:spAutoFit/>
          </a:bodyPr>
          <a:lstStyle>
            <a:lvl1pPr marL="0" indent="0" algn="ctr">
              <a:spcBef>
                <a:spcPts val="0"/>
              </a:spcBef>
              <a:buSzTx/>
              <a:buNone/>
            </a:lvl1pPr>
          </a:lstStyle>
          <a:p>
            <a:pPr/>
            <a:r>
              <a:t>"قم بكتابة اقتباس هنا."</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صورة">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فارغ">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شريحة عنوان">
    <p:bg>
      <p:bgPr>
        <a:solidFill>
          <a:srgbClr val="FFFFFF"/>
        </a:solidFill>
      </p:bgPr>
    </p:bg>
    <p:spTree>
      <p:nvGrpSpPr>
        <p:cNvPr id="1" name=""/>
        <p:cNvGrpSpPr/>
        <p:nvPr/>
      </p:nvGrpSpPr>
      <p:grpSpPr>
        <a:xfrm>
          <a:off x="0" y="0"/>
          <a:ext cx="0" cy="0"/>
          <a:chOff x="0" y="0"/>
          <a:chExt cx="0" cy="0"/>
        </a:xfrm>
      </p:grpSpPr>
      <p:grpSp>
        <p:nvGrpSpPr>
          <p:cNvPr id="122" name="Group 122"/>
          <p:cNvGrpSpPr/>
          <p:nvPr/>
        </p:nvGrpSpPr>
        <p:grpSpPr>
          <a:xfrm>
            <a:off x="-2239" y="-1"/>
            <a:ext cx="13004801" cy="9753602"/>
            <a:chOff x="0" y="0"/>
            <a:chExt cx="13004800" cy="9753600"/>
          </a:xfrm>
        </p:grpSpPr>
        <p:pic>
          <p:nvPicPr>
            <p:cNvPr id="117" name="image2.png"/>
            <p:cNvPicPr>
              <a:picLocks noChangeAspect="1"/>
            </p:cNvPicPr>
            <p:nvPr/>
          </p:nvPicPr>
          <p:blipFill>
            <a:blip r:embed="rId2">
              <a:extLst/>
            </a:blip>
            <a:stretch>
              <a:fillRect/>
            </a:stretch>
          </p:blipFill>
          <p:spPr>
            <a:xfrm>
              <a:off x="0" y="541866"/>
              <a:ext cx="13004801" cy="8666482"/>
            </a:xfrm>
            <a:prstGeom prst="rect">
              <a:avLst/>
            </a:prstGeom>
            <a:ln w="12700" cap="flat">
              <a:noFill/>
              <a:miter lim="400000"/>
            </a:ln>
            <a:effectLst/>
          </p:spPr>
        </p:pic>
        <p:sp>
          <p:nvSpPr>
            <p:cNvPr id="118" name="Shape 118"/>
            <p:cNvSpPr/>
            <p:nvPr/>
          </p:nvSpPr>
          <p:spPr>
            <a:xfrm>
              <a:off x="0" y="-1"/>
              <a:ext cx="13004801" cy="433495"/>
            </a:xfrm>
            <a:prstGeom prst="rect">
              <a:avLst/>
            </a:prstGeom>
            <a:solidFill>
              <a:srgbClr val="4F271C"/>
            </a:solidFill>
            <a:ln w="12700" cap="flat">
              <a:noFill/>
              <a:miter lim="400000"/>
            </a:ln>
            <a:effectLst/>
          </p:spPr>
          <p:txBody>
            <a:bodyPr wrap="square" lIns="65023" tIns="65023" rIns="65023" bIns="65023" numCol="1" anchor="ctr">
              <a:noAutofit/>
            </a:bodyPr>
            <a:lstStyle/>
            <a:p>
              <a:pPr defTabSz="1300480" rtl="0">
                <a:defRPr sz="2400">
                  <a:latin typeface="Segoe Condensed"/>
                  <a:ea typeface="Segoe Condensed"/>
                  <a:cs typeface="Segoe Condensed"/>
                  <a:sym typeface="Segoe Condensed"/>
                </a:defRPr>
              </a:pPr>
            </a:p>
          </p:txBody>
        </p:sp>
        <p:sp>
          <p:nvSpPr>
            <p:cNvPr id="119" name="Shape 119"/>
            <p:cNvSpPr/>
            <p:nvPr/>
          </p:nvSpPr>
          <p:spPr>
            <a:xfrm>
              <a:off x="0" y="9320106"/>
              <a:ext cx="13004801" cy="433495"/>
            </a:xfrm>
            <a:prstGeom prst="rect">
              <a:avLst/>
            </a:prstGeom>
            <a:solidFill>
              <a:srgbClr val="4F271C"/>
            </a:solidFill>
            <a:ln w="12700" cap="flat">
              <a:noFill/>
              <a:miter lim="400000"/>
            </a:ln>
            <a:effectLst/>
          </p:spPr>
          <p:txBody>
            <a:bodyPr wrap="square" lIns="65023" tIns="65023" rIns="65023" bIns="65023" numCol="1" anchor="ctr">
              <a:noAutofit/>
            </a:bodyPr>
            <a:lstStyle/>
            <a:p>
              <a:pPr defTabSz="1300480" rtl="0">
                <a:defRPr sz="2400">
                  <a:latin typeface="Segoe Condensed"/>
                  <a:ea typeface="Segoe Condensed"/>
                  <a:cs typeface="Segoe Condensed"/>
                  <a:sym typeface="Segoe Condensed"/>
                </a:defRPr>
              </a:pPr>
            </a:p>
          </p:txBody>
        </p:sp>
        <p:sp>
          <p:nvSpPr>
            <p:cNvPr id="120" name="Shape 120"/>
            <p:cNvSpPr/>
            <p:nvPr/>
          </p:nvSpPr>
          <p:spPr>
            <a:xfrm>
              <a:off x="-1" y="541866"/>
              <a:ext cx="13004802" cy="2259"/>
            </a:xfrm>
            <a:prstGeom prst="line">
              <a:avLst/>
            </a:prstGeom>
            <a:noFill/>
            <a:ln w="50800" cap="flat">
              <a:solidFill>
                <a:srgbClr val="317F93"/>
              </a:solidFill>
              <a:prstDash val="solid"/>
              <a:miter lim="800000"/>
            </a:ln>
            <a:effectLst/>
          </p:spPr>
          <p:txBody>
            <a:bodyPr wrap="square" lIns="65023" tIns="65023" rIns="65023" bIns="65023" numCol="1" anchor="t">
              <a:noAutofit/>
            </a:bodyPr>
            <a:lstStyle/>
            <a:p>
              <a:pPr algn="l" defTabSz="1300480" rtl="0">
                <a:defRPr sz="2400">
                  <a:latin typeface="Segoe Condensed"/>
                  <a:ea typeface="Segoe Condensed"/>
                  <a:cs typeface="Segoe Condensed"/>
                  <a:sym typeface="Segoe Condensed"/>
                </a:defRPr>
              </a:pPr>
            </a:p>
          </p:txBody>
        </p:sp>
        <p:sp>
          <p:nvSpPr>
            <p:cNvPr id="121" name="Shape 121"/>
            <p:cNvSpPr/>
            <p:nvPr/>
          </p:nvSpPr>
          <p:spPr>
            <a:xfrm>
              <a:off x="-1" y="9211733"/>
              <a:ext cx="13004802" cy="2260"/>
            </a:xfrm>
            <a:prstGeom prst="line">
              <a:avLst/>
            </a:prstGeom>
            <a:noFill/>
            <a:ln w="50800" cap="flat">
              <a:solidFill>
                <a:srgbClr val="317F93"/>
              </a:solidFill>
              <a:prstDash val="solid"/>
              <a:miter lim="800000"/>
            </a:ln>
            <a:effectLst/>
          </p:spPr>
          <p:txBody>
            <a:bodyPr wrap="square" lIns="65023" tIns="65023" rIns="65023" bIns="65023" numCol="1" anchor="t">
              <a:noAutofit/>
            </a:bodyPr>
            <a:lstStyle/>
            <a:p>
              <a:pPr algn="l" defTabSz="1300480" rtl="0">
                <a:defRPr sz="2400">
                  <a:latin typeface="Segoe Condensed"/>
                  <a:ea typeface="Segoe Condensed"/>
                  <a:cs typeface="Segoe Condensed"/>
                  <a:sym typeface="Segoe Condensed"/>
                </a:defRPr>
              </a:pPr>
            </a:p>
          </p:txBody>
        </p:sp>
      </p:grpSp>
      <p:sp>
        <p:nvSpPr>
          <p:cNvPr id="123" name="Shape 123"/>
          <p:cNvSpPr/>
          <p:nvPr>
            <p:ph type="title"/>
          </p:nvPr>
        </p:nvSpPr>
        <p:spPr>
          <a:xfrm>
            <a:off x="1002453" y="6394026"/>
            <a:ext cx="11054081" cy="1937175"/>
          </a:xfrm>
          <a:prstGeom prst="rect">
            <a:avLst/>
          </a:prstGeom>
        </p:spPr>
        <p:txBody>
          <a:bodyPr lIns="65023" tIns="65023" rIns="65023" bIns="65023" anchor="t"/>
          <a:lstStyle>
            <a:lvl1pPr algn="r" defTabSz="1300480">
              <a:defRPr sz="5600">
                <a:effectLst>
                  <a:outerShdw sx="100000" sy="100000" kx="0" ky="0" algn="b" rotWithShape="0" blurRad="50800" dist="50800" dir="2700000">
                    <a:srgbClr val="000000">
                      <a:alpha val="43137"/>
                    </a:srgbClr>
                  </a:outerShdw>
                </a:effectLst>
                <a:latin typeface="Bookman Old Style"/>
                <a:ea typeface="Bookman Old Style"/>
                <a:cs typeface="Bookman Old Style"/>
                <a:sym typeface="Bookman Old Style"/>
              </a:defRPr>
            </a:lvl1pPr>
          </a:lstStyle>
          <a:p>
            <a:pPr/>
            <a:r>
              <a:t>نص العنوان</a:t>
            </a:r>
          </a:p>
        </p:txBody>
      </p:sp>
      <p:sp>
        <p:nvSpPr>
          <p:cNvPr id="124" name="Shape 124"/>
          <p:cNvSpPr/>
          <p:nvPr>
            <p:ph type="body" sz="quarter" idx="1"/>
          </p:nvPr>
        </p:nvSpPr>
        <p:spPr>
          <a:xfrm>
            <a:off x="1950719" y="3793066"/>
            <a:ext cx="9103362" cy="2492588"/>
          </a:xfrm>
          <a:prstGeom prst="rect">
            <a:avLst/>
          </a:prstGeom>
        </p:spPr>
        <p:txBody>
          <a:bodyPr lIns="65023" tIns="65023" rIns="65023" bIns="65023" anchor="b"/>
          <a:lstStyle>
            <a:lvl1pPr marL="0" indent="0" defTabSz="1300480">
              <a:spcBef>
                <a:spcPts val="900"/>
              </a:spcBef>
              <a:buSzTx/>
              <a:buNone/>
              <a:defRPr>
                <a:solidFill>
                  <a:srgbClr val="4F271C"/>
                </a:solidFill>
                <a:latin typeface="Segoe Condensed"/>
                <a:ea typeface="Segoe Condensed"/>
                <a:cs typeface="Segoe Condensed"/>
                <a:sym typeface="Segoe Condensed"/>
              </a:defRPr>
            </a:lvl1pPr>
            <a:lvl2pPr marL="0" indent="457200" defTabSz="1300480">
              <a:spcBef>
                <a:spcPts val="900"/>
              </a:spcBef>
              <a:buSzTx/>
              <a:buNone/>
              <a:defRPr>
                <a:solidFill>
                  <a:srgbClr val="4F271C"/>
                </a:solidFill>
                <a:latin typeface="Segoe Condensed"/>
                <a:ea typeface="Segoe Condensed"/>
                <a:cs typeface="Segoe Condensed"/>
                <a:sym typeface="Segoe Condensed"/>
              </a:defRPr>
            </a:lvl2pPr>
            <a:lvl3pPr marL="0" indent="914400" defTabSz="1300480">
              <a:spcBef>
                <a:spcPts val="900"/>
              </a:spcBef>
              <a:buSzTx/>
              <a:buNone/>
              <a:defRPr>
                <a:solidFill>
                  <a:srgbClr val="4F271C"/>
                </a:solidFill>
                <a:latin typeface="Segoe Condensed"/>
                <a:ea typeface="Segoe Condensed"/>
                <a:cs typeface="Segoe Condensed"/>
                <a:sym typeface="Segoe Condensed"/>
              </a:defRPr>
            </a:lvl3pPr>
            <a:lvl4pPr marL="0" indent="1371600" defTabSz="1300480">
              <a:spcBef>
                <a:spcPts val="900"/>
              </a:spcBef>
              <a:buSzTx/>
              <a:buNone/>
              <a:defRPr>
                <a:solidFill>
                  <a:srgbClr val="4F271C"/>
                </a:solidFill>
                <a:latin typeface="Segoe Condensed"/>
                <a:ea typeface="Segoe Condensed"/>
                <a:cs typeface="Segoe Condensed"/>
                <a:sym typeface="Segoe Condensed"/>
              </a:defRPr>
            </a:lvl4pPr>
            <a:lvl5pPr marL="0" indent="1828800" defTabSz="1300480">
              <a:spcBef>
                <a:spcPts val="900"/>
              </a:spcBef>
              <a:buSzTx/>
              <a:buNone/>
              <a:defRPr>
                <a:solidFill>
                  <a:srgbClr val="4F271C"/>
                </a:solidFill>
                <a:latin typeface="Segoe Condensed"/>
                <a:ea typeface="Segoe Condensed"/>
                <a:cs typeface="Segoe Condensed"/>
                <a:sym typeface="Segoe Condensed"/>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25" name="Shape 125"/>
          <p:cNvSpPr/>
          <p:nvPr>
            <p:ph type="sldNum" sz="quarter" idx="2"/>
          </p:nvPr>
        </p:nvSpPr>
        <p:spPr>
          <a:xfrm>
            <a:off x="6285653" y="8779792"/>
            <a:ext cx="3034454" cy="520701"/>
          </a:xfrm>
          <a:prstGeom prst="rect">
            <a:avLst/>
          </a:prstGeom>
        </p:spPr>
        <p:txBody>
          <a:bodyPr lIns="65023" tIns="65023" rIns="65023" bIns="65023" anchor="ctr"/>
          <a:lstStyle>
            <a:lvl1pPr algn="r" defTabSz="1300480">
              <a:defRPr sz="1600">
                <a:latin typeface="Segoe Condensed"/>
                <a:ea typeface="Segoe Condensed"/>
                <a:cs typeface="Segoe Condensed"/>
                <a:sym typeface="Segoe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عنوان ومحتوى">
    <p:bg>
      <p:bgPr>
        <a:gradFill flip="none" rotWithShape="1">
          <a:gsLst>
            <a:gs pos="0">
              <a:srgbClr val="98746E"/>
            </a:gs>
            <a:gs pos="100000">
              <a:srgbClr val="3C0E01"/>
            </a:gs>
          </a:gsLst>
          <a:path path="circle">
            <a:fillToRect l="50000" t="50000" r="50000" b="50000"/>
          </a:path>
        </a:gradFill>
      </p:bgPr>
    </p:bg>
    <p:spTree>
      <p:nvGrpSpPr>
        <p:cNvPr id="1" name=""/>
        <p:cNvGrpSpPr/>
        <p:nvPr/>
      </p:nvGrpSpPr>
      <p:grpSpPr>
        <a:xfrm>
          <a:off x="0" y="0"/>
          <a:ext cx="0" cy="0"/>
          <a:chOff x="0" y="0"/>
          <a:chExt cx="0" cy="0"/>
        </a:xfrm>
      </p:grpSpPr>
      <p:grpSp>
        <p:nvGrpSpPr>
          <p:cNvPr id="136" name="Group 136"/>
          <p:cNvGrpSpPr/>
          <p:nvPr/>
        </p:nvGrpSpPr>
        <p:grpSpPr>
          <a:xfrm>
            <a:off x="-1" y="-1"/>
            <a:ext cx="13004801" cy="2142633"/>
            <a:chOff x="0" y="0"/>
            <a:chExt cx="13004800" cy="2142631"/>
          </a:xfrm>
        </p:grpSpPr>
        <p:pic>
          <p:nvPicPr>
            <p:cNvPr id="132" name="image1.png"/>
            <p:cNvPicPr>
              <a:picLocks noChangeAspect="1"/>
            </p:cNvPicPr>
            <p:nvPr/>
          </p:nvPicPr>
          <p:blipFill>
            <a:blip r:embed="rId2">
              <a:extLst/>
            </a:blip>
            <a:stretch>
              <a:fillRect/>
            </a:stretch>
          </p:blipFill>
          <p:spPr>
            <a:xfrm>
              <a:off x="0" y="1"/>
              <a:ext cx="13004801" cy="2018453"/>
            </a:xfrm>
            <a:prstGeom prst="rect">
              <a:avLst/>
            </a:prstGeom>
            <a:ln w="12700" cap="flat">
              <a:noFill/>
              <a:miter lim="400000"/>
            </a:ln>
            <a:effectLst/>
          </p:spPr>
        </p:pic>
        <p:sp>
          <p:nvSpPr>
            <p:cNvPr id="133" name="Shape 133"/>
            <p:cNvSpPr/>
            <p:nvPr/>
          </p:nvSpPr>
          <p:spPr>
            <a:xfrm>
              <a:off x="0" y="-1"/>
              <a:ext cx="13004801" cy="2059095"/>
            </a:xfrm>
            <a:prstGeom prst="rect">
              <a:avLst/>
            </a:prstGeom>
            <a:gradFill flip="none" rotWithShape="1">
              <a:gsLst>
                <a:gs pos="0">
                  <a:srgbClr val="3891A7"/>
                </a:gs>
                <a:gs pos="49000">
                  <a:srgbClr val="E7EEF0">
                    <a:alpha val="0"/>
                  </a:srgbClr>
                </a:gs>
              </a:gsLst>
              <a:lin ang="0" scaled="0"/>
            </a:gradFill>
            <a:ln w="12700" cap="flat">
              <a:noFill/>
              <a:miter lim="400000"/>
            </a:ln>
            <a:effectLst/>
          </p:spPr>
          <p:txBody>
            <a:bodyPr wrap="square" lIns="65023" tIns="65023" rIns="65023" bIns="65023" numCol="1" anchor="ctr">
              <a:noAutofit/>
            </a:bodyPr>
            <a:lstStyle/>
            <a:p>
              <a:pPr defTabSz="1300480" rtl="0">
                <a:defRPr sz="2400">
                  <a:latin typeface="Segoe Condensed"/>
                  <a:ea typeface="Segoe Condensed"/>
                  <a:cs typeface="Segoe Condensed"/>
                  <a:sym typeface="Segoe Condensed"/>
                </a:defRPr>
              </a:pPr>
            </a:p>
          </p:txBody>
        </p:sp>
        <p:sp>
          <p:nvSpPr>
            <p:cNvPr id="134" name="Shape 134"/>
            <p:cNvSpPr/>
            <p:nvPr/>
          </p:nvSpPr>
          <p:spPr>
            <a:xfrm>
              <a:off x="-1" y="2032000"/>
              <a:ext cx="13004802" cy="2259"/>
            </a:xfrm>
            <a:prstGeom prst="line">
              <a:avLst/>
            </a:prstGeom>
            <a:noFill/>
            <a:ln w="50800" cap="flat">
              <a:solidFill>
                <a:srgbClr val="317F93"/>
              </a:solidFill>
              <a:prstDash val="solid"/>
              <a:miter lim="800000"/>
            </a:ln>
            <a:effectLst/>
          </p:spPr>
          <p:txBody>
            <a:bodyPr wrap="square" lIns="65023" tIns="65023" rIns="65023" bIns="65023" numCol="1" anchor="t">
              <a:noAutofit/>
            </a:bodyPr>
            <a:lstStyle/>
            <a:p>
              <a:pPr algn="l" defTabSz="1300480" rtl="0">
                <a:defRPr sz="2400">
                  <a:latin typeface="Segoe Condensed"/>
                  <a:ea typeface="Segoe Condensed"/>
                  <a:cs typeface="Segoe Condensed"/>
                  <a:sym typeface="Segoe Condensed"/>
                </a:defRPr>
              </a:pPr>
            </a:p>
          </p:txBody>
        </p:sp>
        <p:sp>
          <p:nvSpPr>
            <p:cNvPr id="135" name="Shape 135"/>
            <p:cNvSpPr/>
            <p:nvPr/>
          </p:nvSpPr>
          <p:spPr>
            <a:xfrm>
              <a:off x="-1" y="2140373"/>
              <a:ext cx="13004802" cy="2259"/>
            </a:xfrm>
            <a:prstGeom prst="line">
              <a:avLst/>
            </a:prstGeom>
            <a:noFill/>
            <a:ln w="12700" cap="flat">
              <a:solidFill>
                <a:srgbClr val="FFFFFF"/>
              </a:solidFill>
              <a:prstDash val="solid"/>
              <a:miter lim="800000"/>
            </a:ln>
            <a:effectLst/>
          </p:spPr>
          <p:txBody>
            <a:bodyPr wrap="square" lIns="65023" tIns="65023" rIns="65023" bIns="65023" numCol="1" anchor="t">
              <a:noAutofit/>
            </a:bodyPr>
            <a:lstStyle/>
            <a:p>
              <a:pPr algn="l" defTabSz="1300480" rtl="0">
                <a:defRPr sz="2400">
                  <a:latin typeface="Segoe Condensed"/>
                  <a:ea typeface="Segoe Condensed"/>
                  <a:cs typeface="Segoe Condensed"/>
                  <a:sym typeface="Segoe Condensed"/>
                </a:defRPr>
              </a:pPr>
            </a:p>
          </p:txBody>
        </p:sp>
      </p:grpSp>
      <p:sp>
        <p:nvSpPr>
          <p:cNvPr id="137" name="Shape 137"/>
          <p:cNvSpPr/>
          <p:nvPr>
            <p:ph type="body" idx="1"/>
          </p:nvPr>
        </p:nvSpPr>
        <p:spPr>
          <a:xfrm>
            <a:off x="650239" y="2275839"/>
            <a:ext cx="11704322" cy="6436927"/>
          </a:xfrm>
          <a:prstGeom prst="rect">
            <a:avLst/>
          </a:prstGeom>
        </p:spPr>
        <p:txBody>
          <a:bodyPr lIns="65023" tIns="65023" rIns="65023" bIns="65023" anchor="t"/>
          <a:lstStyle>
            <a:lvl1pPr marL="465364" indent="-465364" defTabSz="1300480">
              <a:spcBef>
                <a:spcPts val="900"/>
              </a:spcBef>
              <a:buSzPct val="100000"/>
              <a:buFont typeface="Arial"/>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1pPr>
            <a:lvl2pPr marL="909637" indent="-452437" defTabSz="1300480">
              <a:spcBef>
                <a:spcPts val="900"/>
              </a:spcBef>
              <a:buSzPct val="100000"/>
              <a:buFont typeface="Arial"/>
              <a:buChar char="–"/>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2pPr>
            <a:lvl3pPr marL="1348739" indent="-434339" defTabSz="1300480">
              <a:spcBef>
                <a:spcPts val="900"/>
              </a:spcBef>
              <a:buSzPct val="100000"/>
              <a:buFont typeface="Arial"/>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3pPr>
            <a:lvl4pPr marL="1854200" indent="-482600" defTabSz="1300480">
              <a:spcBef>
                <a:spcPts val="900"/>
              </a:spcBef>
              <a:buSzPct val="100000"/>
              <a:buFont typeface="Arial"/>
              <a:buChar char="–"/>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4pPr>
            <a:lvl5pPr marL="2311400" indent="-482600" defTabSz="1300480">
              <a:spcBef>
                <a:spcPts val="900"/>
              </a:spcBef>
              <a:buSzPct val="100000"/>
              <a:buFont typeface="Arial"/>
              <a:buChar char="»"/>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8" name="Shape 138"/>
          <p:cNvSpPr/>
          <p:nvPr>
            <p:ph type="title"/>
          </p:nvPr>
        </p:nvSpPr>
        <p:spPr>
          <a:xfrm>
            <a:off x="650239" y="216746"/>
            <a:ext cx="11704322" cy="1799451"/>
          </a:xfrm>
          <a:prstGeom prst="rect">
            <a:avLst/>
          </a:prstGeom>
        </p:spPr>
        <p:txBody>
          <a:bodyPr lIns="65023" tIns="65023" rIns="65023" bIns="65023"/>
          <a:lstStyle>
            <a:lvl1pPr algn="r" defTabSz="1300480">
              <a:defRPr sz="5600">
                <a:effectLst>
                  <a:outerShdw sx="100000" sy="100000" kx="0" ky="0" algn="b" rotWithShape="0" blurRad="50800" dist="50800" dir="2700000">
                    <a:srgbClr val="000000">
                      <a:alpha val="43137"/>
                    </a:srgbClr>
                  </a:outerShdw>
                </a:effectLst>
                <a:latin typeface="Bookman Old Style"/>
                <a:ea typeface="Bookman Old Style"/>
                <a:cs typeface="Bookman Old Style"/>
                <a:sym typeface="Bookman Old Style"/>
              </a:defRPr>
            </a:lvl1pPr>
          </a:lstStyle>
          <a:p>
            <a:pPr/>
            <a:r>
              <a:t>نص العنوان</a:t>
            </a:r>
          </a:p>
        </p:txBody>
      </p:sp>
      <p:sp>
        <p:nvSpPr>
          <p:cNvPr id="139" name="Shape 139"/>
          <p:cNvSpPr/>
          <p:nvPr>
            <p:ph type="sldNum" sz="quarter" idx="2"/>
          </p:nvPr>
        </p:nvSpPr>
        <p:spPr>
          <a:xfrm>
            <a:off x="11998323" y="9115191"/>
            <a:ext cx="356238" cy="369191"/>
          </a:xfrm>
          <a:prstGeom prst="rect">
            <a:avLst/>
          </a:prstGeom>
        </p:spPr>
        <p:txBody>
          <a:bodyPr lIns="65023" tIns="65023" rIns="65023" bIns="65023" anchor="ctr"/>
          <a:lstStyle>
            <a:lvl1pPr algn="r" defTabSz="1300480">
              <a:defRPr sz="1600">
                <a:latin typeface="Segoe Condensed"/>
                <a:ea typeface="Segoe Condensed"/>
                <a:cs typeface="Segoe Condensed"/>
                <a:sym typeface="Segoe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عنوان المقطع">
    <p:bg>
      <p:bgPr>
        <a:solidFill>
          <a:srgbClr val="FFFFFF"/>
        </a:solidFill>
      </p:bgPr>
    </p:bg>
    <p:spTree>
      <p:nvGrpSpPr>
        <p:cNvPr id="1" name=""/>
        <p:cNvGrpSpPr/>
        <p:nvPr/>
      </p:nvGrpSpPr>
      <p:grpSpPr>
        <a:xfrm>
          <a:off x="0" y="0"/>
          <a:ext cx="0" cy="0"/>
          <a:chOff x="0" y="0"/>
          <a:chExt cx="0" cy="0"/>
        </a:xfrm>
      </p:grpSpPr>
      <p:grpSp>
        <p:nvGrpSpPr>
          <p:cNvPr id="151" name="Group 151"/>
          <p:cNvGrpSpPr/>
          <p:nvPr/>
        </p:nvGrpSpPr>
        <p:grpSpPr>
          <a:xfrm>
            <a:off x="-2239" y="-1"/>
            <a:ext cx="13007040" cy="9753602"/>
            <a:chOff x="0" y="0"/>
            <a:chExt cx="13007038" cy="9753600"/>
          </a:xfrm>
        </p:grpSpPr>
        <p:sp>
          <p:nvSpPr>
            <p:cNvPr id="146" name="Shape 146"/>
            <p:cNvSpPr/>
            <p:nvPr/>
          </p:nvSpPr>
          <p:spPr>
            <a:xfrm>
              <a:off x="2238" y="541866"/>
              <a:ext cx="13004802" cy="8669868"/>
            </a:xfrm>
            <a:prstGeom prst="rect">
              <a:avLst/>
            </a:prstGeom>
            <a:gradFill flip="none" rotWithShape="1">
              <a:gsLst>
                <a:gs pos="0">
                  <a:srgbClr val="CCDBE1"/>
                </a:gs>
                <a:gs pos="100000">
                  <a:srgbClr val="317F93"/>
                </a:gs>
              </a:gsLst>
              <a:path path="circle">
                <a:fillToRect l="37721" t="-19636" r="62278" b="119636"/>
              </a:path>
            </a:gradFill>
            <a:ln w="12700" cap="flat">
              <a:noFill/>
              <a:miter lim="400000"/>
            </a:ln>
            <a:effectLst/>
          </p:spPr>
          <p:txBody>
            <a:bodyPr wrap="square" lIns="65023" tIns="65023" rIns="65023" bIns="65023" numCol="1" anchor="ctr">
              <a:noAutofit/>
            </a:bodyPr>
            <a:lstStyle/>
            <a:p>
              <a:pPr defTabSz="1300480" rtl="0">
                <a:defRPr sz="2400">
                  <a:latin typeface="Segoe Condensed"/>
                  <a:ea typeface="Segoe Condensed"/>
                  <a:cs typeface="Segoe Condensed"/>
                  <a:sym typeface="Segoe Condensed"/>
                </a:defRPr>
              </a:pPr>
            </a:p>
          </p:txBody>
        </p:sp>
        <p:sp>
          <p:nvSpPr>
            <p:cNvPr id="147" name="Shape 147"/>
            <p:cNvSpPr/>
            <p:nvPr/>
          </p:nvSpPr>
          <p:spPr>
            <a:xfrm>
              <a:off x="0" y="-1"/>
              <a:ext cx="13004801" cy="433495"/>
            </a:xfrm>
            <a:prstGeom prst="rect">
              <a:avLst/>
            </a:prstGeom>
            <a:solidFill>
              <a:srgbClr val="4F271C"/>
            </a:solidFill>
            <a:ln w="12700" cap="flat">
              <a:noFill/>
              <a:miter lim="400000"/>
            </a:ln>
            <a:effectLst/>
          </p:spPr>
          <p:txBody>
            <a:bodyPr wrap="square" lIns="65023" tIns="65023" rIns="65023" bIns="65023" numCol="1" anchor="ctr">
              <a:noAutofit/>
            </a:bodyPr>
            <a:lstStyle/>
            <a:p>
              <a:pPr defTabSz="1300480" rtl="0">
                <a:defRPr sz="2400">
                  <a:latin typeface="Segoe Condensed"/>
                  <a:ea typeface="Segoe Condensed"/>
                  <a:cs typeface="Segoe Condensed"/>
                  <a:sym typeface="Segoe Condensed"/>
                </a:defRPr>
              </a:pPr>
            </a:p>
          </p:txBody>
        </p:sp>
        <p:sp>
          <p:nvSpPr>
            <p:cNvPr id="148" name="Shape 148"/>
            <p:cNvSpPr/>
            <p:nvPr/>
          </p:nvSpPr>
          <p:spPr>
            <a:xfrm>
              <a:off x="0" y="9320106"/>
              <a:ext cx="13004801" cy="433495"/>
            </a:xfrm>
            <a:prstGeom prst="rect">
              <a:avLst/>
            </a:prstGeom>
            <a:solidFill>
              <a:srgbClr val="4F271C"/>
            </a:solidFill>
            <a:ln w="12700" cap="flat">
              <a:noFill/>
              <a:miter lim="400000"/>
            </a:ln>
            <a:effectLst/>
          </p:spPr>
          <p:txBody>
            <a:bodyPr wrap="square" lIns="65023" tIns="65023" rIns="65023" bIns="65023" numCol="1" anchor="ctr">
              <a:noAutofit/>
            </a:bodyPr>
            <a:lstStyle/>
            <a:p>
              <a:pPr defTabSz="1300480" rtl="0">
                <a:defRPr sz="2400">
                  <a:latin typeface="Segoe Condensed"/>
                  <a:ea typeface="Segoe Condensed"/>
                  <a:cs typeface="Segoe Condensed"/>
                  <a:sym typeface="Segoe Condensed"/>
                </a:defRPr>
              </a:pPr>
            </a:p>
          </p:txBody>
        </p:sp>
        <p:sp>
          <p:nvSpPr>
            <p:cNvPr id="149" name="Shape 149"/>
            <p:cNvSpPr/>
            <p:nvPr/>
          </p:nvSpPr>
          <p:spPr>
            <a:xfrm>
              <a:off x="0" y="541866"/>
              <a:ext cx="13004801" cy="2259"/>
            </a:xfrm>
            <a:prstGeom prst="line">
              <a:avLst/>
            </a:prstGeom>
            <a:noFill/>
            <a:ln w="50800" cap="flat">
              <a:solidFill>
                <a:srgbClr val="317F93"/>
              </a:solidFill>
              <a:prstDash val="solid"/>
              <a:miter lim="800000"/>
            </a:ln>
            <a:effectLst/>
          </p:spPr>
          <p:txBody>
            <a:bodyPr wrap="square" lIns="65023" tIns="65023" rIns="65023" bIns="65023" numCol="1" anchor="t">
              <a:noAutofit/>
            </a:bodyPr>
            <a:lstStyle/>
            <a:p>
              <a:pPr algn="l" defTabSz="1300480" rtl="0">
                <a:defRPr sz="2400">
                  <a:latin typeface="Segoe Condensed"/>
                  <a:ea typeface="Segoe Condensed"/>
                  <a:cs typeface="Segoe Condensed"/>
                  <a:sym typeface="Segoe Condensed"/>
                </a:defRPr>
              </a:pPr>
            </a:p>
          </p:txBody>
        </p:sp>
        <p:sp>
          <p:nvSpPr>
            <p:cNvPr id="150" name="Shape 150"/>
            <p:cNvSpPr/>
            <p:nvPr/>
          </p:nvSpPr>
          <p:spPr>
            <a:xfrm>
              <a:off x="0" y="9211733"/>
              <a:ext cx="13004801" cy="2260"/>
            </a:xfrm>
            <a:prstGeom prst="line">
              <a:avLst/>
            </a:prstGeom>
            <a:noFill/>
            <a:ln w="50800" cap="flat">
              <a:solidFill>
                <a:srgbClr val="317F93"/>
              </a:solidFill>
              <a:prstDash val="solid"/>
              <a:miter lim="800000"/>
            </a:ln>
            <a:effectLst/>
          </p:spPr>
          <p:txBody>
            <a:bodyPr wrap="square" lIns="65023" tIns="65023" rIns="65023" bIns="65023" numCol="1" anchor="t">
              <a:noAutofit/>
            </a:bodyPr>
            <a:lstStyle/>
            <a:p>
              <a:pPr algn="l" defTabSz="1300480" rtl="0">
                <a:defRPr sz="2400">
                  <a:latin typeface="Segoe Condensed"/>
                  <a:ea typeface="Segoe Condensed"/>
                  <a:cs typeface="Segoe Condensed"/>
                  <a:sym typeface="Segoe Condensed"/>
                </a:defRPr>
              </a:pPr>
            </a:p>
          </p:txBody>
        </p:sp>
      </p:grpSp>
      <p:sp>
        <p:nvSpPr>
          <p:cNvPr id="152" name="Shape 152"/>
          <p:cNvSpPr/>
          <p:nvPr>
            <p:ph type="title"/>
          </p:nvPr>
        </p:nvSpPr>
        <p:spPr>
          <a:xfrm>
            <a:off x="1027289" y="6407573"/>
            <a:ext cx="11054081" cy="1937174"/>
          </a:xfrm>
          <a:prstGeom prst="rect">
            <a:avLst/>
          </a:prstGeom>
        </p:spPr>
        <p:txBody>
          <a:bodyPr lIns="65023" tIns="65023" rIns="65023" bIns="65023" anchor="t"/>
          <a:lstStyle>
            <a:lvl1pPr algn="r" defTabSz="1300480">
              <a:defRPr sz="5600">
                <a:effectLst>
                  <a:outerShdw sx="100000" sy="100000" kx="0" ky="0" algn="b" rotWithShape="0" blurRad="50800" dist="50800" dir="2700000">
                    <a:srgbClr val="000000">
                      <a:alpha val="43137"/>
                    </a:srgbClr>
                  </a:outerShdw>
                </a:effectLst>
                <a:latin typeface="Bookman Old Style"/>
                <a:ea typeface="Bookman Old Style"/>
                <a:cs typeface="Bookman Old Style"/>
                <a:sym typeface="Bookman Old Style"/>
              </a:defRPr>
            </a:lvl1pPr>
          </a:lstStyle>
          <a:p>
            <a:pPr/>
            <a:r>
              <a:t>نص العنوان</a:t>
            </a:r>
          </a:p>
        </p:txBody>
      </p:sp>
      <p:sp>
        <p:nvSpPr>
          <p:cNvPr id="153" name="Shape 153"/>
          <p:cNvSpPr/>
          <p:nvPr>
            <p:ph type="body" sz="quarter" idx="1"/>
          </p:nvPr>
        </p:nvSpPr>
        <p:spPr>
          <a:xfrm>
            <a:off x="1027289" y="4133991"/>
            <a:ext cx="11054081" cy="2133601"/>
          </a:xfrm>
          <a:prstGeom prst="rect">
            <a:avLst/>
          </a:prstGeom>
        </p:spPr>
        <p:txBody>
          <a:bodyPr lIns="65023" tIns="65023" rIns="65023" bIns="65023" anchor="b"/>
          <a:lstStyle>
            <a:lvl1pPr marL="0" indent="0" defTabSz="1300480">
              <a:spcBef>
                <a:spcPts val="900"/>
              </a:spcBef>
              <a:buSzTx/>
              <a:buNone/>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1pPr>
            <a:lvl2pPr marL="0" indent="457200" defTabSz="1300480">
              <a:spcBef>
                <a:spcPts val="900"/>
              </a:spcBef>
              <a:buSzTx/>
              <a:buNone/>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2pPr>
            <a:lvl3pPr marL="0" indent="914400" defTabSz="1300480">
              <a:spcBef>
                <a:spcPts val="900"/>
              </a:spcBef>
              <a:buSzTx/>
              <a:buNone/>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3pPr>
            <a:lvl4pPr marL="0" indent="1371600" defTabSz="1300480">
              <a:spcBef>
                <a:spcPts val="900"/>
              </a:spcBef>
              <a:buSzTx/>
              <a:buNone/>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4pPr>
            <a:lvl5pPr marL="0" indent="1828800" defTabSz="1300480">
              <a:spcBef>
                <a:spcPts val="900"/>
              </a:spcBef>
              <a:buSzTx/>
              <a:buNone/>
              <a:defRPr>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54" name="Shape 154"/>
          <p:cNvSpPr/>
          <p:nvPr>
            <p:ph type="sldNum" sz="quarter" idx="2"/>
          </p:nvPr>
        </p:nvSpPr>
        <p:spPr>
          <a:xfrm>
            <a:off x="6285653" y="8779792"/>
            <a:ext cx="3034454" cy="520701"/>
          </a:xfrm>
          <a:prstGeom prst="rect">
            <a:avLst/>
          </a:prstGeom>
        </p:spPr>
        <p:txBody>
          <a:bodyPr lIns="65023" tIns="65023" rIns="65023" bIns="65023" anchor="ctr"/>
          <a:lstStyle>
            <a:lvl1pPr algn="r" defTabSz="1300480">
              <a:defRPr sz="1600">
                <a:latin typeface="Segoe Condensed"/>
                <a:ea typeface="Segoe Condensed"/>
                <a:cs typeface="Segoe Condensed"/>
                <a:sym typeface="Segoe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مقارنة">
    <p:bg>
      <p:bgPr>
        <a:gradFill flip="none" rotWithShape="1">
          <a:gsLst>
            <a:gs pos="0">
              <a:srgbClr val="98746E"/>
            </a:gs>
            <a:gs pos="100000">
              <a:srgbClr val="3C0E01"/>
            </a:gs>
          </a:gsLst>
          <a:path path="circle">
            <a:fillToRect l="50000" t="50000" r="50000" b="50000"/>
          </a:path>
        </a:gradFill>
      </p:bgPr>
    </p:bg>
    <p:spTree>
      <p:nvGrpSpPr>
        <p:cNvPr id="1" name=""/>
        <p:cNvGrpSpPr/>
        <p:nvPr/>
      </p:nvGrpSpPr>
      <p:grpSpPr>
        <a:xfrm>
          <a:off x="0" y="0"/>
          <a:ext cx="0" cy="0"/>
          <a:chOff x="0" y="0"/>
          <a:chExt cx="0" cy="0"/>
        </a:xfrm>
      </p:grpSpPr>
      <p:grpSp>
        <p:nvGrpSpPr>
          <p:cNvPr id="165" name="Group 165"/>
          <p:cNvGrpSpPr/>
          <p:nvPr/>
        </p:nvGrpSpPr>
        <p:grpSpPr>
          <a:xfrm>
            <a:off x="-1" y="-1"/>
            <a:ext cx="13004801" cy="2142633"/>
            <a:chOff x="0" y="0"/>
            <a:chExt cx="13004800" cy="2142631"/>
          </a:xfrm>
        </p:grpSpPr>
        <p:pic>
          <p:nvPicPr>
            <p:cNvPr id="161" name="image1.tif"/>
            <p:cNvPicPr>
              <a:picLocks noChangeAspect="1"/>
            </p:cNvPicPr>
            <p:nvPr/>
          </p:nvPicPr>
          <p:blipFill>
            <a:blip r:embed="rId2">
              <a:extLst/>
            </a:blip>
            <a:stretch>
              <a:fillRect/>
            </a:stretch>
          </p:blipFill>
          <p:spPr>
            <a:xfrm>
              <a:off x="0" y="1"/>
              <a:ext cx="13004801" cy="2018453"/>
            </a:xfrm>
            <a:prstGeom prst="rect">
              <a:avLst/>
            </a:prstGeom>
            <a:ln w="12700" cap="flat">
              <a:noFill/>
              <a:miter lim="400000"/>
            </a:ln>
            <a:effectLst/>
          </p:spPr>
        </p:pic>
        <p:sp>
          <p:nvSpPr>
            <p:cNvPr id="162" name="Shape 162"/>
            <p:cNvSpPr/>
            <p:nvPr/>
          </p:nvSpPr>
          <p:spPr>
            <a:xfrm>
              <a:off x="0" y="-1"/>
              <a:ext cx="13004801" cy="2059095"/>
            </a:xfrm>
            <a:prstGeom prst="rect">
              <a:avLst/>
            </a:prstGeom>
            <a:gradFill flip="none" rotWithShape="1">
              <a:gsLst>
                <a:gs pos="0">
                  <a:srgbClr val="3891A7"/>
                </a:gs>
                <a:gs pos="49000">
                  <a:srgbClr val="E7EEF0">
                    <a:alpha val="0"/>
                  </a:srgbClr>
                </a:gs>
              </a:gsLst>
              <a:lin ang="0" scaled="0"/>
            </a:gradFill>
            <a:ln w="12700" cap="flat">
              <a:noFill/>
              <a:miter lim="400000"/>
            </a:ln>
            <a:effectLst/>
          </p:spPr>
          <p:txBody>
            <a:bodyPr wrap="square" lIns="65023" tIns="65023" rIns="65023" bIns="65023" numCol="1" anchor="ctr">
              <a:noAutofit/>
            </a:bodyPr>
            <a:lstStyle/>
            <a:p>
              <a:pPr defTabSz="1300480" rtl="0">
                <a:defRPr sz="2400">
                  <a:latin typeface="Segoe Condensed"/>
                  <a:ea typeface="Segoe Condensed"/>
                  <a:cs typeface="Segoe Condensed"/>
                  <a:sym typeface="Segoe Condensed"/>
                </a:defRPr>
              </a:pPr>
            </a:p>
          </p:txBody>
        </p:sp>
        <p:sp>
          <p:nvSpPr>
            <p:cNvPr id="163" name="Shape 163"/>
            <p:cNvSpPr/>
            <p:nvPr/>
          </p:nvSpPr>
          <p:spPr>
            <a:xfrm>
              <a:off x="-1" y="2032000"/>
              <a:ext cx="13004802" cy="2259"/>
            </a:xfrm>
            <a:prstGeom prst="line">
              <a:avLst/>
            </a:prstGeom>
            <a:noFill/>
            <a:ln w="50800" cap="flat">
              <a:solidFill>
                <a:srgbClr val="317F93"/>
              </a:solidFill>
              <a:prstDash val="solid"/>
              <a:miter lim="800000"/>
            </a:ln>
            <a:effectLst/>
          </p:spPr>
          <p:txBody>
            <a:bodyPr wrap="square" lIns="65023" tIns="65023" rIns="65023" bIns="65023" numCol="1" anchor="t">
              <a:noAutofit/>
            </a:bodyPr>
            <a:lstStyle/>
            <a:p>
              <a:pPr algn="l" defTabSz="1300480" rtl="0">
                <a:defRPr sz="2400">
                  <a:latin typeface="Segoe Condensed"/>
                  <a:ea typeface="Segoe Condensed"/>
                  <a:cs typeface="Segoe Condensed"/>
                  <a:sym typeface="Segoe Condensed"/>
                </a:defRPr>
              </a:pPr>
            </a:p>
          </p:txBody>
        </p:sp>
        <p:sp>
          <p:nvSpPr>
            <p:cNvPr id="164" name="Shape 164"/>
            <p:cNvSpPr/>
            <p:nvPr/>
          </p:nvSpPr>
          <p:spPr>
            <a:xfrm>
              <a:off x="-1" y="2140373"/>
              <a:ext cx="13004802" cy="2259"/>
            </a:xfrm>
            <a:prstGeom prst="line">
              <a:avLst/>
            </a:prstGeom>
            <a:noFill/>
            <a:ln w="12700" cap="flat">
              <a:solidFill>
                <a:srgbClr val="FFFFFF"/>
              </a:solidFill>
              <a:prstDash val="solid"/>
              <a:miter lim="800000"/>
            </a:ln>
            <a:effectLst/>
          </p:spPr>
          <p:txBody>
            <a:bodyPr wrap="square" lIns="65023" tIns="65023" rIns="65023" bIns="65023" numCol="1" anchor="t">
              <a:noAutofit/>
            </a:bodyPr>
            <a:lstStyle/>
            <a:p>
              <a:pPr algn="l" defTabSz="1300480" rtl="0">
                <a:defRPr sz="2400">
                  <a:latin typeface="Segoe Condensed"/>
                  <a:ea typeface="Segoe Condensed"/>
                  <a:cs typeface="Segoe Condensed"/>
                  <a:sym typeface="Segoe Condensed"/>
                </a:defRPr>
              </a:pPr>
            </a:p>
          </p:txBody>
        </p:sp>
      </p:grpSp>
      <p:sp>
        <p:nvSpPr>
          <p:cNvPr id="166" name="Shape 166"/>
          <p:cNvSpPr/>
          <p:nvPr>
            <p:ph type="body" sz="quarter" idx="1"/>
          </p:nvPr>
        </p:nvSpPr>
        <p:spPr>
          <a:xfrm>
            <a:off x="650239" y="2183271"/>
            <a:ext cx="5746046" cy="909885"/>
          </a:xfrm>
          <a:prstGeom prst="rect">
            <a:avLst/>
          </a:prstGeom>
        </p:spPr>
        <p:txBody>
          <a:bodyPr lIns="65023" tIns="65023" rIns="65023" bIns="65023" anchor="b"/>
          <a:lstStyle>
            <a:lvl1pPr marL="0" indent="0" defTabSz="1300480">
              <a:spcBef>
                <a:spcPts val="800"/>
              </a:spcBef>
              <a:buSzTx/>
              <a:buNone/>
              <a:defRPr sz="3400">
                <a:solidFill>
                  <a:srgbClr val="E7DEC9"/>
                </a:solidFill>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1pPr>
            <a:lvl2pPr marL="0" indent="457200" defTabSz="1300480">
              <a:spcBef>
                <a:spcPts val="800"/>
              </a:spcBef>
              <a:buSzTx/>
              <a:buNone/>
              <a:defRPr sz="3400">
                <a:solidFill>
                  <a:srgbClr val="E7DEC9"/>
                </a:solidFill>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2pPr>
            <a:lvl3pPr marL="0" indent="914400" defTabSz="1300480">
              <a:spcBef>
                <a:spcPts val="800"/>
              </a:spcBef>
              <a:buSzTx/>
              <a:buNone/>
              <a:defRPr sz="3400">
                <a:solidFill>
                  <a:srgbClr val="E7DEC9"/>
                </a:solidFill>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3pPr>
            <a:lvl4pPr marL="0" indent="1371600" defTabSz="1300480">
              <a:spcBef>
                <a:spcPts val="800"/>
              </a:spcBef>
              <a:buSzTx/>
              <a:buNone/>
              <a:defRPr sz="3400">
                <a:solidFill>
                  <a:srgbClr val="E7DEC9"/>
                </a:solidFill>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4pPr>
            <a:lvl5pPr marL="0" indent="1828800" defTabSz="1300480">
              <a:spcBef>
                <a:spcPts val="800"/>
              </a:spcBef>
              <a:buSzTx/>
              <a:buNone/>
              <a:defRPr sz="3400">
                <a:solidFill>
                  <a:srgbClr val="E7DEC9"/>
                </a:solidFill>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67" name="Shape 167"/>
          <p:cNvSpPr/>
          <p:nvPr>
            <p:ph type="body" sz="quarter" idx="13"/>
          </p:nvPr>
        </p:nvSpPr>
        <p:spPr>
          <a:xfrm>
            <a:off x="6606257" y="2183271"/>
            <a:ext cx="5748304" cy="909885"/>
          </a:xfrm>
          <a:prstGeom prst="rect">
            <a:avLst/>
          </a:prstGeom>
        </p:spPr>
        <p:txBody>
          <a:bodyPr lIns="65023" tIns="65023" rIns="65023" bIns="65023" anchor="b"/>
          <a:lstStyle/>
          <a:p>
            <a:pPr marL="0" indent="0" defTabSz="1300480" rtl="0">
              <a:spcBef>
                <a:spcPts val="800"/>
              </a:spcBef>
              <a:buSzTx/>
              <a:buNone/>
              <a:defRPr sz="3400">
                <a:solidFill>
                  <a:srgbClr val="E7DEC9"/>
                </a:solidFill>
                <a:effectLst>
                  <a:outerShdw sx="100000" sy="100000" kx="0" ky="0" algn="b" rotWithShape="0" blurRad="50800" dist="50800" dir="2700000">
                    <a:srgbClr val="000000">
                      <a:alpha val="43137"/>
                    </a:srgbClr>
                  </a:outerShdw>
                </a:effectLst>
                <a:latin typeface="Segoe Condensed"/>
                <a:ea typeface="Segoe Condensed"/>
                <a:cs typeface="Segoe Condensed"/>
                <a:sym typeface="Segoe Condensed"/>
              </a:defRPr>
            </a:pPr>
          </a:p>
        </p:txBody>
      </p:sp>
      <p:sp>
        <p:nvSpPr>
          <p:cNvPr id="168" name="Shape 168"/>
          <p:cNvSpPr/>
          <p:nvPr>
            <p:ph type="title"/>
          </p:nvPr>
        </p:nvSpPr>
        <p:spPr>
          <a:xfrm>
            <a:off x="650239" y="216746"/>
            <a:ext cx="11704322" cy="1799451"/>
          </a:xfrm>
          <a:prstGeom prst="rect">
            <a:avLst/>
          </a:prstGeom>
        </p:spPr>
        <p:txBody>
          <a:bodyPr lIns="65023" tIns="65023" rIns="65023" bIns="65023"/>
          <a:lstStyle>
            <a:lvl1pPr algn="r" defTabSz="1300480">
              <a:defRPr sz="5600">
                <a:effectLst>
                  <a:outerShdw sx="100000" sy="100000" kx="0" ky="0" algn="b" rotWithShape="0" blurRad="50800" dist="50800" dir="2700000">
                    <a:srgbClr val="000000">
                      <a:alpha val="43137"/>
                    </a:srgbClr>
                  </a:outerShdw>
                </a:effectLst>
                <a:latin typeface="Bookman Old Style"/>
                <a:ea typeface="Bookman Old Style"/>
                <a:cs typeface="Bookman Old Style"/>
                <a:sym typeface="Bookman Old Style"/>
              </a:defRPr>
            </a:lvl1pPr>
          </a:lstStyle>
          <a:p>
            <a:pPr/>
            <a:r>
              <a:t>نص العنوان</a:t>
            </a:r>
          </a:p>
        </p:txBody>
      </p:sp>
      <p:sp>
        <p:nvSpPr>
          <p:cNvPr id="169" name="Shape 169"/>
          <p:cNvSpPr/>
          <p:nvPr>
            <p:ph type="sldNum" sz="quarter" idx="2"/>
          </p:nvPr>
        </p:nvSpPr>
        <p:spPr>
          <a:xfrm>
            <a:off x="11998323" y="9115191"/>
            <a:ext cx="356238" cy="369191"/>
          </a:xfrm>
          <a:prstGeom prst="rect">
            <a:avLst/>
          </a:prstGeom>
        </p:spPr>
        <p:txBody>
          <a:bodyPr lIns="65023" tIns="65023" rIns="65023" bIns="65023" anchor="ctr"/>
          <a:lstStyle>
            <a:lvl1pPr algn="r" defTabSz="1300480">
              <a:defRPr sz="1600">
                <a:latin typeface="Segoe Condensed"/>
                <a:ea typeface="Segoe Condensed"/>
                <a:cs typeface="Segoe Condensed"/>
                <a:sym typeface="Segoe Condense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صورة - أفقية">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نص العنوان</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العنوان - الوسط">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نص العنوان</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صورة - رأسية">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نص العنوان</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العنوان - أعلى">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نص العنوان</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العنوان والتعداد النقطي">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نص العنوان</a:t>
            </a:r>
          </a:p>
        </p:txBody>
      </p:sp>
      <p:sp>
        <p:nvSpPr>
          <p:cNvPr id="57" name="Shape 57"/>
          <p:cNvSpPr/>
          <p:nvPr>
            <p:ph type="body"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العنوان، التعداد النقطي والصورة">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نص العنوان</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تعداد نقطي">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صورة - ٣ أعلى">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نص العنوان</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Shape 4"/>
          <p:cNvSpPr/>
          <p:nvPr>
            <p:ph type="sldNum" sz="quarter" idx="2"/>
          </p:nvPr>
        </p:nvSpPr>
        <p:spPr>
          <a:xfrm>
            <a:off x="6318812" y="9258300"/>
            <a:ext cx="354476" cy="375398"/>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1"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r" defTabSz="584200" rtl="1"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1"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body" sz="quarter" idx="1"/>
          </p:nvPr>
        </p:nvSpPr>
        <p:spPr>
          <a:xfrm>
            <a:off x="3225235" y="5081622"/>
            <a:ext cx="9103361" cy="2492588"/>
          </a:xfrm>
          <a:prstGeom prst="rect">
            <a:avLst/>
          </a:prstGeom>
        </p:spPr>
        <p:txBody>
          <a:bodyPr/>
          <a:lstStyle>
            <a:lvl1pPr>
              <a:spcBef>
                <a:spcPts val="2000"/>
              </a:spcBef>
              <a:defRPr b="1" sz="8400"/>
            </a:lvl1pPr>
          </a:lstStyle>
          <a:p>
            <a:pPr rtl="0">
              <a:defRPr/>
            </a:pPr>
            <a:r>
              <a:t>فيجوتسكي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body" idx="1"/>
          </p:nvPr>
        </p:nvSpPr>
        <p:spPr>
          <a:xfrm>
            <a:off x="650239" y="2275840"/>
            <a:ext cx="11704322" cy="6436926"/>
          </a:xfrm>
          <a:prstGeom prst="rect">
            <a:avLst/>
          </a:prstGeom>
        </p:spPr>
        <p:txBody>
          <a:bodyPr/>
          <a:lstStyle/>
          <a:p>
            <a:pPr marL="438363" indent="-438363" defTabSz="1222451" rtl="0">
              <a:lnSpc>
                <a:spcPct val="90000"/>
              </a:lnSpc>
              <a:spcBef>
                <a:spcPts val="800"/>
              </a:spcBef>
              <a:defRPr sz="3196">
                <a:effectLst>
                  <a:outerShdw sx="100000" sy="100000" kx="0" ky="0" algn="b" rotWithShape="0" blurRad="47752" dist="47752" dir="2700000">
                    <a:srgbClr val="000000">
                      <a:alpha val="43137"/>
                    </a:srgbClr>
                  </a:outerShdw>
                </a:effectLst>
              </a:defRPr>
            </a:pPr>
          </a:p>
          <a:p>
            <a:pPr marL="453644" indent="-453644" defTabSz="1222451" rtl="0">
              <a:lnSpc>
                <a:spcPct val="90000"/>
              </a:lnSpc>
              <a:spcBef>
                <a:spcPts val="800"/>
              </a:spcBef>
              <a:defRPr b="1" sz="3572">
                <a:effectLst/>
              </a:defRPr>
            </a:pPr>
            <a:r>
              <a:t>هو مؤسس النظرية الاجتماعية التاريخية وركز بشكل كبير على أهمية  البيئة الاجتماعية والثقافية التي ينشأ فيها الطفل.</a:t>
            </a:r>
            <a:endParaRPr sz="3196"/>
          </a:p>
          <a:p>
            <a:pPr marL="453644" indent="-453644" defTabSz="1222451" rtl="0">
              <a:lnSpc>
                <a:spcPct val="90000"/>
              </a:lnSpc>
              <a:spcBef>
                <a:spcPts val="800"/>
              </a:spcBef>
              <a:defRPr b="1" sz="3572">
                <a:effectLst/>
              </a:defRPr>
            </a:pPr>
            <a:r>
              <a:t>أن الطفل يكتسب المهارة والمعرفة والثقافة من خلال  التفاعل الاجتماعي بينه وبين الراشدين.</a:t>
            </a:r>
            <a:endParaRPr sz="3948"/>
          </a:p>
          <a:p>
            <a:pPr marL="453644" indent="-453644" defTabSz="1222451" rtl="0">
              <a:lnSpc>
                <a:spcPct val="90000"/>
              </a:lnSpc>
              <a:spcBef>
                <a:spcPts val="800"/>
              </a:spcBef>
              <a:defRPr b="1" sz="3572">
                <a:effectLst/>
              </a:defRPr>
            </a:pPr>
            <a:r>
              <a:t>اعتبر أن التطور المعرفي (طريقة التفكير)يعتمد اعتماد كلي على الوسط الاجتماعي الذي ينشأ فيه الفرد  وليس مستقلا عنه.  </a:t>
            </a:r>
            <a:endParaRPr sz="3196"/>
          </a:p>
          <a:p>
            <a:pPr marL="444587" indent="-444587" defTabSz="1222451" rtl="0">
              <a:lnSpc>
                <a:spcPct val="90000"/>
              </a:lnSpc>
              <a:defRPr b="1" sz="3759">
                <a:effectLst/>
              </a:defRPr>
            </a:pPr>
            <a:r>
              <a:t> يرى فيجوتسكي ان الوعي لا يوجد في الدماغ بل في الممارسة اليومية.</a:t>
            </a:r>
          </a:p>
        </p:txBody>
      </p:sp>
      <p:sp>
        <p:nvSpPr>
          <p:cNvPr id="181" name="Shape 181"/>
          <p:cNvSpPr/>
          <p:nvPr>
            <p:ph type="title"/>
          </p:nvPr>
        </p:nvSpPr>
        <p:spPr>
          <a:xfrm>
            <a:off x="650239" y="216746"/>
            <a:ext cx="11704322" cy="1799451"/>
          </a:xfrm>
          <a:prstGeom prst="rect">
            <a:avLst/>
          </a:prstGeom>
        </p:spPr>
        <p:txBody>
          <a:bodyPr/>
          <a:lstStyle/>
          <a:p>
            <a:pPr/>
            <a:r>
              <a:rPr>
                <a:latin typeface="Helvetica"/>
                <a:ea typeface="Helvetica"/>
                <a:cs typeface="Helvetica"/>
                <a:sym typeface="Helvetica"/>
              </a:rPr>
              <a:t>أهم مبادئه التربوية</a:t>
            </a:r>
            <a:r>
              <a:t>:</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body" idx="1"/>
          </p:nvPr>
        </p:nvSpPr>
        <p:spPr>
          <a:xfrm>
            <a:off x="650239" y="2275840"/>
            <a:ext cx="11704322" cy="6436926"/>
          </a:xfrm>
          <a:prstGeom prst="rect">
            <a:avLst/>
          </a:prstGeom>
        </p:spPr>
        <p:txBody>
          <a:bodyPr/>
          <a:lstStyle/>
          <a:p>
            <a:pPr/>
            <a:r>
              <a:t>الاطفال يكتسبو المعرفة والمهارات من خلال خبرات المشاركة مع الكبار علاوة على ذلك فإن المحاورات التي تصحب هذه الخبرات تصبح جزءا  من تفكير الاطفال.</a:t>
            </a:r>
          </a:p>
          <a:p>
            <a:pPr/>
            <a:r>
              <a:t>التعليم يحدث من خلال التفاعل مع البيئة </a:t>
            </a:r>
            <a:r>
              <a:t>(نحن لا نتعلم لأننا نضجنا، بل ننضج لأننا تعلمنا)</a:t>
            </a:r>
          </a:p>
          <a:p>
            <a:pPr rtl="0">
              <a:defRPr>
                <a:effectLst/>
              </a:defRPr>
            </a:pPr>
            <a:r>
              <a:t>ركز علي اللغة باعتبارها أداة تنقل الخبرة الاجتماعية إلى الأفراد وتشكل المناخ العام لبيئة الفصل ، وباعتبارها وسيطاً للتفكير ولدورها في تنمية المنطقة المركزية0</a:t>
            </a:r>
          </a:p>
        </p:txBody>
      </p:sp>
      <p:sp>
        <p:nvSpPr>
          <p:cNvPr id="184" name="Shape 184"/>
          <p:cNvSpPr/>
          <p:nvPr>
            <p:ph type="title"/>
          </p:nvPr>
        </p:nvSpPr>
        <p:spPr>
          <a:xfrm>
            <a:off x="650239" y="216746"/>
            <a:ext cx="11704322" cy="1799451"/>
          </a:xfrm>
          <a:prstGeom prst="rect">
            <a:avLst/>
          </a:prstGeom>
        </p:spPr>
        <p:txBody>
          <a:bodyPr/>
          <a:lstStyle/>
          <a:p>
            <a:pPr rtl="0">
              <a:defRPr/>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idx="1"/>
          </p:nvPr>
        </p:nvSpPr>
        <p:spPr>
          <a:xfrm>
            <a:off x="650239" y="2275840"/>
            <a:ext cx="11704322" cy="6436926"/>
          </a:xfrm>
          <a:prstGeom prst="rect">
            <a:avLst/>
          </a:prstGeom>
        </p:spPr>
        <p:txBody>
          <a:bodyPr/>
          <a:lstStyle/>
          <a:p>
            <a:pPr marL="448818" indent="-448818" defTabSz="1209446" rtl="0">
              <a:lnSpc>
                <a:spcPct val="90000"/>
              </a:lnSpc>
              <a:spcBef>
                <a:spcPts val="800"/>
              </a:spcBef>
              <a:defRPr b="1" sz="3534">
                <a:effectLst>
                  <a:outerShdw sx="100000" sy="100000" kx="0" ky="0" algn="b" rotWithShape="0" blurRad="47244" dist="47244" dir="2700000">
                    <a:srgbClr val="000000">
                      <a:alpha val="43137"/>
                    </a:srgbClr>
                  </a:outerShdw>
                </a:effectLst>
              </a:defRPr>
            </a:pPr>
            <a:r>
              <a:t>يرى فايجوتسكي ان جميع المهارات التي يتقنها الطفل تكون بمساعدة ودعم الراشدين في مستويات مختلفة </a:t>
            </a:r>
            <a:endParaRPr sz="3906"/>
          </a:p>
          <a:p>
            <a:pPr marL="0" indent="0" defTabSz="1209446" rtl="0">
              <a:lnSpc>
                <a:spcPct val="90000"/>
              </a:lnSpc>
              <a:spcBef>
                <a:spcPts val="800"/>
              </a:spcBef>
              <a:buSzTx/>
              <a:buNone/>
              <a:defRPr b="1" sz="3534">
                <a:effectLst>
                  <a:outerShdw sx="100000" sy="100000" kx="0" ky="0" algn="b" rotWithShape="0" blurRad="47244" dist="47244" dir="2700000">
                    <a:srgbClr val="000000">
                      <a:alpha val="43137"/>
                    </a:srgbClr>
                  </a:outerShdw>
                </a:effectLst>
              </a:defRPr>
            </a:pPr>
            <a:r>
              <a:t>مثلا:  كثير من المهارات الحركية التي تسبق جلوس الطفل وحبوه ومشيه تكون بمساعدة الراشدين</a:t>
            </a:r>
            <a:endParaRPr sz="3162"/>
          </a:p>
          <a:p>
            <a:pPr marL="0" indent="0" defTabSz="1209446" rtl="0">
              <a:lnSpc>
                <a:spcPct val="90000"/>
              </a:lnSpc>
              <a:spcBef>
                <a:spcPts val="800"/>
              </a:spcBef>
              <a:buSzTx/>
              <a:buNone/>
              <a:defRPr b="1" sz="3534">
                <a:effectLst>
                  <a:outerShdw sx="100000" sy="100000" kx="0" ky="0" algn="b" rotWithShape="0" blurRad="47244" dist="47244" dir="2700000">
                    <a:srgbClr val="000000">
                      <a:alpha val="43137"/>
                    </a:srgbClr>
                  </a:outerShdw>
                </a:effectLst>
              </a:defRPr>
            </a:pPr>
            <a:r>
              <a:t>مثال اخر: النمو اللغوي  للطفل يعتمد على التفاعل مع الراشدين وينتقل الطفل من خلاله من مرحلة الى اخرى مثلا  النطق بكلمة الى  كلمتين الى جملة كاملة .</a:t>
            </a:r>
            <a:endParaRPr sz="3162"/>
          </a:p>
          <a:p>
            <a:pPr marL="0" indent="0" defTabSz="1209446" rtl="0">
              <a:lnSpc>
                <a:spcPct val="90000"/>
              </a:lnSpc>
              <a:buSzTx/>
              <a:buNone/>
              <a:defRPr b="1" sz="3534">
                <a:effectLst>
                  <a:outerShdw sx="100000" sy="100000" kx="0" ky="0" algn="b" rotWithShape="0" blurRad="47244" dist="47244" dir="2700000">
                    <a:srgbClr val="000000">
                      <a:alpha val="43137"/>
                    </a:srgbClr>
                  </a:outerShdw>
                </a:effectLst>
              </a:defRPr>
            </a:pPr>
            <a:r>
              <a:t>وبنفس الطريقة كل مهارات الطفل تتطور وتصبح اكثر كمالا بمساعدة الراشدين </a:t>
            </a:r>
            <a:r>
              <a:rPr b="0" sz="3720"/>
              <a:t>( مثال : عندما يحتار الطفل في تركيب الاحجية (البازل) وتحفزه المعلمة  (ترى ماذا يحدث لوادرت القطعة ؟؟)</a:t>
            </a:r>
          </a:p>
        </p:txBody>
      </p:sp>
      <p:sp>
        <p:nvSpPr>
          <p:cNvPr id="187" name="Shape 187"/>
          <p:cNvSpPr/>
          <p:nvPr>
            <p:ph type="title"/>
          </p:nvPr>
        </p:nvSpPr>
        <p:spPr>
          <a:xfrm>
            <a:off x="650239" y="216746"/>
            <a:ext cx="11704322" cy="1799451"/>
          </a:xfrm>
          <a:prstGeom prst="rect">
            <a:avLst/>
          </a:prstGeom>
        </p:spPr>
        <p:txBody>
          <a:bodyPr/>
          <a:lstStyle/>
          <a:p>
            <a:pPr rtl="0">
              <a:defRPr/>
            </a:pP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body" idx="1"/>
          </p:nvPr>
        </p:nvSpPr>
        <p:spPr>
          <a:xfrm>
            <a:off x="650239" y="2275840"/>
            <a:ext cx="11704322" cy="6436926"/>
          </a:xfrm>
          <a:prstGeom prst="rect">
            <a:avLst/>
          </a:prstGeom>
        </p:spPr>
        <p:txBody>
          <a:bodyPr/>
          <a:lstStyle/>
          <a:p>
            <a:pPr/>
            <a:r>
              <a:t>في رأي فايجوتسكي ان النمو الادراكي يحدث عندما يجد الطفل  مهمة صعبة لان يكملها وحيدا ولكن بمساعدة شخص كبير يستطيع ان الطفل انجازها ، وهذا الامر يتكرر كثيرا اثناء نمو الاطفال </a:t>
            </a:r>
          </a:p>
          <a:p>
            <a:pPr rtl="0">
              <a:defRPr>
                <a:effectLst/>
              </a:defRPr>
            </a:pPr>
            <a:r>
              <a:t>ومدى المهارة التي تنجز بتوجيه بالغ أو تعاون أقران تتجاوز ما يمكن أن ينجز لوحده</a:t>
            </a:r>
          </a:p>
          <a:p>
            <a:pPr/>
            <a:r>
              <a:t>( مثال : تعليم السباحة)</a:t>
            </a:r>
          </a:p>
          <a:p>
            <a:pPr/>
            <a:r>
              <a:t>من اهم مساهمات فايجوتسكي التربوية هو تأكيده على أهمية منطقة النمو القريبة المركزية.</a:t>
            </a:r>
          </a:p>
        </p:txBody>
      </p:sp>
      <p:sp>
        <p:nvSpPr>
          <p:cNvPr id="190" name="Shape 190"/>
          <p:cNvSpPr/>
          <p:nvPr>
            <p:ph type="title"/>
          </p:nvPr>
        </p:nvSpPr>
        <p:spPr>
          <a:xfrm>
            <a:off x="562540" y="370699"/>
            <a:ext cx="11792019" cy="1536171"/>
          </a:xfrm>
          <a:prstGeom prst="rect">
            <a:avLst/>
          </a:prstGeom>
        </p:spPr>
        <p:txBody>
          <a:bodyPr/>
          <a:lstStyle/>
          <a:p>
            <a:pPr algn="ctr" defTabSz="663244" rtl="0">
              <a:defRPr b="1" sz="2550">
                <a:effectLst/>
              </a:defRPr>
            </a:pPr>
            <a:br/>
            <a:r>
              <a:t> </a:t>
            </a:r>
            <a:r>
              <a:rPr sz="1937">
                <a:solidFill>
                  <a:srgbClr val="FF0000"/>
                </a:solidFill>
                <a:latin typeface="Helvetica"/>
                <a:ea typeface="Helvetica"/>
                <a:cs typeface="Helvetica"/>
                <a:sym typeface="Helvetica"/>
              </a:rPr>
              <a:t>يعتمد التطور الادراكي على منطقة النمو  القريبة المركزية </a:t>
            </a:r>
            <a:r>
              <a:rPr sz="1937">
                <a:solidFill>
                  <a:srgbClr val="FF0000"/>
                </a:solidFill>
              </a:rPr>
              <a:t>ZPD</a:t>
            </a:r>
            <a:br>
              <a:rPr sz="1937">
                <a:solidFill>
                  <a:srgbClr val="FF0000"/>
                </a:solidFill>
              </a:rPr>
            </a:br>
            <a:r>
              <a:rPr sz="1937">
                <a:effectLst>
                  <a:outerShdw sx="100000" sy="100000" kx="0" ky="0" algn="b" rotWithShape="0" blurRad="25908" dist="25908" dir="2700000">
                    <a:srgbClr val="000000">
                      <a:alpha val="43137"/>
                    </a:srgbClr>
                  </a:outerShdw>
                </a:effectLst>
              </a:rPr>
              <a:t>Zone of Proximal Development</a:t>
            </a:r>
            <a:br>
              <a:rPr sz="1937">
                <a:effectLst>
                  <a:outerShdw sx="100000" sy="100000" kx="0" ky="0" algn="b" rotWithShape="0" blurRad="25908" dist="25908" dir="2700000">
                    <a:srgbClr val="000000">
                      <a:alpha val="43137"/>
                    </a:srgbClr>
                  </a:outerShdw>
                </a:effectLst>
              </a:rPr>
            </a:b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image5.jpg"/>
          <p:cNvPicPr>
            <a:picLocks noChangeAspect="1"/>
          </p:cNvPicPr>
          <p:nvPr/>
        </p:nvPicPr>
        <p:blipFill>
          <a:blip r:embed="rId2">
            <a:extLst/>
          </a:blip>
          <a:stretch>
            <a:fillRect/>
          </a:stretch>
        </p:blipFill>
        <p:spPr>
          <a:xfrm>
            <a:off x="767362" y="2521338"/>
            <a:ext cx="11777310" cy="6861563"/>
          </a:xfrm>
          <a:prstGeom prst="rect">
            <a:avLst/>
          </a:prstGeom>
          <a:ln w="12700">
            <a:miter lim="400000"/>
          </a:ln>
        </p:spPr>
      </p:pic>
      <p:sp>
        <p:nvSpPr>
          <p:cNvPr id="193" name="Shape 193"/>
          <p:cNvSpPr/>
          <p:nvPr>
            <p:ph type="title"/>
          </p:nvPr>
        </p:nvSpPr>
        <p:spPr>
          <a:xfrm>
            <a:off x="650239" y="216746"/>
            <a:ext cx="11704322" cy="1799451"/>
          </a:xfrm>
          <a:prstGeom prst="rect">
            <a:avLst/>
          </a:prstGeom>
        </p:spPr>
        <p:txBody>
          <a:bodyPr/>
          <a:lstStyle/>
          <a:p>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body" idx="1"/>
          </p:nvPr>
        </p:nvSpPr>
        <p:spPr>
          <a:xfrm>
            <a:off x="650239" y="2275840"/>
            <a:ext cx="11704322" cy="6436926"/>
          </a:xfrm>
          <a:prstGeom prst="rect">
            <a:avLst/>
          </a:prstGeom>
        </p:spPr>
        <p:txBody>
          <a:bodyPr/>
          <a:lstStyle/>
          <a:p>
            <a:pPr/>
            <a:r>
              <a:t>إنَّ منطقة النمو القريبة المركزية تختلف باختلاف مراحل النمو المختلفة، أو باختلاف الأوقات أثناء مرحلة امتلاك المهارة. ومناطق النمو المختلفة قد تتفاوت في الحجم، فبعض الطلاب يحتاجون مساعدة كبيرة لإنجاز مكاسب صغيرة في التعلم، في حين أنَّ هناك طلاباً يتقدمون بسرعة في التعلم بمساعدة أقل بكثير من غيرهم. وفي نفس الوقت قد يتفاوت حجم المنطقة لنفس الطفل من منطقة لأخرى، أو في الأوقات المختلفة خلال عملية التعلم.</a:t>
            </a:r>
          </a:p>
          <a:p>
            <a:pPr rtl="0">
              <a:defRPr>
                <a:solidFill>
                  <a:srgbClr val="7EC3D4"/>
                </a:solidFill>
              </a:defRPr>
            </a:pPr>
            <a:r>
              <a:t>كيف استفيد كمعلمة من هذه النظرية؟</a:t>
            </a:r>
            <a:br/>
          </a:p>
        </p:txBody>
      </p:sp>
      <p:sp>
        <p:nvSpPr>
          <p:cNvPr id="196" name="Shape 196"/>
          <p:cNvSpPr/>
          <p:nvPr>
            <p:ph type="title"/>
          </p:nvPr>
        </p:nvSpPr>
        <p:spPr>
          <a:xfrm>
            <a:off x="650239" y="216746"/>
            <a:ext cx="11704322" cy="1799451"/>
          </a:xfrm>
          <a:prstGeom prst="rect">
            <a:avLst/>
          </a:prstGeom>
        </p:spPr>
        <p:txBody>
          <a:bodyPr/>
          <a:lstStyle/>
          <a:p>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body" idx="1"/>
          </p:nvPr>
        </p:nvSpPr>
        <p:spPr>
          <a:xfrm>
            <a:off x="650239" y="2275840"/>
            <a:ext cx="11704322" cy="6436926"/>
          </a:xfrm>
          <a:prstGeom prst="rect">
            <a:avLst/>
          </a:prstGeom>
        </p:spPr>
        <p:txBody>
          <a:bodyPr/>
          <a:lstStyle/>
          <a:p>
            <a:pPr rtl="0">
              <a:defRPr>
                <a:solidFill>
                  <a:srgbClr val="7EC3D4"/>
                </a:solidFill>
              </a:defRPr>
            </a:pPr>
            <a:r>
              <a:t>المهام السهلة: تولد الملل وعدم الاهتمام لدى الطفل</a:t>
            </a:r>
          </a:p>
          <a:p>
            <a:pPr rtl="0">
              <a:defRPr>
                <a:solidFill>
                  <a:srgbClr val="7EC3D4"/>
                </a:solidFill>
              </a:defRPr>
            </a:pPr>
            <a:r>
              <a:t>المهام الصعبة: تولد الشعور بالإحباط والعجز</a:t>
            </a:r>
          </a:p>
          <a:p>
            <a:pPr rtl="0">
              <a:defRPr>
                <a:solidFill>
                  <a:srgbClr val="7EC3D4"/>
                </a:solidFill>
              </a:defRPr>
            </a:pPr>
          </a:p>
          <a:p>
            <a:pPr rtl="0">
              <a:defRPr>
                <a:solidFill>
                  <a:srgbClr val="7EC3D4"/>
                </a:solidFill>
              </a:defRPr>
            </a:pPr>
            <a:r>
              <a:t>ما الحل؟</a:t>
            </a:r>
          </a:p>
          <a:p>
            <a:pPr marL="0" indent="0">
              <a:buSzTx/>
              <a:buNone/>
            </a:pPr>
            <a:r>
              <a:t>تقديم مهام تكون اكبر بقليل من قدرة الطفل الحالية ، بحيث يكون الطفل غالباً قادرا على أدائها لكن بمساعدة الاخرين (المعلمة او الاقران)</a:t>
            </a:r>
          </a:p>
          <a:p>
            <a:pPr marL="0" indent="0">
              <a:buSzTx/>
              <a:buNone/>
            </a:pPr>
            <a:r>
              <a:t>بعد ان يقوم الطفل بانجازها  بمساعدة الاخرين، يكون الطفل قادرا على إنجازها لوحده</a:t>
            </a:r>
          </a:p>
        </p:txBody>
      </p:sp>
      <p:sp>
        <p:nvSpPr>
          <p:cNvPr id="199" name="Shape 199"/>
          <p:cNvSpPr/>
          <p:nvPr>
            <p:ph type="title"/>
          </p:nvPr>
        </p:nvSpPr>
        <p:spPr>
          <a:xfrm>
            <a:off x="650239" y="216746"/>
            <a:ext cx="11704322" cy="1799451"/>
          </a:xfrm>
          <a:prstGeom prst="rect">
            <a:avLst/>
          </a:prstGeom>
        </p:spPr>
        <p:txBody>
          <a:bodyPr/>
          <a:lstStyle/>
          <a:p>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8">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9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9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9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9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8"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