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Lst>
  <p:notesMasterIdLst>
    <p:notesMasterId r:id="rId25"/>
  </p:notesMasterIdLst>
  <p:handoutMasterIdLst>
    <p:handoutMasterId r:id="rId26"/>
  </p:handoutMasterIdLst>
  <p:sldIdLst>
    <p:sldId id="256" r:id="rId2"/>
    <p:sldId id="258" r:id="rId3"/>
    <p:sldId id="257" r:id="rId4"/>
    <p:sldId id="259" r:id="rId5"/>
    <p:sldId id="263" r:id="rId6"/>
    <p:sldId id="260" r:id="rId7"/>
    <p:sldId id="264" r:id="rId8"/>
    <p:sldId id="265" r:id="rId9"/>
    <p:sldId id="266" r:id="rId10"/>
    <p:sldId id="267" r:id="rId11"/>
    <p:sldId id="268" r:id="rId12"/>
    <p:sldId id="269" r:id="rId13"/>
    <p:sldId id="271" r:id="rId14"/>
    <p:sldId id="270" r:id="rId15"/>
    <p:sldId id="272" r:id="rId16"/>
    <p:sldId id="273" r:id="rId17"/>
    <p:sldId id="274" r:id="rId18"/>
    <p:sldId id="275" r:id="rId19"/>
    <p:sldId id="276" r:id="rId20"/>
    <p:sldId id="283" r:id="rId21"/>
    <p:sldId id="284" r:id="rId22"/>
    <p:sldId id="285"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444" autoAdjust="0"/>
  </p:normalViewPr>
  <p:slideViewPr>
    <p:cSldViewPr snapToGrid="0">
      <p:cViewPr varScale="1">
        <p:scale>
          <a:sx n="70" d="100"/>
          <a:sy n="70"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3892F3-BAFB-43A1-BE88-CDFAF2FEB193}" type="datetimeFigureOut">
              <a:rPr lang="en-US" smtClean="0"/>
              <a:t>2/28/2015</a:t>
            </a:fld>
            <a:endParaRPr lang="en-US"/>
          </a:p>
        </p:txBody>
      </p:sp>
      <p:sp>
        <p:nvSpPr>
          <p:cNvPr id="4" name="عنصر نائب للتذييل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bothainah - 433925671</a:t>
            </a:r>
            <a:endParaRPr lang="en-US"/>
          </a:p>
        </p:txBody>
      </p:sp>
      <p:sp>
        <p:nvSpPr>
          <p:cNvPr id="5" name="عنصر نائب لرقم الشريحة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FFE9EF-1F09-462B-BC47-17874B063850}" type="slidenum">
              <a:rPr lang="en-US" smtClean="0"/>
              <a:t>‹#›</a:t>
            </a:fld>
            <a:endParaRPr lang="en-US"/>
          </a:p>
        </p:txBody>
      </p:sp>
    </p:spTree>
    <p:extLst>
      <p:ext uri="{BB962C8B-B14F-4D97-AF65-F5344CB8AC3E}">
        <p14:creationId xmlns:p14="http://schemas.microsoft.com/office/powerpoint/2010/main" val="40362174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41129-B0B9-425A-AD01-2C69A0A5F735}" type="datetimeFigureOut">
              <a:rPr lang="en-US" smtClean="0"/>
              <a:t>2/28/2015</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bothainah - 433925671</a:t>
            </a:r>
            <a:endParaRPr lang="en-US"/>
          </a:p>
        </p:txBody>
      </p:sp>
      <p:sp>
        <p:nvSpPr>
          <p:cNvPr id="7" name="عنصر نائب لرقم الشريحة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903DC-BBDE-45FE-B6A7-DB47339053A8}" type="slidenum">
              <a:rPr lang="en-US" smtClean="0"/>
              <a:t>‹#›</a:t>
            </a:fld>
            <a:endParaRPr lang="en-US"/>
          </a:p>
        </p:txBody>
      </p:sp>
    </p:spTree>
    <p:extLst>
      <p:ext uri="{BB962C8B-B14F-4D97-AF65-F5344CB8AC3E}">
        <p14:creationId xmlns:p14="http://schemas.microsoft.com/office/powerpoint/2010/main" val="5957441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F9C903DC-BBDE-45FE-B6A7-DB47339053A8}" type="slidenum">
              <a:rPr lang="en-US" smtClean="0"/>
              <a:t>1</a:t>
            </a:fld>
            <a:endParaRPr lang="en-US"/>
          </a:p>
        </p:txBody>
      </p:sp>
    </p:spTree>
    <p:extLst>
      <p:ext uri="{BB962C8B-B14F-4D97-AF65-F5344CB8AC3E}">
        <p14:creationId xmlns:p14="http://schemas.microsoft.com/office/powerpoint/2010/main" val="1791208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F9C903DC-BBDE-45FE-B6A7-DB47339053A8}" type="slidenum">
              <a:rPr lang="en-US" smtClean="0"/>
              <a:t>2</a:t>
            </a:fld>
            <a:endParaRPr lang="en-US"/>
          </a:p>
        </p:txBody>
      </p:sp>
    </p:spTree>
    <p:extLst>
      <p:ext uri="{BB962C8B-B14F-4D97-AF65-F5344CB8AC3E}">
        <p14:creationId xmlns:p14="http://schemas.microsoft.com/office/powerpoint/2010/main" val="2441439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fld id="{F9C903DC-BBDE-45FE-B6A7-DB47339053A8}" type="slidenum">
              <a:rPr lang="en-US" smtClean="0"/>
              <a:t>7</a:t>
            </a:fld>
            <a:endParaRPr lang="en-US"/>
          </a:p>
        </p:txBody>
      </p:sp>
    </p:spTree>
    <p:extLst>
      <p:ext uri="{BB962C8B-B14F-4D97-AF65-F5344CB8AC3E}">
        <p14:creationId xmlns:p14="http://schemas.microsoft.com/office/powerpoint/2010/main" val="2338748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F9C903DC-BBDE-45FE-B6A7-DB47339053A8}" type="slidenum">
              <a:rPr lang="en-US" smtClean="0"/>
              <a:t>9</a:t>
            </a:fld>
            <a:endParaRPr lang="en-US"/>
          </a:p>
        </p:txBody>
      </p:sp>
    </p:spTree>
    <p:extLst>
      <p:ext uri="{BB962C8B-B14F-4D97-AF65-F5344CB8AC3E}">
        <p14:creationId xmlns:p14="http://schemas.microsoft.com/office/powerpoint/2010/main" val="2745892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fld id="{F9C903DC-BBDE-45FE-B6A7-DB47339053A8}" type="slidenum">
              <a:rPr lang="en-US" smtClean="0"/>
              <a:t>11</a:t>
            </a:fld>
            <a:endParaRPr lang="en-US"/>
          </a:p>
        </p:txBody>
      </p:sp>
    </p:spTree>
    <p:extLst>
      <p:ext uri="{BB962C8B-B14F-4D97-AF65-F5344CB8AC3E}">
        <p14:creationId xmlns:p14="http://schemas.microsoft.com/office/powerpoint/2010/main" val="58894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5" name="عنصر نائب لرقم الشريحة 4"/>
          <p:cNvSpPr>
            <a:spLocks noGrp="1"/>
          </p:cNvSpPr>
          <p:nvPr>
            <p:ph type="sldNum" sz="quarter" idx="11"/>
          </p:nvPr>
        </p:nvSpPr>
        <p:spPr/>
        <p:txBody>
          <a:bodyPr/>
          <a:lstStyle/>
          <a:p>
            <a:fld id="{F9C903DC-BBDE-45FE-B6A7-DB47339053A8}" type="slidenum">
              <a:rPr lang="en-US" smtClean="0"/>
              <a:t>23</a:t>
            </a:fld>
            <a:endParaRPr lang="en-US"/>
          </a:p>
        </p:txBody>
      </p:sp>
    </p:spTree>
    <p:extLst>
      <p:ext uri="{BB962C8B-B14F-4D97-AF65-F5344CB8AC3E}">
        <p14:creationId xmlns:p14="http://schemas.microsoft.com/office/powerpoint/2010/main" val="173332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7EF7BA98-D33B-4E65-8D05-7CDF8628FA2F}" type="datetime1">
              <a:rPr lang="en-US" smtClean="0"/>
              <a:t>2/28/2015</a:t>
            </a:fld>
            <a:endParaRPr lang="en-US"/>
          </a:p>
        </p:txBody>
      </p:sp>
      <p:sp>
        <p:nvSpPr>
          <p:cNvPr id="5" name="Footer Placeholder 4"/>
          <p:cNvSpPr>
            <a:spLocks noGrp="1"/>
          </p:cNvSpPr>
          <p:nvPr>
            <p:ph type="ftr" sz="quarter" idx="11"/>
          </p:nvPr>
        </p:nvSpPr>
        <p:spPr>
          <a:xfrm>
            <a:off x="3962399" y="5870575"/>
            <a:ext cx="4893958" cy="377825"/>
          </a:xfrm>
        </p:spPr>
        <p:txBody>
          <a:bodyPr/>
          <a:lstStyle/>
          <a:p>
            <a:r>
              <a:rPr lang="en-US" smtClean="0"/>
              <a:t>bothainah - 433925671</a:t>
            </a:r>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127737012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ar-SA" smtClean="0"/>
              <a:t>انقر لتحرير نمط العنوان الرئيسي</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5FE02594-D5C7-4FCB-B86F-9F7730CDB13A}" type="datetime1">
              <a:rPr lang="en-US" smtClean="0"/>
              <a:t>2/28/2015</a:t>
            </a:fld>
            <a:endParaRPr lang="en-US"/>
          </a:p>
        </p:txBody>
      </p:sp>
      <p:sp>
        <p:nvSpPr>
          <p:cNvPr id="6" name="Footer Placeholder 5"/>
          <p:cNvSpPr>
            <a:spLocks noGrp="1"/>
          </p:cNvSpPr>
          <p:nvPr>
            <p:ph type="ftr" sz="quarter" idx="11"/>
          </p:nvPr>
        </p:nvSpPr>
        <p:spPr/>
        <p:txBody>
          <a:bodyPr/>
          <a:lstStyle/>
          <a:p>
            <a:r>
              <a:rPr lang="en-US" smtClean="0"/>
              <a:t>bothainah - 433925671</a:t>
            </a:r>
            <a:endParaRPr lang="en-US"/>
          </a:p>
        </p:txBody>
      </p:sp>
      <p:sp>
        <p:nvSpPr>
          <p:cNvPr id="7" name="Slide Number Placeholder 6"/>
          <p:cNvSpPr>
            <a:spLocks noGrp="1"/>
          </p:cNvSpPr>
          <p:nvPr>
            <p:ph type="sldNum" sz="quarter" idx="12"/>
          </p:nvPr>
        </p:nvSpPr>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3070296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00A6704B-E319-4B75-AA7B-134844A330BA}" type="datetime1">
              <a:rPr lang="en-US" smtClean="0"/>
              <a:t>2/28/2015</a:t>
            </a:fld>
            <a:endParaRPr lang="en-US"/>
          </a:p>
        </p:txBody>
      </p:sp>
      <p:sp>
        <p:nvSpPr>
          <p:cNvPr id="5" name="Footer Placeholder 4"/>
          <p:cNvSpPr>
            <a:spLocks noGrp="1"/>
          </p:cNvSpPr>
          <p:nvPr>
            <p:ph type="ftr" sz="quarter" idx="11"/>
          </p:nvPr>
        </p:nvSpPr>
        <p:spPr/>
        <p:txBody>
          <a:bodyPr/>
          <a:lstStyle/>
          <a:p>
            <a:r>
              <a:rPr lang="en-US" smtClean="0"/>
              <a:t>bothainah - 433925671</a:t>
            </a:r>
            <a:endParaRPr lang="en-US"/>
          </a:p>
        </p:txBody>
      </p:sp>
      <p:sp>
        <p:nvSpPr>
          <p:cNvPr id="6" name="Slide Number Placeholder 5"/>
          <p:cNvSpPr>
            <a:spLocks noGrp="1"/>
          </p:cNvSpPr>
          <p:nvPr>
            <p:ph type="sldNum" sz="quarter" idx="12"/>
          </p:nvPr>
        </p:nvSpPr>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2510496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ar-SA" smtClean="0"/>
              <a:t>انقر لتحرير نمط العنوان الرئيسي</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smtClean="0"/>
              <a:t>انقر لتحرير أنماط النص الرئيسي</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42B7284F-32F1-4727-ACE2-3C77BCEDDABD}" type="datetime1">
              <a:rPr lang="en-US" smtClean="0"/>
              <a:t>2/28/2015</a:t>
            </a:fld>
            <a:endParaRPr lang="en-US"/>
          </a:p>
        </p:txBody>
      </p:sp>
      <p:sp>
        <p:nvSpPr>
          <p:cNvPr id="5" name="Footer Placeholder 4"/>
          <p:cNvSpPr>
            <a:spLocks noGrp="1"/>
          </p:cNvSpPr>
          <p:nvPr>
            <p:ph type="ftr" sz="quarter" idx="11"/>
          </p:nvPr>
        </p:nvSpPr>
        <p:spPr/>
        <p:txBody>
          <a:bodyPr/>
          <a:lstStyle/>
          <a:p>
            <a:r>
              <a:rPr lang="en-US" smtClean="0"/>
              <a:t>bothainah - 433925671</a:t>
            </a:r>
            <a:endParaRPr lang="en-US"/>
          </a:p>
        </p:txBody>
      </p:sp>
      <p:sp>
        <p:nvSpPr>
          <p:cNvPr id="6" name="Slide Number Placeholder 5"/>
          <p:cNvSpPr>
            <a:spLocks noGrp="1"/>
          </p:cNvSpPr>
          <p:nvPr>
            <p:ph type="sldNum" sz="quarter" idx="12"/>
          </p:nvPr>
        </p:nvSpPr>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1097176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0AFB78D-0101-44ED-A578-5D85D6353591}" type="datetime1">
              <a:rPr lang="en-US" smtClean="0"/>
              <a:t>2/28/2015</a:t>
            </a:fld>
            <a:endParaRPr lang="en-US"/>
          </a:p>
        </p:txBody>
      </p:sp>
      <p:sp>
        <p:nvSpPr>
          <p:cNvPr id="5" name="Footer Placeholder 4"/>
          <p:cNvSpPr>
            <a:spLocks noGrp="1"/>
          </p:cNvSpPr>
          <p:nvPr>
            <p:ph type="ftr" sz="quarter" idx="11"/>
          </p:nvPr>
        </p:nvSpPr>
        <p:spPr/>
        <p:txBody>
          <a:bodyPr/>
          <a:lstStyle/>
          <a:p>
            <a:r>
              <a:rPr lang="en-US" smtClean="0"/>
              <a:t>bothainah - 433925671</a:t>
            </a:r>
            <a:endParaRPr lang="en-US"/>
          </a:p>
        </p:txBody>
      </p:sp>
      <p:sp>
        <p:nvSpPr>
          <p:cNvPr id="6" name="Slide Number Placeholder 5"/>
          <p:cNvSpPr>
            <a:spLocks noGrp="1"/>
          </p:cNvSpPr>
          <p:nvPr>
            <p:ph type="sldNum" sz="quarter" idx="12"/>
          </p:nvPr>
        </p:nvSpPr>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3471711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ar-SA" smtClean="0"/>
              <a:t>انقر لتحرير نمط العنوان الرئيسي</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ar-SA" smtClean="0"/>
              <a:t>انقر لتحرير أنماط النص الرئيسي</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00B63F78-AE8D-4523-873A-CC7518810534}" type="datetime1">
              <a:rPr lang="en-US" smtClean="0"/>
              <a:t>2/28/2015</a:t>
            </a:fld>
            <a:endParaRPr lang="en-US"/>
          </a:p>
        </p:txBody>
      </p:sp>
      <p:sp>
        <p:nvSpPr>
          <p:cNvPr id="5" name="Footer Placeholder 4"/>
          <p:cNvSpPr>
            <a:spLocks noGrp="1"/>
          </p:cNvSpPr>
          <p:nvPr>
            <p:ph type="ftr" sz="quarter" idx="11"/>
          </p:nvPr>
        </p:nvSpPr>
        <p:spPr/>
        <p:txBody>
          <a:bodyPr/>
          <a:lstStyle/>
          <a:p>
            <a:r>
              <a:rPr lang="en-US" smtClean="0"/>
              <a:t>bothainah - 433925671</a:t>
            </a:r>
            <a:endParaRPr lang="en-US"/>
          </a:p>
        </p:txBody>
      </p:sp>
      <p:sp>
        <p:nvSpPr>
          <p:cNvPr id="6" name="Slide Number Placeholder 5"/>
          <p:cNvSpPr>
            <a:spLocks noGrp="1"/>
          </p:cNvSpPr>
          <p:nvPr>
            <p:ph type="sldNum" sz="quarter" idx="12"/>
          </p:nvPr>
        </p:nvSpPr>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4279703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ar-SA" smtClean="0"/>
              <a:t>انقر لتحرير نمط العنوان الرئيسي</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ar-SA" smtClean="0"/>
              <a:t>انقر لتحرير أنماط النص الرئيسي</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AF0C9885-3AEF-4842-BCCD-83CCDE9B625F}" type="datetime1">
              <a:rPr lang="en-US" smtClean="0"/>
              <a:t>2/28/2015</a:t>
            </a:fld>
            <a:endParaRPr lang="en-US"/>
          </a:p>
        </p:txBody>
      </p:sp>
      <p:sp>
        <p:nvSpPr>
          <p:cNvPr id="5" name="Footer Placeholder 4"/>
          <p:cNvSpPr>
            <a:spLocks noGrp="1"/>
          </p:cNvSpPr>
          <p:nvPr>
            <p:ph type="ftr" sz="quarter" idx="11"/>
          </p:nvPr>
        </p:nvSpPr>
        <p:spPr/>
        <p:txBody>
          <a:bodyPr/>
          <a:lstStyle/>
          <a:p>
            <a:r>
              <a:rPr lang="en-US" smtClean="0"/>
              <a:t>bothainah - 433925671</a:t>
            </a:r>
            <a:endParaRPr lang="en-US"/>
          </a:p>
        </p:txBody>
      </p:sp>
      <p:sp>
        <p:nvSpPr>
          <p:cNvPr id="6" name="Slide Number Placeholder 5"/>
          <p:cNvSpPr>
            <a:spLocks noGrp="1"/>
          </p:cNvSpPr>
          <p:nvPr>
            <p:ph type="sldNum" sz="quarter" idx="12"/>
          </p:nvPr>
        </p:nvSpPr>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1293457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B4BF35A0-5C61-4537-88A4-E58DB17815C5}" type="datetime1">
              <a:rPr lang="en-US" smtClean="0"/>
              <a:t>2/28/2015</a:t>
            </a:fld>
            <a:endParaRPr lang="en-US"/>
          </a:p>
        </p:txBody>
      </p:sp>
      <p:sp>
        <p:nvSpPr>
          <p:cNvPr id="5" name="Footer Placeholder 4"/>
          <p:cNvSpPr>
            <a:spLocks noGrp="1"/>
          </p:cNvSpPr>
          <p:nvPr>
            <p:ph type="ftr" sz="quarter" idx="11"/>
          </p:nvPr>
        </p:nvSpPr>
        <p:spPr/>
        <p:txBody>
          <a:bodyPr/>
          <a:lstStyle/>
          <a:p>
            <a:r>
              <a:rPr lang="en-US" smtClean="0"/>
              <a:t>bothainah - 433925671</a:t>
            </a:r>
            <a:endParaRPr lang="en-US"/>
          </a:p>
        </p:txBody>
      </p:sp>
      <p:sp>
        <p:nvSpPr>
          <p:cNvPr id="6" name="Slide Number Placeholder 5"/>
          <p:cNvSpPr>
            <a:spLocks noGrp="1"/>
          </p:cNvSpPr>
          <p:nvPr>
            <p:ph type="sldNum" sz="quarter" idx="12"/>
          </p:nvPr>
        </p:nvSpPr>
        <p:spPr/>
        <p:txBody>
          <a:bodyPr/>
          <a:lstStyle/>
          <a:p>
            <a:fld id="{67F8A2CD-7DD8-4127-9F47-D9B5CF961EF2}"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ar-SA" smtClean="0"/>
              <a:t>انقر لتحرير نمط العنوان الرئيسي</a:t>
            </a:r>
            <a:endParaRPr lang="en-US" dirty="0"/>
          </a:p>
        </p:txBody>
      </p:sp>
    </p:spTree>
    <p:extLst>
      <p:ext uri="{BB962C8B-B14F-4D97-AF65-F5344CB8AC3E}">
        <p14:creationId xmlns:p14="http://schemas.microsoft.com/office/powerpoint/2010/main" val="2960679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C25E90D5-6BD3-4CA3-A691-CCE55B994CBD}" type="datetime1">
              <a:rPr lang="en-US" smtClean="0"/>
              <a:t>2/28/2015</a:t>
            </a:fld>
            <a:endParaRPr lang="en-US"/>
          </a:p>
        </p:txBody>
      </p:sp>
      <p:sp>
        <p:nvSpPr>
          <p:cNvPr id="5" name="Footer Placeholder 4"/>
          <p:cNvSpPr>
            <a:spLocks noGrp="1"/>
          </p:cNvSpPr>
          <p:nvPr>
            <p:ph type="ftr" sz="quarter" idx="11"/>
          </p:nvPr>
        </p:nvSpPr>
        <p:spPr/>
        <p:txBody>
          <a:bodyPr/>
          <a:lstStyle/>
          <a:p>
            <a:r>
              <a:rPr lang="en-US" smtClean="0"/>
              <a:t>bothainah - 433925671</a:t>
            </a:r>
            <a:endParaRPr lang="en-US"/>
          </a:p>
        </p:txBody>
      </p:sp>
      <p:sp>
        <p:nvSpPr>
          <p:cNvPr id="6" name="Slide Number Placeholder 5"/>
          <p:cNvSpPr>
            <a:spLocks noGrp="1"/>
          </p:cNvSpPr>
          <p:nvPr>
            <p:ph type="sldNum" sz="quarter" idx="12"/>
          </p:nvPr>
        </p:nvSpPr>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2936991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p:txBody>
          <a:bodyPr anchor="ct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FB450F67-6770-47B6-B834-0E4AA35BAC86}" type="datetime1">
              <a:rPr lang="en-US" smtClean="0"/>
              <a:t>2/28/2015</a:t>
            </a:fld>
            <a:endParaRPr lang="en-US"/>
          </a:p>
        </p:txBody>
      </p:sp>
      <p:sp>
        <p:nvSpPr>
          <p:cNvPr id="5" name="Footer Placeholder 4"/>
          <p:cNvSpPr>
            <a:spLocks noGrp="1"/>
          </p:cNvSpPr>
          <p:nvPr>
            <p:ph type="ftr" sz="quarter" idx="11"/>
          </p:nvPr>
        </p:nvSpPr>
        <p:spPr/>
        <p:txBody>
          <a:bodyPr/>
          <a:lstStyle/>
          <a:p>
            <a:r>
              <a:rPr lang="en-US" smtClean="0"/>
              <a:t>bothainah - 433925671</a:t>
            </a:r>
            <a:endParaRPr lang="en-US"/>
          </a:p>
        </p:txBody>
      </p:sp>
      <p:sp>
        <p:nvSpPr>
          <p:cNvPr id="6" name="Slide Number Placeholder 5"/>
          <p:cNvSpPr>
            <a:spLocks noGrp="1"/>
          </p:cNvSpPr>
          <p:nvPr>
            <p:ph type="sldNum" sz="quarter" idx="12"/>
          </p:nvPr>
        </p:nvSpPr>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387545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E52BACB6-93AB-46A9-94B2-1FB4C8786844}" type="datetime1">
              <a:rPr lang="en-US" smtClean="0"/>
              <a:t>2/28/2015</a:t>
            </a:fld>
            <a:endParaRPr lang="en-US"/>
          </a:p>
        </p:txBody>
      </p:sp>
      <p:sp>
        <p:nvSpPr>
          <p:cNvPr id="5" name="Footer Placeholder 4"/>
          <p:cNvSpPr>
            <a:spLocks noGrp="1"/>
          </p:cNvSpPr>
          <p:nvPr>
            <p:ph type="ftr" sz="quarter" idx="11"/>
          </p:nvPr>
        </p:nvSpPr>
        <p:spPr/>
        <p:txBody>
          <a:bodyPr/>
          <a:lstStyle/>
          <a:p>
            <a:r>
              <a:rPr lang="en-US" smtClean="0"/>
              <a:t>bothainah - 433925671</a:t>
            </a:r>
            <a:endParaRPr lang="en-US"/>
          </a:p>
        </p:txBody>
      </p:sp>
      <p:sp>
        <p:nvSpPr>
          <p:cNvPr id="6" name="Slide Number Placeholder 5"/>
          <p:cNvSpPr>
            <a:spLocks noGrp="1"/>
          </p:cNvSpPr>
          <p:nvPr>
            <p:ph type="sldNum" sz="quarter" idx="12"/>
          </p:nvPr>
        </p:nvSpPr>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886764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DDC62F98-D0F6-45BB-A8D1-12B16EC07735}" type="datetime1">
              <a:rPr lang="en-US" smtClean="0"/>
              <a:t>2/28/2015</a:t>
            </a:fld>
            <a:endParaRPr lang="en-US"/>
          </a:p>
        </p:txBody>
      </p:sp>
      <p:sp>
        <p:nvSpPr>
          <p:cNvPr id="6" name="Footer Placeholder 5"/>
          <p:cNvSpPr>
            <a:spLocks noGrp="1"/>
          </p:cNvSpPr>
          <p:nvPr>
            <p:ph type="ftr" sz="quarter" idx="11"/>
          </p:nvPr>
        </p:nvSpPr>
        <p:spPr/>
        <p:txBody>
          <a:bodyPr/>
          <a:lstStyle/>
          <a:p>
            <a:r>
              <a:rPr lang="en-US" smtClean="0"/>
              <a:t>bothainah - 433925671</a:t>
            </a:r>
            <a:endParaRPr lang="en-US"/>
          </a:p>
        </p:txBody>
      </p:sp>
      <p:sp>
        <p:nvSpPr>
          <p:cNvPr id="7" name="Slide Number Placeholder 6"/>
          <p:cNvSpPr>
            <a:spLocks noGrp="1"/>
          </p:cNvSpPr>
          <p:nvPr>
            <p:ph type="sldNum" sz="quarter" idx="12"/>
          </p:nvPr>
        </p:nvSpPr>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2202699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250217DA-48BA-45FD-86C2-01399EF5C377}" type="datetime1">
              <a:rPr lang="en-US" smtClean="0"/>
              <a:t>2/28/2015</a:t>
            </a:fld>
            <a:endParaRPr lang="en-US"/>
          </a:p>
        </p:txBody>
      </p:sp>
      <p:sp>
        <p:nvSpPr>
          <p:cNvPr id="8" name="Footer Placeholder 7"/>
          <p:cNvSpPr>
            <a:spLocks noGrp="1"/>
          </p:cNvSpPr>
          <p:nvPr>
            <p:ph type="ftr" sz="quarter" idx="11"/>
          </p:nvPr>
        </p:nvSpPr>
        <p:spPr/>
        <p:txBody>
          <a:bodyPr/>
          <a:lstStyle/>
          <a:p>
            <a:r>
              <a:rPr lang="en-US" smtClean="0"/>
              <a:t>bothainah - 433925671</a:t>
            </a:r>
            <a:endParaRPr lang="en-US"/>
          </a:p>
        </p:txBody>
      </p:sp>
      <p:sp>
        <p:nvSpPr>
          <p:cNvPr id="9" name="Slide Number Placeholder 8"/>
          <p:cNvSpPr>
            <a:spLocks noGrp="1"/>
          </p:cNvSpPr>
          <p:nvPr>
            <p:ph type="sldNum" sz="quarter" idx="12"/>
          </p:nvPr>
        </p:nvSpPr>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749854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fld id="{FEE74E2D-D16C-4DC1-9C2A-56FC5504613B}" type="datetime1">
              <a:rPr lang="en-US" smtClean="0"/>
              <a:t>2/28/2015</a:t>
            </a:fld>
            <a:endParaRPr lang="en-US"/>
          </a:p>
        </p:txBody>
      </p:sp>
      <p:sp>
        <p:nvSpPr>
          <p:cNvPr id="4" name="Footer Placeholder 3"/>
          <p:cNvSpPr>
            <a:spLocks noGrp="1"/>
          </p:cNvSpPr>
          <p:nvPr>
            <p:ph type="ftr" sz="quarter" idx="11"/>
          </p:nvPr>
        </p:nvSpPr>
        <p:spPr/>
        <p:txBody>
          <a:bodyPr/>
          <a:lstStyle/>
          <a:p>
            <a:r>
              <a:rPr lang="en-US" smtClean="0"/>
              <a:t>bothainah - 433925671</a:t>
            </a:r>
            <a:endParaRPr lang="en-US"/>
          </a:p>
        </p:txBody>
      </p:sp>
      <p:sp>
        <p:nvSpPr>
          <p:cNvPr id="5" name="Slide Number Placeholder 4"/>
          <p:cNvSpPr>
            <a:spLocks noGrp="1"/>
          </p:cNvSpPr>
          <p:nvPr>
            <p:ph type="sldNum" sz="quarter" idx="12"/>
          </p:nvPr>
        </p:nvSpPr>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3997072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762DA65E-7EB6-47FA-9058-0E71E24E39C4}" type="datetime1">
              <a:rPr lang="en-US" smtClean="0"/>
              <a:t>2/28/2015</a:t>
            </a:fld>
            <a:endParaRPr lang="en-US"/>
          </a:p>
        </p:txBody>
      </p:sp>
      <p:sp>
        <p:nvSpPr>
          <p:cNvPr id="3" name="Footer Placeholder 2"/>
          <p:cNvSpPr>
            <a:spLocks noGrp="1"/>
          </p:cNvSpPr>
          <p:nvPr>
            <p:ph type="ftr" sz="quarter" idx="11"/>
          </p:nvPr>
        </p:nvSpPr>
        <p:spPr/>
        <p:txBody>
          <a:bodyPr/>
          <a:lstStyle/>
          <a:p>
            <a:r>
              <a:rPr lang="en-US" smtClean="0"/>
              <a:t>bothainah - 433925671</a:t>
            </a:r>
            <a:endParaRPr lang="en-US"/>
          </a:p>
        </p:txBody>
      </p:sp>
      <p:sp>
        <p:nvSpPr>
          <p:cNvPr id="4" name="Slide Number Placeholder 3"/>
          <p:cNvSpPr>
            <a:spLocks noGrp="1"/>
          </p:cNvSpPr>
          <p:nvPr>
            <p:ph type="sldNum" sz="quarter" idx="12"/>
          </p:nvPr>
        </p:nvSpPr>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1048070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BE69D10D-E97C-4BB8-8DFE-1B739F628553}" type="datetime1">
              <a:rPr lang="en-US" smtClean="0"/>
              <a:t>2/28/2015</a:t>
            </a:fld>
            <a:endParaRPr lang="en-US"/>
          </a:p>
        </p:txBody>
      </p:sp>
      <p:sp>
        <p:nvSpPr>
          <p:cNvPr id="6" name="Footer Placeholder 5"/>
          <p:cNvSpPr>
            <a:spLocks noGrp="1"/>
          </p:cNvSpPr>
          <p:nvPr>
            <p:ph type="ftr" sz="quarter" idx="11"/>
          </p:nvPr>
        </p:nvSpPr>
        <p:spPr/>
        <p:txBody>
          <a:bodyPr/>
          <a:lstStyle/>
          <a:p>
            <a:r>
              <a:rPr lang="en-US" smtClean="0"/>
              <a:t>bothainah - 433925671</a:t>
            </a:r>
            <a:endParaRPr lang="en-US"/>
          </a:p>
        </p:txBody>
      </p:sp>
      <p:sp>
        <p:nvSpPr>
          <p:cNvPr id="7" name="Slide Number Placeholder 6"/>
          <p:cNvSpPr>
            <a:spLocks noGrp="1"/>
          </p:cNvSpPr>
          <p:nvPr>
            <p:ph type="sldNum" sz="quarter" idx="12"/>
          </p:nvPr>
        </p:nvSpPr>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2176002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ar-SA" smtClean="0"/>
              <a:t>انقر لتحرير نمط العنوان الرئيسي</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AAE314BB-8360-4B59-A0C4-7835CC06C9C6}" type="datetime1">
              <a:rPr lang="en-US" smtClean="0"/>
              <a:t>2/28/2015</a:t>
            </a:fld>
            <a:endParaRPr lang="en-US"/>
          </a:p>
        </p:txBody>
      </p:sp>
      <p:sp>
        <p:nvSpPr>
          <p:cNvPr id="6" name="Footer Placeholder 5"/>
          <p:cNvSpPr>
            <a:spLocks noGrp="1"/>
          </p:cNvSpPr>
          <p:nvPr>
            <p:ph type="ftr" sz="quarter" idx="11"/>
          </p:nvPr>
        </p:nvSpPr>
        <p:spPr/>
        <p:txBody>
          <a:bodyPr/>
          <a:lstStyle/>
          <a:p>
            <a:r>
              <a:rPr lang="en-US" smtClean="0"/>
              <a:t>bothainah - 433925671</a:t>
            </a:r>
            <a:endParaRPr lang="en-US"/>
          </a:p>
        </p:txBody>
      </p:sp>
      <p:sp>
        <p:nvSpPr>
          <p:cNvPr id="7" name="Slide Number Placeholder 6"/>
          <p:cNvSpPr>
            <a:spLocks noGrp="1"/>
          </p:cNvSpPr>
          <p:nvPr>
            <p:ph type="sldNum" sz="quarter" idx="12"/>
          </p:nvPr>
        </p:nvSpPr>
        <p:spPr/>
        <p:txBody>
          <a:bodyPr/>
          <a:lstStyle/>
          <a:p>
            <a:fld id="{67F8A2CD-7DD8-4127-9F47-D9B5CF961EF2}" type="slidenum">
              <a:rPr lang="en-US" smtClean="0"/>
              <a:t>‹#›</a:t>
            </a:fld>
            <a:endParaRPr lang="en-US"/>
          </a:p>
        </p:txBody>
      </p:sp>
    </p:spTree>
    <p:extLst>
      <p:ext uri="{BB962C8B-B14F-4D97-AF65-F5344CB8AC3E}">
        <p14:creationId xmlns:p14="http://schemas.microsoft.com/office/powerpoint/2010/main" val="1538043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DD49332-E790-4C67-B60B-A4C07ECF616D}" type="datetime1">
              <a:rPr lang="en-US" smtClean="0"/>
              <a:t>2/28/2015</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smtClean="0"/>
              <a:t>bothainah - 433925671</a:t>
            </a:r>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7F8A2CD-7DD8-4127-9F47-D9B5CF961EF2}" type="slidenum">
              <a:rPr lang="en-US" smtClean="0"/>
              <a:t>‹#›</a:t>
            </a:fld>
            <a:endParaRPr lang="en-US"/>
          </a:p>
        </p:txBody>
      </p:sp>
    </p:spTree>
    <p:extLst>
      <p:ext uri="{BB962C8B-B14F-4D97-AF65-F5344CB8AC3E}">
        <p14:creationId xmlns:p14="http://schemas.microsoft.com/office/powerpoint/2010/main" val="2452047143"/>
      </p:ext>
    </p:extLst>
  </p:cSld>
  <p:clrMap bg1="dk1" tx1="lt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adobe.com/inspire/2013/09/camera-raw-filter-photoshop.htm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helpx.adobe.com/x-productkb/multi/camera-raw-plug-in-installer.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helpx.adobe.com/content/help/en/x-productkb/multi/camera-raw-plug-in-installer/_jcr_content/main-pars/download/file.res/CameraRaw_8_7_1.zip"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10904" y="2439585"/>
            <a:ext cx="10515600" cy="1325563"/>
          </a:xfrm>
        </p:spPr>
        <p:txBody>
          <a:bodyPr>
            <a:normAutofit/>
          </a:bodyPr>
          <a:lstStyle/>
          <a:p>
            <a:pPr algn="ctr"/>
            <a:r>
              <a:rPr lang="en-US" sz="8000" b="1" dirty="0" smtClean="0"/>
              <a:t>Filter Camera RAW </a:t>
            </a:r>
            <a:endParaRPr lang="en-US" sz="8000" b="1" dirty="0"/>
          </a:p>
        </p:txBody>
      </p:sp>
      <p:sp>
        <p:nvSpPr>
          <p:cNvPr id="6" name="مستطيل 5"/>
          <p:cNvSpPr/>
          <p:nvPr/>
        </p:nvSpPr>
        <p:spPr>
          <a:xfrm>
            <a:off x="4606605" y="3765148"/>
            <a:ext cx="2924198" cy="369332"/>
          </a:xfrm>
          <a:prstGeom prst="rect">
            <a:avLst/>
          </a:prstGeom>
        </p:spPr>
        <p:txBody>
          <a:bodyPr wrap="none">
            <a:spAutoFit/>
          </a:bodyPr>
          <a:lstStyle/>
          <a:p>
            <a:r>
              <a:rPr lang="ar-SA" b="1" dirty="0"/>
              <a:t> بثينة عبدالله الكثيري</a:t>
            </a:r>
            <a:r>
              <a:rPr lang="en-US" b="1" dirty="0"/>
              <a:t>- 433925671</a:t>
            </a:r>
            <a:endParaRPr lang="en-US" b="1" dirty="0"/>
          </a:p>
        </p:txBody>
      </p:sp>
    </p:spTree>
    <p:extLst>
      <p:ext uri="{BB962C8B-B14F-4D97-AF65-F5344CB8AC3E}">
        <p14:creationId xmlns:p14="http://schemas.microsoft.com/office/powerpoint/2010/main" val="115242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104" b="4898"/>
          <a:stretch/>
        </p:blipFill>
        <p:spPr>
          <a:xfrm>
            <a:off x="87182" y="0"/>
            <a:ext cx="12104818" cy="6465627"/>
          </a:xfrm>
          <a:prstGeom prst="rect">
            <a:avLst/>
          </a:prstGeom>
        </p:spPr>
      </p:pic>
      <p:sp>
        <p:nvSpPr>
          <p:cNvPr id="3" name="إطار 2"/>
          <p:cNvSpPr/>
          <p:nvPr/>
        </p:nvSpPr>
        <p:spPr>
          <a:xfrm>
            <a:off x="9430603" y="2183642"/>
            <a:ext cx="2761397" cy="25930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1666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3"/>
          <a:srcRect l="211" b="4524"/>
          <a:stretch/>
        </p:blipFill>
        <p:spPr>
          <a:xfrm>
            <a:off x="0" y="0"/>
            <a:ext cx="12192000" cy="6558362"/>
          </a:xfrm>
          <a:prstGeom prst="rect">
            <a:avLst/>
          </a:prstGeom>
        </p:spPr>
      </p:pic>
    </p:spTree>
    <p:extLst>
      <p:ext uri="{BB962C8B-B14F-4D97-AF65-F5344CB8AC3E}">
        <p14:creationId xmlns:p14="http://schemas.microsoft.com/office/powerpoint/2010/main" val="786232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106" b="5084"/>
          <a:stretch/>
        </p:blipFill>
        <p:spPr>
          <a:xfrm>
            <a:off x="0" y="0"/>
            <a:ext cx="12219438" cy="6527727"/>
          </a:xfrm>
          <a:prstGeom prst="rect">
            <a:avLst/>
          </a:prstGeom>
        </p:spPr>
      </p:pic>
      <p:sp>
        <p:nvSpPr>
          <p:cNvPr id="3" name="إطار 2"/>
          <p:cNvSpPr/>
          <p:nvPr/>
        </p:nvSpPr>
        <p:spPr>
          <a:xfrm>
            <a:off x="9444251" y="2033516"/>
            <a:ext cx="2747749" cy="7096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22071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b="5084"/>
          <a:stretch/>
        </p:blipFill>
        <p:spPr>
          <a:xfrm>
            <a:off x="0" y="0"/>
            <a:ext cx="12218199" cy="6520218"/>
          </a:xfrm>
          <a:prstGeom prst="rect">
            <a:avLst/>
          </a:prstGeom>
        </p:spPr>
      </p:pic>
      <p:sp>
        <p:nvSpPr>
          <p:cNvPr id="3" name="إطار 2"/>
          <p:cNvSpPr/>
          <p:nvPr/>
        </p:nvSpPr>
        <p:spPr>
          <a:xfrm>
            <a:off x="11218460" y="1815152"/>
            <a:ext cx="341194" cy="31389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إطار 3"/>
          <p:cNvSpPr/>
          <p:nvPr/>
        </p:nvSpPr>
        <p:spPr>
          <a:xfrm>
            <a:off x="11409528" y="5691116"/>
            <a:ext cx="395785" cy="35484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إطار 4"/>
          <p:cNvSpPr/>
          <p:nvPr/>
        </p:nvSpPr>
        <p:spPr>
          <a:xfrm>
            <a:off x="4312693" y="272955"/>
            <a:ext cx="3671247" cy="4572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1084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211" b="5084"/>
          <a:stretch/>
        </p:blipFill>
        <p:spPr>
          <a:xfrm>
            <a:off x="0" y="0"/>
            <a:ext cx="12219438" cy="6534588"/>
          </a:xfrm>
          <a:prstGeom prst="rect">
            <a:avLst/>
          </a:prstGeom>
        </p:spPr>
      </p:pic>
      <p:sp>
        <p:nvSpPr>
          <p:cNvPr id="3" name="إطار 2"/>
          <p:cNvSpPr/>
          <p:nvPr/>
        </p:nvSpPr>
        <p:spPr>
          <a:xfrm>
            <a:off x="2224585" y="259307"/>
            <a:ext cx="423081" cy="4913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إطار 3"/>
          <p:cNvSpPr/>
          <p:nvPr/>
        </p:nvSpPr>
        <p:spPr>
          <a:xfrm>
            <a:off x="9389660" y="5104263"/>
            <a:ext cx="2802340" cy="39578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8675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211" b="5084"/>
          <a:stretch/>
        </p:blipFill>
        <p:spPr>
          <a:xfrm>
            <a:off x="0" y="-1"/>
            <a:ext cx="12192000" cy="6519915"/>
          </a:xfrm>
          <a:prstGeom prst="rect">
            <a:avLst/>
          </a:prstGeom>
        </p:spPr>
      </p:pic>
    </p:spTree>
    <p:extLst>
      <p:ext uri="{BB962C8B-B14F-4D97-AF65-F5344CB8AC3E}">
        <p14:creationId xmlns:p14="http://schemas.microsoft.com/office/powerpoint/2010/main" val="3583655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420" b="5271"/>
          <a:stretch/>
        </p:blipFill>
        <p:spPr>
          <a:xfrm>
            <a:off x="0" y="0"/>
            <a:ext cx="12139862" cy="6492922"/>
          </a:xfrm>
          <a:prstGeom prst="rect">
            <a:avLst/>
          </a:prstGeom>
        </p:spPr>
      </p:pic>
      <p:sp>
        <p:nvSpPr>
          <p:cNvPr id="3" name="إطار 2"/>
          <p:cNvSpPr/>
          <p:nvPr/>
        </p:nvSpPr>
        <p:spPr>
          <a:xfrm>
            <a:off x="9294125" y="1951630"/>
            <a:ext cx="2897875" cy="65509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61920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211" b="4711"/>
          <a:stretch/>
        </p:blipFill>
        <p:spPr>
          <a:xfrm>
            <a:off x="0" y="0"/>
            <a:ext cx="12221085" cy="6561161"/>
          </a:xfrm>
          <a:prstGeom prst="rect">
            <a:avLst/>
          </a:prstGeom>
        </p:spPr>
      </p:pic>
      <p:sp>
        <p:nvSpPr>
          <p:cNvPr id="3" name="إطار 2"/>
          <p:cNvSpPr/>
          <p:nvPr/>
        </p:nvSpPr>
        <p:spPr>
          <a:xfrm>
            <a:off x="9485194" y="2006221"/>
            <a:ext cx="2706806" cy="68238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59099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211" b="5084"/>
          <a:stretch/>
        </p:blipFill>
        <p:spPr>
          <a:xfrm>
            <a:off x="-1" y="0"/>
            <a:ext cx="12224467" cy="6537278"/>
          </a:xfrm>
          <a:prstGeom prst="rect">
            <a:avLst/>
          </a:prstGeom>
        </p:spPr>
      </p:pic>
    </p:spTree>
    <p:extLst>
      <p:ext uri="{BB962C8B-B14F-4D97-AF65-F5344CB8AC3E}">
        <p14:creationId xmlns:p14="http://schemas.microsoft.com/office/powerpoint/2010/main" val="108149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316" b="5271"/>
          <a:stretch/>
        </p:blipFill>
        <p:spPr>
          <a:xfrm>
            <a:off x="0" y="0"/>
            <a:ext cx="12235669" cy="6537278"/>
          </a:xfrm>
          <a:prstGeom prst="rect">
            <a:avLst/>
          </a:prstGeom>
        </p:spPr>
      </p:pic>
    </p:spTree>
    <p:extLst>
      <p:ext uri="{BB962C8B-B14F-4D97-AF65-F5344CB8AC3E}">
        <p14:creationId xmlns:p14="http://schemas.microsoft.com/office/powerpoint/2010/main" val="3013104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50459" y="1612161"/>
            <a:ext cx="11077433" cy="4524315"/>
          </a:xfrm>
          <a:prstGeom prst="rect">
            <a:avLst/>
          </a:prstGeom>
        </p:spPr>
        <p:txBody>
          <a:bodyPr wrap="square">
            <a:spAutoFit/>
          </a:bodyPr>
          <a:lstStyle/>
          <a:p>
            <a:pPr marL="285750" indent="-285750">
              <a:buFont typeface="Arial" panose="020B0604020202020204" pitchFamily="34" charset="0"/>
              <a:buChar char="•"/>
            </a:pPr>
            <a:r>
              <a:rPr lang="en-US" sz="3600" dirty="0"/>
              <a:t>Importance filter RAW for digital Photographers.</a:t>
            </a:r>
          </a:p>
          <a:p>
            <a:pPr marL="285750" indent="-285750">
              <a:buFont typeface="Arial" panose="020B0604020202020204" pitchFamily="34" charset="0"/>
              <a:buChar char="•"/>
            </a:pPr>
            <a:r>
              <a:rPr lang="en-US" sz="3600" dirty="0" smtClean="0"/>
              <a:t>Installation</a:t>
            </a:r>
            <a:r>
              <a:rPr lang="en-US" sz="3600" dirty="0"/>
              <a:t>.</a:t>
            </a:r>
          </a:p>
          <a:p>
            <a:pPr marL="285750" indent="-285750">
              <a:buFont typeface="Wingdings" panose="05000000000000000000" pitchFamily="2" charset="2"/>
              <a:buChar char="§"/>
            </a:pPr>
            <a:r>
              <a:rPr lang="en-US" sz="3600" dirty="0" smtClean="0"/>
              <a:t>Basic.</a:t>
            </a:r>
            <a:endParaRPr lang="en-US" sz="3600" dirty="0"/>
          </a:p>
          <a:p>
            <a:pPr marL="285750" indent="-285750">
              <a:buFont typeface="Wingdings" panose="05000000000000000000" pitchFamily="2" charset="2"/>
              <a:buChar char="§"/>
            </a:pPr>
            <a:r>
              <a:rPr lang="en-US" sz="3600" dirty="0"/>
              <a:t>Spot </a:t>
            </a:r>
            <a:r>
              <a:rPr lang="en-US" sz="3600" dirty="0" smtClean="0"/>
              <a:t>Removal.</a:t>
            </a:r>
            <a:endParaRPr lang="en-US" sz="3600" dirty="0"/>
          </a:p>
          <a:p>
            <a:pPr marL="285750" indent="-285750">
              <a:buFont typeface="Wingdings" panose="05000000000000000000" pitchFamily="2" charset="2"/>
              <a:buChar char="§"/>
            </a:pPr>
            <a:r>
              <a:rPr lang="en-US" sz="3600" dirty="0"/>
              <a:t>Noise </a:t>
            </a:r>
            <a:r>
              <a:rPr lang="en-US" sz="3600" dirty="0" smtClean="0"/>
              <a:t>Reduction.</a:t>
            </a:r>
            <a:endParaRPr lang="en-US" sz="3600" dirty="0"/>
          </a:p>
          <a:p>
            <a:pPr marL="285750" indent="-285750">
              <a:buFont typeface="Wingdings" panose="05000000000000000000" pitchFamily="2" charset="2"/>
              <a:buChar char="§"/>
            </a:pPr>
            <a:r>
              <a:rPr lang="en-US" sz="3600" dirty="0" smtClean="0"/>
              <a:t>Snapshots.</a:t>
            </a:r>
            <a:endParaRPr lang="en-US" sz="3600" dirty="0"/>
          </a:p>
          <a:p>
            <a:pPr marL="285750" indent="-285750">
              <a:buFont typeface="Wingdings" panose="05000000000000000000" pitchFamily="2" charset="2"/>
              <a:buChar char="§"/>
            </a:pPr>
            <a:r>
              <a:rPr lang="en-US" sz="3600" dirty="0" smtClean="0"/>
              <a:t>Presets.</a:t>
            </a:r>
          </a:p>
          <a:p>
            <a:endParaRPr lang="en-US" sz="3600" dirty="0"/>
          </a:p>
        </p:txBody>
      </p:sp>
      <p:sp>
        <p:nvSpPr>
          <p:cNvPr id="3" name="مستطيل 2"/>
          <p:cNvSpPr/>
          <p:nvPr/>
        </p:nvSpPr>
        <p:spPr>
          <a:xfrm>
            <a:off x="550459" y="470467"/>
            <a:ext cx="2704303" cy="923330"/>
          </a:xfrm>
          <a:prstGeom prst="rect">
            <a:avLst/>
          </a:prstGeom>
        </p:spPr>
        <p:txBody>
          <a:bodyPr wrap="square">
            <a:spAutoFit/>
          </a:bodyPr>
          <a:lstStyle/>
          <a:p>
            <a:r>
              <a:rPr lang="en-US" sz="5400" b="1" dirty="0"/>
              <a:t>Outlines</a:t>
            </a:r>
          </a:p>
        </p:txBody>
      </p:sp>
    </p:spTree>
    <p:extLst>
      <p:ext uri="{BB962C8B-B14F-4D97-AF65-F5344CB8AC3E}">
        <p14:creationId xmlns:p14="http://schemas.microsoft.com/office/powerpoint/2010/main" val="3381385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106" b="5644"/>
          <a:stretch/>
        </p:blipFill>
        <p:spPr>
          <a:xfrm>
            <a:off x="-1" y="0"/>
            <a:ext cx="12232809" cy="6496334"/>
          </a:xfrm>
          <a:prstGeom prst="rect">
            <a:avLst/>
          </a:prstGeom>
        </p:spPr>
      </p:pic>
      <p:sp>
        <p:nvSpPr>
          <p:cNvPr id="3" name="إطار 2"/>
          <p:cNvSpPr/>
          <p:nvPr/>
        </p:nvSpPr>
        <p:spPr>
          <a:xfrm>
            <a:off x="3234519" y="368490"/>
            <a:ext cx="300251" cy="3002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26954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316" b="5457"/>
          <a:stretch/>
        </p:blipFill>
        <p:spPr>
          <a:xfrm>
            <a:off x="0" y="0"/>
            <a:ext cx="12157438" cy="6482687"/>
          </a:xfrm>
          <a:prstGeom prst="rect">
            <a:avLst/>
          </a:prstGeom>
        </p:spPr>
      </p:pic>
      <p:sp>
        <p:nvSpPr>
          <p:cNvPr id="3" name="إطار 2"/>
          <p:cNvSpPr/>
          <p:nvPr/>
        </p:nvSpPr>
        <p:spPr>
          <a:xfrm>
            <a:off x="9935570" y="2019869"/>
            <a:ext cx="1705970" cy="4640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11620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211" b="5271"/>
          <a:stretch/>
        </p:blipFill>
        <p:spPr>
          <a:xfrm>
            <a:off x="0" y="0"/>
            <a:ext cx="12222972" cy="6523630"/>
          </a:xfrm>
          <a:prstGeom prst="rect">
            <a:avLst/>
          </a:prstGeom>
        </p:spPr>
      </p:pic>
      <p:sp>
        <p:nvSpPr>
          <p:cNvPr id="3" name="إطار 2"/>
          <p:cNvSpPr/>
          <p:nvPr/>
        </p:nvSpPr>
        <p:spPr>
          <a:xfrm>
            <a:off x="9990161" y="2047164"/>
            <a:ext cx="1665027" cy="42308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38897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38303" y="3064893"/>
            <a:ext cx="8514879" cy="2031325"/>
          </a:xfrm>
          <a:prstGeom prst="rect">
            <a:avLst/>
          </a:prstGeom>
        </p:spPr>
        <p:txBody>
          <a:bodyPr wrap="square">
            <a:spAutoFit/>
          </a:bodyPr>
          <a:lstStyle/>
          <a:p>
            <a:r>
              <a:rPr lang="en-US" dirty="0">
                <a:hlinkClick r:id="rId3"/>
              </a:rPr>
              <a:t>http://</a:t>
            </a:r>
            <a:r>
              <a:rPr lang="en-US" dirty="0" smtClean="0">
                <a:hlinkClick r:id="rId3"/>
              </a:rPr>
              <a:t>www.adobe.com/inspire/2013/09/camera-raw-filter-photoshop.html</a:t>
            </a:r>
            <a:r>
              <a:rPr lang="en-US" dirty="0" smtClean="0"/>
              <a:t>  [1]</a:t>
            </a:r>
          </a:p>
          <a:p>
            <a:r>
              <a:rPr lang="en-US" dirty="0">
                <a:hlinkClick r:id="rId4"/>
              </a:rPr>
              <a:t>https://</a:t>
            </a:r>
            <a:r>
              <a:rPr lang="en-US" dirty="0" smtClean="0">
                <a:hlinkClick r:id="rId4"/>
              </a:rPr>
              <a:t>helpx.adobe.com/x-productkb/multi/camera-raw-plug-in-installer.html</a:t>
            </a:r>
            <a:r>
              <a:rPr lang="en-US" dirty="0" smtClean="0"/>
              <a:t>    [2]</a:t>
            </a:r>
          </a:p>
          <a:p>
            <a:endParaRPr lang="en-US" dirty="0" smtClean="0"/>
          </a:p>
          <a:p>
            <a:endParaRPr lang="en-US" dirty="0"/>
          </a:p>
          <a:p>
            <a:endParaRPr lang="en-US" dirty="0" smtClean="0"/>
          </a:p>
          <a:p>
            <a:endParaRPr lang="en-US" dirty="0"/>
          </a:p>
          <a:p>
            <a:endParaRPr lang="en-US" dirty="0"/>
          </a:p>
        </p:txBody>
      </p:sp>
      <p:sp>
        <p:nvSpPr>
          <p:cNvPr id="3" name="مستطيل 2"/>
          <p:cNvSpPr/>
          <p:nvPr/>
        </p:nvSpPr>
        <p:spPr>
          <a:xfrm>
            <a:off x="629121" y="487485"/>
            <a:ext cx="3888288" cy="923330"/>
          </a:xfrm>
          <a:prstGeom prst="rect">
            <a:avLst/>
          </a:prstGeom>
        </p:spPr>
        <p:txBody>
          <a:bodyPr wrap="square">
            <a:spAutoFit/>
          </a:bodyPr>
          <a:lstStyle/>
          <a:p>
            <a:r>
              <a:rPr lang="en-US" sz="5400" b="1" dirty="0"/>
              <a:t>References</a:t>
            </a:r>
          </a:p>
        </p:txBody>
      </p:sp>
    </p:spTree>
    <p:extLst>
      <p:ext uri="{BB962C8B-B14F-4D97-AF65-F5344CB8AC3E}">
        <p14:creationId xmlns:p14="http://schemas.microsoft.com/office/powerpoint/2010/main" val="1398332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18615" y="272955"/>
            <a:ext cx="10768084" cy="6370975"/>
          </a:xfrm>
          <a:prstGeom prst="rect">
            <a:avLst/>
          </a:prstGeom>
        </p:spPr>
        <p:txBody>
          <a:bodyPr wrap="square">
            <a:spAutoFit/>
          </a:bodyPr>
          <a:lstStyle/>
          <a:p>
            <a:endParaRPr lang="en-US" sz="2400" dirty="0" smtClean="0"/>
          </a:p>
          <a:p>
            <a:r>
              <a:rPr lang="en-US" sz="2400" dirty="0" smtClean="0"/>
              <a:t>Most midrange to high-end digital cameras can capture images as raw data files. That's beneficial because it gives you image-editing flexibility. For example, a photo that seems too dark may actually have detail in the shadows that you can bring out in processing.</a:t>
            </a:r>
            <a:endParaRPr lang="ar-SA" sz="2400" dirty="0" smtClean="0"/>
          </a:p>
          <a:p>
            <a:endParaRPr lang="ar-SA" sz="2400" dirty="0" smtClean="0"/>
          </a:p>
          <a:p>
            <a:r>
              <a:rPr lang="en-US" sz="2400" dirty="0"/>
              <a:t>Before the release of Photoshop CC, you had to run Adobe Camera Raw in a separate window, but now it's also a filter inside Photoshop CC. This change has two key advantages</a:t>
            </a:r>
            <a:r>
              <a:rPr lang="en-US" sz="2400" dirty="0" smtClean="0"/>
              <a:t>:</a:t>
            </a:r>
            <a:endParaRPr lang="ar-SA" sz="2400" dirty="0" smtClean="0"/>
          </a:p>
          <a:p>
            <a:endParaRPr lang="en-US" sz="2400" dirty="0"/>
          </a:p>
          <a:p>
            <a:pPr marL="342900" indent="-342900">
              <a:buFont typeface="Wingdings" panose="05000000000000000000" pitchFamily="2" charset="2"/>
              <a:buChar char="q"/>
            </a:pPr>
            <a:r>
              <a:rPr lang="en-US" sz="2400" dirty="0"/>
              <a:t>You can use the Camera Raw filter on all image file types, not just raw/DNG, TIFF, or JPEG files. Any layer in a Photoshop file is a candidate for the Camera Raw filter</a:t>
            </a:r>
            <a:r>
              <a:rPr lang="en-US" sz="2400" dirty="0" smtClean="0"/>
              <a:t>.</a:t>
            </a:r>
            <a:endParaRPr lang="ar-SA" sz="2400" dirty="0" smtClean="0"/>
          </a:p>
          <a:p>
            <a:endParaRPr lang="en-US" sz="2400" dirty="0"/>
          </a:p>
          <a:p>
            <a:pPr marL="342900" indent="-342900">
              <a:buFont typeface="Wingdings" panose="05000000000000000000" pitchFamily="2" charset="2"/>
              <a:buChar char="q"/>
            </a:pPr>
            <a:r>
              <a:rPr lang="en-US" sz="2400" dirty="0"/>
              <a:t>You can use the Camera Raw filter on images that are already open in Photoshop. Now you no longer have to close an image in Photoshop just to make edits in Adobe Camera Raw</a:t>
            </a:r>
            <a:r>
              <a:rPr lang="en-US" sz="2400" dirty="0" smtClean="0"/>
              <a:t>.</a:t>
            </a:r>
            <a:endParaRPr lang="ar-SA" sz="2400" dirty="0" smtClean="0"/>
          </a:p>
          <a:p>
            <a:r>
              <a:rPr lang="en-US" sz="1000" dirty="0" smtClean="0"/>
              <a:t>[1]</a:t>
            </a:r>
            <a:endParaRPr lang="en-US" sz="1000" dirty="0"/>
          </a:p>
        </p:txBody>
      </p:sp>
    </p:spTree>
    <p:extLst>
      <p:ext uri="{BB962C8B-B14F-4D97-AF65-F5344CB8AC3E}">
        <p14:creationId xmlns:p14="http://schemas.microsoft.com/office/powerpoint/2010/main" val="6353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18447" y="5558389"/>
            <a:ext cx="10818126" cy="646331"/>
          </a:xfrm>
          <a:prstGeom prst="rect">
            <a:avLst/>
          </a:prstGeom>
        </p:spPr>
        <p:txBody>
          <a:bodyPr wrap="square">
            <a:spAutoFit/>
          </a:bodyPr>
          <a:lstStyle/>
          <a:p>
            <a:r>
              <a:rPr lang="en-US" u="sng" dirty="0">
                <a:hlinkClick r:id="rId2"/>
              </a:rPr>
              <a:t>https://helpx.adobe.com/content/help/en/x-productkb/multi/camera-raw-plug-in-installer/_</a:t>
            </a:r>
            <a:r>
              <a:rPr lang="en-US" u="sng" dirty="0" smtClean="0">
                <a:hlinkClick r:id="rId2"/>
              </a:rPr>
              <a:t>jcr_content/main-pars/download/file.res/CameraRaw_8_7_1.zip</a:t>
            </a:r>
            <a:r>
              <a:rPr lang="en-US" u="sng" dirty="0" smtClean="0"/>
              <a:t> </a:t>
            </a:r>
            <a:r>
              <a:rPr lang="en-US" sz="1050" dirty="0" smtClean="0"/>
              <a:t>  [2]</a:t>
            </a:r>
            <a:endParaRPr lang="en-US" sz="1050" dirty="0"/>
          </a:p>
        </p:txBody>
      </p:sp>
      <p:sp>
        <p:nvSpPr>
          <p:cNvPr id="3" name="مستطيل 2"/>
          <p:cNvSpPr/>
          <p:nvPr/>
        </p:nvSpPr>
        <p:spPr>
          <a:xfrm>
            <a:off x="318447" y="553199"/>
            <a:ext cx="10818126" cy="4154984"/>
          </a:xfrm>
          <a:prstGeom prst="rect">
            <a:avLst/>
          </a:prstGeom>
        </p:spPr>
        <p:txBody>
          <a:bodyPr wrap="square">
            <a:spAutoFit/>
          </a:bodyPr>
          <a:lstStyle/>
          <a:p>
            <a:pPr marL="342900" indent="-342900">
              <a:buFont typeface="Wingdings" panose="05000000000000000000" pitchFamily="2" charset="2"/>
              <a:buChar char="Ø"/>
            </a:pPr>
            <a:r>
              <a:rPr lang="en-US" sz="2400" b="1" dirty="0"/>
              <a:t>Windows</a:t>
            </a:r>
          </a:p>
          <a:p>
            <a:pPr marL="342900" indent="-342900">
              <a:buFont typeface="Wingdings" panose="05000000000000000000" pitchFamily="2" charset="2"/>
              <a:buChar char="Ø"/>
            </a:pPr>
            <a:r>
              <a:rPr lang="en-US" sz="2400" b="1" dirty="0"/>
              <a:t>Exit from your Adobe applications.</a:t>
            </a:r>
          </a:p>
          <a:p>
            <a:pPr marL="342900" indent="-342900">
              <a:buFont typeface="Wingdings" panose="05000000000000000000" pitchFamily="2" charset="2"/>
              <a:buChar char="Ø"/>
            </a:pPr>
            <a:endParaRPr lang="en-US" sz="2400" b="1" dirty="0"/>
          </a:p>
          <a:p>
            <a:pPr marL="285750" indent="-285750">
              <a:buFont typeface="Arial" panose="020B0604020202020204" pitchFamily="34" charset="0"/>
              <a:buChar char="•"/>
            </a:pPr>
            <a:r>
              <a:rPr lang="en-US" sz="3200" dirty="0"/>
              <a:t>Double-click the downloaded CameraRaw_8_7_1.zip to unzip it. Windows might unzip the file for you.</a:t>
            </a:r>
          </a:p>
          <a:p>
            <a:pPr marL="285750" indent="-285750">
              <a:buFont typeface="Arial" panose="020B0604020202020204" pitchFamily="34" charset="0"/>
              <a:buChar char="•"/>
            </a:pPr>
            <a:r>
              <a:rPr lang="en-US" sz="3200" dirty="0"/>
              <a:t>Double-click the resulting CameraRaw_8_7.1.exe file to start the installer. </a:t>
            </a:r>
          </a:p>
          <a:p>
            <a:pPr marL="285750" indent="-285750">
              <a:buFont typeface="Arial" panose="020B0604020202020204" pitchFamily="34" charset="0"/>
              <a:buChar char="•"/>
            </a:pPr>
            <a:r>
              <a:rPr lang="en-US" sz="3200" dirty="0"/>
              <a:t>Follow the onscreen instructions.</a:t>
            </a:r>
          </a:p>
          <a:p>
            <a:pPr marL="285750" indent="-285750">
              <a:buFont typeface="Arial" panose="020B0604020202020204" pitchFamily="34" charset="0"/>
              <a:buChar char="•"/>
            </a:pPr>
            <a:r>
              <a:rPr lang="en-US" sz="3200" dirty="0"/>
              <a:t>Restart your Adobe applications.</a:t>
            </a:r>
          </a:p>
        </p:txBody>
      </p:sp>
    </p:spTree>
    <p:extLst>
      <p:ext uri="{BB962C8B-B14F-4D97-AF65-F5344CB8AC3E}">
        <p14:creationId xmlns:p14="http://schemas.microsoft.com/office/powerpoint/2010/main" val="220824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106" b="5271"/>
          <a:stretch/>
        </p:blipFill>
        <p:spPr>
          <a:xfrm>
            <a:off x="0" y="0"/>
            <a:ext cx="12192000" cy="6500266"/>
          </a:xfrm>
          <a:prstGeom prst="rect">
            <a:avLst/>
          </a:prstGeom>
        </p:spPr>
      </p:pic>
    </p:spTree>
    <p:extLst>
      <p:ext uri="{BB962C8B-B14F-4D97-AF65-F5344CB8AC3E}">
        <p14:creationId xmlns:p14="http://schemas.microsoft.com/office/powerpoint/2010/main" val="4063390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صورة 29"/>
          <p:cNvPicPr>
            <a:picLocks noChangeAspect="1"/>
          </p:cNvPicPr>
          <p:nvPr/>
        </p:nvPicPr>
        <p:blipFill rotWithShape="1">
          <a:blip r:embed="rId2"/>
          <a:srcRect l="77599" t="14917" r="932" b="68774"/>
          <a:stretch/>
        </p:blipFill>
        <p:spPr>
          <a:xfrm>
            <a:off x="2138788" y="2916663"/>
            <a:ext cx="8404741" cy="3653781"/>
          </a:xfrm>
          <a:prstGeom prst="rect">
            <a:avLst/>
          </a:prstGeom>
        </p:spPr>
      </p:pic>
      <p:sp>
        <p:nvSpPr>
          <p:cNvPr id="3" name="إطار 2"/>
          <p:cNvSpPr/>
          <p:nvPr/>
        </p:nvSpPr>
        <p:spPr>
          <a:xfrm>
            <a:off x="8643724" y="5591735"/>
            <a:ext cx="709725" cy="66970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إطار 3"/>
          <p:cNvSpPr/>
          <p:nvPr/>
        </p:nvSpPr>
        <p:spPr>
          <a:xfrm>
            <a:off x="7858700" y="5581151"/>
            <a:ext cx="812751" cy="66970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إطار 4"/>
          <p:cNvSpPr/>
          <p:nvPr/>
        </p:nvSpPr>
        <p:spPr>
          <a:xfrm>
            <a:off x="2262800" y="5596988"/>
            <a:ext cx="892880" cy="66970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إطار 5"/>
          <p:cNvSpPr/>
          <p:nvPr/>
        </p:nvSpPr>
        <p:spPr>
          <a:xfrm>
            <a:off x="3750342" y="5596988"/>
            <a:ext cx="801303" cy="66970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مستطيل 6"/>
          <p:cNvSpPr/>
          <p:nvPr/>
        </p:nvSpPr>
        <p:spPr>
          <a:xfrm>
            <a:off x="2138788" y="6137543"/>
            <a:ext cx="1140903" cy="584775"/>
          </a:xfrm>
          <a:prstGeom prst="rect">
            <a:avLst/>
          </a:prstGeom>
        </p:spPr>
        <p:txBody>
          <a:bodyPr wrap="square">
            <a:spAutoFit/>
          </a:bodyPr>
          <a:lstStyle/>
          <a:p>
            <a:r>
              <a:rPr lang="en-US" sz="3200" b="1" dirty="0">
                <a:solidFill>
                  <a:srgbClr val="FF0000"/>
                </a:solidFill>
              </a:rPr>
              <a:t>Basic</a:t>
            </a:r>
            <a:r>
              <a:rPr lang="en-US" sz="1400" dirty="0" smtClean="0"/>
              <a:t>.</a:t>
            </a:r>
            <a:endParaRPr lang="en-US" sz="1400" dirty="0"/>
          </a:p>
        </p:txBody>
      </p:sp>
      <p:sp>
        <p:nvSpPr>
          <p:cNvPr id="8" name="مستطيل 7"/>
          <p:cNvSpPr/>
          <p:nvPr/>
        </p:nvSpPr>
        <p:spPr>
          <a:xfrm>
            <a:off x="2800267" y="4091321"/>
            <a:ext cx="2926663" cy="1446550"/>
          </a:xfrm>
          <a:prstGeom prst="rect">
            <a:avLst/>
          </a:prstGeom>
        </p:spPr>
        <p:txBody>
          <a:bodyPr wrap="square">
            <a:spAutoFit/>
          </a:bodyPr>
          <a:lstStyle/>
          <a:p>
            <a:pPr algn="ctr"/>
            <a:r>
              <a:rPr lang="en-US" sz="2800" b="1" dirty="0" smtClean="0">
                <a:solidFill>
                  <a:schemeClr val="accent6">
                    <a:lumMod val="75000"/>
                  </a:schemeClr>
                </a:solidFill>
              </a:rPr>
              <a:t>Noise Reduction</a:t>
            </a:r>
            <a:r>
              <a:rPr lang="en-US" sz="2800" b="1" dirty="0" smtClean="0">
                <a:solidFill>
                  <a:srgbClr val="FF0000"/>
                </a:solidFill>
              </a:rPr>
              <a:t>.</a:t>
            </a:r>
          </a:p>
          <a:p>
            <a:pPr algn="ctr"/>
            <a:endParaRPr lang="en-US" sz="2800" b="1" dirty="0" smtClean="0">
              <a:solidFill>
                <a:srgbClr val="FF0000"/>
              </a:solidFill>
            </a:endParaRPr>
          </a:p>
          <a:p>
            <a:pPr algn="ctr"/>
            <a:r>
              <a:rPr lang="en-US" sz="3200" b="1" dirty="0">
                <a:solidFill>
                  <a:schemeClr val="accent6">
                    <a:lumMod val="75000"/>
                  </a:schemeClr>
                </a:solidFill>
              </a:rPr>
              <a:t>Detail </a:t>
            </a:r>
          </a:p>
        </p:txBody>
      </p:sp>
      <p:cxnSp>
        <p:nvCxnSpPr>
          <p:cNvPr id="10" name="رابط كسهم مستقيم 9"/>
          <p:cNvCxnSpPr/>
          <p:nvPr/>
        </p:nvCxnSpPr>
        <p:spPr>
          <a:xfrm>
            <a:off x="4150993" y="4616771"/>
            <a:ext cx="2" cy="48227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مستطيل 13"/>
          <p:cNvSpPr/>
          <p:nvPr/>
        </p:nvSpPr>
        <p:spPr>
          <a:xfrm>
            <a:off x="7593278" y="6117223"/>
            <a:ext cx="1732443" cy="584775"/>
          </a:xfrm>
          <a:prstGeom prst="rect">
            <a:avLst/>
          </a:prstGeom>
        </p:spPr>
        <p:txBody>
          <a:bodyPr wrap="square">
            <a:spAutoFit/>
          </a:bodyPr>
          <a:lstStyle/>
          <a:p>
            <a:pPr algn="ctr"/>
            <a:r>
              <a:rPr lang="en-US" sz="3200" b="1" dirty="0" smtClean="0">
                <a:solidFill>
                  <a:schemeClr val="accent6">
                    <a:lumMod val="75000"/>
                  </a:schemeClr>
                </a:solidFill>
              </a:rPr>
              <a:t>Presets</a:t>
            </a:r>
            <a:endParaRPr lang="en-US" sz="1600" b="1" dirty="0">
              <a:solidFill>
                <a:schemeClr val="accent6">
                  <a:lumMod val="75000"/>
                </a:schemeClr>
              </a:solidFill>
            </a:endParaRPr>
          </a:p>
        </p:txBody>
      </p:sp>
      <p:sp>
        <p:nvSpPr>
          <p:cNvPr id="15" name="مستطيل 14"/>
          <p:cNvSpPr/>
          <p:nvPr/>
        </p:nvSpPr>
        <p:spPr>
          <a:xfrm>
            <a:off x="8542125" y="5064357"/>
            <a:ext cx="1848465" cy="523220"/>
          </a:xfrm>
          <a:prstGeom prst="rect">
            <a:avLst/>
          </a:prstGeom>
        </p:spPr>
        <p:txBody>
          <a:bodyPr wrap="square">
            <a:spAutoFit/>
          </a:bodyPr>
          <a:lstStyle/>
          <a:p>
            <a:r>
              <a:rPr lang="en-US" sz="2800" b="1" dirty="0">
                <a:solidFill>
                  <a:schemeClr val="accent6">
                    <a:lumMod val="75000"/>
                  </a:schemeClr>
                </a:solidFill>
              </a:rPr>
              <a:t>Snapshots</a:t>
            </a:r>
            <a:r>
              <a:rPr lang="en-US" sz="1400" b="1" dirty="0">
                <a:solidFill>
                  <a:schemeClr val="accent6">
                    <a:lumMod val="75000"/>
                  </a:schemeClr>
                </a:solidFill>
              </a:rPr>
              <a:t> </a:t>
            </a:r>
            <a:endParaRPr lang="en-US" sz="1400" dirty="0"/>
          </a:p>
        </p:txBody>
      </p:sp>
      <p:pic>
        <p:nvPicPr>
          <p:cNvPr id="20" name="صورة 19"/>
          <p:cNvPicPr>
            <a:picLocks noChangeAspect="1"/>
          </p:cNvPicPr>
          <p:nvPr/>
        </p:nvPicPr>
        <p:blipFill rotWithShape="1">
          <a:blip r:embed="rId3"/>
          <a:srcRect r="66783" b="90066"/>
          <a:stretch/>
        </p:blipFill>
        <p:spPr>
          <a:xfrm>
            <a:off x="2138789" y="740421"/>
            <a:ext cx="8404741" cy="1312755"/>
          </a:xfrm>
          <a:prstGeom prst="rect">
            <a:avLst/>
          </a:prstGeom>
        </p:spPr>
      </p:pic>
      <p:sp>
        <p:nvSpPr>
          <p:cNvPr id="21" name="إطار 20"/>
          <p:cNvSpPr/>
          <p:nvPr/>
        </p:nvSpPr>
        <p:spPr>
          <a:xfrm>
            <a:off x="5895834" y="1316197"/>
            <a:ext cx="682388" cy="77792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إطار 21"/>
          <p:cNvSpPr/>
          <p:nvPr/>
        </p:nvSpPr>
        <p:spPr>
          <a:xfrm>
            <a:off x="6960358" y="1329845"/>
            <a:ext cx="682388" cy="79157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مربع نص 22"/>
          <p:cNvSpPr txBox="1"/>
          <p:nvPr/>
        </p:nvSpPr>
        <p:spPr>
          <a:xfrm>
            <a:off x="6753400" y="20627"/>
            <a:ext cx="3513436" cy="1384995"/>
          </a:xfrm>
          <a:prstGeom prst="rect">
            <a:avLst/>
          </a:prstGeom>
          <a:noFill/>
        </p:spPr>
        <p:txBody>
          <a:bodyPr wrap="square" rtlCol="0">
            <a:spAutoFit/>
          </a:bodyPr>
          <a:lstStyle/>
          <a:p>
            <a:r>
              <a:rPr lang="en-US" sz="2800" b="1" dirty="0" smtClean="0">
                <a:solidFill>
                  <a:schemeClr val="accent6">
                    <a:lumMod val="75000"/>
                  </a:schemeClr>
                </a:solidFill>
              </a:rPr>
              <a:t>Noise </a:t>
            </a:r>
            <a:r>
              <a:rPr lang="en-US" sz="2800" b="1" dirty="0">
                <a:solidFill>
                  <a:schemeClr val="accent6">
                    <a:lumMod val="75000"/>
                  </a:schemeClr>
                </a:solidFill>
              </a:rPr>
              <a:t>Reduction.</a:t>
            </a:r>
          </a:p>
          <a:p>
            <a:endParaRPr lang="en-US" sz="2800" b="1" dirty="0" smtClean="0">
              <a:solidFill>
                <a:schemeClr val="accent6">
                  <a:lumMod val="75000"/>
                </a:schemeClr>
              </a:solidFill>
            </a:endParaRPr>
          </a:p>
          <a:p>
            <a:r>
              <a:rPr lang="en-US" sz="2800" b="1" dirty="0" smtClean="0">
                <a:solidFill>
                  <a:schemeClr val="accent6">
                    <a:lumMod val="75000"/>
                  </a:schemeClr>
                </a:solidFill>
              </a:rPr>
              <a:t>Adjustment Brush</a:t>
            </a:r>
          </a:p>
        </p:txBody>
      </p:sp>
      <p:cxnSp>
        <p:nvCxnSpPr>
          <p:cNvPr id="24" name="رابط كسهم مستقيم 23"/>
          <p:cNvCxnSpPr/>
          <p:nvPr/>
        </p:nvCxnSpPr>
        <p:spPr>
          <a:xfrm>
            <a:off x="7301552" y="493498"/>
            <a:ext cx="19614" cy="5416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8" name="مستطيل 27"/>
          <p:cNvSpPr/>
          <p:nvPr/>
        </p:nvSpPr>
        <p:spPr>
          <a:xfrm>
            <a:off x="4728848" y="2145971"/>
            <a:ext cx="2333972" cy="523220"/>
          </a:xfrm>
          <a:prstGeom prst="rect">
            <a:avLst/>
          </a:prstGeom>
        </p:spPr>
        <p:txBody>
          <a:bodyPr wrap="none">
            <a:spAutoFit/>
          </a:bodyPr>
          <a:lstStyle/>
          <a:p>
            <a:r>
              <a:rPr lang="en-US" sz="2800" b="1" dirty="0">
                <a:solidFill>
                  <a:schemeClr val="accent6">
                    <a:lumMod val="75000"/>
                  </a:schemeClr>
                </a:solidFill>
              </a:rPr>
              <a:t>Spot Removal.</a:t>
            </a:r>
            <a:endParaRPr lang="en-US" sz="2800" b="1" dirty="0">
              <a:solidFill>
                <a:schemeClr val="accent6">
                  <a:lumMod val="75000"/>
                </a:schemeClr>
              </a:solidFill>
            </a:endParaRPr>
          </a:p>
        </p:txBody>
      </p:sp>
    </p:spTree>
    <p:extLst>
      <p:ext uri="{BB962C8B-B14F-4D97-AF65-F5344CB8AC3E}">
        <p14:creationId xmlns:p14="http://schemas.microsoft.com/office/powerpoint/2010/main" val="2430515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3"/>
          <a:srcRect l="78146" r="980" b="5831"/>
          <a:stretch/>
        </p:blipFill>
        <p:spPr>
          <a:xfrm>
            <a:off x="9476095" y="-30707"/>
            <a:ext cx="2715905" cy="6888707"/>
          </a:xfrm>
          <a:prstGeom prst="rect">
            <a:avLst/>
          </a:prstGeom>
        </p:spPr>
      </p:pic>
      <p:sp>
        <p:nvSpPr>
          <p:cNvPr id="3" name="إطار 2"/>
          <p:cNvSpPr/>
          <p:nvPr/>
        </p:nvSpPr>
        <p:spPr>
          <a:xfrm>
            <a:off x="10090245" y="1405719"/>
            <a:ext cx="2019868" cy="54591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إطار 3"/>
          <p:cNvSpPr/>
          <p:nvPr/>
        </p:nvSpPr>
        <p:spPr>
          <a:xfrm>
            <a:off x="9476095" y="2415654"/>
            <a:ext cx="941696" cy="31389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صورة 4"/>
          <p:cNvPicPr>
            <a:picLocks noChangeAspect="1"/>
          </p:cNvPicPr>
          <p:nvPr/>
        </p:nvPicPr>
        <p:blipFill rotWithShape="1">
          <a:blip r:embed="rId4"/>
          <a:srcRect b="5457"/>
          <a:stretch/>
        </p:blipFill>
        <p:spPr>
          <a:xfrm>
            <a:off x="0" y="0"/>
            <a:ext cx="9113078" cy="6858000"/>
          </a:xfrm>
          <a:prstGeom prst="rect">
            <a:avLst/>
          </a:prstGeom>
        </p:spPr>
      </p:pic>
    </p:spTree>
    <p:extLst>
      <p:ext uri="{BB962C8B-B14F-4D97-AF65-F5344CB8AC3E}">
        <p14:creationId xmlns:p14="http://schemas.microsoft.com/office/powerpoint/2010/main" val="3715566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b="5660"/>
          <a:stretch/>
        </p:blipFill>
        <p:spPr>
          <a:xfrm>
            <a:off x="0" y="0"/>
            <a:ext cx="12119354" cy="6428096"/>
          </a:xfrm>
          <a:prstGeom prst="rect">
            <a:avLst/>
          </a:prstGeom>
        </p:spPr>
      </p:pic>
      <p:sp>
        <p:nvSpPr>
          <p:cNvPr id="3" name="إطار 2"/>
          <p:cNvSpPr/>
          <p:nvPr/>
        </p:nvSpPr>
        <p:spPr>
          <a:xfrm>
            <a:off x="10140287" y="3657600"/>
            <a:ext cx="1146412" cy="25930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57048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rotWithShape="1">
          <a:blip r:embed="rId3"/>
          <a:srcRect b="5258"/>
          <a:stretch/>
        </p:blipFill>
        <p:spPr>
          <a:xfrm>
            <a:off x="0" y="0"/>
            <a:ext cx="12010172" cy="6397388"/>
          </a:xfrm>
          <a:prstGeom prst="rect">
            <a:avLst/>
          </a:prstGeom>
        </p:spPr>
      </p:pic>
      <p:sp>
        <p:nvSpPr>
          <p:cNvPr id="4" name="إطار 3"/>
          <p:cNvSpPr/>
          <p:nvPr/>
        </p:nvSpPr>
        <p:spPr>
          <a:xfrm>
            <a:off x="11245755" y="1746913"/>
            <a:ext cx="354842" cy="36849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إطار 4"/>
          <p:cNvSpPr/>
          <p:nvPr/>
        </p:nvSpPr>
        <p:spPr>
          <a:xfrm>
            <a:off x="11286699" y="5595582"/>
            <a:ext cx="327546" cy="30025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إطار 5"/>
          <p:cNvSpPr/>
          <p:nvPr/>
        </p:nvSpPr>
        <p:spPr>
          <a:xfrm>
            <a:off x="3971499" y="1937982"/>
            <a:ext cx="4094328" cy="51861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811485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سماوي">
  <a:themeElements>
    <a:clrScheme name="سماوي">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سماوي">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سماوي">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TM03457452[[fn=سماوي]]</Template>
  <TotalTime>3807</TotalTime>
  <Words>277</Words>
  <Application>Microsoft Office PowerPoint</Application>
  <PresentationFormat>ملء الشاشة</PresentationFormat>
  <Paragraphs>49</Paragraphs>
  <Slides>23</Slides>
  <Notes>6</Notes>
  <HiddenSlides>0</HiddenSlides>
  <MMClips>0</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23</vt:i4>
      </vt:variant>
    </vt:vector>
  </HeadingPairs>
  <TitlesOfParts>
    <vt:vector size="29" baseType="lpstr">
      <vt:lpstr>Arial</vt:lpstr>
      <vt:lpstr>Calibri</vt:lpstr>
      <vt:lpstr>Calibri Light</vt:lpstr>
      <vt:lpstr>Times New Roman</vt:lpstr>
      <vt:lpstr>Wingdings</vt:lpstr>
      <vt:lpstr>سماوي</vt:lpstr>
      <vt:lpstr>Filter Camera RAW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Filter Camera RAW </dc:title>
  <dc:creator>bothainah abdaullah</dc:creator>
  <cp:lastModifiedBy>bothainah abdaullah</cp:lastModifiedBy>
  <cp:revision>28</cp:revision>
  <dcterms:created xsi:type="dcterms:W3CDTF">2015-02-23T18:01:21Z</dcterms:created>
  <dcterms:modified xsi:type="dcterms:W3CDTF">2015-02-28T00:50:06Z</dcterms:modified>
</cp:coreProperties>
</file>