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62" r:id="rId7"/>
    <p:sldId id="266" r:id="rId8"/>
    <p:sldId id="263" r:id="rId9"/>
    <p:sldId id="264" r:id="rId10"/>
    <p:sldId id="265" r:id="rId11"/>
    <p:sldId id="26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Basic and File Streaming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5708822" y="6351373"/>
            <a:ext cx="13135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err="1" smtClean="0"/>
              <a:t>Monerah</a:t>
            </a:r>
            <a:r>
              <a:rPr lang="en-US" sz="1200" dirty="0" smtClean="0"/>
              <a:t> </a:t>
            </a:r>
            <a:r>
              <a:rPr lang="en-US" sz="1200" dirty="0" err="1" smtClean="0"/>
              <a:t>Alawadh</a:t>
            </a:r>
            <a:endParaRPr lang="ar-SA" sz="1200" dirty="0"/>
          </a:p>
        </p:txBody>
      </p:sp>
    </p:spTree>
    <p:extLst>
      <p:ext uri="{BB962C8B-B14F-4D97-AF65-F5344CB8AC3E}">
        <p14:creationId xmlns="" xmlns:p14="http://schemas.microsoft.com/office/powerpoint/2010/main" val="74153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cap="none" dirty="0" smtClean="0"/>
              <a:t>What Is VbCrLf Variable</a:t>
            </a:r>
            <a:endParaRPr lang="en-US" cap="non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8230" t="18447" r="8085" b="49167"/>
          <a:stretch>
            <a:fillRect/>
          </a:stretch>
        </p:blipFill>
        <p:spPr bwMode="auto">
          <a:xfrm>
            <a:off x="454202" y="2341418"/>
            <a:ext cx="11549669" cy="28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134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75" y="277092"/>
            <a:ext cx="10322261" cy="955964"/>
          </a:xfrm>
        </p:spPr>
        <p:txBody>
          <a:bodyPr/>
          <a:lstStyle/>
          <a:p>
            <a:r>
              <a:rPr lang="en-US" cap="none" dirty="0" smtClean="0"/>
              <a:t>Run</a:t>
            </a:r>
            <a:endParaRPr lang="ar-SA" cap="non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1992" y="2637151"/>
            <a:ext cx="3354964" cy="33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447" y="2701659"/>
            <a:ext cx="3308639" cy="33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كسهم مستقيم 10"/>
          <p:cNvCxnSpPr/>
          <p:nvPr/>
        </p:nvCxnSpPr>
        <p:spPr>
          <a:xfrm flipV="1">
            <a:off x="3713028" y="1801091"/>
            <a:ext cx="2410681" cy="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4445" y="1316183"/>
            <a:ext cx="997459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رابط كسهم مستقيم 15"/>
          <p:cNvCxnSpPr/>
          <p:nvPr/>
        </p:nvCxnSpPr>
        <p:spPr>
          <a:xfrm flipV="1">
            <a:off x="3699173" y="4170219"/>
            <a:ext cx="2410681" cy="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1038658"/>
            <a:ext cx="3086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993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30" y="3043062"/>
            <a:ext cx="10364451" cy="1596177"/>
          </a:xfrm>
        </p:spPr>
        <p:txBody>
          <a:bodyPr/>
          <a:lstStyle/>
          <a:p>
            <a:r>
              <a:rPr lang="en-US" dirty="0" smtClean="0"/>
              <a:t>END….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08633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Visual Basic And File Streaming</a:t>
            </a:r>
            <a:endParaRPr lang="ar-SA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772" t="11523" r="34443" b="70313"/>
          <a:stretch>
            <a:fillRect/>
          </a:stretch>
        </p:blipFill>
        <p:spPr bwMode="auto">
          <a:xfrm>
            <a:off x="1484600" y="2588636"/>
            <a:ext cx="2020599" cy="234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7189" t="94531" r="58199" b="-195"/>
          <a:stretch>
            <a:fillRect/>
          </a:stretch>
        </p:blipFill>
        <p:spPr bwMode="auto">
          <a:xfrm>
            <a:off x="6313344" y="2890404"/>
            <a:ext cx="2248765" cy="15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6040581" y="4405745"/>
            <a:ext cx="3754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Microsoft Visual Studio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3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Visual Basic And File Streaming</a:t>
            </a:r>
            <a:endParaRPr lang="ar-SA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1794" t="36523" r="16142" b="19336"/>
          <a:stretch>
            <a:fillRect/>
          </a:stretch>
        </p:blipFill>
        <p:spPr bwMode="auto">
          <a:xfrm>
            <a:off x="3835977" y="2027526"/>
            <a:ext cx="41719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3899151" y="5128641"/>
            <a:ext cx="409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Easy To link?!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3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Visual Basic And File Streaming</a:t>
            </a:r>
            <a:endParaRPr lang="ar-SA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165" t="15625" r="64093" b="45805"/>
          <a:stretch>
            <a:fillRect/>
          </a:stretch>
        </p:blipFill>
        <p:spPr bwMode="auto">
          <a:xfrm>
            <a:off x="3449784" y="1988127"/>
            <a:ext cx="3785322" cy="377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7439891" y="2770909"/>
            <a:ext cx="44473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dirty="0" smtClean="0"/>
              <a:t>ead a specific file in our computer (Ex. on the desktop)</a:t>
            </a:r>
            <a:endParaRPr lang="ar-SA" sz="2400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5902036" y="3352800"/>
            <a:ext cx="1413164" cy="3463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993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</a:t>
            </a:r>
            <a:br>
              <a:rPr lang="en-US" dirty="0" smtClean="0"/>
            </a:br>
            <a:r>
              <a:rPr lang="en-US" dirty="0" smtClean="0"/>
              <a:t>2 steps only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3773" y="2519497"/>
            <a:ext cx="10834881" cy="3424107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cap="none" dirty="0" smtClean="0"/>
              <a:t>Create your file where ever you want (Ex. on your desktop), copy it’s location by write clicking into it &gt; proprieties &gt; copy the path (Note when you paste it on your code add \ then file name).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cap="none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cap="none" dirty="0" smtClean="0"/>
              <a:t>Write your code that read that file (See next slide).</a:t>
            </a:r>
            <a:endParaRPr lang="ar-SA" cap="non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51794" t="36523" r="16142" b="19336"/>
          <a:stretch>
            <a:fillRect/>
          </a:stretch>
        </p:blipFill>
        <p:spPr bwMode="auto">
          <a:xfrm>
            <a:off x="8326582" y="606676"/>
            <a:ext cx="1884217" cy="14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Visual Basic And File Streaming</a:t>
            </a:r>
            <a:endParaRPr lang="ar-SA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165" t="15625" r="64093" b="45805"/>
          <a:stretch>
            <a:fillRect/>
          </a:stretch>
        </p:blipFill>
        <p:spPr bwMode="auto">
          <a:xfrm>
            <a:off x="7107424" y="1905001"/>
            <a:ext cx="3785322" cy="377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قوس كبير أيمن 3"/>
          <p:cNvSpPr/>
          <p:nvPr/>
        </p:nvSpPr>
        <p:spPr>
          <a:xfrm>
            <a:off x="5361751" y="2022763"/>
            <a:ext cx="2937163" cy="331123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338" t="18359" r="37738" b="49024"/>
          <a:stretch>
            <a:fillRect/>
          </a:stretch>
        </p:blipFill>
        <p:spPr bwMode="auto">
          <a:xfrm>
            <a:off x="290945" y="2174298"/>
            <a:ext cx="6175232" cy="29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993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Freefile</a:t>
            </a:r>
            <a:r>
              <a:rPr lang="en-US" dirty="0" smtClean="0"/>
              <a:t>() method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656" t="9961" r="13360" b="55273"/>
          <a:stretch>
            <a:fillRect/>
          </a:stretch>
        </p:blipFill>
        <p:spPr bwMode="auto">
          <a:xfrm>
            <a:off x="1025786" y="2044845"/>
            <a:ext cx="10274761" cy="29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7574" y="584012"/>
            <a:ext cx="10363826" cy="58472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Form1</a:t>
            </a:r>
            <a:endParaRPr lang="ar-SA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Private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Sub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Button1_Click(sender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Object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e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EventArgs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Handles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Button1.Click</a:t>
            </a:r>
          </a:p>
          <a:p>
            <a:pPr algn="l" rtl="0">
              <a:buNone/>
            </a:pPr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t-BR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Dim</a:t>
            </a:r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FileNum </a:t>
            </a:r>
            <a:r>
              <a:rPr lang="pt-BR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t-BR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Integer</a:t>
            </a:r>
            <a:r>
              <a:rPr lang="pt-BR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FreeFile()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Dim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TempS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""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Dim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TempL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As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String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FileOpen(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FileNum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"C:\Users\mohamed\Desktop\Monnerah.txt"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OpenMode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.Input)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Until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EOF(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FileNum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TempL = LineInput(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FileNum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TempS += TempL + vbCrLf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Loop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FileClose(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FileNum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Label1.Text = TempS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End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Sub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End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Class</a:t>
            </a:r>
            <a:endParaRPr lang="en-US" sz="1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419595" y="2078181"/>
            <a:ext cx="326967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File Name+ Location in your PC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895115" y="436421"/>
            <a:ext cx="193963" cy="43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99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EOF Method</a:t>
            </a:r>
            <a:endParaRPr lang="ar-SA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338" t="18359" r="26098" b="49024"/>
          <a:stretch>
            <a:fillRect/>
          </a:stretch>
        </p:blipFill>
        <p:spPr bwMode="auto">
          <a:xfrm>
            <a:off x="436924" y="2014537"/>
            <a:ext cx="11391899" cy="37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63311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</TotalTime>
  <Words>207</Words>
  <Application>Microsoft Office PowerPoint</Application>
  <PresentationFormat>مخصص</PresentationFormat>
  <Paragraphs>33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Droplet</vt:lpstr>
      <vt:lpstr>Visual Basic and File Streaming</vt:lpstr>
      <vt:lpstr>Visual Basic And File Streaming</vt:lpstr>
      <vt:lpstr>Visual Basic And File Streaming</vt:lpstr>
      <vt:lpstr>Visual Basic And File Streaming</vt:lpstr>
      <vt:lpstr>How to do it? 2 steps only</vt:lpstr>
      <vt:lpstr>Visual Basic And File Streaming</vt:lpstr>
      <vt:lpstr>What is Freefile() method</vt:lpstr>
      <vt:lpstr>الشريحة 8</vt:lpstr>
      <vt:lpstr>What Is EOF Method</vt:lpstr>
      <vt:lpstr>What Is VbCrLf Variable</vt:lpstr>
      <vt:lpstr>Run</vt:lpstr>
      <vt:lpstr>END….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mohamed</cp:lastModifiedBy>
  <cp:revision>7</cp:revision>
  <dcterms:created xsi:type="dcterms:W3CDTF">2017-02-09T09:21:57Z</dcterms:created>
  <dcterms:modified xsi:type="dcterms:W3CDTF">2018-10-22T17:44:07Z</dcterms:modified>
</cp:coreProperties>
</file>