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E47ABA3-F1C3-408B-BA7C-2DF02821424E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2170201-B9B4-4206-B054-B0FB590779A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15/01/33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ar-SA" dirty="0" smtClean="0">
                <a:cs typeface="DecoType Thuluth" pitchFamily="2" charset="-78"/>
              </a:rPr>
              <a:t>سكينه </a:t>
            </a:r>
            <a:r>
              <a:rPr lang="ar-SA" dirty="0" err="1" smtClean="0">
                <a:cs typeface="DecoType Thuluth" pitchFamily="2" charset="-78"/>
              </a:rPr>
              <a:t>المحضار</a:t>
            </a:r>
            <a:r>
              <a:rPr lang="ar-SA" dirty="0" smtClean="0">
                <a:cs typeface="DecoType Thuluth" pitchFamily="2" charset="-78"/>
              </a:rPr>
              <a:t> سلم </a:t>
            </a:r>
            <a:r>
              <a:rPr lang="ar-SA" dirty="0" smtClean="0"/>
              <a:t>111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سحابة 3"/>
          <p:cNvSpPr/>
          <p:nvPr/>
        </p:nvSpPr>
        <p:spPr>
          <a:xfrm>
            <a:off x="3779912" y="2924944"/>
            <a:ext cx="2520280" cy="1656184"/>
          </a:xfrm>
          <a:prstGeom prst="clou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4427984" y="3573016"/>
            <a:ext cx="12241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فضائل القران الكريم </a:t>
            </a:r>
            <a:endParaRPr lang="ar-SA" dirty="0"/>
          </a:p>
        </p:txBody>
      </p:sp>
      <p:sp>
        <p:nvSpPr>
          <p:cNvPr id="10" name="سحابة 9"/>
          <p:cNvSpPr/>
          <p:nvPr/>
        </p:nvSpPr>
        <p:spPr>
          <a:xfrm>
            <a:off x="6372200" y="1916832"/>
            <a:ext cx="1584176" cy="1224136"/>
          </a:xfrm>
          <a:prstGeom prst="clou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فضائله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العامه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سحابة 10"/>
          <p:cNvSpPr/>
          <p:nvPr/>
        </p:nvSpPr>
        <p:spPr>
          <a:xfrm>
            <a:off x="4067944" y="1484784"/>
            <a:ext cx="1440160" cy="115212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اداب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التلاوه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والاستماع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سحابة 11"/>
          <p:cNvSpPr/>
          <p:nvPr/>
        </p:nvSpPr>
        <p:spPr>
          <a:xfrm>
            <a:off x="683568" y="2348880"/>
            <a:ext cx="2354560" cy="914400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فضائل الاجتماع لدراسته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سحابة 12"/>
          <p:cNvSpPr/>
          <p:nvPr/>
        </p:nvSpPr>
        <p:spPr>
          <a:xfrm>
            <a:off x="6660232" y="4653136"/>
            <a:ext cx="1512168" cy="1152128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فضائل بعض صوره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سحابة 13"/>
          <p:cNvSpPr/>
          <p:nvPr/>
        </p:nvSpPr>
        <p:spPr>
          <a:xfrm>
            <a:off x="3923928" y="4869160"/>
            <a:ext cx="1728192" cy="1080120"/>
          </a:xfrm>
          <a:prstGeom prst="cloud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فضل تلاوته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سحابة 14"/>
          <p:cNvSpPr/>
          <p:nvPr/>
        </p:nvSpPr>
        <p:spPr>
          <a:xfrm>
            <a:off x="1259632" y="3933056"/>
            <a:ext cx="2088232" cy="108012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فضل استماعه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6156176" y="4149080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 flipH="1" flipV="1">
            <a:off x="3131840" y="2996952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>
            <a:endCxn id="4" idx="3"/>
          </p:cNvCxnSpPr>
          <p:nvPr/>
        </p:nvCxnSpPr>
        <p:spPr>
          <a:xfrm>
            <a:off x="4932040" y="2492896"/>
            <a:ext cx="108012" cy="526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6300192" y="314096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flipH="1">
            <a:off x="3491880" y="4005064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4355976" y="4509120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شكل بيضاوي 28"/>
          <p:cNvSpPr/>
          <p:nvPr/>
        </p:nvSpPr>
        <p:spPr>
          <a:xfrm>
            <a:off x="179512" y="1124744"/>
            <a:ext cx="208823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تنزل عليهم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السكينه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,تغشاهم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الرحمه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,تحفهم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الملائكه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1" name="رابط كسهم مستقيم 30"/>
          <p:cNvCxnSpPr>
            <a:stCxn id="29" idx="5"/>
          </p:cNvCxnSpPr>
          <p:nvPr/>
        </p:nvCxnSpPr>
        <p:spPr>
          <a:xfrm>
            <a:off x="1961929" y="2046684"/>
            <a:ext cx="305815" cy="446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ستطيل مستدير الزوايا 31"/>
          <p:cNvSpPr/>
          <p:nvPr/>
        </p:nvSpPr>
        <p:spPr>
          <a:xfrm>
            <a:off x="7092280" y="620688"/>
            <a:ext cx="1800200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فضله في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السنه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والقران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6" name="رابط مستقيم 35"/>
          <p:cNvCxnSpPr/>
          <p:nvPr/>
        </p:nvCxnSpPr>
        <p:spPr>
          <a:xfrm flipH="1">
            <a:off x="7452320" y="1556792"/>
            <a:ext cx="720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cs typeface="DecoType Thuluth" pitchFamily="2" charset="-78"/>
              </a:rPr>
              <a:t>سكينه </a:t>
            </a:r>
            <a:r>
              <a:rPr lang="ar-SA" dirty="0" err="1" smtClean="0">
                <a:cs typeface="DecoType Thuluth" pitchFamily="2" charset="-78"/>
              </a:rPr>
              <a:t>المحضار</a:t>
            </a:r>
            <a:r>
              <a:rPr lang="ar-SA" dirty="0" smtClean="0">
                <a:cs typeface="DecoType Thuluth" pitchFamily="2" charset="-78"/>
              </a:rPr>
              <a:t> سلم </a:t>
            </a:r>
            <a:r>
              <a:rPr lang="ar-SA" dirty="0" smtClean="0"/>
              <a:t>111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/>
          </a:p>
        </p:txBody>
      </p:sp>
      <p:sp>
        <p:nvSpPr>
          <p:cNvPr id="4" name="سحابة 3"/>
          <p:cNvSpPr/>
          <p:nvPr/>
        </p:nvSpPr>
        <p:spPr>
          <a:xfrm>
            <a:off x="3851920" y="2636912"/>
            <a:ext cx="2448272" cy="129614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خصائص القران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سحابة 4"/>
          <p:cNvSpPr/>
          <p:nvPr/>
        </p:nvSpPr>
        <p:spPr>
          <a:xfrm>
            <a:off x="6228184" y="1124744"/>
            <a:ext cx="2232248" cy="1512168"/>
          </a:xfrm>
          <a:prstGeom prst="clou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شفاء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سحابة 5"/>
          <p:cNvSpPr/>
          <p:nvPr/>
        </p:nvSpPr>
        <p:spPr>
          <a:xfrm>
            <a:off x="3923928" y="1412776"/>
            <a:ext cx="1080120" cy="936104"/>
          </a:xfrm>
          <a:prstGeom prst="clou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فضله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سحابة 6"/>
          <p:cNvSpPr/>
          <p:nvPr/>
        </p:nvSpPr>
        <p:spPr>
          <a:xfrm>
            <a:off x="1835696" y="1340768"/>
            <a:ext cx="1368152" cy="1008112"/>
          </a:xfrm>
          <a:prstGeom prst="clou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تعهد الله بحفظه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سحابة 7"/>
          <p:cNvSpPr/>
          <p:nvPr/>
        </p:nvSpPr>
        <p:spPr>
          <a:xfrm>
            <a:off x="1331640" y="4005064"/>
            <a:ext cx="2088232" cy="2088232"/>
          </a:xfrm>
          <a:prstGeom prst="clou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اتصال السند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سحابة 8"/>
          <p:cNvSpPr/>
          <p:nvPr/>
        </p:nvSpPr>
        <p:spPr>
          <a:xfrm>
            <a:off x="5796136" y="4005064"/>
            <a:ext cx="3347864" cy="1296144"/>
          </a:xfrm>
          <a:prstGeom prst="clou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لايعلو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على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افهام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العامه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سحابة 9"/>
          <p:cNvSpPr/>
          <p:nvPr/>
        </p:nvSpPr>
        <p:spPr>
          <a:xfrm>
            <a:off x="3995936" y="4869160"/>
            <a:ext cx="1512168" cy="1008112"/>
          </a:xfrm>
          <a:prstGeom prst="clou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حفظه في الصدور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سحابة 10"/>
          <p:cNvSpPr/>
          <p:nvPr/>
        </p:nvSpPr>
        <p:spPr>
          <a:xfrm>
            <a:off x="539552" y="2564904"/>
            <a:ext cx="2664296" cy="1368152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لايمسه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الا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المطهرون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سحابة 11"/>
          <p:cNvSpPr/>
          <p:nvPr/>
        </p:nvSpPr>
        <p:spPr>
          <a:xfrm>
            <a:off x="6156176" y="5733256"/>
            <a:ext cx="1800200" cy="864096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تقدير المعاني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سحابة 12"/>
          <p:cNvSpPr/>
          <p:nvPr/>
        </p:nvSpPr>
        <p:spPr>
          <a:xfrm>
            <a:off x="6588224" y="2852936"/>
            <a:ext cx="1706488" cy="914400"/>
          </a:xfrm>
          <a:prstGeom prst="clou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شفاعه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لاهله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5" name="رابط كسهم مستقيم 14"/>
          <p:cNvCxnSpPr/>
          <p:nvPr/>
        </p:nvCxnSpPr>
        <p:spPr>
          <a:xfrm flipV="1">
            <a:off x="5436096" y="2204864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211960" y="2060848"/>
            <a:ext cx="50405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2843808" y="2060848"/>
            <a:ext cx="100811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flipH="1">
            <a:off x="4644008" y="3861048"/>
            <a:ext cx="21602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H="1">
            <a:off x="3419872" y="3717032"/>
            <a:ext cx="79208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flipH="1">
            <a:off x="2843808" y="342900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>
            <a:off x="5652120" y="3789040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5436096" y="3933056"/>
            <a:ext cx="129614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62</Words>
  <Application>Microsoft Office PowerPoint</Application>
  <PresentationFormat>عرض على الشاشة (3:4)‏</PresentationFormat>
  <Paragraphs>21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سكينه المحضار سلم 111</vt:lpstr>
      <vt:lpstr>سكينه المحضار سلم 111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6</cp:revision>
  <dcterms:created xsi:type="dcterms:W3CDTF">2011-11-18T16:29:21Z</dcterms:created>
  <dcterms:modified xsi:type="dcterms:W3CDTF">2011-12-10T06:06:08Z</dcterms:modified>
</cp:coreProperties>
</file>