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73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1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03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109728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169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3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592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0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05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9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8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78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Monday, April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2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55" y="2254956"/>
            <a:ext cx="10972800" cy="990600"/>
          </a:xfrm>
        </p:spPr>
        <p:txBody>
          <a:bodyPr/>
          <a:lstStyle/>
          <a:p>
            <a:r>
              <a:rPr lang="en-US" dirty="0" smtClean="0"/>
              <a:t>Exercises on String Operations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0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rgbClr val="000090"/>
                </a:solidFill>
              </a:rPr>
              <a:t>Write a program that inputs four strings that represent integers, converts the strings to integers, sums the values and prints the total of the four values. </a:t>
            </a:r>
            <a:endParaRPr lang="en-US" sz="1800" dirty="0" smtClean="0">
              <a:solidFill>
                <a:srgbClr val="000090"/>
              </a:solidFill>
            </a:endParaRPr>
          </a:p>
          <a:p>
            <a:endParaRPr lang="en-US" sz="1800" dirty="0">
              <a:solidFill>
                <a:srgbClr val="000090"/>
              </a:solidFill>
            </a:endParaRPr>
          </a:p>
          <a:p>
            <a:r>
              <a:rPr lang="en-US" sz="1600" dirty="0" smtClean="0"/>
              <a:t>#</a:t>
            </a:r>
            <a:r>
              <a:rPr lang="en-US" sz="1600" dirty="0"/>
              <a:t>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#include &lt;</a:t>
            </a:r>
            <a:r>
              <a:rPr lang="en-US" sz="1600" dirty="0" err="1"/>
              <a:t>stdlib.h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int</a:t>
            </a:r>
            <a:r>
              <a:rPr lang="en-US" sz="1600" dirty="0"/>
              <a:t> main(void){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  char x[10];</a:t>
            </a:r>
            <a:br>
              <a:rPr lang="en-US" sz="1600" dirty="0"/>
            </a:br>
            <a:r>
              <a:rPr lang="en-US" sz="1600" dirty="0"/>
              <a:t>   char y[10];</a:t>
            </a:r>
            <a:br>
              <a:rPr lang="en-US" sz="1600" dirty="0"/>
            </a:br>
            <a:r>
              <a:rPr lang="en-US" sz="1600" dirty="0"/>
              <a:t>   char z[10];</a:t>
            </a:r>
            <a:br>
              <a:rPr lang="en-US" sz="1600" dirty="0"/>
            </a:br>
            <a:r>
              <a:rPr lang="en-US" sz="1600" dirty="0"/>
              <a:t>   char t[10];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  </a:t>
            </a:r>
            <a:r>
              <a:rPr lang="en-US" sz="1600" dirty="0" err="1"/>
              <a:t>int</a:t>
            </a:r>
            <a:r>
              <a:rPr lang="en-US" sz="1600" dirty="0"/>
              <a:t> sum=0;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  puts("Enter 4 strings to be summed");</a:t>
            </a:r>
            <a:br>
              <a:rPr lang="en-US" sz="1600" dirty="0"/>
            </a:br>
            <a:r>
              <a:rPr lang="en-US" sz="1600" dirty="0"/>
              <a:t>   </a:t>
            </a:r>
            <a:r>
              <a:rPr lang="en-US" sz="1600" dirty="0" err="1"/>
              <a:t>scanf</a:t>
            </a:r>
            <a:r>
              <a:rPr lang="en-US" sz="1600" dirty="0"/>
              <a:t>(" %s %s %s %s", x, y, z, t);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  </a:t>
            </a:r>
            <a:r>
              <a:rPr lang="en-US" sz="1600" dirty="0" err="1"/>
              <a:t>printf</a:t>
            </a:r>
            <a:r>
              <a:rPr lang="en-US" sz="1600" dirty="0"/>
              <a:t>("\</a:t>
            </a:r>
            <a:r>
              <a:rPr lang="en-US" sz="1600" dirty="0" err="1"/>
              <a:t>nSum</a:t>
            </a:r>
            <a:r>
              <a:rPr lang="en-US" sz="1600" dirty="0"/>
              <a:t> is=%d", </a:t>
            </a:r>
            <a:r>
              <a:rPr lang="en-US" sz="1600" dirty="0" err="1"/>
              <a:t>atoi</a:t>
            </a:r>
            <a:r>
              <a:rPr lang="en-US" sz="1600" dirty="0"/>
              <a:t>(x)+</a:t>
            </a:r>
            <a:r>
              <a:rPr lang="en-US" sz="1600" dirty="0" err="1"/>
              <a:t>atoi</a:t>
            </a:r>
            <a:r>
              <a:rPr lang="en-US" sz="1600" dirty="0"/>
              <a:t>(y)+</a:t>
            </a:r>
            <a:r>
              <a:rPr lang="en-US" sz="1600" dirty="0" err="1"/>
              <a:t>atoi</a:t>
            </a:r>
            <a:r>
              <a:rPr lang="en-US" sz="1600" dirty="0"/>
              <a:t>(z)+</a:t>
            </a:r>
            <a:r>
              <a:rPr lang="en-US" sz="1600" dirty="0" err="1"/>
              <a:t>atoi</a:t>
            </a:r>
            <a:r>
              <a:rPr lang="en-US" sz="1600" dirty="0"/>
              <a:t>(t))</a:t>
            </a:r>
            <a:r>
              <a:rPr lang="en-US" sz="1600" dirty="0" smtClean="0"/>
              <a:t>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4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693" y="533400"/>
            <a:ext cx="10972800" cy="990600"/>
          </a:xfrm>
        </p:spPr>
        <p:txBody>
          <a:bodyPr>
            <a:noAutofit/>
          </a:bodyPr>
          <a:lstStyle/>
          <a:p>
            <a:r>
              <a:rPr lang="en-US" sz="3200" dirty="0"/>
              <a:t>Exercise </a:t>
            </a:r>
            <a:r>
              <a:rPr lang="en-US" sz="3200" dirty="0" smtClean="0"/>
              <a:t>2: Write a program that Counts </a:t>
            </a:r>
            <a:r>
              <a:rPr lang="en-US" sz="3200" dirty="0"/>
              <a:t>the Number of Words in a </a:t>
            </a:r>
            <a:r>
              <a:rPr lang="en-US" sz="3200" dirty="0" smtClean="0"/>
              <a:t>String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dirty="0" smtClean="0"/>
              <a:t>#</a:t>
            </a:r>
            <a:r>
              <a:rPr lang="en-US" sz="1300" dirty="0"/>
              <a:t>include &lt;</a:t>
            </a:r>
            <a:r>
              <a:rPr lang="en-US" sz="1300" dirty="0" err="1"/>
              <a:t>stdio.h</a:t>
            </a:r>
            <a:r>
              <a:rPr lang="en-US" sz="1300" dirty="0"/>
              <a:t>&gt;</a:t>
            </a:r>
            <a:br>
              <a:rPr lang="en-US" sz="1300" dirty="0"/>
            </a:br>
            <a:r>
              <a:rPr lang="en-US" sz="1300" dirty="0"/>
              <a:t>#include &lt;</a:t>
            </a:r>
            <a:r>
              <a:rPr lang="en-US" sz="1300" dirty="0" err="1"/>
              <a:t>ctype.h</a:t>
            </a:r>
            <a:r>
              <a:rPr lang="en-US" sz="1300" dirty="0"/>
              <a:t>&gt;</a:t>
            </a:r>
            <a:br>
              <a:rPr lang="en-US" sz="1300" dirty="0"/>
            </a:br>
            <a:r>
              <a:rPr lang="en-US" sz="1300" dirty="0"/>
              <a:t>#include &lt;</a:t>
            </a:r>
            <a:r>
              <a:rPr lang="en-US" sz="1300" dirty="0" err="1"/>
              <a:t>string.h</a:t>
            </a:r>
            <a:r>
              <a:rPr lang="en-US" sz="1300" dirty="0"/>
              <a:t>&gt;</a:t>
            </a:r>
            <a:br>
              <a:rPr lang="en-US" sz="1300" dirty="0"/>
            </a:br>
            <a:r>
              <a:rPr lang="en-US" sz="1300" dirty="0" err="1"/>
              <a:t>int</a:t>
            </a:r>
            <a:r>
              <a:rPr lang="en-US" sz="1300" dirty="0"/>
              <a:t> main(){</a:t>
            </a:r>
            <a:br>
              <a:rPr lang="en-US" sz="1300" dirty="0"/>
            </a:br>
            <a:r>
              <a:rPr lang="en-US" sz="1300" dirty="0"/>
              <a:t>     char s [40],</a:t>
            </a:r>
            <a:r>
              <a:rPr lang="en-US" sz="1300" dirty="0" err="1"/>
              <a:t>ch</a:t>
            </a:r>
            <a:r>
              <a:rPr lang="en-US" sz="1300" dirty="0"/>
              <a:t>;</a:t>
            </a:r>
            <a:br>
              <a:rPr lang="en-US" sz="1300" dirty="0"/>
            </a:br>
            <a:r>
              <a:rPr lang="en-US" sz="1300" dirty="0"/>
              <a:t>     </a:t>
            </a:r>
            <a:r>
              <a:rPr lang="en-US" sz="1300" dirty="0" err="1"/>
              <a:t>int</a:t>
            </a:r>
            <a:r>
              <a:rPr lang="en-US" sz="1300" dirty="0"/>
              <a:t> </a:t>
            </a:r>
            <a:r>
              <a:rPr lang="en-US" sz="1300" dirty="0" err="1"/>
              <a:t>i,c</a:t>
            </a:r>
            <a:r>
              <a:rPr lang="en-US" sz="1300" dirty="0"/>
              <a:t>=0;</a:t>
            </a:r>
            <a:br>
              <a:rPr lang="en-US" sz="1300" dirty="0"/>
            </a:br>
            <a:r>
              <a:rPr lang="en-US" sz="1300" dirty="0"/>
              <a:t>     </a:t>
            </a:r>
            <a:br>
              <a:rPr lang="en-US" sz="1300" dirty="0"/>
            </a:br>
            <a:r>
              <a:rPr lang="en-US" sz="1300" dirty="0"/>
              <a:t>     </a:t>
            </a:r>
            <a:r>
              <a:rPr lang="en-US" sz="1300" dirty="0" err="1"/>
              <a:t>printf</a:t>
            </a:r>
            <a:r>
              <a:rPr lang="en-US" sz="1300" dirty="0"/>
              <a:t>("Enter any string : ");</a:t>
            </a:r>
            <a:br>
              <a:rPr lang="en-US" sz="1300" dirty="0"/>
            </a:br>
            <a:r>
              <a:rPr lang="en-US" sz="1300" dirty="0"/>
              <a:t> </a:t>
            </a:r>
            <a:br>
              <a:rPr lang="en-US" sz="1300" dirty="0"/>
            </a:br>
            <a:r>
              <a:rPr lang="en-US" sz="1300" dirty="0" smtClean="0"/>
              <a:t>for</a:t>
            </a:r>
            <a:r>
              <a:rPr lang="en-US" sz="1300" dirty="0"/>
              <a:t>(</a:t>
            </a:r>
            <a:r>
              <a:rPr lang="en-US" sz="1300" dirty="0" err="1"/>
              <a:t>i</a:t>
            </a:r>
            <a:r>
              <a:rPr lang="en-US" sz="1300" dirty="0"/>
              <a:t>=0;ch!='\n';</a:t>
            </a:r>
            <a:r>
              <a:rPr lang="en-US" sz="1300" dirty="0" err="1"/>
              <a:t>i</a:t>
            </a:r>
            <a:r>
              <a:rPr lang="en-US" sz="1300" dirty="0"/>
              <a:t>++){</a:t>
            </a:r>
            <a:br>
              <a:rPr lang="en-US" sz="1300" dirty="0"/>
            </a:br>
            <a:r>
              <a:rPr lang="en-US" sz="1300" dirty="0"/>
              <a:t>     </a:t>
            </a:r>
            <a:r>
              <a:rPr lang="en-US" sz="1300" dirty="0" err="1"/>
              <a:t>scanf</a:t>
            </a:r>
            <a:r>
              <a:rPr lang="en-US" sz="1300" dirty="0"/>
              <a:t>("%c",&amp;</a:t>
            </a:r>
            <a:r>
              <a:rPr lang="en-US" sz="1300" dirty="0" err="1"/>
              <a:t>ch</a:t>
            </a:r>
            <a:r>
              <a:rPr lang="en-US" sz="1300" dirty="0"/>
              <a:t>);</a:t>
            </a:r>
            <a:br>
              <a:rPr lang="en-US" sz="1300" dirty="0"/>
            </a:br>
            <a:r>
              <a:rPr lang="en-US" sz="1300" dirty="0"/>
              <a:t>     s[</a:t>
            </a:r>
            <a:r>
              <a:rPr lang="en-US" sz="1300" dirty="0" err="1"/>
              <a:t>i</a:t>
            </a:r>
            <a:r>
              <a:rPr lang="en-US" sz="1300" dirty="0"/>
              <a:t>]=</a:t>
            </a:r>
            <a:r>
              <a:rPr lang="en-US" sz="1300" dirty="0" err="1"/>
              <a:t>ch</a:t>
            </a:r>
            <a:r>
              <a:rPr lang="en-US" sz="1300" dirty="0"/>
              <a:t>;</a:t>
            </a:r>
            <a:br>
              <a:rPr lang="en-US" sz="1300" dirty="0"/>
            </a:br>
            <a:r>
              <a:rPr lang="en-US" sz="1300" dirty="0"/>
              <a:t>     }</a:t>
            </a:r>
            <a:br>
              <a:rPr lang="en-US" sz="1300" dirty="0"/>
            </a:br>
            <a:r>
              <a:rPr lang="en-US" sz="1300" dirty="0"/>
              <a:t>     s[</a:t>
            </a:r>
            <a:r>
              <a:rPr lang="en-US" sz="1300" dirty="0" err="1"/>
              <a:t>i</a:t>
            </a:r>
            <a:r>
              <a:rPr lang="en-US" sz="1300" dirty="0"/>
              <a:t>]='\0'; </a:t>
            </a:r>
            <a:endParaRPr lang="en-US" sz="1300" dirty="0" smtClean="0"/>
          </a:p>
          <a:p>
            <a:pPr marL="0" indent="0">
              <a:buNone/>
            </a:pP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 err="1" smtClean="0"/>
              <a:t>printf</a:t>
            </a:r>
            <a:r>
              <a:rPr lang="en-US" sz="1300" dirty="0"/>
              <a:t>("%s", s);</a:t>
            </a:r>
            <a:br>
              <a:rPr lang="en-US" sz="1300" dirty="0"/>
            </a:br>
            <a:r>
              <a:rPr lang="en-US" sz="1300" dirty="0" err="1"/>
              <a:t>int</a:t>
            </a:r>
            <a:r>
              <a:rPr lang="en-US" sz="1300" dirty="0"/>
              <a:t> </a:t>
            </a:r>
            <a:r>
              <a:rPr lang="en-US" sz="1300" dirty="0" err="1"/>
              <a:t>len</a:t>
            </a:r>
            <a:r>
              <a:rPr lang="en-US" sz="1300" dirty="0"/>
              <a:t> = </a:t>
            </a:r>
            <a:r>
              <a:rPr lang="en-US" sz="1300" dirty="0" err="1"/>
              <a:t>strlen</a:t>
            </a:r>
            <a:r>
              <a:rPr lang="en-US" sz="1300" dirty="0"/>
              <a:t>(s);</a:t>
            </a:r>
            <a:br>
              <a:rPr lang="en-US" sz="1300" dirty="0"/>
            </a:br>
            <a:r>
              <a:rPr lang="en-US" sz="1300" dirty="0" smtClean="0"/>
              <a:t>     </a:t>
            </a:r>
          </a:p>
          <a:p>
            <a:pPr marL="0" indent="0">
              <a:buNone/>
            </a:pPr>
            <a:r>
              <a:rPr lang="en-US" sz="1300" dirty="0" smtClean="0"/>
              <a:t>for</a:t>
            </a:r>
            <a:r>
              <a:rPr lang="en-US" sz="1300" dirty="0"/>
              <a:t>(</a:t>
            </a:r>
            <a:r>
              <a:rPr lang="en-US" sz="1300" dirty="0" err="1"/>
              <a:t>i</a:t>
            </a:r>
            <a:r>
              <a:rPr lang="en-US" sz="1300" dirty="0"/>
              <a:t>=0;i&lt;</a:t>
            </a:r>
            <a:r>
              <a:rPr lang="en-US" sz="1300" dirty="0" err="1"/>
              <a:t>len;i</a:t>
            </a:r>
            <a:r>
              <a:rPr lang="en-US" sz="1300" dirty="0"/>
              <a:t>++){</a:t>
            </a:r>
            <a:br>
              <a:rPr lang="en-US" sz="1300" dirty="0"/>
            </a:br>
            <a:r>
              <a:rPr lang="en-US" sz="1300" dirty="0"/>
              <a:t>    if(</a:t>
            </a:r>
            <a:r>
              <a:rPr lang="en-US" sz="1300" dirty="0" err="1"/>
              <a:t>isspace</a:t>
            </a:r>
            <a:r>
              <a:rPr lang="en-US" sz="1300" dirty="0"/>
              <a:t>(s[</a:t>
            </a:r>
            <a:r>
              <a:rPr lang="en-US" sz="1300" dirty="0" err="1"/>
              <a:t>i</a:t>
            </a:r>
            <a:r>
              <a:rPr lang="en-US" sz="1300" dirty="0"/>
              <a:t>]))</a:t>
            </a:r>
            <a:br>
              <a:rPr lang="en-US" sz="1300" dirty="0"/>
            </a:br>
            <a:r>
              <a:rPr lang="en-US" sz="1300" dirty="0"/>
              <a:t>    </a:t>
            </a:r>
            <a:r>
              <a:rPr lang="en-US" sz="1300" dirty="0" smtClean="0"/>
              <a:t>{</a:t>
            </a:r>
            <a:r>
              <a:rPr lang="en-US" sz="1300" dirty="0"/>
              <a:t> </a:t>
            </a:r>
            <a:r>
              <a:rPr lang="en-US" sz="1300" dirty="0" err="1" smtClean="0"/>
              <a:t>c</a:t>
            </a:r>
            <a:r>
              <a:rPr lang="en-US" sz="1300" dirty="0" err="1"/>
              <a:t>+</a:t>
            </a:r>
            <a:r>
              <a:rPr lang="en-US" sz="1300" dirty="0" err="1" smtClean="0"/>
              <a:t>+</a:t>
            </a:r>
            <a:r>
              <a:rPr lang="en-US" sz="1300" dirty="0" smtClean="0"/>
              <a:t>;}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 smtClean="0"/>
              <a:t> }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     </a:t>
            </a:r>
            <a:r>
              <a:rPr lang="en-US" sz="1300" dirty="0" err="1"/>
              <a:t>printf</a:t>
            </a:r>
            <a:r>
              <a:rPr lang="en-US" sz="1300" dirty="0"/>
              <a:t>("\n\</a:t>
            </a:r>
            <a:r>
              <a:rPr lang="en-US" sz="1300" dirty="0" err="1"/>
              <a:t>nTotal</a:t>
            </a:r>
            <a:r>
              <a:rPr lang="en-US" sz="1300" dirty="0"/>
              <a:t> words are %d",c+1);</a:t>
            </a:r>
            <a:br>
              <a:rPr lang="en-US" sz="1300" dirty="0"/>
            </a:br>
            <a:r>
              <a:rPr lang="en-US" sz="1300" dirty="0"/>
              <a:t> return 0;    </a:t>
            </a:r>
            <a:br>
              <a:rPr lang="en-US" sz="1300" dirty="0"/>
            </a:br>
            <a:r>
              <a:rPr lang="en-US" sz="1300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564444" y="3005666"/>
            <a:ext cx="2695223" cy="1566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245556" y="2991556"/>
            <a:ext cx="677333" cy="2822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37000" y="2652889"/>
            <a:ext cx="2243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b="1" dirty="0">
                <a:solidFill>
                  <a:srgbClr val="6076B4">
                    <a:lumMod val="75000"/>
                  </a:srgbClr>
                </a:solidFill>
              </a:rPr>
              <a:t>To read a String with spaces</a:t>
            </a:r>
            <a:endParaRPr lang="en-US" b="1" dirty="0">
              <a:solidFill>
                <a:srgbClr val="6076B4">
                  <a:lumMod val="75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8967" y="3597112"/>
            <a:ext cx="2083398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en-US" dirty="0" err="1">
                <a:solidFill>
                  <a:prstClr val="black"/>
                </a:solidFill>
              </a:rPr>
              <a:t>fgets</a:t>
            </a:r>
            <a:r>
              <a:rPr lang="en-US" dirty="0">
                <a:solidFill>
                  <a:prstClr val="black"/>
                </a:solidFill>
              </a:rPr>
              <a:t> (s, 40, </a:t>
            </a:r>
            <a:r>
              <a:rPr lang="en-US" dirty="0" err="1">
                <a:solidFill>
                  <a:prstClr val="black"/>
                </a:solidFill>
              </a:rPr>
              <a:t>stdin</a:t>
            </a:r>
            <a:r>
              <a:rPr lang="en-US" dirty="0">
                <a:solidFill>
                  <a:prstClr val="black"/>
                </a:solidFill>
              </a:rPr>
              <a:t>);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755444" y="3242733"/>
            <a:ext cx="11290" cy="355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68066" y="1323622"/>
            <a:ext cx="2243667" cy="92333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rtl="1"/>
            <a:r>
              <a:rPr lang="en-US" dirty="0" err="1">
                <a:solidFill>
                  <a:srgbClr val="008000"/>
                </a:solidFill>
              </a:rPr>
              <a:t>scanf</a:t>
            </a:r>
            <a:r>
              <a:rPr lang="en-US" dirty="0">
                <a:solidFill>
                  <a:srgbClr val="008000"/>
                </a:solidFill>
              </a:rPr>
              <a:t> with %s only considers one word</a:t>
            </a:r>
          </a:p>
          <a:p>
            <a:pPr rtl="1"/>
            <a:r>
              <a:rPr lang="en-US" dirty="0" err="1">
                <a:solidFill>
                  <a:srgbClr val="008000"/>
                </a:solidFill>
              </a:rPr>
              <a:t>scanf</a:t>
            </a:r>
            <a:r>
              <a:rPr lang="en-US" dirty="0">
                <a:solidFill>
                  <a:srgbClr val="008000"/>
                </a:solidFill>
              </a:rPr>
              <a:t>(“%s”, s);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33556" y="27657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Exercises on String Operations </vt:lpstr>
      <vt:lpstr>Exercise 1: </vt:lpstr>
      <vt:lpstr>Exercise 2: Write a program that Counts the Number of Words in a String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Exercises on String Operations </dc:title>
  <dc:creator>Achraf Elallali</dc:creator>
  <cp:lastModifiedBy>Achraf Elallali</cp:lastModifiedBy>
  <cp:revision>1</cp:revision>
  <dcterms:created xsi:type="dcterms:W3CDTF">2016-04-04T14:24:52Z</dcterms:created>
  <dcterms:modified xsi:type="dcterms:W3CDTF">2016-04-04T14:25:30Z</dcterms:modified>
</cp:coreProperties>
</file>