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64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DD2A-A213-4789-A019-5E600D8C2A30}" type="datetimeFigureOut">
              <a:rPr lang="ar-SA" smtClean="0"/>
              <a:pPr/>
              <a:t>15/01/35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3388-E8B6-4C79-B028-D276013D002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DD2A-A213-4789-A019-5E600D8C2A30}" type="datetimeFigureOut">
              <a:rPr lang="ar-SA" smtClean="0"/>
              <a:pPr/>
              <a:t>15/01/35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3388-E8B6-4C79-B028-D276013D002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DD2A-A213-4789-A019-5E600D8C2A30}" type="datetimeFigureOut">
              <a:rPr lang="ar-SA" smtClean="0"/>
              <a:pPr/>
              <a:t>15/01/35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3388-E8B6-4C79-B028-D276013D002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DD2A-A213-4789-A019-5E600D8C2A30}" type="datetimeFigureOut">
              <a:rPr lang="ar-SA" smtClean="0"/>
              <a:pPr/>
              <a:t>15/01/35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3388-E8B6-4C79-B028-D276013D002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DD2A-A213-4789-A019-5E600D8C2A30}" type="datetimeFigureOut">
              <a:rPr lang="ar-SA" smtClean="0"/>
              <a:pPr/>
              <a:t>15/01/35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3388-E8B6-4C79-B028-D276013D002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DD2A-A213-4789-A019-5E600D8C2A30}" type="datetimeFigureOut">
              <a:rPr lang="ar-SA" smtClean="0"/>
              <a:pPr/>
              <a:t>15/01/35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3388-E8B6-4C79-B028-D276013D002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DD2A-A213-4789-A019-5E600D8C2A30}" type="datetimeFigureOut">
              <a:rPr lang="ar-SA" smtClean="0"/>
              <a:pPr/>
              <a:t>15/01/35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3388-E8B6-4C79-B028-D276013D002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DD2A-A213-4789-A019-5E600D8C2A30}" type="datetimeFigureOut">
              <a:rPr lang="ar-SA" smtClean="0"/>
              <a:pPr/>
              <a:t>15/01/35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3388-E8B6-4C79-B028-D276013D002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DD2A-A213-4789-A019-5E600D8C2A30}" type="datetimeFigureOut">
              <a:rPr lang="ar-SA" smtClean="0"/>
              <a:pPr/>
              <a:t>15/01/35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3388-E8B6-4C79-B028-D276013D002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DD2A-A213-4789-A019-5E600D8C2A30}" type="datetimeFigureOut">
              <a:rPr lang="ar-SA" smtClean="0"/>
              <a:pPr/>
              <a:t>15/01/35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3388-E8B6-4C79-B028-D276013D002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DD2A-A213-4789-A019-5E600D8C2A30}" type="datetimeFigureOut">
              <a:rPr lang="ar-SA" smtClean="0"/>
              <a:pPr/>
              <a:t>15/01/35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3388-E8B6-4C79-B028-D276013D0028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BDD2A-A213-4789-A019-5E600D8C2A30}" type="datetimeFigureOut">
              <a:rPr lang="ar-SA" smtClean="0"/>
              <a:pPr/>
              <a:t>15/01/35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F3388-E8B6-4C79-B028-D276013D0028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PK?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916832"/>
            <a:ext cx="6709999" cy="410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0"/>
            <a:ext cx="5616624" cy="6574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What is the PK? 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Asma</dc:creator>
  <cp:lastModifiedBy>Asma</cp:lastModifiedBy>
  <cp:revision>2</cp:revision>
  <dcterms:created xsi:type="dcterms:W3CDTF">2013-06-24T07:56:07Z</dcterms:created>
  <dcterms:modified xsi:type="dcterms:W3CDTF">2013-11-18T05:06:29Z</dcterms:modified>
</cp:coreProperties>
</file>