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DD2A-A213-4789-A019-5E600D8C2A30}" type="datetimeFigureOut">
              <a:rPr lang="ar-SA" smtClean="0"/>
              <a:pPr/>
              <a:t>12/02/39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3388-E8B6-4C79-B028-D276013D002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Primary Key (PK)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28248"/>
            <a:ext cx="7632848" cy="449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6386" name="Picture 2" descr="Image result for example of relational 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08912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616624" cy="657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xample of relational mode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95536" y="836712"/>
            <a:ext cx="8333489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example of relational mode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tretch>
            <a:fillRect/>
          </a:stretch>
        </p:blipFill>
        <p:spPr bwMode="auto">
          <a:xfrm>
            <a:off x="467544" y="476672"/>
            <a:ext cx="8035100" cy="5760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9458" name="Picture 2" descr="Image result for view in dbms from one t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385767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8434" name="Picture 2" descr="Image result for view in dbm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871054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Primary Key (PK) </vt:lpstr>
      <vt:lpstr>Slide 2</vt:lpstr>
      <vt:lpstr>Slide 3</vt:lpstr>
      <vt:lpstr>Slide 4</vt:lpstr>
      <vt:lpstr>Slide 5</vt:lpstr>
      <vt:lpstr>View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</dc:creator>
  <cp:lastModifiedBy>balqrashi</cp:lastModifiedBy>
  <cp:revision>6</cp:revision>
  <dcterms:created xsi:type="dcterms:W3CDTF">2013-06-24T07:56:07Z</dcterms:created>
  <dcterms:modified xsi:type="dcterms:W3CDTF">2017-11-01T06:55:09Z</dcterms:modified>
</cp:coreProperties>
</file>