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315B-E5DC-402D-818F-5A414DE3C548}" type="datetimeFigureOut">
              <a:rPr lang="ar-SA" smtClean="0"/>
              <a:t>07/12/39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F800D8F-089E-4A7A-893F-D5175E8AE3BD}" type="slidenum">
              <a:rPr lang="ar-SA" smtClean="0"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315B-E5DC-402D-818F-5A414DE3C548}" type="datetimeFigureOut">
              <a:rPr lang="ar-SA" smtClean="0"/>
              <a:t>07/12/39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00D8F-089E-4A7A-893F-D5175E8AE3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315B-E5DC-402D-818F-5A414DE3C548}" type="datetimeFigureOut">
              <a:rPr lang="ar-SA" smtClean="0"/>
              <a:t>07/12/39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00D8F-089E-4A7A-893F-D5175E8AE3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315B-E5DC-402D-818F-5A414DE3C548}" type="datetimeFigureOut">
              <a:rPr lang="ar-SA" smtClean="0"/>
              <a:t>07/12/39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00D8F-089E-4A7A-893F-D5175E8AE3BD}" type="slidenum">
              <a:rPr lang="ar-SA" smtClean="0"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315B-E5DC-402D-818F-5A414DE3C548}" type="datetimeFigureOut">
              <a:rPr lang="ar-SA" smtClean="0"/>
              <a:t>07/12/39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800D8F-089E-4A7A-893F-D5175E8AE3B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315B-E5DC-402D-818F-5A414DE3C548}" type="datetimeFigureOut">
              <a:rPr lang="ar-SA" smtClean="0"/>
              <a:t>07/12/39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00D8F-089E-4A7A-893F-D5175E8AE3BD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315B-E5DC-402D-818F-5A414DE3C548}" type="datetimeFigureOut">
              <a:rPr lang="ar-SA" smtClean="0"/>
              <a:t>07/12/39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00D8F-089E-4A7A-893F-D5175E8AE3BD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315B-E5DC-402D-818F-5A414DE3C548}" type="datetimeFigureOut">
              <a:rPr lang="ar-SA" smtClean="0"/>
              <a:t>07/12/39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00D8F-089E-4A7A-893F-D5175E8AE3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315B-E5DC-402D-818F-5A414DE3C548}" type="datetimeFigureOut">
              <a:rPr lang="ar-SA" smtClean="0"/>
              <a:t>07/12/39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00D8F-089E-4A7A-893F-D5175E8AE3B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315B-E5DC-402D-818F-5A414DE3C548}" type="datetimeFigureOut">
              <a:rPr lang="ar-SA" smtClean="0"/>
              <a:t>07/12/39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00D8F-089E-4A7A-893F-D5175E8AE3BD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315B-E5DC-402D-818F-5A414DE3C548}" type="datetimeFigureOut">
              <a:rPr lang="ar-SA" smtClean="0"/>
              <a:t>07/12/39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800D8F-089E-4A7A-893F-D5175E8AE3BD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1D315B-E5DC-402D-818F-5A414DE3C548}" type="datetimeFigureOut">
              <a:rPr lang="ar-SA" smtClean="0"/>
              <a:t>07/12/39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F800D8F-089E-4A7A-893F-D5175E8AE3BD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2105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0"/>
            <a:r>
              <a:rPr lang="en-US" sz="2800" dirty="0">
                <a:latin typeface="Calibri"/>
                <a:ea typeface="Calibri"/>
                <a:cs typeface="Arial"/>
              </a:rPr>
              <a:t> An insurance company has collected the following data on the gender and marital status of 300 customers. </a:t>
            </a:r>
            <a:endParaRPr lang="en-US" sz="2800" dirty="0" smtClean="0">
              <a:latin typeface="Calibri"/>
              <a:ea typeface="Calibri"/>
              <a:cs typeface="Arial"/>
            </a:endParaRPr>
          </a:p>
          <a:p>
            <a:pPr algn="just" rtl="0"/>
            <a:endParaRPr lang="en-US" sz="2800" dirty="0">
              <a:latin typeface="Calibri"/>
              <a:ea typeface="Calibri"/>
              <a:cs typeface="Arial"/>
            </a:endParaRPr>
          </a:p>
          <a:p>
            <a:pPr algn="l" rtl="0"/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430550"/>
              </p:ext>
            </p:extLst>
          </p:nvPr>
        </p:nvGraphicFramePr>
        <p:xfrm>
          <a:off x="1331640" y="3284984"/>
          <a:ext cx="5832648" cy="1752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67100"/>
                <a:gridCol w="1232484"/>
                <a:gridCol w="1045391"/>
                <a:gridCol w="871007"/>
                <a:gridCol w="1716666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Total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Divorced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Married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Single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Gender/</a:t>
                      </a:r>
                    </a:p>
                    <a:p>
                      <a:pPr algn="ctr" rtl="0"/>
                      <a:r>
                        <a:rPr lang="en-US" dirty="0" smtClean="0"/>
                        <a:t>Marital status</a:t>
                      </a:r>
                      <a:endParaRPr lang="ar-S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180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30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125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25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Male</a:t>
                      </a:r>
                      <a:endParaRPr lang="ar-S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120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20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60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40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Female</a:t>
                      </a:r>
                      <a:endParaRPr lang="ar-SA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300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50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185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65</a:t>
                      </a:r>
                      <a:endParaRPr lang="ar-S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Total</a:t>
                      </a:r>
                      <a:endParaRPr lang="ar-SA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734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Calibri"/>
                <a:ea typeface="Calibri"/>
                <a:cs typeface="Arial"/>
              </a:rPr>
              <a:t>Suppose that a customer is selected at random. Find the following probabilities:</a:t>
            </a:r>
          </a:p>
          <a:p>
            <a:pPr algn="l" rtl="0"/>
            <a:r>
              <a:rPr lang="en-US" sz="2800" dirty="0" smtClean="0">
                <a:latin typeface="Calibri"/>
                <a:ea typeface="Calibri"/>
                <a:cs typeface="Arial"/>
              </a:rPr>
              <a:t>Probability that a customer is female </a:t>
            </a:r>
            <a:r>
              <a:rPr lang="en-US" sz="2800">
                <a:latin typeface="Calibri"/>
                <a:ea typeface="Calibri"/>
                <a:cs typeface="Arial"/>
              </a:rPr>
              <a:t>and </a:t>
            </a:r>
            <a:r>
              <a:rPr lang="en-US" sz="2800" smtClean="0">
                <a:latin typeface="Calibri"/>
                <a:ea typeface="Calibri"/>
                <a:cs typeface="Arial"/>
              </a:rPr>
              <a:t>divorced.</a:t>
            </a:r>
            <a:r>
              <a:rPr lang="en-US" sz="2800" dirty="0">
                <a:latin typeface="Calibri"/>
                <a:ea typeface="Calibri"/>
                <a:cs typeface="Arial"/>
              </a:rPr>
              <a:t> </a:t>
            </a:r>
          </a:p>
          <a:p>
            <a:pPr algn="l" rtl="0"/>
            <a:r>
              <a:rPr lang="en-US" sz="2800" dirty="0" smtClean="0">
                <a:latin typeface="Calibri"/>
                <a:ea typeface="Calibri"/>
                <a:cs typeface="Arial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Probability that a customer is </a:t>
            </a:r>
            <a:r>
              <a:rPr lang="en-US" sz="2800" dirty="0" smtClean="0">
                <a:latin typeface="Calibri"/>
                <a:ea typeface="Calibri"/>
                <a:cs typeface="Arial"/>
              </a:rPr>
              <a:t>single given male.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algn="l" rtl="0"/>
            <a:r>
              <a:rPr lang="en-US" sz="2800" dirty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Probability that a customer is </a:t>
            </a:r>
            <a:r>
              <a:rPr lang="en-US" sz="2800" dirty="0" smtClean="0">
                <a:latin typeface="Calibri"/>
                <a:ea typeface="Calibri"/>
                <a:cs typeface="Arial"/>
              </a:rPr>
              <a:t>male </a:t>
            </a:r>
            <a:r>
              <a:rPr lang="en-US" sz="2800" dirty="0">
                <a:latin typeface="Calibri"/>
                <a:ea typeface="Calibri"/>
                <a:cs typeface="Arial"/>
              </a:rPr>
              <a:t>or </a:t>
            </a:r>
            <a:r>
              <a:rPr lang="en-US" sz="2800" dirty="0" smtClean="0">
                <a:latin typeface="Calibri"/>
                <a:ea typeface="Calibri"/>
                <a:cs typeface="Arial"/>
              </a:rPr>
              <a:t>married</a:t>
            </a:r>
            <a:r>
              <a:rPr lang="en-US" sz="2800" dirty="0">
                <a:latin typeface="Calibri"/>
                <a:ea typeface="Calibri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0657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</TotalTime>
  <Words>66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EXAMPLE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</dc:title>
  <dc:creator>HP</dc:creator>
  <cp:lastModifiedBy>HP</cp:lastModifiedBy>
  <cp:revision>5</cp:revision>
  <dcterms:created xsi:type="dcterms:W3CDTF">2018-03-28T09:21:46Z</dcterms:created>
  <dcterms:modified xsi:type="dcterms:W3CDTF">2018-03-28T09:38:06Z</dcterms:modified>
</cp:coreProperties>
</file>