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ink/ink3.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7" r:id="rId2"/>
    <p:sldId id="259" r:id="rId3"/>
    <p:sldId id="260" r:id="rId4"/>
    <p:sldId id="261" r:id="rId5"/>
    <p:sldId id="280" r:id="rId6"/>
    <p:sldId id="281" r:id="rId7"/>
    <p:sldId id="292" r:id="rId8"/>
    <p:sldId id="263" r:id="rId9"/>
    <p:sldId id="279" r:id="rId10"/>
    <p:sldId id="282" r:id="rId11"/>
    <p:sldId id="283" r:id="rId12"/>
    <p:sldId id="284" r:id="rId13"/>
    <p:sldId id="285" r:id="rId14"/>
    <p:sldId id="286" r:id="rId15"/>
    <p:sldId id="287"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0" autoAdjust="0"/>
  </p:normalViewPr>
  <p:slideViewPr>
    <p:cSldViewPr snapToGrid="0" snapToObjects="1">
      <p:cViewPr varScale="1">
        <p:scale>
          <a:sx n="98" d="100"/>
          <a:sy n="98" d="100"/>
        </p:scale>
        <p:origin x="19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305B25-AF89-44E4-8EA7-A20AD8270088}"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7B85EB6A-3346-4EBB-87BD-EB90B1061D49}">
      <dgm:prSet phldrT="[Text]" custT="1"/>
      <dgm:spPr/>
      <dgm:t>
        <a:bodyPr/>
        <a:lstStyle/>
        <a:p>
          <a:pPr>
            <a:lnSpc>
              <a:spcPct val="120000"/>
            </a:lnSpc>
          </a:pPr>
          <a:r>
            <a:rPr lang="en-US" sz="2000" b="1" dirty="0"/>
            <a:t>Types of jaundice</a:t>
          </a:r>
        </a:p>
      </dgm:t>
    </dgm:pt>
    <dgm:pt modelId="{0640B96A-33CF-4650-9BCF-4DA23AAD70DF}" type="parTrans" cxnId="{6B184E28-B28E-4870-9FA3-2553FB22F983}">
      <dgm:prSet/>
      <dgm:spPr/>
      <dgm:t>
        <a:bodyPr/>
        <a:lstStyle/>
        <a:p>
          <a:endParaRPr lang="en-US"/>
        </a:p>
      </dgm:t>
    </dgm:pt>
    <dgm:pt modelId="{DAFD9E90-7E15-4051-94AE-14B18CC2B926}" type="sibTrans" cxnId="{6B184E28-B28E-4870-9FA3-2553FB22F983}">
      <dgm:prSet/>
      <dgm:spPr/>
      <dgm:t>
        <a:bodyPr/>
        <a:lstStyle/>
        <a:p>
          <a:endParaRPr lang="en-US"/>
        </a:p>
      </dgm:t>
    </dgm:pt>
    <dgm:pt modelId="{D03328D4-3FEF-4117-AAF6-9CB47091D946}">
      <dgm:prSet phldrT="[Text]" custT="1"/>
      <dgm:spPr/>
      <dgm:t>
        <a:bodyPr/>
        <a:lstStyle/>
        <a:p>
          <a:pPr>
            <a:lnSpc>
              <a:spcPct val="120000"/>
            </a:lnSpc>
          </a:pPr>
          <a:r>
            <a:rPr lang="en-US" sz="1800" b="1" dirty="0"/>
            <a:t>Pre-Hepatic Jaundice </a:t>
          </a:r>
        </a:p>
      </dgm:t>
    </dgm:pt>
    <dgm:pt modelId="{0DE8156B-7C1C-4AB1-8742-0B1758DF73A2}" type="parTrans" cxnId="{046E0F81-809D-4548-9121-C39985F384AC}">
      <dgm:prSet/>
      <dgm:spPr/>
      <dgm:t>
        <a:bodyPr/>
        <a:lstStyle/>
        <a:p>
          <a:endParaRPr lang="en-US"/>
        </a:p>
      </dgm:t>
    </dgm:pt>
    <dgm:pt modelId="{1A404542-8481-4235-BF64-7067D24FB8D7}" type="sibTrans" cxnId="{046E0F81-809D-4548-9121-C39985F384AC}">
      <dgm:prSet/>
      <dgm:spPr/>
      <dgm:t>
        <a:bodyPr/>
        <a:lstStyle/>
        <a:p>
          <a:endParaRPr lang="en-US"/>
        </a:p>
      </dgm:t>
    </dgm:pt>
    <dgm:pt modelId="{AB40C0BE-9854-48FF-9981-8D2E3F3493E4}">
      <dgm:prSet phldrT="[Text]" custT="1"/>
      <dgm:spPr/>
      <dgm:t>
        <a:bodyPr/>
        <a:lstStyle/>
        <a:p>
          <a:pPr>
            <a:lnSpc>
              <a:spcPct val="120000"/>
            </a:lnSpc>
          </a:pPr>
          <a:r>
            <a:rPr lang="en-US" sz="1800" b="1" dirty="0"/>
            <a:t>Post-Hepatic Jaundice</a:t>
          </a:r>
        </a:p>
      </dgm:t>
    </dgm:pt>
    <dgm:pt modelId="{A1E81D9F-AB8E-4CF9-A3F1-72099FDA69D4}" type="parTrans" cxnId="{F923E952-76FB-41B9-9DBB-11F9AB296C90}">
      <dgm:prSet/>
      <dgm:spPr/>
      <dgm:t>
        <a:bodyPr/>
        <a:lstStyle/>
        <a:p>
          <a:endParaRPr lang="en-US"/>
        </a:p>
      </dgm:t>
    </dgm:pt>
    <dgm:pt modelId="{B1FECADD-8C95-4C13-ABF2-8E8D3AB81024}" type="sibTrans" cxnId="{F923E952-76FB-41B9-9DBB-11F9AB296C90}">
      <dgm:prSet/>
      <dgm:spPr/>
      <dgm:t>
        <a:bodyPr/>
        <a:lstStyle/>
        <a:p>
          <a:endParaRPr lang="en-US"/>
        </a:p>
      </dgm:t>
    </dgm:pt>
    <dgm:pt modelId="{8CDBAEFE-8000-4A45-BFDD-B57DD43B2224}">
      <dgm:prSet custT="1"/>
      <dgm:spPr/>
      <dgm:t>
        <a:bodyPr/>
        <a:lstStyle/>
        <a:p>
          <a:pPr>
            <a:lnSpc>
              <a:spcPct val="120000"/>
            </a:lnSpc>
          </a:pPr>
          <a:r>
            <a:rPr lang="en-US" sz="1800" b="1" dirty="0"/>
            <a:t>Hepatic Jaundice </a:t>
          </a:r>
        </a:p>
      </dgm:t>
    </dgm:pt>
    <dgm:pt modelId="{44E76ADE-9B5B-43A9-B182-A076CE8FF540}" type="parTrans" cxnId="{5237F57F-E2AF-49F3-A97F-4D8CC42B607C}">
      <dgm:prSet/>
      <dgm:spPr/>
      <dgm:t>
        <a:bodyPr/>
        <a:lstStyle/>
        <a:p>
          <a:endParaRPr lang="en-US"/>
        </a:p>
      </dgm:t>
    </dgm:pt>
    <dgm:pt modelId="{1490E7BC-3115-4246-8242-4AE0079C5739}" type="sibTrans" cxnId="{5237F57F-E2AF-49F3-A97F-4D8CC42B607C}">
      <dgm:prSet/>
      <dgm:spPr/>
      <dgm:t>
        <a:bodyPr/>
        <a:lstStyle/>
        <a:p>
          <a:endParaRPr lang="en-US"/>
        </a:p>
      </dgm:t>
    </dgm:pt>
    <dgm:pt modelId="{671AC32D-9B9B-4715-83F9-5AF5F1782021}">
      <dgm:prSet/>
      <dgm:spPr>
        <a:solidFill>
          <a:schemeClr val="tx2">
            <a:lumMod val="20000"/>
            <a:lumOff val="80000"/>
          </a:schemeClr>
        </a:solidFill>
      </dgm:spPr>
      <dgm:t>
        <a:bodyPr/>
        <a:lstStyle/>
        <a:p>
          <a:pPr rtl="0">
            <a:lnSpc>
              <a:spcPct val="120000"/>
            </a:lnSpc>
          </a:pPr>
          <a:r>
            <a:rPr lang="en-US" dirty="0"/>
            <a:t>e.g. Hemolytic disease </a:t>
          </a:r>
        </a:p>
      </dgm:t>
    </dgm:pt>
    <dgm:pt modelId="{262867E8-6F1C-45E5-87FD-159835D3AA16}" type="parTrans" cxnId="{77EEEE3C-7887-4876-A1E3-1FC6446A1F72}">
      <dgm:prSet/>
      <dgm:spPr/>
      <dgm:t>
        <a:bodyPr/>
        <a:lstStyle/>
        <a:p>
          <a:endParaRPr lang="en-US"/>
        </a:p>
      </dgm:t>
    </dgm:pt>
    <dgm:pt modelId="{389F3441-7935-4133-AC4B-88EFB1675122}" type="sibTrans" cxnId="{77EEEE3C-7887-4876-A1E3-1FC6446A1F72}">
      <dgm:prSet/>
      <dgm:spPr/>
      <dgm:t>
        <a:bodyPr/>
        <a:lstStyle/>
        <a:p>
          <a:endParaRPr lang="en-US"/>
        </a:p>
      </dgm:t>
    </dgm:pt>
    <dgm:pt modelId="{711DC85B-C52B-4C09-A661-BFCA2E858704}">
      <dgm:prSet/>
      <dgm:spPr>
        <a:solidFill>
          <a:schemeClr val="tx2">
            <a:lumMod val="20000"/>
            <a:lumOff val="80000"/>
          </a:schemeClr>
        </a:solidFill>
      </dgm:spPr>
      <dgm:t>
        <a:bodyPr/>
        <a:lstStyle/>
        <a:p>
          <a:pPr algn="l">
            <a:lnSpc>
              <a:spcPct val="120000"/>
            </a:lnSpc>
          </a:pPr>
          <a:r>
            <a:rPr lang="en-US" b="1" dirty="0"/>
            <a:t>-</a:t>
          </a:r>
          <a:r>
            <a:rPr lang="en-US" dirty="0"/>
            <a:t>Cirrhosis of the liver</a:t>
          </a:r>
        </a:p>
        <a:p>
          <a:pPr algn="l">
            <a:lnSpc>
              <a:spcPct val="120000"/>
            </a:lnSpc>
          </a:pPr>
          <a:r>
            <a:rPr lang="en-US" b="1" dirty="0"/>
            <a:t>-</a:t>
          </a:r>
          <a:r>
            <a:rPr lang="en-US" dirty="0"/>
            <a:t>Infective Hepatitis</a:t>
          </a:r>
        </a:p>
        <a:p>
          <a:pPr algn="l">
            <a:lnSpc>
              <a:spcPct val="120000"/>
            </a:lnSpc>
          </a:pPr>
          <a:r>
            <a:rPr lang="en-US" b="1" dirty="0"/>
            <a:t>-</a:t>
          </a:r>
          <a:r>
            <a:rPr lang="en-US" dirty="0"/>
            <a:t>Neonatal Jaundice </a:t>
          </a:r>
        </a:p>
      </dgm:t>
    </dgm:pt>
    <dgm:pt modelId="{20B4AB2B-0582-4448-BF31-11959E885906}" type="parTrans" cxnId="{44400438-BE23-46CA-9323-777562418341}">
      <dgm:prSet/>
      <dgm:spPr/>
      <dgm:t>
        <a:bodyPr/>
        <a:lstStyle/>
        <a:p>
          <a:endParaRPr lang="en-US"/>
        </a:p>
      </dgm:t>
    </dgm:pt>
    <dgm:pt modelId="{91C7B097-F2F4-4D50-9882-53BC3AD89CA2}" type="sibTrans" cxnId="{44400438-BE23-46CA-9323-777562418341}">
      <dgm:prSet/>
      <dgm:spPr/>
      <dgm:t>
        <a:bodyPr/>
        <a:lstStyle/>
        <a:p>
          <a:endParaRPr lang="en-US"/>
        </a:p>
      </dgm:t>
    </dgm:pt>
    <dgm:pt modelId="{913A07E7-7879-45EC-99F6-122B05E0C19D}">
      <dgm:prSet/>
      <dgm:spPr>
        <a:solidFill>
          <a:schemeClr val="tx2">
            <a:lumMod val="20000"/>
            <a:lumOff val="80000"/>
          </a:schemeClr>
        </a:solidFill>
      </dgm:spPr>
      <dgm:t>
        <a:bodyPr/>
        <a:lstStyle/>
        <a:p>
          <a:pPr>
            <a:lnSpc>
              <a:spcPct val="120000"/>
            </a:lnSpc>
          </a:pPr>
          <a:r>
            <a:rPr lang="en-US" dirty="0"/>
            <a:t>e.g. Cholecystitis.</a:t>
          </a:r>
        </a:p>
      </dgm:t>
    </dgm:pt>
    <dgm:pt modelId="{E90A5A7B-D9B4-4435-9EAC-DE20B5238950}" type="parTrans" cxnId="{2BD42D50-0866-4524-A62E-8659475680B2}">
      <dgm:prSet/>
      <dgm:spPr/>
      <dgm:t>
        <a:bodyPr/>
        <a:lstStyle/>
        <a:p>
          <a:endParaRPr lang="en-US"/>
        </a:p>
      </dgm:t>
    </dgm:pt>
    <dgm:pt modelId="{710B9227-5968-420D-9553-3BF65C734B21}" type="sibTrans" cxnId="{2BD42D50-0866-4524-A62E-8659475680B2}">
      <dgm:prSet/>
      <dgm:spPr/>
      <dgm:t>
        <a:bodyPr/>
        <a:lstStyle/>
        <a:p>
          <a:endParaRPr lang="en-US"/>
        </a:p>
      </dgm:t>
    </dgm:pt>
    <dgm:pt modelId="{6E05B1A5-23FA-4D55-A3B9-12BAA0F39F14}" type="pres">
      <dgm:prSet presAssocID="{B1305B25-AF89-44E4-8EA7-A20AD8270088}" presName="hierChild1" presStyleCnt="0">
        <dgm:presLayoutVars>
          <dgm:orgChart val="1"/>
          <dgm:chPref val="1"/>
          <dgm:dir/>
          <dgm:animOne val="branch"/>
          <dgm:animLvl val="lvl"/>
          <dgm:resizeHandles/>
        </dgm:presLayoutVars>
      </dgm:prSet>
      <dgm:spPr/>
    </dgm:pt>
    <dgm:pt modelId="{2521568E-4AF4-47E4-AF79-36989E1F81C4}" type="pres">
      <dgm:prSet presAssocID="{7B85EB6A-3346-4EBB-87BD-EB90B1061D49}" presName="hierRoot1" presStyleCnt="0">
        <dgm:presLayoutVars>
          <dgm:hierBranch val="init"/>
        </dgm:presLayoutVars>
      </dgm:prSet>
      <dgm:spPr/>
    </dgm:pt>
    <dgm:pt modelId="{CAA700E3-119B-4E18-9C84-8C550A131483}" type="pres">
      <dgm:prSet presAssocID="{7B85EB6A-3346-4EBB-87BD-EB90B1061D49}" presName="rootComposite1" presStyleCnt="0"/>
      <dgm:spPr/>
    </dgm:pt>
    <dgm:pt modelId="{8C1AC1CB-1FA0-4E60-8D47-9A35E70B751C}" type="pres">
      <dgm:prSet presAssocID="{7B85EB6A-3346-4EBB-87BD-EB90B1061D49}" presName="rootText1" presStyleLbl="node0" presStyleIdx="0" presStyleCnt="1" custScaleX="112124" custScaleY="94986" custLinFactNeighborX="-7003" custLinFactNeighborY="-78">
        <dgm:presLayoutVars>
          <dgm:chPref val="3"/>
        </dgm:presLayoutVars>
      </dgm:prSet>
      <dgm:spPr/>
    </dgm:pt>
    <dgm:pt modelId="{7A4BCA38-F98C-4BB5-B464-74899AAB15B5}" type="pres">
      <dgm:prSet presAssocID="{7B85EB6A-3346-4EBB-87BD-EB90B1061D49}" presName="rootConnector1" presStyleLbl="node1" presStyleIdx="0" presStyleCnt="0"/>
      <dgm:spPr/>
    </dgm:pt>
    <dgm:pt modelId="{4B613CD9-D09C-4FD9-8105-8E474DD41277}" type="pres">
      <dgm:prSet presAssocID="{7B85EB6A-3346-4EBB-87BD-EB90B1061D49}" presName="hierChild2" presStyleCnt="0"/>
      <dgm:spPr/>
    </dgm:pt>
    <dgm:pt modelId="{EF479F3C-ACA0-4FB5-9052-58715DD18562}" type="pres">
      <dgm:prSet presAssocID="{0DE8156B-7C1C-4AB1-8742-0B1758DF73A2}" presName="Name37" presStyleLbl="parChTrans1D2" presStyleIdx="0" presStyleCnt="3"/>
      <dgm:spPr/>
    </dgm:pt>
    <dgm:pt modelId="{4ED79224-BB52-449C-92C9-B1E97B642480}" type="pres">
      <dgm:prSet presAssocID="{D03328D4-3FEF-4117-AAF6-9CB47091D946}" presName="hierRoot2" presStyleCnt="0">
        <dgm:presLayoutVars>
          <dgm:hierBranch val="init"/>
        </dgm:presLayoutVars>
      </dgm:prSet>
      <dgm:spPr/>
    </dgm:pt>
    <dgm:pt modelId="{3C7995AB-F949-4D81-9B0A-E8CEADA88E9F}" type="pres">
      <dgm:prSet presAssocID="{D03328D4-3FEF-4117-AAF6-9CB47091D946}" presName="rootComposite" presStyleCnt="0"/>
      <dgm:spPr/>
    </dgm:pt>
    <dgm:pt modelId="{6E23E96B-C22B-4173-A747-B4CA54D9B6B1}" type="pres">
      <dgm:prSet presAssocID="{D03328D4-3FEF-4117-AAF6-9CB47091D946}" presName="rootText" presStyleLbl="node2" presStyleIdx="0" presStyleCnt="3" custScaleX="111250">
        <dgm:presLayoutVars>
          <dgm:chPref val="3"/>
        </dgm:presLayoutVars>
      </dgm:prSet>
      <dgm:spPr/>
    </dgm:pt>
    <dgm:pt modelId="{D262A1F0-73CE-47C6-B051-FCF50BA50A54}" type="pres">
      <dgm:prSet presAssocID="{D03328D4-3FEF-4117-AAF6-9CB47091D946}" presName="rootConnector" presStyleLbl="node2" presStyleIdx="0" presStyleCnt="3"/>
      <dgm:spPr/>
    </dgm:pt>
    <dgm:pt modelId="{E3750924-658A-4F40-9885-CA96A0B5B47C}" type="pres">
      <dgm:prSet presAssocID="{D03328D4-3FEF-4117-AAF6-9CB47091D946}" presName="hierChild4" presStyleCnt="0"/>
      <dgm:spPr/>
    </dgm:pt>
    <dgm:pt modelId="{12CC4A3D-0DDC-46B6-8081-4D9389097D8A}" type="pres">
      <dgm:prSet presAssocID="{262867E8-6F1C-45E5-87FD-159835D3AA16}" presName="Name37" presStyleLbl="parChTrans1D3" presStyleIdx="0" presStyleCnt="3"/>
      <dgm:spPr/>
    </dgm:pt>
    <dgm:pt modelId="{27E0D6BB-072B-4140-AAE2-4E0CE446E666}" type="pres">
      <dgm:prSet presAssocID="{671AC32D-9B9B-4715-83F9-5AF5F1782021}" presName="hierRoot2" presStyleCnt="0">
        <dgm:presLayoutVars>
          <dgm:hierBranch val="init"/>
        </dgm:presLayoutVars>
      </dgm:prSet>
      <dgm:spPr/>
    </dgm:pt>
    <dgm:pt modelId="{804F18C1-76E0-458D-A3BE-AEECAFE0C6AD}" type="pres">
      <dgm:prSet presAssocID="{671AC32D-9B9B-4715-83F9-5AF5F1782021}" presName="rootComposite" presStyleCnt="0"/>
      <dgm:spPr/>
    </dgm:pt>
    <dgm:pt modelId="{FB5101D3-EE20-42E9-A16B-A3A811C1D504}" type="pres">
      <dgm:prSet presAssocID="{671AC32D-9B9B-4715-83F9-5AF5F1782021}" presName="rootText" presStyleLbl="node3" presStyleIdx="0" presStyleCnt="3">
        <dgm:presLayoutVars>
          <dgm:chPref val="3"/>
        </dgm:presLayoutVars>
      </dgm:prSet>
      <dgm:spPr/>
    </dgm:pt>
    <dgm:pt modelId="{A36B3244-C388-4FA0-ACB3-78E693B4CABE}" type="pres">
      <dgm:prSet presAssocID="{671AC32D-9B9B-4715-83F9-5AF5F1782021}" presName="rootConnector" presStyleLbl="node3" presStyleIdx="0" presStyleCnt="3"/>
      <dgm:spPr/>
    </dgm:pt>
    <dgm:pt modelId="{90E31BA7-6434-4141-9FA8-DD3F74FE64FF}" type="pres">
      <dgm:prSet presAssocID="{671AC32D-9B9B-4715-83F9-5AF5F1782021}" presName="hierChild4" presStyleCnt="0"/>
      <dgm:spPr/>
    </dgm:pt>
    <dgm:pt modelId="{0D7EAD7A-C265-42CB-847D-2605CF3254AB}" type="pres">
      <dgm:prSet presAssocID="{671AC32D-9B9B-4715-83F9-5AF5F1782021}" presName="hierChild5" presStyleCnt="0"/>
      <dgm:spPr/>
    </dgm:pt>
    <dgm:pt modelId="{376C4F3D-2633-4EDE-AE6C-045A87CD8856}" type="pres">
      <dgm:prSet presAssocID="{D03328D4-3FEF-4117-AAF6-9CB47091D946}" presName="hierChild5" presStyleCnt="0"/>
      <dgm:spPr/>
    </dgm:pt>
    <dgm:pt modelId="{8C4A976E-3D6F-4CF6-AAA7-B5FFDDBB2E1F}" type="pres">
      <dgm:prSet presAssocID="{44E76ADE-9B5B-43A9-B182-A076CE8FF540}" presName="Name37" presStyleLbl="parChTrans1D2" presStyleIdx="1" presStyleCnt="3"/>
      <dgm:spPr/>
    </dgm:pt>
    <dgm:pt modelId="{AC660350-2311-4EB1-AE15-3377A98CAF9A}" type="pres">
      <dgm:prSet presAssocID="{8CDBAEFE-8000-4A45-BFDD-B57DD43B2224}" presName="hierRoot2" presStyleCnt="0">
        <dgm:presLayoutVars>
          <dgm:hierBranch val="init"/>
        </dgm:presLayoutVars>
      </dgm:prSet>
      <dgm:spPr/>
    </dgm:pt>
    <dgm:pt modelId="{037CE3CF-5C89-44F6-A4E7-64D06C3A98AC}" type="pres">
      <dgm:prSet presAssocID="{8CDBAEFE-8000-4A45-BFDD-B57DD43B2224}" presName="rootComposite" presStyleCnt="0"/>
      <dgm:spPr/>
    </dgm:pt>
    <dgm:pt modelId="{EDCAA330-491B-42CD-A53C-A44CCF90FB0B}" type="pres">
      <dgm:prSet presAssocID="{8CDBAEFE-8000-4A45-BFDD-B57DD43B2224}" presName="rootText" presStyleLbl="node2" presStyleIdx="1" presStyleCnt="3" custScaleX="110875">
        <dgm:presLayoutVars>
          <dgm:chPref val="3"/>
        </dgm:presLayoutVars>
      </dgm:prSet>
      <dgm:spPr/>
    </dgm:pt>
    <dgm:pt modelId="{80AAB9A9-DBA7-4EB4-9BC7-FA0BA5796583}" type="pres">
      <dgm:prSet presAssocID="{8CDBAEFE-8000-4A45-BFDD-B57DD43B2224}" presName="rootConnector" presStyleLbl="node2" presStyleIdx="1" presStyleCnt="3"/>
      <dgm:spPr/>
    </dgm:pt>
    <dgm:pt modelId="{F54046D7-7B80-4559-96D6-6A540FDFFE77}" type="pres">
      <dgm:prSet presAssocID="{8CDBAEFE-8000-4A45-BFDD-B57DD43B2224}" presName="hierChild4" presStyleCnt="0"/>
      <dgm:spPr/>
    </dgm:pt>
    <dgm:pt modelId="{0ECA92FE-D2EA-4AF2-A348-C3F3AFFD3B5D}" type="pres">
      <dgm:prSet presAssocID="{20B4AB2B-0582-4448-BF31-11959E885906}" presName="Name37" presStyleLbl="parChTrans1D3" presStyleIdx="1" presStyleCnt="3"/>
      <dgm:spPr/>
    </dgm:pt>
    <dgm:pt modelId="{C310E349-41DA-4755-8F7B-D586F3B5F74E}" type="pres">
      <dgm:prSet presAssocID="{711DC85B-C52B-4C09-A661-BFCA2E858704}" presName="hierRoot2" presStyleCnt="0">
        <dgm:presLayoutVars>
          <dgm:hierBranch val="init"/>
        </dgm:presLayoutVars>
      </dgm:prSet>
      <dgm:spPr/>
    </dgm:pt>
    <dgm:pt modelId="{784F4986-7A18-4663-B0A6-43E0D17DA610}" type="pres">
      <dgm:prSet presAssocID="{711DC85B-C52B-4C09-A661-BFCA2E858704}" presName="rootComposite" presStyleCnt="0"/>
      <dgm:spPr/>
    </dgm:pt>
    <dgm:pt modelId="{2DFEAC42-B806-48C7-9C0C-480D0BBD03B3}" type="pres">
      <dgm:prSet presAssocID="{711DC85B-C52B-4C09-A661-BFCA2E858704}" presName="rootText" presStyleLbl="node3" presStyleIdx="1" presStyleCnt="3" custScaleX="119928" custScaleY="143853">
        <dgm:presLayoutVars>
          <dgm:chPref val="3"/>
        </dgm:presLayoutVars>
      </dgm:prSet>
      <dgm:spPr/>
    </dgm:pt>
    <dgm:pt modelId="{D1E3164B-B0B6-4E4D-8E18-014F62923BB9}" type="pres">
      <dgm:prSet presAssocID="{711DC85B-C52B-4C09-A661-BFCA2E858704}" presName="rootConnector" presStyleLbl="node3" presStyleIdx="1" presStyleCnt="3"/>
      <dgm:spPr/>
    </dgm:pt>
    <dgm:pt modelId="{CC17C790-F879-4D7F-8543-0F2EF08566FC}" type="pres">
      <dgm:prSet presAssocID="{711DC85B-C52B-4C09-A661-BFCA2E858704}" presName="hierChild4" presStyleCnt="0"/>
      <dgm:spPr/>
    </dgm:pt>
    <dgm:pt modelId="{8666BCC7-0647-4C97-AEF2-7FE7FEEEC436}" type="pres">
      <dgm:prSet presAssocID="{711DC85B-C52B-4C09-A661-BFCA2E858704}" presName="hierChild5" presStyleCnt="0"/>
      <dgm:spPr/>
    </dgm:pt>
    <dgm:pt modelId="{6462358B-737F-4F9F-B275-30DDEAB9534B}" type="pres">
      <dgm:prSet presAssocID="{8CDBAEFE-8000-4A45-BFDD-B57DD43B2224}" presName="hierChild5" presStyleCnt="0"/>
      <dgm:spPr/>
    </dgm:pt>
    <dgm:pt modelId="{1BFCBA39-F5F2-4F43-B5E3-E65F94324F60}" type="pres">
      <dgm:prSet presAssocID="{A1E81D9F-AB8E-4CF9-A3F1-72099FDA69D4}" presName="Name37" presStyleLbl="parChTrans1D2" presStyleIdx="2" presStyleCnt="3"/>
      <dgm:spPr/>
    </dgm:pt>
    <dgm:pt modelId="{D287E3B7-DECD-4906-843A-AB9D2C9DCD65}" type="pres">
      <dgm:prSet presAssocID="{AB40C0BE-9854-48FF-9981-8D2E3F3493E4}" presName="hierRoot2" presStyleCnt="0">
        <dgm:presLayoutVars>
          <dgm:hierBranch val="init"/>
        </dgm:presLayoutVars>
      </dgm:prSet>
      <dgm:spPr/>
    </dgm:pt>
    <dgm:pt modelId="{CA1C4B09-DDD6-4FCD-B151-B57A95BC735B}" type="pres">
      <dgm:prSet presAssocID="{AB40C0BE-9854-48FF-9981-8D2E3F3493E4}" presName="rootComposite" presStyleCnt="0"/>
      <dgm:spPr/>
    </dgm:pt>
    <dgm:pt modelId="{C7479B13-1E86-444D-A482-5DCE8D584CB1}" type="pres">
      <dgm:prSet presAssocID="{AB40C0BE-9854-48FF-9981-8D2E3F3493E4}" presName="rootText" presStyleLbl="node2" presStyleIdx="2" presStyleCnt="3" custScaleX="116949">
        <dgm:presLayoutVars>
          <dgm:chPref val="3"/>
        </dgm:presLayoutVars>
      </dgm:prSet>
      <dgm:spPr/>
    </dgm:pt>
    <dgm:pt modelId="{1D00D3D4-8E69-444F-A3A0-197A1A048487}" type="pres">
      <dgm:prSet presAssocID="{AB40C0BE-9854-48FF-9981-8D2E3F3493E4}" presName="rootConnector" presStyleLbl="node2" presStyleIdx="2" presStyleCnt="3"/>
      <dgm:spPr/>
    </dgm:pt>
    <dgm:pt modelId="{217FB86C-DD67-4C90-981D-7CFD8D91FB71}" type="pres">
      <dgm:prSet presAssocID="{AB40C0BE-9854-48FF-9981-8D2E3F3493E4}" presName="hierChild4" presStyleCnt="0"/>
      <dgm:spPr/>
    </dgm:pt>
    <dgm:pt modelId="{35E84A49-3E96-436F-8B66-26206B70D115}" type="pres">
      <dgm:prSet presAssocID="{E90A5A7B-D9B4-4435-9EAC-DE20B5238950}" presName="Name37" presStyleLbl="parChTrans1D3" presStyleIdx="2" presStyleCnt="3"/>
      <dgm:spPr/>
    </dgm:pt>
    <dgm:pt modelId="{47BC08F0-271F-4D3B-808F-3D0404CDC63E}" type="pres">
      <dgm:prSet presAssocID="{913A07E7-7879-45EC-99F6-122B05E0C19D}" presName="hierRoot2" presStyleCnt="0">
        <dgm:presLayoutVars>
          <dgm:hierBranch val="init"/>
        </dgm:presLayoutVars>
      </dgm:prSet>
      <dgm:spPr/>
    </dgm:pt>
    <dgm:pt modelId="{B414548C-BF25-4296-935D-B990DE9EE937}" type="pres">
      <dgm:prSet presAssocID="{913A07E7-7879-45EC-99F6-122B05E0C19D}" presName="rootComposite" presStyleCnt="0"/>
      <dgm:spPr/>
    </dgm:pt>
    <dgm:pt modelId="{79D19022-568E-42C2-9C4E-6CAF0DAD8F3E}" type="pres">
      <dgm:prSet presAssocID="{913A07E7-7879-45EC-99F6-122B05E0C19D}" presName="rootText" presStyleLbl="node3" presStyleIdx="2" presStyleCnt="3">
        <dgm:presLayoutVars>
          <dgm:chPref val="3"/>
        </dgm:presLayoutVars>
      </dgm:prSet>
      <dgm:spPr/>
    </dgm:pt>
    <dgm:pt modelId="{A5548C29-FB99-4557-B0F3-6FBEBB5B4206}" type="pres">
      <dgm:prSet presAssocID="{913A07E7-7879-45EC-99F6-122B05E0C19D}" presName="rootConnector" presStyleLbl="node3" presStyleIdx="2" presStyleCnt="3"/>
      <dgm:spPr/>
    </dgm:pt>
    <dgm:pt modelId="{301712BD-B9C1-4CC9-AE43-240CC45B4C0C}" type="pres">
      <dgm:prSet presAssocID="{913A07E7-7879-45EC-99F6-122B05E0C19D}" presName="hierChild4" presStyleCnt="0"/>
      <dgm:spPr/>
    </dgm:pt>
    <dgm:pt modelId="{9879D5D5-AEDC-4C55-A495-A1DA86308745}" type="pres">
      <dgm:prSet presAssocID="{913A07E7-7879-45EC-99F6-122B05E0C19D}" presName="hierChild5" presStyleCnt="0"/>
      <dgm:spPr/>
    </dgm:pt>
    <dgm:pt modelId="{FF38A829-432A-43EA-B7BB-51B8B5671361}" type="pres">
      <dgm:prSet presAssocID="{AB40C0BE-9854-48FF-9981-8D2E3F3493E4}" presName="hierChild5" presStyleCnt="0"/>
      <dgm:spPr/>
    </dgm:pt>
    <dgm:pt modelId="{5EA5936F-D023-4497-872E-FB9F80CDD049}" type="pres">
      <dgm:prSet presAssocID="{7B85EB6A-3346-4EBB-87BD-EB90B1061D49}" presName="hierChild3" presStyleCnt="0"/>
      <dgm:spPr/>
    </dgm:pt>
  </dgm:ptLst>
  <dgm:cxnLst>
    <dgm:cxn modelId="{EB5F6706-47AB-4F6C-AE15-65D3E34C4752}" type="presOf" srcId="{7B85EB6A-3346-4EBB-87BD-EB90B1061D49}" destId="{7A4BCA38-F98C-4BB5-B464-74899AAB15B5}" srcOrd="1" destOrd="0" presId="urn:microsoft.com/office/officeart/2005/8/layout/orgChart1"/>
    <dgm:cxn modelId="{47BFC706-6F8F-4FCF-A51B-3B32651C27E4}" type="presOf" srcId="{8CDBAEFE-8000-4A45-BFDD-B57DD43B2224}" destId="{EDCAA330-491B-42CD-A53C-A44CCF90FB0B}" srcOrd="0" destOrd="0" presId="urn:microsoft.com/office/officeart/2005/8/layout/orgChart1"/>
    <dgm:cxn modelId="{09EFB807-6AB1-4108-A16A-D8841F57C6C6}" type="presOf" srcId="{A1E81D9F-AB8E-4CF9-A3F1-72099FDA69D4}" destId="{1BFCBA39-F5F2-4F43-B5E3-E65F94324F60}" srcOrd="0" destOrd="0" presId="urn:microsoft.com/office/officeart/2005/8/layout/orgChart1"/>
    <dgm:cxn modelId="{0CD06B1F-29F2-4A40-B015-C536D5186173}" type="presOf" srcId="{E90A5A7B-D9B4-4435-9EAC-DE20B5238950}" destId="{35E84A49-3E96-436F-8B66-26206B70D115}" srcOrd="0" destOrd="0" presId="urn:microsoft.com/office/officeart/2005/8/layout/orgChart1"/>
    <dgm:cxn modelId="{E628BC25-2802-4C35-B8E9-955346D69EF9}" type="presOf" srcId="{AB40C0BE-9854-48FF-9981-8D2E3F3493E4}" destId="{1D00D3D4-8E69-444F-A3A0-197A1A048487}" srcOrd="1" destOrd="0" presId="urn:microsoft.com/office/officeart/2005/8/layout/orgChart1"/>
    <dgm:cxn modelId="{6B184E28-B28E-4870-9FA3-2553FB22F983}" srcId="{B1305B25-AF89-44E4-8EA7-A20AD8270088}" destId="{7B85EB6A-3346-4EBB-87BD-EB90B1061D49}" srcOrd="0" destOrd="0" parTransId="{0640B96A-33CF-4650-9BCF-4DA23AAD70DF}" sibTransId="{DAFD9E90-7E15-4051-94AE-14B18CC2B926}"/>
    <dgm:cxn modelId="{44400438-BE23-46CA-9323-777562418341}" srcId="{8CDBAEFE-8000-4A45-BFDD-B57DD43B2224}" destId="{711DC85B-C52B-4C09-A661-BFCA2E858704}" srcOrd="0" destOrd="0" parTransId="{20B4AB2B-0582-4448-BF31-11959E885906}" sibTransId="{91C7B097-F2F4-4D50-9882-53BC3AD89CA2}"/>
    <dgm:cxn modelId="{CFA57539-1FA1-4B5E-B8EA-5CD9859EA2A3}" type="presOf" srcId="{8CDBAEFE-8000-4A45-BFDD-B57DD43B2224}" destId="{80AAB9A9-DBA7-4EB4-9BC7-FA0BA5796583}" srcOrd="1" destOrd="0" presId="urn:microsoft.com/office/officeart/2005/8/layout/orgChart1"/>
    <dgm:cxn modelId="{77EEEE3C-7887-4876-A1E3-1FC6446A1F72}" srcId="{D03328D4-3FEF-4117-AAF6-9CB47091D946}" destId="{671AC32D-9B9B-4715-83F9-5AF5F1782021}" srcOrd="0" destOrd="0" parTransId="{262867E8-6F1C-45E5-87FD-159835D3AA16}" sibTransId="{389F3441-7935-4133-AC4B-88EFB1675122}"/>
    <dgm:cxn modelId="{26105E63-D304-4899-8CCE-B6AB6CBC4C14}" type="presOf" srcId="{7B85EB6A-3346-4EBB-87BD-EB90B1061D49}" destId="{8C1AC1CB-1FA0-4E60-8D47-9A35E70B751C}" srcOrd="0" destOrd="0" presId="urn:microsoft.com/office/officeart/2005/8/layout/orgChart1"/>
    <dgm:cxn modelId="{585B9363-A3ED-4F2C-A1A0-A6D6B77B33F5}" type="presOf" srcId="{913A07E7-7879-45EC-99F6-122B05E0C19D}" destId="{A5548C29-FB99-4557-B0F3-6FBEBB5B4206}" srcOrd="1" destOrd="0" presId="urn:microsoft.com/office/officeart/2005/8/layout/orgChart1"/>
    <dgm:cxn modelId="{D1DC8A6B-37E1-448C-9FF9-DFF88973E50C}" type="presOf" srcId="{D03328D4-3FEF-4117-AAF6-9CB47091D946}" destId="{6E23E96B-C22B-4173-A747-B4CA54D9B6B1}" srcOrd="0" destOrd="0" presId="urn:microsoft.com/office/officeart/2005/8/layout/orgChart1"/>
    <dgm:cxn modelId="{2BD42D50-0866-4524-A62E-8659475680B2}" srcId="{AB40C0BE-9854-48FF-9981-8D2E3F3493E4}" destId="{913A07E7-7879-45EC-99F6-122B05E0C19D}" srcOrd="0" destOrd="0" parTransId="{E90A5A7B-D9B4-4435-9EAC-DE20B5238950}" sibTransId="{710B9227-5968-420D-9553-3BF65C734B21}"/>
    <dgm:cxn modelId="{62BCA351-400D-4352-8F8F-FE93E2106854}" type="presOf" srcId="{671AC32D-9B9B-4715-83F9-5AF5F1782021}" destId="{A36B3244-C388-4FA0-ACB3-78E693B4CABE}" srcOrd="1" destOrd="0" presId="urn:microsoft.com/office/officeart/2005/8/layout/orgChart1"/>
    <dgm:cxn modelId="{F923E952-76FB-41B9-9DBB-11F9AB296C90}" srcId="{7B85EB6A-3346-4EBB-87BD-EB90B1061D49}" destId="{AB40C0BE-9854-48FF-9981-8D2E3F3493E4}" srcOrd="2" destOrd="0" parTransId="{A1E81D9F-AB8E-4CF9-A3F1-72099FDA69D4}" sibTransId="{B1FECADD-8C95-4C13-ABF2-8E8D3AB81024}"/>
    <dgm:cxn modelId="{5237F57F-E2AF-49F3-A97F-4D8CC42B607C}" srcId="{7B85EB6A-3346-4EBB-87BD-EB90B1061D49}" destId="{8CDBAEFE-8000-4A45-BFDD-B57DD43B2224}" srcOrd="1" destOrd="0" parTransId="{44E76ADE-9B5B-43A9-B182-A076CE8FF540}" sibTransId="{1490E7BC-3115-4246-8242-4AE0079C5739}"/>
    <dgm:cxn modelId="{046E0F81-809D-4548-9121-C39985F384AC}" srcId="{7B85EB6A-3346-4EBB-87BD-EB90B1061D49}" destId="{D03328D4-3FEF-4117-AAF6-9CB47091D946}" srcOrd="0" destOrd="0" parTransId="{0DE8156B-7C1C-4AB1-8742-0B1758DF73A2}" sibTransId="{1A404542-8481-4235-BF64-7067D24FB8D7}"/>
    <dgm:cxn modelId="{B5CE5898-999D-4F53-B9CB-7FBA2A033A64}" type="presOf" srcId="{44E76ADE-9B5B-43A9-B182-A076CE8FF540}" destId="{8C4A976E-3D6F-4CF6-AAA7-B5FFDDBB2E1F}" srcOrd="0" destOrd="0" presId="urn:microsoft.com/office/officeart/2005/8/layout/orgChart1"/>
    <dgm:cxn modelId="{A14A4D9D-9D7B-46C5-A04B-FCA42897FF4F}" type="presOf" srcId="{AB40C0BE-9854-48FF-9981-8D2E3F3493E4}" destId="{C7479B13-1E86-444D-A482-5DCE8D584CB1}" srcOrd="0" destOrd="0" presId="urn:microsoft.com/office/officeart/2005/8/layout/orgChart1"/>
    <dgm:cxn modelId="{F91BB8A4-BE71-42C0-953A-ACF3700F3780}" type="presOf" srcId="{913A07E7-7879-45EC-99F6-122B05E0C19D}" destId="{79D19022-568E-42C2-9C4E-6CAF0DAD8F3E}" srcOrd="0" destOrd="0" presId="urn:microsoft.com/office/officeart/2005/8/layout/orgChart1"/>
    <dgm:cxn modelId="{78A7E9A5-B5B0-45F2-A684-75C8F59719CD}" type="presOf" srcId="{671AC32D-9B9B-4715-83F9-5AF5F1782021}" destId="{FB5101D3-EE20-42E9-A16B-A3A811C1D504}" srcOrd="0" destOrd="0" presId="urn:microsoft.com/office/officeart/2005/8/layout/orgChart1"/>
    <dgm:cxn modelId="{E64DC4AB-AB3E-4497-95E8-CF1CFCB2D26D}" type="presOf" srcId="{B1305B25-AF89-44E4-8EA7-A20AD8270088}" destId="{6E05B1A5-23FA-4D55-A3B9-12BAA0F39F14}" srcOrd="0" destOrd="0" presId="urn:microsoft.com/office/officeart/2005/8/layout/orgChart1"/>
    <dgm:cxn modelId="{CA63F3AD-7304-4FA1-B156-D766324E9646}" type="presOf" srcId="{0DE8156B-7C1C-4AB1-8742-0B1758DF73A2}" destId="{EF479F3C-ACA0-4FB5-9052-58715DD18562}" srcOrd="0" destOrd="0" presId="urn:microsoft.com/office/officeart/2005/8/layout/orgChart1"/>
    <dgm:cxn modelId="{78A96BCA-A140-45EC-9ECC-A86F11B75F79}" type="presOf" srcId="{262867E8-6F1C-45E5-87FD-159835D3AA16}" destId="{12CC4A3D-0DDC-46B6-8081-4D9389097D8A}" srcOrd="0" destOrd="0" presId="urn:microsoft.com/office/officeart/2005/8/layout/orgChart1"/>
    <dgm:cxn modelId="{305D83DA-E322-4E18-92F0-0080A3652752}" type="presOf" srcId="{20B4AB2B-0582-4448-BF31-11959E885906}" destId="{0ECA92FE-D2EA-4AF2-A348-C3F3AFFD3B5D}" srcOrd="0" destOrd="0" presId="urn:microsoft.com/office/officeart/2005/8/layout/orgChart1"/>
    <dgm:cxn modelId="{12D0E8E3-5500-40B5-BC92-69DF13FEBE9B}" type="presOf" srcId="{D03328D4-3FEF-4117-AAF6-9CB47091D946}" destId="{D262A1F0-73CE-47C6-B051-FCF50BA50A54}" srcOrd="1" destOrd="0" presId="urn:microsoft.com/office/officeart/2005/8/layout/orgChart1"/>
    <dgm:cxn modelId="{0EFC97F1-D7E0-4D83-ADA8-BFB61709E2A1}" type="presOf" srcId="{711DC85B-C52B-4C09-A661-BFCA2E858704}" destId="{2DFEAC42-B806-48C7-9C0C-480D0BBD03B3}" srcOrd="0" destOrd="0" presId="urn:microsoft.com/office/officeart/2005/8/layout/orgChart1"/>
    <dgm:cxn modelId="{6ECEDDFD-4CF3-49C1-8972-9181DDDF4031}" type="presOf" srcId="{711DC85B-C52B-4C09-A661-BFCA2E858704}" destId="{D1E3164B-B0B6-4E4D-8E18-014F62923BB9}" srcOrd="1" destOrd="0" presId="urn:microsoft.com/office/officeart/2005/8/layout/orgChart1"/>
    <dgm:cxn modelId="{78BBE095-FD8E-41C9-890A-E932FBB8CD76}" type="presParOf" srcId="{6E05B1A5-23FA-4D55-A3B9-12BAA0F39F14}" destId="{2521568E-4AF4-47E4-AF79-36989E1F81C4}" srcOrd="0" destOrd="0" presId="urn:microsoft.com/office/officeart/2005/8/layout/orgChart1"/>
    <dgm:cxn modelId="{D3382BF0-C4F2-44B4-83C5-1ADCFE933B99}" type="presParOf" srcId="{2521568E-4AF4-47E4-AF79-36989E1F81C4}" destId="{CAA700E3-119B-4E18-9C84-8C550A131483}" srcOrd="0" destOrd="0" presId="urn:microsoft.com/office/officeart/2005/8/layout/orgChart1"/>
    <dgm:cxn modelId="{3EF52DE6-0FB5-4E48-AA30-1904FD8701F9}" type="presParOf" srcId="{CAA700E3-119B-4E18-9C84-8C550A131483}" destId="{8C1AC1CB-1FA0-4E60-8D47-9A35E70B751C}" srcOrd="0" destOrd="0" presId="urn:microsoft.com/office/officeart/2005/8/layout/orgChart1"/>
    <dgm:cxn modelId="{6A2F004F-90E6-4AB5-A0D2-D51A633D77A3}" type="presParOf" srcId="{CAA700E3-119B-4E18-9C84-8C550A131483}" destId="{7A4BCA38-F98C-4BB5-B464-74899AAB15B5}" srcOrd="1" destOrd="0" presId="urn:microsoft.com/office/officeart/2005/8/layout/orgChart1"/>
    <dgm:cxn modelId="{C6A98E1E-ADE1-40D3-B9C2-0DFE410726B5}" type="presParOf" srcId="{2521568E-4AF4-47E4-AF79-36989E1F81C4}" destId="{4B613CD9-D09C-4FD9-8105-8E474DD41277}" srcOrd="1" destOrd="0" presId="urn:microsoft.com/office/officeart/2005/8/layout/orgChart1"/>
    <dgm:cxn modelId="{51E8100C-89B4-41E9-AB4B-1DADE1153CF9}" type="presParOf" srcId="{4B613CD9-D09C-4FD9-8105-8E474DD41277}" destId="{EF479F3C-ACA0-4FB5-9052-58715DD18562}" srcOrd="0" destOrd="0" presId="urn:microsoft.com/office/officeart/2005/8/layout/orgChart1"/>
    <dgm:cxn modelId="{53402B62-9828-4454-AB85-10AD84B089AC}" type="presParOf" srcId="{4B613CD9-D09C-4FD9-8105-8E474DD41277}" destId="{4ED79224-BB52-449C-92C9-B1E97B642480}" srcOrd="1" destOrd="0" presId="urn:microsoft.com/office/officeart/2005/8/layout/orgChart1"/>
    <dgm:cxn modelId="{8A3EB2A5-6F2E-4008-9065-569E6EF3C0EA}" type="presParOf" srcId="{4ED79224-BB52-449C-92C9-B1E97B642480}" destId="{3C7995AB-F949-4D81-9B0A-E8CEADA88E9F}" srcOrd="0" destOrd="0" presId="urn:microsoft.com/office/officeart/2005/8/layout/orgChart1"/>
    <dgm:cxn modelId="{228AB667-74E2-4E04-A22E-A993B99B6507}" type="presParOf" srcId="{3C7995AB-F949-4D81-9B0A-E8CEADA88E9F}" destId="{6E23E96B-C22B-4173-A747-B4CA54D9B6B1}" srcOrd="0" destOrd="0" presId="urn:microsoft.com/office/officeart/2005/8/layout/orgChart1"/>
    <dgm:cxn modelId="{E5D5ED8E-BAE0-49FC-9475-D1B06B6B66F7}" type="presParOf" srcId="{3C7995AB-F949-4D81-9B0A-E8CEADA88E9F}" destId="{D262A1F0-73CE-47C6-B051-FCF50BA50A54}" srcOrd="1" destOrd="0" presId="urn:microsoft.com/office/officeart/2005/8/layout/orgChart1"/>
    <dgm:cxn modelId="{4A17B54F-2856-4DA9-A9BB-7EA934A2040F}" type="presParOf" srcId="{4ED79224-BB52-449C-92C9-B1E97B642480}" destId="{E3750924-658A-4F40-9885-CA96A0B5B47C}" srcOrd="1" destOrd="0" presId="urn:microsoft.com/office/officeart/2005/8/layout/orgChart1"/>
    <dgm:cxn modelId="{CA065867-BEEF-42D8-BA89-75385956829B}" type="presParOf" srcId="{E3750924-658A-4F40-9885-CA96A0B5B47C}" destId="{12CC4A3D-0DDC-46B6-8081-4D9389097D8A}" srcOrd="0" destOrd="0" presId="urn:microsoft.com/office/officeart/2005/8/layout/orgChart1"/>
    <dgm:cxn modelId="{CC2B7AE8-3AA1-4E5D-876D-6DA9402D3AAF}" type="presParOf" srcId="{E3750924-658A-4F40-9885-CA96A0B5B47C}" destId="{27E0D6BB-072B-4140-AAE2-4E0CE446E666}" srcOrd="1" destOrd="0" presId="urn:microsoft.com/office/officeart/2005/8/layout/orgChart1"/>
    <dgm:cxn modelId="{47BE0CA6-DA05-4494-8B27-ABC14B141A4C}" type="presParOf" srcId="{27E0D6BB-072B-4140-AAE2-4E0CE446E666}" destId="{804F18C1-76E0-458D-A3BE-AEECAFE0C6AD}" srcOrd="0" destOrd="0" presId="urn:microsoft.com/office/officeart/2005/8/layout/orgChart1"/>
    <dgm:cxn modelId="{56AC8853-3E31-4A4E-91CB-2F30258C8DFC}" type="presParOf" srcId="{804F18C1-76E0-458D-A3BE-AEECAFE0C6AD}" destId="{FB5101D3-EE20-42E9-A16B-A3A811C1D504}" srcOrd="0" destOrd="0" presId="urn:microsoft.com/office/officeart/2005/8/layout/orgChart1"/>
    <dgm:cxn modelId="{6F003E7B-8271-40FA-A11E-843AFC90E643}" type="presParOf" srcId="{804F18C1-76E0-458D-A3BE-AEECAFE0C6AD}" destId="{A36B3244-C388-4FA0-ACB3-78E693B4CABE}" srcOrd="1" destOrd="0" presId="urn:microsoft.com/office/officeart/2005/8/layout/orgChart1"/>
    <dgm:cxn modelId="{14DCC5F8-29A6-444C-877F-82200A587ED3}" type="presParOf" srcId="{27E0D6BB-072B-4140-AAE2-4E0CE446E666}" destId="{90E31BA7-6434-4141-9FA8-DD3F74FE64FF}" srcOrd="1" destOrd="0" presId="urn:microsoft.com/office/officeart/2005/8/layout/orgChart1"/>
    <dgm:cxn modelId="{46375BF3-3DEE-447F-B250-120A5C007115}" type="presParOf" srcId="{27E0D6BB-072B-4140-AAE2-4E0CE446E666}" destId="{0D7EAD7A-C265-42CB-847D-2605CF3254AB}" srcOrd="2" destOrd="0" presId="urn:microsoft.com/office/officeart/2005/8/layout/orgChart1"/>
    <dgm:cxn modelId="{C77BDDA9-79C2-4EE2-860C-61D4113044BD}" type="presParOf" srcId="{4ED79224-BB52-449C-92C9-B1E97B642480}" destId="{376C4F3D-2633-4EDE-AE6C-045A87CD8856}" srcOrd="2" destOrd="0" presId="urn:microsoft.com/office/officeart/2005/8/layout/orgChart1"/>
    <dgm:cxn modelId="{46677454-3A50-4E06-8398-599C88C2D101}" type="presParOf" srcId="{4B613CD9-D09C-4FD9-8105-8E474DD41277}" destId="{8C4A976E-3D6F-4CF6-AAA7-B5FFDDBB2E1F}" srcOrd="2" destOrd="0" presId="urn:microsoft.com/office/officeart/2005/8/layout/orgChart1"/>
    <dgm:cxn modelId="{B993CA70-9AF9-44C9-8C44-BF4DCE072597}" type="presParOf" srcId="{4B613CD9-D09C-4FD9-8105-8E474DD41277}" destId="{AC660350-2311-4EB1-AE15-3377A98CAF9A}" srcOrd="3" destOrd="0" presId="urn:microsoft.com/office/officeart/2005/8/layout/orgChart1"/>
    <dgm:cxn modelId="{7BDBD2B9-0953-477F-8858-34A0EFECA0E5}" type="presParOf" srcId="{AC660350-2311-4EB1-AE15-3377A98CAF9A}" destId="{037CE3CF-5C89-44F6-A4E7-64D06C3A98AC}" srcOrd="0" destOrd="0" presId="urn:microsoft.com/office/officeart/2005/8/layout/orgChart1"/>
    <dgm:cxn modelId="{FEA79367-604D-45DD-8950-76A619513B00}" type="presParOf" srcId="{037CE3CF-5C89-44F6-A4E7-64D06C3A98AC}" destId="{EDCAA330-491B-42CD-A53C-A44CCF90FB0B}" srcOrd="0" destOrd="0" presId="urn:microsoft.com/office/officeart/2005/8/layout/orgChart1"/>
    <dgm:cxn modelId="{9E131E3D-62FB-4115-9072-FA3822E25495}" type="presParOf" srcId="{037CE3CF-5C89-44F6-A4E7-64D06C3A98AC}" destId="{80AAB9A9-DBA7-4EB4-9BC7-FA0BA5796583}" srcOrd="1" destOrd="0" presId="urn:microsoft.com/office/officeart/2005/8/layout/orgChart1"/>
    <dgm:cxn modelId="{BFCD4020-739C-4EDA-90F8-C26C8B8D884E}" type="presParOf" srcId="{AC660350-2311-4EB1-AE15-3377A98CAF9A}" destId="{F54046D7-7B80-4559-96D6-6A540FDFFE77}" srcOrd="1" destOrd="0" presId="urn:microsoft.com/office/officeart/2005/8/layout/orgChart1"/>
    <dgm:cxn modelId="{ED2324DF-79F4-4CAB-AFB9-29E89812868D}" type="presParOf" srcId="{F54046D7-7B80-4559-96D6-6A540FDFFE77}" destId="{0ECA92FE-D2EA-4AF2-A348-C3F3AFFD3B5D}" srcOrd="0" destOrd="0" presId="urn:microsoft.com/office/officeart/2005/8/layout/orgChart1"/>
    <dgm:cxn modelId="{DE40AAF8-3847-426E-A528-841E9E414979}" type="presParOf" srcId="{F54046D7-7B80-4559-96D6-6A540FDFFE77}" destId="{C310E349-41DA-4755-8F7B-D586F3B5F74E}" srcOrd="1" destOrd="0" presId="urn:microsoft.com/office/officeart/2005/8/layout/orgChart1"/>
    <dgm:cxn modelId="{E4E5C08F-BE1F-463E-AD7D-36C711CC94D7}" type="presParOf" srcId="{C310E349-41DA-4755-8F7B-D586F3B5F74E}" destId="{784F4986-7A18-4663-B0A6-43E0D17DA610}" srcOrd="0" destOrd="0" presId="urn:microsoft.com/office/officeart/2005/8/layout/orgChart1"/>
    <dgm:cxn modelId="{C1E407FC-43F4-4369-BECB-642E1703984B}" type="presParOf" srcId="{784F4986-7A18-4663-B0A6-43E0D17DA610}" destId="{2DFEAC42-B806-48C7-9C0C-480D0BBD03B3}" srcOrd="0" destOrd="0" presId="urn:microsoft.com/office/officeart/2005/8/layout/orgChart1"/>
    <dgm:cxn modelId="{86573A65-8734-4B91-9744-BC79632AF9F9}" type="presParOf" srcId="{784F4986-7A18-4663-B0A6-43E0D17DA610}" destId="{D1E3164B-B0B6-4E4D-8E18-014F62923BB9}" srcOrd="1" destOrd="0" presId="urn:microsoft.com/office/officeart/2005/8/layout/orgChart1"/>
    <dgm:cxn modelId="{0C6D84DB-6B85-4F13-A02B-37DE9E8A6505}" type="presParOf" srcId="{C310E349-41DA-4755-8F7B-D586F3B5F74E}" destId="{CC17C790-F879-4D7F-8543-0F2EF08566FC}" srcOrd="1" destOrd="0" presId="urn:microsoft.com/office/officeart/2005/8/layout/orgChart1"/>
    <dgm:cxn modelId="{770DB1E2-B904-473C-B096-EF62EFD25180}" type="presParOf" srcId="{C310E349-41DA-4755-8F7B-D586F3B5F74E}" destId="{8666BCC7-0647-4C97-AEF2-7FE7FEEEC436}" srcOrd="2" destOrd="0" presId="urn:microsoft.com/office/officeart/2005/8/layout/orgChart1"/>
    <dgm:cxn modelId="{D61833E4-30C6-443A-8126-88F17803B280}" type="presParOf" srcId="{AC660350-2311-4EB1-AE15-3377A98CAF9A}" destId="{6462358B-737F-4F9F-B275-30DDEAB9534B}" srcOrd="2" destOrd="0" presId="urn:microsoft.com/office/officeart/2005/8/layout/orgChart1"/>
    <dgm:cxn modelId="{8555E48D-D199-4629-81B8-CDBBFDA56A98}" type="presParOf" srcId="{4B613CD9-D09C-4FD9-8105-8E474DD41277}" destId="{1BFCBA39-F5F2-4F43-B5E3-E65F94324F60}" srcOrd="4" destOrd="0" presId="urn:microsoft.com/office/officeart/2005/8/layout/orgChart1"/>
    <dgm:cxn modelId="{7D472338-4D94-43CF-9D15-3CA1EB51B8CA}" type="presParOf" srcId="{4B613CD9-D09C-4FD9-8105-8E474DD41277}" destId="{D287E3B7-DECD-4906-843A-AB9D2C9DCD65}" srcOrd="5" destOrd="0" presId="urn:microsoft.com/office/officeart/2005/8/layout/orgChart1"/>
    <dgm:cxn modelId="{AE4CCA3F-E8D2-48CB-9E1C-62D78D1A1A46}" type="presParOf" srcId="{D287E3B7-DECD-4906-843A-AB9D2C9DCD65}" destId="{CA1C4B09-DDD6-4FCD-B151-B57A95BC735B}" srcOrd="0" destOrd="0" presId="urn:microsoft.com/office/officeart/2005/8/layout/orgChart1"/>
    <dgm:cxn modelId="{02C0A92C-C36B-4C74-970B-12A4832118DC}" type="presParOf" srcId="{CA1C4B09-DDD6-4FCD-B151-B57A95BC735B}" destId="{C7479B13-1E86-444D-A482-5DCE8D584CB1}" srcOrd="0" destOrd="0" presId="urn:microsoft.com/office/officeart/2005/8/layout/orgChart1"/>
    <dgm:cxn modelId="{CBEA7F4F-3091-43DD-A481-ECEBB071DC13}" type="presParOf" srcId="{CA1C4B09-DDD6-4FCD-B151-B57A95BC735B}" destId="{1D00D3D4-8E69-444F-A3A0-197A1A048487}" srcOrd="1" destOrd="0" presId="urn:microsoft.com/office/officeart/2005/8/layout/orgChart1"/>
    <dgm:cxn modelId="{AD68227C-CE21-4BD4-9974-8A68907DBA12}" type="presParOf" srcId="{D287E3B7-DECD-4906-843A-AB9D2C9DCD65}" destId="{217FB86C-DD67-4C90-981D-7CFD8D91FB71}" srcOrd="1" destOrd="0" presId="urn:microsoft.com/office/officeart/2005/8/layout/orgChart1"/>
    <dgm:cxn modelId="{D3F431EF-25A1-455B-A733-F200876731EB}" type="presParOf" srcId="{217FB86C-DD67-4C90-981D-7CFD8D91FB71}" destId="{35E84A49-3E96-436F-8B66-26206B70D115}" srcOrd="0" destOrd="0" presId="urn:microsoft.com/office/officeart/2005/8/layout/orgChart1"/>
    <dgm:cxn modelId="{30C004F5-1F40-4EA7-8C0E-EF1991E20B7E}" type="presParOf" srcId="{217FB86C-DD67-4C90-981D-7CFD8D91FB71}" destId="{47BC08F0-271F-4D3B-808F-3D0404CDC63E}" srcOrd="1" destOrd="0" presId="urn:microsoft.com/office/officeart/2005/8/layout/orgChart1"/>
    <dgm:cxn modelId="{55308148-164D-48F7-AC69-9D6FC47192D6}" type="presParOf" srcId="{47BC08F0-271F-4D3B-808F-3D0404CDC63E}" destId="{B414548C-BF25-4296-935D-B990DE9EE937}" srcOrd="0" destOrd="0" presId="urn:microsoft.com/office/officeart/2005/8/layout/orgChart1"/>
    <dgm:cxn modelId="{A1E968F3-04AE-4B2E-85DD-B0716A0DDEC0}" type="presParOf" srcId="{B414548C-BF25-4296-935D-B990DE9EE937}" destId="{79D19022-568E-42C2-9C4E-6CAF0DAD8F3E}" srcOrd="0" destOrd="0" presId="urn:microsoft.com/office/officeart/2005/8/layout/orgChart1"/>
    <dgm:cxn modelId="{3037778E-71B5-4EBD-A178-62612294B75F}" type="presParOf" srcId="{B414548C-BF25-4296-935D-B990DE9EE937}" destId="{A5548C29-FB99-4557-B0F3-6FBEBB5B4206}" srcOrd="1" destOrd="0" presId="urn:microsoft.com/office/officeart/2005/8/layout/orgChart1"/>
    <dgm:cxn modelId="{1C560C04-1AAD-4946-A351-FF8BAE740D85}" type="presParOf" srcId="{47BC08F0-271F-4D3B-808F-3D0404CDC63E}" destId="{301712BD-B9C1-4CC9-AE43-240CC45B4C0C}" srcOrd="1" destOrd="0" presId="urn:microsoft.com/office/officeart/2005/8/layout/orgChart1"/>
    <dgm:cxn modelId="{0EFFDA53-5CE0-40B5-8487-B5F74CF53237}" type="presParOf" srcId="{47BC08F0-271F-4D3B-808F-3D0404CDC63E}" destId="{9879D5D5-AEDC-4C55-A495-A1DA86308745}" srcOrd="2" destOrd="0" presId="urn:microsoft.com/office/officeart/2005/8/layout/orgChart1"/>
    <dgm:cxn modelId="{DEEE4D81-FA7C-4993-A96D-343924547E1C}" type="presParOf" srcId="{D287E3B7-DECD-4906-843A-AB9D2C9DCD65}" destId="{FF38A829-432A-43EA-B7BB-51B8B5671361}" srcOrd="2" destOrd="0" presId="urn:microsoft.com/office/officeart/2005/8/layout/orgChart1"/>
    <dgm:cxn modelId="{69654E60-E397-4D01-9CC5-B245E960FF29}" type="presParOf" srcId="{2521568E-4AF4-47E4-AF79-36989E1F81C4}" destId="{5EA5936F-D023-4497-872E-FB9F80CDD04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84A49-3E96-436F-8B66-26206B70D115}">
      <dsp:nvSpPr>
        <dsp:cNvPr id="0" name=""/>
        <dsp:cNvSpPr/>
      </dsp:nvSpPr>
      <dsp:spPr>
        <a:xfrm>
          <a:off x="6260723" y="2516782"/>
          <a:ext cx="372475" cy="976713"/>
        </a:xfrm>
        <a:custGeom>
          <a:avLst/>
          <a:gdLst/>
          <a:ahLst/>
          <a:cxnLst/>
          <a:rect l="0" t="0" r="0" b="0"/>
          <a:pathLst>
            <a:path>
              <a:moveTo>
                <a:pt x="0" y="0"/>
              </a:moveTo>
              <a:lnTo>
                <a:pt x="0" y="976713"/>
              </a:lnTo>
              <a:lnTo>
                <a:pt x="372475" y="976713"/>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FCBA39-F5F2-4F43-B5E3-E65F94324F60}">
      <dsp:nvSpPr>
        <dsp:cNvPr id="0" name=""/>
        <dsp:cNvSpPr/>
      </dsp:nvSpPr>
      <dsp:spPr>
        <a:xfrm>
          <a:off x="4221235" y="1008417"/>
          <a:ext cx="3032754" cy="446719"/>
        </a:xfrm>
        <a:custGeom>
          <a:avLst/>
          <a:gdLst/>
          <a:ahLst/>
          <a:cxnLst/>
          <a:rect l="0" t="0" r="0" b="0"/>
          <a:pathLst>
            <a:path>
              <a:moveTo>
                <a:pt x="0" y="0"/>
              </a:moveTo>
              <a:lnTo>
                <a:pt x="0" y="223773"/>
              </a:lnTo>
              <a:lnTo>
                <a:pt x="3032754" y="223773"/>
              </a:lnTo>
              <a:lnTo>
                <a:pt x="3032754" y="446719"/>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CA92FE-D2EA-4AF2-A348-C3F3AFFD3B5D}">
      <dsp:nvSpPr>
        <dsp:cNvPr id="0" name=""/>
        <dsp:cNvSpPr/>
      </dsp:nvSpPr>
      <dsp:spPr>
        <a:xfrm>
          <a:off x="3287757" y="2516782"/>
          <a:ext cx="353129" cy="1209495"/>
        </a:xfrm>
        <a:custGeom>
          <a:avLst/>
          <a:gdLst/>
          <a:ahLst/>
          <a:cxnLst/>
          <a:rect l="0" t="0" r="0" b="0"/>
          <a:pathLst>
            <a:path>
              <a:moveTo>
                <a:pt x="0" y="0"/>
              </a:moveTo>
              <a:lnTo>
                <a:pt x="0" y="1209495"/>
              </a:lnTo>
              <a:lnTo>
                <a:pt x="353129" y="1209495"/>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4A976E-3D6F-4CF6-AAA7-B5FFDDBB2E1F}">
      <dsp:nvSpPr>
        <dsp:cNvPr id="0" name=""/>
        <dsp:cNvSpPr/>
      </dsp:nvSpPr>
      <dsp:spPr>
        <a:xfrm>
          <a:off x="4175515" y="1008417"/>
          <a:ext cx="91440" cy="446719"/>
        </a:xfrm>
        <a:custGeom>
          <a:avLst/>
          <a:gdLst/>
          <a:ahLst/>
          <a:cxnLst/>
          <a:rect l="0" t="0" r="0" b="0"/>
          <a:pathLst>
            <a:path>
              <a:moveTo>
                <a:pt x="45720" y="0"/>
              </a:moveTo>
              <a:lnTo>
                <a:pt x="45720" y="223773"/>
              </a:lnTo>
              <a:lnTo>
                <a:pt x="53921" y="223773"/>
              </a:lnTo>
              <a:lnTo>
                <a:pt x="53921" y="446719"/>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CC4A3D-0DDC-46B6-8081-4D9389097D8A}">
      <dsp:nvSpPr>
        <dsp:cNvPr id="0" name=""/>
        <dsp:cNvSpPr/>
      </dsp:nvSpPr>
      <dsp:spPr>
        <a:xfrm>
          <a:off x="480501" y="2516782"/>
          <a:ext cx="354324" cy="976713"/>
        </a:xfrm>
        <a:custGeom>
          <a:avLst/>
          <a:gdLst/>
          <a:ahLst/>
          <a:cxnLst/>
          <a:rect l="0" t="0" r="0" b="0"/>
          <a:pathLst>
            <a:path>
              <a:moveTo>
                <a:pt x="0" y="0"/>
              </a:moveTo>
              <a:lnTo>
                <a:pt x="0" y="976713"/>
              </a:lnTo>
              <a:lnTo>
                <a:pt x="354324" y="976713"/>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479F3C-ACA0-4FB5-9052-58715DD18562}">
      <dsp:nvSpPr>
        <dsp:cNvPr id="0" name=""/>
        <dsp:cNvSpPr/>
      </dsp:nvSpPr>
      <dsp:spPr>
        <a:xfrm>
          <a:off x="1425366" y="1008417"/>
          <a:ext cx="2795869" cy="446719"/>
        </a:xfrm>
        <a:custGeom>
          <a:avLst/>
          <a:gdLst/>
          <a:ahLst/>
          <a:cxnLst/>
          <a:rect l="0" t="0" r="0" b="0"/>
          <a:pathLst>
            <a:path>
              <a:moveTo>
                <a:pt x="2795869" y="0"/>
              </a:moveTo>
              <a:lnTo>
                <a:pt x="2795869" y="223773"/>
              </a:lnTo>
              <a:lnTo>
                <a:pt x="0" y="223773"/>
              </a:lnTo>
              <a:lnTo>
                <a:pt x="0" y="446719"/>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1AC1CB-1FA0-4E60-8D47-9A35E70B751C}">
      <dsp:nvSpPr>
        <dsp:cNvPr id="0" name=""/>
        <dsp:cNvSpPr/>
      </dsp:nvSpPr>
      <dsp:spPr>
        <a:xfrm>
          <a:off x="3030876" y="3"/>
          <a:ext cx="2380718" cy="1008414"/>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20000"/>
            </a:lnSpc>
            <a:spcBef>
              <a:spcPct val="0"/>
            </a:spcBef>
            <a:spcAft>
              <a:spcPct val="35000"/>
            </a:spcAft>
            <a:buNone/>
          </a:pPr>
          <a:r>
            <a:rPr lang="en-US" sz="2000" b="1" kern="1200" dirty="0"/>
            <a:t>Types of jaundice</a:t>
          </a:r>
        </a:p>
      </dsp:txBody>
      <dsp:txXfrm>
        <a:off x="3030876" y="3"/>
        <a:ext cx="2380718" cy="1008414"/>
      </dsp:txXfrm>
    </dsp:sp>
    <dsp:sp modelId="{6E23E96B-C22B-4173-A747-B4CA54D9B6B1}">
      <dsp:nvSpPr>
        <dsp:cNvPr id="0" name=""/>
        <dsp:cNvSpPr/>
      </dsp:nvSpPr>
      <dsp:spPr>
        <a:xfrm>
          <a:off x="244285" y="1455136"/>
          <a:ext cx="2362160" cy="1061645"/>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20000"/>
            </a:lnSpc>
            <a:spcBef>
              <a:spcPct val="0"/>
            </a:spcBef>
            <a:spcAft>
              <a:spcPct val="35000"/>
            </a:spcAft>
            <a:buNone/>
          </a:pPr>
          <a:r>
            <a:rPr lang="en-US" sz="1800" b="1" kern="1200" dirty="0"/>
            <a:t>Pre-Hepatic Jaundice </a:t>
          </a:r>
        </a:p>
      </dsp:txBody>
      <dsp:txXfrm>
        <a:off x="244285" y="1455136"/>
        <a:ext cx="2362160" cy="1061645"/>
      </dsp:txXfrm>
    </dsp:sp>
    <dsp:sp modelId="{FB5101D3-EE20-42E9-A16B-A3A811C1D504}">
      <dsp:nvSpPr>
        <dsp:cNvPr id="0" name=""/>
        <dsp:cNvSpPr/>
      </dsp:nvSpPr>
      <dsp:spPr>
        <a:xfrm>
          <a:off x="834825" y="2962673"/>
          <a:ext cx="2123290" cy="1061645"/>
        </a:xfrm>
        <a:prstGeom prst="rect">
          <a:avLst/>
        </a:prstGeom>
        <a:solidFill>
          <a:schemeClr val="tx2">
            <a:lumMod val="20000"/>
            <a:lumOff val="8000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0">
            <a:lnSpc>
              <a:spcPct val="120000"/>
            </a:lnSpc>
            <a:spcBef>
              <a:spcPct val="0"/>
            </a:spcBef>
            <a:spcAft>
              <a:spcPct val="35000"/>
            </a:spcAft>
            <a:buNone/>
          </a:pPr>
          <a:r>
            <a:rPr lang="en-US" sz="2100" kern="1200" dirty="0"/>
            <a:t>e.g. Hemolytic disease </a:t>
          </a:r>
        </a:p>
      </dsp:txBody>
      <dsp:txXfrm>
        <a:off x="834825" y="2962673"/>
        <a:ext cx="2123290" cy="1061645"/>
      </dsp:txXfrm>
    </dsp:sp>
    <dsp:sp modelId="{EDCAA330-491B-42CD-A53C-A44CCF90FB0B}">
      <dsp:nvSpPr>
        <dsp:cNvPr id="0" name=""/>
        <dsp:cNvSpPr/>
      </dsp:nvSpPr>
      <dsp:spPr>
        <a:xfrm>
          <a:off x="3052337" y="1455136"/>
          <a:ext cx="2354198" cy="1061645"/>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20000"/>
            </a:lnSpc>
            <a:spcBef>
              <a:spcPct val="0"/>
            </a:spcBef>
            <a:spcAft>
              <a:spcPct val="35000"/>
            </a:spcAft>
            <a:buNone/>
          </a:pPr>
          <a:r>
            <a:rPr lang="en-US" sz="1800" b="1" kern="1200" dirty="0"/>
            <a:t>Hepatic Jaundice </a:t>
          </a:r>
        </a:p>
      </dsp:txBody>
      <dsp:txXfrm>
        <a:off x="3052337" y="1455136"/>
        <a:ext cx="2354198" cy="1061645"/>
      </dsp:txXfrm>
    </dsp:sp>
    <dsp:sp modelId="{2DFEAC42-B806-48C7-9C0C-480D0BBD03B3}">
      <dsp:nvSpPr>
        <dsp:cNvPr id="0" name=""/>
        <dsp:cNvSpPr/>
      </dsp:nvSpPr>
      <dsp:spPr>
        <a:xfrm>
          <a:off x="3640887" y="2962673"/>
          <a:ext cx="2546420" cy="1527208"/>
        </a:xfrm>
        <a:prstGeom prst="rect">
          <a:avLst/>
        </a:prstGeom>
        <a:solidFill>
          <a:schemeClr val="tx2">
            <a:lumMod val="20000"/>
            <a:lumOff val="8000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l" defTabSz="933450">
            <a:lnSpc>
              <a:spcPct val="120000"/>
            </a:lnSpc>
            <a:spcBef>
              <a:spcPct val="0"/>
            </a:spcBef>
            <a:spcAft>
              <a:spcPct val="35000"/>
            </a:spcAft>
            <a:buNone/>
          </a:pPr>
          <a:r>
            <a:rPr lang="en-US" sz="2100" b="1" kern="1200" dirty="0"/>
            <a:t>-</a:t>
          </a:r>
          <a:r>
            <a:rPr lang="en-US" sz="2100" kern="1200" dirty="0"/>
            <a:t>Cirrhosis of the liver</a:t>
          </a:r>
        </a:p>
        <a:p>
          <a:pPr marL="0" lvl="0" indent="0" algn="l" defTabSz="933450">
            <a:lnSpc>
              <a:spcPct val="120000"/>
            </a:lnSpc>
            <a:spcBef>
              <a:spcPct val="0"/>
            </a:spcBef>
            <a:spcAft>
              <a:spcPct val="35000"/>
            </a:spcAft>
            <a:buNone/>
          </a:pPr>
          <a:r>
            <a:rPr lang="en-US" sz="2100" b="1" kern="1200" dirty="0"/>
            <a:t>-</a:t>
          </a:r>
          <a:r>
            <a:rPr lang="en-US" sz="2100" kern="1200" dirty="0"/>
            <a:t>Infective Hepatitis</a:t>
          </a:r>
        </a:p>
        <a:p>
          <a:pPr marL="0" lvl="0" indent="0" algn="l" defTabSz="933450">
            <a:lnSpc>
              <a:spcPct val="120000"/>
            </a:lnSpc>
            <a:spcBef>
              <a:spcPct val="0"/>
            </a:spcBef>
            <a:spcAft>
              <a:spcPct val="35000"/>
            </a:spcAft>
            <a:buNone/>
          </a:pPr>
          <a:r>
            <a:rPr lang="en-US" sz="2100" b="1" kern="1200" dirty="0"/>
            <a:t>-</a:t>
          </a:r>
          <a:r>
            <a:rPr lang="en-US" sz="2100" kern="1200" dirty="0"/>
            <a:t>Neonatal Jaundice </a:t>
          </a:r>
        </a:p>
      </dsp:txBody>
      <dsp:txXfrm>
        <a:off x="3640887" y="2962673"/>
        <a:ext cx="2546420" cy="1527208"/>
      </dsp:txXfrm>
    </dsp:sp>
    <dsp:sp modelId="{C7479B13-1E86-444D-A482-5DCE8D584CB1}">
      <dsp:nvSpPr>
        <dsp:cNvPr id="0" name=""/>
        <dsp:cNvSpPr/>
      </dsp:nvSpPr>
      <dsp:spPr>
        <a:xfrm>
          <a:off x="6012406" y="1455136"/>
          <a:ext cx="2483167" cy="1061645"/>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20000"/>
            </a:lnSpc>
            <a:spcBef>
              <a:spcPct val="0"/>
            </a:spcBef>
            <a:spcAft>
              <a:spcPct val="35000"/>
            </a:spcAft>
            <a:buNone/>
          </a:pPr>
          <a:r>
            <a:rPr lang="en-US" sz="1800" b="1" kern="1200" dirty="0"/>
            <a:t>Post-Hepatic Jaundice</a:t>
          </a:r>
        </a:p>
      </dsp:txBody>
      <dsp:txXfrm>
        <a:off x="6012406" y="1455136"/>
        <a:ext cx="2483167" cy="1061645"/>
      </dsp:txXfrm>
    </dsp:sp>
    <dsp:sp modelId="{79D19022-568E-42C2-9C4E-6CAF0DAD8F3E}">
      <dsp:nvSpPr>
        <dsp:cNvPr id="0" name=""/>
        <dsp:cNvSpPr/>
      </dsp:nvSpPr>
      <dsp:spPr>
        <a:xfrm>
          <a:off x="6633198" y="2962673"/>
          <a:ext cx="2123290" cy="1061645"/>
        </a:xfrm>
        <a:prstGeom prst="rect">
          <a:avLst/>
        </a:prstGeom>
        <a:solidFill>
          <a:schemeClr val="tx2">
            <a:lumMod val="20000"/>
            <a:lumOff val="8000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120000"/>
            </a:lnSpc>
            <a:spcBef>
              <a:spcPct val="0"/>
            </a:spcBef>
            <a:spcAft>
              <a:spcPct val="35000"/>
            </a:spcAft>
            <a:buNone/>
          </a:pPr>
          <a:r>
            <a:rPr lang="en-US" sz="2100" kern="1200" dirty="0"/>
            <a:t>e.g. Cholecystitis.</a:t>
          </a:r>
        </a:p>
      </dsp:txBody>
      <dsp:txXfrm>
        <a:off x="6633198" y="2962673"/>
        <a:ext cx="2123290" cy="10616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6T22:07:05.456"/>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6T22:09:19.969"/>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09/10/45</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Glucuronyl_transferase"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4</a:t>
            </a:fld>
            <a:endParaRPr lang="ar-SA"/>
          </a:p>
        </p:txBody>
      </p:sp>
    </p:spTree>
    <p:extLst>
      <p:ext uri="{BB962C8B-B14F-4D97-AF65-F5344CB8AC3E}">
        <p14:creationId xmlns:p14="http://schemas.microsoft.com/office/powerpoint/2010/main" val="1170607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If the conjugation process is delayed and the serum level of indirect bilirubin rises towards 20 mg/dl, an ultraviolet therapy or an exchange blood transfusion should be carried out owing to the danger of deposition of the insoluble unconjugated bilirubin in the basal ganglia of the brain leading permanent Brain Damage</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0" i="0" u="sng" kern="1200" dirty="0" err="1">
                <a:solidFill>
                  <a:schemeClr val="tx1"/>
                </a:solidFill>
                <a:effectLst/>
                <a:latin typeface="+mn-lt"/>
                <a:ea typeface="+mn-ea"/>
                <a:cs typeface="+mn-cs"/>
                <a:hlinkClick r:id="rId3"/>
              </a:rPr>
              <a:t>glucuronyl</a:t>
            </a:r>
            <a:r>
              <a:rPr lang="en-US" sz="1200" b="0" i="0" u="sng" kern="1200" dirty="0">
                <a:solidFill>
                  <a:schemeClr val="tx1"/>
                </a:solidFill>
                <a:effectLst/>
                <a:latin typeface="+mn-lt"/>
                <a:ea typeface="+mn-ea"/>
                <a:cs typeface="+mn-cs"/>
                <a:hlinkClick r:id="rId3"/>
              </a:rPr>
              <a:t> transferase</a:t>
            </a:r>
            <a:r>
              <a:rPr lang="en-US" sz="1200" b="0" i="0" kern="1200" dirty="0">
                <a:solidFill>
                  <a:schemeClr val="tx1"/>
                </a:solidFill>
                <a:effectLst/>
                <a:latin typeface="+mn-lt"/>
                <a:ea typeface="+mn-ea"/>
                <a:cs typeface="+mn-cs"/>
              </a:rPr>
              <a:t> </a:t>
            </a:r>
            <a:r>
              <a:rPr lang="en-US" dirty="0">
                <a:latin typeface="Calibri" panose="020F0502020204030204" pitchFamily="34" charset="0"/>
                <a:cs typeface="Calibri" panose="020F0502020204030204" pitchFamily="34" charset="0"/>
              </a:rPr>
              <a:t>. </a:t>
            </a:r>
          </a:p>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14</a:t>
            </a:fld>
            <a:endParaRPr lang="ar-SA"/>
          </a:p>
        </p:txBody>
      </p:sp>
    </p:spTree>
    <p:extLst>
      <p:ext uri="{BB962C8B-B14F-4D97-AF65-F5344CB8AC3E}">
        <p14:creationId xmlns:p14="http://schemas.microsoft.com/office/powerpoint/2010/main" val="2213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15</a:t>
            </a:fld>
            <a:endParaRPr lang="ar-SA"/>
          </a:p>
        </p:txBody>
      </p:sp>
    </p:spTree>
    <p:extLst>
      <p:ext uri="{BB962C8B-B14F-4D97-AF65-F5344CB8AC3E}">
        <p14:creationId xmlns:p14="http://schemas.microsoft.com/office/powerpoint/2010/main" val="28947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16</a:t>
            </a:fld>
            <a:endParaRPr lang="ar-SA"/>
          </a:p>
        </p:txBody>
      </p:sp>
    </p:spTree>
    <p:extLst>
      <p:ext uri="{BB962C8B-B14F-4D97-AF65-F5344CB8AC3E}">
        <p14:creationId xmlns:p14="http://schemas.microsoft.com/office/powerpoint/2010/main" val="4285866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April 17,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April 17,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April 17,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April 17,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April 17, 2024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April 17,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April 17, 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April 17, 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April 17, 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April 17,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April 17,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April 17, 2024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Glucuronyl_transferas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customXml" Target="../ink/ink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87B5DF4-A9A3-40DC-85DA-8025A3D02894}"/>
              </a:ext>
            </a:extLst>
          </p:cNvPr>
          <p:cNvSpPr/>
          <p:nvPr/>
        </p:nvSpPr>
        <p:spPr>
          <a:xfrm>
            <a:off x="274320" y="2642450"/>
            <a:ext cx="8739051" cy="584775"/>
          </a:xfrm>
          <a:prstGeom prst="rect">
            <a:avLst/>
          </a:prstGeom>
        </p:spPr>
        <p:txBody>
          <a:bodyPr wrap="square">
            <a:spAutoFit/>
          </a:bodyPr>
          <a:lstStyle/>
          <a:p>
            <a:pPr algn="ctr"/>
            <a:r>
              <a:rPr lang="en-US" sz="3200" b="1" dirty="0">
                <a:latin typeface="Calibri" panose="020F0502020204030204" pitchFamily="34" charset="0"/>
                <a:cs typeface="Calibri" panose="020F0502020204030204" pitchFamily="34" charset="0"/>
              </a:rPr>
              <a:t>Estimation of Serum Bilirubin (Total &amp; Direct) </a:t>
            </a:r>
            <a:endParaRPr lang="ar-SA" sz="3200" b="1" dirty="0">
              <a:solidFill>
                <a:schemeClr val="accent5"/>
              </a:solidFill>
              <a:latin typeface="Calibri" panose="020F0502020204030204" pitchFamily="34" charset="0"/>
              <a:cs typeface="Calibri" panose="020F0502020204030204" pitchFamily="34" charset="0"/>
            </a:endParaRPr>
          </a:p>
        </p:txBody>
      </p:sp>
      <p:sp>
        <p:nvSpPr>
          <p:cNvPr id="3" name="مربع نص 2">
            <a:extLst>
              <a:ext uri="{FF2B5EF4-FFF2-40B4-BE49-F238E27FC236}">
                <a16:creationId xmlns:a16="http://schemas.microsoft.com/office/drawing/2014/main" id="{7D5DFE02-81DD-40F9-9AE5-255BA530579C}"/>
              </a:ext>
            </a:extLst>
          </p:cNvPr>
          <p:cNvSpPr txBox="1"/>
          <p:nvPr/>
        </p:nvSpPr>
        <p:spPr>
          <a:xfrm>
            <a:off x="1261641" y="520861"/>
            <a:ext cx="889987" cy="369332"/>
          </a:xfrm>
          <a:prstGeom prst="rect">
            <a:avLst/>
          </a:prstGeom>
          <a:noFill/>
        </p:spPr>
        <p:txBody>
          <a:bodyPr wrap="none" lIns="91440" tIns="45720" rIns="91440" bIns="45720" rtlCol="1" anchor="t">
            <a:spAutoFit/>
          </a:bodyPr>
          <a:lstStyle/>
          <a:p>
            <a:r>
              <a:rPr lang="en-US" dirty="0"/>
              <a:t>Lab# 7</a:t>
            </a:r>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Tree>
    <p:extLst>
      <p:ext uri="{BB962C8B-B14F-4D97-AF65-F5344CB8AC3E}">
        <p14:creationId xmlns:p14="http://schemas.microsoft.com/office/powerpoint/2010/main" val="57870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5CD52B8D-144D-4DBF-A4FC-2DAEDF0AA216}"/>
              </a:ext>
            </a:extLst>
          </p:cNvPr>
          <p:cNvSpPr txBox="1">
            <a:spLocks/>
          </p:cNvSpPr>
          <p:nvPr/>
        </p:nvSpPr>
        <p:spPr>
          <a:xfrm>
            <a:off x="85498" y="65679"/>
            <a:ext cx="7205154" cy="516365"/>
          </a:xfrm>
          <a:prstGeom prst="rect">
            <a:avLst/>
          </a:prstGeom>
        </p:spPr>
        <p:txBody>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400" dirty="0"/>
              <a:t>The causes of jaundice may be classified as: </a:t>
            </a:r>
          </a:p>
          <a:p>
            <a:endParaRPr lang="en-US" dirty="0"/>
          </a:p>
        </p:txBody>
      </p:sp>
      <p:graphicFrame>
        <p:nvGraphicFramePr>
          <p:cNvPr id="3" name="Diagram 3">
            <a:extLst>
              <a:ext uri="{FF2B5EF4-FFF2-40B4-BE49-F238E27FC236}">
                <a16:creationId xmlns:a16="http://schemas.microsoft.com/office/drawing/2014/main" id="{EB276B87-B9EE-4A40-AE87-78B36DDD6197}"/>
              </a:ext>
            </a:extLst>
          </p:cNvPr>
          <p:cNvGraphicFramePr/>
          <p:nvPr>
            <p:extLst>
              <p:ext uri="{D42A27DB-BD31-4B8C-83A1-F6EECF244321}">
                <p14:modId xmlns:p14="http://schemas.microsoft.com/office/powerpoint/2010/main" val="17064036"/>
              </p:ext>
            </p:extLst>
          </p:nvPr>
        </p:nvGraphicFramePr>
        <p:xfrm>
          <a:off x="143225" y="987445"/>
          <a:ext cx="9000775" cy="4490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248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34A34-80CE-4322-BF09-0BAE980E1AC9}"/>
              </a:ext>
            </a:extLst>
          </p:cNvPr>
          <p:cNvSpPr txBox="1">
            <a:spLocks/>
          </p:cNvSpPr>
          <p:nvPr/>
        </p:nvSpPr>
        <p:spPr>
          <a:xfrm>
            <a:off x="646111" y="452718"/>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1-Pre-Hepatic Jaundice</a:t>
            </a:r>
          </a:p>
        </p:txBody>
      </p:sp>
      <p:sp>
        <p:nvSpPr>
          <p:cNvPr id="3" name="Content Placeholder 2">
            <a:extLst>
              <a:ext uri="{FF2B5EF4-FFF2-40B4-BE49-F238E27FC236}">
                <a16:creationId xmlns:a16="http://schemas.microsoft.com/office/drawing/2014/main" id="{5CB75D14-58A5-466B-B70B-0FC0107A093B}"/>
              </a:ext>
            </a:extLst>
          </p:cNvPr>
          <p:cNvSpPr txBox="1">
            <a:spLocks/>
          </p:cNvSpPr>
          <p:nvPr/>
        </p:nvSpPr>
        <p:spPr>
          <a:xfrm>
            <a:off x="313523" y="1526459"/>
            <a:ext cx="8657373" cy="4195481"/>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just">
              <a:lnSpc>
                <a:spcPct val="140000"/>
              </a:lnSpc>
            </a:pPr>
            <a:r>
              <a:rPr lang="en-US" sz="2800" dirty="0">
                <a:solidFill>
                  <a:srgbClr val="C00000"/>
                </a:solidFill>
                <a:latin typeface="Calibri" panose="020F0502020204030204" pitchFamily="34" charset="0"/>
                <a:cs typeface="Calibri" panose="020F0502020204030204" pitchFamily="34" charset="0"/>
              </a:rPr>
              <a:t>Hemolytic disease (excess hemolysis)</a:t>
            </a:r>
          </a:p>
          <a:p>
            <a:pPr algn="just">
              <a:lnSpc>
                <a:spcPct val="140000"/>
              </a:lnSpc>
              <a:buClr>
                <a:schemeClr val="accent1">
                  <a:lumMod val="40000"/>
                  <a:lumOff val="60000"/>
                </a:schemeClr>
              </a:buClr>
            </a:pPr>
            <a:r>
              <a:rPr lang="en-US" b="0" dirty="0">
                <a:latin typeface="Calibri" panose="020F0502020204030204" pitchFamily="34" charset="0"/>
                <a:cs typeface="Calibri" panose="020F0502020204030204" pitchFamily="34" charset="0"/>
              </a:rPr>
              <a:t>-The production of un-conjugated bilirubin may exceed the conjugating capacity of the liver and hence the </a:t>
            </a:r>
            <a:r>
              <a:rPr lang="en-US" b="0" u="sng" dirty="0">
                <a:solidFill>
                  <a:srgbClr val="00B050"/>
                </a:solidFill>
                <a:latin typeface="Calibri" panose="020F0502020204030204" pitchFamily="34" charset="0"/>
                <a:cs typeface="Calibri" panose="020F0502020204030204" pitchFamily="34" charset="0"/>
              </a:rPr>
              <a:t>serum levels of indirect </a:t>
            </a:r>
            <a:r>
              <a:rPr lang="en-US" b="0" u="sng" dirty="0">
                <a:latin typeface="Calibri" panose="020F0502020204030204" pitchFamily="34" charset="0"/>
                <a:cs typeface="Calibri" panose="020F0502020204030204" pitchFamily="34" charset="0"/>
              </a:rPr>
              <a:t>(and of total) bilirubin will be raised</a:t>
            </a:r>
            <a:r>
              <a:rPr lang="en-US" b="0" dirty="0">
                <a:latin typeface="Calibri" panose="020F0502020204030204" pitchFamily="34" charset="0"/>
                <a:cs typeface="Calibri" panose="020F0502020204030204" pitchFamily="34" charset="0"/>
              </a:rPr>
              <a:t> and that of </a:t>
            </a:r>
            <a:r>
              <a:rPr lang="en-US" b="0" u="sng" dirty="0">
                <a:latin typeface="Calibri" panose="020F0502020204030204" pitchFamily="34" charset="0"/>
                <a:cs typeface="Calibri" panose="020F0502020204030204" pitchFamily="34" charset="0"/>
              </a:rPr>
              <a:t>direct in the upper normal </a:t>
            </a:r>
            <a:r>
              <a:rPr lang="en-US" b="0" dirty="0">
                <a:latin typeface="Calibri" panose="020F0502020204030204" pitchFamily="34" charset="0"/>
                <a:cs typeface="Calibri" panose="020F0502020204030204" pitchFamily="34" charset="0"/>
              </a:rPr>
              <a:t>range or just a little elevated.</a:t>
            </a:r>
          </a:p>
          <a:p>
            <a:endParaRPr lang="en-US" b="0" dirty="0">
              <a:latin typeface="Calibri" panose="020F0502020204030204" pitchFamily="34" charset="0"/>
              <a:cs typeface="Calibri" panose="020F0502020204030204" pitchFamily="34" charset="0"/>
            </a:endParaRPr>
          </a:p>
          <a:p>
            <a:pPr algn="just">
              <a:buClr>
                <a:schemeClr val="accent1">
                  <a:lumMod val="60000"/>
                  <a:lumOff val="40000"/>
                </a:schemeClr>
              </a:buClr>
            </a:pPr>
            <a:r>
              <a:rPr lang="en-US" b="0" dirty="0">
                <a:latin typeface="Calibri" panose="020F0502020204030204" pitchFamily="34" charset="0"/>
                <a:cs typeface="Calibri" panose="020F0502020204030204" pitchFamily="34" charset="0"/>
              </a:rPr>
              <a:t>-The other liver function tests will usually give normal results.</a:t>
            </a:r>
          </a:p>
        </p:txBody>
      </p:sp>
    </p:spTree>
    <p:extLst>
      <p:ext uri="{BB962C8B-B14F-4D97-AF65-F5344CB8AC3E}">
        <p14:creationId xmlns:p14="http://schemas.microsoft.com/office/powerpoint/2010/main" val="2751350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45F9-FDF9-45C4-8AFE-31B25BA67490}"/>
              </a:ext>
            </a:extLst>
          </p:cNvPr>
          <p:cNvSpPr txBox="1">
            <a:spLocks/>
          </p:cNvSpPr>
          <p:nvPr/>
        </p:nvSpPr>
        <p:spPr>
          <a:xfrm>
            <a:off x="7871" y="59951"/>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2-Hepatic Jaundice</a:t>
            </a:r>
          </a:p>
        </p:txBody>
      </p:sp>
      <p:sp>
        <p:nvSpPr>
          <p:cNvPr id="3" name="Content Placeholder 2">
            <a:extLst>
              <a:ext uri="{FF2B5EF4-FFF2-40B4-BE49-F238E27FC236}">
                <a16:creationId xmlns:a16="http://schemas.microsoft.com/office/drawing/2014/main" id="{9B99F215-498C-4970-942C-9A133FC1BA65}"/>
              </a:ext>
            </a:extLst>
          </p:cNvPr>
          <p:cNvSpPr txBox="1">
            <a:spLocks/>
          </p:cNvSpPr>
          <p:nvPr/>
        </p:nvSpPr>
        <p:spPr>
          <a:xfrm>
            <a:off x="100011" y="753975"/>
            <a:ext cx="8078566" cy="4671847"/>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800" dirty="0">
                <a:solidFill>
                  <a:srgbClr val="C00000"/>
                </a:solidFill>
              </a:rPr>
              <a:t>Cirrhosis (in the absence of infection)</a:t>
            </a:r>
          </a:p>
          <a:p>
            <a:pPr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Destruction of liver cells will lead to a reduced conjugating capacity with a:</a:t>
            </a:r>
          </a:p>
          <a:p>
            <a:pPr lvl="1" algn="just">
              <a:lnSpc>
                <a:spcPct val="150000"/>
              </a:lnSpc>
              <a:buClr>
                <a:schemeClr val="accent1">
                  <a:lumMod val="40000"/>
                  <a:lumOff val="60000"/>
                </a:schemeClr>
              </a:buClr>
            </a:pPr>
            <a:r>
              <a:rPr lang="en-US" u="sng" dirty="0">
                <a:latin typeface="Calibri" panose="020F0502020204030204" pitchFamily="34" charset="0"/>
                <a:cs typeface="Calibri" panose="020F0502020204030204" pitchFamily="34" charset="0"/>
              </a:rPr>
              <a:t>Raised serum level of indirect (and of total) bilirubin</a:t>
            </a:r>
            <a:r>
              <a:rPr lang="en-US" dirty="0">
                <a:latin typeface="Calibri" panose="020F0502020204030204" pitchFamily="34" charset="0"/>
                <a:cs typeface="Calibri" panose="020F0502020204030204" pitchFamily="34" charset="0"/>
              </a:rPr>
              <a:t>, </a:t>
            </a:r>
          </a:p>
          <a:p>
            <a:pPr lvl="1" algn="just">
              <a:lnSpc>
                <a:spcPct val="150000"/>
              </a:lnSpc>
              <a:buClr>
                <a:schemeClr val="accent1">
                  <a:lumMod val="40000"/>
                  <a:lumOff val="60000"/>
                </a:schemeClr>
              </a:buClr>
            </a:pPr>
            <a:r>
              <a:rPr lang="en-US" u="sng" dirty="0">
                <a:latin typeface="Calibri" panose="020F0502020204030204" pitchFamily="34" charset="0"/>
                <a:cs typeface="Calibri" panose="020F0502020204030204" pitchFamily="34" charset="0"/>
              </a:rPr>
              <a:t>with a low level of direct bilirubin</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and an abnormally high release, into the blood, of the enzymes: AST, ALT and ALP.</a:t>
            </a:r>
          </a:p>
        </p:txBody>
      </p:sp>
      <p:pic>
        <p:nvPicPr>
          <p:cNvPr id="4" name="Picture 2" descr="http://addictionshelp.info/wp-content/uploads/2015/06/Alcoholic-cirrhosis-2.jpg">
            <a:extLst>
              <a:ext uri="{FF2B5EF4-FFF2-40B4-BE49-F238E27FC236}">
                <a16:creationId xmlns:a16="http://schemas.microsoft.com/office/drawing/2014/main" id="{AD3E35C3-07E3-4F76-932E-E0FEB8CCB2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6380" y="4791372"/>
            <a:ext cx="3099193" cy="198769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359280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7E5F2-92B5-4A55-8AD4-C301000516E7}"/>
              </a:ext>
            </a:extLst>
          </p:cNvPr>
          <p:cNvSpPr txBox="1">
            <a:spLocks/>
          </p:cNvSpPr>
          <p:nvPr/>
        </p:nvSpPr>
        <p:spPr>
          <a:xfrm>
            <a:off x="646111" y="452718"/>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2-Hepatic Jaundice</a:t>
            </a:r>
          </a:p>
        </p:txBody>
      </p:sp>
      <p:sp>
        <p:nvSpPr>
          <p:cNvPr id="3" name="Content Placeholder 2">
            <a:extLst>
              <a:ext uri="{FF2B5EF4-FFF2-40B4-BE49-F238E27FC236}">
                <a16:creationId xmlns:a16="http://schemas.microsoft.com/office/drawing/2014/main" id="{5ADB5C8C-5A1E-4B90-9714-2ED553485952}"/>
              </a:ext>
            </a:extLst>
          </p:cNvPr>
          <p:cNvSpPr txBox="1">
            <a:spLocks/>
          </p:cNvSpPr>
          <p:nvPr/>
        </p:nvSpPr>
        <p:spPr>
          <a:xfrm>
            <a:off x="0" y="1413777"/>
            <a:ext cx="8880113" cy="4991505"/>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800" dirty="0">
                <a:solidFill>
                  <a:srgbClr val="C00000"/>
                </a:solidFill>
              </a:rPr>
              <a:t>Hepatitis (in the presence of infection)</a:t>
            </a:r>
          </a:p>
          <a:p>
            <a:pPr algn="just">
              <a:lnSpc>
                <a:spcPct val="150000"/>
              </a:lnSpc>
              <a:buClr>
                <a:schemeClr val="accent1">
                  <a:lumMod val="40000"/>
                  <a:lumOff val="60000"/>
                </a:schemeClr>
              </a:buClr>
            </a:pPr>
            <a:r>
              <a:rPr lang="en-US" sz="1800" b="0" dirty="0">
                <a:latin typeface="Calibri" panose="020F0502020204030204" pitchFamily="34" charset="0"/>
                <a:cs typeface="Calibri" panose="020F0502020204030204" pitchFamily="34" charset="0"/>
              </a:rPr>
              <a:t>The conjugative capacity of the liver is approximately normal, but there is the inability to transport the conjugated bilirubin from the liver cells to the biliary system, and it will be regurgitated back into the blood. </a:t>
            </a:r>
          </a:p>
          <a:p>
            <a:pPr algn="just"/>
            <a:r>
              <a:rPr lang="en-US" sz="1800" b="0" dirty="0">
                <a:solidFill>
                  <a:schemeClr val="accent1">
                    <a:lumMod val="60000"/>
                    <a:lumOff val="40000"/>
                  </a:schemeClr>
                </a:solidFill>
                <a:latin typeface="Calibri" panose="020F0502020204030204" pitchFamily="34" charset="0"/>
                <a:cs typeface="Calibri" panose="020F0502020204030204" pitchFamily="34" charset="0"/>
                <a:sym typeface="Wingdings"/>
              </a:rPr>
              <a:t> </a:t>
            </a:r>
            <a:r>
              <a:rPr lang="en-US" sz="1800" b="0" dirty="0">
                <a:solidFill>
                  <a:schemeClr val="accent1">
                    <a:lumMod val="60000"/>
                    <a:lumOff val="40000"/>
                  </a:schemeClr>
                </a:solidFill>
                <a:latin typeface="Calibri" panose="020F0502020204030204" pitchFamily="34" charset="0"/>
                <a:cs typeface="Calibri" panose="020F0502020204030204" pitchFamily="34" charset="0"/>
              </a:rPr>
              <a:t>Hence: </a:t>
            </a:r>
          </a:p>
          <a:p>
            <a:pPr lvl="1" algn="just">
              <a:lnSpc>
                <a:spcPct val="150000"/>
              </a:lnSpc>
              <a:buClr>
                <a:schemeClr val="accent1">
                  <a:lumMod val="60000"/>
                  <a:lumOff val="40000"/>
                </a:schemeClr>
              </a:buClr>
            </a:pPr>
            <a:r>
              <a:rPr lang="en-US" sz="1800" u="sng" dirty="0">
                <a:latin typeface="Calibri" panose="020F0502020204030204" pitchFamily="34" charset="0"/>
                <a:cs typeface="Calibri" panose="020F0502020204030204" pitchFamily="34" charset="0"/>
              </a:rPr>
              <a:t>The serum level of unconjugated bilirubin will be normal</a:t>
            </a:r>
          </a:p>
          <a:p>
            <a:pPr lvl="1" algn="just">
              <a:lnSpc>
                <a:spcPct val="150000"/>
              </a:lnSpc>
              <a:buClr>
                <a:schemeClr val="accent1">
                  <a:lumMod val="60000"/>
                  <a:lumOff val="40000"/>
                </a:schemeClr>
              </a:buClr>
            </a:pPr>
            <a:r>
              <a:rPr lang="en-US" sz="1800" dirty="0">
                <a:latin typeface="Calibri" panose="020F0502020204030204" pitchFamily="34" charset="0"/>
                <a:cs typeface="Calibri" panose="020F0502020204030204" pitchFamily="34" charset="0"/>
              </a:rPr>
              <a:t> and that of </a:t>
            </a:r>
            <a:r>
              <a:rPr lang="en-US" sz="1800" u="sng" dirty="0">
                <a:latin typeface="Calibri" panose="020F0502020204030204" pitchFamily="34" charset="0"/>
                <a:cs typeface="Calibri" panose="020F0502020204030204" pitchFamily="34" charset="0"/>
              </a:rPr>
              <a:t>conjugated (and total) bilirubin will be raised. </a:t>
            </a:r>
          </a:p>
        </p:txBody>
      </p:sp>
    </p:spTree>
    <p:extLst>
      <p:ext uri="{BB962C8B-B14F-4D97-AF65-F5344CB8AC3E}">
        <p14:creationId xmlns:p14="http://schemas.microsoft.com/office/powerpoint/2010/main" val="1016838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14A3663-A558-460B-AA20-5953C1B5B3C8}"/>
              </a:ext>
            </a:extLst>
          </p:cNvPr>
          <p:cNvSpPr txBox="1">
            <a:spLocks/>
          </p:cNvSpPr>
          <p:nvPr/>
        </p:nvSpPr>
        <p:spPr>
          <a:xfrm>
            <a:off x="0" y="852362"/>
            <a:ext cx="8843291" cy="5272278"/>
          </a:xfrm>
          <a:prstGeom prst="rect">
            <a:avLst/>
          </a:prstGeom>
        </p:spPr>
        <p:txBody>
          <a:bodyPr>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US" sz="3300" dirty="0">
              <a:solidFill>
                <a:srgbClr val="C00000"/>
              </a:solidFill>
              <a:latin typeface="Calibri" panose="020F0502020204030204" pitchFamily="34" charset="0"/>
              <a:cs typeface="Calibri" panose="020F0502020204030204" pitchFamily="34" charset="0"/>
            </a:endParaRPr>
          </a:p>
          <a:p>
            <a:endParaRPr lang="en-US" sz="3300" dirty="0">
              <a:solidFill>
                <a:srgbClr val="C00000"/>
              </a:solidFill>
              <a:latin typeface="Calibri" panose="020F0502020204030204" pitchFamily="34" charset="0"/>
              <a:cs typeface="Calibri" panose="020F0502020204030204" pitchFamily="34" charset="0"/>
            </a:endParaRPr>
          </a:p>
          <a:p>
            <a:r>
              <a:rPr lang="en-US" sz="3300" dirty="0">
                <a:solidFill>
                  <a:srgbClr val="C00000"/>
                </a:solidFill>
                <a:latin typeface="Calibri" panose="020F0502020204030204" pitchFamily="34" charset="0"/>
                <a:cs typeface="Calibri" panose="020F0502020204030204" pitchFamily="34" charset="0"/>
              </a:rPr>
              <a:t>Neonatal Jaundice </a:t>
            </a:r>
            <a:endParaRPr lang="en-US" dirty="0">
              <a:latin typeface="Calibri" panose="020F0502020204030204" pitchFamily="34" charset="0"/>
              <a:cs typeface="Calibri" panose="020F0502020204030204" pitchFamily="34" charset="0"/>
            </a:endParaRPr>
          </a:p>
          <a:p>
            <a:pPr>
              <a:lnSpc>
                <a:spcPct val="160000"/>
              </a:lnSpc>
              <a:buClr>
                <a:schemeClr val="accent1">
                  <a:lumMod val="40000"/>
                  <a:lumOff val="60000"/>
                </a:schemeClr>
              </a:buClr>
            </a:pPr>
            <a:r>
              <a:rPr lang="en-US" dirty="0">
                <a:latin typeface="Calibri" panose="020F0502020204030204" pitchFamily="34" charset="0"/>
                <a:cs typeface="Calibri" panose="020F0502020204030204" pitchFamily="34" charset="0"/>
              </a:rPr>
              <a:t>Conjugating enzymes “</a:t>
            </a:r>
            <a:r>
              <a:rPr lang="en-US" sz="2000" b="0" i="0" u="sng" kern="1200" dirty="0" err="1">
                <a:solidFill>
                  <a:schemeClr val="tx1"/>
                </a:solidFill>
                <a:effectLst/>
                <a:latin typeface="+mn-lt"/>
                <a:ea typeface="+mn-ea"/>
                <a:cs typeface="+mn-cs"/>
                <a:hlinkClick r:id="rId3"/>
              </a:rPr>
              <a:t>glucuronyl</a:t>
            </a:r>
            <a:r>
              <a:rPr lang="en-US" sz="2000" b="0" i="0" u="sng" kern="1200" dirty="0">
                <a:solidFill>
                  <a:schemeClr val="tx1"/>
                </a:solidFill>
                <a:effectLst/>
                <a:latin typeface="+mn-lt"/>
                <a:ea typeface="+mn-ea"/>
                <a:cs typeface="+mn-cs"/>
                <a:hlinkClick r:id="rId3"/>
              </a:rPr>
              <a:t> transferase</a:t>
            </a:r>
            <a:r>
              <a:rPr lang="en-US" sz="2000" b="0" i="0" kern="1200" dirty="0">
                <a:solidFill>
                  <a:schemeClr val="tx1"/>
                </a:solidFill>
                <a:effectLst/>
                <a:latin typeface="+mn-lt"/>
                <a:ea typeface="+mn-ea"/>
                <a:cs typeface="+mn-cs"/>
              </a:rPr>
              <a:t> </a:t>
            </a:r>
            <a:r>
              <a:rPr lang="en-US" dirty="0">
                <a:latin typeface="Calibri" panose="020F0502020204030204" pitchFamily="34" charset="0"/>
                <a:cs typeface="Calibri" panose="020F0502020204030204" pitchFamily="34" charset="0"/>
              </a:rPr>
              <a:t>” in the liver are often absent at birth. </a:t>
            </a:r>
          </a:p>
          <a:p>
            <a:pPr>
              <a:lnSpc>
                <a:spcPct val="160000"/>
              </a:lnSpc>
            </a:pPr>
            <a:r>
              <a:rPr lang="en-US" dirty="0">
                <a:solidFill>
                  <a:schemeClr val="accent1">
                    <a:lumMod val="60000"/>
                    <a:lumOff val="40000"/>
                  </a:schemeClr>
                </a:solidFill>
                <a:latin typeface="Calibri" panose="020F0502020204030204" pitchFamily="34" charset="0"/>
                <a:cs typeface="Calibri" panose="020F0502020204030204" pitchFamily="34" charset="0"/>
                <a:sym typeface="Wingdings"/>
              </a:rPr>
              <a:t></a:t>
            </a:r>
            <a:r>
              <a:rPr lang="en-US" dirty="0">
                <a:solidFill>
                  <a:schemeClr val="accent1">
                    <a:lumMod val="60000"/>
                    <a:lumOff val="40000"/>
                  </a:schemeClr>
                </a:solidFill>
                <a:latin typeface="Calibri" panose="020F0502020204030204" pitchFamily="34" charset="0"/>
                <a:cs typeface="Calibri" panose="020F0502020204030204" pitchFamily="34" charset="0"/>
              </a:rPr>
              <a:t>Hence:</a:t>
            </a:r>
          </a:p>
          <a:p>
            <a:pPr lvl="1">
              <a:lnSpc>
                <a:spcPct val="160000"/>
              </a:lnSpc>
              <a:buClr>
                <a:schemeClr val="accent1">
                  <a:lumMod val="60000"/>
                  <a:lumOff val="40000"/>
                </a:schemeClr>
              </a:buClr>
            </a:pPr>
            <a:r>
              <a:rPr lang="en-US" u="sng" dirty="0">
                <a:latin typeface="Calibri" panose="020F0502020204030204" pitchFamily="34" charset="0"/>
                <a:cs typeface="Calibri" panose="020F0502020204030204" pitchFamily="34" charset="0"/>
              </a:rPr>
              <a:t>Raised serum level of indirect (and total) bilirubin.</a:t>
            </a:r>
          </a:p>
          <a:p>
            <a:pPr lvl="1">
              <a:lnSpc>
                <a:spcPct val="160000"/>
              </a:lnSpc>
              <a:buClr>
                <a:schemeClr val="accent1">
                  <a:lumMod val="60000"/>
                  <a:lumOff val="40000"/>
                </a:schemeClr>
              </a:buClr>
            </a:pPr>
            <a:r>
              <a:rPr lang="en-US" u="sng" dirty="0">
                <a:latin typeface="Calibri" panose="020F0502020204030204" pitchFamily="34" charset="0"/>
                <a:cs typeface="Calibri" panose="020F0502020204030204" pitchFamily="34" charset="0"/>
              </a:rPr>
              <a:t>Low level of direct bilirubin. </a:t>
            </a:r>
          </a:p>
          <a:p>
            <a:pPr lvl="1">
              <a:lnSpc>
                <a:spcPct val="160000"/>
              </a:lnSpc>
              <a:buClr>
                <a:schemeClr val="accent1">
                  <a:lumMod val="60000"/>
                  <a:lumOff val="40000"/>
                </a:schemeClr>
              </a:buClr>
            </a:pPr>
            <a:r>
              <a:rPr lang="en-US" dirty="0">
                <a:latin typeface="Calibri" panose="020F0502020204030204" pitchFamily="34" charset="0"/>
                <a:cs typeface="Calibri" panose="020F0502020204030204" pitchFamily="34" charset="0"/>
              </a:rPr>
              <a:t>The other liver functions are normal. </a:t>
            </a:r>
          </a:p>
          <a:p>
            <a:pPr algn="just">
              <a:lnSpc>
                <a:spcPct val="160000"/>
              </a:lnSpc>
              <a:buClr>
                <a:schemeClr val="accent1">
                  <a:lumMod val="40000"/>
                  <a:lumOff val="60000"/>
                </a:schemeClr>
              </a:buClr>
            </a:pPr>
            <a:r>
              <a:rPr lang="en-US" dirty="0">
                <a:latin typeface="Calibri" panose="020F0502020204030204" pitchFamily="34" charset="0"/>
                <a:cs typeface="Calibri" panose="020F0502020204030204" pitchFamily="34" charset="0"/>
              </a:rPr>
              <a:t>The indirect bilirubin level will rise for the first few days after birth until the conjugating enzymes begin to synthesize. </a:t>
            </a:r>
          </a:p>
        </p:txBody>
      </p:sp>
      <p:pic>
        <p:nvPicPr>
          <p:cNvPr id="3" name="Picture 4" descr="http://qsota.com/wp-content/uploads/2015/02/Jaundice-hepatitis-in-newborns-symptoms-and-treatment.jpg">
            <a:extLst>
              <a:ext uri="{FF2B5EF4-FFF2-40B4-BE49-F238E27FC236}">
                <a16:creationId xmlns:a16="http://schemas.microsoft.com/office/drawing/2014/main" id="{D30F4FA9-5B8D-4D3A-86B8-126997297B27}"/>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203323" y="0"/>
            <a:ext cx="2940677" cy="209709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78658ECF-D7FC-4485-BCEB-4F62AB618C25}"/>
              </a:ext>
            </a:extLst>
          </p:cNvPr>
          <p:cNvSpPr txBox="1">
            <a:spLocks/>
          </p:cNvSpPr>
          <p:nvPr/>
        </p:nvSpPr>
        <p:spPr>
          <a:xfrm>
            <a:off x="0" y="0"/>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2-Hepatic Jaundice</a:t>
            </a:r>
          </a:p>
        </p:txBody>
      </p:sp>
    </p:spTree>
    <p:extLst>
      <p:ext uri="{BB962C8B-B14F-4D97-AF65-F5344CB8AC3E}">
        <p14:creationId xmlns:p14="http://schemas.microsoft.com/office/powerpoint/2010/main" val="3855203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CADB-4FB1-486F-97B5-05721C286E81}"/>
              </a:ext>
            </a:extLst>
          </p:cNvPr>
          <p:cNvSpPr txBox="1">
            <a:spLocks/>
          </p:cNvSpPr>
          <p:nvPr/>
        </p:nvSpPr>
        <p:spPr>
          <a:xfrm>
            <a:off x="646111" y="452718"/>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3-Post-Hepatic Jaundice</a:t>
            </a:r>
          </a:p>
        </p:txBody>
      </p:sp>
      <p:sp>
        <p:nvSpPr>
          <p:cNvPr id="3" name="Content Placeholder 2">
            <a:extLst>
              <a:ext uri="{FF2B5EF4-FFF2-40B4-BE49-F238E27FC236}">
                <a16:creationId xmlns:a16="http://schemas.microsoft.com/office/drawing/2014/main" id="{CAF68396-7FA7-49F0-8502-8C6D1D138455}"/>
              </a:ext>
            </a:extLst>
          </p:cNvPr>
          <p:cNvSpPr txBox="1">
            <a:spLocks/>
          </p:cNvSpPr>
          <p:nvPr/>
        </p:nvSpPr>
        <p:spPr>
          <a:xfrm>
            <a:off x="0" y="1225416"/>
            <a:ext cx="8886250" cy="4407168"/>
          </a:xfrm>
          <a:prstGeom prst="rect">
            <a:avLst/>
          </a:prstGeom>
        </p:spPr>
        <p:txBody>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nSpc>
                <a:spcPct val="150000"/>
              </a:lnSpc>
            </a:pPr>
            <a:r>
              <a:rPr lang="en-US" sz="2800" dirty="0">
                <a:solidFill>
                  <a:srgbClr val="FF0000"/>
                </a:solidFill>
                <a:latin typeface="Calibri" panose="020F0502020204030204" pitchFamily="34" charset="0"/>
                <a:cs typeface="Calibri" panose="020F0502020204030204" pitchFamily="34" charset="0"/>
              </a:rPr>
              <a:t>Cholecystitis</a:t>
            </a:r>
            <a:r>
              <a:rPr lang="en-US" sz="2800" dirty="0">
                <a:solidFill>
                  <a:srgbClr val="ED5654"/>
                </a:solidFill>
                <a:latin typeface="Calibri" panose="020F0502020204030204" pitchFamily="34" charset="0"/>
                <a:cs typeface="Calibri" panose="020F0502020204030204" pitchFamily="34" charset="0"/>
              </a:rPr>
              <a:t> </a:t>
            </a:r>
          </a:p>
          <a:p>
            <a:pPr>
              <a:buClr>
                <a:schemeClr val="accent1">
                  <a:lumMod val="40000"/>
                  <a:lumOff val="60000"/>
                </a:schemeClr>
              </a:buClr>
            </a:pPr>
            <a:r>
              <a:rPr lang="en-US" dirty="0">
                <a:latin typeface="Calibri" panose="020F0502020204030204" pitchFamily="34" charset="0"/>
                <a:cs typeface="Calibri" panose="020F0502020204030204" pitchFamily="34" charset="0"/>
              </a:rPr>
              <a:t>The bile duct is blocked. </a:t>
            </a:r>
          </a:p>
          <a:p>
            <a:pPr>
              <a:buClr>
                <a:schemeClr val="bg1"/>
              </a:buClr>
            </a:pPr>
            <a:r>
              <a:rPr lang="en-US" dirty="0">
                <a:solidFill>
                  <a:schemeClr val="accent1">
                    <a:lumMod val="60000"/>
                    <a:lumOff val="40000"/>
                  </a:schemeClr>
                </a:solidFill>
                <a:latin typeface="Calibri" panose="020F0502020204030204" pitchFamily="34" charset="0"/>
                <a:cs typeface="Calibri" panose="020F0502020204030204" pitchFamily="34" charset="0"/>
                <a:sym typeface="Wingdings"/>
              </a:rPr>
              <a:t></a:t>
            </a:r>
            <a:r>
              <a:rPr lang="en-US" dirty="0">
                <a:solidFill>
                  <a:schemeClr val="accent1">
                    <a:lumMod val="60000"/>
                    <a:lumOff val="40000"/>
                  </a:schemeClr>
                </a:solidFill>
                <a:latin typeface="Calibri" panose="020F0502020204030204" pitchFamily="34" charset="0"/>
                <a:cs typeface="Calibri" panose="020F0502020204030204" pitchFamily="34" charset="0"/>
              </a:rPr>
              <a:t>Hence:</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The </a:t>
            </a:r>
            <a:r>
              <a:rPr lang="en-US" u="sng" dirty="0">
                <a:latin typeface="Calibri" panose="020F0502020204030204" pitchFamily="34" charset="0"/>
                <a:cs typeface="Calibri" panose="020F0502020204030204" pitchFamily="34" charset="0"/>
              </a:rPr>
              <a:t>indirect bilirubin level is normal </a:t>
            </a:r>
            <a:r>
              <a:rPr lang="en-US" dirty="0">
                <a:latin typeface="Calibri" panose="020F0502020204030204" pitchFamily="34" charset="0"/>
                <a:cs typeface="Calibri" panose="020F0502020204030204" pitchFamily="34" charset="0"/>
              </a:rPr>
              <a:t>but conjugated bilirubin is regurgitated into the blood and excreted into the urine (</a:t>
            </a:r>
            <a:r>
              <a:rPr lang="en-US" u="sng" dirty="0">
                <a:latin typeface="Calibri" panose="020F0502020204030204" pitchFamily="34" charset="0"/>
                <a:cs typeface="Calibri" panose="020F0502020204030204" pitchFamily="34" charset="0"/>
              </a:rPr>
              <a:t>raised conjugated and total bilirubin</a:t>
            </a:r>
            <a:r>
              <a:rPr lang="en-US" dirty="0">
                <a:latin typeface="Calibri" panose="020F0502020204030204" pitchFamily="34" charset="0"/>
                <a:cs typeface="Calibri" panose="020F0502020204030204" pitchFamily="34" charset="0"/>
              </a:rPr>
              <a:t>). </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The other liver function tests are normal</a:t>
            </a:r>
          </a:p>
        </p:txBody>
      </p:sp>
    </p:spTree>
    <p:extLst>
      <p:ext uri="{BB962C8B-B14F-4D97-AF65-F5344CB8AC3E}">
        <p14:creationId xmlns:p14="http://schemas.microsoft.com/office/powerpoint/2010/main" val="2949956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صورة 29">
            <a:extLst>
              <a:ext uri="{FF2B5EF4-FFF2-40B4-BE49-F238E27FC236}">
                <a16:creationId xmlns:a16="http://schemas.microsoft.com/office/drawing/2014/main" id="{9DD7B21D-B048-4F29-BDBD-099110836A3A}"/>
              </a:ext>
            </a:extLst>
          </p:cNvPr>
          <p:cNvPicPr>
            <a:picLocks noChangeAspect="1"/>
          </p:cNvPicPr>
          <p:nvPr/>
        </p:nvPicPr>
        <p:blipFill>
          <a:blip r:embed="rId3"/>
          <a:stretch>
            <a:fillRect/>
          </a:stretch>
        </p:blipFill>
        <p:spPr>
          <a:xfrm>
            <a:off x="4174657" y="1081513"/>
            <a:ext cx="1968981" cy="2212926"/>
          </a:xfrm>
          <a:prstGeom prst="rect">
            <a:avLst/>
          </a:prstGeom>
        </p:spPr>
      </p:pic>
      <p:cxnSp>
        <p:nvCxnSpPr>
          <p:cNvPr id="18" name="Straight Connector 7">
            <a:extLst>
              <a:ext uri="{FF2B5EF4-FFF2-40B4-BE49-F238E27FC236}">
                <a16:creationId xmlns:a16="http://schemas.microsoft.com/office/drawing/2014/main" id="{CDF0B354-02A1-4CAA-969F-99038F2DE454}"/>
              </a:ext>
            </a:extLst>
          </p:cNvPr>
          <p:cNvCxnSpPr/>
          <p:nvPr/>
        </p:nvCxnSpPr>
        <p:spPr>
          <a:xfrm flipH="1">
            <a:off x="4685864" y="2172159"/>
            <a:ext cx="662163" cy="199729"/>
          </a:xfrm>
          <a:prstGeom prst="line">
            <a:avLst/>
          </a:prstGeom>
          <a:ln w="76200" cmpd="sng">
            <a:prstDash val="lgDash"/>
          </a:ln>
        </p:spPr>
        <p:style>
          <a:lnRef idx="2">
            <a:schemeClr val="accent1"/>
          </a:lnRef>
          <a:fillRef idx="0">
            <a:schemeClr val="accent1"/>
          </a:fillRef>
          <a:effectRef idx="1">
            <a:schemeClr val="accent1"/>
          </a:effectRef>
          <a:fontRef idx="minor">
            <a:schemeClr val="tx1"/>
          </a:fontRef>
        </p:style>
      </p:cxnSp>
      <p:sp>
        <p:nvSpPr>
          <p:cNvPr id="19" name="Text Box 41">
            <a:extLst>
              <a:ext uri="{FF2B5EF4-FFF2-40B4-BE49-F238E27FC236}">
                <a16:creationId xmlns:a16="http://schemas.microsoft.com/office/drawing/2014/main" id="{FECE7127-E59A-4FF0-903A-AB1CC4F108B6}"/>
              </a:ext>
            </a:extLst>
          </p:cNvPr>
          <p:cNvSpPr txBox="1">
            <a:spLocks noChangeAspect="1" noChangeArrowheads="1"/>
          </p:cNvSpPr>
          <p:nvPr/>
        </p:nvSpPr>
        <p:spPr bwMode="auto">
          <a:xfrm>
            <a:off x="3760744" y="3354315"/>
            <a:ext cx="2479000" cy="1070593"/>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0" tIns="0" rIns="0" bIns="0" anchor="t"/>
          <a:lstStyle/>
          <a:p>
            <a:pPr eaLnBrk="1" hangingPunct="1"/>
            <a:r>
              <a:rPr lang="en-US" sz="1800" kern="1200" dirty="0">
                <a:solidFill>
                  <a:srgbClr val="333399"/>
                </a:solidFill>
                <a:latin typeface="Times New Roman" charset="0"/>
                <a:sym typeface="Wingdings" charset="0"/>
              </a:rPr>
              <a:t>Normal</a:t>
            </a:r>
            <a:r>
              <a:rPr lang="en-US" sz="1800" kern="1200" dirty="0">
                <a:solidFill>
                  <a:srgbClr val="333399"/>
                </a:solidFill>
                <a:latin typeface="Times New Roman" charset="0"/>
              </a:rPr>
              <a:t>  unconjugated           bilirubin (in blood)</a:t>
            </a:r>
          </a:p>
          <a:p>
            <a:endParaRPr lang="en-US" dirty="0">
              <a:solidFill>
                <a:srgbClr val="333399"/>
              </a:solidFill>
              <a:latin typeface="Times New Roman"/>
              <a:cs typeface="Times New Roman"/>
            </a:endParaRPr>
          </a:p>
          <a:p>
            <a:pPr eaLnBrk="1" hangingPunct="1"/>
            <a:r>
              <a:rPr lang="en-US" sz="1800" kern="1200" dirty="0">
                <a:solidFill>
                  <a:srgbClr val="800080"/>
                </a:solidFill>
                <a:latin typeface="Times New Roman" charset="0"/>
                <a:sym typeface="Wingdings" charset="0"/>
              </a:rPr>
              <a:t>  </a:t>
            </a:r>
            <a:r>
              <a:rPr lang="en-US" sz="1800" kern="1200" dirty="0">
                <a:solidFill>
                  <a:srgbClr val="800080"/>
                </a:solidFill>
                <a:latin typeface="Times New Roman" charset="0"/>
              </a:rPr>
              <a:t>conjugated bilirubin </a:t>
            </a:r>
          </a:p>
          <a:p>
            <a:pPr eaLnBrk="1" hangingPunct="1"/>
            <a:r>
              <a:rPr lang="en-US" sz="1800" kern="1200" dirty="0">
                <a:solidFill>
                  <a:srgbClr val="800080"/>
                </a:solidFill>
                <a:latin typeface="Times New Roman" charset="0"/>
              </a:rPr>
              <a:t>      (in blood)  </a:t>
            </a:r>
            <a:endParaRPr lang="en-US" sz="1800" kern="1200" dirty="0">
              <a:latin typeface="Times New Roman" charset="0"/>
            </a:endParaRPr>
          </a:p>
        </p:txBody>
      </p:sp>
      <p:sp>
        <p:nvSpPr>
          <p:cNvPr id="28" name="Text Box 41">
            <a:extLst>
              <a:ext uri="{FF2B5EF4-FFF2-40B4-BE49-F238E27FC236}">
                <a16:creationId xmlns:a16="http://schemas.microsoft.com/office/drawing/2014/main" id="{41CE2EEC-2B99-4FCD-9679-686155B14260}"/>
              </a:ext>
            </a:extLst>
          </p:cNvPr>
          <p:cNvSpPr txBox="1">
            <a:spLocks noChangeAspect="1" noChangeArrowheads="1"/>
          </p:cNvSpPr>
          <p:nvPr/>
        </p:nvSpPr>
        <p:spPr bwMode="auto">
          <a:xfrm>
            <a:off x="6685037" y="3448641"/>
            <a:ext cx="2238982" cy="1070593"/>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0" tIns="0" rIns="0" bIns="0" anchor="t"/>
          <a:lstStyle/>
          <a:p>
            <a:pPr eaLnBrk="1" hangingPunct="1"/>
            <a:r>
              <a:rPr lang="en-US" sz="1800" kern="1200" dirty="0">
                <a:solidFill>
                  <a:srgbClr val="333399"/>
                </a:solidFill>
                <a:latin typeface="Times New Roman" charset="0"/>
                <a:sym typeface="Wingdings" charset="0"/>
              </a:rPr>
              <a:t>Normal</a:t>
            </a:r>
            <a:r>
              <a:rPr lang="en-US" sz="1800" kern="1200" dirty="0">
                <a:solidFill>
                  <a:srgbClr val="333399"/>
                </a:solidFill>
                <a:latin typeface="Times New Roman" charset="0"/>
              </a:rPr>
              <a:t>  unconjugated bilirubin (in blood)</a:t>
            </a:r>
          </a:p>
          <a:p>
            <a:endParaRPr lang="en-US" dirty="0">
              <a:solidFill>
                <a:srgbClr val="333399"/>
              </a:solidFill>
              <a:latin typeface="Times New Roman"/>
              <a:cs typeface="Times New Roman"/>
            </a:endParaRPr>
          </a:p>
          <a:p>
            <a:pPr eaLnBrk="1" hangingPunct="1"/>
            <a:r>
              <a:rPr lang="en-US" sz="1800" kern="1200" dirty="0">
                <a:solidFill>
                  <a:srgbClr val="800080"/>
                </a:solidFill>
                <a:latin typeface="Times New Roman" charset="0"/>
                <a:sym typeface="Wingdings" charset="0"/>
              </a:rPr>
              <a:t>  </a:t>
            </a:r>
            <a:r>
              <a:rPr lang="en-US" sz="1800" kern="1200" dirty="0">
                <a:solidFill>
                  <a:srgbClr val="800080"/>
                </a:solidFill>
                <a:latin typeface="Times New Roman" charset="0"/>
              </a:rPr>
              <a:t>conjugated bilirubin </a:t>
            </a:r>
          </a:p>
          <a:p>
            <a:pPr eaLnBrk="1" hangingPunct="1"/>
            <a:r>
              <a:rPr lang="en-US" sz="1800" kern="1200" dirty="0">
                <a:solidFill>
                  <a:srgbClr val="800080"/>
                </a:solidFill>
                <a:latin typeface="Times New Roman" charset="0"/>
              </a:rPr>
              <a:t>      (in blood)  </a:t>
            </a:r>
            <a:endParaRPr lang="en-US" sz="1800" kern="1200" dirty="0">
              <a:latin typeface="Times New Roman" charset="0"/>
            </a:endParaRPr>
          </a:p>
        </p:txBody>
      </p:sp>
      <p:sp>
        <p:nvSpPr>
          <p:cNvPr id="29" name="مستطيل 28">
            <a:extLst>
              <a:ext uri="{FF2B5EF4-FFF2-40B4-BE49-F238E27FC236}">
                <a16:creationId xmlns:a16="http://schemas.microsoft.com/office/drawing/2014/main" id="{075297A7-3753-4722-91DC-E4F6F15F3577}"/>
              </a:ext>
            </a:extLst>
          </p:cNvPr>
          <p:cNvSpPr/>
          <p:nvPr/>
        </p:nvSpPr>
        <p:spPr>
          <a:xfrm>
            <a:off x="118543" y="5511161"/>
            <a:ext cx="3284425" cy="369332"/>
          </a:xfrm>
          <a:prstGeom prst="rect">
            <a:avLst/>
          </a:prstGeom>
          <a:ln>
            <a:solidFill>
              <a:srgbClr val="C00000"/>
            </a:solidFill>
          </a:ln>
        </p:spPr>
        <p:txBody>
          <a:bodyPr wrap="none">
            <a:spAutoFit/>
          </a:bodyPr>
          <a:lstStyle/>
          <a:p>
            <a:r>
              <a:rPr lang="en-US" dirty="0"/>
              <a:t>Pre-Hepatic,</a:t>
            </a:r>
            <a:r>
              <a:rPr lang="en-US" dirty="0">
                <a:solidFill>
                  <a:srgbClr val="C00000"/>
                </a:solidFill>
                <a:latin typeface="Calibri" panose="020F0502020204030204" pitchFamily="34" charset="0"/>
                <a:cs typeface="Calibri" panose="020F0502020204030204" pitchFamily="34" charset="0"/>
              </a:rPr>
              <a:t> Hemolytic disease</a:t>
            </a:r>
            <a:r>
              <a:rPr lang="en-US" dirty="0"/>
              <a:t> </a:t>
            </a:r>
            <a:endParaRPr lang="ar-SA" dirty="0"/>
          </a:p>
        </p:txBody>
      </p:sp>
      <p:cxnSp>
        <p:nvCxnSpPr>
          <p:cNvPr id="31" name="رابط مستقيم 30">
            <a:extLst>
              <a:ext uri="{FF2B5EF4-FFF2-40B4-BE49-F238E27FC236}">
                <a16:creationId xmlns:a16="http://schemas.microsoft.com/office/drawing/2014/main" id="{681021EA-2B80-4FA7-8387-C8972991B9F3}"/>
              </a:ext>
            </a:extLst>
          </p:cNvPr>
          <p:cNvCxnSpPr/>
          <p:nvPr/>
        </p:nvCxnSpPr>
        <p:spPr>
          <a:xfrm>
            <a:off x="3569918" y="112734"/>
            <a:ext cx="0" cy="6745266"/>
          </a:xfrm>
          <a:prstGeom prst="line">
            <a:avLst/>
          </a:prstGeom>
        </p:spPr>
        <p:style>
          <a:lnRef idx="1">
            <a:schemeClr val="accent1"/>
          </a:lnRef>
          <a:fillRef idx="0">
            <a:schemeClr val="accent1"/>
          </a:fillRef>
          <a:effectRef idx="0">
            <a:schemeClr val="accent1"/>
          </a:effectRef>
          <a:fontRef idx="minor">
            <a:schemeClr val="tx1"/>
          </a:fontRef>
        </p:style>
      </p:cxnSp>
      <p:sp>
        <p:nvSpPr>
          <p:cNvPr id="32" name="مستطيل 31">
            <a:extLst>
              <a:ext uri="{FF2B5EF4-FFF2-40B4-BE49-F238E27FC236}">
                <a16:creationId xmlns:a16="http://schemas.microsoft.com/office/drawing/2014/main" id="{BBF24CE9-0703-4BF4-8CD1-09EBF0AD7AEC}"/>
              </a:ext>
            </a:extLst>
          </p:cNvPr>
          <p:cNvSpPr/>
          <p:nvPr/>
        </p:nvSpPr>
        <p:spPr>
          <a:xfrm>
            <a:off x="3959730" y="5333250"/>
            <a:ext cx="2184414" cy="923330"/>
          </a:xfrm>
          <a:prstGeom prst="rect">
            <a:avLst/>
          </a:prstGeom>
          <a:ln>
            <a:solidFill>
              <a:srgbClr val="C00000"/>
            </a:solidFill>
          </a:ln>
        </p:spPr>
        <p:txBody>
          <a:bodyPr wrap="square">
            <a:spAutoFit/>
          </a:bodyPr>
          <a:lstStyle/>
          <a:p>
            <a:pPr algn="ctr"/>
            <a:r>
              <a:rPr lang="en-US" dirty="0"/>
              <a:t>Hepatic Jaundice.</a:t>
            </a:r>
          </a:p>
          <a:p>
            <a:pPr algn="ctr"/>
            <a:r>
              <a:rPr lang="en-US" dirty="0">
                <a:solidFill>
                  <a:srgbClr val="C00000"/>
                </a:solidFill>
                <a:latin typeface="Calibri" panose="020F0502020204030204" pitchFamily="34" charset="0"/>
                <a:cs typeface="Calibri" panose="020F0502020204030204" pitchFamily="34" charset="0"/>
              </a:rPr>
              <a:t>(</a:t>
            </a:r>
            <a:r>
              <a:rPr lang="en-US" sz="1800" dirty="0">
                <a:solidFill>
                  <a:srgbClr val="C00000"/>
                </a:solidFill>
              </a:rPr>
              <a:t>Cirrhosis</a:t>
            </a:r>
            <a:r>
              <a:rPr lang="en-US" dirty="0">
                <a:solidFill>
                  <a:srgbClr val="C00000"/>
                </a:solidFill>
                <a:latin typeface="Calibri" panose="020F0502020204030204" pitchFamily="34" charset="0"/>
                <a:cs typeface="Calibri" panose="020F0502020204030204" pitchFamily="34" charset="0"/>
              </a:rPr>
              <a:t>)</a:t>
            </a:r>
            <a:endParaRPr lang="en-US" dirty="0"/>
          </a:p>
          <a:p>
            <a:endParaRPr lang="ar-SA" dirty="0"/>
          </a:p>
        </p:txBody>
      </p:sp>
      <p:cxnSp>
        <p:nvCxnSpPr>
          <p:cNvPr id="33" name="رابط مستقيم 32">
            <a:extLst>
              <a:ext uri="{FF2B5EF4-FFF2-40B4-BE49-F238E27FC236}">
                <a16:creationId xmlns:a16="http://schemas.microsoft.com/office/drawing/2014/main" id="{5CCBA72A-4775-4553-A5EF-1116C571AE21}"/>
              </a:ext>
            </a:extLst>
          </p:cNvPr>
          <p:cNvCxnSpPr/>
          <p:nvPr/>
        </p:nvCxnSpPr>
        <p:spPr>
          <a:xfrm>
            <a:off x="6352778" y="127348"/>
            <a:ext cx="0" cy="6745266"/>
          </a:xfrm>
          <a:prstGeom prst="line">
            <a:avLst/>
          </a:prstGeom>
        </p:spPr>
        <p:style>
          <a:lnRef idx="1">
            <a:schemeClr val="accent1"/>
          </a:lnRef>
          <a:fillRef idx="0">
            <a:schemeClr val="accent1"/>
          </a:fillRef>
          <a:effectRef idx="0">
            <a:schemeClr val="accent1"/>
          </a:effectRef>
          <a:fontRef idx="minor">
            <a:schemeClr val="tx1"/>
          </a:fontRef>
        </p:style>
      </p:cxnSp>
      <p:sp>
        <p:nvSpPr>
          <p:cNvPr id="34" name="مستطيل 33">
            <a:extLst>
              <a:ext uri="{FF2B5EF4-FFF2-40B4-BE49-F238E27FC236}">
                <a16:creationId xmlns:a16="http://schemas.microsoft.com/office/drawing/2014/main" id="{ED0DB2A5-4BE6-4D33-8E2B-6B3BAA3E3741}"/>
              </a:ext>
            </a:extLst>
          </p:cNvPr>
          <p:cNvSpPr/>
          <p:nvPr/>
        </p:nvSpPr>
        <p:spPr>
          <a:xfrm>
            <a:off x="6451981" y="5214606"/>
            <a:ext cx="2492990" cy="646331"/>
          </a:xfrm>
          <a:prstGeom prst="rect">
            <a:avLst/>
          </a:prstGeom>
          <a:ln>
            <a:solidFill>
              <a:srgbClr val="C00000"/>
            </a:solidFill>
          </a:ln>
        </p:spPr>
        <p:txBody>
          <a:bodyPr wrap="none">
            <a:spAutoFit/>
          </a:bodyPr>
          <a:lstStyle/>
          <a:p>
            <a:pPr algn="ctr"/>
            <a:r>
              <a:rPr lang="en-US" dirty="0"/>
              <a:t>Post-Hepatic Jaundice</a:t>
            </a:r>
          </a:p>
          <a:p>
            <a:pPr algn="ctr"/>
            <a:r>
              <a:rPr lang="en-US" dirty="0">
                <a:solidFill>
                  <a:srgbClr val="FF0000"/>
                </a:solidFill>
                <a:latin typeface="Calibri" panose="020F0502020204030204" pitchFamily="34" charset="0"/>
                <a:cs typeface="Calibri" panose="020F0502020204030204" pitchFamily="34" charset="0"/>
              </a:rPr>
              <a:t>(Cholecystitis)</a:t>
            </a:r>
            <a:endParaRPr lang="ar-SA" dirty="0"/>
          </a:p>
        </p:txBody>
      </p:sp>
      <p:pic>
        <p:nvPicPr>
          <p:cNvPr id="39" name="صورة 38">
            <a:extLst>
              <a:ext uri="{FF2B5EF4-FFF2-40B4-BE49-F238E27FC236}">
                <a16:creationId xmlns:a16="http://schemas.microsoft.com/office/drawing/2014/main" id="{0F630460-9AA5-430D-A59B-485079CA1F49}"/>
              </a:ext>
            </a:extLst>
          </p:cNvPr>
          <p:cNvPicPr>
            <a:picLocks noChangeAspect="1"/>
          </p:cNvPicPr>
          <p:nvPr/>
        </p:nvPicPr>
        <p:blipFill>
          <a:blip r:embed="rId4"/>
          <a:stretch>
            <a:fillRect/>
          </a:stretch>
        </p:blipFill>
        <p:spPr>
          <a:xfrm>
            <a:off x="6887734" y="1067391"/>
            <a:ext cx="1885950" cy="2381250"/>
          </a:xfrm>
          <a:prstGeom prst="rect">
            <a:avLst/>
          </a:prstGeom>
        </p:spPr>
      </p:pic>
      <p:pic>
        <p:nvPicPr>
          <p:cNvPr id="41" name="صورة 40">
            <a:extLst>
              <a:ext uri="{FF2B5EF4-FFF2-40B4-BE49-F238E27FC236}">
                <a16:creationId xmlns:a16="http://schemas.microsoft.com/office/drawing/2014/main" id="{3ED2D4EC-0209-47A9-907C-E56F92322615}"/>
              </a:ext>
            </a:extLst>
          </p:cNvPr>
          <p:cNvPicPr>
            <a:picLocks noChangeAspect="1"/>
          </p:cNvPicPr>
          <p:nvPr/>
        </p:nvPicPr>
        <p:blipFill>
          <a:blip r:embed="rId5"/>
          <a:stretch>
            <a:fillRect/>
          </a:stretch>
        </p:blipFill>
        <p:spPr>
          <a:xfrm>
            <a:off x="130211" y="369493"/>
            <a:ext cx="3257550" cy="4953000"/>
          </a:xfrm>
          <a:prstGeom prst="rect">
            <a:avLst/>
          </a:prstGeom>
        </p:spPr>
      </p:pic>
      <p:pic>
        <p:nvPicPr>
          <p:cNvPr id="42" name="صورة 41">
            <a:extLst>
              <a:ext uri="{FF2B5EF4-FFF2-40B4-BE49-F238E27FC236}">
                <a16:creationId xmlns:a16="http://schemas.microsoft.com/office/drawing/2014/main" id="{BC281CEF-02D0-407A-ABFF-63040DFB35C3}"/>
              </a:ext>
            </a:extLst>
          </p:cNvPr>
          <p:cNvPicPr>
            <a:picLocks noChangeAspect="1"/>
          </p:cNvPicPr>
          <p:nvPr/>
        </p:nvPicPr>
        <p:blipFill rotWithShape="1">
          <a:blip r:embed="rId6"/>
          <a:srcRect b="19036"/>
          <a:stretch/>
        </p:blipFill>
        <p:spPr>
          <a:xfrm>
            <a:off x="707809" y="1957675"/>
            <a:ext cx="1621621" cy="1741349"/>
          </a:xfrm>
          <a:prstGeom prst="rect">
            <a:avLst/>
          </a:prstGeom>
        </p:spPr>
      </p:pic>
    </p:spTree>
    <p:extLst>
      <p:ext uri="{BB962C8B-B14F-4D97-AF65-F5344CB8AC3E}">
        <p14:creationId xmlns:p14="http://schemas.microsoft.com/office/powerpoint/2010/main" val="2142860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3142527"/>
          </a:xfrm>
          <a:prstGeom prst="rect">
            <a:avLst/>
          </a:prstGeom>
        </p:spPr>
        <p:txBody>
          <a:bodyPr wrap="square">
            <a:spAutoFit/>
          </a:bodyPr>
          <a:lstStyle/>
          <a:p>
            <a:pPr>
              <a:lnSpc>
                <a:spcPct val="150000"/>
              </a:lnSpc>
            </a:pPr>
            <a:r>
              <a:rPr lang="en-US" sz="2800" b="1" dirty="0">
                <a:solidFill>
                  <a:schemeClr val="tx2"/>
                </a:solidFill>
                <a:latin typeface="Calibri" panose="020F0502020204030204" pitchFamily="34" charset="0"/>
                <a:cs typeface="Calibri" panose="020F0502020204030204" pitchFamily="34" charset="0"/>
              </a:rPr>
              <a:t>Objectives:</a:t>
            </a:r>
          </a:p>
          <a:p>
            <a:pPr>
              <a:lnSpc>
                <a:spcPct val="150000"/>
              </a:lnSpc>
            </a:pPr>
            <a:endParaRPr lang="en-US" sz="2800" b="1" dirty="0">
              <a:solidFill>
                <a:schemeClr val="accent5"/>
              </a:solidFill>
              <a:latin typeface="Calibri" panose="020F0502020204030204" pitchFamily="34" charset="0"/>
              <a:cs typeface="Calibri" panose="020F0502020204030204" pitchFamily="34" charset="0"/>
            </a:endParaRPr>
          </a:p>
          <a:p>
            <a:pPr algn="just"/>
            <a:r>
              <a:rPr lang="en-US" b="1" dirty="0">
                <a:solidFill>
                  <a:schemeClr val="tx2"/>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t>
            </a:r>
            <a:r>
              <a:rPr lang="en-US" dirty="0"/>
              <a:t>To estimate the amount of bilirubin in serum.</a:t>
            </a:r>
          </a:p>
          <a:p>
            <a:pPr algn="just"/>
            <a:r>
              <a:rPr lang="en-US" dirty="0">
                <a:latin typeface="Calibri" panose="020F0502020204030204" pitchFamily="34" charset="0"/>
                <a:cs typeface="Calibri" panose="020F0502020204030204" pitchFamily="34" charset="0"/>
              </a:rPr>
              <a:t> </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674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7C636856-116B-4A2B-94F6-422C662E886A}"/>
              </a:ext>
            </a:extLst>
          </p:cNvPr>
          <p:cNvPicPr>
            <a:picLocks noChangeAspect="1"/>
          </p:cNvPicPr>
          <p:nvPr/>
        </p:nvPicPr>
        <p:blipFill rotWithShape="1">
          <a:blip r:embed="rId2"/>
          <a:srcRect l="2214" t="23750" r="2886" b="22693"/>
          <a:stretch/>
        </p:blipFill>
        <p:spPr>
          <a:xfrm>
            <a:off x="233202" y="651353"/>
            <a:ext cx="8677595" cy="3264838"/>
          </a:xfrm>
          <a:prstGeom prst="rect">
            <a:avLst/>
          </a:prstGeom>
        </p:spPr>
      </p:pic>
      <p:sp>
        <p:nvSpPr>
          <p:cNvPr id="2" name="مستطيل 1">
            <a:extLst>
              <a:ext uri="{FF2B5EF4-FFF2-40B4-BE49-F238E27FC236}">
                <a16:creationId xmlns:a16="http://schemas.microsoft.com/office/drawing/2014/main" id="{84767AC3-391C-45F0-AC18-2CA1E977901B}"/>
              </a:ext>
            </a:extLst>
          </p:cNvPr>
          <p:cNvSpPr/>
          <p:nvPr/>
        </p:nvSpPr>
        <p:spPr>
          <a:xfrm>
            <a:off x="3536495" y="4279705"/>
            <a:ext cx="1737976" cy="584775"/>
          </a:xfrm>
          <a:prstGeom prst="rect">
            <a:avLst/>
          </a:prstGeom>
        </p:spPr>
        <p:txBody>
          <a:bodyPr wrap="none">
            <a:spAutoFit/>
          </a:bodyPr>
          <a:lstStyle/>
          <a:p>
            <a:r>
              <a:rPr lang="en-US" sz="3200" b="1" dirty="0">
                <a:solidFill>
                  <a:srgbClr val="FFC000"/>
                </a:solidFill>
                <a:latin typeface="Calibri" panose="020F0502020204030204" pitchFamily="34" charset="0"/>
                <a:cs typeface="Calibri" panose="020F0502020204030204" pitchFamily="34" charset="0"/>
              </a:rPr>
              <a:t>Bilirubin</a:t>
            </a:r>
            <a:r>
              <a:rPr lang="en-US" sz="3200" b="1" dirty="0">
                <a:solidFill>
                  <a:srgbClr val="FFC000"/>
                </a:solidFill>
              </a:rPr>
              <a:t> </a:t>
            </a:r>
            <a:endParaRPr lang="ar-SA" sz="3200" b="1" dirty="0">
              <a:solidFill>
                <a:srgbClr val="FFC000"/>
              </a:solidFill>
            </a:endParaRPr>
          </a:p>
        </p:txBody>
      </p:sp>
    </p:spTree>
    <p:extLst>
      <p:ext uri="{BB962C8B-B14F-4D97-AF65-F5344CB8AC3E}">
        <p14:creationId xmlns:p14="http://schemas.microsoft.com/office/powerpoint/2010/main" val="89619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EC64188-6E5C-4598-AD70-0B1891B695FD}"/>
              </a:ext>
            </a:extLst>
          </p:cNvPr>
          <p:cNvSpPr txBox="1">
            <a:spLocks/>
          </p:cNvSpPr>
          <p:nvPr/>
        </p:nvSpPr>
        <p:spPr>
          <a:xfrm>
            <a:off x="185335" y="207998"/>
            <a:ext cx="8510670" cy="4195481"/>
          </a:xfrm>
          <a:prstGeom prst="rect">
            <a:avLst/>
          </a:prstGeom>
        </p:spPr>
        <p:txBody>
          <a:bodyPr lIns="91440" tIns="45720" rIns="91440" bIns="45720" anchor="t">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400" dirty="0">
                <a:solidFill>
                  <a:srgbClr val="FFC000"/>
                </a:solidFill>
              </a:rPr>
              <a:t>Bilirubin</a:t>
            </a:r>
          </a:p>
          <a:p>
            <a:r>
              <a:rPr lang="en-US" b="0" dirty="0">
                <a:latin typeface="Calibri"/>
                <a:ea typeface="Calibri"/>
                <a:cs typeface="Calibri"/>
              </a:rPr>
              <a:t> </a:t>
            </a:r>
            <a:r>
              <a:rPr lang="en-US" b="0" dirty="0">
                <a:latin typeface="Calibri"/>
                <a:cs typeface="Calibri"/>
              </a:rPr>
              <a:t>a yellow compound that forms as a result of the breakdown of heme in the normal catabolic pathway. </a:t>
            </a:r>
          </a:p>
        </p:txBody>
      </p:sp>
      <p:pic>
        <p:nvPicPr>
          <p:cNvPr id="2" name="صورة 3" descr="http://legacy.owensboro.kctcs.edu/gcaplan/anat2/notes/Image332.gif">
            <a:extLst>
              <a:ext uri="{FF2B5EF4-FFF2-40B4-BE49-F238E27FC236}">
                <a16:creationId xmlns:a16="http://schemas.microsoft.com/office/drawing/2014/main" id="{1E4EC64A-3CA5-35A1-1910-3F74B236986C}"/>
              </a:ext>
            </a:extLst>
          </p:cNvPr>
          <p:cNvPicPr/>
          <p:nvPr/>
        </p:nvPicPr>
        <p:blipFill>
          <a:blip r:embed="rId3" cstate="print"/>
          <a:srcRect/>
          <a:stretch>
            <a:fillRect/>
          </a:stretch>
        </p:blipFill>
        <p:spPr bwMode="auto">
          <a:xfrm>
            <a:off x="1576057" y="2024646"/>
            <a:ext cx="5991885" cy="4055141"/>
          </a:xfrm>
          <a:prstGeom prst="rect">
            <a:avLst/>
          </a:prstGeom>
          <a:noFill/>
          <a:ln w="9525">
            <a:noFill/>
            <a:miter lim="800000"/>
            <a:headEnd/>
            <a:tailEnd/>
          </a:ln>
        </p:spPr>
      </p:pic>
    </p:spTree>
    <p:extLst>
      <p:ext uri="{BB962C8B-B14F-4D97-AF65-F5344CB8AC3E}">
        <p14:creationId xmlns:p14="http://schemas.microsoft.com/office/powerpoint/2010/main" val="212787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84CE09C-6009-4219-85AB-434AEAA63B74}"/>
              </a:ext>
            </a:extLst>
          </p:cNvPr>
          <p:cNvSpPr txBox="1">
            <a:spLocks/>
          </p:cNvSpPr>
          <p:nvPr/>
        </p:nvSpPr>
        <p:spPr>
          <a:xfrm>
            <a:off x="0" y="514257"/>
            <a:ext cx="9008988" cy="4512444"/>
          </a:xfrm>
          <a:prstGeom prst="rect">
            <a:avLst/>
          </a:prstGeom>
        </p:spPr>
        <p:txBody>
          <a:bodyPr lIns="91440" tIns="45720" rIns="91440" bIns="45720" anchor="t">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just">
              <a:lnSpc>
                <a:spcPct val="160000"/>
              </a:lnSpc>
            </a:pPr>
            <a:r>
              <a:rPr lang="en-US" sz="2400" dirty="0">
                <a:latin typeface="Calibri" panose="020F0502020204030204" pitchFamily="34" charset="0"/>
                <a:cs typeface="Calibri" panose="020F0502020204030204" pitchFamily="34" charset="0"/>
              </a:rPr>
              <a:t>3 phases of Bilirubin</a:t>
            </a:r>
          </a:p>
          <a:p>
            <a:pPr indent="-58420" algn="just">
              <a:lnSpc>
                <a:spcPct val="160000"/>
              </a:lnSpc>
              <a:buFont typeface="Wingdings" panose="05000000000000000000" pitchFamily="2" charset="2"/>
              <a:buChar char="§"/>
            </a:pPr>
            <a:r>
              <a:rPr lang="en-US" sz="1800" b="0" dirty="0">
                <a:latin typeface="Calibri"/>
                <a:ea typeface="Calibri"/>
                <a:cs typeface="Calibri"/>
              </a:rPr>
              <a:t> Indirect bilirubin: unconjugated, insoluble in water </a:t>
            </a:r>
          </a:p>
          <a:p>
            <a:pPr indent="-58420" algn="just">
              <a:lnSpc>
                <a:spcPct val="160000"/>
              </a:lnSpc>
              <a:buFont typeface="Wingdings" panose="05000000000000000000" pitchFamily="2" charset="2"/>
              <a:buChar char="§"/>
            </a:pPr>
            <a:r>
              <a:rPr lang="en-US" sz="1800" b="0" dirty="0">
                <a:latin typeface="Calibri"/>
                <a:ea typeface="Calibri"/>
                <a:cs typeface="Calibri"/>
              </a:rPr>
              <a:t>Direct bilirubin: Conjugated with </a:t>
            </a:r>
            <a:r>
              <a:rPr lang="en-US" sz="1800" b="0" dirty="0" err="1">
                <a:latin typeface="Calibri"/>
                <a:ea typeface="Calibri"/>
                <a:cs typeface="Calibri"/>
              </a:rPr>
              <a:t>glucoronic</a:t>
            </a:r>
            <a:r>
              <a:rPr lang="en-US" sz="1800" b="0" dirty="0">
                <a:latin typeface="Calibri"/>
                <a:ea typeface="Calibri"/>
                <a:cs typeface="Calibri"/>
              </a:rPr>
              <a:t> acid.</a:t>
            </a:r>
            <a:endParaRPr lang="en-US" dirty="0">
              <a:latin typeface="Calibri"/>
              <a:ea typeface="Calibri"/>
              <a:cs typeface="Calibri"/>
            </a:endParaRPr>
          </a:p>
          <a:p>
            <a:pPr indent="-58420" algn="just">
              <a:lnSpc>
                <a:spcPct val="160000"/>
              </a:lnSpc>
              <a:buFont typeface="Wingdings" panose="05000000000000000000" pitchFamily="2" charset="2"/>
              <a:buChar char="§"/>
            </a:pPr>
            <a:r>
              <a:rPr lang="en-US" sz="1800" b="0" dirty="0">
                <a:latin typeface="Calibri" panose="020F0502020204030204" pitchFamily="34" charset="0"/>
                <a:cs typeface="Calibri" panose="020F0502020204030204" pitchFamily="34" charset="0"/>
              </a:rPr>
              <a:t> Total bilirubin: sum of the direct and indirect of bilirubin. </a:t>
            </a:r>
            <a:endParaRPr lang="en-US" sz="1800" b="0" dirty="0">
              <a:latin typeface="Calibri" panose="020F0502020204030204" pitchFamily="34" charset="0"/>
              <a:ea typeface="Calibri" panose="020F0502020204030204" pitchFamily="34" charset="0"/>
              <a:cs typeface="Calibri" panose="020F0502020204030204" pitchFamily="34" charset="0"/>
            </a:endParaRPr>
          </a:p>
          <a:p>
            <a:pPr algn="just"/>
            <a:endParaRPr lang="en-US" sz="1800" b="0" dirty="0">
              <a:latin typeface="Calibri" panose="020F0502020204030204" pitchFamily="34" charset="0"/>
              <a:cs typeface="Calibri" panose="020F0502020204030204" pitchFamily="34" charset="0"/>
            </a:endParaRPr>
          </a:p>
          <a:p>
            <a:pPr algn="just"/>
            <a:r>
              <a:rPr lang="en-US" sz="1800" b="0" dirty="0">
                <a:solidFill>
                  <a:srgbClr val="FF0000"/>
                </a:solidFill>
                <a:latin typeface="Calibri" panose="020F0502020204030204" pitchFamily="34" charset="0"/>
                <a:cs typeface="Calibri" panose="020F0502020204030204" pitchFamily="34" charset="0"/>
              </a:rPr>
              <a:t>Notes: </a:t>
            </a:r>
          </a:p>
          <a:p>
            <a:pPr algn="just">
              <a:lnSpc>
                <a:spcPct val="160000"/>
              </a:lnSpc>
            </a:pPr>
            <a:r>
              <a:rPr lang="en-US" sz="1800" b="0" dirty="0">
                <a:latin typeface="Calibri" panose="020F0502020204030204" pitchFamily="34" charset="0"/>
                <a:cs typeface="Calibri" panose="020F0502020204030204" pitchFamily="34" charset="0"/>
              </a:rPr>
              <a:t>-Disturbances in the powers of conjugated and/or excretion of the liver of this yellow compound will lead to raised levels in serum. </a:t>
            </a:r>
          </a:p>
        </p:txBody>
      </p:sp>
    </p:spTree>
    <p:extLst>
      <p:ext uri="{BB962C8B-B14F-4D97-AF65-F5344CB8AC3E}">
        <p14:creationId xmlns:p14="http://schemas.microsoft.com/office/powerpoint/2010/main" val="129852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0FD74046-49FA-43B4-81B6-9F33FA947DE6}"/>
              </a:ext>
            </a:extLst>
          </p:cNvPr>
          <p:cNvSpPr/>
          <p:nvPr/>
        </p:nvSpPr>
        <p:spPr>
          <a:xfrm>
            <a:off x="521638" y="65718"/>
            <a:ext cx="8892337" cy="369332"/>
          </a:xfrm>
          <a:prstGeom prst="rect">
            <a:avLst/>
          </a:prstGeom>
        </p:spPr>
        <p:txBody>
          <a:bodyPr wrap="square">
            <a:spAutoFit/>
          </a:bodyPr>
          <a:lstStyle/>
          <a:p>
            <a:r>
              <a:rPr lang="en-US" b="1" dirty="0">
                <a:solidFill>
                  <a:srgbClr val="FFC000"/>
                </a:solidFill>
              </a:rPr>
              <a:t>Above about 2 mg/dl in the blood, leads to disease called Jaundice. </a:t>
            </a:r>
          </a:p>
        </p:txBody>
      </p:sp>
      <p:grpSp>
        <p:nvGrpSpPr>
          <p:cNvPr id="8" name="Group 7">
            <a:extLst>
              <a:ext uri="{FF2B5EF4-FFF2-40B4-BE49-F238E27FC236}">
                <a16:creationId xmlns:a16="http://schemas.microsoft.com/office/drawing/2014/main" id="{659EA190-068A-214B-24FA-A26F3FD0F7E2}"/>
              </a:ext>
            </a:extLst>
          </p:cNvPr>
          <p:cNvGrpSpPr/>
          <p:nvPr/>
        </p:nvGrpSpPr>
        <p:grpSpPr>
          <a:xfrm>
            <a:off x="1721784" y="659542"/>
            <a:ext cx="5158981" cy="5834429"/>
            <a:chOff x="1721784" y="659542"/>
            <a:chExt cx="5158981" cy="5834429"/>
          </a:xfrm>
        </p:grpSpPr>
        <p:pic>
          <p:nvPicPr>
            <p:cNvPr id="2" name="Picture 2" descr="https://classconnection.s3.amazonaws.com/135/flashcards/1636135/png/picture_31350441915000.png">
              <a:extLst>
                <a:ext uri="{FF2B5EF4-FFF2-40B4-BE49-F238E27FC236}">
                  <a16:creationId xmlns:a16="http://schemas.microsoft.com/office/drawing/2014/main" id="{170DA98F-7A0F-4490-86DC-EE170AF31203}"/>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21784" y="659542"/>
              <a:ext cx="5158981" cy="5834429"/>
            </a:xfrm>
            <a:prstGeom prst="rect">
              <a:avLst/>
            </a:prstGeom>
            <a:noFill/>
            <a:ln>
              <a:solidFill>
                <a:schemeClr val="accent1"/>
              </a:solidFill>
            </a:ln>
            <a:extLst>
              <a:ext uri="{909E8E84-426E-40dd-AFC4-6F175D3DCCD1}">
                <a14:hiddenFill xmlns=""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FED081E-7D84-7FC7-91CB-2D4C17897716}"/>
                </a:ext>
              </a:extLst>
            </p:cNvPr>
            <p:cNvSpPr txBox="1"/>
            <p:nvPr/>
          </p:nvSpPr>
          <p:spPr>
            <a:xfrm>
              <a:off x="6009588" y="972138"/>
              <a:ext cx="80127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0000"/>
                  </a:solidFill>
                  <a:latin typeface="Calibri"/>
                  <a:ea typeface="Calibri"/>
                  <a:cs typeface="Arial"/>
                </a:rPr>
                <a:t>Start</a:t>
              </a:r>
              <a:endParaRPr lang="en-US" b="1" dirty="0">
                <a:solidFill>
                  <a:srgbClr val="FF0000"/>
                </a:solidFill>
                <a:latin typeface="Calibri"/>
                <a:ea typeface="Calibri"/>
              </a:endParaRPr>
            </a:p>
          </p:txBody>
        </p:sp>
      </p:grpSp>
      <mc:AlternateContent xmlns:mc="http://schemas.openxmlformats.org/markup-compatibility/2006" xmlns:p14="http://schemas.microsoft.com/office/powerpoint/2010/main">
        <mc:Choice Requires="p14">
          <p:contentPart p14:bwMode="auto" r:id="rId3">
            <p14:nvContentPartPr>
              <p14:cNvPr id="4" name="حبر 3">
                <a:extLst>
                  <a:ext uri="{FF2B5EF4-FFF2-40B4-BE49-F238E27FC236}">
                    <a16:creationId xmlns:a16="http://schemas.microsoft.com/office/drawing/2014/main" id="{8C4749B0-4AD7-E4F6-0743-6EA438AFB63D}"/>
                  </a:ext>
                </a:extLst>
              </p14:cNvPr>
              <p14:cNvContentPartPr/>
              <p14:nvPr/>
            </p14:nvContentPartPr>
            <p14:xfrm>
              <a:off x="11517120" y="6419765"/>
              <a:ext cx="360" cy="360"/>
            </p14:xfrm>
          </p:contentPart>
        </mc:Choice>
        <mc:Fallback xmlns="">
          <p:pic>
            <p:nvPicPr>
              <p:cNvPr id="4" name="حبر 3">
                <a:extLst>
                  <a:ext uri="{FF2B5EF4-FFF2-40B4-BE49-F238E27FC236}">
                    <a16:creationId xmlns:a16="http://schemas.microsoft.com/office/drawing/2014/main" id="{8C4749B0-4AD7-E4F6-0743-6EA438AFB63D}"/>
                  </a:ext>
                </a:extLst>
              </p:cNvPr>
              <p:cNvPicPr/>
              <p:nvPr/>
            </p:nvPicPr>
            <p:blipFill>
              <a:blip r:embed="rId4"/>
              <a:stretch>
                <a:fillRect/>
              </a:stretch>
            </p:blipFill>
            <p:spPr>
              <a:xfrm>
                <a:off x="11508480" y="6411125"/>
                <a:ext cx="18000" cy="18000"/>
              </a:xfrm>
              <a:prstGeom prst="rect">
                <a:avLst/>
              </a:prstGeom>
            </p:spPr>
          </p:pic>
        </mc:Fallback>
      </mc:AlternateContent>
    </p:spTree>
    <p:extLst>
      <p:ext uri="{BB962C8B-B14F-4D97-AF65-F5344CB8AC3E}">
        <p14:creationId xmlns:p14="http://schemas.microsoft.com/office/powerpoint/2010/main" val="427217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aris.gusc.lv/ChemFiles/MedBiochem2edBaynes07/HTML/common/showimage.cfm@mediaisbn=0723433410&amp;size=thumbnails&amp;figfile=m33410-028-f010.jpg">
            <a:extLst>
              <a:ext uri="{FF2B5EF4-FFF2-40B4-BE49-F238E27FC236}">
                <a16:creationId xmlns:a16="http://schemas.microsoft.com/office/drawing/2014/main" id="{80CC3218-EA4D-4D68-BE4F-B604F36402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765" y="797668"/>
            <a:ext cx="5338640" cy="50289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73919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969AE9-846F-4455-8E03-E4F7D9E22C6F}"/>
              </a:ext>
            </a:extLst>
          </p:cNvPr>
          <p:cNvSpPr txBox="1">
            <a:spLocks/>
          </p:cNvSpPr>
          <p:nvPr/>
        </p:nvSpPr>
        <p:spPr>
          <a:xfrm>
            <a:off x="480452" y="195054"/>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a:t>Bilirubin</a:t>
            </a:r>
            <a:endParaRPr lang="en-US" dirty="0"/>
          </a:p>
        </p:txBody>
      </p:sp>
      <p:pic>
        <p:nvPicPr>
          <p:cNvPr id="6" name="Picture 4" descr="http://voilayl.com/wp-content/uploads/2015/07/heme1322966709022.jpg">
            <a:extLst>
              <a:ext uri="{FF2B5EF4-FFF2-40B4-BE49-F238E27FC236}">
                <a16:creationId xmlns:a16="http://schemas.microsoft.com/office/drawing/2014/main" id="{4FD82118-8BC1-4730-AE17-69E7314D1023}"/>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8494" y="327012"/>
            <a:ext cx="8327790" cy="764797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8779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B73343B-27ED-4F9D-BD12-68FA424A6152}"/>
              </a:ext>
            </a:extLst>
          </p:cNvPr>
          <p:cNvSpPr txBox="1">
            <a:spLocks/>
          </p:cNvSpPr>
          <p:nvPr/>
        </p:nvSpPr>
        <p:spPr>
          <a:xfrm>
            <a:off x="272505" y="0"/>
            <a:ext cx="8598990" cy="4304776"/>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just">
              <a:lnSpc>
                <a:spcPct val="140000"/>
              </a:lnSpc>
            </a:pPr>
            <a:r>
              <a:rPr lang="en-US" sz="2800" dirty="0">
                <a:solidFill>
                  <a:schemeClr val="accent3"/>
                </a:solidFill>
                <a:latin typeface="Calibri" panose="020F0502020204030204" pitchFamily="34" charset="0"/>
                <a:cs typeface="Calibri" panose="020F0502020204030204" pitchFamily="34" charset="0"/>
              </a:rPr>
              <a:t>Bilirubin and jaundice </a:t>
            </a:r>
          </a:p>
          <a:p>
            <a:pPr algn="just">
              <a:lnSpc>
                <a:spcPct val="140000"/>
              </a:lnSpc>
            </a:pPr>
            <a:r>
              <a:rPr lang="en-US" b="0" dirty="0">
                <a:latin typeface="Calibri" panose="020F0502020204030204" pitchFamily="34" charset="0"/>
                <a:cs typeface="Calibri" panose="020F0502020204030204" pitchFamily="34" charset="0"/>
              </a:rPr>
              <a:t>Jaundice is caused by a build-up of bilirubin (yellow color) in the blood and tissues of the body.</a:t>
            </a:r>
          </a:p>
          <a:p>
            <a:pPr algn="just">
              <a:lnSpc>
                <a:spcPct val="140000"/>
              </a:lnSpc>
            </a:pPr>
            <a:r>
              <a:rPr lang="en-US" b="0" dirty="0">
                <a:latin typeface="Calibri" panose="020F0502020204030204" pitchFamily="34" charset="0"/>
                <a:cs typeface="Calibri" panose="020F0502020204030204" pitchFamily="34" charset="0"/>
              </a:rPr>
              <a:t>Jaundice is the discoloration of skin and sclera of the eye caused by high concentration of bilirubin. </a:t>
            </a:r>
          </a:p>
          <a:p>
            <a:pPr>
              <a:lnSpc>
                <a:spcPct val="140000"/>
              </a:lnSpc>
            </a:pPr>
            <a:endParaRPr lang="en-US" sz="2400" b="0" dirty="0">
              <a:latin typeface="Calibri" panose="020F0502020204030204" pitchFamily="34" charset="0"/>
              <a:cs typeface="Calibri" panose="020F0502020204030204" pitchFamily="34" charset="0"/>
            </a:endParaRPr>
          </a:p>
        </p:txBody>
      </p:sp>
      <p:pic>
        <p:nvPicPr>
          <p:cNvPr id="5" name="Picture 2" descr="http://www.nhs.uk/Conditions/Jaundice/PublishingImages/M190040-Jaundice__342x198.JPG">
            <a:extLst>
              <a:ext uri="{FF2B5EF4-FFF2-40B4-BE49-F238E27FC236}">
                <a16:creationId xmlns:a16="http://schemas.microsoft.com/office/drawing/2014/main" id="{4312EFEC-FC70-4A11-A9B8-D78C3F3204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106" y="3155782"/>
            <a:ext cx="3900292" cy="2314542"/>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4" descr="http://qsota.com/wp-content/uploads/2015/02/Jaundice-hepatitis-in-newborns-symptoms-and-treatment.jpg">
            <a:extLst>
              <a:ext uri="{FF2B5EF4-FFF2-40B4-BE49-F238E27FC236}">
                <a16:creationId xmlns:a16="http://schemas.microsoft.com/office/drawing/2014/main" id="{19CEA234-FB2C-416B-968C-31B52988144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172797" y="3171393"/>
            <a:ext cx="4771097" cy="2362256"/>
          </a:xfrm>
          <a:prstGeom prst="rect">
            <a:avLst/>
          </a:prstGeom>
          <a:noFill/>
          <a:extLst>
            <a:ext uri="{909E8E84-426E-40dd-AFC4-6F175D3DCCD1}">
              <a14:hiddenFill xmlns=""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2" name="حبر 1">
                <a:extLst>
                  <a:ext uri="{FF2B5EF4-FFF2-40B4-BE49-F238E27FC236}">
                    <a16:creationId xmlns:a16="http://schemas.microsoft.com/office/drawing/2014/main" id="{EE76FB76-35AA-10DF-8798-22DDAD0269E6}"/>
                  </a:ext>
                </a:extLst>
              </p14:cNvPr>
              <p14:cNvContentPartPr/>
              <p14:nvPr/>
            </p14:nvContentPartPr>
            <p14:xfrm>
              <a:off x="10515240" y="3384965"/>
              <a:ext cx="360" cy="360"/>
            </p14:xfrm>
          </p:contentPart>
        </mc:Choice>
        <mc:Fallback xmlns="">
          <p:pic>
            <p:nvPicPr>
              <p:cNvPr id="2" name="حبر 1">
                <a:extLst>
                  <a:ext uri="{FF2B5EF4-FFF2-40B4-BE49-F238E27FC236}">
                    <a16:creationId xmlns:a16="http://schemas.microsoft.com/office/drawing/2014/main" id="{EE76FB76-35AA-10DF-8798-22DDAD0269E6}"/>
                  </a:ext>
                </a:extLst>
              </p:cNvPr>
              <p:cNvPicPr/>
              <p:nvPr/>
            </p:nvPicPr>
            <p:blipFill>
              <a:blip r:embed="rId5"/>
              <a:stretch>
                <a:fillRect/>
              </a:stretch>
            </p:blipFill>
            <p:spPr>
              <a:xfrm>
                <a:off x="10506600" y="3375965"/>
                <a:ext cx="18000" cy="18000"/>
              </a:xfrm>
              <a:prstGeom prst="rect">
                <a:avLst/>
              </a:prstGeom>
            </p:spPr>
          </p:pic>
        </mc:Fallback>
      </mc:AlternateContent>
    </p:spTree>
    <p:extLst>
      <p:ext uri="{BB962C8B-B14F-4D97-AF65-F5344CB8AC3E}">
        <p14:creationId xmlns:p14="http://schemas.microsoft.com/office/powerpoint/2010/main" val="2233319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5">
      <a:dk1>
        <a:sysClr val="windowText" lastClr="000000"/>
      </a:dk1>
      <a:lt1>
        <a:sysClr val="window" lastClr="FFFFFF"/>
      </a:lt1>
      <a:dk2>
        <a:srgbClr val="E5C243"/>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2875</TotalTime>
  <Words>632</Words>
  <Application>Microsoft Office PowerPoint</Application>
  <PresentationFormat>عرض على الشاشة (4:3)</PresentationFormat>
  <Paragraphs>86</Paragraphs>
  <Slides>16</Slides>
  <Notes>4</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Arial</vt:lpstr>
      <vt:lpstr>Arial Black</vt:lpstr>
      <vt:lpstr>Calibri</vt:lpstr>
      <vt:lpstr>Times New Roman</vt:lpstr>
      <vt:lpstr>Wingdings</vt:lpstr>
      <vt:lpstr>Essential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ls s</cp:lastModifiedBy>
  <cp:revision>122</cp:revision>
  <dcterms:created xsi:type="dcterms:W3CDTF">2014-10-11T17:15:44Z</dcterms:created>
  <dcterms:modified xsi:type="dcterms:W3CDTF">2024-04-17T04:43:12Z</dcterms:modified>
</cp:coreProperties>
</file>