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9" r:id="rId3"/>
    <p:sldId id="260" r:id="rId4"/>
    <p:sldId id="265" r:id="rId5"/>
    <p:sldId id="275" r:id="rId6"/>
    <p:sldId id="276" r:id="rId7"/>
    <p:sldId id="277" r:id="rId8"/>
    <p:sldId id="278" r:id="rId9"/>
    <p:sldId id="271" r:id="rId10"/>
    <p:sldId id="272" r:id="rId11"/>
    <p:sldId id="273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65AF8A-69BA-48ED-B94B-84D0D9AECA0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1F9DBC-6CFD-42AB-A15C-90049BD099B3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Acid phosphatase kinetics</a:t>
          </a:r>
        </a:p>
      </dgm:t>
    </dgm:pt>
    <dgm:pt modelId="{66E2432B-73E0-4A51-8A06-9A0FDBE35CFB}" type="parTrans" cxnId="{0F865B63-DFB9-4989-9C3F-31FB617488EA}">
      <dgm:prSet/>
      <dgm:spPr/>
      <dgm:t>
        <a:bodyPr/>
        <a:lstStyle/>
        <a:p>
          <a:endParaRPr lang="en-US"/>
        </a:p>
      </dgm:t>
    </dgm:pt>
    <dgm:pt modelId="{5638154F-14BA-4956-B336-AA9D491185E9}" type="sibTrans" cxnId="{0F865B63-DFB9-4989-9C3F-31FB617488EA}">
      <dgm:prSet/>
      <dgm:spPr/>
      <dgm:t>
        <a:bodyPr/>
        <a:lstStyle/>
        <a:p>
          <a:endParaRPr lang="en-US"/>
        </a:p>
      </dgm:t>
    </dgm:pt>
    <dgm:pt modelId="{3E368F1B-64CE-4058-98A5-BF836475C89D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Time</a:t>
          </a:r>
        </a:p>
      </dgm:t>
    </dgm:pt>
    <dgm:pt modelId="{D04826DC-28B9-4DEF-BADF-2D3CC8DEE2C5}" type="parTrans" cxnId="{DF2E31AC-B884-44BD-B09E-41C9785BB09D}">
      <dgm:prSet/>
      <dgm:spPr/>
      <dgm:t>
        <a:bodyPr/>
        <a:lstStyle/>
        <a:p>
          <a:endParaRPr lang="en-US"/>
        </a:p>
      </dgm:t>
    </dgm:pt>
    <dgm:pt modelId="{CA772CF2-F626-4B9E-AD54-88D787C5760E}" type="sibTrans" cxnId="{DF2E31AC-B884-44BD-B09E-41C9785BB09D}">
      <dgm:prSet/>
      <dgm:spPr/>
      <dgm:t>
        <a:bodyPr/>
        <a:lstStyle/>
        <a:p>
          <a:endParaRPr lang="en-US"/>
        </a:p>
      </dgm:t>
    </dgm:pt>
    <dgm:pt modelId="{4B8FDDEC-632D-47D2-8CE3-9B059971F91D}">
      <dgm:prSet phldrT="[Text]"/>
      <dgm:spPr>
        <a:ln w="76200">
          <a:solidFill>
            <a:srgbClr val="002060"/>
          </a:solidFill>
        </a:ln>
      </dgm:spPr>
      <dgm:t>
        <a:bodyPr/>
        <a:lstStyle/>
        <a:p>
          <a:r>
            <a:rPr lang="en-US" dirty="0"/>
            <a:t>Enzyme concentration</a:t>
          </a:r>
        </a:p>
      </dgm:t>
    </dgm:pt>
    <dgm:pt modelId="{2C8EB516-DB2A-41CB-939C-351D6A8AE107}" type="parTrans" cxnId="{537B2CB1-F617-4B61-8AB7-1781E9EAEC64}">
      <dgm:prSet/>
      <dgm:spPr/>
      <dgm:t>
        <a:bodyPr/>
        <a:lstStyle/>
        <a:p>
          <a:endParaRPr lang="en-US"/>
        </a:p>
      </dgm:t>
    </dgm:pt>
    <dgm:pt modelId="{2EEF7F01-2563-4115-B5C7-BD29BC4005E4}" type="sibTrans" cxnId="{537B2CB1-F617-4B61-8AB7-1781E9EAEC64}">
      <dgm:prSet/>
      <dgm:spPr/>
      <dgm:t>
        <a:bodyPr/>
        <a:lstStyle/>
        <a:p>
          <a:endParaRPr lang="en-US"/>
        </a:p>
      </dgm:t>
    </dgm:pt>
    <dgm:pt modelId="{E841278C-29CB-48A9-ADFD-E026F94B9AA4}">
      <dgm:prSet phldrT="[Text]"/>
      <dgm:spPr/>
      <dgm:t>
        <a:bodyPr/>
        <a:lstStyle/>
        <a:p>
          <a:r>
            <a:rPr lang="en-US" dirty="0"/>
            <a:t>Substrate concentration</a:t>
          </a:r>
        </a:p>
      </dgm:t>
    </dgm:pt>
    <dgm:pt modelId="{3EAB2A4E-53AC-4591-9FBE-E57E6633CF30}" type="parTrans" cxnId="{0448FDB9-414D-4032-BB65-499172064B9F}">
      <dgm:prSet/>
      <dgm:spPr/>
      <dgm:t>
        <a:bodyPr/>
        <a:lstStyle/>
        <a:p>
          <a:endParaRPr lang="en-US"/>
        </a:p>
      </dgm:t>
    </dgm:pt>
    <dgm:pt modelId="{C5DB8F4A-0D15-4CBC-B882-8A8665CD5778}" type="sibTrans" cxnId="{0448FDB9-414D-4032-BB65-499172064B9F}">
      <dgm:prSet/>
      <dgm:spPr/>
      <dgm:t>
        <a:bodyPr/>
        <a:lstStyle/>
        <a:p>
          <a:endParaRPr lang="en-US"/>
        </a:p>
      </dgm:t>
    </dgm:pt>
    <dgm:pt modelId="{A9819637-D247-4D3E-8BA6-41331494B810}">
      <dgm:prSet/>
      <dgm:spPr/>
      <dgm:t>
        <a:bodyPr/>
        <a:lstStyle/>
        <a:p>
          <a:r>
            <a:rPr lang="en-US" dirty="0"/>
            <a:t>Effect of temperature</a:t>
          </a:r>
        </a:p>
      </dgm:t>
    </dgm:pt>
    <dgm:pt modelId="{36AA2806-361E-4968-A52F-A0F66F537F78}" type="parTrans" cxnId="{322012B7-4444-4883-A9AD-B760FBEB55D9}">
      <dgm:prSet/>
      <dgm:spPr/>
      <dgm:t>
        <a:bodyPr/>
        <a:lstStyle/>
        <a:p>
          <a:endParaRPr lang="en-US"/>
        </a:p>
      </dgm:t>
    </dgm:pt>
    <dgm:pt modelId="{26E7BD78-3609-4AC5-AA06-F2A4AD15DA4C}" type="sibTrans" cxnId="{322012B7-4444-4883-A9AD-B760FBEB55D9}">
      <dgm:prSet/>
      <dgm:spPr/>
      <dgm:t>
        <a:bodyPr/>
        <a:lstStyle/>
        <a:p>
          <a:endParaRPr lang="en-US"/>
        </a:p>
      </dgm:t>
    </dgm:pt>
    <dgm:pt modelId="{86DED3D7-1E61-4CBD-A96F-8FFB589F69F2}">
      <dgm:prSet/>
      <dgm:spPr/>
      <dgm:t>
        <a:bodyPr/>
        <a:lstStyle/>
        <a:p>
          <a:r>
            <a:rPr lang="en-US" dirty="0"/>
            <a:t>Effect of pH</a:t>
          </a:r>
        </a:p>
      </dgm:t>
    </dgm:pt>
    <dgm:pt modelId="{A3F47F06-7DA2-4A9B-9F60-9DB1B20D0CC3}" type="parTrans" cxnId="{B0D8BE5C-6363-4604-8049-C30EC3601F48}">
      <dgm:prSet/>
      <dgm:spPr/>
      <dgm:t>
        <a:bodyPr/>
        <a:lstStyle/>
        <a:p>
          <a:endParaRPr lang="en-US"/>
        </a:p>
      </dgm:t>
    </dgm:pt>
    <dgm:pt modelId="{98A3191A-EBCA-4CF0-9F58-10485182F326}" type="sibTrans" cxnId="{B0D8BE5C-6363-4604-8049-C30EC3601F48}">
      <dgm:prSet/>
      <dgm:spPr/>
      <dgm:t>
        <a:bodyPr/>
        <a:lstStyle/>
        <a:p>
          <a:endParaRPr lang="en-US"/>
        </a:p>
      </dgm:t>
    </dgm:pt>
    <dgm:pt modelId="{67D4BBF1-8D5E-471E-8979-578A1EC3E048}">
      <dgm:prSet/>
      <dgm:spPr/>
      <dgm:t>
        <a:bodyPr/>
        <a:lstStyle/>
        <a:p>
          <a:r>
            <a:rPr lang="en-US" dirty="0"/>
            <a:t>Effect of inhibitor </a:t>
          </a:r>
        </a:p>
      </dgm:t>
    </dgm:pt>
    <dgm:pt modelId="{562D5F1B-2265-4A1D-932D-F14E99103F6C}" type="parTrans" cxnId="{FFF4AECD-8AA4-4321-A66A-C76781952316}">
      <dgm:prSet/>
      <dgm:spPr/>
      <dgm:t>
        <a:bodyPr/>
        <a:lstStyle/>
        <a:p>
          <a:endParaRPr lang="en-US"/>
        </a:p>
      </dgm:t>
    </dgm:pt>
    <dgm:pt modelId="{EF128721-094E-45F1-8E65-71B5B7DE2486}" type="sibTrans" cxnId="{FFF4AECD-8AA4-4321-A66A-C76781952316}">
      <dgm:prSet/>
      <dgm:spPr/>
      <dgm:t>
        <a:bodyPr/>
        <a:lstStyle/>
        <a:p>
          <a:endParaRPr lang="en-US"/>
        </a:p>
      </dgm:t>
    </dgm:pt>
    <dgm:pt modelId="{5EFDA3AD-A150-44E9-A50C-C0086A87BA7E}" type="pres">
      <dgm:prSet presAssocID="{5865AF8A-69BA-48ED-B94B-84D0D9AECA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566CB5C-C575-4C34-9449-8C4309BBF848}" type="pres">
      <dgm:prSet presAssocID="{581F9DBC-6CFD-42AB-A15C-90049BD099B3}" presName="hierRoot1" presStyleCnt="0">
        <dgm:presLayoutVars>
          <dgm:hierBranch val="init"/>
        </dgm:presLayoutVars>
      </dgm:prSet>
      <dgm:spPr/>
    </dgm:pt>
    <dgm:pt modelId="{9C83B18E-C1BA-4BAD-B4D3-BA63C71F22C5}" type="pres">
      <dgm:prSet presAssocID="{581F9DBC-6CFD-42AB-A15C-90049BD099B3}" presName="rootComposite1" presStyleCnt="0"/>
      <dgm:spPr/>
    </dgm:pt>
    <dgm:pt modelId="{2FE78FDC-0625-44FE-B655-3CB321B10C55}" type="pres">
      <dgm:prSet presAssocID="{581F9DBC-6CFD-42AB-A15C-90049BD099B3}" presName="rootText1" presStyleLbl="node0" presStyleIdx="0" presStyleCnt="1" custScaleX="316771">
        <dgm:presLayoutVars>
          <dgm:chPref val="3"/>
        </dgm:presLayoutVars>
      </dgm:prSet>
      <dgm:spPr/>
    </dgm:pt>
    <dgm:pt modelId="{0A0CF694-F75E-4F0E-BA94-9DEA781D53CA}" type="pres">
      <dgm:prSet presAssocID="{581F9DBC-6CFD-42AB-A15C-90049BD099B3}" presName="rootConnector1" presStyleLbl="node1" presStyleIdx="0" presStyleCnt="0"/>
      <dgm:spPr/>
    </dgm:pt>
    <dgm:pt modelId="{1709E087-1962-4555-AF6E-B3A5626AA27F}" type="pres">
      <dgm:prSet presAssocID="{581F9DBC-6CFD-42AB-A15C-90049BD099B3}" presName="hierChild2" presStyleCnt="0"/>
      <dgm:spPr/>
    </dgm:pt>
    <dgm:pt modelId="{636CB7CD-EFC6-4BD8-A8AF-B6D83631AE31}" type="pres">
      <dgm:prSet presAssocID="{D04826DC-28B9-4DEF-BADF-2D3CC8DEE2C5}" presName="Name37" presStyleLbl="parChTrans1D2" presStyleIdx="0" presStyleCnt="6"/>
      <dgm:spPr/>
    </dgm:pt>
    <dgm:pt modelId="{EA013EAE-D515-4555-BA97-85C5803C4BF8}" type="pres">
      <dgm:prSet presAssocID="{3E368F1B-64CE-4058-98A5-BF836475C89D}" presName="hierRoot2" presStyleCnt="0">
        <dgm:presLayoutVars>
          <dgm:hierBranch val="init"/>
        </dgm:presLayoutVars>
      </dgm:prSet>
      <dgm:spPr/>
    </dgm:pt>
    <dgm:pt modelId="{C08ECB12-6E86-4021-9EDC-93299E6ACF1E}" type="pres">
      <dgm:prSet presAssocID="{3E368F1B-64CE-4058-98A5-BF836475C89D}" presName="rootComposite" presStyleCnt="0"/>
      <dgm:spPr/>
    </dgm:pt>
    <dgm:pt modelId="{B80427E5-03AA-49EB-B3D2-CB6057DD03B5}" type="pres">
      <dgm:prSet presAssocID="{3E368F1B-64CE-4058-98A5-BF836475C89D}" presName="rootText" presStyleLbl="node2" presStyleIdx="0" presStyleCnt="6">
        <dgm:presLayoutVars>
          <dgm:chPref val="3"/>
        </dgm:presLayoutVars>
      </dgm:prSet>
      <dgm:spPr/>
    </dgm:pt>
    <dgm:pt modelId="{641B9A82-BEE5-48A1-A7A9-41D70B70D16B}" type="pres">
      <dgm:prSet presAssocID="{3E368F1B-64CE-4058-98A5-BF836475C89D}" presName="rootConnector" presStyleLbl="node2" presStyleIdx="0" presStyleCnt="6"/>
      <dgm:spPr/>
    </dgm:pt>
    <dgm:pt modelId="{F0E47F77-9862-40BD-BAD2-1D31A3844A27}" type="pres">
      <dgm:prSet presAssocID="{3E368F1B-64CE-4058-98A5-BF836475C89D}" presName="hierChild4" presStyleCnt="0"/>
      <dgm:spPr/>
    </dgm:pt>
    <dgm:pt modelId="{71EE15E5-7708-4FEE-A8FB-817A2826015B}" type="pres">
      <dgm:prSet presAssocID="{3E368F1B-64CE-4058-98A5-BF836475C89D}" presName="hierChild5" presStyleCnt="0"/>
      <dgm:spPr/>
    </dgm:pt>
    <dgm:pt modelId="{478C8ACF-1DA4-478B-85A2-7FE0D2F5C01A}" type="pres">
      <dgm:prSet presAssocID="{2C8EB516-DB2A-41CB-939C-351D6A8AE107}" presName="Name37" presStyleLbl="parChTrans1D2" presStyleIdx="1" presStyleCnt="6"/>
      <dgm:spPr/>
    </dgm:pt>
    <dgm:pt modelId="{AE53B876-A90F-4BA9-ABFF-F526285C6D94}" type="pres">
      <dgm:prSet presAssocID="{4B8FDDEC-632D-47D2-8CE3-9B059971F91D}" presName="hierRoot2" presStyleCnt="0">
        <dgm:presLayoutVars>
          <dgm:hierBranch val="init"/>
        </dgm:presLayoutVars>
      </dgm:prSet>
      <dgm:spPr/>
    </dgm:pt>
    <dgm:pt modelId="{70615029-DF1E-499A-BEB9-CB52AF1136E9}" type="pres">
      <dgm:prSet presAssocID="{4B8FDDEC-632D-47D2-8CE3-9B059971F91D}" presName="rootComposite" presStyleCnt="0"/>
      <dgm:spPr/>
    </dgm:pt>
    <dgm:pt modelId="{3D2750C3-3D90-4AAB-8007-5BFE5C8FEEDC}" type="pres">
      <dgm:prSet presAssocID="{4B8FDDEC-632D-47D2-8CE3-9B059971F91D}" presName="rootText" presStyleLbl="node2" presStyleIdx="1" presStyleCnt="6">
        <dgm:presLayoutVars>
          <dgm:chPref val="3"/>
        </dgm:presLayoutVars>
      </dgm:prSet>
      <dgm:spPr/>
    </dgm:pt>
    <dgm:pt modelId="{DB7666B1-321E-445E-B82D-251732D56AB7}" type="pres">
      <dgm:prSet presAssocID="{4B8FDDEC-632D-47D2-8CE3-9B059971F91D}" presName="rootConnector" presStyleLbl="node2" presStyleIdx="1" presStyleCnt="6"/>
      <dgm:spPr/>
    </dgm:pt>
    <dgm:pt modelId="{926A1E46-CE76-4487-AEEE-C57DEA1B663D}" type="pres">
      <dgm:prSet presAssocID="{4B8FDDEC-632D-47D2-8CE3-9B059971F91D}" presName="hierChild4" presStyleCnt="0"/>
      <dgm:spPr/>
    </dgm:pt>
    <dgm:pt modelId="{07E66EE7-7513-4400-9566-D7EB04A46787}" type="pres">
      <dgm:prSet presAssocID="{4B8FDDEC-632D-47D2-8CE3-9B059971F91D}" presName="hierChild5" presStyleCnt="0"/>
      <dgm:spPr/>
    </dgm:pt>
    <dgm:pt modelId="{AF4D32A8-37CA-48B4-BCCD-BF014252D770}" type="pres">
      <dgm:prSet presAssocID="{3EAB2A4E-53AC-4591-9FBE-E57E6633CF30}" presName="Name37" presStyleLbl="parChTrans1D2" presStyleIdx="2" presStyleCnt="6"/>
      <dgm:spPr/>
    </dgm:pt>
    <dgm:pt modelId="{52A83331-DE10-4E55-9368-6988CFA83A78}" type="pres">
      <dgm:prSet presAssocID="{E841278C-29CB-48A9-ADFD-E026F94B9AA4}" presName="hierRoot2" presStyleCnt="0">
        <dgm:presLayoutVars>
          <dgm:hierBranch val="init"/>
        </dgm:presLayoutVars>
      </dgm:prSet>
      <dgm:spPr/>
    </dgm:pt>
    <dgm:pt modelId="{EB0BA250-CF2B-4C24-AE40-0046C72669DC}" type="pres">
      <dgm:prSet presAssocID="{E841278C-29CB-48A9-ADFD-E026F94B9AA4}" presName="rootComposite" presStyleCnt="0"/>
      <dgm:spPr/>
    </dgm:pt>
    <dgm:pt modelId="{0E615A96-A03A-4E93-994A-9AB174C4581D}" type="pres">
      <dgm:prSet presAssocID="{E841278C-29CB-48A9-ADFD-E026F94B9AA4}" presName="rootText" presStyleLbl="node2" presStyleIdx="2" presStyleCnt="6">
        <dgm:presLayoutVars>
          <dgm:chPref val="3"/>
        </dgm:presLayoutVars>
      </dgm:prSet>
      <dgm:spPr/>
    </dgm:pt>
    <dgm:pt modelId="{CF60D6DF-3369-41C6-84FA-9E448AB18D4D}" type="pres">
      <dgm:prSet presAssocID="{E841278C-29CB-48A9-ADFD-E026F94B9AA4}" presName="rootConnector" presStyleLbl="node2" presStyleIdx="2" presStyleCnt="6"/>
      <dgm:spPr/>
    </dgm:pt>
    <dgm:pt modelId="{AC234957-680B-43E4-BCAC-AE3C507BB09D}" type="pres">
      <dgm:prSet presAssocID="{E841278C-29CB-48A9-ADFD-E026F94B9AA4}" presName="hierChild4" presStyleCnt="0"/>
      <dgm:spPr/>
    </dgm:pt>
    <dgm:pt modelId="{275A4618-F9AA-4520-873F-37F2430A645E}" type="pres">
      <dgm:prSet presAssocID="{E841278C-29CB-48A9-ADFD-E026F94B9AA4}" presName="hierChild5" presStyleCnt="0"/>
      <dgm:spPr/>
    </dgm:pt>
    <dgm:pt modelId="{950B1E7C-50D9-4725-8BC7-DF0CA4EE6EC6}" type="pres">
      <dgm:prSet presAssocID="{36AA2806-361E-4968-A52F-A0F66F537F78}" presName="Name37" presStyleLbl="parChTrans1D2" presStyleIdx="3" presStyleCnt="6"/>
      <dgm:spPr/>
    </dgm:pt>
    <dgm:pt modelId="{D60061A7-ABF4-40F7-97C2-1DA8E944C475}" type="pres">
      <dgm:prSet presAssocID="{A9819637-D247-4D3E-8BA6-41331494B810}" presName="hierRoot2" presStyleCnt="0">
        <dgm:presLayoutVars>
          <dgm:hierBranch val="init"/>
        </dgm:presLayoutVars>
      </dgm:prSet>
      <dgm:spPr/>
    </dgm:pt>
    <dgm:pt modelId="{A751B3A6-EFEC-4259-A61A-55093DA9D427}" type="pres">
      <dgm:prSet presAssocID="{A9819637-D247-4D3E-8BA6-41331494B810}" presName="rootComposite" presStyleCnt="0"/>
      <dgm:spPr/>
    </dgm:pt>
    <dgm:pt modelId="{7358403A-4870-4629-AE7E-5C1A770C8181}" type="pres">
      <dgm:prSet presAssocID="{A9819637-D247-4D3E-8BA6-41331494B810}" presName="rootText" presStyleLbl="node2" presStyleIdx="3" presStyleCnt="6">
        <dgm:presLayoutVars>
          <dgm:chPref val="3"/>
        </dgm:presLayoutVars>
      </dgm:prSet>
      <dgm:spPr/>
    </dgm:pt>
    <dgm:pt modelId="{5D9AB7E7-F775-4237-A2EE-77A6D0D91AC2}" type="pres">
      <dgm:prSet presAssocID="{A9819637-D247-4D3E-8BA6-41331494B810}" presName="rootConnector" presStyleLbl="node2" presStyleIdx="3" presStyleCnt="6"/>
      <dgm:spPr/>
    </dgm:pt>
    <dgm:pt modelId="{F1CCDE77-4E34-43C7-B916-C284B041316F}" type="pres">
      <dgm:prSet presAssocID="{A9819637-D247-4D3E-8BA6-41331494B810}" presName="hierChild4" presStyleCnt="0"/>
      <dgm:spPr/>
    </dgm:pt>
    <dgm:pt modelId="{DF1001A7-20BA-41F9-95C7-AD08AF9810D1}" type="pres">
      <dgm:prSet presAssocID="{A9819637-D247-4D3E-8BA6-41331494B810}" presName="hierChild5" presStyleCnt="0"/>
      <dgm:spPr/>
    </dgm:pt>
    <dgm:pt modelId="{5921131F-C208-462C-A069-54D279F093CA}" type="pres">
      <dgm:prSet presAssocID="{A3F47F06-7DA2-4A9B-9F60-9DB1B20D0CC3}" presName="Name37" presStyleLbl="parChTrans1D2" presStyleIdx="4" presStyleCnt="6"/>
      <dgm:spPr/>
    </dgm:pt>
    <dgm:pt modelId="{55ADC992-248A-4B9B-9DC7-E878B5D40656}" type="pres">
      <dgm:prSet presAssocID="{86DED3D7-1E61-4CBD-A96F-8FFB589F69F2}" presName="hierRoot2" presStyleCnt="0">
        <dgm:presLayoutVars>
          <dgm:hierBranch val="init"/>
        </dgm:presLayoutVars>
      </dgm:prSet>
      <dgm:spPr/>
    </dgm:pt>
    <dgm:pt modelId="{5EE08C5C-7E4D-4C5F-B163-1E4048AA937D}" type="pres">
      <dgm:prSet presAssocID="{86DED3D7-1E61-4CBD-A96F-8FFB589F69F2}" presName="rootComposite" presStyleCnt="0"/>
      <dgm:spPr/>
    </dgm:pt>
    <dgm:pt modelId="{51D34D70-DAC3-467C-92E1-D8E44ED704A6}" type="pres">
      <dgm:prSet presAssocID="{86DED3D7-1E61-4CBD-A96F-8FFB589F69F2}" presName="rootText" presStyleLbl="node2" presStyleIdx="4" presStyleCnt="6">
        <dgm:presLayoutVars>
          <dgm:chPref val="3"/>
        </dgm:presLayoutVars>
      </dgm:prSet>
      <dgm:spPr/>
    </dgm:pt>
    <dgm:pt modelId="{C31C1973-5E3C-4749-AD68-958F2E571164}" type="pres">
      <dgm:prSet presAssocID="{86DED3D7-1E61-4CBD-A96F-8FFB589F69F2}" presName="rootConnector" presStyleLbl="node2" presStyleIdx="4" presStyleCnt="6"/>
      <dgm:spPr/>
    </dgm:pt>
    <dgm:pt modelId="{233F3371-BDB2-4066-8CBB-27BC5962A3D4}" type="pres">
      <dgm:prSet presAssocID="{86DED3D7-1E61-4CBD-A96F-8FFB589F69F2}" presName="hierChild4" presStyleCnt="0"/>
      <dgm:spPr/>
    </dgm:pt>
    <dgm:pt modelId="{4D9FF0C8-A38C-434D-816E-6505680AC146}" type="pres">
      <dgm:prSet presAssocID="{86DED3D7-1E61-4CBD-A96F-8FFB589F69F2}" presName="hierChild5" presStyleCnt="0"/>
      <dgm:spPr/>
    </dgm:pt>
    <dgm:pt modelId="{A4301389-B4D7-46D9-981E-2F18EA191A19}" type="pres">
      <dgm:prSet presAssocID="{562D5F1B-2265-4A1D-932D-F14E99103F6C}" presName="Name37" presStyleLbl="parChTrans1D2" presStyleIdx="5" presStyleCnt="6"/>
      <dgm:spPr/>
    </dgm:pt>
    <dgm:pt modelId="{422A6488-DAFD-4C83-A43A-6F86ADE6A504}" type="pres">
      <dgm:prSet presAssocID="{67D4BBF1-8D5E-471E-8979-578A1EC3E048}" presName="hierRoot2" presStyleCnt="0">
        <dgm:presLayoutVars>
          <dgm:hierBranch val="init"/>
        </dgm:presLayoutVars>
      </dgm:prSet>
      <dgm:spPr/>
    </dgm:pt>
    <dgm:pt modelId="{A3E69DE4-879E-4A86-A37B-138BD2CA8C64}" type="pres">
      <dgm:prSet presAssocID="{67D4BBF1-8D5E-471E-8979-578A1EC3E048}" presName="rootComposite" presStyleCnt="0"/>
      <dgm:spPr/>
    </dgm:pt>
    <dgm:pt modelId="{FBC1E6D3-6138-4564-8C20-6C575791D6E6}" type="pres">
      <dgm:prSet presAssocID="{67D4BBF1-8D5E-471E-8979-578A1EC3E048}" presName="rootText" presStyleLbl="node2" presStyleIdx="5" presStyleCnt="6">
        <dgm:presLayoutVars>
          <dgm:chPref val="3"/>
        </dgm:presLayoutVars>
      </dgm:prSet>
      <dgm:spPr/>
    </dgm:pt>
    <dgm:pt modelId="{8E3BE1C4-A290-4BBF-AFFA-6A02216574E6}" type="pres">
      <dgm:prSet presAssocID="{67D4BBF1-8D5E-471E-8979-578A1EC3E048}" presName="rootConnector" presStyleLbl="node2" presStyleIdx="5" presStyleCnt="6"/>
      <dgm:spPr/>
    </dgm:pt>
    <dgm:pt modelId="{FE43E378-B660-4E14-BF79-F3595ECEAB0E}" type="pres">
      <dgm:prSet presAssocID="{67D4BBF1-8D5E-471E-8979-578A1EC3E048}" presName="hierChild4" presStyleCnt="0"/>
      <dgm:spPr/>
    </dgm:pt>
    <dgm:pt modelId="{996277A8-B997-4E93-9C20-8C14A4B14AB0}" type="pres">
      <dgm:prSet presAssocID="{67D4BBF1-8D5E-471E-8979-578A1EC3E048}" presName="hierChild5" presStyleCnt="0"/>
      <dgm:spPr/>
    </dgm:pt>
    <dgm:pt modelId="{81CADACD-F972-42A0-A458-124CFEB62C22}" type="pres">
      <dgm:prSet presAssocID="{581F9DBC-6CFD-42AB-A15C-90049BD099B3}" presName="hierChild3" presStyleCnt="0"/>
      <dgm:spPr/>
    </dgm:pt>
  </dgm:ptLst>
  <dgm:cxnLst>
    <dgm:cxn modelId="{BAAB8518-3FCC-445B-9CB9-37966084E005}" type="presOf" srcId="{E841278C-29CB-48A9-ADFD-E026F94B9AA4}" destId="{0E615A96-A03A-4E93-994A-9AB174C4581D}" srcOrd="0" destOrd="0" presId="urn:microsoft.com/office/officeart/2005/8/layout/orgChart1"/>
    <dgm:cxn modelId="{4615F55D-8A82-4A3D-AEBC-B81EBE9D22D4}" type="presOf" srcId="{A3F47F06-7DA2-4A9B-9F60-9DB1B20D0CC3}" destId="{5921131F-C208-462C-A069-54D279F093CA}" srcOrd="0" destOrd="0" presId="urn:microsoft.com/office/officeart/2005/8/layout/orgChart1"/>
    <dgm:cxn modelId="{21544616-4AC0-451C-B1D0-2A9E806C184E}" type="presOf" srcId="{3E368F1B-64CE-4058-98A5-BF836475C89D}" destId="{B80427E5-03AA-49EB-B3D2-CB6057DD03B5}" srcOrd="0" destOrd="0" presId="urn:microsoft.com/office/officeart/2005/8/layout/orgChart1"/>
    <dgm:cxn modelId="{F566A5F2-8320-4556-8E3F-EFC7182C13D3}" type="presOf" srcId="{3EAB2A4E-53AC-4591-9FBE-E57E6633CF30}" destId="{AF4D32A8-37CA-48B4-BCCD-BF014252D770}" srcOrd="0" destOrd="0" presId="urn:microsoft.com/office/officeart/2005/8/layout/orgChart1"/>
    <dgm:cxn modelId="{3C6D26C7-F3BD-4E4C-A095-6719EBB39B5A}" type="presOf" srcId="{581F9DBC-6CFD-42AB-A15C-90049BD099B3}" destId="{2FE78FDC-0625-44FE-B655-3CB321B10C55}" srcOrd="0" destOrd="0" presId="urn:microsoft.com/office/officeart/2005/8/layout/orgChart1"/>
    <dgm:cxn modelId="{95A9DD22-3033-40CF-982B-573BBFD2A4BB}" type="presOf" srcId="{E841278C-29CB-48A9-ADFD-E026F94B9AA4}" destId="{CF60D6DF-3369-41C6-84FA-9E448AB18D4D}" srcOrd="1" destOrd="0" presId="urn:microsoft.com/office/officeart/2005/8/layout/orgChart1"/>
    <dgm:cxn modelId="{24FCE73B-DBF7-49FD-A4EF-8E15C9DCD797}" type="presOf" srcId="{562D5F1B-2265-4A1D-932D-F14E99103F6C}" destId="{A4301389-B4D7-46D9-981E-2F18EA191A19}" srcOrd="0" destOrd="0" presId="urn:microsoft.com/office/officeart/2005/8/layout/orgChart1"/>
    <dgm:cxn modelId="{A3177C45-CA64-49CF-9A97-1FE5D7121BB4}" type="presOf" srcId="{A9819637-D247-4D3E-8BA6-41331494B810}" destId="{5D9AB7E7-F775-4237-A2EE-77A6D0D91AC2}" srcOrd="1" destOrd="0" presId="urn:microsoft.com/office/officeart/2005/8/layout/orgChart1"/>
    <dgm:cxn modelId="{D3F5530E-EFD5-4A90-BD60-750798E41ED3}" type="presOf" srcId="{4B8FDDEC-632D-47D2-8CE3-9B059971F91D}" destId="{DB7666B1-321E-445E-B82D-251732D56AB7}" srcOrd="1" destOrd="0" presId="urn:microsoft.com/office/officeart/2005/8/layout/orgChart1"/>
    <dgm:cxn modelId="{8619E168-BE18-4038-ACF0-3E5B4AC01FA4}" type="presOf" srcId="{581F9DBC-6CFD-42AB-A15C-90049BD099B3}" destId="{0A0CF694-F75E-4F0E-BA94-9DEA781D53CA}" srcOrd="1" destOrd="0" presId="urn:microsoft.com/office/officeart/2005/8/layout/orgChart1"/>
    <dgm:cxn modelId="{72E0E492-1B44-4A8C-946A-F919AA34F68C}" type="presOf" srcId="{67D4BBF1-8D5E-471E-8979-578A1EC3E048}" destId="{FBC1E6D3-6138-4564-8C20-6C575791D6E6}" srcOrd="0" destOrd="0" presId="urn:microsoft.com/office/officeart/2005/8/layout/orgChart1"/>
    <dgm:cxn modelId="{14BC30EB-4EFC-4AAC-B1F1-F2A4CB639324}" type="presOf" srcId="{D04826DC-28B9-4DEF-BADF-2D3CC8DEE2C5}" destId="{636CB7CD-EFC6-4BD8-A8AF-B6D83631AE31}" srcOrd="0" destOrd="0" presId="urn:microsoft.com/office/officeart/2005/8/layout/orgChart1"/>
    <dgm:cxn modelId="{CDF3127E-325D-4E0B-A3CD-70DBD8BD9023}" type="presOf" srcId="{5865AF8A-69BA-48ED-B94B-84D0D9AECA0E}" destId="{5EFDA3AD-A150-44E9-A50C-C0086A87BA7E}" srcOrd="0" destOrd="0" presId="urn:microsoft.com/office/officeart/2005/8/layout/orgChart1"/>
    <dgm:cxn modelId="{E17C49ED-4AB0-4243-9998-45053F8172A9}" type="presOf" srcId="{3E368F1B-64CE-4058-98A5-BF836475C89D}" destId="{641B9A82-BEE5-48A1-A7A9-41D70B70D16B}" srcOrd="1" destOrd="0" presId="urn:microsoft.com/office/officeart/2005/8/layout/orgChart1"/>
    <dgm:cxn modelId="{FFF4AECD-8AA4-4321-A66A-C76781952316}" srcId="{581F9DBC-6CFD-42AB-A15C-90049BD099B3}" destId="{67D4BBF1-8D5E-471E-8979-578A1EC3E048}" srcOrd="5" destOrd="0" parTransId="{562D5F1B-2265-4A1D-932D-F14E99103F6C}" sibTransId="{EF128721-094E-45F1-8E65-71B5B7DE2486}"/>
    <dgm:cxn modelId="{0448FDB9-414D-4032-BB65-499172064B9F}" srcId="{581F9DBC-6CFD-42AB-A15C-90049BD099B3}" destId="{E841278C-29CB-48A9-ADFD-E026F94B9AA4}" srcOrd="2" destOrd="0" parTransId="{3EAB2A4E-53AC-4591-9FBE-E57E6633CF30}" sibTransId="{C5DB8F4A-0D15-4CBC-B882-8A8665CD5778}"/>
    <dgm:cxn modelId="{2A558568-7CE4-4F23-A79C-798789D22A7A}" type="presOf" srcId="{4B8FDDEC-632D-47D2-8CE3-9B059971F91D}" destId="{3D2750C3-3D90-4AAB-8007-5BFE5C8FEEDC}" srcOrd="0" destOrd="0" presId="urn:microsoft.com/office/officeart/2005/8/layout/orgChart1"/>
    <dgm:cxn modelId="{54D71B7B-C3D1-40AE-9821-700288828C0C}" type="presOf" srcId="{67D4BBF1-8D5E-471E-8979-578A1EC3E048}" destId="{8E3BE1C4-A290-4BBF-AFFA-6A02216574E6}" srcOrd="1" destOrd="0" presId="urn:microsoft.com/office/officeart/2005/8/layout/orgChart1"/>
    <dgm:cxn modelId="{813B0FE9-B07E-498D-AE92-69F647E44DC9}" type="presOf" srcId="{86DED3D7-1E61-4CBD-A96F-8FFB589F69F2}" destId="{C31C1973-5E3C-4749-AD68-958F2E571164}" srcOrd="1" destOrd="0" presId="urn:microsoft.com/office/officeart/2005/8/layout/orgChart1"/>
    <dgm:cxn modelId="{B0D8BE5C-6363-4604-8049-C30EC3601F48}" srcId="{581F9DBC-6CFD-42AB-A15C-90049BD099B3}" destId="{86DED3D7-1E61-4CBD-A96F-8FFB589F69F2}" srcOrd="4" destOrd="0" parTransId="{A3F47F06-7DA2-4A9B-9F60-9DB1B20D0CC3}" sibTransId="{98A3191A-EBCA-4CF0-9F58-10485182F326}"/>
    <dgm:cxn modelId="{A4B49DF3-CBC2-4ED5-BE59-D072CD2B4ED0}" type="presOf" srcId="{86DED3D7-1E61-4CBD-A96F-8FFB589F69F2}" destId="{51D34D70-DAC3-467C-92E1-D8E44ED704A6}" srcOrd="0" destOrd="0" presId="urn:microsoft.com/office/officeart/2005/8/layout/orgChart1"/>
    <dgm:cxn modelId="{537B2CB1-F617-4B61-8AB7-1781E9EAEC64}" srcId="{581F9DBC-6CFD-42AB-A15C-90049BD099B3}" destId="{4B8FDDEC-632D-47D2-8CE3-9B059971F91D}" srcOrd="1" destOrd="0" parTransId="{2C8EB516-DB2A-41CB-939C-351D6A8AE107}" sibTransId="{2EEF7F01-2563-4115-B5C7-BD29BC4005E4}"/>
    <dgm:cxn modelId="{322012B7-4444-4883-A9AD-B760FBEB55D9}" srcId="{581F9DBC-6CFD-42AB-A15C-90049BD099B3}" destId="{A9819637-D247-4D3E-8BA6-41331494B810}" srcOrd="3" destOrd="0" parTransId="{36AA2806-361E-4968-A52F-A0F66F537F78}" sibTransId="{26E7BD78-3609-4AC5-AA06-F2A4AD15DA4C}"/>
    <dgm:cxn modelId="{8A9E2988-6498-484A-AC6A-3C9577E1A851}" type="presOf" srcId="{2C8EB516-DB2A-41CB-939C-351D6A8AE107}" destId="{478C8ACF-1DA4-478B-85A2-7FE0D2F5C01A}" srcOrd="0" destOrd="0" presId="urn:microsoft.com/office/officeart/2005/8/layout/orgChart1"/>
    <dgm:cxn modelId="{0BC89F52-4ACB-4783-8572-4AE232D1AC82}" type="presOf" srcId="{36AA2806-361E-4968-A52F-A0F66F537F78}" destId="{950B1E7C-50D9-4725-8BC7-DF0CA4EE6EC6}" srcOrd="0" destOrd="0" presId="urn:microsoft.com/office/officeart/2005/8/layout/orgChart1"/>
    <dgm:cxn modelId="{DF2E31AC-B884-44BD-B09E-41C9785BB09D}" srcId="{581F9DBC-6CFD-42AB-A15C-90049BD099B3}" destId="{3E368F1B-64CE-4058-98A5-BF836475C89D}" srcOrd="0" destOrd="0" parTransId="{D04826DC-28B9-4DEF-BADF-2D3CC8DEE2C5}" sibTransId="{CA772CF2-F626-4B9E-AD54-88D787C5760E}"/>
    <dgm:cxn modelId="{0F865B63-DFB9-4989-9C3F-31FB617488EA}" srcId="{5865AF8A-69BA-48ED-B94B-84D0D9AECA0E}" destId="{581F9DBC-6CFD-42AB-A15C-90049BD099B3}" srcOrd="0" destOrd="0" parTransId="{66E2432B-73E0-4A51-8A06-9A0FDBE35CFB}" sibTransId="{5638154F-14BA-4956-B336-AA9D491185E9}"/>
    <dgm:cxn modelId="{62A72DC7-AE1C-4A8C-9377-C6B7BD2D01E6}" type="presOf" srcId="{A9819637-D247-4D3E-8BA6-41331494B810}" destId="{7358403A-4870-4629-AE7E-5C1A770C8181}" srcOrd="0" destOrd="0" presId="urn:microsoft.com/office/officeart/2005/8/layout/orgChart1"/>
    <dgm:cxn modelId="{45761687-23EB-40C1-AF13-91595C804A91}" type="presParOf" srcId="{5EFDA3AD-A150-44E9-A50C-C0086A87BA7E}" destId="{E566CB5C-C575-4C34-9449-8C4309BBF848}" srcOrd="0" destOrd="0" presId="urn:microsoft.com/office/officeart/2005/8/layout/orgChart1"/>
    <dgm:cxn modelId="{0E5CC323-7315-4C20-B8B2-A54A1DA05C3F}" type="presParOf" srcId="{E566CB5C-C575-4C34-9449-8C4309BBF848}" destId="{9C83B18E-C1BA-4BAD-B4D3-BA63C71F22C5}" srcOrd="0" destOrd="0" presId="urn:microsoft.com/office/officeart/2005/8/layout/orgChart1"/>
    <dgm:cxn modelId="{07CF6FEB-F7BA-4E68-A183-68410A835A42}" type="presParOf" srcId="{9C83B18E-C1BA-4BAD-B4D3-BA63C71F22C5}" destId="{2FE78FDC-0625-44FE-B655-3CB321B10C55}" srcOrd="0" destOrd="0" presId="urn:microsoft.com/office/officeart/2005/8/layout/orgChart1"/>
    <dgm:cxn modelId="{E7FF4FAC-702B-4841-9ED8-461909E29213}" type="presParOf" srcId="{9C83B18E-C1BA-4BAD-B4D3-BA63C71F22C5}" destId="{0A0CF694-F75E-4F0E-BA94-9DEA781D53CA}" srcOrd="1" destOrd="0" presId="urn:microsoft.com/office/officeart/2005/8/layout/orgChart1"/>
    <dgm:cxn modelId="{D6C9AD6A-FBEC-483A-8B41-616154C483FD}" type="presParOf" srcId="{E566CB5C-C575-4C34-9449-8C4309BBF848}" destId="{1709E087-1962-4555-AF6E-B3A5626AA27F}" srcOrd="1" destOrd="0" presId="urn:microsoft.com/office/officeart/2005/8/layout/orgChart1"/>
    <dgm:cxn modelId="{8D522896-E5CB-4FC6-97EF-29A38CC3CAB3}" type="presParOf" srcId="{1709E087-1962-4555-AF6E-B3A5626AA27F}" destId="{636CB7CD-EFC6-4BD8-A8AF-B6D83631AE31}" srcOrd="0" destOrd="0" presId="urn:microsoft.com/office/officeart/2005/8/layout/orgChart1"/>
    <dgm:cxn modelId="{29B9334D-73EF-4A69-BC34-9971D3AC647E}" type="presParOf" srcId="{1709E087-1962-4555-AF6E-B3A5626AA27F}" destId="{EA013EAE-D515-4555-BA97-85C5803C4BF8}" srcOrd="1" destOrd="0" presId="urn:microsoft.com/office/officeart/2005/8/layout/orgChart1"/>
    <dgm:cxn modelId="{31F068CA-157D-4F0C-9351-2CF6533708FA}" type="presParOf" srcId="{EA013EAE-D515-4555-BA97-85C5803C4BF8}" destId="{C08ECB12-6E86-4021-9EDC-93299E6ACF1E}" srcOrd="0" destOrd="0" presId="urn:microsoft.com/office/officeart/2005/8/layout/orgChart1"/>
    <dgm:cxn modelId="{FE7F1C7B-4973-40AC-A75B-4C9C3B13AA7D}" type="presParOf" srcId="{C08ECB12-6E86-4021-9EDC-93299E6ACF1E}" destId="{B80427E5-03AA-49EB-B3D2-CB6057DD03B5}" srcOrd="0" destOrd="0" presId="urn:microsoft.com/office/officeart/2005/8/layout/orgChart1"/>
    <dgm:cxn modelId="{EFC38307-94D0-41CF-83CA-EC06F6A5E40B}" type="presParOf" srcId="{C08ECB12-6E86-4021-9EDC-93299E6ACF1E}" destId="{641B9A82-BEE5-48A1-A7A9-41D70B70D16B}" srcOrd="1" destOrd="0" presId="urn:microsoft.com/office/officeart/2005/8/layout/orgChart1"/>
    <dgm:cxn modelId="{CB297227-6166-4C69-8201-578CEFBC4FC5}" type="presParOf" srcId="{EA013EAE-D515-4555-BA97-85C5803C4BF8}" destId="{F0E47F77-9862-40BD-BAD2-1D31A3844A27}" srcOrd="1" destOrd="0" presId="urn:microsoft.com/office/officeart/2005/8/layout/orgChart1"/>
    <dgm:cxn modelId="{F434F903-6888-45D4-AC4A-3F742CA5AF9D}" type="presParOf" srcId="{EA013EAE-D515-4555-BA97-85C5803C4BF8}" destId="{71EE15E5-7708-4FEE-A8FB-817A2826015B}" srcOrd="2" destOrd="0" presId="urn:microsoft.com/office/officeart/2005/8/layout/orgChart1"/>
    <dgm:cxn modelId="{782E0870-77EA-4C23-811C-8ACDC4FF5F5D}" type="presParOf" srcId="{1709E087-1962-4555-AF6E-B3A5626AA27F}" destId="{478C8ACF-1DA4-478B-85A2-7FE0D2F5C01A}" srcOrd="2" destOrd="0" presId="urn:microsoft.com/office/officeart/2005/8/layout/orgChart1"/>
    <dgm:cxn modelId="{84FF9156-C328-4C73-88FE-0397566F7148}" type="presParOf" srcId="{1709E087-1962-4555-AF6E-B3A5626AA27F}" destId="{AE53B876-A90F-4BA9-ABFF-F526285C6D94}" srcOrd="3" destOrd="0" presId="urn:microsoft.com/office/officeart/2005/8/layout/orgChart1"/>
    <dgm:cxn modelId="{3F9D1990-303E-4A85-A0F0-3A02D690D426}" type="presParOf" srcId="{AE53B876-A90F-4BA9-ABFF-F526285C6D94}" destId="{70615029-DF1E-499A-BEB9-CB52AF1136E9}" srcOrd="0" destOrd="0" presId="urn:microsoft.com/office/officeart/2005/8/layout/orgChart1"/>
    <dgm:cxn modelId="{AD98FEB7-79B3-43CB-BDB6-BE1910F2BF10}" type="presParOf" srcId="{70615029-DF1E-499A-BEB9-CB52AF1136E9}" destId="{3D2750C3-3D90-4AAB-8007-5BFE5C8FEEDC}" srcOrd="0" destOrd="0" presId="urn:microsoft.com/office/officeart/2005/8/layout/orgChart1"/>
    <dgm:cxn modelId="{AAABC1F9-7C51-4176-BB83-53CCEB85DA07}" type="presParOf" srcId="{70615029-DF1E-499A-BEB9-CB52AF1136E9}" destId="{DB7666B1-321E-445E-B82D-251732D56AB7}" srcOrd="1" destOrd="0" presId="urn:microsoft.com/office/officeart/2005/8/layout/orgChart1"/>
    <dgm:cxn modelId="{9D83616B-D15E-4584-B262-F19E9115F2A6}" type="presParOf" srcId="{AE53B876-A90F-4BA9-ABFF-F526285C6D94}" destId="{926A1E46-CE76-4487-AEEE-C57DEA1B663D}" srcOrd="1" destOrd="0" presId="urn:microsoft.com/office/officeart/2005/8/layout/orgChart1"/>
    <dgm:cxn modelId="{ABA9177C-E7CF-4B49-A7EE-F9372D01EE04}" type="presParOf" srcId="{AE53B876-A90F-4BA9-ABFF-F526285C6D94}" destId="{07E66EE7-7513-4400-9566-D7EB04A46787}" srcOrd="2" destOrd="0" presId="urn:microsoft.com/office/officeart/2005/8/layout/orgChart1"/>
    <dgm:cxn modelId="{B11A74E5-C0D7-4D12-992D-968C705D4288}" type="presParOf" srcId="{1709E087-1962-4555-AF6E-B3A5626AA27F}" destId="{AF4D32A8-37CA-48B4-BCCD-BF014252D770}" srcOrd="4" destOrd="0" presId="urn:microsoft.com/office/officeart/2005/8/layout/orgChart1"/>
    <dgm:cxn modelId="{DD9206DD-8BBE-4FFA-8017-6FC1C998640A}" type="presParOf" srcId="{1709E087-1962-4555-AF6E-B3A5626AA27F}" destId="{52A83331-DE10-4E55-9368-6988CFA83A78}" srcOrd="5" destOrd="0" presId="urn:microsoft.com/office/officeart/2005/8/layout/orgChart1"/>
    <dgm:cxn modelId="{3C5235F6-2BFB-4492-8A49-41C277F2703E}" type="presParOf" srcId="{52A83331-DE10-4E55-9368-6988CFA83A78}" destId="{EB0BA250-CF2B-4C24-AE40-0046C72669DC}" srcOrd="0" destOrd="0" presId="urn:microsoft.com/office/officeart/2005/8/layout/orgChart1"/>
    <dgm:cxn modelId="{E29B8C7F-0358-4B94-AFC6-F17AAB2B211F}" type="presParOf" srcId="{EB0BA250-CF2B-4C24-AE40-0046C72669DC}" destId="{0E615A96-A03A-4E93-994A-9AB174C4581D}" srcOrd="0" destOrd="0" presId="urn:microsoft.com/office/officeart/2005/8/layout/orgChart1"/>
    <dgm:cxn modelId="{2CAE1DC3-7F99-42F8-BC2D-82229E5B1A91}" type="presParOf" srcId="{EB0BA250-CF2B-4C24-AE40-0046C72669DC}" destId="{CF60D6DF-3369-41C6-84FA-9E448AB18D4D}" srcOrd="1" destOrd="0" presId="urn:microsoft.com/office/officeart/2005/8/layout/orgChart1"/>
    <dgm:cxn modelId="{0BEFAF0E-A8ED-4830-92E9-298FD99A57F0}" type="presParOf" srcId="{52A83331-DE10-4E55-9368-6988CFA83A78}" destId="{AC234957-680B-43E4-BCAC-AE3C507BB09D}" srcOrd="1" destOrd="0" presId="urn:microsoft.com/office/officeart/2005/8/layout/orgChart1"/>
    <dgm:cxn modelId="{2279C8E6-CCAA-4320-8E1D-1F61BB047A29}" type="presParOf" srcId="{52A83331-DE10-4E55-9368-6988CFA83A78}" destId="{275A4618-F9AA-4520-873F-37F2430A645E}" srcOrd="2" destOrd="0" presId="urn:microsoft.com/office/officeart/2005/8/layout/orgChart1"/>
    <dgm:cxn modelId="{A03996CE-B514-4571-8BAB-068F065323B3}" type="presParOf" srcId="{1709E087-1962-4555-AF6E-B3A5626AA27F}" destId="{950B1E7C-50D9-4725-8BC7-DF0CA4EE6EC6}" srcOrd="6" destOrd="0" presId="urn:microsoft.com/office/officeart/2005/8/layout/orgChart1"/>
    <dgm:cxn modelId="{44869F22-73DB-4C65-80C1-DC0FC6715E1E}" type="presParOf" srcId="{1709E087-1962-4555-AF6E-B3A5626AA27F}" destId="{D60061A7-ABF4-40F7-97C2-1DA8E944C475}" srcOrd="7" destOrd="0" presId="urn:microsoft.com/office/officeart/2005/8/layout/orgChart1"/>
    <dgm:cxn modelId="{8830C47B-BAE6-49D6-8F97-8FF66F5ACAE6}" type="presParOf" srcId="{D60061A7-ABF4-40F7-97C2-1DA8E944C475}" destId="{A751B3A6-EFEC-4259-A61A-55093DA9D427}" srcOrd="0" destOrd="0" presId="urn:microsoft.com/office/officeart/2005/8/layout/orgChart1"/>
    <dgm:cxn modelId="{3F7E38D0-A006-4822-81C7-B76DB1AAEB78}" type="presParOf" srcId="{A751B3A6-EFEC-4259-A61A-55093DA9D427}" destId="{7358403A-4870-4629-AE7E-5C1A770C8181}" srcOrd="0" destOrd="0" presId="urn:microsoft.com/office/officeart/2005/8/layout/orgChart1"/>
    <dgm:cxn modelId="{7C857680-8B97-420D-B249-E63B10273ACD}" type="presParOf" srcId="{A751B3A6-EFEC-4259-A61A-55093DA9D427}" destId="{5D9AB7E7-F775-4237-A2EE-77A6D0D91AC2}" srcOrd="1" destOrd="0" presId="urn:microsoft.com/office/officeart/2005/8/layout/orgChart1"/>
    <dgm:cxn modelId="{A6DA62E8-0AFC-4446-87EE-121AC2534DCA}" type="presParOf" srcId="{D60061A7-ABF4-40F7-97C2-1DA8E944C475}" destId="{F1CCDE77-4E34-43C7-B916-C284B041316F}" srcOrd="1" destOrd="0" presId="urn:microsoft.com/office/officeart/2005/8/layout/orgChart1"/>
    <dgm:cxn modelId="{A735BC3B-6F70-4882-B6A6-5860AC37B4BB}" type="presParOf" srcId="{D60061A7-ABF4-40F7-97C2-1DA8E944C475}" destId="{DF1001A7-20BA-41F9-95C7-AD08AF9810D1}" srcOrd="2" destOrd="0" presId="urn:microsoft.com/office/officeart/2005/8/layout/orgChart1"/>
    <dgm:cxn modelId="{EDA2C926-5625-4F55-919A-A26C89BEFB06}" type="presParOf" srcId="{1709E087-1962-4555-AF6E-B3A5626AA27F}" destId="{5921131F-C208-462C-A069-54D279F093CA}" srcOrd="8" destOrd="0" presId="urn:microsoft.com/office/officeart/2005/8/layout/orgChart1"/>
    <dgm:cxn modelId="{6FB2334F-A989-4BC9-8778-56DE3D2204B9}" type="presParOf" srcId="{1709E087-1962-4555-AF6E-B3A5626AA27F}" destId="{55ADC992-248A-4B9B-9DC7-E878B5D40656}" srcOrd="9" destOrd="0" presId="urn:microsoft.com/office/officeart/2005/8/layout/orgChart1"/>
    <dgm:cxn modelId="{2D184386-9658-457C-B441-99245DBB42B4}" type="presParOf" srcId="{55ADC992-248A-4B9B-9DC7-E878B5D40656}" destId="{5EE08C5C-7E4D-4C5F-B163-1E4048AA937D}" srcOrd="0" destOrd="0" presId="urn:microsoft.com/office/officeart/2005/8/layout/orgChart1"/>
    <dgm:cxn modelId="{79A09C8D-1F57-40C4-BA92-5C938C8CBCCE}" type="presParOf" srcId="{5EE08C5C-7E4D-4C5F-B163-1E4048AA937D}" destId="{51D34D70-DAC3-467C-92E1-D8E44ED704A6}" srcOrd="0" destOrd="0" presId="urn:microsoft.com/office/officeart/2005/8/layout/orgChart1"/>
    <dgm:cxn modelId="{868DBA5A-4993-44FA-B211-F8EA08525D41}" type="presParOf" srcId="{5EE08C5C-7E4D-4C5F-B163-1E4048AA937D}" destId="{C31C1973-5E3C-4749-AD68-958F2E571164}" srcOrd="1" destOrd="0" presId="urn:microsoft.com/office/officeart/2005/8/layout/orgChart1"/>
    <dgm:cxn modelId="{A9F059C0-53F0-4E18-BAB6-3E655423E05E}" type="presParOf" srcId="{55ADC992-248A-4B9B-9DC7-E878B5D40656}" destId="{233F3371-BDB2-4066-8CBB-27BC5962A3D4}" srcOrd="1" destOrd="0" presId="urn:microsoft.com/office/officeart/2005/8/layout/orgChart1"/>
    <dgm:cxn modelId="{6369A4EE-48DF-4023-9B01-FB60882AA67C}" type="presParOf" srcId="{55ADC992-248A-4B9B-9DC7-E878B5D40656}" destId="{4D9FF0C8-A38C-434D-816E-6505680AC146}" srcOrd="2" destOrd="0" presId="urn:microsoft.com/office/officeart/2005/8/layout/orgChart1"/>
    <dgm:cxn modelId="{E290E824-AD87-435E-90D2-B88AE2DED08D}" type="presParOf" srcId="{1709E087-1962-4555-AF6E-B3A5626AA27F}" destId="{A4301389-B4D7-46D9-981E-2F18EA191A19}" srcOrd="10" destOrd="0" presId="urn:microsoft.com/office/officeart/2005/8/layout/orgChart1"/>
    <dgm:cxn modelId="{FE61C7E5-A62D-4A6F-8778-64D3877C1A01}" type="presParOf" srcId="{1709E087-1962-4555-AF6E-B3A5626AA27F}" destId="{422A6488-DAFD-4C83-A43A-6F86ADE6A504}" srcOrd="11" destOrd="0" presId="urn:microsoft.com/office/officeart/2005/8/layout/orgChart1"/>
    <dgm:cxn modelId="{5C7F70FA-31E8-4ED6-AB37-7C87A309527F}" type="presParOf" srcId="{422A6488-DAFD-4C83-A43A-6F86ADE6A504}" destId="{A3E69DE4-879E-4A86-A37B-138BD2CA8C64}" srcOrd="0" destOrd="0" presId="urn:microsoft.com/office/officeart/2005/8/layout/orgChart1"/>
    <dgm:cxn modelId="{6D439E00-11F6-4353-BFE5-35C1E8A4832E}" type="presParOf" srcId="{A3E69DE4-879E-4A86-A37B-138BD2CA8C64}" destId="{FBC1E6D3-6138-4564-8C20-6C575791D6E6}" srcOrd="0" destOrd="0" presId="urn:microsoft.com/office/officeart/2005/8/layout/orgChart1"/>
    <dgm:cxn modelId="{DEF8C240-C593-4579-B631-DB53FC05E9CA}" type="presParOf" srcId="{A3E69DE4-879E-4A86-A37B-138BD2CA8C64}" destId="{8E3BE1C4-A290-4BBF-AFFA-6A02216574E6}" srcOrd="1" destOrd="0" presId="urn:microsoft.com/office/officeart/2005/8/layout/orgChart1"/>
    <dgm:cxn modelId="{C070B712-F7D5-41EF-A9EB-54B5FE559266}" type="presParOf" srcId="{422A6488-DAFD-4C83-A43A-6F86ADE6A504}" destId="{FE43E378-B660-4E14-BF79-F3595ECEAB0E}" srcOrd="1" destOrd="0" presId="urn:microsoft.com/office/officeart/2005/8/layout/orgChart1"/>
    <dgm:cxn modelId="{EE22C8B4-A7A7-4344-A1D0-4A5F7E640CBC}" type="presParOf" srcId="{422A6488-DAFD-4C83-A43A-6F86ADE6A504}" destId="{996277A8-B997-4E93-9C20-8C14A4B14AB0}" srcOrd="2" destOrd="0" presId="urn:microsoft.com/office/officeart/2005/8/layout/orgChart1"/>
    <dgm:cxn modelId="{89BFA7C6-AB23-4277-8B17-6EAC1F66BBDA}" type="presParOf" srcId="{E566CB5C-C575-4C34-9449-8C4309BBF848}" destId="{81CADACD-F972-42A0-A458-124CFEB62C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01389-B4D7-46D9-981E-2F18EA191A19}">
      <dsp:nvSpPr>
        <dsp:cNvPr id="0" name=""/>
        <dsp:cNvSpPr/>
      </dsp:nvSpPr>
      <dsp:spPr>
        <a:xfrm>
          <a:off x="5514975" y="1674947"/>
          <a:ext cx="4729712" cy="32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1"/>
              </a:lnTo>
              <a:lnTo>
                <a:pt x="4729712" y="164171"/>
              </a:lnTo>
              <a:lnTo>
                <a:pt x="4729712" y="32834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1131F-C208-462C-A069-54D279F093CA}">
      <dsp:nvSpPr>
        <dsp:cNvPr id="0" name=""/>
        <dsp:cNvSpPr/>
      </dsp:nvSpPr>
      <dsp:spPr>
        <a:xfrm>
          <a:off x="5514975" y="1674947"/>
          <a:ext cx="2837827" cy="32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1"/>
              </a:lnTo>
              <a:lnTo>
                <a:pt x="2837827" y="164171"/>
              </a:lnTo>
              <a:lnTo>
                <a:pt x="2837827" y="32834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B1E7C-50D9-4725-8BC7-DF0CA4EE6EC6}">
      <dsp:nvSpPr>
        <dsp:cNvPr id="0" name=""/>
        <dsp:cNvSpPr/>
      </dsp:nvSpPr>
      <dsp:spPr>
        <a:xfrm>
          <a:off x="5514975" y="1674947"/>
          <a:ext cx="945942" cy="32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1"/>
              </a:lnTo>
              <a:lnTo>
                <a:pt x="945942" y="164171"/>
              </a:lnTo>
              <a:lnTo>
                <a:pt x="945942" y="32834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D32A8-37CA-48B4-BCCD-BF014252D770}">
      <dsp:nvSpPr>
        <dsp:cNvPr id="0" name=""/>
        <dsp:cNvSpPr/>
      </dsp:nvSpPr>
      <dsp:spPr>
        <a:xfrm>
          <a:off x="4569032" y="1674947"/>
          <a:ext cx="945942" cy="328343"/>
        </a:xfrm>
        <a:custGeom>
          <a:avLst/>
          <a:gdLst/>
          <a:ahLst/>
          <a:cxnLst/>
          <a:rect l="0" t="0" r="0" b="0"/>
          <a:pathLst>
            <a:path>
              <a:moveTo>
                <a:pt x="945942" y="0"/>
              </a:moveTo>
              <a:lnTo>
                <a:pt x="945942" y="164171"/>
              </a:lnTo>
              <a:lnTo>
                <a:pt x="0" y="164171"/>
              </a:lnTo>
              <a:lnTo>
                <a:pt x="0" y="32834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C8ACF-1DA4-478B-85A2-7FE0D2F5C01A}">
      <dsp:nvSpPr>
        <dsp:cNvPr id="0" name=""/>
        <dsp:cNvSpPr/>
      </dsp:nvSpPr>
      <dsp:spPr>
        <a:xfrm>
          <a:off x="2677147" y="1674947"/>
          <a:ext cx="2837827" cy="328343"/>
        </a:xfrm>
        <a:custGeom>
          <a:avLst/>
          <a:gdLst/>
          <a:ahLst/>
          <a:cxnLst/>
          <a:rect l="0" t="0" r="0" b="0"/>
          <a:pathLst>
            <a:path>
              <a:moveTo>
                <a:pt x="2837827" y="0"/>
              </a:moveTo>
              <a:lnTo>
                <a:pt x="2837827" y="164171"/>
              </a:lnTo>
              <a:lnTo>
                <a:pt x="0" y="164171"/>
              </a:lnTo>
              <a:lnTo>
                <a:pt x="0" y="32834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CB7CD-EFC6-4BD8-A8AF-B6D83631AE31}">
      <dsp:nvSpPr>
        <dsp:cNvPr id="0" name=""/>
        <dsp:cNvSpPr/>
      </dsp:nvSpPr>
      <dsp:spPr>
        <a:xfrm>
          <a:off x="785262" y="1674947"/>
          <a:ext cx="4729712" cy="328343"/>
        </a:xfrm>
        <a:custGeom>
          <a:avLst/>
          <a:gdLst/>
          <a:ahLst/>
          <a:cxnLst/>
          <a:rect l="0" t="0" r="0" b="0"/>
          <a:pathLst>
            <a:path>
              <a:moveTo>
                <a:pt x="4729712" y="0"/>
              </a:moveTo>
              <a:lnTo>
                <a:pt x="4729712" y="164171"/>
              </a:lnTo>
              <a:lnTo>
                <a:pt x="0" y="164171"/>
              </a:lnTo>
              <a:lnTo>
                <a:pt x="0" y="32834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78FDC-0625-44FE-B655-3CB321B10C55}">
      <dsp:nvSpPr>
        <dsp:cNvPr id="0" name=""/>
        <dsp:cNvSpPr/>
      </dsp:nvSpPr>
      <dsp:spPr>
        <a:xfrm>
          <a:off x="3038552" y="893176"/>
          <a:ext cx="4952845" cy="781770"/>
        </a:xfrm>
        <a:prstGeom prst="rect">
          <a:avLst/>
        </a:prstGeom>
        <a:solidFill>
          <a:srgbClr val="7030A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Acid phosphatase kinetics</a:t>
          </a:r>
        </a:p>
      </dsp:txBody>
      <dsp:txXfrm>
        <a:off x="3038552" y="893176"/>
        <a:ext cx="4952845" cy="781770"/>
      </dsp:txXfrm>
    </dsp:sp>
    <dsp:sp modelId="{B80427E5-03AA-49EB-B3D2-CB6057DD03B5}">
      <dsp:nvSpPr>
        <dsp:cNvPr id="0" name=""/>
        <dsp:cNvSpPr/>
      </dsp:nvSpPr>
      <dsp:spPr>
        <a:xfrm>
          <a:off x="3492" y="2003290"/>
          <a:ext cx="1563541" cy="781770"/>
        </a:xfrm>
        <a:prstGeom prst="rect">
          <a:avLst/>
        </a:prstGeom>
        <a:solidFill>
          <a:schemeClr val="accent1">
            <a:lumMod val="5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Time</a:t>
          </a:r>
        </a:p>
      </dsp:txBody>
      <dsp:txXfrm>
        <a:off x="3492" y="2003290"/>
        <a:ext cx="1563541" cy="781770"/>
      </dsp:txXfrm>
    </dsp:sp>
    <dsp:sp modelId="{3D2750C3-3D90-4AAB-8007-5BFE5C8FEEDC}">
      <dsp:nvSpPr>
        <dsp:cNvPr id="0" name=""/>
        <dsp:cNvSpPr/>
      </dsp:nvSpPr>
      <dsp:spPr>
        <a:xfrm>
          <a:off x="1895377" y="2003290"/>
          <a:ext cx="1563541" cy="781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Enzyme concentration</a:t>
          </a:r>
        </a:p>
      </dsp:txBody>
      <dsp:txXfrm>
        <a:off x="1895377" y="2003290"/>
        <a:ext cx="1563541" cy="781770"/>
      </dsp:txXfrm>
    </dsp:sp>
    <dsp:sp modelId="{0E615A96-A03A-4E93-994A-9AB174C4581D}">
      <dsp:nvSpPr>
        <dsp:cNvPr id="0" name=""/>
        <dsp:cNvSpPr/>
      </dsp:nvSpPr>
      <dsp:spPr>
        <a:xfrm>
          <a:off x="3787261" y="2003290"/>
          <a:ext cx="1563541" cy="781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Substrate concentration</a:t>
          </a:r>
        </a:p>
      </dsp:txBody>
      <dsp:txXfrm>
        <a:off x="3787261" y="2003290"/>
        <a:ext cx="1563541" cy="781770"/>
      </dsp:txXfrm>
    </dsp:sp>
    <dsp:sp modelId="{7358403A-4870-4629-AE7E-5C1A770C8181}">
      <dsp:nvSpPr>
        <dsp:cNvPr id="0" name=""/>
        <dsp:cNvSpPr/>
      </dsp:nvSpPr>
      <dsp:spPr>
        <a:xfrm>
          <a:off x="5679146" y="2003290"/>
          <a:ext cx="1563541" cy="781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Effect of temperature</a:t>
          </a:r>
        </a:p>
      </dsp:txBody>
      <dsp:txXfrm>
        <a:off x="5679146" y="2003290"/>
        <a:ext cx="1563541" cy="781770"/>
      </dsp:txXfrm>
    </dsp:sp>
    <dsp:sp modelId="{51D34D70-DAC3-467C-92E1-D8E44ED704A6}">
      <dsp:nvSpPr>
        <dsp:cNvPr id="0" name=""/>
        <dsp:cNvSpPr/>
      </dsp:nvSpPr>
      <dsp:spPr>
        <a:xfrm>
          <a:off x="7571031" y="2003290"/>
          <a:ext cx="1563541" cy="781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Effect of pH</a:t>
          </a:r>
        </a:p>
      </dsp:txBody>
      <dsp:txXfrm>
        <a:off x="7571031" y="2003290"/>
        <a:ext cx="1563541" cy="781770"/>
      </dsp:txXfrm>
    </dsp:sp>
    <dsp:sp modelId="{FBC1E6D3-6138-4564-8C20-6C575791D6E6}">
      <dsp:nvSpPr>
        <dsp:cNvPr id="0" name=""/>
        <dsp:cNvSpPr/>
      </dsp:nvSpPr>
      <dsp:spPr>
        <a:xfrm>
          <a:off x="9462916" y="2003290"/>
          <a:ext cx="1563541" cy="781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Effect of inhibitor </a:t>
          </a:r>
        </a:p>
      </dsp:txBody>
      <dsp:txXfrm>
        <a:off x="9462916" y="2003290"/>
        <a:ext cx="1563541" cy="781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39FFC-AAB2-E547-B359-840B3F787478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C2585-C0F0-7B4B-9065-5D38F0D1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4933B-9C34-2343-A2ED-9413A04C0B69}" type="slidenum">
              <a:rPr lang="x-none" smtClean="0"/>
              <a:pPr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68162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3A0A08-0EFD-4681-9956-9F7CFECC0E0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A52482B-FBC1-49AF-BBBA-A6D500A7E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4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0A08-0EFD-4681-9956-9F7CFECC0E0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82B-FBC1-49AF-BBBA-A6D500A7E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3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3A0A08-0EFD-4681-9956-9F7CFECC0E0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A52482B-FBC1-49AF-BBBA-A6D500A7E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8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0A08-0EFD-4681-9956-9F7CFECC0E0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A52482B-FBC1-49AF-BBBA-A6D500A7E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3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3A0A08-0EFD-4681-9956-9F7CFECC0E0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A52482B-FBC1-49AF-BBBA-A6D500A7E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2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0A08-0EFD-4681-9956-9F7CFECC0E0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82B-FBC1-49AF-BBBA-A6D500A7E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2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0A08-0EFD-4681-9956-9F7CFECC0E0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82B-FBC1-49AF-BBBA-A6D500A7E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0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0A08-0EFD-4681-9956-9F7CFECC0E0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82B-FBC1-49AF-BBBA-A6D500A7E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9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0A08-0EFD-4681-9956-9F7CFECC0E0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82B-FBC1-49AF-BBBA-A6D500A7E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4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3A0A08-0EFD-4681-9956-9F7CFECC0E0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A52482B-FBC1-49AF-BBBA-A6D500A7E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3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0A08-0EFD-4681-9956-9F7CFECC0E0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82B-FBC1-49AF-BBBA-A6D500A7E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6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93A0A08-0EFD-4681-9956-9F7CFECC0E0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A52482B-FBC1-49AF-BBBA-A6D500A7E8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743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Effect of Enzyme Concentration on the Rate of an Enzyme Catalyzed Reaction.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previews.123rf.com/images/olivierl/olivierl0904/olivierl090400012/4606958-Pipette-with-drop-of-liquid-over-test-tubes-for-an-experiment-in-a-science-research-lab-Stock-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2614612"/>
            <a:ext cx="811530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40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6750" y="509588"/>
            <a:ext cx="8229600" cy="1447800"/>
          </a:xfrm>
        </p:spPr>
        <p:txBody>
          <a:bodyPr>
            <a:normAutofit fontScale="90000"/>
          </a:bodyPr>
          <a:lstStyle/>
          <a:p>
            <a:pPr algn="l" eaLnBrk="1" hangingPunct="1"/>
            <a:br>
              <a:rPr lang="en-US" sz="2500" b="1" dirty="0">
                <a:solidFill>
                  <a:srgbClr val="FF0000"/>
                </a:solidFill>
              </a:rPr>
            </a:br>
            <a:r>
              <a:rPr lang="en-US" sz="4000" b="1" dirty="0"/>
              <a:t>Calculations: </a:t>
            </a:r>
            <a:br>
              <a:rPr lang="en-US" sz="4000" b="1" u="sng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endParaRPr lang="ar-SA" sz="2500" b="1" dirty="0">
              <a:solidFill>
                <a:srgbClr val="FF0000"/>
              </a:solidFill>
            </a:endParaRPr>
          </a:p>
        </p:txBody>
      </p:sp>
      <p:sp>
        <p:nvSpPr>
          <p:cNvPr id="10243" name="مستطيل 2"/>
          <p:cNvSpPr>
            <a:spLocks noChangeArrowheads="1"/>
          </p:cNvSpPr>
          <p:nvPr/>
        </p:nvSpPr>
        <p:spPr bwMode="auto">
          <a:xfrm>
            <a:off x="1081088" y="2516207"/>
            <a:ext cx="9601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Velocity (V) </a:t>
            </a:r>
            <a:r>
              <a:rPr lang="en-US" sz="2400" dirty="0"/>
              <a:t>= (A x 10</a:t>
            </a:r>
            <a:r>
              <a:rPr lang="en-US" sz="2400" baseline="30000" dirty="0"/>
              <a:t>6</a:t>
            </a:r>
            <a:r>
              <a:rPr lang="en-US" sz="2400" dirty="0"/>
              <a:t>)  /(E x  time)=       </a:t>
            </a:r>
            <a:r>
              <a:rPr lang="en-US" sz="2400" b="1" dirty="0">
                <a:solidFill>
                  <a:srgbClr val="772399"/>
                </a:solidFill>
              </a:rPr>
              <a:t>µmole of PNP/min      </a:t>
            </a:r>
          </a:p>
          <a:p>
            <a:pPr algn="l">
              <a:lnSpc>
                <a:spcPct val="150000"/>
              </a:lnSpc>
            </a:pPr>
            <a:endParaRPr lang="en-US" sz="2400" b="1" dirty="0">
              <a:solidFill>
                <a:srgbClr val="772399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rgbClr val="772399"/>
                </a:solidFill>
              </a:rPr>
              <a:t>A= absorbance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rgbClr val="772399"/>
                </a:solidFill>
              </a:rPr>
              <a:t>E=  extension coefficient=18.8 x 10</a:t>
            </a:r>
            <a:r>
              <a:rPr lang="en-US" sz="2400" baseline="30000" dirty="0">
                <a:solidFill>
                  <a:srgbClr val="772399"/>
                </a:solidFill>
              </a:rPr>
              <a:t>3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rgbClr val="772399"/>
                </a:solidFill>
              </a:rPr>
              <a:t>Time = 5 min</a:t>
            </a:r>
          </a:p>
          <a:p>
            <a:pPr algn="l"/>
            <a:endParaRPr lang="en-US" sz="3600" dirty="0">
              <a:latin typeface="Calibri" charset="0"/>
            </a:endParaRPr>
          </a:p>
          <a:p>
            <a:pPr algn="l"/>
            <a:endParaRPr lang="ar-SA" sz="36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841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مجموعة 11"/>
          <p:cNvGrpSpPr>
            <a:grpSpLocks/>
          </p:cNvGrpSpPr>
          <p:nvPr/>
        </p:nvGrpSpPr>
        <p:grpSpPr bwMode="auto">
          <a:xfrm>
            <a:off x="3569137" y="1905000"/>
            <a:ext cx="4852868" cy="4136886"/>
            <a:chOff x="1027439" y="1524000"/>
            <a:chExt cx="4677463" cy="3659553"/>
          </a:xfrm>
        </p:grpSpPr>
        <p:cxnSp>
          <p:nvCxnSpPr>
            <p:cNvPr id="3" name="رابط مستقيم 2"/>
            <p:cNvCxnSpPr>
              <a:cxnSpLocks noChangeShapeType="1"/>
            </p:cNvCxnSpPr>
            <p:nvPr/>
          </p:nvCxnSpPr>
          <p:spPr bwMode="auto">
            <a:xfrm rot="5400000">
              <a:off x="496034" y="3009778"/>
              <a:ext cx="29715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رابط مستقيم 4"/>
            <p:cNvCxnSpPr>
              <a:cxnSpLocks noChangeShapeType="1"/>
            </p:cNvCxnSpPr>
            <p:nvPr/>
          </p:nvCxnSpPr>
          <p:spPr bwMode="auto">
            <a:xfrm>
              <a:off x="1981812" y="4495556"/>
              <a:ext cx="36569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رابط مستقيم 6"/>
            <p:cNvCxnSpPr>
              <a:cxnSpLocks noChangeShapeType="1"/>
            </p:cNvCxnSpPr>
            <p:nvPr/>
          </p:nvCxnSpPr>
          <p:spPr bwMode="auto">
            <a:xfrm flipV="1">
              <a:off x="1981812" y="2438217"/>
              <a:ext cx="2667000" cy="205733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95" name="مربع نص 8"/>
            <p:cNvSpPr txBox="1">
              <a:spLocks noChangeArrowheads="1"/>
            </p:cNvSpPr>
            <p:nvPr/>
          </p:nvSpPr>
          <p:spPr bwMode="auto">
            <a:xfrm>
              <a:off x="3169186" y="4557346"/>
              <a:ext cx="2535716" cy="626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000" b="1" dirty="0">
                  <a:solidFill>
                    <a:srgbClr val="772399"/>
                  </a:solidFill>
                  <a:latin typeface="Calibri" charset="0"/>
                </a:rPr>
                <a:t>[E] (ml)</a:t>
              </a:r>
              <a:endParaRPr lang="ar-SA" sz="4000" b="1" dirty="0">
                <a:solidFill>
                  <a:srgbClr val="772399"/>
                </a:solidFill>
                <a:latin typeface="Calibri" charset="0"/>
              </a:endParaRPr>
            </a:p>
          </p:txBody>
        </p:sp>
        <p:sp>
          <p:nvSpPr>
            <p:cNvPr id="12296" name="مستطيل 9"/>
            <p:cNvSpPr>
              <a:spLocks noChangeArrowheads="1"/>
            </p:cNvSpPr>
            <p:nvPr/>
          </p:nvSpPr>
          <p:spPr bwMode="auto">
            <a:xfrm rot="5400000">
              <a:off x="186963" y="2626216"/>
              <a:ext cx="2481913" cy="800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772399"/>
                  </a:solidFill>
                  <a:latin typeface="Calibri" charset="0"/>
                </a:rPr>
                <a:t>Velocity </a:t>
              </a:r>
            </a:p>
            <a:p>
              <a:pPr algn="ctr"/>
              <a:r>
                <a:rPr lang="en-US" sz="2400" b="1" dirty="0">
                  <a:solidFill>
                    <a:srgbClr val="772399"/>
                  </a:solidFill>
                  <a:latin typeface="Calibri" charset="0"/>
                </a:rPr>
                <a:t>(µmole of PNP/min) </a:t>
              </a:r>
              <a:endParaRPr lang="ar-SA" sz="2400" b="1" dirty="0">
                <a:solidFill>
                  <a:srgbClr val="772399"/>
                </a:solidFill>
                <a:latin typeface="Calibri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667000" y="880437"/>
            <a:ext cx="670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215968"/>
                </a:solidFill>
              </a:rPr>
              <a:t>The Effect of Enzyme Concentration on the Rate of an Enzyme Catalyzed Reaction.</a:t>
            </a:r>
            <a:br>
              <a:rPr lang="en-US" sz="2000" b="1" dirty="0">
                <a:solidFill>
                  <a:srgbClr val="215968"/>
                </a:solidFill>
              </a:rPr>
            </a:b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61722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“Linear curve”</a:t>
            </a:r>
          </a:p>
        </p:txBody>
      </p:sp>
    </p:spTree>
    <p:extLst>
      <p:ext uri="{BB962C8B-B14F-4D97-AF65-F5344CB8AC3E}">
        <p14:creationId xmlns:p14="http://schemas.microsoft.com/office/powerpoint/2010/main" val="2486565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3826" y="781878"/>
            <a:ext cx="7556500" cy="1116013"/>
          </a:xfrm>
        </p:spPr>
        <p:txBody>
          <a:bodyPr/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entury Gothic"/>
              </a:rPr>
              <a:t>Discussion: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36104" y="1897891"/>
            <a:ext cx="10747513" cy="4144963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>
                <a:cs typeface="Century Gothic"/>
              </a:rPr>
              <a:t>An introductory statement (In this experiment, we studied the effect of different enzyme concentrations on the rate of acid phosphatase catalyzed reaction.)</a:t>
            </a:r>
          </a:p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>
                <a:cs typeface="Century Gothic"/>
              </a:rPr>
              <a:t>Principle </a:t>
            </a:r>
          </a:p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>
                <a:cs typeface="Century Gothic"/>
              </a:rPr>
              <a:t>Describe the shape of curve you get.</a:t>
            </a:r>
          </a:p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>
                <a:cs typeface="Century Gothic"/>
              </a:rPr>
              <a:t>Comment on the relationship between [E] and the rate of the reaction.</a:t>
            </a:r>
          </a:p>
        </p:txBody>
      </p:sp>
    </p:spTree>
    <p:extLst>
      <p:ext uri="{BB962C8B-B14F-4D97-AF65-F5344CB8AC3E}">
        <p14:creationId xmlns:p14="http://schemas.microsoft.com/office/powerpoint/2010/main" val="667842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Question: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474" y="1981201"/>
            <a:ext cx="8264526" cy="4144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/>
              <a:t>Assuming that there is a large excess of substrate. The rate of reaction will increase with increasing enzyme concentration. </a:t>
            </a:r>
            <a:r>
              <a:rPr lang="en-US" sz="2800" b="1" dirty="0">
                <a:solidFill>
                  <a:srgbClr val="FF0000"/>
                </a:solidFill>
              </a:rPr>
              <a:t>WHY?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6606">
            <a:off x="8278577" y="3752250"/>
            <a:ext cx="2001750" cy="277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7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68914144"/>
              </p:ext>
            </p:extLst>
          </p:nvPr>
        </p:nvGraphicFramePr>
        <p:xfrm>
          <a:off x="442912" y="238646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857250" y="1456814"/>
            <a:ext cx="9804796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800" b="1" dirty="0"/>
              <a:t>In this experiment, we will continue to study acid phosphatase kinetics.</a:t>
            </a:r>
          </a:p>
        </p:txBody>
      </p:sp>
    </p:spTree>
    <p:extLst>
      <p:ext uri="{BB962C8B-B14F-4D97-AF65-F5344CB8AC3E}">
        <p14:creationId xmlns:p14="http://schemas.microsoft.com/office/powerpoint/2010/main" val="44292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752600" y="685800"/>
            <a:ext cx="8458200" cy="322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endParaRPr lang="en-US" sz="2800" dirty="0"/>
          </a:p>
          <a:p>
            <a:pPr algn="just"/>
            <a:r>
              <a:rPr lang="en-US" sz="4000" b="1" dirty="0">
                <a:solidFill>
                  <a:srgbClr val="0070C0"/>
                </a:solidFill>
              </a:rPr>
              <a:t>Objective:</a:t>
            </a:r>
          </a:p>
          <a:p>
            <a:pPr algn="just"/>
            <a:endParaRPr lang="en-US" sz="2800" dirty="0"/>
          </a:p>
          <a:p>
            <a:pPr algn="just">
              <a:lnSpc>
                <a:spcPct val="130000"/>
              </a:lnSpc>
            </a:pPr>
            <a:r>
              <a:rPr lang="en-US" sz="2800" dirty="0"/>
              <a:t>To establish the relationship between enzyme concentration and the rate of an enzyme catalyzed reaction.</a:t>
            </a:r>
          </a:p>
        </p:txBody>
      </p:sp>
    </p:spTree>
    <p:extLst>
      <p:ext uri="{BB962C8B-B14F-4D97-AF65-F5344CB8AC3E}">
        <p14:creationId xmlns:p14="http://schemas.microsoft.com/office/powerpoint/2010/main" val="160881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5775" y="1853341"/>
            <a:ext cx="5819775" cy="4017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The reaction rate will increase as the concentration of enzymes is increased but there must be a </a:t>
            </a:r>
            <a:r>
              <a:rPr lang="en-US" sz="2800" b="1" dirty="0"/>
              <a:t>large excess of substrate </a:t>
            </a:r>
          </a:p>
          <a:p>
            <a:r>
              <a:rPr lang="en-US" sz="2800" dirty="0"/>
              <a:t>This is a </a:t>
            </a:r>
            <a:r>
              <a:rPr lang="en-US" sz="2800" b="1" dirty="0"/>
              <a:t>linear relationship.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The initial rate of reaction </a:t>
            </a:r>
            <a:r>
              <a:rPr lang="en-US" sz="2800" dirty="0"/>
              <a:t>is directly proportional to the enzyme concentration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V </a:t>
            </a:r>
            <a:r>
              <a:rPr lang="el-GR" sz="2800" b="1" dirty="0"/>
              <a:t>α</a:t>
            </a:r>
            <a:r>
              <a:rPr lang="en-US" sz="2800" b="1" dirty="0"/>
              <a:t> [E]</a:t>
            </a:r>
            <a:endParaRPr lang="ar-SA" sz="2800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5" name="Picture 2" descr="http://www.skinnersbiology.co.uk/image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" t="6723" r="54622" b="15965"/>
          <a:stretch>
            <a:fillRect/>
          </a:stretch>
        </p:blipFill>
        <p:spPr bwMode="auto">
          <a:xfrm>
            <a:off x="7115008" y="1410429"/>
            <a:ext cx="4495800" cy="36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62466" y="5257989"/>
            <a:ext cx="4448342" cy="92333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More Enzyme molecule can react with more substrate molecules, so the </a:t>
            </a:r>
            <a:r>
              <a:rPr lang="en-US" b="1" dirty="0">
                <a:solidFill>
                  <a:srgbClr val="FF0000"/>
                </a:solidFill>
              </a:rPr>
              <a:t>initial rate </a:t>
            </a:r>
            <a:r>
              <a:rPr lang="en-US" dirty="0"/>
              <a:t>will increase.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650" y="685800"/>
            <a:ext cx="8129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The effect of enzyme concentration on velocity</a:t>
            </a:r>
          </a:p>
        </p:txBody>
      </p:sp>
    </p:spTree>
    <p:extLst>
      <p:ext uri="{BB962C8B-B14F-4D97-AF65-F5344CB8AC3E}">
        <p14:creationId xmlns:p14="http://schemas.microsoft.com/office/powerpoint/2010/main" val="260336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2872" y="313057"/>
            <a:ext cx="9023350" cy="862013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chemeClr val="accent2">
                    <a:lumMod val="75000"/>
                    <a:lumOff val="25000"/>
                  </a:schemeClr>
                </a:solidFill>
                <a:latin typeface="+mn-lt"/>
                <a:cs typeface="Century Gothic"/>
              </a:rPr>
              <a:t>Principal of the enzyme assay in vitro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99173" y="3657600"/>
            <a:ext cx="9990666" cy="3059289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endParaRPr lang="en-US" sz="24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en-US" dirty="0">
                <a:latin typeface="Rockwell"/>
                <a:cs typeface="Rockwell"/>
              </a:rPr>
              <a:t>Under acid conditions, the enzyme catalyzes the hydrolysis of p-</a:t>
            </a:r>
            <a:r>
              <a:rPr lang="en-US" dirty="0" err="1">
                <a:latin typeface="Rockwell"/>
                <a:cs typeface="Rockwell"/>
              </a:rPr>
              <a:t>nitrophenyl</a:t>
            </a:r>
            <a:r>
              <a:rPr lang="en-US" dirty="0">
                <a:latin typeface="Rockwell"/>
                <a:cs typeface="Rockwell"/>
              </a:rPr>
              <a:t> phosphate (</a:t>
            </a:r>
            <a:r>
              <a:rPr lang="en-US" dirty="0" err="1">
                <a:latin typeface="Rockwell"/>
                <a:cs typeface="Rockwell"/>
              </a:rPr>
              <a:t>pNPP</a:t>
            </a:r>
            <a:r>
              <a:rPr lang="en-US" dirty="0">
                <a:latin typeface="Rockwell"/>
                <a:cs typeface="Rockwell"/>
              </a:rPr>
              <a:t>) to inorganic phosphate and p-</a:t>
            </a:r>
            <a:r>
              <a:rPr lang="en-US" dirty="0" err="1">
                <a:latin typeface="Rockwell"/>
                <a:cs typeface="Rockwell"/>
              </a:rPr>
              <a:t>nitrophenol</a:t>
            </a:r>
            <a:r>
              <a:rPr lang="en-US" dirty="0">
                <a:latin typeface="Rockwell"/>
                <a:cs typeface="Rockwell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en-US" dirty="0">
                <a:latin typeface="Rockwell"/>
                <a:cs typeface="Rockwell"/>
              </a:rPr>
              <a:t>Both p-</a:t>
            </a:r>
            <a:r>
              <a:rPr lang="en-US" dirty="0" err="1">
                <a:latin typeface="Rockwell"/>
                <a:cs typeface="Rockwell"/>
              </a:rPr>
              <a:t>nitrophenyl</a:t>
            </a:r>
            <a:r>
              <a:rPr lang="en-US" dirty="0">
                <a:latin typeface="Rockwell"/>
                <a:cs typeface="Rockwell"/>
              </a:rPr>
              <a:t> phosphate and p-</a:t>
            </a:r>
            <a:r>
              <a:rPr lang="en-US" dirty="0" err="1">
                <a:latin typeface="Rockwell"/>
                <a:cs typeface="Rockwell"/>
              </a:rPr>
              <a:t>nitrophenol</a:t>
            </a:r>
            <a:r>
              <a:rPr lang="en-US" dirty="0">
                <a:latin typeface="Rockwell"/>
                <a:cs typeface="Rockwell"/>
              </a:rPr>
              <a:t> are colorless at acidic pH </a:t>
            </a:r>
            <a:r>
              <a:rPr lang="en-US" dirty="0" err="1">
                <a:latin typeface="Rockwell"/>
                <a:cs typeface="Rockwell"/>
              </a:rPr>
              <a:t>values.</a:t>
            </a:r>
            <a:r>
              <a:rPr lang="en-US" altLang="en-US" dirty="0" err="1">
                <a:latin typeface="Rockwell"/>
                <a:cs typeface="Rockwell"/>
              </a:rPr>
              <a:t>Under</a:t>
            </a:r>
            <a:r>
              <a:rPr lang="en-US" altLang="en-US" dirty="0">
                <a:latin typeface="Rockwell"/>
                <a:cs typeface="Rockwell"/>
              </a:rPr>
              <a:t> </a:t>
            </a:r>
            <a:r>
              <a:rPr lang="en-US" altLang="en-US" b="1" dirty="0">
                <a:solidFill>
                  <a:srgbClr val="660066"/>
                </a:solidFill>
                <a:latin typeface="Rockwell"/>
                <a:cs typeface="Rockwell"/>
              </a:rPr>
              <a:t>alkaline conditions</a:t>
            </a:r>
            <a:r>
              <a:rPr lang="en-US" altLang="en-US" dirty="0">
                <a:latin typeface="Rockwell"/>
                <a:cs typeface="Rockwell"/>
              </a:rPr>
              <a:t>, p-</a:t>
            </a:r>
            <a:r>
              <a:rPr lang="en-US" altLang="en-US" dirty="0" err="1">
                <a:latin typeface="Rockwell"/>
                <a:cs typeface="Rockwell"/>
              </a:rPr>
              <a:t>nitrophenol</a:t>
            </a:r>
            <a:r>
              <a:rPr lang="en-US" altLang="en-US" dirty="0">
                <a:latin typeface="Rockwell"/>
                <a:cs typeface="Rockwell"/>
              </a:rPr>
              <a:t> is converted to a </a:t>
            </a:r>
            <a:r>
              <a:rPr lang="en-US" altLang="en-US" dirty="0">
                <a:solidFill>
                  <a:srgbClr val="E4CB3F"/>
                </a:solidFill>
                <a:latin typeface="Rockwell"/>
                <a:cs typeface="Rockwell"/>
              </a:rPr>
              <a:t>p-</a:t>
            </a:r>
            <a:r>
              <a:rPr lang="en-US" altLang="en-US" dirty="0" err="1">
                <a:solidFill>
                  <a:srgbClr val="E4CB3F"/>
                </a:solidFill>
                <a:latin typeface="Rockwell"/>
                <a:cs typeface="Rockwell"/>
              </a:rPr>
              <a:t>nitrophenolate</a:t>
            </a:r>
            <a:r>
              <a:rPr lang="en-US" altLang="en-US" dirty="0">
                <a:solidFill>
                  <a:srgbClr val="E4CB3F"/>
                </a:solidFill>
                <a:latin typeface="Rockwell"/>
                <a:cs typeface="Rockwell"/>
              </a:rPr>
              <a:t> </a:t>
            </a:r>
            <a:r>
              <a:rPr lang="en-US" altLang="en-US" dirty="0">
                <a:latin typeface="Rockwell"/>
                <a:cs typeface="Rockwell"/>
              </a:rPr>
              <a:t>(yellow color) </a:t>
            </a:r>
            <a:r>
              <a:rPr lang="en-US" dirty="0">
                <a:latin typeface="Rockwell"/>
                <a:cs typeface="Rockwell"/>
              </a:rPr>
              <a:t>and concentration can be measured at 405 nm.</a:t>
            </a:r>
          </a:p>
          <a:p>
            <a:pPr marL="173736" lvl="1" indent="0" algn="just">
              <a:lnSpc>
                <a:spcPct val="130000"/>
              </a:lnSpc>
              <a:buNone/>
            </a:pPr>
            <a:endParaRPr lang="en-US" sz="2000" b="1" i="1" u="sng" dirty="0">
              <a:solidFill>
                <a:srgbClr val="660066"/>
              </a:solidFill>
              <a:latin typeface="Century Gothic"/>
              <a:cs typeface="Century Gothic"/>
            </a:endParaRPr>
          </a:p>
          <a:p>
            <a:endParaRPr lang="en-US" altLang="en-US" sz="2400" dirty="0">
              <a:latin typeface="Century Gothic"/>
              <a:cs typeface="Century Gothic"/>
            </a:endParaRPr>
          </a:p>
        </p:txBody>
      </p:sp>
      <p:pic>
        <p:nvPicPr>
          <p:cNvPr id="4" name="Picture 2" descr="http://www.bio.mtu.edu/campbell/bl482/lectures/lec2/482pnp1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7259" r="-43" b="51608"/>
          <a:stretch>
            <a:fillRect/>
          </a:stretch>
        </p:blipFill>
        <p:spPr bwMode="auto">
          <a:xfrm>
            <a:off x="2685777" y="1793315"/>
            <a:ext cx="2876823" cy="17032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http://www.bio.mtu.edu/campbell/bl482/lectures/lec2/482pnp1.gi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t="58069" r="-464" b="-171"/>
          <a:stretch/>
        </p:blipFill>
        <p:spPr bwMode="auto">
          <a:xfrm>
            <a:off x="6399306" y="1789332"/>
            <a:ext cx="2864224" cy="17525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375162" y="1143001"/>
            <a:ext cx="4154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accent2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1" y="1143001"/>
            <a:ext cx="36928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B050D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9982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4572000" y="1722780"/>
            <a:ext cx="795662" cy="3594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3810000" y="1722780"/>
            <a:ext cx="795662" cy="3594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5486400" y="1722780"/>
            <a:ext cx="795662" cy="3594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6324600" y="1722780"/>
            <a:ext cx="795662" cy="3594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7239000" y="1722780"/>
            <a:ext cx="795662" cy="3594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8077200" y="1722780"/>
            <a:ext cx="795662" cy="3594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8991600" y="1722780"/>
            <a:ext cx="795662" cy="35941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51535" r="10770" b="16393"/>
          <a:stretch/>
        </p:blipFill>
        <p:spPr>
          <a:xfrm>
            <a:off x="9845877" y="1722780"/>
            <a:ext cx="795662" cy="35941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16200000">
            <a:off x="3629055" y="197992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Blank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1" y="1951381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7001" y="1951381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38801" y="1951381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29601" y="1951381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15201" y="1951381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67801" y="1951381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058401" y="1951381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</a:t>
            </a:r>
          </a:p>
        </p:txBody>
      </p:sp>
      <p:sp>
        <p:nvSpPr>
          <p:cNvPr id="22" name="Freeform 21"/>
          <p:cNvSpPr/>
          <p:nvPr/>
        </p:nvSpPr>
        <p:spPr>
          <a:xfrm rot="10800000">
            <a:off x="4114800" y="4846978"/>
            <a:ext cx="6147078" cy="719201"/>
          </a:xfrm>
          <a:custGeom>
            <a:avLst/>
            <a:gdLst>
              <a:gd name="connsiteX0" fmla="*/ 0 w 6832879"/>
              <a:gd name="connsiteY0" fmla="*/ 546551 h 643001"/>
              <a:gd name="connsiteX1" fmla="*/ 0 w 6832879"/>
              <a:gd name="connsiteY1" fmla="*/ 0 h 643001"/>
              <a:gd name="connsiteX2" fmla="*/ 6832879 w 6832879"/>
              <a:gd name="connsiteY2" fmla="*/ 48225 h 643001"/>
              <a:gd name="connsiteX3" fmla="*/ 6832879 w 6832879"/>
              <a:gd name="connsiteY3" fmla="*/ 643001 h 643001"/>
              <a:gd name="connsiteX4" fmla="*/ 6832879 w 6832879"/>
              <a:gd name="connsiteY4" fmla="*/ 643001 h 64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2879" h="643001">
                <a:moveTo>
                  <a:pt x="0" y="546551"/>
                </a:moveTo>
                <a:lnTo>
                  <a:pt x="0" y="0"/>
                </a:lnTo>
                <a:lnTo>
                  <a:pt x="6832879" y="48225"/>
                </a:lnTo>
                <a:lnTo>
                  <a:pt x="6832879" y="643001"/>
                </a:lnTo>
                <a:lnTo>
                  <a:pt x="6832879" y="643001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740164" y="5532780"/>
            <a:ext cx="6934200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All the factors that affect enzyme kinetics are constant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except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enzyme concentration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where it varies in each tube</a:t>
            </a:r>
          </a:p>
          <a:p>
            <a:pPr algn="ctr">
              <a:lnSpc>
                <a:spcPct val="140000"/>
              </a:lnSpc>
            </a:pPr>
            <a:r>
              <a:rPr lang="en-US" b="1" dirty="0">
                <a:latin typeface="Rockwell"/>
                <a:cs typeface="Rockwell"/>
              </a:rPr>
              <a:t>Time = 5 min       pH= 5.7         Temp= 37 </a:t>
            </a:r>
            <a:r>
              <a:rPr lang="en-US" b="1" baseline="30000" dirty="0" err="1">
                <a:latin typeface="Rockwell"/>
                <a:cs typeface="Rockwell"/>
              </a:rPr>
              <a:t>o</a:t>
            </a:r>
            <a:r>
              <a:rPr lang="en-US" b="1" dirty="0" err="1">
                <a:latin typeface="Rockwell"/>
                <a:cs typeface="Rockwell"/>
              </a:rPr>
              <a:t>C</a:t>
            </a:r>
            <a:r>
              <a:rPr lang="en-US" b="1" dirty="0">
                <a:latin typeface="Rockwell"/>
                <a:cs typeface="Rockwell"/>
              </a:rPr>
              <a:t>     [S] = 0.05M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Rockwell"/>
              <a:cs typeface="Rockwel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0461" y="2362708"/>
            <a:ext cx="1915383" cy="2123658"/>
          </a:xfrm>
          <a:prstGeom prst="rect">
            <a:avLst/>
          </a:prstGeom>
          <a:ln>
            <a:solidFill>
              <a:schemeClr val="tx1"/>
            </a:solidFill>
          </a:ln>
          <a:effectLst>
            <a:glow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b="1" dirty="0">
                <a:latin typeface="Rockwell"/>
                <a:cs typeface="Rockwell"/>
              </a:rPr>
              <a:t>Add to each tube: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>
                <a:latin typeface="Rockwell"/>
                <a:cs typeface="Rockwell"/>
              </a:rPr>
              <a:t>0.5 ml of buffer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>
                <a:latin typeface="Rockwell"/>
                <a:cs typeface="Rockwell"/>
              </a:rPr>
              <a:t>0.5 ml of </a:t>
            </a:r>
            <a:r>
              <a:rPr lang="en-US" sz="1600" dirty="0" err="1">
                <a:latin typeface="Rockwell"/>
                <a:cs typeface="Rockwell"/>
              </a:rPr>
              <a:t>pNPP</a:t>
            </a:r>
            <a:endParaRPr lang="en-US" sz="1600" dirty="0">
              <a:latin typeface="Rockwell"/>
              <a:cs typeface="Rockwell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>
                <a:latin typeface="Rockwell"/>
                <a:cs typeface="Rockwell"/>
              </a:rPr>
              <a:t>0.5 ml MgCl</a:t>
            </a:r>
            <a:r>
              <a:rPr lang="en-US" sz="1600" baseline="-25000" dirty="0">
                <a:latin typeface="Rockwell"/>
                <a:cs typeface="Rockwell"/>
              </a:rPr>
              <a:t>2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baseline="-25000" dirty="0">
                <a:latin typeface="Rockwell"/>
                <a:cs typeface="Rockwell"/>
              </a:rPr>
              <a:t>Water</a:t>
            </a:r>
            <a:endParaRPr lang="en-US" sz="2400" dirty="0">
              <a:latin typeface="Rockwell"/>
              <a:cs typeface="Rockwel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84578" y="591234"/>
            <a:ext cx="21746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  <a:lumOff val="25000"/>
                  </a:schemeClr>
                </a:solidFill>
                <a:latin typeface="Rockwell"/>
                <a:cs typeface="Rockwell"/>
              </a:rPr>
              <a:t>Method: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00460" y="4923653"/>
            <a:ext cx="2536165" cy="1615827"/>
          </a:xfrm>
          <a:prstGeom prst="rect">
            <a:avLst/>
          </a:prstGeom>
          <a:ln>
            <a:solidFill>
              <a:schemeClr val="tx1"/>
            </a:solidFill>
          </a:ln>
          <a:effectLst>
            <a:glow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rgbClr val="FF0000"/>
                </a:solidFill>
                <a:latin typeface="Rockwell"/>
                <a:cs typeface="Rockwell"/>
              </a:rPr>
              <a:t>PS:  </a:t>
            </a:r>
            <a:r>
              <a:rPr lang="en-US" sz="1600" dirty="0">
                <a:latin typeface="Rockwell"/>
                <a:cs typeface="Rockwell"/>
              </a:rPr>
              <a:t>Water volume will differ in each tube since each tube </a:t>
            </a:r>
            <a:r>
              <a:rPr lang="en-US" sz="1600">
                <a:latin typeface="Rockwell"/>
                <a:cs typeface="Rockwell"/>
              </a:rPr>
              <a:t>have different </a:t>
            </a:r>
            <a:r>
              <a:rPr lang="en-US" sz="1600" dirty="0">
                <a:latin typeface="Rockwell"/>
                <a:cs typeface="Rockwell"/>
              </a:rPr>
              <a:t>[E]</a:t>
            </a:r>
            <a:r>
              <a:rPr lang="en-US" dirty="0">
                <a:latin typeface="Rockwell"/>
                <a:cs typeface="Rockwell"/>
              </a:rPr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 rot="16200000">
            <a:off x="3128234" y="354754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Rockwell"/>
                <a:cs typeface="Rockwell"/>
              </a:rPr>
              <a:t>5.5 ml of dis. H</a:t>
            </a:r>
            <a:r>
              <a:rPr lang="en-US" baseline="-25000" dirty="0">
                <a:latin typeface="Rockwell"/>
                <a:cs typeface="Rockwell"/>
              </a:rPr>
              <a:t>2</a:t>
            </a:r>
            <a:r>
              <a:rPr lang="en-US" dirty="0">
                <a:latin typeface="Rockwell"/>
                <a:cs typeface="Rockwell"/>
              </a:rPr>
              <a:t>O</a:t>
            </a:r>
          </a:p>
        </p:txBody>
      </p:sp>
      <p:sp>
        <p:nvSpPr>
          <p:cNvPr id="36" name="TextBox 35"/>
          <p:cNvSpPr txBox="1"/>
          <p:nvPr/>
        </p:nvSpPr>
        <p:spPr>
          <a:xfrm rot="16200000">
            <a:off x="3890234" y="354754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Rockwell"/>
                <a:cs typeface="Rockwell"/>
              </a:rPr>
              <a:t>5.3 ml of dis. H</a:t>
            </a:r>
            <a:r>
              <a:rPr lang="en-US" baseline="-25000" dirty="0">
                <a:latin typeface="Rockwell"/>
                <a:cs typeface="Rockwell"/>
              </a:rPr>
              <a:t>2</a:t>
            </a:r>
            <a:r>
              <a:rPr lang="en-US" dirty="0">
                <a:latin typeface="Rockwell"/>
                <a:cs typeface="Rockwell"/>
              </a:rPr>
              <a:t>O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4880834" y="354754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Rockwell"/>
                <a:cs typeface="Rockwell"/>
              </a:rPr>
              <a:t>5.2 ml of dis. H</a:t>
            </a:r>
            <a:r>
              <a:rPr lang="en-US" baseline="-25000" dirty="0">
                <a:latin typeface="Rockwell"/>
                <a:cs typeface="Rockwell"/>
              </a:rPr>
              <a:t>2</a:t>
            </a:r>
            <a:r>
              <a:rPr lang="en-US" dirty="0">
                <a:latin typeface="Rockwell"/>
                <a:cs typeface="Rockwell"/>
              </a:rPr>
              <a:t>O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5642834" y="354754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Rockwell"/>
                <a:cs typeface="Rockwell"/>
              </a:rPr>
              <a:t>5.1 ml of dis. H</a:t>
            </a:r>
            <a:r>
              <a:rPr lang="en-US" baseline="-25000" dirty="0">
                <a:latin typeface="Rockwell"/>
                <a:cs typeface="Rockwell"/>
              </a:rPr>
              <a:t>2</a:t>
            </a:r>
            <a:r>
              <a:rPr lang="en-US" dirty="0">
                <a:latin typeface="Rockwell"/>
                <a:cs typeface="Rockwell"/>
              </a:rPr>
              <a:t>O</a:t>
            </a:r>
          </a:p>
        </p:txBody>
      </p:sp>
      <p:sp>
        <p:nvSpPr>
          <p:cNvPr id="39" name="TextBox 38"/>
          <p:cNvSpPr txBox="1"/>
          <p:nvPr/>
        </p:nvSpPr>
        <p:spPr>
          <a:xfrm rot="16200000">
            <a:off x="6633434" y="354754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Rockwell"/>
                <a:cs typeface="Rockwell"/>
              </a:rPr>
              <a:t>5  ml of dis. H</a:t>
            </a:r>
            <a:r>
              <a:rPr lang="en-US" baseline="-25000" dirty="0">
                <a:latin typeface="Rockwell"/>
                <a:cs typeface="Rockwell"/>
              </a:rPr>
              <a:t>2</a:t>
            </a:r>
            <a:r>
              <a:rPr lang="en-US" dirty="0">
                <a:latin typeface="Rockwell"/>
                <a:cs typeface="Rockwell"/>
              </a:rPr>
              <a:t>O</a:t>
            </a:r>
          </a:p>
        </p:txBody>
      </p:sp>
      <p:sp>
        <p:nvSpPr>
          <p:cNvPr id="40" name="TextBox 39"/>
          <p:cNvSpPr txBox="1"/>
          <p:nvPr/>
        </p:nvSpPr>
        <p:spPr>
          <a:xfrm rot="16200000">
            <a:off x="7471634" y="354754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Rockwell"/>
                <a:cs typeface="Rockwell"/>
              </a:rPr>
              <a:t>4.9 ml of dis. H</a:t>
            </a:r>
            <a:r>
              <a:rPr lang="en-US" baseline="-25000" dirty="0">
                <a:latin typeface="Rockwell"/>
                <a:cs typeface="Rockwell"/>
              </a:rPr>
              <a:t>2</a:t>
            </a:r>
            <a:r>
              <a:rPr lang="en-US" dirty="0">
                <a:latin typeface="Rockwell"/>
                <a:cs typeface="Rockwell"/>
              </a:rPr>
              <a:t>O</a:t>
            </a:r>
          </a:p>
        </p:txBody>
      </p:sp>
      <p:sp>
        <p:nvSpPr>
          <p:cNvPr id="41" name="TextBox 40"/>
          <p:cNvSpPr txBox="1"/>
          <p:nvPr/>
        </p:nvSpPr>
        <p:spPr>
          <a:xfrm rot="16200000">
            <a:off x="8386034" y="362374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Rockwell"/>
                <a:cs typeface="Rockwell"/>
              </a:rPr>
              <a:t>4.7 ml of dis. H</a:t>
            </a:r>
            <a:r>
              <a:rPr lang="en-US" baseline="-25000" dirty="0">
                <a:latin typeface="Rockwell"/>
                <a:cs typeface="Rockwell"/>
              </a:rPr>
              <a:t>2</a:t>
            </a:r>
            <a:r>
              <a:rPr lang="en-US" dirty="0">
                <a:latin typeface="Rockwell"/>
                <a:cs typeface="Rockwell"/>
              </a:rPr>
              <a:t>O</a:t>
            </a:r>
          </a:p>
        </p:txBody>
      </p:sp>
      <p:sp>
        <p:nvSpPr>
          <p:cNvPr id="42" name="TextBox 41"/>
          <p:cNvSpPr txBox="1"/>
          <p:nvPr/>
        </p:nvSpPr>
        <p:spPr>
          <a:xfrm rot="16200000">
            <a:off x="9224234" y="362374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Rockwell"/>
                <a:cs typeface="Rockwell"/>
              </a:rPr>
              <a:t>4.5 ml of dis. H</a:t>
            </a:r>
            <a:r>
              <a:rPr lang="en-US" baseline="-25000" dirty="0">
                <a:latin typeface="Rockwell"/>
                <a:cs typeface="Rockwell"/>
              </a:rPr>
              <a:t>2</a:t>
            </a:r>
            <a:r>
              <a:rPr lang="en-US" dirty="0">
                <a:latin typeface="Rockwell"/>
                <a:cs typeface="Rockwell"/>
              </a:rPr>
              <a:t>O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3572313" y="2908008"/>
            <a:ext cx="1667688" cy="1878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dirty="0">
                <a:latin typeface="Century Gothic"/>
                <a:cs typeface="Century Gothic"/>
              </a:rPr>
              <a:t>Place in a water bath maintained at 37 ºC for 5 minutes.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3724713" y="3060408"/>
            <a:ext cx="1667688" cy="1878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dirty="0">
                <a:latin typeface="Century Gothic"/>
                <a:cs typeface="Century Gothic"/>
              </a:rPr>
              <a:t>Place in a water bath maintained at 37 ºC for 5 minutes.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3877113" y="3212808"/>
            <a:ext cx="1667688" cy="1878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dirty="0">
                <a:latin typeface="Century Gothic"/>
                <a:cs typeface="Century Gothic"/>
              </a:rPr>
              <a:t>Place in a water bath maintained at 37 ºC for 5 minutes.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4029513" y="3365208"/>
            <a:ext cx="1667688" cy="1878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dirty="0">
                <a:latin typeface="Century Gothic"/>
                <a:cs typeface="Century Gothic"/>
              </a:rPr>
              <a:t>Place in a water bath maintained at 37 ºC for 5 minutes.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82143" y="748098"/>
            <a:ext cx="8328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Rockwell"/>
                <a:cs typeface="Rockwell"/>
              </a:rPr>
              <a:t>We want to see the effect of enzyme concentration on the velocity, so every tube will have different enzyme concentration (dilution) </a:t>
            </a:r>
          </a:p>
          <a:p>
            <a:pPr algn="ctr"/>
            <a:r>
              <a:rPr lang="en-US" b="1" dirty="0">
                <a:latin typeface="Rockwell"/>
                <a:cs typeface="Rockwell"/>
              </a:rPr>
              <a:t>Place in a water bath maintained at 37 ºC for 5 minutes. </a:t>
            </a:r>
          </a:p>
        </p:txBody>
      </p:sp>
    </p:spTree>
    <p:extLst>
      <p:ext uri="{BB962C8B-B14F-4D97-AF65-F5344CB8AC3E}">
        <p14:creationId xmlns:p14="http://schemas.microsoft.com/office/powerpoint/2010/main" val="1324607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4038600" y="838200"/>
            <a:ext cx="795662" cy="3594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4876800" y="838200"/>
            <a:ext cx="795662" cy="3594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5715000" y="838200"/>
            <a:ext cx="795662" cy="3594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6553200" y="838200"/>
            <a:ext cx="795662" cy="3594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7391400" y="838200"/>
            <a:ext cx="795662" cy="3594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8229600" y="838200"/>
            <a:ext cx="795662" cy="3594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9067800" y="838200"/>
            <a:ext cx="795662" cy="35941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51535" r="10770" b="16393"/>
          <a:stretch/>
        </p:blipFill>
        <p:spPr>
          <a:xfrm>
            <a:off x="9872338" y="838200"/>
            <a:ext cx="795662" cy="35941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16200000">
            <a:off x="3857655" y="109534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Blank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7401" y="1143001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29201" y="1143001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05601" y="1143001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82001" y="1143001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43801" y="1143001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058401" y="1143001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220201" y="1143001"/>
            <a:ext cx="45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3356834" y="28153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ckwell"/>
                <a:cs typeface="Rockwell"/>
              </a:rPr>
              <a:t>0</a:t>
            </a:r>
            <a:r>
              <a:rPr lang="en-US" dirty="0">
                <a:latin typeface="Rockwell"/>
                <a:cs typeface="Rockwell"/>
              </a:rPr>
              <a:t>  ml of Enzyme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5947634" y="28915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ckwell"/>
                <a:cs typeface="Rockwell"/>
              </a:rPr>
              <a:t>0.4</a:t>
            </a:r>
            <a:r>
              <a:rPr lang="en-US" dirty="0">
                <a:latin typeface="Rockwell"/>
                <a:cs typeface="Rockwell"/>
              </a:rPr>
              <a:t>  ml of Enzyme</a:t>
            </a:r>
          </a:p>
        </p:txBody>
      </p:sp>
      <p:sp>
        <p:nvSpPr>
          <p:cNvPr id="26" name="TextBox 25"/>
          <p:cNvSpPr txBox="1"/>
          <p:nvPr/>
        </p:nvSpPr>
        <p:spPr>
          <a:xfrm rot="16200000">
            <a:off x="6785834" y="28915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ckwell"/>
                <a:cs typeface="Rockwell"/>
              </a:rPr>
              <a:t>0.5</a:t>
            </a:r>
            <a:r>
              <a:rPr lang="en-US" dirty="0">
                <a:latin typeface="Rockwell"/>
                <a:cs typeface="Rockwell"/>
              </a:rPr>
              <a:t>  ml of Enzyme</a:t>
            </a:r>
          </a:p>
        </p:txBody>
      </p:sp>
      <p:sp>
        <p:nvSpPr>
          <p:cNvPr id="27" name="TextBox 26"/>
          <p:cNvSpPr txBox="1"/>
          <p:nvPr/>
        </p:nvSpPr>
        <p:spPr>
          <a:xfrm rot="16200000">
            <a:off x="7624034" y="28153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ckwell"/>
                <a:cs typeface="Rockwell"/>
              </a:rPr>
              <a:t>0.6</a:t>
            </a:r>
            <a:r>
              <a:rPr lang="en-US" dirty="0">
                <a:latin typeface="Rockwell"/>
                <a:cs typeface="Rockwell"/>
              </a:rPr>
              <a:t>  ml of Enzyme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8386034" y="28915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ckwell"/>
                <a:cs typeface="Rockwell"/>
              </a:rPr>
              <a:t>0.8</a:t>
            </a:r>
            <a:r>
              <a:rPr lang="en-US" dirty="0">
                <a:latin typeface="Rockwell"/>
                <a:cs typeface="Rockwell"/>
              </a:rPr>
              <a:t>  ml of Enzyme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9224234" y="28915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ckwell"/>
                <a:cs typeface="Rockwell"/>
              </a:rPr>
              <a:t>1</a:t>
            </a:r>
            <a:r>
              <a:rPr lang="en-US" dirty="0">
                <a:latin typeface="Rockwell"/>
                <a:cs typeface="Rockwell"/>
              </a:rPr>
              <a:t> ml of Enzyme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4195034" y="29677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ckwell"/>
                <a:cs typeface="Rockwell"/>
              </a:rPr>
              <a:t>0.2 </a:t>
            </a:r>
            <a:r>
              <a:rPr lang="en-US" dirty="0">
                <a:latin typeface="Rockwell"/>
                <a:cs typeface="Rockwell"/>
              </a:rPr>
              <a:t> ml of Enzyme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5109434" y="2967766"/>
            <a:ext cx="203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ckwell"/>
                <a:cs typeface="Rockwell"/>
              </a:rPr>
              <a:t>0.3</a:t>
            </a:r>
            <a:r>
              <a:rPr lang="en-US" dirty="0">
                <a:latin typeface="Rockwell"/>
                <a:cs typeface="Rockwell"/>
              </a:rPr>
              <a:t>  ml of Enzyme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43200" y="0"/>
            <a:ext cx="8229600" cy="75713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b="1" dirty="0">
                <a:solidFill>
                  <a:srgbClr val="008000"/>
                </a:solidFill>
                <a:latin typeface="Rockwell"/>
                <a:cs typeface="Rockwell"/>
              </a:rPr>
              <a:t>To start the reaction </a:t>
            </a:r>
            <a:r>
              <a:rPr lang="en-US" dirty="0">
                <a:latin typeface="Rockwell"/>
                <a:cs typeface="Rockwell"/>
              </a:rPr>
              <a:t>add the corresponding enzyme volume to each tube </a:t>
            </a:r>
          </a:p>
          <a:p>
            <a:pPr algn="l"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  <a:latin typeface="Rockwell"/>
                <a:cs typeface="Rockwell"/>
              </a:rPr>
              <a:t>To stop the reaction </a:t>
            </a:r>
            <a:r>
              <a:rPr lang="en-US" b="1" dirty="0">
                <a:latin typeface="Rockwell"/>
                <a:cs typeface="Rockwell"/>
                <a:sym typeface="Wingdings"/>
              </a:rPr>
              <a:t> </a:t>
            </a:r>
            <a:r>
              <a:rPr lang="en-US" b="1" dirty="0">
                <a:latin typeface="Rockwell"/>
                <a:cs typeface="Rockwell"/>
              </a:rPr>
              <a:t> </a:t>
            </a:r>
            <a:r>
              <a:rPr lang="en-US" dirty="0">
                <a:latin typeface="Rockwell"/>
                <a:cs typeface="Rockwell"/>
              </a:rPr>
              <a:t>add </a:t>
            </a:r>
            <a:r>
              <a:rPr lang="en-US" b="1" dirty="0">
                <a:latin typeface="Rockwell"/>
                <a:cs typeface="Rockwell"/>
              </a:rPr>
              <a:t>0.5ml of KOH</a:t>
            </a:r>
            <a:r>
              <a:rPr lang="en-US" dirty="0">
                <a:latin typeface="Rockwell"/>
                <a:cs typeface="Rockwell"/>
              </a:rPr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6518" y="1758087"/>
            <a:ext cx="3154033" cy="1754326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en-US" dirty="0">
                <a:latin typeface="Rockwell"/>
                <a:cs typeface="Rockwell"/>
              </a:rPr>
              <a:t>All additions f </a:t>
            </a:r>
            <a:r>
              <a:rPr lang="en-US" dirty="0">
                <a:solidFill>
                  <a:srgbClr val="008000"/>
                </a:solidFill>
                <a:latin typeface="Rockwell"/>
                <a:cs typeface="Rockwell"/>
              </a:rPr>
              <a:t>E</a:t>
            </a:r>
            <a:r>
              <a:rPr lang="en-US" dirty="0">
                <a:latin typeface="Rockwell"/>
                <a:cs typeface="Rockwell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Rockwell"/>
                <a:cs typeface="Rockwell"/>
              </a:rPr>
              <a:t>KOH</a:t>
            </a:r>
            <a:r>
              <a:rPr lang="en-US" dirty="0">
                <a:latin typeface="Rockwell"/>
                <a:cs typeface="Rockwell"/>
              </a:rPr>
              <a:t> must be in 37 </a:t>
            </a:r>
            <a:r>
              <a:rPr lang="en-US" baseline="30000" dirty="0">
                <a:latin typeface="Rockwell"/>
                <a:cs typeface="Rockwell"/>
              </a:rPr>
              <a:t>0</a:t>
            </a:r>
            <a:r>
              <a:rPr lang="en-US" dirty="0">
                <a:latin typeface="Rockwell"/>
                <a:cs typeface="Rockwell"/>
              </a:rPr>
              <a:t>C water bath  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dirty="0"/>
              <a:t>Note that the blank do not contain any enzyme</a:t>
            </a:r>
          </a:p>
          <a:p>
            <a:pPr algn="just"/>
            <a:endParaRPr lang="en-US" dirty="0">
              <a:latin typeface="Rockwell"/>
              <a:cs typeface="Rockwell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38147"/>
              </p:ext>
            </p:extLst>
          </p:nvPr>
        </p:nvGraphicFramePr>
        <p:xfrm>
          <a:off x="3199080" y="4730064"/>
          <a:ext cx="7848600" cy="73660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177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1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48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48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78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2742">
                <a:tc>
                  <a:txBody>
                    <a:bodyPr/>
                    <a:lstStyle/>
                    <a:p>
                      <a:r>
                        <a:rPr lang="en-US" sz="1800" dirty="0"/>
                        <a:t>Start at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Stop at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17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1551633" y="5791200"/>
            <a:ext cx="9116367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en-US" dirty="0">
                <a:latin typeface="Rockwell"/>
                <a:cs typeface="Rockwell"/>
              </a:rPr>
              <a:t>After all the reactions have been terminated, determine the absorbance at </a:t>
            </a:r>
            <a:r>
              <a:rPr lang="en-US" b="1" u="sng" dirty="0">
                <a:latin typeface="Rockwell"/>
                <a:cs typeface="Rockwell"/>
              </a:rPr>
              <a:t>405 nm</a:t>
            </a:r>
            <a:r>
              <a:rPr lang="en-US" dirty="0">
                <a:latin typeface="Rockwell"/>
                <a:cs typeface="Rockwell"/>
              </a:rPr>
              <a:t> for each sample against blank.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alphaModFix amt="42000"/>
          </a:blip>
          <a:stretch>
            <a:fillRect/>
          </a:stretch>
        </p:blipFill>
        <p:spPr>
          <a:xfrm>
            <a:off x="5334000" y="5715001"/>
            <a:ext cx="898274" cy="77376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66293">
            <a:off x="1794993" y="4228697"/>
            <a:ext cx="1209295" cy="124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9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18" y="849656"/>
            <a:ext cx="8919882" cy="600834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0000"/>
              </a:lnSpc>
              <a:buNone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0" indent="0" algn="just">
              <a:lnSpc>
                <a:spcPct val="130000"/>
              </a:lnSpc>
              <a:buNone/>
            </a:pPr>
            <a:endParaRPr lang="en-US" sz="2000" dirty="0">
              <a:latin typeface="Century Gothic"/>
              <a:cs typeface="Century Gothic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en-US" sz="2000" b="1" dirty="0">
                <a:latin typeface="Century Gothic"/>
                <a:cs typeface="Century Gothic"/>
              </a:rPr>
              <a:t>       </a:t>
            </a: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</a:pPr>
            <a:endParaRPr lang="en-US" sz="2000" dirty="0">
              <a:latin typeface="Century Gothic"/>
              <a:cs typeface="Century Gothic"/>
            </a:endParaRPr>
          </a:p>
          <a:p>
            <a:pPr marL="0" indent="0" algn="just">
              <a:lnSpc>
                <a:spcPct val="130000"/>
              </a:lnSpc>
              <a:buNone/>
            </a:pPr>
            <a:endParaRPr lang="en-US" sz="2000" dirty="0">
              <a:latin typeface="Century Gothic"/>
              <a:cs typeface="Century Gothic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905000" y="1835151"/>
          <a:ext cx="3600450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5905500" imgH="6502400" progId="Word.Document.12">
                  <p:embed/>
                </p:oleObj>
              </mc:Choice>
              <mc:Fallback>
                <p:oleObj name="Document" r:id="rId3" imgW="5905500" imgH="6502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1835151"/>
                        <a:ext cx="3600450" cy="451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rved Left Arrow 7"/>
          <p:cNvSpPr/>
          <p:nvPr/>
        </p:nvSpPr>
        <p:spPr>
          <a:xfrm rot="2813400">
            <a:off x="5831905" y="2231518"/>
            <a:ext cx="2053287" cy="2672003"/>
          </a:xfrm>
          <a:prstGeom prst="curvedLeftArrow">
            <a:avLst>
              <a:gd name="adj1" fmla="val 23805"/>
              <a:gd name="adj2" fmla="val 50000"/>
              <a:gd name="adj3" fmla="val 305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77200" y="2438401"/>
            <a:ext cx="2209800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rgbClr val="0000FF"/>
                </a:solidFill>
                <a:latin typeface="Rockwell"/>
                <a:cs typeface="Rockwell"/>
              </a:rPr>
              <a:t>To convert the time table to an easier way try the following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813786">
            <a:off x="7297560" y="4338423"/>
            <a:ext cx="2122097" cy="2237356"/>
          </a:xfrm>
          <a:prstGeom prst="rect">
            <a:avLst/>
          </a:prstGeom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6949"/>
              </p:ext>
            </p:extLst>
          </p:nvPr>
        </p:nvGraphicFramePr>
        <p:xfrm>
          <a:off x="2275332" y="583302"/>
          <a:ext cx="6906768" cy="1102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177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3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8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48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78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2742">
                <a:tc>
                  <a:txBody>
                    <a:bodyPr/>
                    <a:lstStyle/>
                    <a:p>
                      <a:r>
                        <a:rPr lang="en-US" sz="1800" dirty="0"/>
                        <a:t>Tube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742">
                <a:tc>
                  <a:txBody>
                    <a:bodyPr/>
                    <a:lstStyle/>
                    <a:p>
                      <a:r>
                        <a:rPr lang="en-US" sz="1800" dirty="0"/>
                        <a:t>Start at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Stop at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17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57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831107"/>
              </p:ext>
            </p:extLst>
          </p:nvPr>
        </p:nvGraphicFramePr>
        <p:xfrm>
          <a:off x="1905000" y="1706564"/>
          <a:ext cx="8305800" cy="4618085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2518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04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Velocity (µmole of PNP/min) </a:t>
                      </a: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Absorbance 405 nm</a:t>
                      </a: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Enzyme concentration (ml)</a:t>
                      </a: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Tube </a:t>
                      </a: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Blank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313" name="مربع نص 2"/>
          <p:cNvSpPr txBox="1">
            <a:spLocks noChangeArrowheads="1"/>
          </p:cNvSpPr>
          <p:nvPr/>
        </p:nvSpPr>
        <p:spPr bwMode="auto">
          <a:xfrm>
            <a:off x="1285875" y="585787"/>
            <a:ext cx="3581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400" b="1" dirty="0">
                <a:solidFill>
                  <a:srgbClr val="002060"/>
                </a:solidFill>
                <a:latin typeface="+mn-lt"/>
              </a:rPr>
              <a:t>Results :</a:t>
            </a:r>
            <a:endParaRPr lang="ar-SA" sz="44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463931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29">
      <a:dk1>
        <a:sysClr val="windowText" lastClr="000000"/>
      </a:dk1>
      <a:lt1>
        <a:sysClr val="window" lastClr="FFFFFF"/>
      </a:lt1>
      <a:dk2>
        <a:srgbClr val="07151B"/>
      </a:dk2>
      <a:lt2>
        <a:srgbClr val="F2F3F3"/>
      </a:lt2>
      <a:accent1>
        <a:srgbClr val="0070C0"/>
      </a:accent1>
      <a:accent2>
        <a:srgbClr val="1F5E79"/>
      </a:accent2>
      <a:accent3>
        <a:srgbClr val="8D8D35"/>
      </a:accent3>
      <a:accent4>
        <a:srgbClr val="814D66"/>
      </a:accent4>
      <a:accent5>
        <a:srgbClr val="C47023"/>
      </a:accent5>
      <a:accent6>
        <a:srgbClr val="754D64"/>
      </a:accent6>
      <a:hlink>
        <a:srgbClr val="4CAAD0"/>
      </a:hlink>
      <a:folHlink>
        <a:srgbClr val="A76D89"/>
      </a:folHlink>
    </a:clrScheme>
    <a:fontScheme name="Custom 3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7136</TotalTime>
  <Words>741</Words>
  <Application>Microsoft Office PowerPoint</Application>
  <PresentationFormat>Widescreen</PresentationFormat>
  <Paragraphs>173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Arial</vt:lpstr>
      <vt:lpstr>Calibri</vt:lpstr>
      <vt:lpstr>Century Gothic</vt:lpstr>
      <vt:lpstr>Gill Sans MT</vt:lpstr>
      <vt:lpstr>Rockwell</vt:lpstr>
      <vt:lpstr>Wingdings</vt:lpstr>
      <vt:lpstr>Wingdings 2</vt:lpstr>
      <vt:lpstr>Dividend</vt:lpstr>
      <vt:lpstr>Document</vt:lpstr>
      <vt:lpstr>The Effect of Enzyme Concentration on the Rate of an Enzyme Catalyzed Reaction.</vt:lpstr>
      <vt:lpstr>PowerPoint Presentation</vt:lpstr>
      <vt:lpstr>PowerPoint Presentation</vt:lpstr>
      <vt:lpstr>PowerPoint Presentation</vt:lpstr>
      <vt:lpstr>Principal of the enzyme assay in vitro</vt:lpstr>
      <vt:lpstr>PowerPoint Presentation</vt:lpstr>
      <vt:lpstr>PowerPoint Presentation</vt:lpstr>
      <vt:lpstr>PowerPoint Presentation</vt:lpstr>
      <vt:lpstr>PowerPoint Presentation</vt:lpstr>
      <vt:lpstr> Calculations:  </vt:lpstr>
      <vt:lpstr>PowerPoint Presentation</vt:lpstr>
      <vt:lpstr>Discussion:</vt:lpstr>
      <vt:lpstr>Question: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first first</dc:creator>
  <cp:lastModifiedBy>first first</cp:lastModifiedBy>
  <cp:revision>37</cp:revision>
  <dcterms:created xsi:type="dcterms:W3CDTF">2015-10-09T21:32:45Z</dcterms:created>
  <dcterms:modified xsi:type="dcterms:W3CDTF">2016-10-30T09:39:42Z</dcterms:modified>
</cp:coreProperties>
</file>