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18‏/2‏/2015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18‏/2‏/2015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18‏/2‏/2015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Properties </a:t>
            </a:r>
            <a:r>
              <a:rPr lang="en-US" b="1" dirty="0"/>
              <a:t>of Electric Charges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PHYS104</a:t>
            </a:r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By :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Eng.Abdulsla</a:t>
            </a:r>
            <a:r>
              <a:rPr lang="en-US" b="1" dirty="0" err="1">
                <a:solidFill>
                  <a:schemeClr val="tx1"/>
                </a:solidFill>
              </a:rPr>
              <a:t>m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57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33493"/>
            <a:ext cx="7620000" cy="1143000"/>
          </a:xfrm>
        </p:spPr>
        <p:txBody>
          <a:bodyPr/>
          <a:lstStyle/>
          <a:p>
            <a:pPr algn="ctr"/>
            <a:r>
              <a:rPr lang="en-US" sz="6000" dirty="0" smtClean="0"/>
              <a:t>Thank you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326407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68539"/>
            <a:ext cx="7620000" cy="1721316"/>
          </a:xfrm>
        </p:spPr>
        <p:txBody>
          <a:bodyPr/>
          <a:lstStyle/>
          <a:p>
            <a:r>
              <a:rPr lang="en-US" sz="5400" dirty="0" smtClean="0"/>
              <a:t>What does the electrical</a:t>
            </a:r>
            <a:br>
              <a:rPr lang="en-US" sz="5400" dirty="0" smtClean="0"/>
            </a:br>
            <a:r>
              <a:rPr lang="en-US" sz="5400" dirty="0" smtClean="0"/>
              <a:t> charge mean 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57200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Electrical Charge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0819"/>
            <a:ext cx="7620000" cy="3282604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Positive charge .</a:t>
            </a:r>
          </a:p>
          <a:p>
            <a:endParaRPr lang="en-US" sz="3600" dirty="0"/>
          </a:p>
          <a:p>
            <a:pPr marL="114300" indent="0">
              <a:buNone/>
            </a:pPr>
            <a:endParaRPr lang="en-US" sz="3600" dirty="0"/>
          </a:p>
          <a:p>
            <a:r>
              <a:rPr lang="en-US" sz="3600" dirty="0" smtClean="0"/>
              <a:t>Negative charge 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48532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 Structure </a:t>
            </a:r>
            <a:endParaRPr lang="en-US" dirty="0"/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80" r="-7980"/>
          <a:stretch>
            <a:fillRect/>
          </a:stretch>
        </p:blipFill>
        <p:spPr>
          <a:xfrm>
            <a:off x="457200" y="1417638"/>
            <a:ext cx="7620000" cy="4983162"/>
          </a:xfrm>
        </p:spPr>
      </p:pic>
    </p:spTree>
    <p:extLst>
      <p:ext uri="{BB962C8B-B14F-4D97-AF65-F5344CB8AC3E}">
        <p14:creationId xmlns:p14="http://schemas.microsoft.com/office/powerpoint/2010/main" val="131690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Properties of Electrical Charge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Charges </a:t>
            </a:r>
            <a:r>
              <a:rPr lang="en-US" sz="3600" b="1" dirty="0"/>
              <a:t>of the same </a:t>
            </a:r>
            <a:r>
              <a:rPr lang="en-US" sz="3600" b="1" dirty="0" smtClean="0"/>
              <a:t>sign ..</a:t>
            </a:r>
          </a:p>
          <a:p>
            <a:pPr marL="114300" indent="0">
              <a:buNone/>
            </a:pPr>
            <a:r>
              <a:rPr lang="en-US" sz="3600" b="1" dirty="0" smtClean="0"/>
              <a:t>“ </a:t>
            </a:r>
            <a:r>
              <a:rPr lang="en-US" sz="3600" b="1" u="sng" dirty="0">
                <a:solidFill>
                  <a:srgbClr val="FF0000"/>
                </a:solidFill>
              </a:rPr>
              <a:t>repel</a:t>
            </a:r>
            <a:r>
              <a:rPr lang="en-US" sz="3600" b="1" dirty="0"/>
              <a:t> one </a:t>
            </a:r>
            <a:r>
              <a:rPr lang="en-US" sz="3600" b="1" dirty="0" smtClean="0"/>
              <a:t>another “ .</a:t>
            </a:r>
          </a:p>
          <a:p>
            <a:pPr marL="114300" indent="0">
              <a:buNone/>
            </a:pPr>
            <a:endParaRPr lang="en-US" sz="3600" b="1" dirty="0"/>
          </a:p>
          <a:p>
            <a:r>
              <a:rPr lang="en-US" sz="3600" b="1" dirty="0" smtClean="0"/>
              <a:t>Charges </a:t>
            </a:r>
            <a:r>
              <a:rPr lang="en-US" sz="3600" b="1" dirty="0"/>
              <a:t>with opposite </a:t>
            </a:r>
            <a:r>
              <a:rPr lang="en-US" sz="3600" b="1" dirty="0" smtClean="0"/>
              <a:t>signs ..</a:t>
            </a:r>
          </a:p>
          <a:p>
            <a:pPr marL="114300" indent="0">
              <a:buNone/>
            </a:pPr>
            <a:r>
              <a:rPr lang="en-US" sz="3600" b="1" dirty="0" smtClean="0"/>
              <a:t>“ </a:t>
            </a:r>
            <a:r>
              <a:rPr lang="en-US" sz="3600" b="1" u="sng" dirty="0">
                <a:solidFill>
                  <a:srgbClr val="FF0000"/>
                </a:solidFill>
              </a:rPr>
              <a:t>attract</a:t>
            </a:r>
            <a:r>
              <a:rPr lang="en-US" sz="3600" b="1" dirty="0"/>
              <a:t> one </a:t>
            </a:r>
            <a:r>
              <a:rPr lang="en-US" sz="3600" b="1" dirty="0" smtClean="0"/>
              <a:t>another “ . 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961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Properties of Electrical Charge</a:t>
            </a:r>
            <a:endParaRPr lang="en-US" sz="4000" dirty="0"/>
          </a:p>
        </p:txBody>
      </p:sp>
      <p:pic>
        <p:nvPicPr>
          <p:cNvPr id="4" name="Content Placeholder 3" descr="‏لقطة الشاشة ٢٠١٥-٠٢-١٨ في ٣‎.٤٠‎.٣٠ ص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1" r="10891"/>
          <a:stretch>
            <a:fillRect/>
          </a:stretch>
        </p:blipFill>
        <p:spPr>
          <a:xfrm>
            <a:off x="341740" y="1417638"/>
            <a:ext cx="7620000" cy="4800600"/>
          </a:xfrm>
        </p:spPr>
      </p:pic>
    </p:spTree>
    <p:extLst>
      <p:ext uri="{BB962C8B-B14F-4D97-AF65-F5344CB8AC3E}">
        <p14:creationId xmlns:p14="http://schemas.microsoft.com/office/powerpoint/2010/main" val="2307346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Properties of Electrical Charge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b="1" dirty="0" smtClean="0"/>
          </a:p>
          <a:p>
            <a:r>
              <a:rPr lang="en-US" sz="3200" b="1" dirty="0" smtClean="0"/>
              <a:t>Electric </a:t>
            </a:r>
            <a:r>
              <a:rPr lang="en-US" sz="3200" b="1" dirty="0"/>
              <a:t>charge is always conserved </a:t>
            </a:r>
            <a:r>
              <a:rPr lang="en-US" sz="3200" b="1" dirty="0" smtClean="0"/>
              <a:t>.</a:t>
            </a:r>
            <a:endParaRPr lang="en-US" sz="3200" dirty="0"/>
          </a:p>
          <a:p>
            <a:endParaRPr lang="en-US" dirty="0"/>
          </a:p>
        </p:txBody>
      </p:sp>
      <p:pic>
        <p:nvPicPr>
          <p:cNvPr id="5" name="Picture 4" descr="‏لقطة الشاشة ٢٠١٥-٠٢-١٨ في ٣‎.٤٣‎.١٨ ص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250" y="2886711"/>
            <a:ext cx="3744194" cy="3216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208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660" y="274638"/>
            <a:ext cx="7620000" cy="1143000"/>
          </a:xfrm>
        </p:spPr>
        <p:txBody>
          <a:bodyPr/>
          <a:lstStyle/>
          <a:p>
            <a:r>
              <a:rPr lang="en-US" sz="4000" b="1" dirty="0"/>
              <a:t>Properties of Electrical Charge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The electrical charge is always </a:t>
            </a:r>
            <a:r>
              <a:rPr lang="en-US" sz="3200" b="1" dirty="0"/>
              <a:t>quantized </a:t>
            </a:r>
            <a:r>
              <a:rPr lang="en-US" sz="3200" b="1" dirty="0" smtClean="0"/>
              <a:t>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32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415" y="1600200"/>
            <a:ext cx="8148158" cy="4800600"/>
          </a:xfrm>
        </p:spPr>
        <p:txBody>
          <a:bodyPr/>
          <a:lstStyle/>
          <a:p>
            <a:r>
              <a:rPr lang="en-US" sz="3600" dirty="0"/>
              <a:t>There are two kinds of charges in nature; </a:t>
            </a:r>
            <a:r>
              <a:rPr lang="en-US" sz="3600" b="1" dirty="0"/>
              <a:t>charges of opposite sign </a:t>
            </a:r>
            <a:r>
              <a:rPr lang="en-US" sz="3600" b="1" u="sng" dirty="0">
                <a:solidFill>
                  <a:srgbClr val="FF0000"/>
                </a:solidFill>
              </a:rPr>
              <a:t>attract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one another and </a:t>
            </a:r>
            <a:r>
              <a:rPr lang="en-US" sz="3600" b="1" dirty="0"/>
              <a:t>charges of the same sign </a:t>
            </a:r>
            <a:r>
              <a:rPr lang="en-US" sz="3600" b="1" u="sng" dirty="0">
                <a:solidFill>
                  <a:srgbClr val="FF0000"/>
                </a:solidFill>
              </a:rPr>
              <a:t>repel</a:t>
            </a:r>
            <a:r>
              <a:rPr lang="en-US" sz="3600" dirty="0"/>
              <a:t> one another. </a:t>
            </a:r>
          </a:p>
          <a:p>
            <a:endParaRPr lang="en-US" sz="1200" dirty="0" smtClean="0"/>
          </a:p>
          <a:p>
            <a:r>
              <a:rPr lang="en-US" sz="3600" dirty="0" smtClean="0"/>
              <a:t>Total </a:t>
            </a:r>
            <a:r>
              <a:rPr lang="en-US" sz="3600" dirty="0"/>
              <a:t>charge </a:t>
            </a:r>
            <a:r>
              <a:rPr lang="en-US" sz="3600" dirty="0" smtClean="0"/>
              <a:t>is </a:t>
            </a:r>
            <a:r>
              <a:rPr lang="en-US" sz="3600" b="1" u="sng" dirty="0">
                <a:solidFill>
                  <a:srgbClr val="FF0000"/>
                </a:solidFill>
              </a:rPr>
              <a:t>conserved</a:t>
            </a:r>
            <a:r>
              <a:rPr lang="en-US" sz="3600" dirty="0" smtClean="0"/>
              <a:t>.</a:t>
            </a:r>
          </a:p>
          <a:p>
            <a:endParaRPr lang="en-US" sz="1200" dirty="0"/>
          </a:p>
          <a:p>
            <a:r>
              <a:rPr lang="en-US" sz="3600" dirty="0"/>
              <a:t>Charge is </a:t>
            </a:r>
            <a:r>
              <a:rPr lang="en-US" sz="3600" b="1" u="sng" dirty="0">
                <a:solidFill>
                  <a:srgbClr val="FF0000"/>
                </a:solidFill>
              </a:rPr>
              <a:t>quantized</a:t>
            </a:r>
            <a:r>
              <a:rPr lang="en-US" sz="3600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099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26</TotalTime>
  <Words>112</Words>
  <Application>Microsoft Macintosh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 Properties of Electric Charges </vt:lpstr>
      <vt:lpstr>What does the electrical  charge mean ?</vt:lpstr>
      <vt:lpstr>Types of Electrical Charge</vt:lpstr>
      <vt:lpstr>Atom Structure </vt:lpstr>
      <vt:lpstr>Properties of Electrical Charge</vt:lpstr>
      <vt:lpstr>Properties of Electrical Charge</vt:lpstr>
      <vt:lpstr>Properties of Electrical Charge</vt:lpstr>
      <vt:lpstr>Properties of Electrical Charge</vt:lpstr>
      <vt:lpstr>Summery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Properties of Electric Charges </dc:title>
  <dc:creator>السلام عبد</dc:creator>
  <cp:lastModifiedBy>السلام عبد</cp:lastModifiedBy>
  <cp:revision>3</cp:revision>
  <dcterms:created xsi:type="dcterms:W3CDTF">2015-02-18T00:23:01Z</dcterms:created>
  <dcterms:modified xsi:type="dcterms:W3CDTF">2015-02-18T00:49:13Z</dcterms:modified>
</cp:coreProperties>
</file>