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Lexicography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Lexicon</a:t>
            </a:r>
            <a:r>
              <a:rPr lang="en-US" dirty="0" smtClean="0"/>
              <a:t> has two different meanings:</a:t>
            </a:r>
          </a:p>
          <a:p>
            <a:pPr marL="514350" indent="-514350">
              <a:buAutoNum type="arabicPeriod"/>
            </a:pPr>
            <a:r>
              <a:rPr lang="en-US" dirty="0" smtClean="0"/>
              <a:t>All the vocabulary of a language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dictionary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English suffix -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</a:rPr>
              <a:t>graphy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means either "writing" or a "field of </a:t>
            </a:r>
            <a:r>
              <a:rPr lang="en-US" dirty="0" smtClean="0"/>
              <a:t>study“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B13F9A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Lexicography</a:t>
            </a:r>
            <a:r>
              <a:rPr lang="en-US" dirty="0">
                <a:solidFill>
                  <a:prstClr val="black"/>
                </a:solidFill>
              </a:rPr>
              <a:t> is used in two different senses: 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*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Practical lexicography </a:t>
            </a:r>
            <a:r>
              <a:rPr lang="en-US" dirty="0">
                <a:solidFill>
                  <a:prstClr val="black"/>
                </a:solidFill>
              </a:rPr>
              <a:t>is the art or craft of writing dictionaries. 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*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Theoretical lexicography </a:t>
            </a:r>
            <a:r>
              <a:rPr lang="en-US" dirty="0">
                <a:solidFill>
                  <a:prstClr val="black"/>
                </a:solidFill>
              </a:rPr>
              <a:t>is the theory or scholarly discipline of analyzing and describing dictionaries.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5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Entry order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/>
          <a:lstStyle/>
          <a:p>
            <a:r>
              <a:rPr lang="en-US" dirty="0"/>
              <a:t>Dictionaries of alphabetic languages list words in alphabetical order. With non-alphabetic languages, it may be different. The order in a dictionary with ideographic entries </a:t>
            </a:r>
            <a:r>
              <a:rPr lang="en-US" dirty="0" smtClean="0"/>
              <a:t> i.e. graphic symbols that represent an idea rather than a group of letters; such </a:t>
            </a:r>
            <a:r>
              <a:rPr lang="en-US" dirty="0"/>
              <a:t>as Chinese character is often troublesome and controversial because each character has different readings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0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/>
          <a:lstStyle/>
          <a:p>
            <a:r>
              <a:rPr lang="en-US" sz="2800" dirty="0"/>
              <a:t>The term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lexicology</a:t>
            </a:r>
            <a:r>
              <a:rPr lang="en-US" sz="2800" dirty="0"/>
              <a:t> is variously used. Some use it as a synonym for </a:t>
            </a:r>
            <a:r>
              <a:rPr lang="en-US" sz="2800" i="1" dirty="0"/>
              <a:t>theoretical lexicography</a:t>
            </a:r>
            <a:r>
              <a:rPr lang="en-US" sz="2800" dirty="0"/>
              <a:t>, others use it for a branch of linguistics pertaining to the treasure of words in a particular </a:t>
            </a:r>
            <a:r>
              <a:rPr lang="en-US" sz="2800" dirty="0" smtClean="0"/>
              <a:t>language i.e. the study of forms, meanings and behaviors of words.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8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dictionary is a list of words with their definitions, a list of characters with its glyph or a list of words with corresponding words in other languages. Many dictionaries also provide pronunciation information, word derivations, histories, or etymologies, illustrations, usage guidance, and examples in sentences.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2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/>
          <a:lstStyle/>
          <a:p>
            <a:r>
              <a:rPr lang="en-US" dirty="0"/>
              <a:t>Fundamental questions for lexicographers </a:t>
            </a:r>
          </a:p>
          <a:p>
            <a:pPr marL="0" indent="0">
              <a:buNone/>
            </a:pPr>
            <a:r>
              <a:rPr lang="en-US" dirty="0"/>
              <a:t>1. Users – who will use the dictionary? </a:t>
            </a:r>
          </a:p>
          <a:p>
            <a:pPr marL="0" indent="0">
              <a:buNone/>
            </a:pPr>
            <a:r>
              <a:rPr lang="en-US" dirty="0"/>
              <a:t>2. Uses – what will the dictionary be used for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Answers to these questions will inform design and publication decisions for dictionary maker, e.g. monolingual vs. bilingual, encyclopedic vs. compact, symmetrical vs. asymmetrical bilingual, general purpose vs. specialist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2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dictionary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macrostructure</a:t>
            </a:r>
            <a:r>
              <a:rPr lang="en-US" dirty="0"/>
              <a:t> – overall structural organization of </a:t>
            </a:r>
            <a:r>
              <a:rPr lang="en-US" dirty="0" smtClean="0"/>
              <a:t>volume, </a:t>
            </a:r>
            <a:r>
              <a:rPr lang="en-US" dirty="0"/>
              <a:t>typically: 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i="1" dirty="0"/>
              <a:t>front matter</a:t>
            </a:r>
            <a:r>
              <a:rPr lang="en-US" dirty="0"/>
              <a:t>, introduction, user </a:t>
            </a:r>
            <a:r>
              <a:rPr lang="en-US" dirty="0" smtClean="0"/>
              <a:t>guidelines;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before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the (A)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i="1" dirty="0"/>
              <a:t>body</a:t>
            </a:r>
            <a:r>
              <a:rPr lang="en-US" dirty="0"/>
              <a:t> – entries and definitions (plus often other stuff), typically organized </a:t>
            </a:r>
            <a:r>
              <a:rPr lang="en-US" dirty="0" smtClean="0"/>
              <a:t>alphabetically;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(from A-z) 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i="1" dirty="0"/>
              <a:t>end matter </a:t>
            </a:r>
            <a:r>
              <a:rPr lang="en-US" dirty="0"/>
              <a:t>– appendices and additional information, e.g. personal names, place names, loan items etc.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After the z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of dictionary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 microstructure – </a:t>
            </a:r>
            <a:r>
              <a:rPr lang="en-US" dirty="0"/>
              <a:t>internal structure of dictionary entry blocks, typically: </a:t>
            </a:r>
          </a:p>
          <a:p>
            <a:pPr marL="0" indent="0">
              <a:buNone/>
            </a:pPr>
            <a:r>
              <a:rPr lang="en-US" dirty="0"/>
              <a:t>* headword </a:t>
            </a:r>
          </a:p>
          <a:p>
            <a:pPr marL="0" indent="0">
              <a:buNone/>
            </a:pPr>
            <a:r>
              <a:rPr lang="en-US" dirty="0"/>
              <a:t>* spelling </a:t>
            </a:r>
          </a:p>
          <a:p>
            <a:pPr marL="0" indent="0">
              <a:buNone/>
            </a:pPr>
            <a:r>
              <a:rPr lang="en-US" dirty="0"/>
              <a:t>* pronunciation </a:t>
            </a:r>
          </a:p>
          <a:p>
            <a:pPr marL="0" indent="0">
              <a:buNone/>
            </a:pPr>
            <a:r>
              <a:rPr lang="en-US" dirty="0"/>
              <a:t>* part of speech category or word class </a:t>
            </a:r>
          </a:p>
          <a:p>
            <a:pPr marL="0" indent="0">
              <a:buNone/>
            </a:pPr>
            <a:r>
              <a:rPr lang="en-US" dirty="0"/>
              <a:t>* semantic specification – senses and reference </a:t>
            </a:r>
          </a:p>
          <a:p>
            <a:pPr marL="0" indent="0">
              <a:buNone/>
            </a:pPr>
            <a:r>
              <a:rPr lang="en-US" dirty="0"/>
              <a:t>* cross-references to related items, related by sense </a:t>
            </a:r>
          </a:p>
          <a:p>
            <a:pPr marL="0" indent="0">
              <a:buNone/>
            </a:pPr>
            <a:r>
              <a:rPr lang="en-US" dirty="0"/>
              <a:t>* collocations, co-occurrence strings </a:t>
            </a:r>
          </a:p>
          <a:p>
            <a:pPr marL="0" indent="0">
              <a:buNone/>
            </a:pPr>
            <a:r>
              <a:rPr lang="en-US" dirty="0"/>
              <a:t>* usage with examples </a:t>
            </a:r>
          </a:p>
          <a:p>
            <a:pPr marL="0" indent="0">
              <a:buNone/>
            </a:pPr>
            <a:r>
              <a:rPr lang="en-US" dirty="0"/>
              <a:t>* etymological or historical notes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5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1196"/>
            <a:ext cx="3733800" cy="573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1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 of Headwords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a word: are the following words? want, wanting, wanted, war chest, war crime, courthouse, wannabe, half-baked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Distinguish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Orthographic word </a:t>
            </a:r>
            <a:r>
              <a:rPr lang="en-US" dirty="0"/>
              <a:t>– </a:t>
            </a:r>
            <a:r>
              <a:rPr lang="en-US" dirty="0" smtClean="0"/>
              <a:t>(of or relating to spelling) written </a:t>
            </a:r>
            <a:r>
              <a:rPr lang="en-US" dirty="0"/>
              <a:t>word surrounded by </a:t>
            </a:r>
            <a:r>
              <a:rPr lang="en-US" dirty="0" smtClean="0"/>
              <a:t>spaces; but </a:t>
            </a:r>
            <a:r>
              <a:rPr lang="en-US" dirty="0"/>
              <a:t>what about compounds, hyphenated forms etc. Distinguish </a:t>
            </a:r>
          </a:p>
          <a:p>
            <a:r>
              <a:rPr lang="en-US" dirty="0"/>
              <a:t>2.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Phonological word </a:t>
            </a:r>
            <a:r>
              <a:rPr lang="en-US" dirty="0"/>
              <a:t>– sequence of sounds that forms phonological unit (determined by rules of syllable structure, stress,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3</a:t>
            </a:r>
            <a:r>
              <a:rPr lang="en-US" sz="3800" dirty="0"/>
              <a:t>. 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Lexeme</a:t>
            </a:r>
            <a:r>
              <a:rPr lang="en-US" sz="3800" dirty="0"/>
              <a:t> – item of vocabulary that may occur as dictionary headword. Lexemes can be more than one orthographic </a:t>
            </a:r>
            <a:r>
              <a:rPr lang="en-US" sz="3800" dirty="0" smtClean="0"/>
              <a:t>word</a:t>
            </a:r>
            <a:r>
              <a:rPr lang="en-US" sz="3800" dirty="0"/>
              <a:t> </a:t>
            </a:r>
            <a:r>
              <a:rPr lang="en-US" sz="3800" dirty="0" smtClean="0"/>
              <a:t>i.e. a </a:t>
            </a:r>
            <a:r>
              <a:rPr lang="en-US" sz="3800" dirty="0"/>
              <a:t>word or several words that have a meaning that is not expressed by any of its separate </a:t>
            </a:r>
            <a:r>
              <a:rPr lang="en-US" sz="3800" dirty="0" smtClean="0"/>
              <a:t>parts</a:t>
            </a:r>
          </a:p>
          <a:p>
            <a:endParaRPr lang="en-US" sz="3800" dirty="0"/>
          </a:p>
          <a:p>
            <a:r>
              <a:rPr lang="en-US" sz="3800" dirty="0"/>
              <a:t>* Lexeme is an abstract concept – it is the set of word forms that comprise a paradigm of related words forms, </a:t>
            </a:r>
            <a:r>
              <a:rPr lang="en-US" sz="3800" dirty="0" err="1"/>
              <a:t>eg</a:t>
            </a:r>
            <a:r>
              <a:rPr lang="en-US" sz="3800" dirty="0"/>
              <a:t>. sing – sings – singing - sang – sung (cf. talk – talks – talking – talked – talked) – regular and irregular </a:t>
            </a:r>
            <a:r>
              <a:rPr lang="en-US" sz="3800" dirty="0" smtClean="0"/>
              <a:t>paradigms; </a:t>
            </a:r>
          </a:p>
          <a:p>
            <a:r>
              <a:rPr lang="en-US" sz="3800" dirty="0" smtClean="0"/>
              <a:t>a lexeme can have many different forms. </a:t>
            </a:r>
          </a:p>
          <a:p>
            <a:pPr marL="0" indent="0">
              <a:buNone/>
            </a:pPr>
            <a:r>
              <a:rPr lang="en-US" sz="3800" dirty="0" smtClean="0"/>
              <a:t> </a:t>
            </a:r>
            <a:endParaRPr lang="en-US" sz="3800" dirty="0"/>
          </a:p>
          <a:p>
            <a:r>
              <a:rPr lang="en-US" sz="3800" dirty="0"/>
              <a:t>* Word-form is inflectional variant of lexeme i.e. w</a:t>
            </a:r>
            <a:r>
              <a:rPr lang="en-US" sz="3800" dirty="0" smtClean="0"/>
              <a:t>ord forms </a:t>
            </a:r>
            <a:r>
              <a:rPr lang="en-US" sz="3800" dirty="0"/>
              <a:t>have the same </a:t>
            </a:r>
            <a:r>
              <a:rPr lang="en-US" sz="3800" dirty="0" smtClean="0"/>
              <a:t>lexeme e.g. runs, ran, running are forms of the same lexeme (run). However, the derivative (runner ) has a different lexeme.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* A headword is typically a citation form of a </a:t>
            </a:r>
            <a:r>
              <a:rPr lang="en-US" sz="3800" dirty="0" smtClean="0"/>
              <a:t>lexeme i.e. represents a lexeme.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03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679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Lexicography</vt:lpstr>
      <vt:lpstr>PowerPoint Presentation</vt:lpstr>
      <vt:lpstr>Dictionary </vt:lpstr>
      <vt:lpstr>PowerPoint Presentation</vt:lpstr>
      <vt:lpstr>Structure of dictionary  </vt:lpstr>
      <vt:lpstr>Structure of dictionary  </vt:lpstr>
      <vt:lpstr>PowerPoint Presentation</vt:lpstr>
      <vt:lpstr>Nature of Headwords  </vt:lpstr>
      <vt:lpstr>PowerPoint Presentation</vt:lpstr>
      <vt:lpstr>Entry order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12</cp:revision>
  <dcterms:created xsi:type="dcterms:W3CDTF">2015-08-30T05:51:14Z</dcterms:created>
  <dcterms:modified xsi:type="dcterms:W3CDTF">2015-09-01T22:37:49Z</dcterms:modified>
</cp:coreProperties>
</file>