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55"/>
  </p:notesMasterIdLst>
  <p:sldIdLst>
    <p:sldId id="278" r:id="rId2"/>
    <p:sldId id="280" r:id="rId3"/>
    <p:sldId id="279" r:id="rId4"/>
    <p:sldId id="257" r:id="rId5"/>
    <p:sldId id="281" r:id="rId6"/>
    <p:sldId id="284" r:id="rId7"/>
    <p:sldId id="285" r:id="rId8"/>
    <p:sldId id="262" r:id="rId9"/>
    <p:sldId id="263" r:id="rId10"/>
    <p:sldId id="287" r:id="rId11"/>
    <p:sldId id="288" r:id="rId12"/>
    <p:sldId id="292" r:id="rId13"/>
    <p:sldId id="290" r:id="rId14"/>
    <p:sldId id="264" r:id="rId15"/>
    <p:sldId id="291" r:id="rId16"/>
    <p:sldId id="293" r:id="rId17"/>
    <p:sldId id="294" r:id="rId18"/>
    <p:sldId id="296" r:id="rId19"/>
    <p:sldId id="297" r:id="rId20"/>
    <p:sldId id="266" r:id="rId21"/>
    <p:sldId id="268" r:id="rId22"/>
    <p:sldId id="312" r:id="rId23"/>
    <p:sldId id="298" r:id="rId24"/>
    <p:sldId id="299" r:id="rId25"/>
    <p:sldId id="313" r:id="rId26"/>
    <p:sldId id="314" r:id="rId27"/>
    <p:sldId id="315" r:id="rId28"/>
    <p:sldId id="300" r:id="rId29"/>
    <p:sldId id="301" r:id="rId30"/>
    <p:sldId id="302" r:id="rId31"/>
    <p:sldId id="303" r:id="rId32"/>
    <p:sldId id="304" r:id="rId33"/>
    <p:sldId id="305" r:id="rId34"/>
    <p:sldId id="306" r:id="rId35"/>
    <p:sldId id="307" r:id="rId36"/>
    <p:sldId id="308" r:id="rId37"/>
    <p:sldId id="311" r:id="rId38"/>
    <p:sldId id="316" r:id="rId39"/>
    <p:sldId id="317" r:id="rId40"/>
    <p:sldId id="318" r:id="rId41"/>
    <p:sldId id="319" r:id="rId42"/>
    <p:sldId id="320" r:id="rId43"/>
    <p:sldId id="322" r:id="rId44"/>
    <p:sldId id="323" r:id="rId45"/>
    <p:sldId id="324" r:id="rId46"/>
    <p:sldId id="325" r:id="rId47"/>
    <p:sldId id="270" r:id="rId48"/>
    <p:sldId id="271" r:id="rId49"/>
    <p:sldId id="272" r:id="rId50"/>
    <p:sldId id="273" r:id="rId51"/>
    <p:sldId id="275" r:id="rId52"/>
    <p:sldId id="276" r:id="rId53"/>
    <p:sldId id="277" r:id="rId54"/>
  </p:sldIdLst>
  <p:sldSz cx="12192000" cy="6858000"/>
  <p:notesSz cx="6858000" cy="9144000"/>
  <p:defaultText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4" autoAdjust="0"/>
    <p:restoredTop sz="94660"/>
  </p:normalViewPr>
  <p:slideViewPr>
    <p:cSldViewPr snapToGrid="0">
      <p:cViewPr varScale="1">
        <p:scale>
          <a:sx n="88" d="100"/>
          <a:sy n="88" d="100"/>
        </p:scale>
        <p:origin x="90"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EE9A3E-F0A2-4633-941E-B2791DF2B9A1}" type="doc">
      <dgm:prSet loTypeId="urn:microsoft.com/office/officeart/2005/8/layout/radial6" loCatId="cycle" qsTypeId="urn:microsoft.com/office/officeart/2005/8/quickstyle/simple4" qsCatId="simple" csTypeId="urn:microsoft.com/office/officeart/2005/8/colors/accent0_3" csCatId="mainScheme" phldr="1"/>
      <dgm:spPr/>
      <dgm:t>
        <a:bodyPr/>
        <a:lstStyle/>
        <a:p>
          <a:endParaRPr lang="en-GB"/>
        </a:p>
      </dgm:t>
    </dgm:pt>
    <dgm:pt modelId="{AE990407-524B-470A-BEAB-8C012D581D22}">
      <dgm:prSet phldrT="[نص]" custT="1"/>
      <dgm:spPr>
        <a:gradFill rotWithShape="0">
          <a:gsLst>
            <a:gs pos="0">
              <a:srgbClr val="0070C0"/>
            </a:gs>
            <a:gs pos="78000">
              <a:schemeClr val="dk2">
                <a:hueOff val="0"/>
                <a:satOff val="0"/>
                <a:lumOff val="0"/>
                <a:alphaOff val="0"/>
                <a:shade val="94000"/>
                <a:lumMod val="94000"/>
              </a:schemeClr>
            </a:gs>
          </a:gsLst>
        </a:gradFill>
      </dgm:spPr>
      <dgm:t>
        <a:bodyPr/>
        <a:lstStyle/>
        <a:p>
          <a:r>
            <a:rPr lang="ar-SA" sz="2400" b="1" dirty="0" smtClean="0"/>
            <a:t>المزيج التسويقي</a:t>
          </a:r>
          <a:endParaRPr lang="en-GB" sz="2400" b="1" dirty="0"/>
        </a:p>
      </dgm:t>
    </dgm:pt>
    <dgm:pt modelId="{9E07AF84-A4DC-489A-9340-93F1A05938F4}" type="parTrans" cxnId="{8385737F-ADEC-429B-ACA8-934F05757977}">
      <dgm:prSet/>
      <dgm:spPr/>
      <dgm:t>
        <a:bodyPr/>
        <a:lstStyle/>
        <a:p>
          <a:endParaRPr lang="en-GB"/>
        </a:p>
      </dgm:t>
    </dgm:pt>
    <dgm:pt modelId="{DBC04FAF-CB5E-48B9-8644-60F042A22825}" type="sibTrans" cxnId="{8385737F-ADEC-429B-ACA8-934F05757977}">
      <dgm:prSet/>
      <dgm:spPr/>
      <dgm:t>
        <a:bodyPr/>
        <a:lstStyle/>
        <a:p>
          <a:endParaRPr lang="en-GB"/>
        </a:p>
      </dgm:t>
    </dgm:pt>
    <dgm:pt modelId="{596661F9-F950-4B8A-8A5C-304AEFFD04F2}">
      <dgm:prSet phldrT="[نص]" custT="1"/>
      <dgm:spPr>
        <a:gradFill rotWithShape="0">
          <a:gsLst>
            <a:gs pos="0">
              <a:schemeClr val="accent1"/>
            </a:gs>
            <a:gs pos="78000">
              <a:schemeClr val="dk2">
                <a:hueOff val="0"/>
                <a:satOff val="0"/>
                <a:lumOff val="0"/>
                <a:alphaOff val="0"/>
                <a:shade val="94000"/>
                <a:lumMod val="94000"/>
              </a:schemeClr>
            </a:gs>
          </a:gsLst>
        </a:gradFill>
      </dgm:spPr>
      <dgm:t>
        <a:bodyPr/>
        <a:lstStyle/>
        <a:p>
          <a:r>
            <a:rPr lang="ar-SA" sz="2400" b="1" dirty="0" smtClean="0"/>
            <a:t>المنتج</a:t>
          </a:r>
          <a:endParaRPr lang="en-GB" sz="2800" b="1" dirty="0"/>
        </a:p>
      </dgm:t>
    </dgm:pt>
    <dgm:pt modelId="{A98C553F-4D82-4EE4-ABC5-563E84B98270}" type="parTrans" cxnId="{EA3E2A9E-4183-4988-939E-816E2318FCBE}">
      <dgm:prSet/>
      <dgm:spPr/>
      <dgm:t>
        <a:bodyPr/>
        <a:lstStyle/>
        <a:p>
          <a:endParaRPr lang="en-GB"/>
        </a:p>
      </dgm:t>
    </dgm:pt>
    <dgm:pt modelId="{1C23A243-D2EF-4E16-905C-BFB83946866E}" type="sibTrans" cxnId="{EA3E2A9E-4183-4988-939E-816E2318FCBE}">
      <dgm:prSet/>
      <dgm:spPr/>
      <dgm:t>
        <a:bodyPr/>
        <a:lstStyle/>
        <a:p>
          <a:endParaRPr lang="en-GB"/>
        </a:p>
      </dgm:t>
    </dgm:pt>
    <dgm:pt modelId="{0B2B3030-85FB-4EF4-9A3A-2F7E3AB32E7E}">
      <dgm:prSet phldrT="[نص]" custT="1"/>
      <dgm:spPr>
        <a:gradFill rotWithShape="0">
          <a:gsLst>
            <a:gs pos="0">
              <a:schemeClr val="accent1"/>
            </a:gs>
            <a:gs pos="78000">
              <a:schemeClr val="dk2">
                <a:hueOff val="0"/>
                <a:satOff val="0"/>
                <a:lumOff val="0"/>
                <a:alphaOff val="0"/>
                <a:shade val="94000"/>
                <a:lumMod val="94000"/>
              </a:schemeClr>
            </a:gs>
          </a:gsLst>
        </a:gradFill>
      </dgm:spPr>
      <dgm:t>
        <a:bodyPr/>
        <a:lstStyle/>
        <a:p>
          <a:r>
            <a:rPr lang="ar-SA" sz="2400" b="1" dirty="0" smtClean="0"/>
            <a:t>التسعير</a:t>
          </a:r>
          <a:endParaRPr lang="en-GB" sz="2400" b="1" dirty="0"/>
        </a:p>
      </dgm:t>
    </dgm:pt>
    <dgm:pt modelId="{41636982-AFA3-4A5E-BFEE-66E92CE19840}" type="parTrans" cxnId="{6A9B24E9-F2AE-4041-A558-F8E88BC7801B}">
      <dgm:prSet/>
      <dgm:spPr/>
      <dgm:t>
        <a:bodyPr/>
        <a:lstStyle/>
        <a:p>
          <a:endParaRPr lang="en-GB"/>
        </a:p>
      </dgm:t>
    </dgm:pt>
    <dgm:pt modelId="{5EB428E7-BAE3-4C42-A72C-B47F0E992ED3}" type="sibTrans" cxnId="{6A9B24E9-F2AE-4041-A558-F8E88BC7801B}">
      <dgm:prSet/>
      <dgm:spPr/>
      <dgm:t>
        <a:bodyPr/>
        <a:lstStyle/>
        <a:p>
          <a:endParaRPr lang="en-GB"/>
        </a:p>
      </dgm:t>
    </dgm:pt>
    <dgm:pt modelId="{9BC1F7A5-F56D-4941-B6BB-BEC3C4A3419C}">
      <dgm:prSet phldrT="[نص]" custT="1"/>
      <dgm:spPr>
        <a:gradFill rotWithShape="0">
          <a:gsLst>
            <a:gs pos="96000">
              <a:srgbClr val="0070C0"/>
            </a:gs>
            <a:gs pos="100000">
              <a:schemeClr val="dk2">
                <a:hueOff val="0"/>
                <a:satOff val="0"/>
                <a:lumOff val="0"/>
                <a:alphaOff val="0"/>
                <a:shade val="94000"/>
                <a:lumMod val="94000"/>
              </a:schemeClr>
            </a:gs>
          </a:gsLst>
        </a:gradFill>
      </dgm:spPr>
      <dgm:t>
        <a:bodyPr/>
        <a:lstStyle/>
        <a:p>
          <a:r>
            <a:rPr lang="ar-SA" sz="2800" b="1" dirty="0" smtClean="0"/>
            <a:t>الترويج</a:t>
          </a:r>
          <a:endParaRPr lang="en-GB" sz="2800" b="1" dirty="0"/>
        </a:p>
      </dgm:t>
    </dgm:pt>
    <dgm:pt modelId="{E5E3BC7D-A90F-4653-9101-70DF8F13576B}" type="parTrans" cxnId="{DC95ACB2-F3DE-4C81-8F74-2D9199834DA3}">
      <dgm:prSet/>
      <dgm:spPr/>
      <dgm:t>
        <a:bodyPr/>
        <a:lstStyle/>
        <a:p>
          <a:endParaRPr lang="en-GB"/>
        </a:p>
      </dgm:t>
    </dgm:pt>
    <dgm:pt modelId="{09AE5BE7-FF30-4AD6-A4CD-6C4ED2C3CEA8}" type="sibTrans" cxnId="{DC95ACB2-F3DE-4C81-8F74-2D9199834DA3}">
      <dgm:prSet/>
      <dgm:spPr/>
      <dgm:t>
        <a:bodyPr/>
        <a:lstStyle/>
        <a:p>
          <a:endParaRPr lang="en-GB"/>
        </a:p>
      </dgm:t>
    </dgm:pt>
    <dgm:pt modelId="{54545F67-1ED1-472F-BB06-38907753297A}">
      <dgm:prSet phldrT="[نص]" custT="1"/>
      <dgm:spPr>
        <a:gradFill rotWithShape="0">
          <a:gsLst>
            <a:gs pos="0">
              <a:schemeClr val="accent1"/>
            </a:gs>
            <a:gs pos="78000">
              <a:schemeClr val="dk2">
                <a:hueOff val="0"/>
                <a:satOff val="0"/>
                <a:lumOff val="0"/>
                <a:alphaOff val="0"/>
                <a:shade val="94000"/>
                <a:lumMod val="94000"/>
              </a:schemeClr>
            </a:gs>
          </a:gsLst>
        </a:gradFill>
      </dgm:spPr>
      <dgm:t>
        <a:bodyPr/>
        <a:lstStyle/>
        <a:p>
          <a:r>
            <a:rPr lang="ar-SA" sz="2400" b="1" dirty="0" smtClean="0"/>
            <a:t>التوزيع</a:t>
          </a:r>
          <a:endParaRPr lang="en-GB" sz="2800" b="1" dirty="0"/>
        </a:p>
      </dgm:t>
    </dgm:pt>
    <dgm:pt modelId="{6B60D480-D182-4009-8B2D-9AF34790BA9B}" type="parTrans" cxnId="{46718989-CC02-4BC3-8B78-0FF3759F6B42}">
      <dgm:prSet/>
      <dgm:spPr/>
      <dgm:t>
        <a:bodyPr/>
        <a:lstStyle/>
        <a:p>
          <a:endParaRPr lang="en-GB"/>
        </a:p>
      </dgm:t>
    </dgm:pt>
    <dgm:pt modelId="{9984E991-68F0-4919-B182-363F1D085D54}" type="sibTrans" cxnId="{46718989-CC02-4BC3-8B78-0FF3759F6B42}">
      <dgm:prSet/>
      <dgm:spPr/>
      <dgm:t>
        <a:bodyPr/>
        <a:lstStyle/>
        <a:p>
          <a:endParaRPr lang="en-GB"/>
        </a:p>
      </dgm:t>
    </dgm:pt>
    <dgm:pt modelId="{9E2A7579-0217-459D-AD8D-2D5A4B2B4A5A}" type="pres">
      <dgm:prSet presAssocID="{04EE9A3E-F0A2-4633-941E-B2791DF2B9A1}" presName="Name0" presStyleCnt="0">
        <dgm:presLayoutVars>
          <dgm:chMax val="1"/>
          <dgm:dir/>
          <dgm:animLvl val="ctr"/>
          <dgm:resizeHandles val="exact"/>
        </dgm:presLayoutVars>
      </dgm:prSet>
      <dgm:spPr/>
      <dgm:t>
        <a:bodyPr/>
        <a:lstStyle/>
        <a:p>
          <a:endParaRPr lang="en-GB"/>
        </a:p>
      </dgm:t>
    </dgm:pt>
    <dgm:pt modelId="{009BD07E-D08B-4833-BB51-E6644E431014}" type="pres">
      <dgm:prSet presAssocID="{AE990407-524B-470A-BEAB-8C012D581D22}" presName="centerShape" presStyleLbl="node0" presStyleIdx="0" presStyleCnt="1" custScaleX="118912" custScaleY="112003" custLinFactNeighborX="-1103"/>
      <dgm:spPr/>
      <dgm:t>
        <a:bodyPr/>
        <a:lstStyle/>
        <a:p>
          <a:endParaRPr lang="en-GB"/>
        </a:p>
      </dgm:t>
    </dgm:pt>
    <dgm:pt modelId="{5C29FE6A-860F-4F40-97D6-BCD3381D03DA}" type="pres">
      <dgm:prSet presAssocID="{596661F9-F950-4B8A-8A5C-304AEFFD04F2}" presName="node" presStyleLbl="node1" presStyleIdx="0" presStyleCnt="4" custScaleX="129292">
        <dgm:presLayoutVars>
          <dgm:bulletEnabled val="1"/>
        </dgm:presLayoutVars>
      </dgm:prSet>
      <dgm:spPr/>
      <dgm:t>
        <a:bodyPr/>
        <a:lstStyle/>
        <a:p>
          <a:endParaRPr lang="en-GB"/>
        </a:p>
      </dgm:t>
    </dgm:pt>
    <dgm:pt modelId="{55B8948B-3123-414E-94C9-8EC800874D8B}" type="pres">
      <dgm:prSet presAssocID="{596661F9-F950-4B8A-8A5C-304AEFFD04F2}" presName="dummy" presStyleCnt="0"/>
      <dgm:spPr/>
      <dgm:t>
        <a:bodyPr/>
        <a:lstStyle/>
        <a:p>
          <a:pPr rtl="1"/>
          <a:endParaRPr lang="ar-SA"/>
        </a:p>
      </dgm:t>
    </dgm:pt>
    <dgm:pt modelId="{15B311B5-3F4D-4246-9FD8-E4AD4C3122FA}" type="pres">
      <dgm:prSet presAssocID="{1C23A243-D2EF-4E16-905C-BFB83946866E}" presName="sibTrans" presStyleLbl="sibTrans2D1" presStyleIdx="0" presStyleCnt="4"/>
      <dgm:spPr/>
      <dgm:t>
        <a:bodyPr/>
        <a:lstStyle/>
        <a:p>
          <a:endParaRPr lang="en-GB"/>
        </a:p>
      </dgm:t>
    </dgm:pt>
    <dgm:pt modelId="{DD42E266-E92D-4FE5-BF4A-75BE2F95B1DB}" type="pres">
      <dgm:prSet presAssocID="{0B2B3030-85FB-4EF4-9A3A-2F7E3AB32E7E}" presName="node" presStyleLbl="node1" presStyleIdx="1" presStyleCnt="4" custScaleX="140181">
        <dgm:presLayoutVars>
          <dgm:bulletEnabled val="1"/>
        </dgm:presLayoutVars>
      </dgm:prSet>
      <dgm:spPr/>
      <dgm:t>
        <a:bodyPr/>
        <a:lstStyle/>
        <a:p>
          <a:endParaRPr lang="en-GB"/>
        </a:p>
      </dgm:t>
    </dgm:pt>
    <dgm:pt modelId="{65D187FF-6323-4F0C-B5AB-389A67492BF6}" type="pres">
      <dgm:prSet presAssocID="{0B2B3030-85FB-4EF4-9A3A-2F7E3AB32E7E}" presName="dummy" presStyleCnt="0"/>
      <dgm:spPr/>
      <dgm:t>
        <a:bodyPr/>
        <a:lstStyle/>
        <a:p>
          <a:pPr rtl="1"/>
          <a:endParaRPr lang="ar-SA"/>
        </a:p>
      </dgm:t>
    </dgm:pt>
    <dgm:pt modelId="{760E7EEA-6E8E-45FC-B87B-E0E4A6F5FB1A}" type="pres">
      <dgm:prSet presAssocID="{5EB428E7-BAE3-4C42-A72C-B47F0E992ED3}" presName="sibTrans" presStyleLbl="sibTrans2D1" presStyleIdx="1" presStyleCnt="4"/>
      <dgm:spPr/>
      <dgm:t>
        <a:bodyPr/>
        <a:lstStyle/>
        <a:p>
          <a:endParaRPr lang="en-GB"/>
        </a:p>
      </dgm:t>
    </dgm:pt>
    <dgm:pt modelId="{75D0F18F-B45B-431E-BA2E-A526C859FCC9}" type="pres">
      <dgm:prSet presAssocID="{9BC1F7A5-F56D-4941-B6BB-BEC3C4A3419C}" presName="node" presStyleLbl="node1" presStyleIdx="2" presStyleCnt="4" custScaleX="132675">
        <dgm:presLayoutVars>
          <dgm:bulletEnabled val="1"/>
        </dgm:presLayoutVars>
      </dgm:prSet>
      <dgm:spPr/>
      <dgm:t>
        <a:bodyPr/>
        <a:lstStyle/>
        <a:p>
          <a:endParaRPr lang="en-GB"/>
        </a:p>
      </dgm:t>
    </dgm:pt>
    <dgm:pt modelId="{52A21BCE-F98A-464F-B626-5B167459C1A8}" type="pres">
      <dgm:prSet presAssocID="{9BC1F7A5-F56D-4941-B6BB-BEC3C4A3419C}" presName="dummy" presStyleCnt="0"/>
      <dgm:spPr/>
      <dgm:t>
        <a:bodyPr/>
        <a:lstStyle/>
        <a:p>
          <a:pPr rtl="1"/>
          <a:endParaRPr lang="ar-SA"/>
        </a:p>
      </dgm:t>
    </dgm:pt>
    <dgm:pt modelId="{60E132F6-D4C9-41F8-91C7-3A26AB8BBB3C}" type="pres">
      <dgm:prSet presAssocID="{09AE5BE7-FF30-4AD6-A4CD-6C4ED2C3CEA8}" presName="sibTrans" presStyleLbl="sibTrans2D1" presStyleIdx="2" presStyleCnt="4"/>
      <dgm:spPr/>
      <dgm:t>
        <a:bodyPr/>
        <a:lstStyle/>
        <a:p>
          <a:endParaRPr lang="en-GB"/>
        </a:p>
      </dgm:t>
    </dgm:pt>
    <dgm:pt modelId="{CF0B0A13-0507-4430-95F3-1F21BE368D07}" type="pres">
      <dgm:prSet presAssocID="{54545F67-1ED1-472F-BB06-38907753297A}" presName="node" presStyleLbl="node1" presStyleIdx="3" presStyleCnt="4" custScaleX="129439">
        <dgm:presLayoutVars>
          <dgm:bulletEnabled val="1"/>
        </dgm:presLayoutVars>
      </dgm:prSet>
      <dgm:spPr/>
      <dgm:t>
        <a:bodyPr/>
        <a:lstStyle/>
        <a:p>
          <a:endParaRPr lang="en-GB"/>
        </a:p>
      </dgm:t>
    </dgm:pt>
    <dgm:pt modelId="{ED6D1C68-1C13-4BC4-9D2B-5A2540D10DB4}" type="pres">
      <dgm:prSet presAssocID="{54545F67-1ED1-472F-BB06-38907753297A}" presName="dummy" presStyleCnt="0"/>
      <dgm:spPr/>
      <dgm:t>
        <a:bodyPr/>
        <a:lstStyle/>
        <a:p>
          <a:pPr rtl="1"/>
          <a:endParaRPr lang="ar-SA"/>
        </a:p>
      </dgm:t>
    </dgm:pt>
    <dgm:pt modelId="{AB43BC8B-3B51-4D01-81F3-02F87746E4AD}" type="pres">
      <dgm:prSet presAssocID="{9984E991-68F0-4919-B182-363F1D085D54}" presName="sibTrans" presStyleLbl="sibTrans2D1" presStyleIdx="3" presStyleCnt="4"/>
      <dgm:spPr/>
      <dgm:t>
        <a:bodyPr/>
        <a:lstStyle/>
        <a:p>
          <a:endParaRPr lang="en-GB"/>
        </a:p>
      </dgm:t>
    </dgm:pt>
  </dgm:ptLst>
  <dgm:cxnLst>
    <dgm:cxn modelId="{EA3E2A9E-4183-4988-939E-816E2318FCBE}" srcId="{AE990407-524B-470A-BEAB-8C012D581D22}" destId="{596661F9-F950-4B8A-8A5C-304AEFFD04F2}" srcOrd="0" destOrd="0" parTransId="{A98C553F-4D82-4EE4-ABC5-563E84B98270}" sibTransId="{1C23A243-D2EF-4E16-905C-BFB83946866E}"/>
    <dgm:cxn modelId="{A9A0278C-2DC6-4900-AA82-425383B02F32}" type="presOf" srcId="{0B2B3030-85FB-4EF4-9A3A-2F7E3AB32E7E}" destId="{DD42E266-E92D-4FE5-BF4A-75BE2F95B1DB}" srcOrd="0" destOrd="0" presId="urn:microsoft.com/office/officeart/2005/8/layout/radial6"/>
    <dgm:cxn modelId="{DDF20565-D1F0-49BC-8D08-6DFAD76005E3}" type="presOf" srcId="{AE990407-524B-470A-BEAB-8C012D581D22}" destId="{009BD07E-D08B-4833-BB51-E6644E431014}" srcOrd="0" destOrd="0" presId="urn:microsoft.com/office/officeart/2005/8/layout/radial6"/>
    <dgm:cxn modelId="{654351FA-B9AA-4A9D-8580-55F54A238C55}" type="presOf" srcId="{09AE5BE7-FF30-4AD6-A4CD-6C4ED2C3CEA8}" destId="{60E132F6-D4C9-41F8-91C7-3A26AB8BBB3C}" srcOrd="0" destOrd="0" presId="urn:microsoft.com/office/officeart/2005/8/layout/radial6"/>
    <dgm:cxn modelId="{6A9B24E9-F2AE-4041-A558-F8E88BC7801B}" srcId="{AE990407-524B-470A-BEAB-8C012D581D22}" destId="{0B2B3030-85FB-4EF4-9A3A-2F7E3AB32E7E}" srcOrd="1" destOrd="0" parTransId="{41636982-AFA3-4A5E-BFEE-66E92CE19840}" sibTransId="{5EB428E7-BAE3-4C42-A72C-B47F0E992ED3}"/>
    <dgm:cxn modelId="{46718989-CC02-4BC3-8B78-0FF3759F6B42}" srcId="{AE990407-524B-470A-BEAB-8C012D581D22}" destId="{54545F67-1ED1-472F-BB06-38907753297A}" srcOrd="3" destOrd="0" parTransId="{6B60D480-D182-4009-8B2D-9AF34790BA9B}" sibTransId="{9984E991-68F0-4919-B182-363F1D085D54}"/>
    <dgm:cxn modelId="{8385737F-ADEC-429B-ACA8-934F05757977}" srcId="{04EE9A3E-F0A2-4633-941E-B2791DF2B9A1}" destId="{AE990407-524B-470A-BEAB-8C012D581D22}" srcOrd="0" destOrd="0" parTransId="{9E07AF84-A4DC-489A-9340-93F1A05938F4}" sibTransId="{DBC04FAF-CB5E-48B9-8644-60F042A22825}"/>
    <dgm:cxn modelId="{46A588DA-B25E-464E-8F96-5EC7B19E65A4}" type="presOf" srcId="{54545F67-1ED1-472F-BB06-38907753297A}" destId="{CF0B0A13-0507-4430-95F3-1F21BE368D07}" srcOrd="0" destOrd="0" presId="urn:microsoft.com/office/officeart/2005/8/layout/radial6"/>
    <dgm:cxn modelId="{666500D4-E2A4-4121-9BB0-0524471B4117}" type="presOf" srcId="{1C23A243-D2EF-4E16-905C-BFB83946866E}" destId="{15B311B5-3F4D-4246-9FD8-E4AD4C3122FA}" srcOrd="0" destOrd="0" presId="urn:microsoft.com/office/officeart/2005/8/layout/radial6"/>
    <dgm:cxn modelId="{A674A802-B62F-4222-9F8B-CD5CCF851FD2}" type="presOf" srcId="{596661F9-F950-4B8A-8A5C-304AEFFD04F2}" destId="{5C29FE6A-860F-4F40-97D6-BCD3381D03DA}" srcOrd="0" destOrd="0" presId="urn:microsoft.com/office/officeart/2005/8/layout/radial6"/>
    <dgm:cxn modelId="{A1ED3DE0-80E4-4677-88A4-66C48C67BCFF}" type="presOf" srcId="{5EB428E7-BAE3-4C42-A72C-B47F0E992ED3}" destId="{760E7EEA-6E8E-45FC-B87B-E0E4A6F5FB1A}" srcOrd="0" destOrd="0" presId="urn:microsoft.com/office/officeart/2005/8/layout/radial6"/>
    <dgm:cxn modelId="{564F4702-EC91-43BE-B9D0-ADFEC5418ED3}" type="presOf" srcId="{04EE9A3E-F0A2-4633-941E-B2791DF2B9A1}" destId="{9E2A7579-0217-459D-AD8D-2D5A4B2B4A5A}" srcOrd="0" destOrd="0" presId="urn:microsoft.com/office/officeart/2005/8/layout/radial6"/>
    <dgm:cxn modelId="{DC95ACB2-F3DE-4C81-8F74-2D9199834DA3}" srcId="{AE990407-524B-470A-BEAB-8C012D581D22}" destId="{9BC1F7A5-F56D-4941-B6BB-BEC3C4A3419C}" srcOrd="2" destOrd="0" parTransId="{E5E3BC7D-A90F-4653-9101-70DF8F13576B}" sibTransId="{09AE5BE7-FF30-4AD6-A4CD-6C4ED2C3CEA8}"/>
    <dgm:cxn modelId="{84C642DB-2284-4241-94A6-CAA6FC54D959}" type="presOf" srcId="{9984E991-68F0-4919-B182-363F1D085D54}" destId="{AB43BC8B-3B51-4D01-81F3-02F87746E4AD}" srcOrd="0" destOrd="0" presId="urn:microsoft.com/office/officeart/2005/8/layout/radial6"/>
    <dgm:cxn modelId="{E779E403-9856-434A-AFFE-9C0FAC1B06E6}" type="presOf" srcId="{9BC1F7A5-F56D-4941-B6BB-BEC3C4A3419C}" destId="{75D0F18F-B45B-431E-BA2E-A526C859FCC9}" srcOrd="0" destOrd="0" presId="urn:microsoft.com/office/officeart/2005/8/layout/radial6"/>
    <dgm:cxn modelId="{3AC9846E-C938-408E-9019-93F15479CAA6}" type="presParOf" srcId="{9E2A7579-0217-459D-AD8D-2D5A4B2B4A5A}" destId="{009BD07E-D08B-4833-BB51-E6644E431014}" srcOrd="0" destOrd="0" presId="urn:microsoft.com/office/officeart/2005/8/layout/radial6"/>
    <dgm:cxn modelId="{7A36B475-D39C-404B-B5C5-AB0AEBC34B4D}" type="presParOf" srcId="{9E2A7579-0217-459D-AD8D-2D5A4B2B4A5A}" destId="{5C29FE6A-860F-4F40-97D6-BCD3381D03DA}" srcOrd="1" destOrd="0" presId="urn:microsoft.com/office/officeart/2005/8/layout/radial6"/>
    <dgm:cxn modelId="{1BAF4BC6-31DF-48F5-A0EC-955A451380B0}" type="presParOf" srcId="{9E2A7579-0217-459D-AD8D-2D5A4B2B4A5A}" destId="{55B8948B-3123-414E-94C9-8EC800874D8B}" srcOrd="2" destOrd="0" presId="urn:microsoft.com/office/officeart/2005/8/layout/radial6"/>
    <dgm:cxn modelId="{46A5648F-0101-4741-AF26-AB0CA34B358D}" type="presParOf" srcId="{9E2A7579-0217-459D-AD8D-2D5A4B2B4A5A}" destId="{15B311B5-3F4D-4246-9FD8-E4AD4C3122FA}" srcOrd="3" destOrd="0" presId="urn:microsoft.com/office/officeart/2005/8/layout/radial6"/>
    <dgm:cxn modelId="{0A20A641-3154-40FA-8096-5DECB93C3DFF}" type="presParOf" srcId="{9E2A7579-0217-459D-AD8D-2D5A4B2B4A5A}" destId="{DD42E266-E92D-4FE5-BF4A-75BE2F95B1DB}" srcOrd="4" destOrd="0" presId="urn:microsoft.com/office/officeart/2005/8/layout/radial6"/>
    <dgm:cxn modelId="{671A242E-263A-4C15-9959-43FE05A306C8}" type="presParOf" srcId="{9E2A7579-0217-459D-AD8D-2D5A4B2B4A5A}" destId="{65D187FF-6323-4F0C-B5AB-389A67492BF6}" srcOrd="5" destOrd="0" presId="urn:microsoft.com/office/officeart/2005/8/layout/radial6"/>
    <dgm:cxn modelId="{16BB4E2E-ADA8-4E56-BCC5-2830E884BB63}" type="presParOf" srcId="{9E2A7579-0217-459D-AD8D-2D5A4B2B4A5A}" destId="{760E7EEA-6E8E-45FC-B87B-E0E4A6F5FB1A}" srcOrd="6" destOrd="0" presId="urn:microsoft.com/office/officeart/2005/8/layout/radial6"/>
    <dgm:cxn modelId="{3E8AFE33-9CBB-45D0-A219-E6FFC52F87B9}" type="presParOf" srcId="{9E2A7579-0217-459D-AD8D-2D5A4B2B4A5A}" destId="{75D0F18F-B45B-431E-BA2E-A526C859FCC9}" srcOrd="7" destOrd="0" presId="urn:microsoft.com/office/officeart/2005/8/layout/radial6"/>
    <dgm:cxn modelId="{3E13AB01-227B-4119-86E9-39A720EEDFD6}" type="presParOf" srcId="{9E2A7579-0217-459D-AD8D-2D5A4B2B4A5A}" destId="{52A21BCE-F98A-464F-B626-5B167459C1A8}" srcOrd="8" destOrd="0" presId="urn:microsoft.com/office/officeart/2005/8/layout/radial6"/>
    <dgm:cxn modelId="{B65801C2-4320-4DE5-ABF8-DC873E46BF76}" type="presParOf" srcId="{9E2A7579-0217-459D-AD8D-2D5A4B2B4A5A}" destId="{60E132F6-D4C9-41F8-91C7-3A26AB8BBB3C}" srcOrd="9" destOrd="0" presId="urn:microsoft.com/office/officeart/2005/8/layout/radial6"/>
    <dgm:cxn modelId="{D37AABEA-324D-4304-ADF6-F5AC9B597503}" type="presParOf" srcId="{9E2A7579-0217-459D-AD8D-2D5A4B2B4A5A}" destId="{CF0B0A13-0507-4430-95F3-1F21BE368D07}" srcOrd="10" destOrd="0" presId="urn:microsoft.com/office/officeart/2005/8/layout/radial6"/>
    <dgm:cxn modelId="{B7E3C101-31B4-41D7-AD95-FB8B6D139761}" type="presParOf" srcId="{9E2A7579-0217-459D-AD8D-2D5A4B2B4A5A}" destId="{ED6D1C68-1C13-4BC4-9D2B-5A2540D10DB4}" srcOrd="11" destOrd="0" presId="urn:microsoft.com/office/officeart/2005/8/layout/radial6"/>
    <dgm:cxn modelId="{61DDB9CE-7BFD-48DE-A718-A1F337520615}" type="presParOf" srcId="{9E2A7579-0217-459D-AD8D-2D5A4B2B4A5A}" destId="{AB43BC8B-3B51-4D01-81F3-02F87746E4AD}"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15B144-470E-47D9-A945-ACD63F1DA6E2}" type="doc">
      <dgm:prSet loTypeId="urn:microsoft.com/office/officeart/2005/8/layout/lProcess2" loCatId="list" qsTypeId="urn:microsoft.com/office/officeart/2005/8/quickstyle/3d3" qsCatId="3D" csTypeId="urn:microsoft.com/office/officeart/2005/8/colors/accent0_3" csCatId="mainScheme" phldr="1"/>
      <dgm:spPr/>
      <dgm:t>
        <a:bodyPr/>
        <a:lstStyle/>
        <a:p>
          <a:endParaRPr lang="en-GB"/>
        </a:p>
      </dgm:t>
    </dgm:pt>
    <dgm:pt modelId="{F3336C90-B9F5-4435-B2F1-E3E274AA783A}">
      <dgm:prSet phldrT="[نص]" custT="1"/>
      <dgm:spPr>
        <a:solidFill>
          <a:schemeClr val="accent2">
            <a:lumMod val="60000"/>
            <a:lumOff val="40000"/>
          </a:schemeClr>
        </a:solidFill>
        <a:ln>
          <a:solidFill>
            <a:srgbClr val="0070C0"/>
          </a:solidFill>
        </a:ln>
      </dgm:spPr>
      <dgm:t>
        <a:bodyPr/>
        <a:lstStyle/>
        <a:p>
          <a:pPr algn="ctr"/>
          <a:endParaRPr lang="en-GB" sz="3600" b="1" kern="1200" dirty="0">
            <a:latin typeface="Sakkal Majalla" panose="02000000000000000000" pitchFamily="2" charset="-78"/>
            <a:ea typeface="+mn-ea"/>
            <a:cs typeface="Sakkal Majalla" panose="02000000000000000000" pitchFamily="2" charset="-78"/>
          </a:endParaRPr>
        </a:p>
      </dgm:t>
    </dgm:pt>
    <dgm:pt modelId="{34B68AA3-1C94-44E8-8BDD-2723A9A2F522}" type="parTrans" cxnId="{00438AC4-72C0-48A7-B7D8-E098BE5E9F45}">
      <dgm:prSet/>
      <dgm:spPr/>
      <dgm:t>
        <a:bodyPr/>
        <a:lstStyle/>
        <a:p>
          <a:endParaRPr lang="en-GB"/>
        </a:p>
      </dgm:t>
    </dgm:pt>
    <dgm:pt modelId="{8E5A2384-47E9-4FAA-89B3-ADE02F1B4FD9}" type="sibTrans" cxnId="{00438AC4-72C0-48A7-B7D8-E098BE5E9F45}">
      <dgm:prSet/>
      <dgm:spPr/>
      <dgm:t>
        <a:bodyPr/>
        <a:lstStyle/>
        <a:p>
          <a:endParaRPr lang="en-GB"/>
        </a:p>
      </dgm:t>
    </dgm:pt>
    <dgm:pt modelId="{8FCBCF7E-6AC1-4DC4-B1D2-481ADEBAA9D0}">
      <dgm:prSet custT="1"/>
      <dgm:spPr>
        <a:solidFill>
          <a:schemeClr val="accent1">
            <a:lumMod val="40000"/>
            <a:lumOff val="60000"/>
          </a:schemeClr>
        </a:solidFill>
      </dgm:spPr>
      <dgm:t>
        <a:bodyPr/>
        <a:lstStyle/>
        <a:p>
          <a:pPr rtl="1"/>
          <a:r>
            <a:rPr lang="ar-SA" sz="2800" b="1" dirty="0" smtClean="0">
              <a:solidFill>
                <a:srgbClr val="0070C0"/>
              </a:solidFill>
            </a:rPr>
            <a:t>إقناع</a:t>
          </a:r>
          <a:endParaRPr lang="ar-SA" sz="2800" b="1" dirty="0">
            <a:solidFill>
              <a:srgbClr val="0070C0"/>
            </a:solidFill>
          </a:endParaRPr>
        </a:p>
      </dgm:t>
    </dgm:pt>
    <dgm:pt modelId="{6E0AF31E-9AE4-4F15-9E3E-AD94FC4F13AA}" type="parTrans" cxnId="{78158EB2-6246-49BA-85AF-C38467FBCC87}">
      <dgm:prSet/>
      <dgm:spPr/>
      <dgm:t>
        <a:bodyPr/>
        <a:lstStyle/>
        <a:p>
          <a:pPr rtl="1"/>
          <a:endParaRPr lang="ar-SA"/>
        </a:p>
      </dgm:t>
    </dgm:pt>
    <dgm:pt modelId="{EFB4AFF3-2258-4FCF-B129-84B4728E717E}" type="sibTrans" cxnId="{78158EB2-6246-49BA-85AF-C38467FBCC87}">
      <dgm:prSet/>
      <dgm:spPr/>
      <dgm:t>
        <a:bodyPr/>
        <a:lstStyle/>
        <a:p>
          <a:pPr rtl="1"/>
          <a:endParaRPr lang="ar-SA"/>
        </a:p>
      </dgm:t>
    </dgm:pt>
    <dgm:pt modelId="{D32E32E7-8A2B-40A1-B58D-311E28D6D731}">
      <dgm:prSet custT="1"/>
      <dgm:spPr>
        <a:solidFill>
          <a:schemeClr val="accent1">
            <a:lumMod val="60000"/>
            <a:lumOff val="40000"/>
          </a:schemeClr>
        </a:solidFill>
      </dgm:spPr>
      <dgm:t>
        <a:bodyPr/>
        <a:lstStyle/>
        <a:p>
          <a:pPr rtl="1"/>
          <a:r>
            <a:rPr lang="ar-SA" sz="2800" b="1" dirty="0" smtClean="0">
              <a:solidFill>
                <a:srgbClr val="0070C0"/>
              </a:solidFill>
            </a:rPr>
            <a:t>تحفيز</a:t>
          </a:r>
          <a:endParaRPr lang="ar-SA" sz="2800" b="1" dirty="0">
            <a:solidFill>
              <a:srgbClr val="0070C0"/>
            </a:solidFill>
          </a:endParaRPr>
        </a:p>
      </dgm:t>
    </dgm:pt>
    <dgm:pt modelId="{3DAD2F2E-B617-4EFE-BA5E-769A04BBEF58}" type="parTrans" cxnId="{D8A1293C-3278-492C-A99B-32628620F9B7}">
      <dgm:prSet/>
      <dgm:spPr/>
      <dgm:t>
        <a:bodyPr/>
        <a:lstStyle/>
        <a:p>
          <a:pPr rtl="1"/>
          <a:endParaRPr lang="ar-SA"/>
        </a:p>
      </dgm:t>
    </dgm:pt>
    <dgm:pt modelId="{C3750EBF-ADED-48B8-B6AA-022CF5873FE5}" type="sibTrans" cxnId="{D8A1293C-3278-492C-A99B-32628620F9B7}">
      <dgm:prSet/>
      <dgm:spPr/>
      <dgm:t>
        <a:bodyPr/>
        <a:lstStyle/>
        <a:p>
          <a:pPr rtl="1"/>
          <a:endParaRPr lang="ar-SA"/>
        </a:p>
      </dgm:t>
    </dgm:pt>
    <dgm:pt modelId="{9081B851-51CF-45C7-B402-C3B89C457B3A}">
      <dgm:prSet custT="1"/>
      <dgm:spPr>
        <a:solidFill>
          <a:schemeClr val="accent1">
            <a:lumMod val="20000"/>
            <a:lumOff val="80000"/>
          </a:schemeClr>
        </a:solidFill>
      </dgm:spPr>
      <dgm:t>
        <a:bodyPr/>
        <a:lstStyle/>
        <a:p>
          <a:pPr rtl="1"/>
          <a:r>
            <a:rPr lang="ar-SA" sz="2800" b="1" dirty="0" smtClean="0">
              <a:solidFill>
                <a:srgbClr val="0070C0"/>
              </a:solidFill>
            </a:rPr>
            <a:t>تعريف</a:t>
          </a:r>
          <a:endParaRPr lang="ar-SA" sz="2800" b="1" dirty="0">
            <a:solidFill>
              <a:srgbClr val="0070C0"/>
            </a:solidFill>
          </a:endParaRPr>
        </a:p>
      </dgm:t>
    </dgm:pt>
    <dgm:pt modelId="{0EAE1646-CAC5-4DF4-83F9-57C6B30CD53C}" type="parTrans" cxnId="{A00634EF-39C5-43AE-BCDA-1FAF01D103EF}">
      <dgm:prSet/>
      <dgm:spPr/>
      <dgm:t>
        <a:bodyPr/>
        <a:lstStyle/>
        <a:p>
          <a:pPr rtl="1"/>
          <a:endParaRPr lang="ar-SA"/>
        </a:p>
      </dgm:t>
    </dgm:pt>
    <dgm:pt modelId="{501D67C3-F880-4E5C-BF7F-ADE1A788ACCA}" type="sibTrans" cxnId="{A00634EF-39C5-43AE-BCDA-1FAF01D103EF}">
      <dgm:prSet/>
      <dgm:spPr/>
      <dgm:t>
        <a:bodyPr/>
        <a:lstStyle/>
        <a:p>
          <a:pPr rtl="1"/>
          <a:endParaRPr lang="ar-SA"/>
        </a:p>
      </dgm:t>
    </dgm:pt>
    <dgm:pt modelId="{556B7D3E-8267-434C-A68C-9B4FC5A4EDE8}" type="pres">
      <dgm:prSet presAssocID="{AE15B144-470E-47D9-A945-ACD63F1DA6E2}" presName="theList" presStyleCnt="0">
        <dgm:presLayoutVars>
          <dgm:dir/>
          <dgm:animLvl val="lvl"/>
          <dgm:resizeHandles val="exact"/>
        </dgm:presLayoutVars>
      </dgm:prSet>
      <dgm:spPr/>
      <dgm:t>
        <a:bodyPr/>
        <a:lstStyle/>
        <a:p>
          <a:endParaRPr lang="en-GB"/>
        </a:p>
      </dgm:t>
    </dgm:pt>
    <dgm:pt modelId="{80A680B4-E3FD-4993-8588-5853B54F78F9}" type="pres">
      <dgm:prSet presAssocID="{F3336C90-B9F5-4435-B2F1-E3E274AA783A}" presName="compNode" presStyleCnt="0"/>
      <dgm:spPr/>
      <dgm:t>
        <a:bodyPr/>
        <a:lstStyle/>
        <a:p>
          <a:pPr rtl="1"/>
          <a:endParaRPr lang="ar-SA"/>
        </a:p>
      </dgm:t>
    </dgm:pt>
    <dgm:pt modelId="{776A2FDB-61ED-489A-9BAF-05DFE4165C34}" type="pres">
      <dgm:prSet presAssocID="{F3336C90-B9F5-4435-B2F1-E3E274AA783A}" presName="aNode" presStyleLbl="bgShp" presStyleIdx="0" presStyleCnt="1" custLinFactNeighborX="-6" custLinFactNeighborY="-8414"/>
      <dgm:spPr/>
      <dgm:t>
        <a:bodyPr/>
        <a:lstStyle/>
        <a:p>
          <a:pPr rtl="1"/>
          <a:endParaRPr lang="ar-SA"/>
        </a:p>
      </dgm:t>
    </dgm:pt>
    <dgm:pt modelId="{9C09D70F-2492-44DE-BBEC-D0F09B046C7A}" type="pres">
      <dgm:prSet presAssocID="{F3336C90-B9F5-4435-B2F1-E3E274AA783A}" presName="textNode" presStyleLbl="bgShp" presStyleIdx="0" presStyleCnt="1"/>
      <dgm:spPr/>
      <dgm:t>
        <a:bodyPr/>
        <a:lstStyle/>
        <a:p>
          <a:pPr rtl="1"/>
          <a:endParaRPr lang="ar-SA"/>
        </a:p>
      </dgm:t>
    </dgm:pt>
    <dgm:pt modelId="{241901C0-05CA-4DC0-8661-3F7F5319E4AC}" type="pres">
      <dgm:prSet presAssocID="{F3336C90-B9F5-4435-B2F1-E3E274AA783A}" presName="compChildNode" presStyleCnt="0"/>
      <dgm:spPr/>
      <dgm:t>
        <a:bodyPr/>
        <a:lstStyle/>
        <a:p>
          <a:pPr rtl="1"/>
          <a:endParaRPr lang="ar-SA"/>
        </a:p>
      </dgm:t>
    </dgm:pt>
    <dgm:pt modelId="{621E6C8E-BC3F-4452-8EE8-EAE0CFE51081}" type="pres">
      <dgm:prSet presAssocID="{F3336C90-B9F5-4435-B2F1-E3E274AA783A}" presName="theInnerList" presStyleCnt="0"/>
      <dgm:spPr/>
      <dgm:t>
        <a:bodyPr/>
        <a:lstStyle/>
        <a:p>
          <a:pPr rtl="1"/>
          <a:endParaRPr lang="ar-SA"/>
        </a:p>
      </dgm:t>
    </dgm:pt>
    <dgm:pt modelId="{6A00C4E0-AF81-43D7-8E55-B9A0644A57EE}" type="pres">
      <dgm:prSet presAssocID="{9081B851-51CF-45C7-B402-C3B89C457B3A}" presName="childNode" presStyleLbl="node1" presStyleIdx="0" presStyleCnt="3" custScaleX="118271" custScaleY="721189" custLinFactY="-596994" custLinFactNeighborX="-3" custLinFactNeighborY="-600000">
        <dgm:presLayoutVars>
          <dgm:bulletEnabled val="1"/>
        </dgm:presLayoutVars>
      </dgm:prSet>
      <dgm:spPr/>
      <dgm:t>
        <a:bodyPr/>
        <a:lstStyle/>
        <a:p>
          <a:pPr rtl="1"/>
          <a:endParaRPr lang="ar-SA"/>
        </a:p>
      </dgm:t>
    </dgm:pt>
    <dgm:pt modelId="{857265C7-B7D4-4F7D-8759-3D8611A67A32}" type="pres">
      <dgm:prSet presAssocID="{9081B851-51CF-45C7-B402-C3B89C457B3A}" presName="aSpace2" presStyleCnt="0"/>
      <dgm:spPr/>
      <dgm:t>
        <a:bodyPr/>
        <a:lstStyle/>
        <a:p>
          <a:pPr rtl="1"/>
          <a:endParaRPr lang="ar-SA"/>
        </a:p>
      </dgm:t>
    </dgm:pt>
    <dgm:pt modelId="{6FBB93F8-7C28-4066-8A91-373A77588AA0}" type="pres">
      <dgm:prSet presAssocID="{D32E32E7-8A2B-40A1-B58D-311E28D6D731}" presName="childNode" presStyleLbl="node1" presStyleIdx="1" presStyleCnt="3" custScaleX="118521" custScaleY="678781" custLinFactY="564011" custLinFactNeighborX="-3" custLinFactNeighborY="600000">
        <dgm:presLayoutVars>
          <dgm:bulletEnabled val="1"/>
        </dgm:presLayoutVars>
      </dgm:prSet>
      <dgm:spPr/>
      <dgm:t>
        <a:bodyPr/>
        <a:lstStyle/>
        <a:p>
          <a:pPr rtl="1"/>
          <a:endParaRPr lang="ar-SA"/>
        </a:p>
      </dgm:t>
    </dgm:pt>
    <dgm:pt modelId="{FA745C17-4226-43D1-85DC-73086E30D7AE}" type="pres">
      <dgm:prSet presAssocID="{D32E32E7-8A2B-40A1-B58D-311E28D6D731}" presName="aSpace2" presStyleCnt="0"/>
      <dgm:spPr/>
      <dgm:t>
        <a:bodyPr/>
        <a:lstStyle/>
        <a:p>
          <a:pPr rtl="1"/>
          <a:endParaRPr lang="ar-SA"/>
        </a:p>
      </dgm:t>
    </dgm:pt>
    <dgm:pt modelId="{E30111CB-94BC-4E07-94AE-B16104200654}" type="pres">
      <dgm:prSet presAssocID="{8FCBCF7E-6AC1-4DC4-B1D2-481ADEBAA9D0}" presName="childNode" presStyleLbl="node1" presStyleIdx="2" presStyleCnt="3" custScaleX="118764" custScaleY="745654" custLinFactY="-938203" custLinFactNeighborX="-3" custLinFactNeighborY="-1000000">
        <dgm:presLayoutVars>
          <dgm:bulletEnabled val="1"/>
        </dgm:presLayoutVars>
      </dgm:prSet>
      <dgm:spPr/>
      <dgm:t>
        <a:bodyPr/>
        <a:lstStyle/>
        <a:p>
          <a:pPr rtl="1"/>
          <a:endParaRPr lang="ar-SA"/>
        </a:p>
      </dgm:t>
    </dgm:pt>
  </dgm:ptLst>
  <dgm:cxnLst>
    <dgm:cxn modelId="{A2CB958A-9BAA-45C1-B035-EC0151F82998}" type="presOf" srcId="{8FCBCF7E-6AC1-4DC4-B1D2-481ADEBAA9D0}" destId="{E30111CB-94BC-4E07-94AE-B16104200654}" srcOrd="0" destOrd="0" presId="urn:microsoft.com/office/officeart/2005/8/layout/lProcess2"/>
    <dgm:cxn modelId="{5E2C260B-3402-4539-BDC7-AF50683C2124}" type="presOf" srcId="{AE15B144-470E-47D9-A945-ACD63F1DA6E2}" destId="{556B7D3E-8267-434C-A68C-9B4FC5A4EDE8}" srcOrd="0" destOrd="0" presId="urn:microsoft.com/office/officeart/2005/8/layout/lProcess2"/>
    <dgm:cxn modelId="{78158EB2-6246-49BA-85AF-C38467FBCC87}" srcId="{F3336C90-B9F5-4435-B2F1-E3E274AA783A}" destId="{8FCBCF7E-6AC1-4DC4-B1D2-481ADEBAA9D0}" srcOrd="2" destOrd="0" parTransId="{6E0AF31E-9AE4-4F15-9E3E-AD94FC4F13AA}" sibTransId="{EFB4AFF3-2258-4FCF-B129-84B4728E717E}"/>
    <dgm:cxn modelId="{07AF3198-22DA-47F6-878F-EFCBE1817D61}" type="presOf" srcId="{F3336C90-B9F5-4435-B2F1-E3E274AA783A}" destId="{9C09D70F-2492-44DE-BBEC-D0F09B046C7A}" srcOrd="1" destOrd="0" presId="urn:microsoft.com/office/officeart/2005/8/layout/lProcess2"/>
    <dgm:cxn modelId="{AC1FB8D4-D667-4A0F-9EF0-19AAC9EF393F}" type="presOf" srcId="{9081B851-51CF-45C7-B402-C3B89C457B3A}" destId="{6A00C4E0-AF81-43D7-8E55-B9A0644A57EE}" srcOrd="0" destOrd="0" presId="urn:microsoft.com/office/officeart/2005/8/layout/lProcess2"/>
    <dgm:cxn modelId="{D8A1293C-3278-492C-A99B-32628620F9B7}" srcId="{F3336C90-B9F5-4435-B2F1-E3E274AA783A}" destId="{D32E32E7-8A2B-40A1-B58D-311E28D6D731}" srcOrd="1" destOrd="0" parTransId="{3DAD2F2E-B617-4EFE-BA5E-769A04BBEF58}" sibTransId="{C3750EBF-ADED-48B8-B6AA-022CF5873FE5}"/>
    <dgm:cxn modelId="{41269BB1-AFA3-4AC1-A14B-FC331891239E}" type="presOf" srcId="{F3336C90-B9F5-4435-B2F1-E3E274AA783A}" destId="{776A2FDB-61ED-489A-9BAF-05DFE4165C34}" srcOrd="0" destOrd="0" presId="urn:microsoft.com/office/officeart/2005/8/layout/lProcess2"/>
    <dgm:cxn modelId="{00438AC4-72C0-48A7-B7D8-E098BE5E9F45}" srcId="{AE15B144-470E-47D9-A945-ACD63F1DA6E2}" destId="{F3336C90-B9F5-4435-B2F1-E3E274AA783A}" srcOrd="0" destOrd="0" parTransId="{34B68AA3-1C94-44E8-8BDD-2723A9A2F522}" sibTransId="{8E5A2384-47E9-4FAA-89B3-ADE02F1B4FD9}"/>
    <dgm:cxn modelId="{A00634EF-39C5-43AE-BCDA-1FAF01D103EF}" srcId="{F3336C90-B9F5-4435-B2F1-E3E274AA783A}" destId="{9081B851-51CF-45C7-B402-C3B89C457B3A}" srcOrd="0" destOrd="0" parTransId="{0EAE1646-CAC5-4DF4-83F9-57C6B30CD53C}" sibTransId="{501D67C3-F880-4E5C-BF7F-ADE1A788ACCA}"/>
    <dgm:cxn modelId="{39837854-E21C-42C4-BBAC-520F08E6F2C2}" type="presOf" srcId="{D32E32E7-8A2B-40A1-B58D-311E28D6D731}" destId="{6FBB93F8-7C28-4066-8A91-373A77588AA0}" srcOrd="0" destOrd="0" presId="urn:microsoft.com/office/officeart/2005/8/layout/lProcess2"/>
    <dgm:cxn modelId="{7D6040F2-1EB8-43E1-8FFC-BC70C4F67314}" type="presParOf" srcId="{556B7D3E-8267-434C-A68C-9B4FC5A4EDE8}" destId="{80A680B4-E3FD-4993-8588-5853B54F78F9}" srcOrd="0" destOrd="0" presId="urn:microsoft.com/office/officeart/2005/8/layout/lProcess2"/>
    <dgm:cxn modelId="{BAA56711-558F-486F-8955-EC0F4B848E75}" type="presParOf" srcId="{80A680B4-E3FD-4993-8588-5853B54F78F9}" destId="{776A2FDB-61ED-489A-9BAF-05DFE4165C34}" srcOrd="0" destOrd="0" presId="urn:microsoft.com/office/officeart/2005/8/layout/lProcess2"/>
    <dgm:cxn modelId="{8E9E6E0D-6936-40B6-9D66-493753C2AACC}" type="presParOf" srcId="{80A680B4-E3FD-4993-8588-5853B54F78F9}" destId="{9C09D70F-2492-44DE-BBEC-D0F09B046C7A}" srcOrd="1" destOrd="0" presId="urn:microsoft.com/office/officeart/2005/8/layout/lProcess2"/>
    <dgm:cxn modelId="{7F203ADC-7057-4ADF-9FE0-CFF168FA74EC}" type="presParOf" srcId="{80A680B4-E3FD-4993-8588-5853B54F78F9}" destId="{241901C0-05CA-4DC0-8661-3F7F5319E4AC}" srcOrd="2" destOrd="0" presId="urn:microsoft.com/office/officeart/2005/8/layout/lProcess2"/>
    <dgm:cxn modelId="{5E9E9696-C4C8-458E-8270-4EE083F01B33}" type="presParOf" srcId="{241901C0-05CA-4DC0-8661-3F7F5319E4AC}" destId="{621E6C8E-BC3F-4452-8EE8-EAE0CFE51081}" srcOrd="0" destOrd="0" presId="urn:microsoft.com/office/officeart/2005/8/layout/lProcess2"/>
    <dgm:cxn modelId="{EA87A8F0-49E2-405E-A42E-A99EDF29C932}" type="presParOf" srcId="{621E6C8E-BC3F-4452-8EE8-EAE0CFE51081}" destId="{6A00C4E0-AF81-43D7-8E55-B9A0644A57EE}" srcOrd="0" destOrd="0" presId="urn:microsoft.com/office/officeart/2005/8/layout/lProcess2"/>
    <dgm:cxn modelId="{35E78415-DF63-4FBB-BBED-2C5E0B2616DA}" type="presParOf" srcId="{621E6C8E-BC3F-4452-8EE8-EAE0CFE51081}" destId="{857265C7-B7D4-4F7D-8759-3D8611A67A32}" srcOrd="1" destOrd="0" presId="urn:microsoft.com/office/officeart/2005/8/layout/lProcess2"/>
    <dgm:cxn modelId="{FFF55396-F633-4FCD-844D-AACD856D5E02}" type="presParOf" srcId="{621E6C8E-BC3F-4452-8EE8-EAE0CFE51081}" destId="{6FBB93F8-7C28-4066-8A91-373A77588AA0}" srcOrd="2" destOrd="0" presId="urn:microsoft.com/office/officeart/2005/8/layout/lProcess2"/>
    <dgm:cxn modelId="{F1C1427A-82DA-4017-9E9A-CDDEEDA491D0}" type="presParOf" srcId="{621E6C8E-BC3F-4452-8EE8-EAE0CFE51081}" destId="{FA745C17-4226-43D1-85DC-73086E30D7AE}" srcOrd="3" destOrd="0" presId="urn:microsoft.com/office/officeart/2005/8/layout/lProcess2"/>
    <dgm:cxn modelId="{366C2CD8-4715-4B14-A90C-E7EC9B5AB296}" type="presParOf" srcId="{621E6C8E-BC3F-4452-8EE8-EAE0CFE51081}" destId="{E30111CB-94BC-4E07-94AE-B16104200654}"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15B144-470E-47D9-A945-ACD63F1DA6E2}" type="doc">
      <dgm:prSet loTypeId="urn:microsoft.com/office/officeart/2005/8/layout/process4" loCatId="list" qsTypeId="urn:microsoft.com/office/officeart/2005/8/quickstyle/3d3" qsCatId="3D" csTypeId="urn:microsoft.com/office/officeart/2005/8/colors/accent0_3" csCatId="mainScheme" phldr="1"/>
      <dgm:spPr/>
      <dgm:t>
        <a:bodyPr/>
        <a:lstStyle/>
        <a:p>
          <a:endParaRPr lang="en-GB"/>
        </a:p>
      </dgm:t>
    </dgm:pt>
    <dgm:pt modelId="{E07DAD72-85E8-4B6E-BA56-37BDDFE32F06}">
      <dgm:prSet custT="1"/>
      <dgm:spPr>
        <a:solidFill>
          <a:schemeClr val="accent1">
            <a:lumMod val="40000"/>
            <a:lumOff val="60000"/>
            <a:alpha val="90000"/>
          </a:schemeClr>
        </a:solidFill>
      </dgm:spPr>
      <dgm:t>
        <a:bodyPr/>
        <a:lstStyle/>
        <a:p>
          <a:pPr algn="ctr"/>
          <a:r>
            <a:rPr lang="ar-SA" sz="2400" b="1" dirty="0" smtClean="0">
              <a:solidFill>
                <a:schemeClr val="accent1">
                  <a:lumMod val="50000"/>
                </a:schemeClr>
              </a:solidFill>
              <a:latin typeface="Simplified Arabic" panose="02020603050405020304" pitchFamily="18" charset="-78"/>
              <a:cs typeface="Simplified Arabic" panose="02020603050405020304" pitchFamily="18" charset="-78"/>
            </a:rPr>
            <a:t>المرسل</a:t>
          </a:r>
          <a:endParaRPr lang="en-GB" sz="6600" b="1" dirty="0">
            <a:solidFill>
              <a:schemeClr val="accent1">
                <a:lumMod val="50000"/>
              </a:schemeClr>
            </a:solidFill>
            <a:latin typeface="Simplified Arabic" panose="02020603050405020304" pitchFamily="18" charset="-78"/>
            <a:cs typeface="Simplified Arabic" panose="02020603050405020304" pitchFamily="18" charset="-78"/>
          </a:endParaRPr>
        </a:p>
      </dgm:t>
    </dgm:pt>
    <dgm:pt modelId="{CFAAE500-DB72-45A9-A3F5-DE1E8AD3C9A2}" type="parTrans" cxnId="{F1B16EC4-66D1-4BEF-9360-F8F056B3C62E}">
      <dgm:prSet/>
      <dgm:spPr/>
      <dgm:t>
        <a:bodyPr/>
        <a:lstStyle/>
        <a:p>
          <a:endParaRPr lang="en-GB"/>
        </a:p>
      </dgm:t>
    </dgm:pt>
    <dgm:pt modelId="{5FF97856-F529-45D0-93B8-687F9F99A134}" type="sibTrans" cxnId="{F1B16EC4-66D1-4BEF-9360-F8F056B3C62E}">
      <dgm:prSet/>
      <dgm:spPr/>
      <dgm:t>
        <a:bodyPr/>
        <a:lstStyle/>
        <a:p>
          <a:endParaRPr lang="en-GB"/>
        </a:p>
      </dgm:t>
    </dgm:pt>
    <dgm:pt modelId="{D1ED040D-64EC-4848-A3C7-F16F2BDAF28E}">
      <dgm:prSet custT="1"/>
      <dgm:spPr>
        <a:solidFill>
          <a:schemeClr val="accent1">
            <a:lumMod val="40000"/>
            <a:lumOff val="60000"/>
            <a:alpha val="90000"/>
          </a:schemeClr>
        </a:solidFill>
      </dgm:spPr>
      <dgm:t>
        <a:bodyPr/>
        <a:lstStyle/>
        <a:p>
          <a:pPr algn="ctr">
            <a:lnSpc>
              <a:spcPct val="100000"/>
            </a:lnSpc>
          </a:pPr>
          <a:r>
            <a:rPr lang="ar-SA" sz="2000" b="1" dirty="0" smtClean="0">
              <a:solidFill>
                <a:schemeClr val="accent1">
                  <a:lumMod val="50000"/>
                </a:schemeClr>
              </a:solidFill>
              <a:latin typeface="Simplified Arabic" panose="02020603050405020304" pitchFamily="18" charset="-78"/>
              <a:cs typeface="Simplified Arabic" panose="02020603050405020304" pitchFamily="18" charset="-78"/>
            </a:rPr>
            <a:t>الرسالة</a:t>
          </a:r>
          <a:endParaRPr lang="en-GB" sz="2000" b="1" dirty="0">
            <a:solidFill>
              <a:schemeClr val="accent1">
                <a:lumMod val="50000"/>
              </a:schemeClr>
            </a:solidFill>
            <a:latin typeface="Simplified Arabic" panose="02020603050405020304" pitchFamily="18" charset="-78"/>
            <a:cs typeface="Simplified Arabic" panose="02020603050405020304" pitchFamily="18" charset="-78"/>
          </a:endParaRPr>
        </a:p>
      </dgm:t>
    </dgm:pt>
    <dgm:pt modelId="{4AA03D72-AE59-4158-A254-68749CB92992}" type="parTrans" cxnId="{990A5BE4-A6A8-4871-BB90-9FA7C96F51E9}">
      <dgm:prSet/>
      <dgm:spPr/>
      <dgm:t>
        <a:bodyPr/>
        <a:lstStyle/>
        <a:p>
          <a:endParaRPr lang="en-GB"/>
        </a:p>
      </dgm:t>
    </dgm:pt>
    <dgm:pt modelId="{7160B906-9FED-42F1-9C2B-F2672B71A97A}" type="sibTrans" cxnId="{990A5BE4-A6A8-4871-BB90-9FA7C96F51E9}">
      <dgm:prSet/>
      <dgm:spPr/>
      <dgm:t>
        <a:bodyPr/>
        <a:lstStyle/>
        <a:p>
          <a:endParaRPr lang="en-GB"/>
        </a:p>
      </dgm:t>
    </dgm:pt>
    <dgm:pt modelId="{B9E150C9-6D0F-4F8D-9A6A-5849276529F0}">
      <dgm:prSet custT="1"/>
      <dgm:spPr>
        <a:solidFill>
          <a:schemeClr val="accent1">
            <a:lumMod val="40000"/>
            <a:lumOff val="60000"/>
            <a:alpha val="90000"/>
          </a:schemeClr>
        </a:solidFill>
      </dgm:spPr>
      <dgm:t>
        <a:bodyPr/>
        <a:lstStyle/>
        <a:p>
          <a:pPr algn="ctr"/>
          <a:r>
            <a:rPr lang="ar-SA" sz="2400" b="1" dirty="0" smtClean="0">
              <a:solidFill>
                <a:schemeClr val="accent1">
                  <a:lumMod val="50000"/>
                </a:schemeClr>
              </a:solidFill>
              <a:latin typeface="Simplified Arabic" panose="02020603050405020304" pitchFamily="18" charset="-78"/>
              <a:cs typeface="Simplified Arabic" panose="02020603050405020304" pitchFamily="18" charset="-78"/>
            </a:rPr>
            <a:t>الوسيلة</a:t>
          </a:r>
          <a:endParaRPr lang="en-US" sz="2400" b="1" dirty="0">
            <a:solidFill>
              <a:schemeClr val="accent1">
                <a:lumMod val="50000"/>
              </a:schemeClr>
            </a:solidFill>
            <a:latin typeface="Simplified Arabic" panose="02020603050405020304" pitchFamily="18" charset="-78"/>
            <a:cs typeface="Simplified Arabic" panose="02020603050405020304" pitchFamily="18" charset="-78"/>
          </a:endParaRPr>
        </a:p>
      </dgm:t>
    </dgm:pt>
    <dgm:pt modelId="{B9A4FF86-C9F7-49C3-AFCF-C95280313042}" type="parTrans" cxnId="{7D9317C9-B51C-4A83-8D2C-B2D52D7361B7}">
      <dgm:prSet/>
      <dgm:spPr/>
      <dgm:t>
        <a:bodyPr/>
        <a:lstStyle/>
        <a:p>
          <a:endParaRPr lang="en-US"/>
        </a:p>
      </dgm:t>
    </dgm:pt>
    <dgm:pt modelId="{4AFC2951-655E-45B8-A991-296BE82C272A}" type="sibTrans" cxnId="{7D9317C9-B51C-4A83-8D2C-B2D52D7361B7}">
      <dgm:prSet/>
      <dgm:spPr/>
      <dgm:t>
        <a:bodyPr/>
        <a:lstStyle/>
        <a:p>
          <a:endParaRPr lang="en-US"/>
        </a:p>
      </dgm:t>
    </dgm:pt>
    <dgm:pt modelId="{0E8B5D74-4225-47C0-850E-B7320484E556}">
      <dgm:prSet custT="1"/>
      <dgm:spPr>
        <a:solidFill>
          <a:schemeClr val="accent1">
            <a:lumMod val="40000"/>
            <a:lumOff val="60000"/>
            <a:alpha val="90000"/>
          </a:schemeClr>
        </a:solidFill>
      </dgm:spPr>
      <dgm:t>
        <a:bodyPr/>
        <a:lstStyle/>
        <a:p>
          <a:r>
            <a:rPr lang="ar-SA" sz="2400" b="1" dirty="0" smtClean="0">
              <a:solidFill>
                <a:schemeClr val="accent1">
                  <a:lumMod val="50000"/>
                </a:schemeClr>
              </a:solidFill>
              <a:latin typeface="Simplified Arabic" panose="02020603050405020304" pitchFamily="18" charset="-78"/>
              <a:cs typeface="Simplified Arabic" panose="02020603050405020304" pitchFamily="18" charset="-78"/>
            </a:rPr>
            <a:t>المستقبل</a:t>
          </a:r>
          <a:endParaRPr lang="en-US" sz="2400" b="1" dirty="0">
            <a:solidFill>
              <a:schemeClr val="accent1">
                <a:lumMod val="50000"/>
              </a:schemeClr>
            </a:solidFill>
            <a:latin typeface="Simplified Arabic" panose="02020603050405020304" pitchFamily="18" charset="-78"/>
            <a:cs typeface="Simplified Arabic" panose="02020603050405020304" pitchFamily="18" charset="-78"/>
          </a:endParaRPr>
        </a:p>
      </dgm:t>
    </dgm:pt>
    <dgm:pt modelId="{1C038D6C-2135-4FF5-BD9E-C07DCDAD778F}" type="parTrans" cxnId="{349DEE83-2C0E-4293-ABC2-601ED55FB7B4}">
      <dgm:prSet/>
      <dgm:spPr/>
      <dgm:t>
        <a:bodyPr/>
        <a:lstStyle/>
        <a:p>
          <a:endParaRPr lang="en-US"/>
        </a:p>
      </dgm:t>
    </dgm:pt>
    <dgm:pt modelId="{55CF3882-F108-4339-AD6A-FFFD7896C947}" type="sibTrans" cxnId="{349DEE83-2C0E-4293-ABC2-601ED55FB7B4}">
      <dgm:prSet/>
      <dgm:spPr/>
      <dgm:t>
        <a:bodyPr/>
        <a:lstStyle/>
        <a:p>
          <a:endParaRPr lang="en-US"/>
        </a:p>
      </dgm:t>
    </dgm:pt>
    <dgm:pt modelId="{F3336C90-B9F5-4435-B2F1-E3E274AA783A}">
      <dgm:prSet phldrT="[نص]" custT="1"/>
      <dgm:spPr>
        <a:solidFill>
          <a:schemeClr val="accent1">
            <a:lumMod val="20000"/>
            <a:lumOff val="80000"/>
          </a:schemeClr>
        </a:solidFill>
      </dgm:spPr>
      <dgm:t>
        <a:bodyPr/>
        <a:lstStyle/>
        <a:p>
          <a:pPr algn="ctr"/>
          <a:r>
            <a:rPr lang="ar-SA" sz="3600" b="1" dirty="0" smtClean="0">
              <a:solidFill>
                <a:srgbClr val="0070C0"/>
              </a:solidFill>
              <a:latin typeface="Arial" panose="020B0604020202020204" pitchFamily="34" charset="0"/>
              <a:cs typeface="Arial" panose="020B0604020202020204" pitchFamily="34" charset="0"/>
            </a:rPr>
            <a:t>عناصر عملية </a:t>
          </a:r>
          <a:r>
            <a:rPr lang="ar-SA" sz="3600" b="1" dirty="0" err="1" smtClean="0">
              <a:solidFill>
                <a:srgbClr val="0070C0"/>
              </a:solidFill>
              <a:latin typeface="Arial" panose="020B0604020202020204" pitchFamily="34" charset="0"/>
              <a:cs typeface="Arial" panose="020B0604020202020204" pitchFamily="34" charset="0"/>
            </a:rPr>
            <a:t>الإتصال</a:t>
          </a:r>
          <a:endParaRPr lang="en-GB" sz="3600" b="1" dirty="0">
            <a:solidFill>
              <a:srgbClr val="0070C0"/>
            </a:solidFill>
            <a:latin typeface="Arial" panose="020B0604020202020204" pitchFamily="34" charset="0"/>
            <a:cs typeface="Arial" panose="020B0604020202020204" pitchFamily="34" charset="0"/>
          </a:endParaRPr>
        </a:p>
      </dgm:t>
    </dgm:pt>
    <dgm:pt modelId="{8E5A2384-47E9-4FAA-89B3-ADE02F1B4FD9}" type="sibTrans" cxnId="{00438AC4-72C0-48A7-B7D8-E098BE5E9F45}">
      <dgm:prSet/>
      <dgm:spPr/>
      <dgm:t>
        <a:bodyPr/>
        <a:lstStyle/>
        <a:p>
          <a:endParaRPr lang="en-GB"/>
        </a:p>
      </dgm:t>
    </dgm:pt>
    <dgm:pt modelId="{34B68AA3-1C94-44E8-8BDD-2723A9A2F522}" type="parTrans" cxnId="{00438AC4-72C0-48A7-B7D8-E098BE5E9F45}">
      <dgm:prSet/>
      <dgm:spPr/>
      <dgm:t>
        <a:bodyPr/>
        <a:lstStyle/>
        <a:p>
          <a:endParaRPr lang="en-GB"/>
        </a:p>
      </dgm:t>
    </dgm:pt>
    <dgm:pt modelId="{E3E2CB87-DC78-482A-BAC1-A13486EECB70}" type="pres">
      <dgm:prSet presAssocID="{AE15B144-470E-47D9-A945-ACD63F1DA6E2}" presName="Name0" presStyleCnt="0">
        <dgm:presLayoutVars>
          <dgm:dir/>
          <dgm:animLvl val="lvl"/>
          <dgm:resizeHandles val="exact"/>
        </dgm:presLayoutVars>
      </dgm:prSet>
      <dgm:spPr/>
      <dgm:t>
        <a:bodyPr/>
        <a:lstStyle/>
        <a:p>
          <a:pPr rtl="1"/>
          <a:endParaRPr lang="ar-SA"/>
        </a:p>
      </dgm:t>
    </dgm:pt>
    <dgm:pt modelId="{3C897D49-6DAE-4E0E-8B6C-821B14413973}" type="pres">
      <dgm:prSet presAssocID="{F3336C90-B9F5-4435-B2F1-E3E274AA783A}" presName="boxAndChildren" presStyleCnt="0"/>
      <dgm:spPr/>
      <dgm:t>
        <a:bodyPr/>
        <a:lstStyle/>
        <a:p>
          <a:pPr rtl="1"/>
          <a:endParaRPr lang="ar-SA"/>
        </a:p>
      </dgm:t>
    </dgm:pt>
    <dgm:pt modelId="{B1F10777-2822-4A7C-BBC2-6311DAE8F57A}" type="pres">
      <dgm:prSet presAssocID="{F3336C90-B9F5-4435-B2F1-E3E274AA783A}" presName="parentTextBox" presStyleLbl="node1" presStyleIdx="0" presStyleCnt="1"/>
      <dgm:spPr/>
      <dgm:t>
        <a:bodyPr/>
        <a:lstStyle/>
        <a:p>
          <a:pPr rtl="1"/>
          <a:endParaRPr lang="ar-SA"/>
        </a:p>
      </dgm:t>
    </dgm:pt>
    <dgm:pt modelId="{8CDC4E85-9F6F-4246-9B25-EAD13F820135}" type="pres">
      <dgm:prSet presAssocID="{F3336C90-B9F5-4435-B2F1-E3E274AA783A}" presName="entireBox" presStyleLbl="node1" presStyleIdx="0" presStyleCnt="1" custLinFactNeighborX="261" custLinFactNeighborY="-2979"/>
      <dgm:spPr/>
      <dgm:t>
        <a:bodyPr/>
        <a:lstStyle/>
        <a:p>
          <a:pPr rtl="1"/>
          <a:endParaRPr lang="ar-SA"/>
        </a:p>
      </dgm:t>
    </dgm:pt>
    <dgm:pt modelId="{C9F50ED7-B741-4554-9F4C-07681ECC13ED}" type="pres">
      <dgm:prSet presAssocID="{F3336C90-B9F5-4435-B2F1-E3E274AA783A}" presName="descendantBox" presStyleCnt="0"/>
      <dgm:spPr/>
      <dgm:t>
        <a:bodyPr/>
        <a:lstStyle/>
        <a:p>
          <a:pPr rtl="1"/>
          <a:endParaRPr lang="ar-SA"/>
        </a:p>
      </dgm:t>
    </dgm:pt>
    <dgm:pt modelId="{811D2F1E-1EA5-4DDF-AEEC-5ECD1451DE78}" type="pres">
      <dgm:prSet presAssocID="{D1ED040D-64EC-4848-A3C7-F16F2BDAF28E}" presName="childTextBox" presStyleLbl="fgAccFollowNode1" presStyleIdx="0" presStyleCnt="4" custScaleY="40240" custLinFactX="100000" custLinFactNeighborX="113607" custLinFactNeighborY="2313">
        <dgm:presLayoutVars>
          <dgm:bulletEnabled val="1"/>
        </dgm:presLayoutVars>
      </dgm:prSet>
      <dgm:spPr/>
      <dgm:t>
        <a:bodyPr/>
        <a:lstStyle/>
        <a:p>
          <a:pPr rtl="1"/>
          <a:endParaRPr lang="ar-SA"/>
        </a:p>
      </dgm:t>
    </dgm:pt>
    <dgm:pt modelId="{FFF1E725-A5B5-4523-AABA-8950A70C61E4}" type="pres">
      <dgm:prSet presAssocID="{B9E150C9-6D0F-4F8D-9A6A-5849276529F0}" presName="childTextBox" presStyleLbl="fgAccFollowNode1" presStyleIdx="1" presStyleCnt="4" custScaleY="39315" custLinFactNeighborX="-33567" custLinFactNeighborY="3239">
        <dgm:presLayoutVars>
          <dgm:bulletEnabled val="1"/>
        </dgm:presLayoutVars>
      </dgm:prSet>
      <dgm:spPr/>
      <dgm:t>
        <a:bodyPr/>
        <a:lstStyle/>
        <a:p>
          <a:endParaRPr lang="en-US"/>
        </a:p>
      </dgm:t>
    </dgm:pt>
    <dgm:pt modelId="{876D1D74-CB21-4A57-8AF1-7D7E8A245588}" type="pres">
      <dgm:prSet presAssocID="{0E8B5D74-4225-47C0-850E-B7320484E556}" presName="childTextBox" presStyleLbl="fgAccFollowNode1" presStyleIdx="2" presStyleCnt="4" custScaleY="38390" custLinFactX="-34497" custLinFactNeighborX="-100000" custLinFactNeighborY="-66142">
        <dgm:presLayoutVars>
          <dgm:bulletEnabled val="1"/>
        </dgm:presLayoutVars>
      </dgm:prSet>
      <dgm:spPr/>
      <dgm:t>
        <a:bodyPr/>
        <a:lstStyle/>
        <a:p>
          <a:endParaRPr lang="en-US"/>
        </a:p>
      </dgm:t>
    </dgm:pt>
    <dgm:pt modelId="{F29AE452-23D1-43A4-B9A2-7782F733712D}" type="pres">
      <dgm:prSet presAssocID="{E07DAD72-85E8-4B6E-BA56-37BDDFE32F06}" presName="childTextBox" presStyleLbl="fgAccFollowNode1" presStyleIdx="3" presStyleCnt="4" custScaleY="38390" custLinFactNeighborX="-84094" custLinFactNeighborY="-64513">
        <dgm:presLayoutVars>
          <dgm:bulletEnabled val="1"/>
        </dgm:presLayoutVars>
      </dgm:prSet>
      <dgm:spPr/>
      <dgm:t>
        <a:bodyPr/>
        <a:lstStyle/>
        <a:p>
          <a:pPr rtl="1"/>
          <a:endParaRPr lang="ar-SA"/>
        </a:p>
      </dgm:t>
    </dgm:pt>
  </dgm:ptLst>
  <dgm:cxnLst>
    <dgm:cxn modelId="{7D9317C9-B51C-4A83-8D2C-B2D52D7361B7}" srcId="{F3336C90-B9F5-4435-B2F1-E3E274AA783A}" destId="{B9E150C9-6D0F-4F8D-9A6A-5849276529F0}" srcOrd="1" destOrd="0" parTransId="{B9A4FF86-C9F7-49C3-AFCF-C95280313042}" sibTransId="{4AFC2951-655E-45B8-A991-296BE82C272A}"/>
    <dgm:cxn modelId="{F1B16EC4-66D1-4BEF-9360-F8F056B3C62E}" srcId="{F3336C90-B9F5-4435-B2F1-E3E274AA783A}" destId="{E07DAD72-85E8-4B6E-BA56-37BDDFE32F06}" srcOrd="3" destOrd="0" parTransId="{CFAAE500-DB72-45A9-A3F5-DE1E8AD3C9A2}" sibTransId="{5FF97856-F529-45D0-93B8-687F9F99A134}"/>
    <dgm:cxn modelId="{24026163-3B52-4250-82E9-FC36D3ECC93B}" type="presOf" srcId="{F3336C90-B9F5-4435-B2F1-E3E274AA783A}" destId="{B1F10777-2822-4A7C-BBC2-6311DAE8F57A}" srcOrd="0" destOrd="0" presId="urn:microsoft.com/office/officeart/2005/8/layout/process4"/>
    <dgm:cxn modelId="{EC9DCB05-034A-4F24-B1BD-0E6A696045BF}" type="presOf" srcId="{AE15B144-470E-47D9-A945-ACD63F1DA6E2}" destId="{E3E2CB87-DC78-482A-BAC1-A13486EECB70}" srcOrd="0" destOrd="0" presId="urn:microsoft.com/office/officeart/2005/8/layout/process4"/>
    <dgm:cxn modelId="{00438AC4-72C0-48A7-B7D8-E098BE5E9F45}" srcId="{AE15B144-470E-47D9-A945-ACD63F1DA6E2}" destId="{F3336C90-B9F5-4435-B2F1-E3E274AA783A}" srcOrd="0" destOrd="0" parTransId="{34B68AA3-1C94-44E8-8BDD-2723A9A2F522}" sibTransId="{8E5A2384-47E9-4FAA-89B3-ADE02F1B4FD9}"/>
    <dgm:cxn modelId="{0056C445-1551-40B5-BE9A-8CC9772AF1EE}" type="presOf" srcId="{F3336C90-B9F5-4435-B2F1-E3E274AA783A}" destId="{8CDC4E85-9F6F-4246-9B25-EAD13F820135}" srcOrd="1" destOrd="0" presId="urn:microsoft.com/office/officeart/2005/8/layout/process4"/>
    <dgm:cxn modelId="{990A5BE4-A6A8-4871-BB90-9FA7C96F51E9}" srcId="{F3336C90-B9F5-4435-B2F1-E3E274AA783A}" destId="{D1ED040D-64EC-4848-A3C7-F16F2BDAF28E}" srcOrd="0" destOrd="0" parTransId="{4AA03D72-AE59-4158-A254-68749CB92992}" sibTransId="{7160B906-9FED-42F1-9C2B-F2672B71A97A}"/>
    <dgm:cxn modelId="{8F6CD0A9-7BFF-4DE0-8E4C-AB82AD2187C9}" type="presOf" srcId="{0E8B5D74-4225-47C0-850E-B7320484E556}" destId="{876D1D74-CB21-4A57-8AF1-7D7E8A245588}" srcOrd="0" destOrd="0" presId="urn:microsoft.com/office/officeart/2005/8/layout/process4"/>
    <dgm:cxn modelId="{B5C586B9-3E26-406E-B732-36A3A0CB0DC7}" type="presOf" srcId="{D1ED040D-64EC-4848-A3C7-F16F2BDAF28E}" destId="{811D2F1E-1EA5-4DDF-AEEC-5ECD1451DE78}" srcOrd="0" destOrd="0" presId="urn:microsoft.com/office/officeart/2005/8/layout/process4"/>
    <dgm:cxn modelId="{883377D0-474F-45FA-AAC7-643D66255B79}" type="presOf" srcId="{E07DAD72-85E8-4B6E-BA56-37BDDFE32F06}" destId="{F29AE452-23D1-43A4-B9A2-7782F733712D}" srcOrd="0" destOrd="0" presId="urn:microsoft.com/office/officeart/2005/8/layout/process4"/>
    <dgm:cxn modelId="{72B2311E-66BD-4B44-9776-41768AFCCC31}" type="presOf" srcId="{B9E150C9-6D0F-4F8D-9A6A-5849276529F0}" destId="{FFF1E725-A5B5-4523-AABA-8950A70C61E4}" srcOrd="0" destOrd="0" presId="urn:microsoft.com/office/officeart/2005/8/layout/process4"/>
    <dgm:cxn modelId="{349DEE83-2C0E-4293-ABC2-601ED55FB7B4}" srcId="{F3336C90-B9F5-4435-B2F1-E3E274AA783A}" destId="{0E8B5D74-4225-47C0-850E-B7320484E556}" srcOrd="2" destOrd="0" parTransId="{1C038D6C-2135-4FF5-BD9E-C07DCDAD778F}" sibTransId="{55CF3882-F108-4339-AD6A-FFFD7896C947}"/>
    <dgm:cxn modelId="{07F941FD-C06C-4390-BFEB-C306E21D4B96}" type="presParOf" srcId="{E3E2CB87-DC78-482A-BAC1-A13486EECB70}" destId="{3C897D49-6DAE-4E0E-8B6C-821B14413973}" srcOrd="0" destOrd="0" presId="urn:microsoft.com/office/officeart/2005/8/layout/process4"/>
    <dgm:cxn modelId="{CA134774-BD76-4E1C-804A-F06A43476FEE}" type="presParOf" srcId="{3C897D49-6DAE-4E0E-8B6C-821B14413973}" destId="{B1F10777-2822-4A7C-BBC2-6311DAE8F57A}" srcOrd="0" destOrd="0" presId="urn:microsoft.com/office/officeart/2005/8/layout/process4"/>
    <dgm:cxn modelId="{97602B68-AD0F-4744-9B12-ECF0143DC2CF}" type="presParOf" srcId="{3C897D49-6DAE-4E0E-8B6C-821B14413973}" destId="{8CDC4E85-9F6F-4246-9B25-EAD13F820135}" srcOrd="1" destOrd="0" presId="urn:microsoft.com/office/officeart/2005/8/layout/process4"/>
    <dgm:cxn modelId="{2981A418-FDAD-4AF6-A237-9A9C150359F7}" type="presParOf" srcId="{3C897D49-6DAE-4E0E-8B6C-821B14413973}" destId="{C9F50ED7-B741-4554-9F4C-07681ECC13ED}" srcOrd="2" destOrd="0" presId="urn:microsoft.com/office/officeart/2005/8/layout/process4"/>
    <dgm:cxn modelId="{F263916A-94EF-49DA-8960-B5FD1B9E1ADD}" type="presParOf" srcId="{C9F50ED7-B741-4554-9F4C-07681ECC13ED}" destId="{811D2F1E-1EA5-4DDF-AEEC-5ECD1451DE78}" srcOrd="0" destOrd="0" presId="urn:microsoft.com/office/officeart/2005/8/layout/process4"/>
    <dgm:cxn modelId="{8812F8C4-E3AE-4772-A407-0A6677CDE1C3}" type="presParOf" srcId="{C9F50ED7-B741-4554-9F4C-07681ECC13ED}" destId="{FFF1E725-A5B5-4523-AABA-8950A70C61E4}" srcOrd="1" destOrd="0" presId="urn:microsoft.com/office/officeart/2005/8/layout/process4"/>
    <dgm:cxn modelId="{035C3A9E-2FB7-4C7D-B2AF-89B0B793E342}" type="presParOf" srcId="{C9F50ED7-B741-4554-9F4C-07681ECC13ED}" destId="{876D1D74-CB21-4A57-8AF1-7D7E8A245588}" srcOrd="2" destOrd="0" presId="urn:microsoft.com/office/officeart/2005/8/layout/process4"/>
    <dgm:cxn modelId="{10203B35-DA53-462C-A91F-3C380CD140E2}" type="presParOf" srcId="{C9F50ED7-B741-4554-9F4C-07681ECC13ED}" destId="{F29AE452-23D1-43A4-B9A2-7782F733712D}" srcOrd="3"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15B144-470E-47D9-A945-ACD63F1DA6E2}" type="doc">
      <dgm:prSet loTypeId="urn:microsoft.com/office/officeart/2005/8/layout/lProcess2" loCatId="list" qsTypeId="urn:microsoft.com/office/officeart/2005/8/quickstyle/3d3" qsCatId="3D" csTypeId="urn:microsoft.com/office/officeart/2005/8/colors/accent0_3" csCatId="mainScheme" phldr="1"/>
      <dgm:spPr/>
      <dgm:t>
        <a:bodyPr/>
        <a:lstStyle/>
        <a:p>
          <a:endParaRPr lang="en-GB"/>
        </a:p>
      </dgm:t>
    </dgm:pt>
    <dgm:pt modelId="{F3336C90-B9F5-4435-B2F1-E3E274AA783A}">
      <dgm:prSet phldrT="[نص]" custT="1"/>
      <dgm:spPr>
        <a:solidFill>
          <a:schemeClr val="accent2">
            <a:lumMod val="60000"/>
            <a:lumOff val="40000"/>
          </a:schemeClr>
        </a:solidFill>
        <a:ln>
          <a:solidFill>
            <a:srgbClr val="0070C0"/>
          </a:solidFill>
        </a:ln>
      </dgm:spPr>
      <dgm:t>
        <a:bodyPr/>
        <a:lstStyle/>
        <a:p>
          <a:pPr algn="ctr"/>
          <a:endParaRPr lang="en-GB" sz="3600" b="1" kern="1200" dirty="0">
            <a:latin typeface="Sakkal Majalla" panose="02000000000000000000" pitchFamily="2" charset="-78"/>
            <a:ea typeface="+mn-ea"/>
            <a:cs typeface="Sakkal Majalla" panose="02000000000000000000" pitchFamily="2" charset="-78"/>
          </a:endParaRPr>
        </a:p>
      </dgm:t>
    </dgm:pt>
    <dgm:pt modelId="{34B68AA3-1C94-44E8-8BDD-2723A9A2F522}" type="parTrans" cxnId="{00438AC4-72C0-48A7-B7D8-E098BE5E9F45}">
      <dgm:prSet/>
      <dgm:spPr/>
      <dgm:t>
        <a:bodyPr/>
        <a:lstStyle/>
        <a:p>
          <a:endParaRPr lang="en-GB"/>
        </a:p>
      </dgm:t>
    </dgm:pt>
    <dgm:pt modelId="{8E5A2384-47E9-4FAA-89B3-ADE02F1B4FD9}" type="sibTrans" cxnId="{00438AC4-72C0-48A7-B7D8-E098BE5E9F45}">
      <dgm:prSet/>
      <dgm:spPr/>
      <dgm:t>
        <a:bodyPr/>
        <a:lstStyle/>
        <a:p>
          <a:endParaRPr lang="en-GB"/>
        </a:p>
      </dgm:t>
    </dgm:pt>
    <dgm:pt modelId="{8FCBCF7E-6AC1-4DC4-B1D2-481ADEBAA9D0}">
      <dgm:prSet custT="1"/>
      <dgm:spPr>
        <a:solidFill>
          <a:schemeClr val="accent1">
            <a:lumMod val="40000"/>
            <a:lumOff val="60000"/>
          </a:schemeClr>
        </a:solidFill>
      </dgm:spPr>
      <dgm:t>
        <a:bodyPr/>
        <a:lstStyle/>
        <a:p>
          <a:pPr rtl="1"/>
          <a:r>
            <a:rPr lang="ar-SA" sz="3600" b="1" dirty="0" smtClean="0">
              <a:solidFill>
                <a:srgbClr val="0070C0"/>
              </a:solidFill>
              <a:latin typeface="Arial" panose="020B0604020202020204" pitchFamily="34" charset="0"/>
              <a:cs typeface="Arial" panose="020B0604020202020204" pitchFamily="34" charset="0"/>
            </a:rPr>
            <a:t>استراتيجية الجذب</a:t>
          </a:r>
          <a:endParaRPr lang="ar-SA" sz="3600" b="1" dirty="0">
            <a:solidFill>
              <a:srgbClr val="0070C0"/>
            </a:solidFill>
            <a:latin typeface="Arial" panose="020B0604020202020204" pitchFamily="34" charset="0"/>
            <a:cs typeface="Arial" panose="020B0604020202020204" pitchFamily="34" charset="0"/>
          </a:endParaRPr>
        </a:p>
      </dgm:t>
    </dgm:pt>
    <dgm:pt modelId="{6E0AF31E-9AE4-4F15-9E3E-AD94FC4F13AA}" type="parTrans" cxnId="{78158EB2-6246-49BA-85AF-C38467FBCC87}">
      <dgm:prSet/>
      <dgm:spPr/>
      <dgm:t>
        <a:bodyPr/>
        <a:lstStyle/>
        <a:p>
          <a:pPr rtl="1"/>
          <a:endParaRPr lang="ar-SA"/>
        </a:p>
      </dgm:t>
    </dgm:pt>
    <dgm:pt modelId="{EFB4AFF3-2258-4FCF-B129-84B4728E717E}" type="sibTrans" cxnId="{78158EB2-6246-49BA-85AF-C38467FBCC87}">
      <dgm:prSet/>
      <dgm:spPr/>
      <dgm:t>
        <a:bodyPr/>
        <a:lstStyle/>
        <a:p>
          <a:pPr rtl="1"/>
          <a:endParaRPr lang="ar-SA"/>
        </a:p>
      </dgm:t>
    </dgm:pt>
    <dgm:pt modelId="{9081B851-51CF-45C7-B402-C3B89C457B3A}">
      <dgm:prSet custT="1"/>
      <dgm:spPr>
        <a:solidFill>
          <a:schemeClr val="accent1">
            <a:lumMod val="20000"/>
            <a:lumOff val="80000"/>
          </a:schemeClr>
        </a:solidFill>
      </dgm:spPr>
      <dgm:t>
        <a:bodyPr/>
        <a:lstStyle/>
        <a:p>
          <a:pPr rtl="1"/>
          <a:r>
            <a:rPr lang="ar-SA" sz="3600" b="1" dirty="0" smtClean="0">
              <a:solidFill>
                <a:srgbClr val="0070C0"/>
              </a:solidFill>
              <a:latin typeface="Arial" panose="020B0604020202020204" pitchFamily="34" charset="0"/>
              <a:cs typeface="Arial" panose="020B0604020202020204" pitchFamily="34" charset="0"/>
            </a:rPr>
            <a:t>استراتيجية الدفع</a:t>
          </a:r>
          <a:endParaRPr lang="ar-SA" sz="3600" b="1" dirty="0">
            <a:solidFill>
              <a:srgbClr val="0070C0"/>
            </a:solidFill>
            <a:latin typeface="Arial" panose="020B0604020202020204" pitchFamily="34" charset="0"/>
            <a:cs typeface="Arial" panose="020B0604020202020204" pitchFamily="34" charset="0"/>
          </a:endParaRPr>
        </a:p>
      </dgm:t>
    </dgm:pt>
    <dgm:pt modelId="{0EAE1646-CAC5-4DF4-83F9-57C6B30CD53C}" type="parTrans" cxnId="{A00634EF-39C5-43AE-BCDA-1FAF01D103EF}">
      <dgm:prSet/>
      <dgm:spPr/>
      <dgm:t>
        <a:bodyPr/>
        <a:lstStyle/>
        <a:p>
          <a:pPr rtl="1"/>
          <a:endParaRPr lang="ar-SA"/>
        </a:p>
      </dgm:t>
    </dgm:pt>
    <dgm:pt modelId="{501D67C3-F880-4E5C-BF7F-ADE1A788ACCA}" type="sibTrans" cxnId="{A00634EF-39C5-43AE-BCDA-1FAF01D103EF}">
      <dgm:prSet/>
      <dgm:spPr/>
      <dgm:t>
        <a:bodyPr/>
        <a:lstStyle/>
        <a:p>
          <a:pPr rtl="1"/>
          <a:endParaRPr lang="ar-SA"/>
        </a:p>
      </dgm:t>
    </dgm:pt>
    <dgm:pt modelId="{556B7D3E-8267-434C-A68C-9B4FC5A4EDE8}" type="pres">
      <dgm:prSet presAssocID="{AE15B144-470E-47D9-A945-ACD63F1DA6E2}" presName="theList" presStyleCnt="0">
        <dgm:presLayoutVars>
          <dgm:dir/>
          <dgm:animLvl val="lvl"/>
          <dgm:resizeHandles val="exact"/>
        </dgm:presLayoutVars>
      </dgm:prSet>
      <dgm:spPr/>
      <dgm:t>
        <a:bodyPr/>
        <a:lstStyle/>
        <a:p>
          <a:endParaRPr lang="en-GB"/>
        </a:p>
      </dgm:t>
    </dgm:pt>
    <dgm:pt modelId="{80A680B4-E3FD-4993-8588-5853B54F78F9}" type="pres">
      <dgm:prSet presAssocID="{F3336C90-B9F5-4435-B2F1-E3E274AA783A}" presName="compNode" presStyleCnt="0"/>
      <dgm:spPr/>
      <dgm:t>
        <a:bodyPr/>
        <a:lstStyle/>
        <a:p>
          <a:pPr rtl="1"/>
          <a:endParaRPr lang="ar-SA"/>
        </a:p>
      </dgm:t>
    </dgm:pt>
    <dgm:pt modelId="{776A2FDB-61ED-489A-9BAF-05DFE4165C34}" type="pres">
      <dgm:prSet presAssocID="{F3336C90-B9F5-4435-B2F1-E3E274AA783A}" presName="aNode" presStyleLbl="bgShp" presStyleIdx="0" presStyleCnt="1" custLinFactNeighborX="-6" custLinFactNeighborY="-8414"/>
      <dgm:spPr/>
      <dgm:t>
        <a:bodyPr/>
        <a:lstStyle/>
        <a:p>
          <a:pPr rtl="1"/>
          <a:endParaRPr lang="ar-SA"/>
        </a:p>
      </dgm:t>
    </dgm:pt>
    <dgm:pt modelId="{9C09D70F-2492-44DE-BBEC-D0F09B046C7A}" type="pres">
      <dgm:prSet presAssocID="{F3336C90-B9F5-4435-B2F1-E3E274AA783A}" presName="textNode" presStyleLbl="bgShp" presStyleIdx="0" presStyleCnt="1"/>
      <dgm:spPr/>
      <dgm:t>
        <a:bodyPr/>
        <a:lstStyle/>
        <a:p>
          <a:pPr rtl="1"/>
          <a:endParaRPr lang="ar-SA"/>
        </a:p>
      </dgm:t>
    </dgm:pt>
    <dgm:pt modelId="{241901C0-05CA-4DC0-8661-3F7F5319E4AC}" type="pres">
      <dgm:prSet presAssocID="{F3336C90-B9F5-4435-B2F1-E3E274AA783A}" presName="compChildNode" presStyleCnt="0"/>
      <dgm:spPr/>
      <dgm:t>
        <a:bodyPr/>
        <a:lstStyle/>
        <a:p>
          <a:pPr rtl="1"/>
          <a:endParaRPr lang="ar-SA"/>
        </a:p>
      </dgm:t>
    </dgm:pt>
    <dgm:pt modelId="{621E6C8E-BC3F-4452-8EE8-EAE0CFE51081}" type="pres">
      <dgm:prSet presAssocID="{F3336C90-B9F5-4435-B2F1-E3E274AA783A}" presName="theInnerList" presStyleCnt="0"/>
      <dgm:spPr/>
      <dgm:t>
        <a:bodyPr/>
        <a:lstStyle/>
        <a:p>
          <a:pPr rtl="1"/>
          <a:endParaRPr lang="ar-SA"/>
        </a:p>
      </dgm:t>
    </dgm:pt>
    <dgm:pt modelId="{6A00C4E0-AF81-43D7-8E55-B9A0644A57EE}" type="pres">
      <dgm:prSet presAssocID="{9081B851-51CF-45C7-B402-C3B89C457B3A}" presName="childNode" presStyleLbl="node1" presStyleIdx="0" presStyleCnt="2" custScaleX="118271" custScaleY="721189" custLinFactY="-358052" custLinFactNeighborX="-793" custLinFactNeighborY="-400000">
        <dgm:presLayoutVars>
          <dgm:bulletEnabled val="1"/>
        </dgm:presLayoutVars>
      </dgm:prSet>
      <dgm:spPr/>
      <dgm:t>
        <a:bodyPr/>
        <a:lstStyle/>
        <a:p>
          <a:pPr rtl="1"/>
          <a:endParaRPr lang="ar-SA"/>
        </a:p>
      </dgm:t>
    </dgm:pt>
    <dgm:pt modelId="{857265C7-B7D4-4F7D-8759-3D8611A67A32}" type="pres">
      <dgm:prSet presAssocID="{9081B851-51CF-45C7-B402-C3B89C457B3A}" presName="aSpace2" presStyleCnt="0"/>
      <dgm:spPr/>
      <dgm:t>
        <a:bodyPr/>
        <a:lstStyle/>
        <a:p>
          <a:pPr rtl="1"/>
          <a:endParaRPr lang="ar-SA"/>
        </a:p>
      </dgm:t>
    </dgm:pt>
    <dgm:pt modelId="{E30111CB-94BC-4E07-94AE-B16104200654}" type="pres">
      <dgm:prSet presAssocID="{8FCBCF7E-6AC1-4DC4-B1D2-481ADEBAA9D0}" presName="childNode" presStyleLbl="node1" presStyleIdx="1" presStyleCnt="2" custScaleX="118764" custScaleY="745654" custLinFactY="-123994" custLinFactNeighborX="-3" custLinFactNeighborY="-200000">
        <dgm:presLayoutVars>
          <dgm:bulletEnabled val="1"/>
        </dgm:presLayoutVars>
      </dgm:prSet>
      <dgm:spPr/>
      <dgm:t>
        <a:bodyPr/>
        <a:lstStyle/>
        <a:p>
          <a:pPr rtl="1"/>
          <a:endParaRPr lang="ar-SA"/>
        </a:p>
      </dgm:t>
    </dgm:pt>
  </dgm:ptLst>
  <dgm:cxnLst>
    <dgm:cxn modelId="{5E2C260B-3402-4539-BDC7-AF50683C2124}" type="presOf" srcId="{AE15B144-470E-47D9-A945-ACD63F1DA6E2}" destId="{556B7D3E-8267-434C-A68C-9B4FC5A4EDE8}" srcOrd="0" destOrd="0" presId="urn:microsoft.com/office/officeart/2005/8/layout/lProcess2"/>
    <dgm:cxn modelId="{A2CB958A-9BAA-45C1-B035-EC0151F82998}" type="presOf" srcId="{8FCBCF7E-6AC1-4DC4-B1D2-481ADEBAA9D0}" destId="{E30111CB-94BC-4E07-94AE-B16104200654}" srcOrd="0" destOrd="0" presId="urn:microsoft.com/office/officeart/2005/8/layout/lProcess2"/>
    <dgm:cxn modelId="{41269BB1-AFA3-4AC1-A14B-FC331891239E}" type="presOf" srcId="{F3336C90-B9F5-4435-B2F1-E3E274AA783A}" destId="{776A2FDB-61ED-489A-9BAF-05DFE4165C34}" srcOrd="0" destOrd="0" presId="urn:microsoft.com/office/officeart/2005/8/layout/lProcess2"/>
    <dgm:cxn modelId="{AC1FB8D4-D667-4A0F-9EF0-19AAC9EF393F}" type="presOf" srcId="{9081B851-51CF-45C7-B402-C3B89C457B3A}" destId="{6A00C4E0-AF81-43D7-8E55-B9A0644A57EE}" srcOrd="0" destOrd="0" presId="urn:microsoft.com/office/officeart/2005/8/layout/lProcess2"/>
    <dgm:cxn modelId="{78158EB2-6246-49BA-85AF-C38467FBCC87}" srcId="{F3336C90-B9F5-4435-B2F1-E3E274AA783A}" destId="{8FCBCF7E-6AC1-4DC4-B1D2-481ADEBAA9D0}" srcOrd="1" destOrd="0" parTransId="{6E0AF31E-9AE4-4F15-9E3E-AD94FC4F13AA}" sibTransId="{EFB4AFF3-2258-4FCF-B129-84B4728E717E}"/>
    <dgm:cxn modelId="{A00634EF-39C5-43AE-BCDA-1FAF01D103EF}" srcId="{F3336C90-B9F5-4435-B2F1-E3E274AA783A}" destId="{9081B851-51CF-45C7-B402-C3B89C457B3A}" srcOrd="0" destOrd="0" parTransId="{0EAE1646-CAC5-4DF4-83F9-57C6B30CD53C}" sibTransId="{501D67C3-F880-4E5C-BF7F-ADE1A788ACCA}"/>
    <dgm:cxn modelId="{07AF3198-22DA-47F6-878F-EFCBE1817D61}" type="presOf" srcId="{F3336C90-B9F5-4435-B2F1-E3E274AA783A}" destId="{9C09D70F-2492-44DE-BBEC-D0F09B046C7A}" srcOrd="1" destOrd="0" presId="urn:microsoft.com/office/officeart/2005/8/layout/lProcess2"/>
    <dgm:cxn modelId="{00438AC4-72C0-48A7-B7D8-E098BE5E9F45}" srcId="{AE15B144-470E-47D9-A945-ACD63F1DA6E2}" destId="{F3336C90-B9F5-4435-B2F1-E3E274AA783A}" srcOrd="0" destOrd="0" parTransId="{34B68AA3-1C94-44E8-8BDD-2723A9A2F522}" sibTransId="{8E5A2384-47E9-4FAA-89B3-ADE02F1B4FD9}"/>
    <dgm:cxn modelId="{7D6040F2-1EB8-43E1-8FFC-BC70C4F67314}" type="presParOf" srcId="{556B7D3E-8267-434C-A68C-9B4FC5A4EDE8}" destId="{80A680B4-E3FD-4993-8588-5853B54F78F9}" srcOrd="0" destOrd="0" presId="urn:microsoft.com/office/officeart/2005/8/layout/lProcess2"/>
    <dgm:cxn modelId="{BAA56711-558F-486F-8955-EC0F4B848E75}" type="presParOf" srcId="{80A680B4-E3FD-4993-8588-5853B54F78F9}" destId="{776A2FDB-61ED-489A-9BAF-05DFE4165C34}" srcOrd="0" destOrd="0" presId="urn:microsoft.com/office/officeart/2005/8/layout/lProcess2"/>
    <dgm:cxn modelId="{8E9E6E0D-6936-40B6-9D66-493753C2AACC}" type="presParOf" srcId="{80A680B4-E3FD-4993-8588-5853B54F78F9}" destId="{9C09D70F-2492-44DE-BBEC-D0F09B046C7A}" srcOrd="1" destOrd="0" presId="urn:microsoft.com/office/officeart/2005/8/layout/lProcess2"/>
    <dgm:cxn modelId="{7F203ADC-7057-4ADF-9FE0-CFF168FA74EC}" type="presParOf" srcId="{80A680B4-E3FD-4993-8588-5853B54F78F9}" destId="{241901C0-05CA-4DC0-8661-3F7F5319E4AC}" srcOrd="2" destOrd="0" presId="urn:microsoft.com/office/officeart/2005/8/layout/lProcess2"/>
    <dgm:cxn modelId="{5E9E9696-C4C8-458E-8270-4EE083F01B33}" type="presParOf" srcId="{241901C0-05CA-4DC0-8661-3F7F5319E4AC}" destId="{621E6C8E-BC3F-4452-8EE8-EAE0CFE51081}" srcOrd="0" destOrd="0" presId="urn:microsoft.com/office/officeart/2005/8/layout/lProcess2"/>
    <dgm:cxn modelId="{EA87A8F0-49E2-405E-A42E-A99EDF29C932}" type="presParOf" srcId="{621E6C8E-BC3F-4452-8EE8-EAE0CFE51081}" destId="{6A00C4E0-AF81-43D7-8E55-B9A0644A57EE}" srcOrd="0" destOrd="0" presId="urn:microsoft.com/office/officeart/2005/8/layout/lProcess2"/>
    <dgm:cxn modelId="{35E78415-DF63-4FBB-BBED-2C5E0B2616DA}" type="presParOf" srcId="{621E6C8E-BC3F-4452-8EE8-EAE0CFE51081}" destId="{857265C7-B7D4-4F7D-8759-3D8611A67A32}" srcOrd="1" destOrd="0" presId="urn:microsoft.com/office/officeart/2005/8/layout/lProcess2"/>
    <dgm:cxn modelId="{366C2CD8-4715-4B14-A90C-E7EC9B5AB296}" type="presParOf" srcId="{621E6C8E-BC3F-4452-8EE8-EAE0CFE51081}" destId="{E30111CB-94BC-4E07-94AE-B16104200654}"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15B144-470E-47D9-A945-ACD63F1DA6E2}" type="doc">
      <dgm:prSet loTypeId="urn:microsoft.com/office/officeart/2005/8/layout/process4" loCatId="list" qsTypeId="urn:microsoft.com/office/officeart/2005/8/quickstyle/3d3" qsCatId="3D" csTypeId="urn:microsoft.com/office/officeart/2005/8/colors/accent0_3" csCatId="mainScheme" phldr="1"/>
      <dgm:spPr/>
      <dgm:t>
        <a:bodyPr/>
        <a:lstStyle/>
        <a:p>
          <a:endParaRPr lang="en-GB"/>
        </a:p>
      </dgm:t>
    </dgm:pt>
    <dgm:pt modelId="{F3336C90-B9F5-4435-B2F1-E3E274AA783A}">
      <dgm:prSet phldrT="[نص]" custT="1"/>
      <dgm:spPr>
        <a:solidFill>
          <a:schemeClr val="accent1">
            <a:lumMod val="20000"/>
            <a:lumOff val="80000"/>
          </a:schemeClr>
        </a:solidFill>
      </dgm:spPr>
      <dgm:t>
        <a:bodyPr/>
        <a:lstStyle/>
        <a:p>
          <a:pPr algn="ctr"/>
          <a:r>
            <a:rPr lang="ar-SA" sz="3600" b="1" dirty="0" smtClean="0">
              <a:solidFill>
                <a:srgbClr val="0070C0"/>
              </a:solidFill>
              <a:latin typeface="Arial" panose="020B0604020202020204" pitchFamily="34" charset="0"/>
              <a:cs typeface="Arial" panose="020B0604020202020204" pitchFamily="34" charset="0"/>
            </a:rPr>
            <a:t>عناصر المزيج التسويقي</a:t>
          </a:r>
          <a:endParaRPr lang="en-GB" sz="3600" b="1" dirty="0">
            <a:solidFill>
              <a:srgbClr val="0070C0"/>
            </a:solidFill>
            <a:latin typeface="Arial" panose="020B0604020202020204" pitchFamily="34" charset="0"/>
            <a:cs typeface="Arial" panose="020B0604020202020204" pitchFamily="34" charset="0"/>
          </a:endParaRPr>
        </a:p>
      </dgm:t>
    </dgm:pt>
    <dgm:pt modelId="{34B68AA3-1C94-44E8-8BDD-2723A9A2F522}" type="parTrans" cxnId="{00438AC4-72C0-48A7-B7D8-E098BE5E9F45}">
      <dgm:prSet/>
      <dgm:spPr/>
      <dgm:t>
        <a:bodyPr/>
        <a:lstStyle/>
        <a:p>
          <a:endParaRPr lang="en-GB"/>
        </a:p>
      </dgm:t>
    </dgm:pt>
    <dgm:pt modelId="{8E5A2384-47E9-4FAA-89B3-ADE02F1B4FD9}" type="sibTrans" cxnId="{00438AC4-72C0-48A7-B7D8-E098BE5E9F45}">
      <dgm:prSet/>
      <dgm:spPr/>
      <dgm:t>
        <a:bodyPr/>
        <a:lstStyle/>
        <a:p>
          <a:endParaRPr lang="en-GB"/>
        </a:p>
      </dgm:t>
    </dgm:pt>
    <dgm:pt modelId="{E07DAD72-85E8-4B6E-BA56-37BDDFE32F06}">
      <dgm:prSet custT="1"/>
      <dgm:spPr>
        <a:solidFill>
          <a:schemeClr val="accent1">
            <a:lumMod val="40000"/>
            <a:lumOff val="60000"/>
            <a:alpha val="90000"/>
          </a:schemeClr>
        </a:solidFill>
      </dgm:spPr>
      <dgm:t>
        <a:bodyPr/>
        <a:lstStyle/>
        <a:p>
          <a:pPr algn="ctr"/>
          <a:r>
            <a:rPr lang="ar-SA" sz="2400" b="1" dirty="0" smtClean="0">
              <a:solidFill>
                <a:schemeClr val="accent1">
                  <a:lumMod val="50000"/>
                </a:schemeClr>
              </a:solidFill>
              <a:latin typeface="Simplified Arabic" panose="02020603050405020304" pitchFamily="18" charset="-78"/>
              <a:cs typeface="Simplified Arabic" panose="02020603050405020304" pitchFamily="18" charset="-78"/>
            </a:rPr>
            <a:t>الإعلان</a:t>
          </a:r>
          <a:endParaRPr lang="en-GB" sz="6600" b="1" dirty="0">
            <a:solidFill>
              <a:schemeClr val="accent1">
                <a:lumMod val="50000"/>
              </a:schemeClr>
            </a:solidFill>
            <a:latin typeface="Simplified Arabic" panose="02020603050405020304" pitchFamily="18" charset="-78"/>
            <a:cs typeface="Simplified Arabic" panose="02020603050405020304" pitchFamily="18" charset="-78"/>
          </a:endParaRPr>
        </a:p>
      </dgm:t>
    </dgm:pt>
    <dgm:pt modelId="{CFAAE500-DB72-45A9-A3F5-DE1E8AD3C9A2}" type="parTrans" cxnId="{F1B16EC4-66D1-4BEF-9360-F8F056B3C62E}">
      <dgm:prSet/>
      <dgm:spPr/>
      <dgm:t>
        <a:bodyPr/>
        <a:lstStyle/>
        <a:p>
          <a:endParaRPr lang="en-GB"/>
        </a:p>
      </dgm:t>
    </dgm:pt>
    <dgm:pt modelId="{5FF97856-F529-45D0-93B8-687F9F99A134}" type="sibTrans" cxnId="{F1B16EC4-66D1-4BEF-9360-F8F056B3C62E}">
      <dgm:prSet/>
      <dgm:spPr/>
      <dgm:t>
        <a:bodyPr/>
        <a:lstStyle/>
        <a:p>
          <a:endParaRPr lang="en-GB"/>
        </a:p>
      </dgm:t>
    </dgm:pt>
    <dgm:pt modelId="{D1ED040D-64EC-4848-A3C7-F16F2BDAF28E}">
      <dgm:prSet custT="1"/>
      <dgm:spPr>
        <a:solidFill>
          <a:schemeClr val="accent1">
            <a:lumMod val="40000"/>
            <a:lumOff val="60000"/>
            <a:alpha val="90000"/>
          </a:schemeClr>
        </a:solidFill>
      </dgm:spPr>
      <dgm:t>
        <a:bodyPr/>
        <a:lstStyle/>
        <a:p>
          <a:pPr algn="ctr">
            <a:lnSpc>
              <a:spcPct val="100000"/>
            </a:lnSpc>
          </a:pPr>
          <a:r>
            <a:rPr lang="ar-SA" sz="2400" b="1" dirty="0" smtClean="0">
              <a:solidFill>
                <a:schemeClr val="accent1">
                  <a:lumMod val="50000"/>
                </a:schemeClr>
              </a:solidFill>
              <a:latin typeface="Simplified Arabic" panose="02020603050405020304" pitchFamily="18" charset="-78"/>
              <a:cs typeface="Simplified Arabic" panose="02020603050405020304" pitchFamily="18" charset="-78"/>
            </a:rPr>
            <a:t>البيع الشخصي</a:t>
          </a:r>
          <a:endParaRPr lang="en-GB" sz="2000" b="1" dirty="0">
            <a:solidFill>
              <a:schemeClr val="accent1">
                <a:lumMod val="50000"/>
              </a:schemeClr>
            </a:solidFill>
            <a:latin typeface="Simplified Arabic" panose="02020603050405020304" pitchFamily="18" charset="-78"/>
            <a:cs typeface="Simplified Arabic" panose="02020603050405020304" pitchFamily="18" charset="-78"/>
          </a:endParaRPr>
        </a:p>
      </dgm:t>
    </dgm:pt>
    <dgm:pt modelId="{4AA03D72-AE59-4158-A254-68749CB92992}" type="parTrans" cxnId="{990A5BE4-A6A8-4871-BB90-9FA7C96F51E9}">
      <dgm:prSet/>
      <dgm:spPr/>
      <dgm:t>
        <a:bodyPr/>
        <a:lstStyle/>
        <a:p>
          <a:endParaRPr lang="en-GB"/>
        </a:p>
      </dgm:t>
    </dgm:pt>
    <dgm:pt modelId="{7160B906-9FED-42F1-9C2B-F2672B71A97A}" type="sibTrans" cxnId="{990A5BE4-A6A8-4871-BB90-9FA7C96F51E9}">
      <dgm:prSet/>
      <dgm:spPr/>
      <dgm:t>
        <a:bodyPr/>
        <a:lstStyle/>
        <a:p>
          <a:endParaRPr lang="en-GB"/>
        </a:p>
      </dgm:t>
    </dgm:pt>
    <dgm:pt modelId="{258194D1-D672-4A74-B1D4-D06EFBF5C328}">
      <dgm:prSet custT="1"/>
      <dgm:spPr>
        <a:solidFill>
          <a:schemeClr val="accent1">
            <a:lumMod val="40000"/>
            <a:lumOff val="60000"/>
            <a:alpha val="90000"/>
          </a:schemeClr>
        </a:solidFill>
      </dgm:spPr>
      <dgm:t>
        <a:bodyPr/>
        <a:lstStyle/>
        <a:p>
          <a:pPr algn="ctr"/>
          <a:r>
            <a:rPr lang="ar-SA" sz="2400" b="1" dirty="0" smtClean="0">
              <a:solidFill>
                <a:schemeClr val="accent1">
                  <a:lumMod val="50000"/>
                </a:schemeClr>
              </a:solidFill>
              <a:latin typeface="Simplified Arabic" panose="02020603050405020304" pitchFamily="18" charset="-78"/>
              <a:cs typeface="Simplified Arabic" panose="02020603050405020304" pitchFamily="18" charset="-78"/>
            </a:rPr>
            <a:t>النشر</a:t>
          </a:r>
          <a:endParaRPr lang="en-GB" sz="2400" b="1" dirty="0">
            <a:solidFill>
              <a:schemeClr val="accent1">
                <a:lumMod val="50000"/>
              </a:schemeClr>
            </a:solidFill>
            <a:latin typeface="Simplified Arabic" panose="02020603050405020304" pitchFamily="18" charset="-78"/>
            <a:cs typeface="Simplified Arabic" panose="02020603050405020304" pitchFamily="18" charset="-78"/>
          </a:endParaRPr>
        </a:p>
      </dgm:t>
    </dgm:pt>
    <dgm:pt modelId="{DABCEC28-4D8C-479E-96EC-20B25EC46CF7}" type="parTrans" cxnId="{313B74C5-FE0C-4D1E-B489-0796398639E3}">
      <dgm:prSet/>
      <dgm:spPr/>
      <dgm:t>
        <a:bodyPr/>
        <a:lstStyle/>
        <a:p>
          <a:endParaRPr lang="en-GB"/>
        </a:p>
      </dgm:t>
    </dgm:pt>
    <dgm:pt modelId="{3C74F73D-EDB7-45A6-B579-AE730B4C84FB}" type="sibTrans" cxnId="{313B74C5-FE0C-4D1E-B489-0796398639E3}">
      <dgm:prSet/>
      <dgm:spPr/>
      <dgm:t>
        <a:bodyPr/>
        <a:lstStyle/>
        <a:p>
          <a:endParaRPr lang="en-GB"/>
        </a:p>
      </dgm:t>
    </dgm:pt>
    <dgm:pt modelId="{B9E150C9-6D0F-4F8D-9A6A-5849276529F0}">
      <dgm:prSet custT="1"/>
      <dgm:spPr>
        <a:solidFill>
          <a:schemeClr val="accent1">
            <a:lumMod val="40000"/>
            <a:lumOff val="60000"/>
            <a:alpha val="90000"/>
          </a:schemeClr>
        </a:solidFill>
      </dgm:spPr>
      <dgm:t>
        <a:bodyPr/>
        <a:lstStyle/>
        <a:p>
          <a:pPr algn="ctr"/>
          <a:r>
            <a:rPr lang="ar-SA" sz="2400" b="1" dirty="0" smtClean="0">
              <a:solidFill>
                <a:schemeClr val="accent1">
                  <a:lumMod val="50000"/>
                </a:schemeClr>
              </a:solidFill>
              <a:latin typeface="Simplified Arabic" panose="02020603050405020304" pitchFamily="18" charset="-78"/>
              <a:cs typeface="Simplified Arabic" panose="02020603050405020304" pitchFamily="18" charset="-78"/>
            </a:rPr>
            <a:t>العلاقات العامة</a:t>
          </a:r>
          <a:endParaRPr lang="en-US" sz="2400" b="1" dirty="0">
            <a:solidFill>
              <a:schemeClr val="accent1">
                <a:lumMod val="50000"/>
              </a:schemeClr>
            </a:solidFill>
            <a:latin typeface="Simplified Arabic" panose="02020603050405020304" pitchFamily="18" charset="-78"/>
            <a:cs typeface="Simplified Arabic" panose="02020603050405020304" pitchFamily="18" charset="-78"/>
          </a:endParaRPr>
        </a:p>
      </dgm:t>
    </dgm:pt>
    <dgm:pt modelId="{B9A4FF86-C9F7-49C3-AFCF-C95280313042}" type="parTrans" cxnId="{7D9317C9-B51C-4A83-8D2C-B2D52D7361B7}">
      <dgm:prSet/>
      <dgm:spPr/>
      <dgm:t>
        <a:bodyPr/>
        <a:lstStyle/>
        <a:p>
          <a:endParaRPr lang="en-US"/>
        </a:p>
      </dgm:t>
    </dgm:pt>
    <dgm:pt modelId="{4AFC2951-655E-45B8-A991-296BE82C272A}" type="sibTrans" cxnId="{7D9317C9-B51C-4A83-8D2C-B2D52D7361B7}">
      <dgm:prSet/>
      <dgm:spPr/>
      <dgm:t>
        <a:bodyPr/>
        <a:lstStyle/>
        <a:p>
          <a:endParaRPr lang="en-US"/>
        </a:p>
      </dgm:t>
    </dgm:pt>
    <dgm:pt modelId="{0E8B5D74-4225-47C0-850E-B7320484E556}">
      <dgm:prSet custT="1"/>
      <dgm:spPr>
        <a:solidFill>
          <a:schemeClr val="accent1">
            <a:lumMod val="40000"/>
            <a:lumOff val="60000"/>
            <a:alpha val="90000"/>
          </a:schemeClr>
        </a:solidFill>
      </dgm:spPr>
      <dgm:t>
        <a:bodyPr/>
        <a:lstStyle/>
        <a:p>
          <a:r>
            <a:rPr lang="ar-SA" sz="2400" b="1" dirty="0" smtClean="0">
              <a:solidFill>
                <a:schemeClr val="accent1">
                  <a:lumMod val="50000"/>
                </a:schemeClr>
              </a:solidFill>
              <a:latin typeface="Simplified Arabic" panose="02020603050405020304" pitchFamily="18" charset="-78"/>
              <a:cs typeface="Simplified Arabic" panose="02020603050405020304" pitchFamily="18" charset="-78"/>
            </a:rPr>
            <a:t>ترويج المبيعات</a:t>
          </a:r>
          <a:endParaRPr lang="en-US" sz="2400" b="1" dirty="0">
            <a:solidFill>
              <a:schemeClr val="accent1">
                <a:lumMod val="50000"/>
              </a:schemeClr>
            </a:solidFill>
            <a:latin typeface="Simplified Arabic" panose="02020603050405020304" pitchFamily="18" charset="-78"/>
            <a:cs typeface="Simplified Arabic" panose="02020603050405020304" pitchFamily="18" charset="-78"/>
          </a:endParaRPr>
        </a:p>
      </dgm:t>
    </dgm:pt>
    <dgm:pt modelId="{1C038D6C-2135-4FF5-BD9E-C07DCDAD778F}" type="parTrans" cxnId="{349DEE83-2C0E-4293-ABC2-601ED55FB7B4}">
      <dgm:prSet/>
      <dgm:spPr/>
      <dgm:t>
        <a:bodyPr/>
        <a:lstStyle/>
        <a:p>
          <a:endParaRPr lang="en-US"/>
        </a:p>
      </dgm:t>
    </dgm:pt>
    <dgm:pt modelId="{55CF3882-F108-4339-AD6A-FFFD7896C947}" type="sibTrans" cxnId="{349DEE83-2C0E-4293-ABC2-601ED55FB7B4}">
      <dgm:prSet/>
      <dgm:spPr/>
      <dgm:t>
        <a:bodyPr/>
        <a:lstStyle/>
        <a:p>
          <a:endParaRPr lang="en-US"/>
        </a:p>
      </dgm:t>
    </dgm:pt>
    <dgm:pt modelId="{C0DA960C-05D6-4397-B737-ADEA8AC64D64}">
      <dgm:prSet custT="1"/>
      <dgm:spPr>
        <a:solidFill>
          <a:schemeClr val="accent1">
            <a:lumMod val="40000"/>
            <a:lumOff val="60000"/>
            <a:alpha val="90000"/>
          </a:schemeClr>
        </a:solidFill>
      </dgm:spPr>
      <dgm:t>
        <a:bodyPr/>
        <a:lstStyle/>
        <a:p>
          <a:r>
            <a:rPr lang="ar-SA" sz="2400" b="1" dirty="0" smtClean="0">
              <a:solidFill>
                <a:schemeClr val="accent1">
                  <a:lumMod val="50000"/>
                </a:schemeClr>
              </a:solidFill>
              <a:latin typeface="Simplified Arabic" panose="02020603050405020304" pitchFamily="18" charset="-78"/>
              <a:cs typeface="Simplified Arabic" panose="02020603050405020304" pitchFamily="18" charset="-78"/>
            </a:rPr>
            <a:t>أخرى</a:t>
          </a:r>
          <a:endParaRPr lang="en-US" sz="4000" b="1" dirty="0">
            <a:solidFill>
              <a:schemeClr val="accent1">
                <a:lumMod val="50000"/>
              </a:schemeClr>
            </a:solidFill>
            <a:latin typeface="Simplified Arabic" panose="02020603050405020304" pitchFamily="18" charset="-78"/>
            <a:cs typeface="Simplified Arabic" panose="02020603050405020304" pitchFamily="18" charset="-78"/>
          </a:endParaRPr>
        </a:p>
      </dgm:t>
    </dgm:pt>
    <dgm:pt modelId="{CA113686-4CBB-4F86-BFDE-09A49DD023CD}" type="parTrans" cxnId="{59EAD186-BF5B-4481-B603-A2FE12B6B0A1}">
      <dgm:prSet/>
      <dgm:spPr/>
      <dgm:t>
        <a:bodyPr/>
        <a:lstStyle/>
        <a:p>
          <a:endParaRPr lang="en-US"/>
        </a:p>
      </dgm:t>
    </dgm:pt>
    <dgm:pt modelId="{1E0A0F52-39F4-4C36-A4EF-2205DBA8D1EA}" type="sibTrans" cxnId="{59EAD186-BF5B-4481-B603-A2FE12B6B0A1}">
      <dgm:prSet/>
      <dgm:spPr/>
      <dgm:t>
        <a:bodyPr/>
        <a:lstStyle/>
        <a:p>
          <a:endParaRPr lang="en-US"/>
        </a:p>
      </dgm:t>
    </dgm:pt>
    <dgm:pt modelId="{E3E2CB87-DC78-482A-BAC1-A13486EECB70}" type="pres">
      <dgm:prSet presAssocID="{AE15B144-470E-47D9-A945-ACD63F1DA6E2}" presName="Name0" presStyleCnt="0">
        <dgm:presLayoutVars>
          <dgm:dir/>
          <dgm:animLvl val="lvl"/>
          <dgm:resizeHandles val="exact"/>
        </dgm:presLayoutVars>
      </dgm:prSet>
      <dgm:spPr/>
      <dgm:t>
        <a:bodyPr/>
        <a:lstStyle/>
        <a:p>
          <a:pPr rtl="1"/>
          <a:endParaRPr lang="ar-SA"/>
        </a:p>
      </dgm:t>
    </dgm:pt>
    <dgm:pt modelId="{3C897D49-6DAE-4E0E-8B6C-821B14413973}" type="pres">
      <dgm:prSet presAssocID="{F3336C90-B9F5-4435-B2F1-E3E274AA783A}" presName="boxAndChildren" presStyleCnt="0"/>
      <dgm:spPr/>
      <dgm:t>
        <a:bodyPr/>
        <a:lstStyle/>
        <a:p>
          <a:pPr rtl="1"/>
          <a:endParaRPr lang="ar-SA"/>
        </a:p>
      </dgm:t>
    </dgm:pt>
    <dgm:pt modelId="{B1F10777-2822-4A7C-BBC2-6311DAE8F57A}" type="pres">
      <dgm:prSet presAssocID="{F3336C90-B9F5-4435-B2F1-E3E274AA783A}" presName="parentTextBox" presStyleLbl="node1" presStyleIdx="0" presStyleCnt="1"/>
      <dgm:spPr/>
      <dgm:t>
        <a:bodyPr/>
        <a:lstStyle/>
        <a:p>
          <a:pPr rtl="1"/>
          <a:endParaRPr lang="ar-SA"/>
        </a:p>
      </dgm:t>
    </dgm:pt>
    <dgm:pt modelId="{8CDC4E85-9F6F-4246-9B25-EAD13F820135}" type="pres">
      <dgm:prSet presAssocID="{F3336C90-B9F5-4435-B2F1-E3E274AA783A}" presName="entireBox" presStyleLbl="node1" presStyleIdx="0" presStyleCnt="1" custLinFactNeighborX="-127" custLinFactNeighborY="-2340"/>
      <dgm:spPr/>
      <dgm:t>
        <a:bodyPr/>
        <a:lstStyle/>
        <a:p>
          <a:pPr rtl="1"/>
          <a:endParaRPr lang="ar-SA"/>
        </a:p>
      </dgm:t>
    </dgm:pt>
    <dgm:pt modelId="{C9F50ED7-B741-4554-9F4C-07681ECC13ED}" type="pres">
      <dgm:prSet presAssocID="{F3336C90-B9F5-4435-B2F1-E3E274AA783A}" presName="descendantBox" presStyleCnt="0"/>
      <dgm:spPr/>
      <dgm:t>
        <a:bodyPr/>
        <a:lstStyle/>
        <a:p>
          <a:pPr rtl="1"/>
          <a:endParaRPr lang="ar-SA"/>
        </a:p>
      </dgm:t>
    </dgm:pt>
    <dgm:pt modelId="{811D2F1E-1EA5-4DDF-AEEC-5ECD1451DE78}" type="pres">
      <dgm:prSet presAssocID="{D1ED040D-64EC-4848-A3C7-F16F2BDAF28E}" presName="childTextBox" presStyleLbl="fgAccFollowNode1" presStyleIdx="0" presStyleCnt="6" custScaleY="40240" custLinFactX="100000" custLinFactNeighborX="167709" custLinFactNeighborY="-49953">
        <dgm:presLayoutVars>
          <dgm:bulletEnabled val="1"/>
        </dgm:presLayoutVars>
      </dgm:prSet>
      <dgm:spPr/>
      <dgm:t>
        <a:bodyPr/>
        <a:lstStyle/>
        <a:p>
          <a:pPr rtl="1"/>
          <a:endParaRPr lang="ar-SA"/>
        </a:p>
      </dgm:t>
    </dgm:pt>
    <dgm:pt modelId="{FFF1E725-A5B5-4523-AABA-8950A70C61E4}" type="pres">
      <dgm:prSet presAssocID="{B9E150C9-6D0F-4F8D-9A6A-5849276529F0}" presName="childTextBox" presStyleLbl="fgAccFollowNode1" presStyleIdx="1" presStyleCnt="6" custScaleY="39315" custLinFactNeighborX="20535" custLinFactNeighborY="-51803">
        <dgm:presLayoutVars>
          <dgm:bulletEnabled val="1"/>
        </dgm:presLayoutVars>
      </dgm:prSet>
      <dgm:spPr/>
      <dgm:t>
        <a:bodyPr/>
        <a:lstStyle/>
        <a:p>
          <a:endParaRPr lang="en-US"/>
        </a:p>
      </dgm:t>
    </dgm:pt>
    <dgm:pt modelId="{459D82A4-45B5-4651-8862-E354F3AB9919}" type="pres">
      <dgm:prSet presAssocID="{C0DA960C-05D6-4397-B737-ADEA8AC64D64}" presName="childTextBox" presStyleLbl="fgAccFollowNode1" presStyleIdx="2" presStyleCnt="6" custScaleY="38390" custLinFactNeighborX="-79096" custLinFactNeighborY="1850">
        <dgm:presLayoutVars>
          <dgm:bulletEnabled val="1"/>
        </dgm:presLayoutVars>
      </dgm:prSet>
      <dgm:spPr/>
      <dgm:t>
        <a:bodyPr/>
        <a:lstStyle/>
        <a:p>
          <a:endParaRPr lang="en-US"/>
        </a:p>
      </dgm:t>
    </dgm:pt>
    <dgm:pt modelId="{876D1D74-CB21-4A57-8AF1-7D7E8A245588}" type="pres">
      <dgm:prSet presAssocID="{0E8B5D74-4225-47C0-850E-B7320484E556}" presName="childTextBox" presStyleLbl="fgAccFollowNode1" presStyleIdx="3" presStyleCnt="6" custScaleY="38390" custLinFactNeighborX="-33463" custLinFactNeighborY="463">
        <dgm:presLayoutVars>
          <dgm:bulletEnabled val="1"/>
        </dgm:presLayoutVars>
      </dgm:prSet>
      <dgm:spPr/>
      <dgm:t>
        <a:bodyPr/>
        <a:lstStyle/>
        <a:p>
          <a:endParaRPr lang="en-US"/>
        </a:p>
      </dgm:t>
    </dgm:pt>
    <dgm:pt modelId="{5ECD4D15-343B-4DD6-802B-40ABA2EE82A7}" type="pres">
      <dgm:prSet presAssocID="{258194D1-D672-4A74-B1D4-D06EFBF5C328}" presName="childTextBox" presStyleLbl="fgAccFollowNode1" presStyleIdx="4" presStyleCnt="6" custScaleY="38390" custLinFactNeighborX="15972">
        <dgm:presLayoutVars>
          <dgm:bulletEnabled val="1"/>
        </dgm:presLayoutVars>
      </dgm:prSet>
      <dgm:spPr/>
      <dgm:t>
        <a:bodyPr/>
        <a:lstStyle/>
        <a:p>
          <a:pPr rtl="1"/>
          <a:endParaRPr lang="ar-SA"/>
        </a:p>
      </dgm:t>
    </dgm:pt>
    <dgm:pt modelId="{F29AE452-23D1-43A4-B9A2-7782F733712D}" type="pres">
      <dgm:prSet presAssocID="{E07DAD72-85E8-4B6E-BA56-37BDDFE32F06}" presName="childTextBox" presStyleLbl="fgAccFollowNode1" presStyleIdx="5" presStyleCnt="6" custScaleY="38390" custLinFactNeighborX="-86701" custLinFactNeighborY="-52025">
        <dgm:presLayoutVars>
          <dgm:bulletEnabled val="1"/>
        </dgm:presLayoutVars>
      </dgm:prSet>
      <dgm:spPr/>
      <dgm:t>
        <a:bodyPr/>
        <a:lstStyle/>
        <a:p>
          <a:pPr rtl="1"/>
          <a:endParaRPr lang="ar-SA"/>
        </a:p>
      </dgm:t>
    </dgm:pt>
  </dgm:ptLst>
  <dgm:cxnLst>
    <dgm:cxn modelId="{7D9317C9-B51C-4A83-8D2C-B2D52D7361B7}" srcId="{F3336C90-B9F5-4435-B2F1-E3E274AA783A}" destId="{B9E150C9-6D0F-4F8D-9A6A-5849276529F0}" srcOrd="1" destOrd="0" parTransId="{B9A4FF86-C9F7-49C3-AFCF-C95280313042}" sibTransId="{4AFC2951-655E-45B8-A991-296BE82C272A}"/>
    <dgm:cxn modelId="{F1B16EC4-66D1-4BEF-9360-F8F056B3C62E}" srcId="{F3336C90-B9F5-4435-B2F1-E3E274AA783A}" destId="{E07DAD72-85E8-4B6E-BA56-37BDDFE32F06}" srcOrd="5" destOrd="0" parTransId="{CFAAE500-DB72-45A9-A3F5-DE1E8AD3C9A2}" sibTransId="{5FF97856-F529-45D0-93B8-687F9F99A134}"/>
    <dgm:cxn modelId="{24026163-3B52-4250-82E9-FC36D3ECC93B}" type="presOf" srcId="{F3336C90-B9F5-4435-B2F1-E3E274AA783A}" destId="{B1F10777-2822-4A7C-BBC2-6311DAE8F57A}" srcOrd="0" destOrd="0" presId="urn:microsoft.com/office/officeart/2005/8/layout/process4"/>
    <dgm:cxn modelId="{EC9DCB05-034A-4F24-B1BD-0E6A696045BF}" type="presOf" srcId="{AE15B144-470E-47D9-A945-ACD63F1DA6E2}" destId="{E3E2CB87-DC78-482A-BAC1-A13486EECB70}" srcOrd="0" destOrd="0" presId="urn:microsoft.com/office/officeart/2005/8/layout/process4"/>
    <dgm:cxn modelId="{00438AC4-72C0-48A7-B7D8-E098BE5E9F45}" srcId="{AE15B144-470E-47D9-A945-ACD63F1DA6E2}" destId="{F3336C90-B9F5-4435-B2F1-E3E274AA783A}" srcOrd="0" destOrd="0" parTransId="{34B68AA3-1C94-44E8-8BDD-2723A9A2F522}" sibTransId="{8E5A2384-47E9-4FAA-89B3-ADE02F1B4FD9}"/>
    <dgm:cxn modelId="{8DD5C7DB-C1D2-4A97-B684-2CF487D6B888}" type="presOf" srcId="{258194D1-D672-4A74-B1D4-D06EFBF5C328}" destId="{5ECD4D15-343B-4DD6-802B-40ABA2EE82A7}" srcOrd="0" destOrd="0" presId="urn:microsoft.com/office/officeart/2005/8/layout/process4"/>
    <dgm:cxn modelId="{0056C445-1551-40B5-BE9A-8CC9772AF1EE}" type="presOf" srcId="{F3336C90-B9F5-4435-B2F1-E3E274AA783A}" destId="{8CDC4E85-9F6F-4246-9B25-EAD13F820135}" srcOrd="1" destOrd="0" presId="urn:microsoft.com/office/officeart/2005/8/layout/process4"/>
    <dgm:cxn modelId="{990A5BE4-A6A8-4871-BB90-9FA7C96F51E9}" srcId="{F3336C90-B9F5-4435-B2F1-E3E274AA783A}" destId="{D1ED040D-64EC-4848-A3C7-F16F2BDAF28E}" srcOrd="0" destOrd="0" parTransId="{4AA03D72-AE59-4158-A254-68749CB92992}" sibTransId="{7160B906-9FED-42F1-9C2B-F2672B71A97A}"/>
    <dgm:cxn modelId="{313B74C5-FE0C-4D1E-B489-0796398639E3}" srcId="{F3336C90-B9F5-4435-B2F1-E3E274AA783A}" destId="{258194D1-D672-4A74-B1D4-D06EFBF5C328}" srcOrd="4" destOrd="0" parTransId="{DABCEC28-4D8C-479E-96EC-20B25EC46CF7}" sibTransId="{3C74F73D-EDB7-45A6-B579-AE730B4C84FB}"/>
    <dgm:cxn modelId="{59EAD186-BF5B-4481-B603-A2FE12B6B0A1}" srcId="{F3336C90-B9F5-4435-B2F1-E3E274AA783A}" destId="{C0DA960C-05D6-4397-B737-ADEA8AC64D64}" srcOrd="2" destOrd="0" parTransId="{CA113686-4CBB-4F86-BFDE-09A49DD023CD}" sibTransId="{1E0A0F52-39F4-4C36-A4EF-2205DBA8D1EA}"/>
    <dgm:cxn modelId="{8C132A24-8970-4BBE-90C8-82159406C5C2}" type="presOf" srcId="{C0DA960C-05D6-4397-B737-ADEA8AC64D64}" destId="{459D82A4-45B5-4651-8862-E354F3AB9919}" srcOrd="0" destOrd="0" presId="urn:microsoft.com/office/officeart/2005/8/layout/process4"/>
    <dgm:cxn modelId="{8F6CD0A9-7BFF-4DE0-8E4C-AB82AD2187C9}" type="presOf" srcId="{0E8B5D74-4225-47C0-850E-B7320484E556}" destId="{876D1D74-CB21-4A57-8AF1-7D7E8A245588}" srcOrd="0" destOrd="0" presId="urn:microsoft.com/office/officeart/2005/8/layout/process4"/>
    <dgm:cxn modelId="{B5C586B9-3E26-406E-B732-36A3A0CB0DC7}" type="presOf" srcId="{D1ED040D-64EC-4848-A3C7-F16F2BDAF28E}" destId="{811D2F1E-1EA5-4DDF-AEEC-5ECD1451DE78}" srcOrd="0" destOrd="0" presId="urn:microsoft.com/office/officeart/2005/8/layout/process4"/>
    <dgm:cxn modelId="{883377D0-474F-45FA-AAC7-643D66255B79}" type="presOf" srcId="{E07DAD72-85E8-4B6E-BA56-37BDDFE32F06}" destId="{F29AE452-23D1-43A4-B9A2-7782F733712D}" srcOrd="0" destOrd="0" presId="urn:microsoft.com/office/officeart/2005/8/layout/process4"/>
    <dgm:cxn modelId="{72B2311E-66BD-4B44-9776-41768AFCCC31}" type="presOf" srcId="{B9E150C9-6D0F-4F8D-9A6A-5849276529F0}" destId="{FFF1E725-A5B5-4523-AABA-8950A70C61E4}" srcOrd="0" destOrd="0" presId="urn:microsoft.com/office/officeart/2005/8/layout/process4"/>
    <dgm:cxn modelId="{349DEE83-2C0E-4293-ABC2-601ED55FB7B4}" srcId="{F3336C90-B9F5-4435-B2F1-E3E274AA783A}" destId="{0E8B5D74-4225-47C0-850E-B7320484E556}" srcOrd="3" destOrd="0" parTransId="{1C038D6C-2135-4FF5-BD9E-C07DCDAD778F}" sibTransId="{55CF3882-F108-4339-AD6A-FFFD7896C947}"/>
    <dgm:cxn modelId="{07F941FD-C06C-4390-BFEB-C306E21D4B96}" type="presParOf" srcId="{E3E2CB87-DC78-482A-BAC1-A13486EECB70}" destId="{3C897D49-6DAE-4E0E-8B6C-821B14413973}" srcOrd="0" destOrd="0" presId="urn:microsoft.com/office/officeart/2005/8/layout/process4"/>
    <dgm:cxn modelId="{CA134774-BD76-4E1C-804A-F06A43476FEE}" type="presParOf" srcId="{3C897D49-6DAE-4E0E-8B6C-821B14413973}" destId="{B1F10777-2822-4A7C-BBC2-6311DAE8F57A}" srcOrd="0" destOrd="0" presId="urn:microsoft.com/office/officeart/2005/8/layout/process4"/>
    <dgm:cxn modelId="{97602B68-AD0F-4744-9B12-ECF0143DC2CF}" type="presParOf" srcId="{3C897D49-6DAE-4E0E-8B6C-821B14413973}" destId="{8CDC4E85-9F6F-4246-9B25-EAD13F820135}" srcOrd="1" destOrd="0" presId="urn:microsoft.com/office/officeart/2005/8/layout/process4"/>
    <dgm:cxn modelId="{2981A418-FDAD-4AF6-A237-9A9C150359F7}" type="presParOf" srcId="{3C897D49-6DAE-4E0E-8B6C-821B14413973}" destId="{C9F50ED7-B741-4554-9F4C-07681ECC13ED}" srcOrd="2" destOrd="0" presId="urn:microsoft.com/office/officeart/2005/8/layout/process4"/>
    <dgm:cxn modelId="{F263916A-94EF-49DA-8960-B5FD1B9E1ADD}" type="presParOf" srcId="{C9F50ED7-B741-4554-9F4C-07681ECC13ED}" destId="{811D2F1E-1EA5-4DDF-AEEC-5ECD1451DE78}" srcOrd="0" destOrd="0" presId="urn:microsoft.com/office/officeart/2005/8/layout/process4"/>
    <dgm:cxn modelId="{8812F8C4-E3AE-4772-A407-0A6677CDE1C3}" type="presParOf" srcId="{C9F50ED7-B741-4554-9F4C-07681ECC13ED}" destId="{FFF1E725-A5B5-4523-AABA-8950A70C61E4}" srcOrd="1" destOrd="0" presId="urn:microsoft.com/office/officeart/2005/8/layout/process4"/>
    <dgm:cxn modelId="{5920B96B-8DE4-4896-9D6F-2FA4ECD40EB2}" type="presParOf" srcId="{C9F50ED7-B741-4554-9F4C-07681ECC13ED}" destId="{459D82A4-45B5-4651-8862-E354F3AB9919}" srcOrd="2" destOrd="0" presId="urn:microsoft.com/office/officeart/2005/8/layout/process4"/>
    <dgm:cxn modelId="{035C3A9E-2FB7-4C7D-B2AF-89B0B793E342}" type="presParOf" srcId="{C9F50ED7-B741-4554-9F4C-07681ECC13ED}" destId="{876D1D74-CB21-4A57-8AF1-7D7E8A245588}" srcOrd="3" destOrd="0" presId="urn:microsoft.com/office/officeart/2005/8/layout/process4"/>
    <dgm:cxn modelId="{7D9DA28E-9110-45EE-A5F9-232CDE835EE7}" type="presParOf" srcId="{C9F50ED7-B741-4554-9F4C-07681ECC13ED}" destId="{5ECD4D15-343B-4DD6-802B-40ABA2EE82A7}" srcOrd="4" destOrd="0" presId="urn:microsoft.com/office/officeart/2005/8/layout/process4"/>
    <dgm:cxn modelId="{10203B35-DA53-462C-A91F-3C380CD140E2}" type="presParOf" srcId="{C9F50ED7-B741-4554-9F4C-07681ECC13ED}" destId="{F29AE452-23D1-43A4-B9A2-7782F733712D}" srcOrd="5"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43BC8B-3B51-4D01-81F3-02F87746E4AD}">
      <dsp:nvSpPr>
        <dsp:cNvPr id="0" name=""/>
        <dsp:cNvSpPr/>
      </dsp:nvSpPr>
      <dsp:spPr>
        <a:xfrm>
          <a:off x="3077059" y="604597"/>
          <a:ext cx="4042586" cy="4042586"/>
        </a:xfrm>
        <a:prstGeom prst="blockArc">
          <a:avLst>
            <a:gd name="adj1" fmla="val 10800000"/>
            <a:gd name="adj2" fmla="val 16200000"/>
            <a:gd name="adj3" fmla="val 4637"/>
          </a:avLst>
        </a:prstGeom>
        <a:gradFill rotWithShape="0">
          <a:gsLst>
            <a:gs pos="0">
              <a:schemeClr val="dk2">
                <a:tint val="60000"/>
                <a:hueOff val="0"/>
                <a:satOff val="0"/>
                <a:lumOff val="0"/>
                <a:alphaOff val="0"/>
                <a:tint val="96000"/>
                <a:lumMod val="100000"/>
              </a:schemeClr>
            </a:gs>
            <a:gs pos="78000">
              <a:schemeClr val="dk2">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0E132F6-D4C9-41F8-91C7-3A26AB8BBB3C}">
      <dsp:nvSpPr>
        <dsp:cNvPr id="0" name=""/>
        <dsp:cNvSpPr/>
      </dsp:nvSpPr>
      <dsp:spPr>
        <a:xfrm>
          <a:off x="3077059" y="604597"/>
          <a:ext cx="4042586" cy="4042586"/>
        </a:xfrm>
        <a:prstGeom prst="blockArc">
          <a:avLst>
            <a:gd name="adj1" fmla="val 5400000"/>
            <a:gd name="adj2" fmla="val 10800000"/>
            <a:gd name="adj3" fmla="val 4637"/>
          </a:avLst>
        </a:prstGeom>
        <a:gradFill rotWithShape="0">
          <a:gsLst>
            <a:gs pos="0">
              <a:schemeClr val="dk2">
                <a:tint val="60000"/>
                <a:hueOff val="0"/>
                <a:satOff val="0"/>
                <a:lumOff val="0"/>
                <a:alphaOff val="0"/>
                <a:tint val="96000"/>
                <a:lumMod val="100000"/>
              </a:schemeClr>
            </a:gs>
            <a:gs pos="78000">
              <a:schemeClr val="dk2">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60E7EEA-6E8E-45FC-B87B-E0E4A6F5FB1A}">
      <dsp:nvSpPr>
        <dsp:cNvPr id="0" name=""/>
        <dsp:cNvSpPr/>
      </dsp:nvSpPr>
      <dsp:spPr>
        <a:xfrm>
          <a:off x="3077059" y="604597"/>
          <a:ext cx="4042586" cy="4042586"/>
        </a:xfrm>
        <a:prstGeom prst="blockArc">
          <a:avLst>
            <a:gd name="adj1" fmla="val 0"/>
            <a:gd name="adj2" fmla="val 5400000"/>
            <a:gd name="adj3" fmla="val 4637"/>
          </a:avLst>
        </a:prstGeom>
        <a:gradFill rotWithShape="0">
          <a:gsLst>
            <a:gs pos="0">
              <a:schemeClr val="dk2">
                <a:tint val="60000"/>
                <a:hueOff val="0"/>
                <a:satOff val="0"/>
                <a:lumOff val="0"/>
                <a:alphaOff val="0"/>
                <a:tint val="96000"/>
                <a:lumMod val="100000"/>
              </a:schemeClr>
            </a:gs>
            <a:gs pos="78000">
              <a:schemeClr val="dk2">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5B311B5-3F4D-4246-9FD8-E4AD4C3122FA}">
      <dsp:nvSpPr>
        <dsp:cNvPr id="0" name=""/>
        <dsp:cNvSpPr/>
      </dsp:nvSpPr>
      <dsp:spPr>
        <a:xfrm>
          <a:off x="3077059" y="604597"/>
          <a:ext cx="4042586" cy="4042586"/>
        </a:xfrm>
        <a:prstGeom prst="blockArc">
          <a:avLst>
            <a:gd name="adj1" fmla="val 16200000"/>
            <a:gd name="adj2" fmla="val 0"/>
            <a:gd name="adj3" fmla="val 4637"/>
          </a:avLst>
        </a:prstGeom>
        <a:gradFill rotWithShape="0">
          <a:gsLst>
            <a:gs pos="0">
              <a:schemeClr val="dk2">
                <a:tint val="60000"/>
                <a:hueOff val="0"/>
                <a:satOff val="0"/>
                <a:lumOff val="0"/>
                <a:alphaOff val="0"/>
                <a:tint val="96000"/>
                <a:lumMod val="100000"/>
              </a:schemeClr>
            </a:gs>
            <a:gs pos="78000">
              <a:schemeClr val="dk2">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09BD07E-D08B-4833-BB51-E6644E431014}">
      <dsp:nvSpPr>
        <dsp:cNvPr id="0" name=""/>
        <dsp:cNvSpPr/>
      </dsp:nvSpPr>
      <dsp:spPr>
        <a:xfrm>
          <a:off x="3949019" y="1584361"/>
          <a:ext cx="2211553" cy="2083058"/>
        </a:xfrm>
        <a:prstGeom prst="ellipse">
          <a:avLst/>
        </a:prstGeom>
        <a:gradFill rotWithShape="0">
          <a:gsLst>
            <a:gs pos="0">
              <a:srgbClr val="0070C0"/>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ar-SA" sz="2400" b="1" kern="1200" dirty="0" smtClean="0"/>
            <a:t>المزيج التسويقي</a:t>
          </a:r>
          <a:endParaRPr lang="en-GB" sz="2400" b="1" kern="1200" dirty="0"/>
        </a:p>
      </dsp:txBody>
      <dsp:txXfrm>
        <a:off x="4272893" y="1889418"/>
        <a:ext cx="1563805" cy="1472944"/>
      </dsp:txXfrm>
    </dsp:sp>
    <dsp:sp modelId="{5C29FE6A-860F-4F40-97D6-BCD3381D03DA}">
      <dsp:nvSpPr>
        <dsp:cNvPr id="0" name=""/>
        <dsp:cNvSpPr/>
      </dsp:nvSpPr>
      <dsp:spPr>
        <a:xfrm>
          <a:off x="4256741" y="526"/>
          <a:ext cx="1683222" cy="1301876"/>
        </a:xfrm>
        <a:prstGeom prst="ellipse">
          <a:avLst/>
        </a:prstGeom>
        <a:gradFill rotWithShape="0">
          <a:gsLst>
            <a:gs pos="0">
              <a:schemeClr val="accent1"/>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ar-SA" sz="2400" b="1" kern="1200" dirty="0" smtClean="0"/>
            <a:t>المنتج</a:t>
          </a:r>
          <a:endParaRPr lang="en-GB" sz="2800" b="1" kern="1200" dirty="0"/>
        </a:p>
      </dsp:txBody>
      <dsp:txXfrm>
        <a:off x="4503243" y="191181"/>
        <a:ext cx="1190218" cy="920566"/>
      </dsp:txXfrm>
    </dsp:sp>
    <dsp:sp modelId="{DD42E266-E92D-4FE5-BF4A-75BE2F95B1DB}">
      <dsp:nvSpPr>
        <dsp:cNvPr id="0" name=""/>
        <dsp:cNvSpPr/>
      </dsp:nvSpPr>
      <dsp:spPr>
        <a:xfrm>
          <a:off x="6160286" y="1974952"/>
          <a:ext cx="1824983" cy="1301876"/>
        </a:xfrm>
        <a:prstGeom prst="ellipse">
          <a:avLst/>
        </a:prstGeom>
        <a:gradFill rotWithShape="0">
          <a:gsLst>
            <a:gs pos="0">
              <a:schemeClr val="accent1"/>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ar-SA" sz="2400" b="1" kern="1200" dirty="0" smtClean="0"/>
            <a:t>التسعير</a:t>
          </a:r>
          <a:endParaRPr lang="en-GB" sz="2400" b="1" kern="1200" dirty="0"/>
        </a:p>
      </dsp:txBody>
      <dsp:txXfrm>
        <a:off x="6427549" y="2165607"/>
        <a:ext cx="1290457" cy="920566"/>
      </dsp:txXfrm>
    </dsp:sp>
    <dsp:sp modelId="{75D0F18F-B45B-431E-BA2E-A526C859FCC9}">
      <dsp:nvSpPr>
        <dsp:cNvPr id="0" name=""/>
        <dsp:cNvSpPr/>
      </dsp:nvSpPr>
      <dsp:spPr>
        <a:xfrm>
          <a:off x="4234720" y="3949377"/>
          <a:ext cx="1727264" cy="1301876"/>
        </a:xfrm>
        <a:prstGeom prst="ellipse">
          <a:avLst/>
        </a:prstGeom>
        <a:gradFill rotWithShape="0">
          <a:gsLst>
            <a:gs pos="96000">
              <a:srgbClr val="0070C0"/>
            </a:gs>
            <a:gs pos="100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ar-SA" sz="2800" b="1" kern="1200" dirty="0" smtClean="0"/>
            <a:t>الترويج</a:t>
          </a:r>
          <a:endParaRPr lang="en-GB" sz="2800" b="1" kern="1200" dirty="0"/>
        </a:p>
      </dsp:txBody>
      <dsp:txXfrm>
        <a:off x="4487672" y="4140032"/>
        <a:ext cx="1221360" cy="920566"/>
      </dsp:txXfrm>
    </dsp:sp>
    <dsp:sp modelId="{CF0B0A13-0507-4430-95F3-1F21BE368D07}">
      <dsp:nvSpPr>
        <dsp:cNvPr id="0" name=""/>
        <dsp:cNvSpPr/>
      </dsp:nvSpPr>
      <dsp:spPr>
        <a:xfrm>
          <a:off x="2281358" y="1974952"/>
          <a:ext cx="1685136" cy="1301876"/>
        </a:xfrm>
        <a:prstGeom prst="ellipse">
          <a:avLst/>
        </a:prstGeom>
        <a:gradFill rotWithShape="0">
          <a:gsLst>
            <a:gs pos="0">
              <a:schemeClr val="accent1"/>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ar-SA" sz="2400" b="1" kern="1200" dirty="0" smtClean="0"/>
            <a:t>التوزيع</a:t>
          </a:r>
          <a:endParaRPr lang="en-GB" sz="2800" b="1" kern="1200" dirty="0"/>
        </a:p>
      </dsp:txBody>
      <dsp:txXfrm>
        <a:off x="2528140" y="2165607"/>
        <a:ext cx="1191572" cy="9205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A2FDB-61ED-489A-9BAF-05DFE4165C34}">
      <dsp:nvSpPr>
        <dsp:cNvPr id="0" name=""/>
        <dsp:cNvSpPr/>
      </dsp:nvSpPr>
      <dsp:spPr>
        <a:xfrm>
          <a:off x="0" y="0"/>
          <a:ext cx="8596312" cy="3881437"/>
        </a:xfrm>
        <a:prstGeom prst="roundRect">
          <a:avLst>
            <a:gd name="adj" fmla="val 10000"/>
          </a:avLst>
        </a:prstGeom>
        <a:solidFill>
          <a:schemeClr val="accent2">
            <a:lumMod val="60000"/>
            <a:lumOff val="40000"/>
          </a:schemeClr>
        </a:solidFill>
        <a:ln w="12700" cap="rnd" cmpd="sng" algn="ctr">
          <a:solidFill>
            <a:srgbClr val="0070C0"/>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endParaRPr lang="en-GB" sz="3600" b="1" kern="1200" dirty="0">
            <a:latin typeface="Sakkal Majalla" panose="02000000000000000000" pitchFamily="2" charset="-78"/>
            <a:ea typeface="+mn-ea"/>
            <a:cs typeface="Sakkal Majalla" panose="02000000000000000000" pitchFamily="2" charset="-78"/>
          </a:endParaRPr>
        </a:p>
      </dsp:txBody>
      <dsp:txXfrm>
        <a:off x="0" y="0"/>
        <a:ext cx="8596312" cy="1164431"/>
      </dsp:txXfrm>
    </dsp:sp>
    <dsp:sp modelId="{6A00C4E0-AF81-43D7-8E55-B9A0644A57EE}">
      <dsp:nvSpPr>
        <dsp:cNvPr id="0" name=""/>
        <dsp:cNvSpPr/>
      </dsp:nvSpPr>
      <dsp:spPr>
        <a:xfrm>
          <a:off x="231172" y="367577"/>
          <a:ext cx="8133555" cy="835127"/>
        </a:xfrm>
        <a:prstGeom prst="roundRect">
          <a:avLst>
            <a:gd name="adj" fmla="val 10000"/>
          </a:avLst>
        </a:prstGeom>
        <a:solidFill>
          <a:schemeClr val="accent1">
            <a:lumMod val="20000"/>
            <a:lumOff val="8000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rtl="1">
            <a:lnSpc>
              <a:spcPct val="90000"/>
            </a:lnSpc>
            <a:spcBef>
              <a:spcPct val="0"/>
            </a:spcBef>
            <a:spcAft>
              <a:spcPct val="35000"/>
            </a:spcAft>
          </a:pPr>
          <a:r>
            <a:rPr lang="ar-SA" sz="2800" b="1" kern="1200" dirty="0" smtClean="0">
              <a:solidFill>
                <a:srgbClr val="0070C0"/>
              </a:solidFill>
            </a:rPr>
            <a:t>تعريف</a:t>
          </a:r>
          <a:endParaRPr lang="ar-SA" sz="2800" b="1" kern="1200" dirty="0">
            <a:solidFill>
              <a:srgbClr val="0070C0"/>
            </a:solidFill>
          </a:endParaRPr>
        </a:p>
      </dsp:txBody>
      <dsp:txXfrm>
        <a:off x="255632" y="392037"/>
        <a:ext cx="8084635" cy="786207"/>
      </dsp:txXfrm>
    </dsp:sp>
    <dsp:sp modelId="{6FBB93F8-7C28-4066-8A91-373A77588AA0}">
      <dsp:nvSpPr>
        <dsp:cNvPr id="0" name=""/>
        <dsp:cNvSpPr/>
      </dsp:nvSpPr>
      <dsp:spPr>
        <a:xfrm>
          <a:off x="222575" y="2778731"/>
          <a:ext cx="8150747" cy="786019"/>
        </a:xfrm>
        <a:prstGeom prst="roundRect">
          <a:avLst>
            <a:gd name="adj" fmla="val 10000"/>
          </a:avLst>
        </a:prstGeom>
        <a:solidFill>
          <a:schemeClr val="accent1">
            <a:lumMod val="60000"/>
            <a:lumOff val="4000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rtl="1">
            <a:lnSpc>
              <a:spcPct val="90000"/>
            </a:lnSpc>
            <a:spcBef>
              <a:spcPct val="0"/>
            </a:spcBef>
            <a:spcAft>
              <a:spcPct val="35000"/>
            </a:spcAft>
          </a:pPr>
          <a:r>
            <a:rPr lang="ar-SA" sz="2800" b="1" kern="1200" dirty="0" smtClean="0">
              <a:solidFill>
                <a:srgbClr val="0070C0"/>
              </a:solidFill>
            </a:rPr>
            <a:t>تحفيز</a:t>
          </a:r>
          <a:endParaRPr lang="ar-SA" sz="2800" b="1" kern="1200" dirty="0">
            <a:solidFill>
              <a:srgbClr val="0070C0"/>
            </a:solidFill>
          </a:endParaRPr>
        </a:p>
      </dsp:txBody>
      <dsp:txXfrm>
        <a:off x="245597" y="2801753"/>
        <a:ext cx="8104703" cy="739975"/>
      </dsp:txXfrm>
    </dsp:sp>
    <dsp:sp modelId="{E30111CB-94BC-4E07-94AE-B16104200654}">
      <dsp:nvSpPr>
        <dsp:cNvPr id="0" name=""/>
        <dsp:cNvSpPr/>
      </dsp:nvSpPr>
      <dsp:spPr>
        <a:xfrm>
          <a:off x="214220" y="1557979"/>
          <a:ext cx="8167459" cy="863457"/>
        </a:xfrm>
        <a:prstGeom prst="roundRect">
          <a:avLst>
            <a:gd name="adj" fmla="val 10000"/>
          </a:avLst>
        </a:prstGeom>
        <a:solidFill>
          <a:schemeClr val="accent1">
            <a:lumMod val="40000"/>
            <a:lumOff val="6000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rtl="1">
            <a:lnSpc>
              <a:spcPct val="90000"/>
            </a:lnSpc>
            <a:spcBef>
              <a:spcPct val="0"/>
            </a:spcBef>
            <a:spcAft>
              <a:spcPct val="35000"/>
            </a:spcAft>
          </a:pPr>
          <a:r>
            <a:rPr lang="ar-SA" sz="2800" b="1" kern="1200" dirty="0" smtClean="0">
              <a:solidFill>
                <a:srgbClr val="0070C0"/>
              </a:solidFill>
            </a:rPr>
            <a:t>إقناع</a:t>
          </a:r>
          <a:endParaRPr lang="ar-SA" sz="2800" b="1" kern="1200" dirty="0">
            <a:solidFill>
              <a:srgbClr val="0070C0"/>
            </a:solidFill>
          </a:endParaRPr>
        </a:p>
      </dsp:txBody>
      <dsp:txXfrm>
        <a:off x="239510" y="1583269"/>
        <a:ext cx="8116879" cy="8128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C4E85-9F6F-4246-9B25-EAD13F820135}">
      <dsp:nvSpPr>
        <dsp:cNvPr id="0" name=""/>
        <dsp:cNvSpPr/>
      </dsp:nvSpPr>
      <dsp:spPr>
        <a:xfrm>
          <a:off x="0" y="0"/>
          <a:ext cx="8352107" cy="5116286"/>
        </a:xfrm>
        <a:prstGeom prst="rect">
          <a:avLst/>
        </a:prstGeom>
        <a:solidFill>
          <a:schemeClr val="accent1">
            <a:lumMod val="20000"/>
            <a:lumOff val="8000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ar-SA" sz="3600" b="1" kern="1200" dirty="0" smtClean="0">
              <a:solidFill>
                <a:srgbClr val="0070C0"/>
              </a:solidFill>
              <a:latin typeface="Arial" panose="020B0604020202020204" pitchFamily="34" charset="0"/>
              <a:cs typeface="Arial" panose="020B0604020202020204" pitchFamily="34" charset="0"/>
            </a:rPr>
            <a:t>عناصر عملية </a:t>
          </a:r>
          <a:r>
            <a:rPr lang="ar-SA" sz="3600" b="1" kern="1200" dirty="0" err="1" smtClean="0">
              <a:solidFill>
                <a:srgbClr val="0070C0"/>
              </a:solidFill>
              <a:latin typeface="Arial" panose="020B0604020202020204" pitchFamily="34" charset="0"/>
              <a:cs typeface="Arial" panose="020B0604020202020204" pitchFamily="34" charset="0"/>
            </a:rPr>
            <a:t>الإتصال</a:t>
          </a:r>
          <a:endParaRPr lang="en-GB" sz="3600" b="1" kern="1200" dirty="0">
            <a:solidFill>
              <a:srgbClr val="0070C0"/>
            </a:solidFill>
            <a:latin typeface="Arial" panose="020B0604020202020204" pitchFamily="34" charset="0"/>
            <a:cs typeface="Arial" panose="020B0604020202020204" pitchFamily="34" charset="0"/>
          </a:endParaRPr>
        </a:p>
      </dsp:txBody>
      <dsp:txXfrm>
        <a:off x="0" y="0"/>
        <a:ext cx="8352107" cy="2762794"/>
      </dsp:txXfrm>
    </dsp:sp>
    <dsp:sp modelId="{811D2F1E-1EA5-4DDF-AEEC-5ECD1451DE78}">
      <dsp:nvSpPr>
        <dsp:cNvPr id="0" name=""/>
        <dsp:cNvSpPr/>
      </dsp:nvSpPr>
      <dsp:spPr>
        <a:xfrm>
          <a:off x="4460171" y="3418128"/>
          <a:ext cx="2088026" cy="947045"/>
        </a:xfrm>
        <a:prstGeom prst="rect">
          <a:avLst/>
        </a:prstGeom>
        <a:solidFill>
          <a:schemeClr val="accent1">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100000"/>
            </a:lnSpc>
            <a:spcBef>
              <a:spcPct val="0"/>
            </a:spcBef>
            <a:spcAft>
              <a:spcPct val="35000"/>
            </a:spcAft>
          </a:pPr>
          <a:r>
            <a:rPr lang="ar-SA" sz="2000" b="1" kern="1200" dirty="0" smtClean="0">
              <a:solidFill>
                <a:schemeClr val="accent1">
                  <a:lumMod val="50000"/>
                </a:schemeClr>
              </a:solidFill>
              <a:latin typeface="Simplified Arabic" panose="02020603050405020304" pitchFamily="18" charset="-78"/>
              <a:cs typeface="Simplified Arabic" panose="02020603050405020304" pitchFamily="18" charset="-78"/>
            </a:rPr>
            <a:t>الرسالة</a:t>
          </a:r>
          <a:endParaRPr lang="en-GB" sz="2000" b="1" kern="1200" dirty="0">
            <a:solidFill>
              <a:schemeClr val="accent1">
                <a:lumMod val="50000"/>
              </a:schemeClr>
            </a:solidFill>
            <a:latin typeface="Simplified Arabic" panose="02020603050405020304" pitchFamily="18" charset="-78"/>
            <a:cs typeface="Simplified Arabic" panose="02020603050405020304" pitchFamily="18" charset="-78"/>
          </a:endParaRPr>
        </a:p>
      </dsp:txBody>
      <dsp:txXfrm>
        <a:off x="4460171" y="3418128"/>
        <a:ext cx="2088026" cy="947045"/>
      </dsp:txXfrm>
    </dsp:sp>
    <dsp:sp modelId="{FFF1E725-A5B5-4523-AABA-8950A70C61E4}">
      <dsp:nvSpPr>
        <dsp:cNvPr id="0" name=""/>
        <dsp:cNvSpPr/>
      </dsp:nvSpPr>
      <dsp:spPr>
        <a:xfrm>
          <a:off x="1387138" y="3450806"/>
          <a:ext cx="2088026" cy="925275"/>
        </a:xfrm>
        <a:prstGeom prst="rect">
          <a:avLst/>
        </a:prstGeom>
        <a:solidFill>
          <a:schemeClr val="accent1">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ar-SA" sz="2400" b="1" kern="1200" dirty="0" smtClean="0">
              <a:solidFill>
                <a:schemeClr val="accent1">
                  <a:lumMod val="50000"/>
                </a:schemeClr>
              </a:solidFill>
              <a:latin typeface="Simplified Arabic" panose="02020603050405020304" pitchFamily="18" charset="-78"/>
              <a:cs typeface="Simplified Arabic" panose="02020603050405020304" pitchFamily="18" charset="-78"/>
            </a:rPr>
            <a:t>الوسيلة</a:t>
          </a:r>
          <a:endParaRPr lang="en-US" sz="2400" b="1" kern="1200" dirty="0">
            <a:solidFill>
              <a:schemeClr val="accent1">
                <a:lumMod val="50000"/>
              </a:schemeClr>
            </a:solidFill>
            <a:latin typeface="Simplified Arabic" panose="02020603050405020304" pitchFamily="18" charset="-78"/>
            <a:cs typeface="Simplified Arabic" panose="02020603050405020304" pitchFamily="18" charset="-78"/>
          </a:endParaRPr>
        </a:p>
      </dsp:txBody>
      <dsp:txXfrm>
        <a:off x="1387138" y="3450806"/>
        <a:ext cx="2088026" cy="925275"/>
      </dsp:txXfrm>
    </dsp:sp>
    <dsp:sp modelId="{876D1D74-CB21-4A57-8AF1-7D7E8A245588}">
      <dsp:nvSpPr>
        <dsp:cNvPr id="0" name=""/>
        <dsp:cNvSpPr/>
      </dsp:nvSpPr>
      <dsp:spPr>
        <a:xfrm>
          <a:off x="1367720" y="1828815"/>
          <a:ext cx="2088026" cy="903505"/>
        </a:xfrm>
        <a:prstGeom prst="rect">
          <a:avLst/>
        </a:prstGeom>
        <a:solidFill>
          <a:schemeClr val="accent1">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ar-SA" sz="2400" b="1" kern="1200" dirty="0" smtClean="0">
              <a:solidFill>
                <a:schemeClr val="accent1">
                  <a:lumMod val="50000"/>
                </a:schemeClr>
              </a:solidFill>
              <a:latin typeface="Simplified Arabic" panose="02020603050405020304" pitchFamily="18" charset="-78"/>
              <a:cs typeface="Simplified Arabic" panose="02020603050405020304" pitchFamily="18" charset="-78"/>
            </a:rPr>
            <a:t>المستقبل</a:t>
          </a:r>
          <a:endParaRPr lang="en-US" sz="2400" b="1" kern="1200" dirty="0">
            <a:solidFill>
              <a:schemeClr val="accent1">
                <a:lumMod val="50000"/>
              </a:schemeClr>
            </a:solidFill>
            <a:latin typeface="Simplified Arabic" panose="02020603050405020304" pitchFamily="18" charset="-78"/>
            <a:cs typeface="Simplified Arabic" panose="02020603050405020304" pitchFamily="18" charset="-78"/>
          </a:endParaRPr>
        </a:p>
      </dsp:txBody>
      <dsp:txXfrm>
        <a:off x="1367720" y="1828815"/>
        <a:ext cx="2088026" cy="903505"/>
      </dsp:txXfrm>
    </dsp:sp>
    <dsp:sp modelId="{F29AE452-23D1-43A4-B9A2-7782F733712D}">
      <dsp:nvSpPr>
        <dsp:cNvPr id="0" name=""/>
        <dsp:cNvSpPr/>
      </dsp:nvSpPr>
      <dsp:spPr>
        <a:xfrm>
          <a:off x="4508175" y="1867153"/>
          <a:ext cx="2088026" cy="903505"/>
        </a:xfrm>
        <a:prstGeom prst="rect">
          <a:avLst/>
        </a:prstGeom>
        <a:solidFill>
          <a:schemeClr val="accent1">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ar-SA" sz="2400" b="1" kern="1200" dirty="0" smtClean="0">
              <a:solidFill>
                <a:schemeClr val="accent1">
                  <a:lumMod val="50000"/>
                </a:schemeClr>
              </a:solidFill>
              <a:latin typeface="Simplified Arabic" panose="02020603050405020304" pitchFamily="18" charset="-78"/>
              <a:cs typeface="Simplified Arabic" panose="02020603050405020304" pitchFamily="18" charset="-78"/>
            </a:rPr>
            <a:t>المرسل</a:t>
          </a:r>
          <a:endParaRPr lang="en-GB" sz="6600" b="1" kern="1200" dirty="0">
            <a:solidFill>
              <a:schemeClr val="accent1">
                <a:lumMod val="50000"/>
              </a:schemeClr>
            </a:solidFill>
            <a:latin typeface="Simplified Arabic" panose="02020603050405020304" pitchFamily="18" charset="-78"/>
            <a:cs typeface="Simplified Arabic" panose="02020603050405020304" pitchFamily="18" charset="-78"/>
          </a:endParaRPr>
        </a:p>
      </dsp:txBody>
      <dsp:txXfrm>
        <a:off x="4508175" y="1867153"/>
        <a:ext cx="2088026" cy="9035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A2FDB-61ED-489A-9BAF-05DFE4165C34}">
      <dsp:nvSpPr>
        <dsp:cNvPr id="0" name=""/>
        <dsp:cNvSpPr/>
      </dsp:nvSpPr>
      <dsp:spPr>
        <a:xfrm>
          <a:off x="0" y="0"/>
          <a:ext cx="8596312" cy="3881437"/>
        </a:xfrm>
        <a:prstGeom prst="roundRect">
          <a:avLst>
            <a:gd name="adj" fmla="val 10000"/>
          </a:avLst>
        </a:prstGeom>
        <a:solidFill>
          <a:schemeClr val="accent2">
            <a:lumMod val="60000"/>
            <a:lumOff val="40000"/>
          </a:schemeClr>
        </a:solidFill>
        <a:ln w="12700" cap="rnd" cmpd="sng" algn="ctr">
          <a:solidFill>
            <a:srgbClr val="0070C0"/>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endParaRPr lang="en-GB" sz="3600" b="1" kern="1200" dirty="0">
            <a:latin typeface="Sakkal Majalla" panose="02000000000000000000" pitchFamily="2" charset="-78"/>
            <a:ea typeface="+mn-ea"/>
            <a:cs typeface="Sakkal Majalla" panose="02000000000000000000" pitchFamily="2" charset="-78"/>
          </a:endParaRPr>
        </a:p>
      </dsp:txBody>
      <dsp:txXfrm>
        <a:off x="0" y="0"/>
        <a:ext cx="8596312" cy="1164431"/>
      </dsp:txXfrm>
    </dsp:sp>
    <dsp:sp modelId="{6A00C4E0-AF81-43D7-8E55-B9A0644A57EE}">
      <dsp:nvSpPr>
        <dsp:cNvPr id="0" name=""/>
        <dsp:cNvSpPr/>
      </dsp:nvSpPr>
      <dsp:spPr>
        <a:xfrm>
          <a:off x="176843" y="452673"/>
          <a:ext cx="8133555" cy="1226038"/>
        </a:xfrm>
        <a:prstGeom prst="roundRect">
          <a:avLst>
            <a:gd name="adj" fmla="val 10000"/>
          </a:avLst>
        </a:prstGeom>
        <a:solidFill>
          <a:schemeClr val="accent1">
            <a:lumMod val="20000"/>
            <a:lumOff val="8000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68580" rIns="91440" bIns="68580" numCol="1" spcCol="1270" anchor="ctr" anchorCtr="0">
          <a:noAutofit/>
        </a:bodyPr>
        <a:lstStyle/>
        <a:p>
          <a:pPr lvl="0" algn="ctr" defTabSz="1600200" rtl="1">
            <a:lnSpc>
              <a:spcPct val="90000"/>
            </a:lnSpc>
            <a:spcBef>
              <a:spcPct val="0"/>
            </a:spcBef>
            <a:spcAft>
              <a:spcPct val="35000"/>
            </a:spcAft>
          </a:pPr>
          <a:r>
            <a:rPr lang="ar-SA" sz="3600" b="1" kern="1200" dirty="0" smtClean="0">
              <a:solidFill>
                <a:srgbClr val="0070C0"/>
              </a:solidFill>
              <a:latin typeface="Arial" panose="020B0604020202020204" pitchFamily="34" charset="0"/>
              <a:cs typeface="Arial" panose="020B0604020202020204" pitchFamily="34" charset="0"/>
            </a:rPr>
            <a:t>استراتيجية الدفع</a:t>
          </a:r>
          <a:endParaRPr lang="ar-SA" sz="3600" b="1" kern="1200" dirty="0">
            <a:solidFill>
              <a:srgbClr val="0070C0"/>
            </a:solidFill>
            <a:latin typeface="Arial" panose="020B0604020202020204" pitchFamily="34" charset="0"/>
            <a:cs typeface="Arial" panose="020B0604020202020204" pitchFamily="34" charset="0"/>
          </a:endParaRPr>
        </a:p>
      </dsp:txBody>
      <dsp:txXfrm>
        <a:off x="212752" y="488582"/>
        <a:ext cx="8061737" cy="1154220"/>
      </dsp:txXfrm>
    </dsp:sp>
    <dsp:sp modelId="{E30111CB-94BC-4E07-94AE-B16104200654}">
      <dsp:nvSpPr>
        <dsp:cNvPr id="0" name=""/>
        <dsp:cNvSpPr/>
      </dsp:nvSpPr>
      <dsp:spPr>
        <a:xfrm>
          <a:off x="214220" y="2155078"/>
          <a:ext cx="8167459" cy="1267629"/>
        </a:xfrm>
        <a:prstGeom prst="roundRect">
          <a:avLst>
            <a:gd name="adj" fmla="val 10000"/>
          </a:avLst>
        </a:prstGeom>
        <a:solidFill>
          <a:schemeClr val="accent1">
            <a:lumMod val="40000"/>
            <a:lumOff val="6000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68580" rIns="91440" bIns="68580" numCol="1" spcCol="1270" anchor="ctr" anchorCtr="0">
          <a:noAutofit/>
        </a:bodyPr>
        <a:lstStyle/>
        <a:p>
          <a:pPr lvl="0" algn="ctr" defTabSz="1600200" rtl="1">
            <a:lnSpc>
              <a:spcPct val="90000"/>
            </a:lnSpc>
            <a:spcBef>
              <a:spcPct val="0"/>
            </a:spcBef>
            <a:spcAft>
              <a:spcPct val="35000"/>
            </a:spcAft>
          </a:pPr>
          <a:r>
            <a:rPr lang="ar-SA" sz="3600" b="1" kern="1200" dirty="0" smtClean="0">
              <a:solidFill>
                <a:srgbClr val="0070C0"/>
              </a:solidFill>
              <a:latin typeface="Arial" panose="020B0604020202020204" pitchFamily="34" charset="0"/>
              <a:cs typeface="Arial" panose="020B0604020202020204" pitchFamily="34" charset="0"/>
            </a:rPr>
            <a:t>استراتيجية الجذب</a:t>
          </a:r>
          <a:endParaRPr lang="ar-SA" sz="3600" b="1" kern="1200" dirty="0">
            <a:solidFill>
              <a:srgbClr val="0070C0"/>
            </a:solidFill>
            <a:latin typeface="Arial" panose="020B0604020202020204" pitchFamily="34" charset="0"/>
            <a:cs typeface="Arial" panose="020B0604020202020204" pitchFamily="34" charset="0"/>
          </a:endParaRPr>
        </a:p>
      </dsp:txBody>
      <dsp:txXfrm>
        <a:off x="251348" y="2192206"/>
        <a:ext cx="8093203" cy="11933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C4E85-9F6F-4246-9B25-EAD13F820135}">
      <dsp:nvSpPr>
        <dsp:cNvPr id="0" name=""/>
        <dsp:cNvSpPr/>
      </dsp:nvSpPr>
      <dsp:spPr>
        <a:xfrm>
          <a:off x="0" y="0"/>
          <a:ext cx="8352107" cy="5111289"/>
        </a:xfrm>
        <a:prstGeom prst="rect">
          <a:avLst/>
        </a:prstGeom>
        <a:solidFill>
          <a:schemeClr val="accent1">
            <a:lumMod val="20000"/>
            <a:lumOff val="8000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ar-SA" sz="3600" b="1" kern="1200" dirty="0" smtClean="0">
              <a:solidFill>
                <a:srgbClr val="0070C0"/>
              </a:solidFill>
              <a:latin typeface="Arial" panose="020B0604020202020204" pitchFamily="34" charset="0"/>
              <a:cs typeface="Arial" panose="020B0604020202020204" pitchFamily="34" charset="0"/>
            </a:rPr>
            <a:t>عناصر المزيج التسويقي</a:t>
          </a:r>
          <a:endParaRPr lang="en-GB" sz="3600" b="1" kern="1200" dirty="0">
            <a:solidFill>
              <a:srgbClr val="0070C0"/>
            </a:solidFill>
            <a:latin typeface="Arial" panose="020B0604020202020204" pitchFamily="34" charset="0"/>
            <a:cs typeface="Arial" panose="020B0604020202020204" pitchFamily="34" charset="0"/>
          </a:endParaRPr>
        </a:p>
      </dsp:txBody>
      <dsp:txXfrm>
        <a:off x="0" y="0"/>
        <a:ext cx="8352107" cy="2760096"/>
      </dsp:txXfrm>
    </dsp:sp>
    <dsp:sp modelId="{811D2F1E-1EA5-4DDF-AEEC-5ECD1451DE78}">
      <dsp:nvSpPr>
        <dsp:cNvPr id="0" name=""/>
        <dsp:cNvSpPr/>
      </dsp:nvSpPr>
      <dsp:spPr>
        <a:xfrm>
          <a:off x="3726995" y="2188413"/>
          <a:ext cx="1390658" cy="946120"/>
        </a:xfrm>
        <a:prstGeom prst="rect">
          <a:avLst/>
        </a:prstGeom>
        <a:solidFill>
          <a:schemeClr val="accent1">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100000"/>
            </a:lnSpc>
            <a:spcBef>
              <a:spcPct val="0"/>
            </a:spcBef>
            <a:spcAft>
              <a:spcPct val="35000"/>
            </a:spcAft>
          </a:pPr>
          <a:r>
            <a:rPr lang="ar-SA" sz="2400" b="1" kern="1200" dirty="0" smtClean="0">
              <a:solidFill>
                <a:schemeClr val="accent1">
                  <a:lumMod val="50000"/>
                </a:schemeClr>
              </a:solidFill>
              <a:latin typeface="Simplified Arabic" panose="02020603050405020304" pitchFamily="18" charset="-78"/>
              <a:cs typeface="Simplified Arabic" panose="02020603050405020304" pitchFamily="18" charset="-78"/>
            </a:rPr>
            <a:t>البيع الشخصي</a:t>
          </a:r>
          <a:endParaRPr lang="en-GB" sz="2000" b="1" kern="1200" dirty="0">
            <a:solidFill>
              <a:schemeClr val="accent1">
                <a:lumMod val="50000"/>
              </a:schemeClr>
            </a:solidFill>
            <a:latin typeface="Simplified Arabic" panose="02020603050405020304" pitchFamily="18" charset="-78"/>
            <a:cs typeface="Simplified Arabic" panose="02020603050405020304" pitchFamily="18" charset="-78"/>
          </a:endParaRPr>
        </a:p>
      </dsp:txBody>
      <dsp:txXfrm>
        <a:off x="3726995" y="2188413"/>
        <a:ext cx="1390658" cy="946120"/>
      </dsp:txXfrm>
    </dsp:sp>
    <dsp:sp modelId="{FFF1E725-A5B5-4523-AABA-8950A70C61E4}">
      <dsp:nvSpPr>
        <dsp:cNvPr id="0" name=""/>
        <dsp:cNvSpPr/>
      </dsp:nvSpPr>
      <dsp:spPr>
        <a:xfrm>
          <a:off x="1680308" y="2155790"/>
          <a:ext cx="1390658" cy="924371"/>
        </a:xfrm>
        <a:prstGeom prst="rect">
          <a:avLst/>
        </a:prstGeom>
        <a:solidFill>
          <a:schemeClr val="accent1">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ar-SA" sz="2400" b="1" kern="1200" dirty="0" smtClean="0">
              <a:solidFill>
                <a:schemeClr val="accent1">
                  <a:lumMod val="50000"/>
                </a:schemeClr>
              </a:solidFill>
              <a:latin typeface="Simplified Arabic" panose="02020603050405020304" pitchFamily="18" charset="-78"/>
              <a:cs typeface="Simplified Arabic" panose="02020603050405020304" pitchFamily="18" charset="-78"/>
            </a:rPr>
            <a:t>العلاقات العامة</a:t>
          </a:r>
          <a:endParaRPr lang="en-US" sz="2400" b="1" kern="1200" dirty="0">
            <a:solidFill>
              <a:schemeClr val="accent1">
                <a:lumMod val="50000"/>
              </a:schemeClr>
            </a:solidFill>
            <a:latin typeface="Simplified Arabic" panose="02020603050405020304" pitchFamily="18" charset="-78"/>
            <a:cs typeface="Simplified Arabic" panose="02020603050405020304" pitchFamily="18" charset="-78"/>
          </a:endParaRPr>
        </a:p>
      </dsp:txBody>
      <dsp:txXfrm>
        <a:off x="1680308" y="2155790"/>
        <a:ext cx="1390658" cy="924371"/>
      </dsp:txXfrm>
    </dsp:sp>
    <dsp:sp modelId="{459D82A4-45B5-4651-8862-E354F3AB9919}">
      <dsp:nvSpPr>
        <dsp:cNvPr id="0" name=""/>
        <dsp:cNvSpPr/>
      </dsp:nvSpPr>
      <dsp:spPr>
        <a:xfrm>
          <a:off x="1685439" y="3428150"/>
          <a:ext cx="1390658" cy="902623"/>
        </a:xfrm>
        <a:prstGeom prst="rect">
          <a:avLst/>
        </a:prstGeom>
        <a:solidFill>
          <a:schemeClr val="accent1">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ar-SA" sz="2400" b="1" kern="1200" dirty="0" smtClean="0">
              <a:solidFill>
                <a:schemeClr val="accent1">
                  <a:lumMod val="50000"/>
                </a:schemeClr>
              </a:solidFill>
              <a:latin typeface="Simplified Arabic" panose="02020603050405020304" pitchFamily="18" charset="-78"/>
              <a:cs typeface="Simplified Arabic" panose="02020603050405020304" pitchFamily="18" charset="-78"/>
            </a:rPr>
            <a:t>أخرى</a:t>
          </a:r>
          <a:endParaRPr lang="en-US" sz="4000" b="1" kern="1200" dirty="0">
            <a:solidFill>
              <a:schemeClr val="accent1">
                <a:lumMod val="50000"/>
              </a:schemeClr>
            </a:solidFill>
            <a:latin typeface="Simplified Arabic" panose="02020603050405020304" pitchFamily="18" charset="-78"/>
            <a:cs typeface="Simplified Arabic" panose="02020603050405020304" pitchFamily="18" charset="-78"/>
          </a:endParaRPr>
        </a:p>
      </dsp:txBody>
      <dsp:txXfrm>
        <a:off x="1685439" y="3428150"/>
        <a:ext cx="1390658" cy="902623"/>
      </dsp:txXfrm>
    </dsp:sp>
    <dsp:sp modelId="{876D1D74-CB21-4A57-8AF1-7D7E8A245588}">
      <dsp:nvSpPr>
        <dsp:cNvPr id="0" name=""/>
        <dsp:cNvSpPr/>
      </dsp:nvSpPr>
      <dsp:spPr>
        <a:xfrm>
          <a:off x="3710697" y="3395539"/>
          <a:ext cx="1390658" cy="902623"/>
        </a:xfrm>
        <a:prstGeom prst="rect">
          <a:avLst/>
        </a:prstGeom>
        <a:solidFill>
          <a:schemeClr val="accent1">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ar-SA" sz="2400" b="1" kern="1200" dirty="0" smtClean="0">
              <a:solidFill>
                <a:schemeClr val="accent1">
                  <a:lumMod val="50000"/>
                </a:schemeClr>
              </a:solidFill>
              <a:latin typeface="Simplified Arabic" panose="02020603050405020304" pitchFamily="18" charset="-78"/>
              <a:cs typeface="Simplified Arabic" panose="02020603050405020304" pitchFamily="18" charset="-78"/>
            </a:rPr>
            <a:t>ترويج المبيعات</a:t>
          </a:r>
          <a:endParaRPr lang="en-US" sz="2400" b="1" kern="1200" dirty="0">
            <a:solidFill>
              <a:schemeClr val="accent1">
                <a:lumMod val="50000"/>
              </a:schemeClr>
            </a:solidFill>
            <a:latin typeface="Simplified Arabic" panose="02020603050405020304" pitchFamily="18" charset="-78"/>
            <a:cs typeface="Simplified Arabic" panose="02020603050405020304" pitchFamily="18" charset="-78"/>
          </a:endParaRPr>
        </a:p>
      </dsp:txBody>
      <dsp:txXfrm>
        <a:off x="3710697" y="3395539"/>
        <a:ext cx="1390658" cy="902623"/>
      </dsp:txXfrm>
    </dsp:sp>
    <dsp:sp modelId="{5ECD4D15-343B-4DD6-802B-40ABA2EE82A7}">
      <dsp:nvSpPr>
        <dsp:cNvPr id="0" name=""/>
        <dsp:cNvSpPr/>
      </dsp:nvSpPr>
      <dsp:spPr>
        <a:xfrm>
          <a:off x="5788827" y="3384653"/>
          <a:ext cx="1390658" cy="902623"/>
        </a:xfrm>
        <a:prstGeom prst="rect">
          <a:avLst/>
        </a:prstGeom>
        <a:solidFill>
          <a:schemeClr val="accent1">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ar-SA" sz="2400" b="1" kern="1200" dirty="0" smtClean="0">
              <a:solidFill>
                <a:schemeClr val="accent1">
                  <a:lumMod val="50000"/>
                </a:schemeClr>
              </a:solidFill>
              <a:latin typeface="Simplified Arabic" panose="02020603050405020304" pitchFamily="18" charset="-78"/>
              <a:cs typeface="Simplified Arabic" panose="02020603050405020304" pitchFamily="18" charset="-78"/>
            </a:rPr>
            <a:t>النشر</a:t>
          </a:r>
          <a:endParaRPr lang="en-GB" sz="2400" b="1" kern="1200" dirty="0">
            <a:solidFill>
              <a:schemeClr val="accent1">
                <a:lumMod val="50000"/>
              </a:schemeClr>
            </a:solidFill>
            <a:latin typeface="Simplified Arabic" panose="02020603050405020304" pitchFamily="18" charset="-78"/>
            <a:cs typeface="Simplified Arabic" panose="02020603050405020304" pitchFamily="18" charset="-78"/>
          </a:endParaRPr>
        </a:p>
      </dsp:txBody>
      <dsp:txXfrm>
        <a:off x="5788827" y="3384653"/>
        <a:ext cx="1390658" cy="902623"/>
      </dsp:txXfrm>
    </dsp:sp>
    <dsp:sp modelId="{F29AE452-23D1-43A4-B9A2-7782F733712D}">
      <dsp:nvSpPr>
        <dsp:cNvPr id="0" name=""/>
        <dsp:cNvSpPr/>
      </dsp:nvSpPr>
      <dsp:spPr>
        <a:xfrm>
          <a:off x="5751655" y="2161445"/>
          <a:ext cx="1390658" cy="902623"/>
        </a:xfrm>
        <a:prstGeom prst="rect">
          <a:avLst/>
        </a:prstGeom>
        <a:solidFill>
          <a:schemeClr val="accent1">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ar-SA" sz="2400" b="1" kern="1200" dirty="0" smtClean="0">
              <a:solidFill>
                <a:schemeClr val="accent1">
                  <a:lumMod val="50000"/>
                </a:schemeClr>
              </a:solidFill>
              <a:latin typeface="Simplified Arabic" panose="02020603050405020304" pitchFamily="18" charset="-78"/>
              <a:cs typeface="Simplified Arabic" panose="02020603050405020304" pitchFamily="18" charset="-78"/>
            </a:rPr>
            <a:t>الإعلان</a:t>
          </a:r>
          <a:endParaRPr lang="en-GB" sz="6600" b="1" kern="1200" dirty="0">
            <a:solidFill>
              <a:schemeClr val="accent1">
                <a:lumMod val="50000"/>
              </a:schemeClr>
            </a:solidFill>
            <a:latin typeface="Simplified Arabic" panose="02020603050405020304" pitchFamily="18" charset="-78"/>
            <a:cs typeface="Simplified Arabic" panose="02020603050405020304" pitchFamily="18" charset="-78"/>
          </a:endParaRPr>
        </a:p>
      </dsp:txBody>
      <dsp:txXfrm>
        <a:off x="5751655" y="2161445"/>
        <a:ext cx="1390658" cy="90262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S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180D32C2-50AF-4458-9695-9AF6BBE25528}" type="datetimeFigureOut">
              <a:rPr lang="ar-SA" smtClean="0"/>
              <a:t>09/06/1441</a:t>
            </a:fld>
            <a:endParaRPr lang="ar-S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S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S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69EB0C54-2B2E-46AA-A4D4-BD5127060641}" type="slidenum">
              <a:rPr lang="ar-SA" smtClean="0"/>
              <a:t>‹#›</a:t>
            </a:fld>
            <a:endParaRPr lang="ar-SA"/>
          </a:p>
        </p:txBody>
      </p:sp>
    </p:spTree>
    <p:extLst>
      <p:ext uri="{BB962C8B-B14F-4D97-AF65-F5344CB8AC3E}">
        <p14:creationId xmlns:p14="http://schemas.microsoft.com/office/powerpoint/2010/main" val="2988978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noTextEdit="1"/>
          </p:cNvSpPr>
          <p:nvPr>
            <p:ph type="sldImg"/>
          </p:nvPr>
        </p:nvSpPr>
        <p:spPr bwMode="auto">
          <a:xfrm>
            <a:off x="411163" y="695325"/>
            <a:ext cx="6035675" cy="33956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Rectangle 3"/>
          <p:cNvSpPr>
            <a:spLocks noGrp="1" noChangeArrowheads="1"/>
          </p:cNvSpPr>
          <p:nvPr>
            <p:ph type="body" idx="1"/>
          </p:nvPr>
        </p:nvSpPr>
        <p:spPr bwMode="auto">
          <a:xfrm>
            <a:off x="914400" y="4322763"/>
            <a:ext cx="5029200" cy="4167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endParaRPr lang="en-US" altLang="en-US" smtClean="0">
              <a:cs typeface="Arial" panose="020B0604020202020204" pitchFamily="34" charset="0"/>
            </a:endParaRPr>
          </a:p>
        </p:txBody>
      </p:sp>
    </p:spTree>
    <p:extLst>
      <p:ext uri="{BB962C8B-B14F-4D97-AF65-F5344CB8AC3E}">
        <p14:creationId xmlns:p14="http://schemas.microsoft.com/office/powerpoint/2010/main" val="1669573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eaLnBrk="0" hangingPunct="0">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eaLnBrk="0" hangingPunct="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eaLnBrk="0" hangingPunct="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eaLnBrk="0" hangingPunct="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eaLnBrk="0" hangingPunct="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pPr>
            <a:endParaRPr lang="en-US" altLang="en-US" sz="1800">
              <a:latin typeface="Arial" panose="020B0604020202020204" pitchFamily="34" charset="0"/>
            </a:endParaRPr>
          </a:p>
        </p:txBody>
      </p:sp>
      <p:sp>
        <p:nvSpPr>
          <p:cNvPr id="102403"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lgn="r" eaLnBrk="0" hangingPunct="0">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eaLnBrk="0" hangingPunct="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eaLnBrk="0" hangingPunct="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eaLnBrk="0" hangingPunct="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eaLnBrk="0" hangingPunct="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eaLnBrk="1" hangingPunct="1">
              <a:spcBef>
                <a:spcPct val="0"/>
              </a:spcBef>
            </a:pPr>
            <a:r>
              <a:rPr lang="en-US" altLang="en-US" sz="1000" i="1">
                <a:latin typeface="Arial" panose="020B0604020202020204" pitchFamily="34" charset="0"/>
              </a:rPr>
              <a:t>2</a:t>
            </a:r>
          </a:p>
        </p:txBody>
      </p:sp>
      <p:sp>
        <p:nvSpPr>
          <p:cNvPr id="102404"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eaLnBrk="0" hangingPunct="0">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eaLnBrk="0" hangingPunct="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eaLnBrk="0" hangingPunct="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eaLnBrk="0" hangingPunct="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eaLnBrk="0" hangingPunct="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pPr>
            <a:endParaRPr lang="en-US" altLang="en-US" sz="1800">
              <a:latin typeface="Arial" panose="020B0604020202020204" pitchFamily="34" charset="0"/>
            </a:endParaRPr>
          </a:p>
        </p:txBody>
      </p:sp>
      <p:sp>
        <p:nvSpPr>
          <p:cNvPr id="102405"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eaLnBrk="0" hangingPunct="0">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eaLnBrk="0" hangingPunct="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eaLnBrk="0" hangingPunct="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eaLnBrk="0" hangingPunct="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eaLnBrk="0" hangingPunct="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pPr>
            <a:endParaRPr lang="en-US" altLang="en-US" sz="1800">
              <a:latin typeface="Arial" panose="020B0604020202020204" pitchFamily="34" charset="0"/>
            </a:endParaRPr>
          </a:p>
        </p:txBody>
      </p:sp>
      <p:sp>
        <p:nvSpPr>
          <p:cNvPr id="102406" name="Rectangle 6"/>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eaLnBrk="0" hangingPunct="0">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eaLnBrk="0" hangingPunct="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eaLnBrk="0" hangingPunct="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eaLnBrk="0" hangingPunct="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eaLnBrk="0" hangingPunct="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pPr>
            <a:endParaRPr lang="en-US" altLang="en-US" sz="1800">
              <a:latin typeface="Arial" panose="020B0604020202020204" pitchFamily="34" charset="0"/>
            </a:endParaRPr>
          </a:p>
        </p:txBody>
      </p:sp>
      <p:sp>
        <p:nvSpPr>
          <p:cNvPr id="102407" name="Rectangle 7"/>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lgn="r" eaLnBrk="0" hangingPunct="0">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eaLnBrk="0" hangingPunct="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eaLnBrk="0" hangingPunct="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eaLnBrk="0" hangingPunct="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eaLnBrk="0" hangingPunct="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eaLnBrk="1" hangingPunct="1">
              <a:spcBef>
                <a:spcPct val="0"/>
              </a:spcBef>
            </a:pPr>
            <a:r>
              <a:rPr lang="en-US" altLang="en-US">
                <a:latin typeface="Arial" panose="020B0604020202020204" pitchFamily="34" charset="0"/>
              </a:rPr>
              <a:t>2</a:t>
            </a:r>
          </a:p>
        </p:txBody>
      </p:sp>
      <p:sp>
        <p:nvSpPr>
          <p:cNvPr id="102408" name="Rectangle 8"/>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eaLnBrk="0" hangingPunct="0">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eaLnBrk="0" hangingPunct="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eaLnBrk="0" hangingPunct="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eaLnBrk="0" hangingPunct="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eaLnBrk="0" hangingPunct="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pPr>
            <a:endParaRPr lang="en-US" altLang="en-US" sz="1800">
              <a:latin typeface="Arial" panose="020B0604020202020204" pitchFamily="34" charset="0"/>
            </a:endParaRPr>
          </a:p>
        </p:txBody>
      </p:sp>
      <p:sp>
        <p:nvSpPr>
          <p:cNvPr id="102409" name="Rectangle 9"/>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eaLnBrk="0" hangingPunct="0">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eaLnBrk="0" hangingPunct="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eaLnBrk="0" hangingPunct="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eaLnBrk="0" hangingPunct="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eaLnBrk="0" hangingPunct="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pPr>
            <a:endParaRPr lang="en-US" altLang="en-US" sz="1800">
              <a:latin typeface="Arial" panose="020B0604020202020204" pitchFamily="34" charset="0"/>
            </a:endParaRPr>
          </a:p>
        </p:txBody>
      </p:sp>
      <p:sp>
        <p:nvSpPr>
          <p:cNvPr id="102410" name="Rectangle 10"/>
          <p:cNvSpPr>
            <a:spLocks noChangeArrowheads="1" noTextEdit="1"/>
          </p:cNvSpPr>
          <p:nvPr>
            <p:ph type="sldImg"/>
          </p:nvPr>
        </p:nvSpPr>
        <p:spPr bwMode="auto">
          <a:xfrm>
            <a:off x="393700" y="692150"/>
            <a:ext cx="6070600" cy="34163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11" name="Rectangle 11"/>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cs typeface="Arial" panose="020B0604020202020204" pitchFamily="34" charset="0"/>
            </a:endParaRPr>
          </a:p>
        </p:txBody>
      </p:sp>
    </p:spTree>
    <p:extLst>
      <p:ext uri="{BB962C8B-B14F-4D97-AF65-F5344CB8AC3E}">
        <p14:creationId xmlns:p14="http://schemas.microsoft.com/office/powerpoint/2010/main" val="2932161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eaLnBrk="0" hangingPunct="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eaLnBrk="0" hangingPunct="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eaLnBrk="0" hangingPunct="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eaLnBrk="0" hangingPunct="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eaLnBrk="1" hangingPunct="1">
              <a:spcBef>
                <a:spcPct val="0"/>
              </a:spcBef>
            </a:pPr>
            <a:fld id="{1BF04541-02C8-4E4F-BC47-874D0B519B00}" type="slidenum">
              <a:rPr lang="ar-SA" altLang="en-US">
                <a:latin typeface="Arial" panose="020B0604020202020204" pitchFamily="34" charset="0"/>
              </a:rPr>
              <a:pPr algn="l" eaLnBrk="1" hangingPunct="1">
                <a:spcBef>
                  <a:spcPct val="0"/>
                </a:spcBef>
              </a:pPr>
              <a:t>46</a:t>
            </a:fld>
            <a:endParaRPr lang="en-US" altLang="en-US">
              <a:latin typeface="Arial" panose="020B0604020202020204" pitchFamily="34" charset="0"/>
            </a:endParaRPr>
          </a:p>
        </p:txBody>
      </p:sp>
      <p:sp>
        <p:nvSpPr>
          <p:cNvPr id="103427" name="Rectangle 2"/>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en-US" smtClean="0"/>
          </a:p>
        </p:txBody>
      </p:sp>
    </p:spTree>
    <p:extLst>
      <p:ext uri="{BB962C8B-B14F-4D97-AF65-F5344CB8AC3E}">
        <p14:creationId xmlns:p14="http://schemas.microsoft.com/office/powerpoint/2010/main" val="2270530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4D1C33D-8686-40DA-87A1-D60E600978F8}" type="datetimeFigureOut">
              <a:rPr lang="ar-SA" smtClean="0"/>
              <a:t>09/06/1441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A4B25C8-3024-420A-8CCC-0EC66A829AB0}" type="slidenum">
              <a:rPr lang="ar-SA" smtClean="0"/>
              <a:t>‹#›</a:t>
            </a:fld>
            <a:endParaRPr lang="ar-SA"/>
          </a:p>
        </p:txBody>
      </p:sp>
    </p:spTree>
    <p:extLst>
      <p:ext uri="{BB962C8B-B14F-4D97-AF65-F5344CB8AC3E}">
        <p14:creationId xmlns:p14="http://schemas.microsoft.com/office/powerpoint/2010/main" val="3340488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4D1C33D-8686-40DA-87A1-D60E600978F8}" type="datetimeFigureOut">
              <a:rPr lang="ar-SA" smtClean="0"/>
              <a:t>09/06/1441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A4B25C8-3024-420A-8CCC-0EC66A829AB0}" type="slidenum">
              <a:rPr lang="ar-SA" smtClean="0"/>
              <a:t>‹#›</a:t>
            </a:fld>
            <a:endParaRPr lang="ar-SA"/>
          </a:p>
        </p:txBody>
      </p:sp>
    </p:spTree>
    <p:extLst>
      <p:ext uri="{BB962C8B-B14F-4D97-AF65-F5344CB8AC3E}">
        <p14:creationId xmlns:p14="http://schemas.microsoft.com/office/powerpoint/2010/main" val="219623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4D1C33D-8686-40DA-87A1-D60E600978F8}" type="datetimeFigureOut">
              <a:rPr lang="ar-SA" smtClean="0"/>
              <a:t>09/06/1441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A4B25C8-3024-420A-8CCC-0EC66A829AB0}" type="slidenum">
              <a:rPr lang="ar-SA" smtClean="0"/>
              <a:t>‹#›</a:t>
            </a:fld>
            <a:endParaRPr lang="ar-S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46721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4D1C33D-8686-40DA-87A1-D60E600978F8}" type="datetimeFigureOut">
              <a:rPr lang="ar-SA" smtClean="0"/>
              <a:t>09/06/1441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A4B25C8-3024-420A-8CCC-0EC66A829AB0}" type="slidenum">
              <a:rPr lang="ar-SA" smtClean="0"/>
              <a:t>‹#›</a:t>
            </a:fld>
            <a:endParaRPr lang="ar-SA"/>
          </a:p>
        </p:txBody>
      </p:sp>
    </p:spTree>
    <p:extLst>
      <p:ext uri="{BB962C8B-B14F-4D97-AF65-F5344CB8AC3E}">
        <p14:creationId xmlns:p14="http://schemas.microsoft.com/office/powerpoint/2010/main" val="3296157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4D1C33D-8686-40DA-87A1-D60E600978F8}" type="datetimeFigureOut">
              <a:rPr lang="ar-SA" smtClean="0"/>
              <a:t>09/06/1441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A4B25C8-3024-420A-8CCC-0EC66A829AB0}" type="slidenum">
              <a:rPr lang="ar-SA" smtClean="0"/>
              <a:t>‹#›</a:t>
            </a:fld>
            <a:endParaRPr lang="ar-S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81184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4D1C33D-8686-40DA-87A1-D60E600978F8}" type="datetimeFigureOut">
              <a:rPr lang="ar-SA" smtClean="0"/>
              <a:t>09/06/1441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A4B25C8-3024-420A-8CCC-0EC66A829AB0}" type="slidenum">
              <a:rPr lang="ar-SA" smtClean="0"/>
              <a:t>‹#›</a:t>
            </a:fld>
            <a:endParaRPr lang="ar-SA"/>
          </a:p>
        </p:txBody>
      </p:sp>
    </p:spTree>
    <p:extLst>
      <p:ext uri="{BB962C8B-B14F-4D97-AF65-F5344CB8AC3E}">
        <p14:creationId xmlns:p14="http://schemas.microsoft.com/office/powerpoint/2010/main" val="2948954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D1C33D-8686-40DA-87A1-D60E600978F8}" type="datetimeFigureOut">
              <a:rPr lang="ar-SA" smtClean="0"/>
              <a:t>09/06/1441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A4B25C8-3024-420A-8CCC-0EC66A829AB0}" type="slidenum">
              <a:rPr lang="ar-SA" smtClean="0"/>
              <a:t>‹#›</a:t>
            </a:fld>
            <a:endParaRPr lang="ar-SA"/>
          </a:p>
        </p:txBody>
      </p:sp>
    </p:spTree>
    <p:extLst>
      <p:ext uri="{BB962C8B-B14F-4D97-AF65-F5344CB8AC3E}">
        <p14:creationId xmlns:p14="http://schemas.microsoft.com/office/powerpoint/2010/main" val="435898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D1C33D-8686-40DA-87A1-D60E600978F8}" type="datetimeFigureOut">
              <a:rPr lang="ar-SA" smtClean="0"/>
              <a:t>09/06/1441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A4B25C8-3024-420A-8CCC-0EC66A829AB0}" type="slidenum">
              <a:rPr lang="ar-SA" smtClean="0"/>
              <a:t>‹#›</a:t>
            </a:fld>
            <a:endParaRPr lang="ar-SA"/>
          </a:p>
        </p:txBody>
      </p:sp>
    </p:spTree>
    <p:extLst>
      <p:ext uri="{BB962C8B-B14F-4D97-AF65-F5344CB8AC3E}">
        <p14:creationId xmlns:p14="http://schemas.microsoft.com/office/powerpoint/2010/main" val="3945443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914400" y="1981200"/>
            <a:ext cx="10363200" cy="4114800"/>
          </a:xfrm>
        </p:spPr>
        <p:txBody>
          <a:bodyPr/>
          <a:lstStyle/>
          <a:p>
            <a:pPr lvl="0"/>
            <a:endParaRPr lang="en-US" noProof="0"/>
          </a:p>
        </p:txBody>
      </p:sp>
    </p:spTree>
    <p:extLst>
      <p:ext uri="{BB962C8B-B14F-4D97-AF65-F5344CB8AC3E}">
        <p14:creationId xmlns:p14="http://schemas.microsoft.com/office/powerpoint/2010/main" val="856562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D1C33D-8686-40DA-87A1-D60E600978F8}" type="datetimeFigureOut">
              <a:rPr lang="ar-SA" smtClean="0"/>
              <a:t>09/06/1441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A4B25C8-3024-420A-8CCC-0EC66A829AB0}" type="slidenum">
              <a:rPr lang="ar-SA" smtClean="0"/>
              <a:t>‹#›</a:t>
            </a:fld>
            <a:endParaRPr lang="ar-SA"/>
          </a:p>
        </p:txBody>
      </p:sp>
    </p:spTree>
    <p:extLst>
      <p:ext uri="{BB962C8B-B14F-4D97-AF65-F5344CB8AC3E}">
        <p14:creationId xmlns:p14="http://schemas.microsoft.com/office/powerpoint/2010/main" val="3588490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4D1C33D-8686-40DA-87A1-D60E600978F8}" type="datetimeFigureOut">
              <a:rPr lang="ar-SA" smtClean="0"/>
              <a:t>09/06/1441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A4B25C8-3024-420A-8CCC-0EC66A829AB0}" type="slidenum">
              <a:rPr lang="ar-SA" smtClean="0"/>
              <a:t>‹#›</a:t>
            </a:fld>
            <a:endParaRPr lang="ar-SA"/>
          </a:p>
        </p:txBody>
      </p:sp>
    </p:spTree>
    <p:extLst>
      <p:ext uri="{BB962C8B-B14F-4D97-AF65-F5344CB8AC3E}">
        <p14:creationId xmlns:p14="http://schemas.microsoft.com/office/powerpoint/2010/main" val="2454405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4D1C33D-8686-40DA-87A1-D60E600978F8}" type="datetimeFigureOut">
              <a:rPr lang="ar-SA" smtClean="0"/>
              <a:t>09/06/1441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A4B25C8-3024-420A-8CCC-0EC66A829AB0}" type="slidenum">
              <a:rPr lang="ar-SA" smtClean="0"/>
              <a:t>‹#›</a:t>
            </a:fld>
            <a:endParaRPr lang="ar-SA"/>
          </a:p>
        </p:txBody>
      </p:sp>
    </p:spTree>
    <p:extLst>
      <p:ext uri="{BB962C8B-B14F-4D97-AF65-F5344CB8AC3E}">
        <p14:creationId xmlns:p14="http://schemas.microsoft.com/office/powerpoint/2010/main" val="2646847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D1C33D-8686-40DA-87A1-D60E600978F8}" type="datetimeFigureOut">
              <a:rPr lang="ar-SA" smtClean="0"/>
              <a:t>09/06/1441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A4B25C8-3024-420A-8CCC-0EC66A829AB0}" type="slidenum">
              <a:rPr lang="ar-SA" smtClean="0"/>
              <a:t>‹#›</a:t>
            </a:fld>
            <a:endParaRPr lang="ar-SA"/>
          </a:p>
        </p:txBody>
      </p:sp>
    </p:spTree>
    <p:extLst>
      <p:ext uri="{BB962C8B-B14F-4D97-AF65-F5344CB8AC3E}">
        <p14:creationId xmlns:p14="http://schemas.microsoft.com/office/powerpoint/2010/main" val="3179671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4D1C33D-8686-40DA-87A1-D60E600978F8}" type="datetimeFigureOut">
              <a:rPr lang="ar-SA" smtClean="0"/>
              <a:t>09/06/1441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A4B25C8-3024-420A-8CCC-0EC66A829AB0}" type="slidenum">
              <a:rPr lang="ar-SA" smtClean="0"/>
              <a:t>‹#›</a:t>
            </a:fld>
            <a:endParaRPr lang="ar-SA"/>
          </a:p>
        </p:txBody>
      </p:sp>
    </p:spTree>
    <p:extLst>
      <p:ext uri="{BB962C8B-B14F-4D97-AF65-F5344CB8AC3E}">
        <p14:creationId xmlns:p14="http://schemas.microsoft.com/office/powerpoint/2010/main" val="3298404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1C33D-8686-40DA-87A1-D60E600978F8}" type="datetimeFigureOut">
              <a:rPr lang="ar-SA" smtClean="0"/>
              <a:t>09/06/1441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A4B25C8-3024-420A-8CCC-0EC66A829AB0}" type="slidenum">
              <a:rPr lang="ar-SA" smtClean="0"/>
              <a:t>‹#›</a:t>
            </a:fld>
            <a:endParaRPr lang="ar-SA"/>
          </a:p>
        </p:txBody>
      </p:sp>
    </p:spTree>
    <p:extLst>
      <p:ext uri="{BB962C8B-B14F-4D97-AF65-F5344CB8AC3E}">
        <p14:creationId xmlns:p14="http://schemas.microsoft.com/office/powerpoint/2010/main" val="1728810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4D1C33D-8686-40DA-87A1-D60E600978F8}" type="datetimeFigureOut">
              <a:rPr lang="ar-SA" smtClean="0"/>
              <a:t>09/06/1441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A4B25C8-3024-420A-8CCC-0EC66A829AB0}" type="slidenum">
              <a:rPr lang="ar-SA" smtClean="0"/>
              <a:t>‹#›</a:t>
            </a:fld>
            <a:endParaRPr lang="ar-SA"/>
          </a:p>
        </p:txBody>
      </p:sp>
    </p:spTree>
    <p:extLst>
      <p:ext uri="{BB962C8B-B14F-4D97-AF65-F5344CB8AC3E}">
        <p14:creationId xmlns:p14="http://schemas.microsoft.com/office/powerpoint/2010/main" val="2643736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A4B25C8-3024-420A-8CCC-0EC66A829AB0}" type="slidenum">
              <a:rPr lang="ar-SA" smtClean="0"/>
              <a:t>‹#›</a:t>
            </a:fld>
            <a:endParaRPr lang="ar-SA"/>
          </a:p>
        </p:txBody>
      </p:sp>
      <p:sp>
        <p:nvSpPr>
          <p:cNvPr id="5" name="Date Placeholder 4"/>
          <p:cNvSpPr>
            <a:spLocks noGrp="1"/>
          </p:cNvSpPr>
          <p:nvPr>
            <p:ph type="dt" sz="half" idx="10"/>
          </p:nvPr>
        </p:nvSpPr>
        <p:spPr/>
        <p:txBody>
          <a:bodyPr/>
          <a:lstStyle/>
          <a:p>
            <a:fld id="{F4D1C33D-8686-40DA-87A1-D60E600978F8}" type="datetimeFigureOut">
              <a:rPr lang="ar-SA" smtClean="0"/>
              <a:t>09/06/1441</a:t>
            </a:fld>
            <a:endParaRPr lang="ar-SA"/>
          </a:p>
        </p:txBody>
      </p:sp>
    </p:spTree>
    <p:extLst>
      <p:ext uri="{BB962C8B-B14F-4D97-AF65-F5344CB8AC3E}">
        <p14:creationId xmlns:p14="http://schemas.microsoft.com/office/powerpoint/2010/main" val="1931946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4D1C33D-8686-40DA-87A1-D60E600978F8}" type="datetimeFigureOut">
              <a:rPr lang="ar-SA" smtClean="0"/>
              <a:t>09/06/1441</a:t>
            </a:fld>
            <a:endParaRPr lang="ar-S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A4B25C8-3024-420A-8CCC-0EC66A829AB0}" type="slidenum">
              <a:rPr lang="ar-SA" smtClean="0"/>
              <a:t>‹#›</a:t>
            </a:fld>
            <a:endParaRPr lang="ar-SA"/>
          </a:p>
        </p:txBody>
      </p:sp>
    </p:spTree>
    <p:extLst>
      <p:ext uri="{BB962C8B-B14F-4D97-AF65-F5344CB8AC3E}">
        <p14:creationId xmlns:p14="http://schemas.microsoft.com/office/powerpoint/2010/main" val="212534439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vmlDrawing" Target="../drawings/vmlDrawing1.vml"/><Relationship Id="rId6" Type="http://schemas.openxmlformats.org/officeDocument/2006/relationships/image" Target="../media/image16.emf"/><Relationship Id="rId5" Type="http://schemas.openxmlformats.org/officeDocument/2006/relationships/oleObject" Target="../embeddings/oleObject1.bin"/><Relationship Id="rId4" Type="http://schemas.openxmlformats.org/officeDocument/2006/relationships/image" Target="../media/image17.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ar-SA" sz="3600" dirty="0" smtClean="0"/>
          </a:p>
          <a:p>
            <a:pPr marL="0" indent="0" algn="ctr">
              <a:buNone/>
            </a:pPr>
            <a:r>
              <a:rPr lang="ar-SA" sz="8000" b="1" dirty="0" smtClean="0">
                <a:solidFill>
                  <a:schemeClr val="accent2">
                    <a:lumMod val="50000"/>
                  </a:schemeClr>
                </a:solidFill>
                <a:latin typeface="Simplified Arabic" panose="02020603050405020304" pitchFamily="18" charset="-78"/>
                <a:cs typeface="Simplified Arabic" panose="02020603050405020304" pitchFamily="18" charset="-78"/>
              </a:rPr>
              <a:t>إدارة الترويج</a:t>
            </a:r>
            <a:endParaRPr lang="ar-SA" sz="8000" b="1" dirty="0">
              <a:solidFill>
                <a:schemeClr val="accent2">
                  <a:lumMod val="50000"/>
                </a:schemeClr>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193076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1293844" y="679663"/>
            <a:ext cx="7345362" cy="522288"/>
          </a:xfrm>
          <a:prstGeom prst="rect">
            <a:avLst/>
          </a:prstGeom>
          <a:solidFill>
            <a:schemeClr val="accent1">
              <a:lumMod val="60000"/>
              <a:lumOff val="40000"/>
            </a:schemeClr>
          </a:solidFill>
          <a:ln w="38100">
            <a:solidFill>
              <a:schemeClr val="accent2"/>
            </a:solidFill>
          </a:ln>
        </p:spPr>
        <p:txBody>
          <a:bodyPr>
            <a:spAutoFit/>
          </a:bodyPr>
          <a:lstStyle/>
          <a:p>
            <a:pPr marL="109537" algn="ctr" eaLnBrk="0" hangingPunct="0">
              <a:spcBef>
                <a:spcPts val="400"/>
              </a:spcBef>
              <a:buClr>
                <a:schemeClr val="hlink"/>
              </a:buClr>
              <a:buSzPct val="75000"/>
              <a:defRPr/>
            </a:pPr>
            <a:r>
              <a:rPr lang="ar-SA" sz="2800" b="1" dirty="0">
                <a:solidFill>
                  <a:srgbClr val="0070C0"/>
                </a:solidFill>
                <a:effectLst>
                  <a:outerShdw blurRad="38100" dist="38100" dir="2700000" algn="tl">
                    <a:srgbClr val="000000"/>
                  </a:outerShdw>
                </a:effectLst>
                <a:latin typeface="Tahoma" pitchFamily="34" charset="0"/>
                <a:cs typeface="PT Bold Heading" pitchFamily="2" charset="-78"/>
              </a:rPr>
              <a:t> استراتيجية </a:t>
            </a:r>
            <a:r>
              <a:rPr lang="ar-SA" sz="2800" b="1" dirty="0" smtClean="0">
                <a:solidFill>
                  <a:srgbClr val="0070C0"/>
                </a:solidFill>
                <a:effectLst>
                  <a:outerShdw blurRad="38100" dist="38100" dir="2700000" algn="tl">
                    <a:srgbClr val="000000"/>
                  </a:outerShdw>
                </a:effectLst>
                <a:latin typeface="Tahoma" pitchFamily="34" charset="0"/>
                <a:cs typeface="PT Bold Heading" pitchFamily="2" charset="-78"/>
              </a:rPr>
              <a:t>الدفع</a:t>
            </a:r>
            <a:endParaRPr lang="ar-SA" sz="2800" b="1" dirty="0">
              <a:solidFill>
                <a:srgbClr val="C00000"/>
              </a:solidFill>
              <a:effectLst>
                <a:outerShdw blurRad="38100" dist="38100" dir="2700000" algn="tl">
                  <a:srgbClr val="000000"/>
                </a:outerShdw>
              </a:effectLst>
              <a:latin typeface="Tahoma" pitchFamily="34" charset="0"/>
              <a:cs typeface="PT Bold Heading" pitchFamily="2" charset="-78"/>
            </a:endParaRPr>
          </a:p>
        </p:txBody>
      </p:sp>
      <p:sp>
        <p:nvSpPr>
          <p:cNvPr id="4" name="مستطيل 3"/>
          <p:cNvSpPr/>
          <p:nvPr/>
        </p:nvSpPr>
        <p:spPr>
          <a:xfrm>
            <a:off x="1293844" y="1611959"/>
            <a:ext cx="7345362" cy="4473019"/>
          </a:xfrm>
          <a:prstGeom prst="rect">
            <a:avLst/>
          </a:prstGeom>
          <a:ln w="38100">
            <a:solidFill>
              <a:schemeClr val="accent2"/>
            </a:solidFill>
          </a:ln>
        </p:spPr>
        <p:txBody>
          <a:bodyPr>
            <a:spAutoFit/>
          </a:bodyPr>
          <a:lstStyle/>
          <a:p>
            <a:pPr indent="-255588" algn="r" rtl="1">
              <a:spcBef>
                <a:spcPts val="400"/>
              </a:spcBef>
              <a:buClr>
                <a:schemeClr val="hlink"/>
              </a:buClr>
              <a:buSzPct val="75000"/>
              <a:buFont typeface="Wingdings" pitchFamily="2" charset="2"/>
              <a:buChar char="q"/>
              <a:defRPr/>
            </a:pPr>
            <a:r>
              <a:rPr lang="ar-SA" sz="2800" b="1" dirty="0">
                <a:solidFill>
                  <a:schemeClr val="accent2"/>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SA" sz="3200" b="1" dirty="0">
                <a:solidFill>
                  <a:srgbClr val="002060"/>
                </a:solidFill>
                <a:latin typeface="Arial" panose="020B0604020202020204" pitchFamily="34" charset="0"/>
                <a:cs typeface="Arial" panose="020B0604020202020204" pitchFamily="34" charset="0"/>
              </a:rPr>
              <a:t>يقوم المنتج بالترويج لتاجر الجملة ، فيطلب تاجر </a:t>
            </a:r>
          </a:p>
          <a:p>
            <a:pPr indent="-255588" algn="r" rtl="1">
              <a:spcBef>
                <a:spcPts val="400"/>
              </a:spcBef>
              <a:buClr>
                <a:schemeClr val="hlink"/>
              </a:buClr>
              <a:buSzPct val="75000"/>
              <a:defRPr/>
            </a:pPr>
            <a:r>
              <a:rPr lang="ar-SA" sz="3200" b="1" dirty="0">
                <a:solidFill>
                  <a:srgbClr val="002060"/>
                </a:solidFill>
                <a:latin typeface="Arial" panose="020B0604020202020204" pitchFamily="34" charset="0"/>
                <a:cs typeface="Arial" panose="020B0604020202020204" pitchFamily="34" charset="0"/>
              </a:rPr>
              <a:t>    الجملة البضاعة من المنتج ، ويستلمها منه</a:t>
            </a:r>
          </a:p>
          <a:p>
            <a:pPr indent="-255588" algn="r" rtl="1">
              <a:spcBef>
                <a:spcPts val="400"/>
              </a:spcBef>
              <a:buClr>
                <a:schemeClr val="hlink"/>
              </a:buClr>
              <a:buSzPct val="75000"/>
              <a:buFont typeface="Wingdings" pitchFamily="2" charset="2"/>
              <a:buChar char="q"/>
              <a:defRPr/>
            </a:pPr>
            <a:endParaRPr lang="ar-SA" sz="1400" b="1" dirty="0">
              <a:solidFill>
                <a:srgbClr val="002060"/>
              </a:solidFill>
              <a:latin typeface="Arial" panose="020B0604020202020204" pitchFamily="34" charset="0"/>
              <a:cs typeface="Arial" panose="020B0604020202020204" pitchFamily="34" charset="0"/>
            </a:endParaRPr>
          </a:p>
          <a:p>
            <a:pPr indent="-255588" algn="r" rtl="1">
              <a:spcBef>
                <a:spcPts val="400"/>
              </a:spcBef>
              <a:buClr>
                <a:schemeClr val="hlink"/>
              </a:buClr>
              <a:buSzPct val="75000"/>
              <a:buFont typeface="Wingdings" pitchFamily="2" charset="2"/>
              <a:buChar char="q"/>
              <a:defRPr/>
            </a:pPr>
            <a:r>
              <a:rPr lang="ar-SA" sz="3200" b="1" dirty="0">
                <a:solidFill>
                  <a:srgbClr val="002060"/>
                </a:solidFill>
                <a:latin typeface="Arial" panose="020B0604020202020204" pitchFamily="34" charset="0"/>
                <a:cs typeface="Arial" panose="020B0604020202020204" pitchFamily="34" charset="0"/>
              </a:rPr>
              <a:t> ثم يقوم تاجر الجملة بالترويج لتاجر التجزئة، </a:t>
            </a:r>
          </a:p>
          <a:p>
            <a:pPr indent="-255588" algn="r" rtl="1">
              <a:spcBef>
                <a:spcPts val="400"/>
              </a:spcBef>
              <a:buClr>
                <a:schemeClr val="hlink"/>
              </a:buClr>
              <a:buSzPct val="75000"/>
              <a:defRPr/>
            </a:pPr>
            <a:r>
              <a:rPr lang="ar-SA" sz="3200" b="1" dirty="0">
                <a:solidFill>
                  <a:srgbClr val="002060"/>
                </a:solidFill>
                <a:latin typeface="Arial" panose="020B0604020202020204" pitchFamily="34" charset="0"/>
                <a:cs typeface="Arial" panose="020B0604020202020204" pitchFamily="34" charset="0"/>
              </a:rPr>
              <a:t>    فيطلب تاجر التجزئة البضاعة من تاجر الجملة، </a:t>
            </a:r>
          </a:p>
          <a:p>
            <a:pPr indent="-255588" algn="r" rtl="1">
              <a:spcBef>
                <a:spcPts val="400"/>
              </a:spcBef>
              <a:buClr>
                <a:schemeClr val="hlink"/>
              </a:buClr>
              <a:buSzPct val="75000"/>
              <a:defRPr/>
            </a:pPr>
            <a:r>
              <a:rPr lang="ar-SA" sz="3200" b="1" dirty="0">
                <a:solidFill>
                  <a:srgbClr val="002060"/>
                </a:solidFill>
                <a:latin typeface="Arial" panose="020B0604020202020204" pitchFamily="34" charset="0"/>
                <a:cs typeface="Arial" panose="020B0604020202020204" pitchFamily="34" charset="0"/>
              </a:rPr>
              <a:t>    ويستلمها منه</a:t>
            </a:r>
          </a:p>
          <a:p>
            <a:pPr indent="-255588" algn="r" rtl="1">
              <a:spcBef>
                <a:spcPts val="400"/>
              </a:spcBef>
              <a:buClr>
                <a:schemeClr val="hlink"/>
              </a:buClr>
              <a:buSzPct val="75000"/>
              <a:buFont typeface="Wingdings" pitchFamily="2" charset="2"/>
              <a:buChar char="q"/>
              <a:defRPr/>
            </a:pPr>
            <a:endParaRPr lang="ar-SA" sz="1400" b="1" dirty="0">
              <a:solidFill>
                <a:srgbClr val="002060"/>
              </a:solidFill>
              <a:latin typeface="Arial" panose="020B0604020202020204" pitchFamily="34" charset="0"/>
              <a:cs typeface="Arial" panose="020B0604020202020204" pitchFamily="34" charset="0"/>
            </a:endParaRPr>
          </a:p>
          <a:p>
            <a:pPr indent="-255588" algn="r" rtl="1">
              <a:spcBef>
                <a:spcPts val="400"/>
              </a:spcBef>
              <a:buClr>
                <a:schemeClr val="hlink"/>
              </a:buClr>
              <a:buSzPct val="75000"/>
              <a:buFont typeface="Wingdings" pitchFamily="2" charset="2"/>
              <a:buChar char="q"/>
              <a:defRPr/>
            </a:pPr>
            <a:r>
              <a:rPr lang="ar-SA" sz="3200" b="1" dirty="0" smtClean="0">
                <a:solidFill>
                  <a:srgbClr val="002060"/>
                </a:solidFill>
                <a:latin typeface="Arial" panose="020B0604020202020204" pitchFamily="34" charset="0"/>
                <a:cs typeface="Arial" panose="020B0604020202020204" pitchFamily="34" charset="0"/>
              </a:rPr>
              <a:t> </a:t>
            </a:r>
            <a:r>
              <a:rPr lang="ar-SA" sz="3200" b="1" dirty="0">
                <a:solidFill>
                  <a:srgbClr val="002060"/>
                </a:solidFill>
                <a:latin typeface="Arial" panose="020B0604020202020204" pitchFamily="34" charset="0"/>
                <a:cs typeface="Arial" panose="020B0604020202020204" pitchFamily="34" charset="0"/>
              </a:rPr>
              <a:t>ثم يقوم تاجر التجزئة بالترويج للمستهلك، فيطلب </a:t>
            </a:r>
          </a:p>
          <a:p>
            <a:pPr indent="-255588" algn="r" rtl="1">
              <a:spcBef>
                <a:spcPts val="400"/>
              </a:spcBef>
              <a:buClr>
                <a:schemeClr val="hlink"/>
              </a:buClr>
              <a:buSzPct val="75000"/>
              <a:defRPr/>
            </a:pPr>
            <a:r>
              <a:rPr lang="ar-SA" sz="3200" b="1" dirty="0">
                <a:solidFill>
                  <a:srgbClr val="002060"/>
                </a:solidFill>
                <a:latin typeface="Arial" panose="020B0604020202020204" pitchFamily="34" charset="0"/>
                <a:cs typeface="Arial" panose="020B0604020202020204" pitchFamily="34" charset="0"/>
              </a:rPr>
              <a:t>    المستهلك البضاعة من تاجر التجزئة، ويستلمها منه</a:t>
            </a:r>
          </a:p>
        </p:txBody>
      </p:sp>
    </p:spTree>
    <p:extLst>
      <p:ext uri="{BB962C8B-B14F-4D97-AF65-F5344CB8AC3E}">
        <p14:creationId xmlns:p14="http://schemas.microsoft.com/office/powerpoint/2010/main" val="148331587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6"/>
          <p:cNvSpPr>
            <a:spLocks noChangeArrowheads="1"/>
          </p:cNvSpPr>
          <p:nvPr/>
        </p:nvSpPr>
        <p:spPr bwMode="auto">
          <a:xfrm flipH="1">
            <a:off x="7392194" y="3002189"/>
            <a:ext cx="1844675" cy="1143000"/>
          </a:xfrm>
          <a:prstGeom prst="rect">
            <a:avLst/>
          </a:prstGeom>
          <a:solidFill>
            <a:schemeClr val="accent1">
              <a:lumMod val="75000"/>
            </a:schemeClr>
          </a:solidFill>
          <a:ln w="9525">
            <a:solidFill>
              <a:schemeClr val="accent2">
                <a:lumMod val="50000"/>
              </a:schemeClr>
            </a:solidFill>
            <a:miter lim="800000"/>
            <a:headEnd/>
            <a:tailEnd/>
          </a:ln>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rtl="0" eaLnBrk="1" hangingPunct="1">
              <a:spcBef>
                <a:spcPct val="0"/>
              </a:spcBef>
              <a:buClrTx/>
              <a:buSzTx/>
              <a:buFontTx/>
              <a:buNone/>
            </a:pPr>
            <a:r>
              <a:rPr lang="ar-SA" altLang="en-US" sz="2800" b="1" dirty="0">
                <a:latin typeface="Arial" panose="020B0604020202020204" pitchFamily="34" charset="0"/>
              </a:rPr>
              <a:t>المنتج</a:t>
            </a:r>
            <a:endParaRPr lang="en-US" altLang="en-US" sz="2000" b="1" dirty="0">
              <a:latin typeface="Arial" panose="020B0604020202020204" pitchFamily="34" charset="0"/>
            </a:endParaRPr>
          </a:p>
        </p:txBody>
      </p:sp>
      <p:sp>
        <p:nvSpPr>
          <p:cNvPr id="24579" name="Rectangle 27"/>
          <p:cNvSpPr>
            <a:spLocks noChangeArrowheads="1"/>
          </p:cNvSpPr>
          <p:nvPr/>
        </p:nvSpPr>
        <p:spPr bwMode="auto">
          <a:xfrm flipH="1">
            <a:off x="5099957" y="3019425"/>
            <a:ext cx="1844675" cy="1143000"/>
          </a:xfrm>
          <a:prstGeom prst="rect">
            <a:avLst/>
          </a:prstGeom>
          <a:solidFill>
            <a:schemeClr val="accent1">
              <a:lumMod val="75000"/>
            </a:schemeClr>
          </a:solidFill>
          <a:ln w="9525">
            <a:solidFill>
              <a:schemeClr val="accent2">
                <a:lumMod val="50000"/>
              </a:schemeClr>
            </a:solidFill>
            <a:miter lim="800000"/>
            <a:headEnd/>
            <a:tailEnd/>
          </a:ln>
        </p:spPr>
        <p:txBody>
          <a:bodyPr wrap="none" anchor="ctr"/>
          <a:lstStyle/>
          <a:p>
            <a:pPr algn="ctr">
              <a:spcBef>
                <a:spcPct val="0"/>
              </a:spcBef>
            </a:pPr>
            <a:r>
              <a:rPr lang="ar-SA" altLang="en-US" sz="2800" b="1" dirty="0">
                <a:latin typeface="Arial" panose="020B0604020202020204" pitchFamily="34" charset="0"/>
                <a:cs typeface="Arial" panose="020B0604020202020204" pitchFamily="34" charset="0"/>
              </a:rPr>
              <a:t>تاجر</a:t>
            </a:r>
            <a:r>
              <a:rPr lang="ar-SA" altLang="en-US" sz="2800" b="1" dirty="0">
                <a:latin typeface="Arial" panose="020B0604020202020204" pitchFamily="34" charset="0"/>
                <a:cs typeface="Arial" panose="020B0604020202020204" pitchFamily="34" charset="0"/>
              </a:rPr>
              <a:t> </a:t>
            </a:r>
            <a:r>
              <a:rPr lang="ar-SA" altLang="en-US" sz="2800" b="1" dirty="0">
                <a:latin typeface="Arial" panose="020B0604020202020204" pitchFamily="34" charset="0"/>
                <a:cs typeface="Arial" panose="020B0604020202020204" pitchFamily="34" charset="0"/>
              </a:rPr>
              <a:t>الجملة</a:t>
            </a:r>
            <a:endParaRPr lang="en-US" altLang="en-US" sz="2800" b="1" dirty="0">
              <a:latin typeface="Arial" panose="020B0604020202020204" pitchFamily="34" charset="0"/>
              <a:cs typeface="Arial" panose="020B0604020202020204" pitchFamily="34" charset="0"/>
            </a:endParaRPr>
          </a:p>
        </p:txBody>
      </p:sp>
      <p:sp>
        <p:nvSpPr>
          <p:cNvPr id="24580" name="Rectangle 28"/>
          <p:cNvSpPr>
            <a:spLocks noChangeArrowheads="1"/>
          </p:cNvSpPr>
          <p:nvPr/>
        </p:nvSpPr>
        <p:spPr bwMode="auto">
          <a:xfrm flipH="1">
            <a:off x="2807721" y="3008766"/>
            <a:ext cx="1844675" cy="1143000"/>
          </a:xfrm>
          <a:prstGeom prst="rect">
            <a:avLst/>
          </a:prstGeom>
          <a:solidFill>
            <a:schemeClr val="accent1">
              <a:lumMod val="75000"/>
            </a:schemeClr>
          </a:solidFill>
          <a:ln w="9525">
            <a:solidFill>
              <a:schemeClr val="accent2">
                <a:lumMod val="50000"/>
              </a:schemeClr>
            </a:solidFill>
            <a:miter lim="800000"/>
            <a:headEnd/>
            <a:tailEnd/>
          </a:ln>
        </p:spPr>
        <p:txBody>
          <a:bodyPr wrap="none" anchor="ctr"/>
          <a:lstStyle/>
          <a:p>
            <a:pPr algn="ctr">
              <a:spcBef>
                <a:spcPct val="0"/>
              </a:spcBef>
            </a:pPr>
            <a:r>
              <a:rPr lang="ar-SA" altLang="en-US" sz="2800" b="1" dirty="0">
                <a:latin typeface="Arial" panose="020B0604020202020204" pitchFamily="34" charset="0"/>
                <a:cs typeface="Arial" panose="020B0604020202020204" pitchFamily="34" charset="0"/>
              </a:rPr>
              <a:t>تاجر</a:t>
            </a:r>
            <a:r>
              <a:rPr lang="ar-SA" altLang="en-US" sz="2800" b="1" dirty="0">
                <a:latin typeface="Arial" panose="020B0604020202020204" pitchFamily="34" charset="0"/>
                <a:cs typeface="Arial" panose="020B0604020202020204" pitchFamily="34" charset="0"/>
              </a:rPr>
              <a:t> </a:t>
            </a:r>
            <a:r>
              <a:rPr lang="ar-SA" altLang="en-US" sz="2800" b="1" dirty="0">
                <a:latin typeface="Arial" panose="020B0604020202020204" pitchFamily="34" charset="0"/>
                <a:cs typeface="Arial" panose="020B0604020202020204" pitchFamily="34" charset="0"/>
              </a:rPr>
              <a:t>التجزئة</a:t>
            </a:r>
            <a:endParaRPr lang="en-US" altLang="en-US" sz="2800" b="1" dirty="0">
              <a:latin typeface="Arial" panose="020B0604020202020204" pitchFamily="34" charset="0"/>
              <a:cs typeface="Arial" panose="020B0604020202020204" pitchFamily="34" charset="0"/>
            </a:endParaRPr>
          </a:p>
        </p:txBody>
      </p:sp>
      <p:sp>
        <p:nvSpPr>
          <p:cNvPr id="24581" name="Rectangle 29"/>
          <p:cNvSpPr>
            <a:spLocks noChangeArrowheads="1"/>
          </p:cNvSpPr>
          <p:nvPr/>
        </p:nvSpPr>
        <p:spPr bwMode="auto">
          <a:xfrm flipH="1">
            <a:off x="554038" y="2995613"/>
            <a:ext cx="1844675" cy="1143000"/>
          </a:xfrm>
          <a:prstGeom prst="rect">
            <a:avLst/>
          </a:prstGeom>
          <a:solidFill>
            <a:schemeClr val="accent1">
              <a:lumMod val="75000"/>
            </a:schemeClr>
          </a:solidFill>
          <a:ln w="9525">
            <a:solidFill>
              <a:schemeClr val="accent2">
                <a:lumMod val="50000"/>
              </a:schemeClr>
            </a:solidFill>
            <a:miter lim="800000"/>
            <a:headEnd/>
            <a:tailEnd/>
          </a:ln>
        </p:spPr>
        <p:txBody>
          <a:bodyPr wrap="none" anchor="ctr"/>
          <a:lstStyle/>
          <a:p>
            <a:pPr algn="ctr">
              <a:spcBef>
                <a:spcPct val="0"/>
              </a:spcBef>
            </a:pPr>
            <a:r>
              <a:rPr lang="ar-SA" altLang="en-US" sz="2800" b="1" dirty="0">
                <a:latin typeface="Arial" panose="020B0604020202020204" pitchFamily="34" charset="0"/>
                <a:cs typeface="Arial" panose="020B0604020202020204" pitchFamily="34" charset="0"/>
              </a:rPr>
              <a:t>المستهلك</a:t>
            </a:r>
            <a:endParaRPr lang="en-US" altLang="en-US" sz="2800" b="1" dirty="0">
              <a:latin typeface="Arial" panose="020B0604020202020204" pitchFamily="34" charset="0"/>
              <a:cs typeface="Arial" panose="020B0604020202020204" pitchFamily="34" charset="0"/>
            </a:endParaRPr>
          </a:p>
        </p:txBody>
      </p:sp>
      <p:sp>
        <p:nvSpPr>
          <p:cNvPr id="24582" name="Line 31"/>
          <p:cNvSpPr>
            <a:spLocks noChangeShapeType="1"/>
          </p:cNvSpPr>
          <p:nvPr/>
        </p:nvSpPr>
        <p:spPr bwMode="auto">
          <a:xfrm flipH="1">
            <a:off x="6997700" y="3567113"/>
            <a:ext cx="307975" cy="0"/>
          </a:xfrm>
          <a:prstGeom prst="line">
            <a:avLst/>
          </a:prstGeom>
          <a:noFill/>
          <a:ln w="25400">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24583" name="Line 32"/>
          <p:cNvSpPr>
            <a:spLocks noChangeShapeType="1"/>
          </p:cNvSpPr>
          <p:nvPr/>
        </p:nvSpPr>
        <p:spPr bwMode="auto">
          <a:xfrm flipH="1">
            <a:off x="4687887" y="3567113"/>
            <a:ext cx="395741" cy="13153"/>
          </a:xfrm>
          <a:prstGeom prst="line">
            <a:avLst/>
          </a:prstGeom>
          <a:noFill/>
          <a:ln w="25400">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24584" name="Line 33"/>
          <p:cNvSpPr>
            <a:spLocks noChangeShapeType="1"/>
          </p:cNvSpPr>
          <p:nvPr/>
        </p:nvSpPr>
        <p:spPr bwMode="auto">
          <a:xfrm flipH="1">
            <a:off x="2464256" y="3567113"/>
            <a:ext cx="307975" cy="0"/>
          </a:xfrm>
          <a:prstGeom prst="line">
            <a:avLst/>
          </a:prstGeom>
          <a:noFill/>
          <a:ln w="25400">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24585" name="Line 43"/>
          <p:cNvSpPr>
            <a:spLocks noChangeShapeType="1"/>
          </p:cNvSpPr>
          <p:nvPr/>
        </p:nvSpPr>
        <p:spPr bwMode="auto">
          <a:xfrm flipH="1">
            <a:off x="6376603" y="4615430"/>
            <a:ext cx="1655763" cy="0"/>
          </a:xfrm>
          <a:prstGeom prst="line">
            <a:avLst/>
          </a:prstGeom>
          <a:noFill/>
          <a:ln w="38100">
            <a:solidFill>
              <a:srgbClr val="FF6600"/>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ar-SA"/>
          </a:p>
        </p:txBody>
      </p:sp>
      <p:cxnSp>
        <p:nvCxnSpPr>
          <p:cNvPr id="27" name="رابط كسهم مستقيم 26"/>
          <p:cNvCxnSpPr/>
          <p:nvPr/>
        </p:nvCxnSpPr>
        <p:spPr>
          <a:xfrm rot="5400000">
            <a:off x="6178549" y="4353721"/>
            <a:ext cx="431800" cy="1587"/>
          </a:xfrm>
          <a:prstGeom prst="straightConnector1">
            <a:avLst/>
          </a:prstGeom>
          <a:ln w="38100">
            <a:solidFill>
              <a:srgbClr val="FF6600"/>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8" name="رابط كسهم مستقيم 27"/>
          <p:cNvCxnSpPr/>
          <p:nvPr/>
        </p:nvCxnSpPr>
        <p:spPr>
          <a:xfrm rot="5400000">
            <a:off x="7844746" y="4401569"/>
            <a:ext cx="431800" cy="1588"/>
          </a:xfrm>
          <a:prstGeom prst="straightConnector1">
            <a:avLst/>
          </a:prstGeom>
          <a:ln w="38100">
            <a:solidFill>
              <a:srgbClr val="FF6600"/>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رابط كسهم مستقيم 28"/>
          <p:cNvCxnSpPr/>
          <p:nvPr/>
        </p:nvCxnSpPr>
        <p:spPr>
          <a:xfrm rot="5400000">
            <a:off x="5432653" y="4364832"/>
            <a:ext cx="431800" cy="1587"/>
          </a:xfrm>
          <a:prstGeom prst="straightConnector1">
            <a:avLst/>
          </a:prstGeom>
          <a:ln w="38100">
            <a:solidFill>
              <a:srgbClr val="FF6600"/>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رابط كسهم مستقيم 29"/>
          <p:cNvCxnSpPr/>
          <p:nvPr/>
        </p:nvCxnSpPr>
        <p:spPr>
          <a:xfrm rot="5400000">
            <a:off x="3829759" y="4353720"/>
            <a:ext cx="431800" cy="1587"/>
          </a:xfrm>
          <a:prstGeom prst="straightConnector1">
            <a:avLst/>
          </a:prstGeom>
          <a:ln w="38100">
            <a:solidFill>
              <a:srgbClr val="FF6600"/>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4590" name="Line 43"/>
          <p:cNvSpPr>
            <a:spLocks noChangeShapeType="1"/>
          </p:cNvSpPr>
          <p:nvPr/>
        </p:nvSpPr>
        <p:spPr bwMode="auto">
          <a:xfrm flipH="1">
            <a:off x="4044865" y="4581525"/>
            <a:ext cx="1584325" cy="0"/>
          </a:xfrm>
          <a:prstGeom prst="line">
            <a:avLst/>
          </a:prstGeom>
          <a:noFill/>
          <a:ln w="38100">
            <a:solidFill>
              <a:srgbClr val="FF6600"/>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ar-SA"/>
          </a:p>
        </p:txBody>
      </p:sp>
      <p:cxnSp>
        <p:nvCxnSpPr>
          <p:cNvPr id="32" name="رابط كسهم مستقيم 31"/>
          <p:cNvCxnSpPr/>
          <p:nvPr/>
        </p:nvCxnSpPr>
        <p:spPr>
          <a:xfrm rot="5400000">
            <a:off x="3344211" y="4377531"/>
            <a:ext cx="431800" cy="1588"/>
          </a:xfrm>
          <a:prstGeom prst="straightConnector1">
            <a:avLst/>
          </a:prstGeom>
          <a:ln w="38100">
            <a:solidFill>
              <a:srgbClr val="FF6600"/>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رابط كسهم مستقيم 32"/>
          <p:cNvCxnSpPr/>
          <p:nvPr/>
        </p:nvCxnSpPr>
        <p:spPr>
          <a:xfrm rot="5400000">
            <a:off x="1567940" y="4377532"/>
            <a:ext cx="431800" cy="1587"/>
          </a:xfrm>
          <a:prstGeom prst="straightConnector1">
            <a:avLst/>
          </a:prstGeom>
          <a:ln w="38100">
            <a:solidFill>
              <a:srgbClr val="FF6600"/>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4593" name="Line 43"/>
          <p:cNvSpPr>
            <a:spLocks noChangeShapeType="1"/>
          </p:cNvSpPr>
          <p:nvPr/>
        </p:nvSpPr>
        <p:spPr bwMode="auto">
          <a:xfrm flipH="1">
            <a:off x="1783046" y="4594226"/>
            <a:ext cx="1728787" cy="0"/>
          </a:xfrm>
          <a:prstGeom prst="line">
            <a:avLst/>
          </a:prstGeom>
          <a:noFill/>
          <a:ln w="38100">
            <a:solidFill>
              <a:srgbClr val="FF6600"/>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24594" name="مربع نص 34"/>
          <p:cNvSpPr txBox="1">
            <a:spLocks noChangeArrowheads="1"/>
          </p:cNvSpPr>
          <p:nvPr/>
        </p:nvSpPr>
        <p:spPr bwMode="auto">
          <a:xfrm>
            <a:off x="6663940" y="4780853"/>
            <a:ext cx="10810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ar-SA" altLang="en-US" sz="2400" dirty="0">
                <a:latin typeface="Arial" panose="020B0604020202020204" pitchFamily="34" charset="0"/>
              </a:rPr>
              <a:t>ترويج 1</a:t>
            </a:r>
          </a:p>
        </p:txBody>
      </p:sp>
      <p:sp>
        <p:nvSpPr>
          <p:cNvPr id="24595" name="مربع نص 35"/>
          <p:cNvSpPr txBox="1">
            <a:spLocks noChangeArrowheads="1"/>
          </p:cNvSpPr>
          <p:nvPr/>
        </p:nvSpPr>
        <p:spPr bwMode="auto">
          <a:xfrm>
            <a:off x="4345213" y="4780853"/>
            <a:ext cx="10810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ar-SA" altLang="en-US" sz="2400" dirty="0">
                <a:latin typeface="Arial" panose="020B0604020202020204" pitchFamily="34" charset="0"/>
              </a:rPr>
              <a:t>ترويج 2</a:t>
            </a:r>
          </a:p>
        </p:txBody>
      </p:sp>
      <p:sp>
        <p:nvSpPr>
          <p:cNvPr id="24596" name="مربع نص 36"/>
          <p:cNvSpPr txBox="1">
            <a:spLocks noChangeArrowheads="1"/>
          </p:cNvSpPr>
          <p:nvPr/>
        </p:nvSpPr>
        <p:spPr bwMode="auto">
          <a:xfrm>
            <a:off x="2026486" y="4780853"/>
            <a:ext cx="10810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ar-SA" altLang="en-US" sz="2400" dirty="0">
                <a:latin typeface="Arial" panose="020B0604020202020204" pitchFamily="34" charset="0"/>
              </a:rPr>
              <a:t>ترويج 3</a:t>
            </a:r>
          </a:p>
        </p:txBody>
      </p:sp>
      <p:cxnSp>
        <p:nvCxnSpPr>
          <p:cNvPr id="38" name="رابط كسهم مستقيم 37"/>
          <p:cNvCxnSpPr/>
          <p:nvPr/>
        </p:nvCxnSpPr>
        <p:spPr>
          <a:xfrm rot="5400000">
            <a:off x="6161497" y="2755107"/>
            <a:ext cx="431800" cy="1587"/>
          </a:xfrm>
          <a:prstGeom prst="straightConnector1">
            <a:avLst/>
          </a:prstGeom>
          <a:ln w="38100">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24598" name="Line 43"/>
          <p:cNvSpPr>
            <a:spLocks noChangeShapeType="1"/>
          </p:cNvSpPr>
          <p:nvPr/>
        </p:nvSpPr>
        <p:spPr bwMode="auto">
          <a:xfrm flipH="1">
            <a:off x="6405677" y="2529114"/>
            <a:ext cx="1655763" cy="0"/>
          </a:xfrm>
          <a:prstGeom prst="line">
            <a:avLst/>
          </a:prstGeom>
          <a:noFill/>
          <a:ln w="38100">
            <a:solidFill>
              <a:schemeClr val="tx1"/>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ar-SA"/>
          </a:p>
        </p:txBody>
      </p:sp>
      <p:cxnSp>
        <p:nvCxnSpPr>
          <p:cNvPr id="40" name="رابط كسهم مستقيم 39"/>
          <p:cNvCxnSpPr/>
          <p:nvPr/>
        </p:nvCxnSpPr>
        <p:spPr>
          <a:xfrm rot="5400000">
            <a:off x="7860847" y="2744221"/>
            <a:ext cx="431800" cy="1587"/>
          </a:xfrm>
          <a:prstGeom prst="straightConnector1">
            <a:avLst/>
          </a:prstGeom>
          <a:ln w="38100">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24600" name="مربع نص 40"/>
          <p:cNvSpPr txBox="1">
            <a:spLocks noChangeArrowheads="1"/>
          </p:cNvSpPr>
          <p:nvPr/>
        </p:nvSpPr>
        <p:spPr bwMode="auto">
          <a:xfrm>
            <a:off x="6693014" y="2082688"/>
            <a:ext cx="10810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ar-SA" altLang="en-US" sz="2000" dirty="0">
                <a:latin typeface="Arial" panose="020B0604020202020204" pitchFamily="34" charset="0"/>
              </a:rPr>
              <a:t>طلب 1</a:t>
            </a:r>
          </a:p>
        </p:txBody>
      </p:sp>
      <p:cxnSp>
        <p:nvCxnSpPr>
          <p:cNvPr id="42" name="رابط كسهم مستقيم 41"/>
          <p:cNvCxnSpPr/>
          <p:nvPr/>
        </p:nvCxnSpPr>
        <p:spPr>
          <a:xfrm rot="5400000">
            <a:off x="5357925" y="2755106"/>
            <a:ext cx="431800" cy="1588"/>
          </a:xfrm>
          <a:prstGeom prst="straightConnector1">
            <a:avLst/>
          </a:prstGeom>
          <a:ln w="38100">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24602" name="Line 43"/>
          <p:cNvSpPr>
            <a:spLocks noChangeShapeType="1"/>
          </p:cNvSpPr>
          <p:nvPr/>
        </p:nvSpPr>
        <p:spPr bwMode="auto">
          <a:xfrm flipH="1">
            <a:off x="3988706" y="2540000"/>
            <a:ext cx="1584325" cy="0"/>
          </a:xfrm>
          <a:prstGeom prst="line">
            <a:avLst/>
          </a:prstGeom>
          <a:noFill/>
          <a:ln w="38100">
            <a:solidFill>
              <a:schemeClr val="tx1"/>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ar-SA"/>
          </a:p>
        </p:txBody>
      </p:sp>
      <p:cxnSp>
        <p:nvCxnSpPr>
          <p:cNvPr id="44" name="رابط كسهم مستقيم 43"/>
          <p:cNvCxnSpPr/>
          <p:nvPr/>
        </p:nvCxnSpPr>
        <p:spPr>
          <a:xfrm rot="5400000">
            <a:off x="3787065" y="2758168"/>
            <a:ext cx="431800" cy="1587"/>
          </a:xfrm>
          <a:prstGeom prst="straightConnector1">
            <a:avLst/>
          </a:prstGeom>
          <a:ln w="38100">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24604" name="مربع نص 44"/>
          <p:cNvSpPr txBox="1">
            <a:spLocks noChangeArrowheads="1"/>
          </p:cNvSpPr>
          <p:nvPr/>
        </p:nvSpPr>
        <p:spPr bwMode="auto">
          <a:xfrm>
            <a:off x="4345213" y="2082688"/>
            <a:ext cx="10810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ar-SA" altLang="en-US" sz="2000" dirty="0">
                <a:latin typeface="Arial" panose="020B0604020202020204" pitchFamily="34" charset="0"/>
              </a:rPr>
              <a:t>طلب 2</a:t>
            </a:r>
          </a:p>
        </p:txBody>
      </p:sp>
      <p:cxnSp>
        <p:nvCxnSpPr>
          <p:cNvPr id="46" name="رابط كسهم مستقيم 45"/>
          <p:cNvCxnSpPr/>
          <p:nvPr/>
        </p:nvCxnSpPr>
        <p:spPr>
          <a:xfrm rot="5400000">
            <a:off x="3299108" y="2807720"/>
            <a:ext cx="431800" cy="1588"/>
          </a:xfrm>
          <a:prstGeom prst="straightConnector1">
            <a:avLst/>
          </a:prstGeom>
          <a:ln w="38100">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24606" name="Line 43"/>
          <p:cNvSpPr>
            <a:spLocks noChangeShapeType="1"/>
          </p:cNvSpPr>
          <p:nvPr/>
        </p:nvSpPr>
        <p:spPr bwMode="auto">
          <a:xfrm flipH="1">
            <a:off x="1785427" y="2540000"/>
            <a:ext cx="1728787" cy="0"/>
          </a:xfrm>
          <a:prstGeom prst="line">
            <a:avLst/>
          </a:prstGeom>
          <a:noFill/>
          <a:ln w="38100">
            <a:solidFill>
              <a:schemeClr val="tx1"/>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ar-SA"/>
          </a:p>
        </p:txBody>
      </p:sp>
      <p:cxnSp>
        <p:nvCxnSpPr>
          <p:cNvPr id="48" name="رابط كسهم مستقيم 47"/>
          <p:cNvCxnSpPr/>
          <p:nvPr/>
        </p:nvCxnSpPr>
        <p:spPr>
          <a:xfrm rot="5400000">
            <a:off x="1578712" y="2783343"/>
            <a:ext cx="431800" cy="1587"/>
          </a:xfrm>
          <a:prstGeom prst="straightConnector1">
            <a:avLst/>
          </a:prstGeom>
          <a:ln w="38100">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24608" name="مربع نص 48"/>
          <p:cNvSpPr txBox="1">
            <a:spLocks noChangeArrowheads="1"/>
          </p:cNvSpPr>
          <p:nvPr/>
        </p:nvSpPr>
        <p:spPr bwMode="auto">
          <a:xfrm>
            <a:off x="2123849" y="2051050"/>
            <a:ext cx="10810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ar-SA" altLang="en-US" sz="2000" dirty="0">
                <a:latin typeface="Arial" panose="020B0604020202020204" pitchFamily="34" charset="0"/>
              </a:rPr>
              <a:t>طلب 3</a:t>
            </a:r>
          </a:p>
        </p:txBody>
      </p:sp>
      <p:cxnSp>
        <p:nvCxnSpPr>
          <p:cNvPr id="51" name="رابط كسهم مستقيم 50"/>
          <p:cNvCxnSpPr/>
          <p:nvPr/>
        </p:nvCxnSpPr>
        <p:spPr>
          <a:xfrm rot="10800000">
            <a:off x="7499691" y="6227422"/>
            <a:ext cx="576262" cy="1587"/>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4610" name="مربع نص 51"/>
          <p:cNvSpPr txBox="1">
            <a:spLocks noChangeArrowheads="1"/>
          </p:cNvSpPr>
          <p:nvPr/>
        </p:nvSpPr>
        <p:spPr bwMode="auto">
          <a:xfrm>
            <a:off x="5877151" y="6052345"/>
            <a:ext cx="15128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ar-SA" altLang="en-US" sz="2400" b="1" dirty="0">
                <a:latin typeface="Arial" panose="020B0604020202020204" pitchFamily="34" charset="0"/>
              </a:rPr>
              <a:t>تدفق سلعي</a:t>
            </a:r>
          </a:p>
        </p:txBody>
      </p:sp>
      <p:sp>
        <p:nvSpPr>
          <p:cNvPr id="54" name="مستطيل 53"/>
          <p:cNvSpPr/>
          <p:nvPr/>
        </p:nvSpPr>
        <p:spPr>
          <a:xfrm>
            <a:off x="554037" y="1196974"/>
            <a:ext cx="8682831" cy="707886"/>
          </a:xfrm>
          <a:prstGeom prst="rect">
            <a:avLst/>
          </a:prstGeom>
          <a:solidFill>
            <a:schemeClr val="accent1">
              <a:lumMod val="50000"/>
            </a:schemeClr>
          </a:solidFill>
          <a:ln w="38100" cmpd="dbl">
            <a:solidFill>
              <a:schemeClr val="tx1"/>
            </a:solidFill>
            <a:miter lim="800000"/>
            <a:headEnd/>
            <a:tailEnd/>
          </a:ln>
          <a:effectLst>
            <a:outerShdw dist="35921" dir="2700000" algn="ctr" rotWithShape="0">
              <a:schemeClr val="bg2"/>
            </a:outerShdw>
          </a:effectLst>
        </p:spPr>
        <p:txBody>
          <a:bodyPr lIns="90488" tIns="44450" rIns="90488" bIns="44450" anchor="b"/>
          <a:lstStyle/>
          <a:p>
            <a:pPr algn="ctr">
              <a:spcBef>
                <a:spcPct val="0"/>
              </a:spcBef>
            </a:pPr>
            <a:r>
              <a:rPr lang="ar-SA" sz="4000" b="1" dirty="0">
                <a:solidFill>
                  <a:schemeClr val="bg1"/>
                </a:solidFill>
                <a:latin typeface="Arial" panose="020B0604020202020204" pitchFamily="34" charset="0"/>
                <a:cs typeface="Arial" panose="020B0604020202020204" pitchFamily="34" charset="0"/>
              </a:rPr>
              <a:t> </a:t>
            </a:r>
            <a:r>
              <a:rPr lang="ar-SA" sz="4000" b="1" dirty="0" smtClean="0">
                <a:solidFill>
                  <a:schemeClr val="bg1"/>
                </a:solidFill>
                <a:latin typeface="Arial" panose="020B0604020202020204" pitchFamily="34" charset="0"/>
                <a:cs typeface="Arial" panose="020B0604020202020204" pitchFamily="34" charset="0"/>
              </a:rPr>
              <a:t>استراتيجية الدفع</a:t>
            </a:r>
            <a:endParaRPr lang="ar-SA"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17471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1293844" y="679663"/>
            <a:ext cx="7345362" cy="646331"/>
          </a:xfrm>
          <a:prstGeom prst="rect">
            <a:avLst/>
          </a:prstGeom>
          <a:solidFill>
            <a:schemeClr val="accent1">
              <a:lumMod val="60000"/>
              <a:lumOff val="40000"/>
            </a:schemeClr>
          </a:solidFill>
          <a:ln w="38100">
            <a:solidFill>
              <a:schemeClr val="accent2"/>
            </a:solidFill>
          </a:ln>
        </p:spPr>
        <p:txBody>
          <a:bodyPr>
            <a:spAutoFit/>
          </a:bodyPr>
          <a:lstStyle/>
          <a:p>
            <a:pPr marL="109537" algn="ctr" eaLnBrk="0" hangingPunct="0">
              <a:spcBef>
                <a:spcPts val="400"/>
              </a:spcBef>
              <a:buClr>
                <a:schemeClr val="hlink"/>
              </a:buClr>
              <a:buSzPct val="75000"/>
              <a:defRPr/>
            </a:pPr>
            <a:r>
              <a:rPr lang="ar-SA" sz="3600" b="1" dirty="0">
                <a:solidFill>
                  <a:srgbClr val="0070C0"/>
                </a:solidFill>
                <a:effectLst>
                  <a:outerShdw blurRad="38100" dist="38100" dir="2700000" algn="tl">
                    <a:srgbClr val="000000"/>
                  </a:outerShdw>
                </a:effectLst>
                <a:latin typeface="Arial" panose="020B0604020202020204" pitchFamily="34" charset="0"/>
                <a:cs typeface="Arial" panose="020B0604020202020204" pitchFamily="34" charset="0"/>
              </a:rPr>
              <a:t> استراتيجية </a:t>
            </a:r>
            <a:r>
              <a:rPr lang="ar-SA" sz="3600" b="1" dirty="0" smtClean="0">
                <a:solidFill>
                  <a:srgbClr val="0070C0"/>
                </a:solidFill>
                <a:effectLst>
                  <a:outerShdw blurRad="38100" dist="38100" dir="2700000" algn="tl">
                    <a:srgbClr val="000000"/>
                  </a:outerShdw>
                </a:effectLst>
                <a:latin typeface="Arial" panose="020B0604020202020204" pitchFamily="34" charset="0"/>
                <a:cs typeface="Arial" panose="020B0604020202020204" pitchFamily="34" charset="0"/>
              </a:rPr>
              <a:t>الجذب</a:t>
            </a:r>
            <a:endParaRPr lang="ar-SA" sz="3600" b="1" dirty="0">
              <a:solidFill>
                <a:srgbClr val="C0000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4" name="مستطيل 3"/>
          <p:cNvSpPr/>
          <p:nvPr/>
        </p:nvSpPr>
        <p:spPr>
          <a:xfrm>
            <a:off x="1293844" y="1611959"/>
            <a:ext cx="7345362" cy="4185761"/>
          </a:xfrm>
          <a:prstGeom prst="rect">
            <a:avLst/>
          </a:prstGeom>
          <a:ln w="38100">
            <a:solidFill>
              <a:schemeClr val="accent2"/>
            </a:solidFill>
          </a:ln>
        </p:spPr>
        <p:txBody>
          <a:bodyPr>
            <a:spAutoFit/>
          </a:bodyPr>
          <a:lstStyle/>
          <a:p>
            <a:pPr indent="-255588" algn="r" rtl="1">
              <a:spcBef>
                <a:spcPts val="400"/>
              </a:spcBef>
              <a:buClr>
                <a:schemeClr val="hlink"/>
              </a:buClr>
              <a:buSzPct val="75000"/>
              <a:buFont typeface="Wingdings" pitchFamily="2" charset="2"/>
              <a:buChar char="q"/>
              <a:defRPr/>
            </a:pPr>
            <a:r>
              <a:rPr lang="ar-SA" sz="2800" b="1" dirty="0">
                <a:solidFill>
                  <a:schemeClr val="accent2"/>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SA" sz="3200" b="1" dirty="0">
                <a:solidFill>
                  <a:srgbClr val="002060"/>
                </a:solidFill>
                <a:latin typeface="Arial" panose="020B0604020202020204" pitchFamily="34" charset="0"/>
                <a:cs typeface="Arial" panose="020B0604020202020204" pitchFamily="34" charset="0"/>
              </a:rPr>
              <a:t>يقوم المنتج بالترويج للمستهلك </a:t>
            </a:r>
            <a:r>
              <a:rPr lang="ar-SA" sz="3200" b="1" dirty="0" smtClean="0">
                <a:solidFill>
                  <a:srgbClr val="002060"/>
                </a:solidFill>
                <a:latin typeface="Arial" panose="020B0604020202020204" pitchFamily="34" charset="0"/>
                <a:cs typeface="Arial" panose="020B0604020202020204" pitchFamily="34" charset="0"/>
              </a:rPr>
              <a:t>مباشرة، </a:t>
            </a:r>
            <a:r>
              <a:rPr lang="ar-SA" sz="3200" b="1" dirty="0">
                <a:solidFill>
                  <a:srgbClr val="002060"/>
                </a:solidFill>
                <a:latin typeface="Arial" panose="020B0604020202020204" pitchFamily="34" charset="0"/>
                <a:cs typeface="Arial" panose="020B0604020202020204" pitchFamily="34" charset="0"/>
              </a:rPr>
              <a:t>فيطلب المستهلك البضاعة من تاجر </a:t>
            </a:r>
            <a:r>
              <a:rPr lang="ar-SA" sz="3200" b="1" dirty="0" smtClean="0">
                <a:solidFill>
                  <a:srgbClr val="002060"/>
                </a:solidFill>
                <a:latin typeface="Arial" panose="020B0604020202020204" pitchFamily="34" charset="0"/>
                <a:cs typeface="Arial" panose="020B0604020202020204" pitchFamily="34" charset="0"/>
              </a:rPr>
              <a:t>التجزئة،</a:t>
            </a:r>
            <a:endParaRPr lang="ar-SA" sz="3200" b="1" dirty="0">
              <a:solidFill>
                <a:srgbClr val="002060"/>
              </a:solidFill>
              <a:latin typeface="Arial" panose="020B0604020202020204" pitchFamily="34" charset="0"/>
              <a:cs typeface="Arial" panose="020B0604020202020204" pitchFamily="34" charset="0"/>
            </a:endParaRPr>
          </a:p>
          <a:p>
            <a:pPr indent="-255588" algn="r" rtl="1">
              <a:spcBef>
                <a:spcPts val="400"/>
              </a:spcBef>
              <a:buClr>
                <a:schemeClr val="hlink"/>
              </a:buClr>
              <a:buSzPct val="75000"/>
              <a:buFont typeface="Wingdings" pitchFamily="2" charset="2"/>
              <a:buChar char="q"/>
              <a:defRPr/>
            </a:pPr>
            <a:r>
              <a:rPr lang="ar-SA" sz="3200" b="1" dirty="0">
                <a:solidFill>
                  <a:srgbClr val="002060"/>
                </a:solidFill>
                <a:latin typeface="Arial" panose="020B0604020202020204" pitchFamily="34" charset="0"/>
                <a:cs typeface="Arial" panose="020B0604020202020204" pitchFamily="34" charset="0"/>
              </a:rPr>
              <a:t> ثم يقوم تاجر التجزئة بطلب البضاعة من تاجر الجملة، </a:t>
            </a:r>
            <a:r>
              <a:rPr lang="ar-SA" sz="3200" b="1" dirty="0" smtClean="0">
                <a:solidFill>
                  <a:srgbClr val="002060"/>
                </a:solidFill>
                <a:latin typeface="Arial" panose="020B0604020202020204" pitchFamily="34" charset="0"/>
                <a:cs typeface="Arial" panose="020B0604020202020204" pitchFamily="34" charset="0"/>
              </a:rPr>
              <a:t>   </a:t>
            </a:r>
            <a:endParaRPr lang="ar-SA" sz="3200" b="1" dirty="0">
              <a:solidFill>
                <a:srgbClr val="002060"/>
              </a:solidFill>
              <a:latin typeface="Arial" panose="020B0604020202020204" pitchFamily="34" charset="0"/>
              <a:cs typeface="Arial" panose="020B0604020202020204" pitchFamily="34" charset="0"/>
            </a:endParaRPr>
          </a:p>
          <a:p>
            <a:pPr indent="-255588" algn="r" rtl="1">
              <a:spcBef>
                <a:spcPts val="400"/>
              </a:spcBef>
              <a:buClr>
                <a:schemeClr val="hlink"/>
              </a:buClr>
              <a:buSzPct val="75000"/>
              <a:buFont typeface="Wingdings" pitchFamily="2" charset="2"/>
              <a:buChar char="q"/>
              <a:defRPr/>
            </a:pPr>
            <a:r>
              <a:rPr lang="ar-SA" sz="3200" b="1" dirty="0">
                <a:solidFill>
                  <a:srgbClr val="002060"/>
                </a:solidFill>
                <a:latin typeface="Arial" panose="020B0604020202020204" pitchFamily="34" charset="0"/>
                <a:cs typeface="Arial" panose="020B0604020202020204" pitchFamily="34" charset="0"/>
              </a:rPr>
              <a:t> ثم يقوم تاجر الجملة بطلب البضاعة من المنتج، ويستلمها </a:t>
            </a:r>
            <a:r>
              <a:rPr lang="ar-SA" sz="3200" b="1" dirty="0" smtClean="0">
                <a:solidFill>
                  <a:srgbClr val="002060"/>
                </a:solidFill>
                <a:latin typeface="Arial" panose="020B0604020202020204" pitchFamily="34" charset="0"/>
                <a:cs typeface="Arial" panose="020B0604020202020204" pitchFamily="34" charset="0"/>
              </a:rPr>
              <a:t>منه</a:t>
            </a:r>
            <a:endParaRPr lang="ar-SA" sz="3200" b="1" dirty="0">
              <a:solidFill>
                <a:srgbClr val="002060"/>
              </a:solidFill>
              <a:latin typeface="Arial" panose="020B0604020202020204" pitchFamily="34" charset="0"/>
              <a:cs typeface="Arial" panose="020B0604020202020204" pitchFamily="34" charset="0"/>
            </a:endParaRPr>
          </a:p>
          <a:p>
            <a:pPr indent="-255588" algn="r" rtl="1">
              <a:spcBef>
                <a:spcPts val="400"/>
              </a:spcBef>
              <a:buClr>
                <a:schemeClr val="hlink"/>
              </a:buClr>
              <a:buSzPct val="75000"/>
              <a:buFont typeface="Wingdings" pitchFamily="2" charset="2"/>
              <a:buChar char="q"/>
              <a:defRPr/>
            </a:pPr>
            <a:r>
              <a:rPr lang="ar-SA" sz="3200" b="1" dirty="0">
                <a:solidFill>
                  <a:srgbClr val="002060"/>
                </a:solidFill>
                <a:latin typeface="Arial" panose="020B0604020202020204" pitchFamily="34" charset="0"/>
                <a:cs typeface="Arial" panose="020B0604020202020204" pitchFamily="34" charset="0"/>
              </a:rPr>
              <a:t> يقوم تاجر التجزئة باستلام البضاعة من تاجر الجملة، فيسلمها بدوره للمستهلك</a:t>
            </a:r>
          </a:p>
        </p:txBody>
      </p:sp>
    </p:spTree>
    <p:extLst>
      <p:ext uri="{BB962C8B-B14F-4D97-AF65-F5344CB8AC3E}">
        <p14:creationId xmlns:p14="http://schemas.microsoft.com/office/powerpoint/2010/main" val="344057016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6"/>
          <p:cNvSpPr>
            <a:spLocks noChangeArrowheads="1"/>
          </p:cNvSpPr>
          <p:nvPr/>
        </p:nvSpPr>
        <p:spPr bwMode="auto">
          <a:xfrm flipH="1">
            <a:off x="7742352" y="3006724"/>
            <a:ext cx="1844675" cy="1143000"/>
          </a:xfrm>
          <a:prstGeom prst="rect">
            <a:avLst/>
          </a:prstGeom>
          <a:solidFill>
            <a:srgbClr val="00B0F0"/>
          </a:solidFill>
          <a:ln w="9525">
            <a:solidFill>
              <a:schemeClr val="tx1"/>
            </a:solidFill>
            <a:miter lim="800000"/>
            <a:headEnd/>
            <a:tailEnd/>
          </a:ln>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rtl="0" eaLnBrk="1" hangingPunct="1">
              <a:spcBef>
                <a:spcPct val="0"/>
              </a:spcBef>
              <a:buClrTx/>
              <a:buSzTx/>
              <a:buFontTx/>
              <a:buNone/>
            </a:pPr>
            <a:r>
              <a:rPr lang="ar-SA" altLang="en-US" sz="2000">
                <a:latin typeface="Arial" panose="020B0604020202020204" pitchFamily="34" charset="0"/>
                <a:cs typeface="Times New Roman (Arabic)" panose="02020603050405020304" pitchFamily="18" charset="0"/>
              </a:rPr>
              <a:t>المنتج</a:t>
            </a:r>
            <a:endParaRPr lang="en-US" altLang="en-US" sz="2000">
              <a:latin typeface="Arial" panose="020B0604020202020204" pitchFamily="34" charset="0"/>
              <a:cs typeface="Times New Roman (Arabic)" panose="02020603050405020304" pitchFamily="18" charset="0"/>
            </a:endParaRPr>
          </a:p>
        </p:txBody>
      </p:sp>
      <p:sp>
        <p:nvSpPr>
          <p:cNvPr id="26627" name="Rectangle 27"/>
          <p:cNvSpPr>
            <a:spLocks noChangeArrowheads="1"/>
          </p:cNvSpPr>
          <p:nvPr/>
        </p:nvSpPr>
        <p:spPr bwMode="auto">
          <a:xfrm flipH="1">
            <a:off x="5443539" y="3008313"/>
            <a:ext cx="1844675" cy="1143000"/>
          </a:xfrm>
          <a:prstGeom prst="rect">
            <a:avLst/>
          </a:prstGeom>
          <a:solidFill>
            <a:srgbClr val="00B0F0"/>
          </a:solidFill>
          <a:ln w="9525">
            <a:solidFill>
              <a:schemeClr val="tx1"/>
            </a:solidFill>
            <a:miter lim="800000"/>
            <a:headEnd/>
            <a:tailEnd/>
          </a:ln>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rtl="0" eaLnBrk="1" hangingPunct="1">
              <a:spcBef>
                <a:spcPct val="0"/>
              </a:spcBef>
              <a:buClrTx/>
              <a:buSzTx/>
              <a:buFontTx/>
              <a:buNone/>
            </a:pPr>
            <a:r>
              <a:rPr lang="ar-SA" altLang="en-US" sz="2000">
                <a:latin typeface="Arial" panose="020B0604020202020204" pitchFamily="34" charset="0"/>
                <a:cs typeface="Times New Roman (Arabic)" panose="02020603050405020304" pitchFamily="18" charset="0"/>
              </a:rPr>
              <a:t>تاجر الجملة</a:t>
            </a:r>
            <a:endParaRPr lang="en-US" altLang="en-US" sz="2000">
              <a:latin typeface="Arial" panose="020B0604020202020204" pitchFamily="34" charset="0"/>
              <a:cs typeface="Times New Roman (Arabic)" panose="02020603050405020304" pitchFamily="18" charset="0"/>
            </a:endParaRPr>
          </a:p>
        </p:txBody>
      </p:sp>
      <p:sp>
        <p:nvSpPr>
          <p:cNvPr id="26628" name="Rectangle 28"/>
          <p:cNvSpPr>
            <a:spLocks noChangeArrowheads="1"/>
          </p:cNvSpPr>
          <p:nvPr/>
        </p:nvSpPr>
        <p:spPr bwMode="auto">
          <a:xfrm flipH="1">
            <a:off x="3144726" y="2995613"/>
            <a:ext cx="1844675" cy="1143000"/>
          </a:xfrm>
          <a:prstGeom prst="rect">
            <a:avLst/>
          </a:prstGeom>
          <a:solidFill>
            <a:srgbClr val="00B0F0"/>
          </a:solidFill>
          <a:ln w="9525">
            <a:solidFill>
              <a:schemeClr val="tx1"/>
            </a:solidFill>
            <a:miter lim="800000"/>
            <a:headEnd/>
            <a:tailEnd/>
          </a:ln>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rtl="0" eaLnBrk="1" hangingPunct="1">
              <a:spcBef>
                <a:spcPct val="0"/>
              </a:spcBef>
              <a:buClrTx/>
              <a:buSzTx/>
              <a:buFontTx/>
              <a:buNone/>
            </a:pPr>
            <a:r>
              <a:rPr lang="ar-SA" altLang="en-US" sz="2000">
                <a:latin typeface="Arial" panose="020B0604020202020204" pitchFamily="34" charset="0"/>
                <a:cs typeface="Times New Roman (Arabic)" panose="02020603050405020304" pitchFamily="18" charset="0"/>
              </a:rPr>
              <a:t>تاجر التجزئة</a:t>
            </a:r>
            <a:endParaRPr lang="en-US" altLang="en-US" sz="2000">
              <a:latin typeface="Arial" panose="020B0604020202020204" pitchFamily="34" charset="0"/>
              <a:cs typeface="Times New Roman (Arabic)" panose="02020603050405020304" pitchFamily="18" charset="0"/>
            </a:endParaRPr>
          </a:p>
        </p:txBody>
      </p:sp>
      <p:sp>
        <p:nvSpPr>
          <p:cNvPr id="26629" name="Rectangle 29"/>
          <p:cNvSpPr>
            <a:spLocks noChangeArrowheads="1"/>
          </p:cNvSpPr>
          <p:nvPr/>
        </p:nvSpPr>
        <p:spPr bwMode="auto">
          <a:xfrm flipH="1">
            <a:off x="758088" y="2995613"/>
            <a:ext cx="1844675" cy="1143000"/>
          </a:xfrm>
          <a:prstGeom prst="rect">
            <a:avLst/>
          </a:prstGeom>
          <a:solidFill>
            <a:srgbClr val="00B0F0"/>
          </a:solidFill>
          <a:ln w="9525">
            <a:solidFill>
              <a:schemeClr val="tx1"/>
            </a:solidFill>
            <a:miter lim="800000"/>
            <a:headEnd/>
            <a:tailEnd/>
          </a:ln>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rtl="0" eaLnBrk="1" hangingPunct="1">
              <a:spcBef>
                <a:spcPct val="0"/>
              </a:spcBef>
              <a:buClrTx/>
              <a:buSzTx/>
              <a:buFontTx/>
              <a:buNone/>
            </a:pPr>
            <a:r>
              <a:rPr lang="ar-SA" altLang="en-US" sz="2000">
                <a:latin typeface="Arial" panose="020B0604020202020204" pitchFamily="34" charset="0"/>
                <a:cs typeface="Times New Roman (Arabic)" panose="02020603050405020304" pitchFamily="18" charset="0"/>
              </a:rPr>
              <a:t>المستهلك</a:t>
            </a:r>
            <a:endParaRPr lang="en-US" altLang="en-US" sz="2000" dirty="0">
              <a:latin typeface="Arial" panose="020B0604020202020204" pitchFamily="34" charset="0"/>
              <a:cs typeface="Times New Roman (Arabic)" panose="02020603050405020304" pitchFamily="18" charset="0"/>
            </a:endParaRPr>
          </a:p>
        </p:txBody>
      </p:sp>
      <p:sp>
        <p:nvSpPr>
          <p:cNvPr id="26630" name="Line 31"/>
          <p:cNvSpPr>
            <a:spLocks noChangeShapeType="1"/>
          </p:cNvSpPr>
          <p:nvPr/>
        </p:nvSpPr>
        <p:spPr bwMode="auto">
          <a:xfrm flipH="1">
            <a:off x="7383236" y="3567113"/>
            <a:ext cx="307975" cy="0"/>
          </a:xfrm>
          <a:prstGeom prst="line">
            <a:avLst/>
          </a:prstGeom>
          <a:noFill/>
          <a:ln w="25400">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26632" name="Line 33"/>
          <p:cNvSpPr>
            <a:spLocks noChangeShapeType="1"/>
          </p:cNvSpPr>
          <p:nvPr/>
        </p:nvSpPr>
        <p:spPr bwMode="auto">
          <a:xfrm flipH="1">
            <a:off x="2782888" y="3591152"/>
            <a:ext cx="307975" cy="0"/>
          </a:xfrm>
          <a:prstGeom prst="line">
            <a:avLst/>
          </a:prstGeom>
          <a:noFill/>
          <a:ln w="25400">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26633" name="Line 43"/>
          <p:cNvSpPr>
            <a:spLocks noChangeShapeType="1"/>
          </p:cNvSpPr>
          <p:nvPr/>
        </p:nvSpPr>
        <p:spPr bwMode="auto">
          <a:xfrm flipH="1">
            <a:off x="5704230" y="4627634"/>
            <a:ext cx="2663825" cy="0"/>
          </a:xfrm>
          <a:prstGeom prst="line">
            <a:avLst/>
          </a:prstGeom>
          <a:noFill/>
          <a:ln w="38100">
            <a:solidFill>
              <a:srgbClr val="FF6600"/>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ar-SA"/>
          </a:p>
        </p:txBody>
      </p:sp>
      <p:cxnSp>
        <p:nvCxnSpPr>
          <p:cNvPr id="28" name="رابط كسهم مستقيم 27"/>
          <p:cNvCxnSpPr/>
          <p:nvPr/>
        </p:nvCxnSpPr>
        <p:spPr>
          <a:xfrm rot="5400000">
            <a:off x="8193771" y="4410940"/>
            <a:ext cx="431800" cy="1588"/>
          </a:xfrm>
          <a:prstGeom prst="straightConnector1">
            <a:avLst/>
          </a:prstGeom>
          <a:ln w="38100">
            <a:solidFill>
              <a:srgbClr val="FF6600"/>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26635" name="Line 43"/>
          <p:cNvSpPr>
            <a:spLocks noChangeShapeType="1"/>
          </p:cNvSpPr>
          <p:nvPr/>
        </p:nvSpPr>
        <p:spPr bwMode="auto">
          <a:xfrm flipH="1">
            <a:off x="1678837" y="4628995"/>
            <a:ext cx="2305050" cy="0"/>
          </a:xfrm>
          <a:prstGeom prst="line">
            <a:avLst/>
          </a:prstGeom>
          <a:noFill/>
          <a:ln w="38100">
            <a:solidFill>
              <a:srgbClr val="FF6600"/>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ar-SA"/>
          </a:p>
        </p:txBody>
      </p:sp>
      <p:cxnSp>
        <p:nvCxnSpPr>
          <p:cNvPr id="33" name="رابط كسهم مستقيم 32"/>
          <p:cNvCxnSpPr/>
          <p:nvPr/>
        </p:nvCxnSpPr>
        <p:spPr>
          <a:xfrm rot="5400000">
            <a:off x="1466229" y="4412301"/>
            <a:ext cx="431800" cy="1587"/>
          </a:xfrm>
          <a:prstGeom prst="straightConnector1">
            <a:avLst/>
          </a:prstGeom>
          <a:ln w="38100">
            <a:solidFill>
              <a:srgbClr val="FF6600"/>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6637" name="Line 43"/>
          <p:cNvSpPr>
            <a:spLocks noChangeShapeType="1"/>
          </p:cNvSpPr>
          <p:nvPr/>
        </p:nvSpPr>
        <p:spPr bwMode="auto">
          <a:xfrm flipH="1">
            <a:off x="3959228" y="4628995"/>
            <a:ext cx="1728787" cy="0"/>
          </a:xfrm>
          <a:prstGeom prst="line">
            <a:avLst/>
          </a:prstGeom>
          <a:noFill/>
          <a:ln w="38100">
            <a:solidFill>
              <a:srgbClr val="FF6600"/>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26638" name="مربع نص 35"/>
          <p:cNvSpPr txBox="1">
            <a:spLocks noChangeArrowheads="1"/>
          </p:cNvSpPr>
          <p:nvPr/>
        </p:nvSpPr>
        <p:spPr bwMode="auto">
          <a:xfrm>
            <a:off x="4727575" y="4799083"/>
            <a:ext cx="10810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ar-SA" altLang="en-US" sz="2400" b="1" dirty="0">
                <a:latin typeface="Arial" panose="020B0604020202020204" pitchFamily="34" charset="0"/>
              </a:rPr>
              <a:t>ترويج</a:t>
            </a:r>
          </a:p>
        </p:txBody>
      </p:sp>
      <p:cxnSp>
        <p:nvCxnSpPr>
          <p:cNvPr id="38" name="رابط كسهم مستقيم 37"/>
          <p:cNvCxnSpPr/>
          <p:nvPr/>
        </p:nvCxnSpPr>
        <p:spPr>
          <a:xfrm rot="5400000">
            <a:off x="6475300" y="2739982"/>
            <a:ext cx="431800" cy="1587"/>
          </a:xfrm>
          <a:prstGeom prst="straightConnector1">
            <a:avLst/>
          </a:prstGeom>
          <a:ln w="38100">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26640" name="Line 43"/>
          <p:cNvSpPr>
            <a:spLocks noChangeShapeType="1"/>
          </p:cNvSpPr>
          <p:nvPr/>
        </p:nvSpPr>
        <p:spPr bwMode="auto">
          <a:xfrm flipH="1">
            <a:off x="6712292" y="2521246"/>
            <a:ext cx="1655763" cy="0"/>
          </a:xfrm>
          <a:prstGeom prst="line">
            <a:avLst/>
          </a:prstGeom>
          <a:noFill/>
          <a:ln w="38100">
            <a:solidFill>
              <a:schemeClr val="tx1"/>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ar-SA"/>
          </a:p>
        </p:txBody>
      </p:sp>
      <p:cxnSp>
        <p:nvCxnSpPr>
          <p:cNvPr id="40" name="رابط كسهم مستقيم 39"/>
          <p:cNvCxnSpPr/>
          <p:nvPr/>
        </p:nvCxnSpPr>
        <p:spPr>
          <a:xfrm rot="5400000">
            <a:off x="8198646" y="2722564"/>
            <a:ext cx="431800" cy="1587"/>
          </a:xfrm>
          <a:prstGeom prst="straightConnector1">
            <a:avLst/>
          </a:prstGeom>
          <a:ln w="38100">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26642" name="مربع نص 40"/>
          <p:cNvSpPr txBox="1">
            <a:spLocks noChangeArrowheads="1"/>
          </p:cNvSpPr>
          <p:nvPr/>
        </p:nvSpPr>
        <p:spPr bwMode="auto">
          <a:xfrm>
            <a:off x="6996679" y="2049406"/>
            <a:ext cx="10810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ar-SA" altLang="en-US" sz="2400" dirty="0">
                <a:latin typeface="Arial" panose="020B0604020202020204" pitchFamily="34" charset="0"/>
              </a:rPr>
              <a:t>طلب 3</a:t>
            </a:r>
          </a:p>
        </p:txBody>
      </p:sp>
      <p:cxnSp>
        <p:nvCxnSpPr>
          <p:cNvPr id="42" name="رابط كسهم مستقيم 41"/>
          <p:cNvCxnSpPr/>
          <p:nvPr/>
        </p:nvCxnSpPr>
        <p:spPr>
          <a:xfrm rot="5400000">
            <a:off x="5877718" y="2739981"/>
            <a:ext cx="431800" cy="1588"/>
          </a:xfrm>
          <a:prstGeom prst="straightConnector1">
            <a:avLst/>
          </a:prstGeom>
          <a:ln w="38100">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26644" name="Line 43"/>
          <p:cNvSpPr>
            <a:spLocks noChangeShapeType="1"/>
          </p:cNvSpPr>
          <p:nvPr/>
        </p:nvSpPr>
        <p:spPr bwMode="auto">
          <a:xfrm flipH="1">
            <a:off x="4475957" y="2524875"/>
            <a:ext cx="1584325" cy="0"/>
          </a:xfrm>
          <a:prstGeom prst="line">
            <a:avLst/>
          </a:prstGeom>
          <a:noFill/>
          <a:ln w="38100">
            <a:solidFill>
              <a:schemeClr val="tx1"/>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ar-SA"/>
          </a:p>
        </p:txBody>
      </p:sp>
      <p:cxnSp>
        <p:nvCxnSpPr>
          <p:cNvPr id="44" name="رابط كسهم مستقيم 43"/>
          <p:cNvCxnSpPr/>
          <p:nvPr/>
        </p:nvCxnSpPr>
        <p:spPr>
          <a:xfrm rot="5400000">
            <a:off x="4225133" y="2743611"/>
            <a:ext cx="431800" cy="1587"/>
          </a:xfrm>
          <a:prstGeom prst="straightConnector1">
            <a:avLst/>
          </a:prstGeom>
          <a:ln w="38100">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26646" name="مربع نص 44"/>
          <p:cNvSpPr txBox="1">
            <a:spLocks noChangeArrowheads="1"/>
          </p:cNvSpPr>
          <p:nvPr/>
        </p:nvSpPr>
        <p:spPr bwMode="auto">
          <a:xfrm>
            <a:off x="4716805" y="2049406"/>
            <a:ext cx="10810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ar-SA" altLang="en-US" sz="2400" dirty="0">
                <a:latin typeface="Arial" panose="020B0604020202020204" pitchFamily="34" charset="0"/>
              </a:rPr>
              <a:t>طلب 2</a:t>
            </a:r>
          </a:p>
        </p:txBody>
      </p:sp>
      <p:cxnSp>
        <p:nvCxnSpPr>
          <p:cNvPr id="46" name="رابط كسهم مستقيم 45"/>
          <p:cNvCxnSpPr/>
          <p:nvPr/>
        </p:nvCxnSpPr>
        <p:spPr>
          <a:xfrm rot="5400000">
            <a:off x="3189343" y="2757077"/>
            <a:ext cx="431800" cy="1588"/>
          </a:xfrm>
          <a:prstGeom prst="straightConnector1">
            <a:avLst/>
          </a:prstGeom>
          <a:ln w="38100">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26648" name="Line 43"/>
          <p:cNvSpPr>
            <a:spLocks noChangeShapeType="1"/>
          </p:cNvSpPr>
          <p:nvPr/>
        </p:nvSpPr>
        <p:spPr bwMode="auto">
          <a:xfrm flipH="1">
            <a:off x="1678837" y="2538342"/>
            <a:ext cx="1728787" cy="0"/>
          </a:xfrm>
          <a:prstGeom prst="line">
            <a:avLst/>
          </a:prstGeom>
          <a:noFill/>
          <a:ln w="38100">
            <a:solidFill>
              <a:schemeClr val="tx1"/>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ar-SA"/>
          </a:p>
        </p:txBody>
      </p:sp>
      <p:cxnSp>
        <p:nvCxnSpPr>
          <p:cNvPr id="48" name="رابط كسهم مستقيم 47"/>
          <p:cNvCxnSpPr/>
          <p:nvPr/>
        </p:nvCxnSpPr>
        <p:spPr>
          <a:xfrm rot="5400000">
            <a:off x="1463731" y="2757078"/>
            <a:ext cx="431800" cy="1587"/>
          </a:xfrm>
          <a:prstGeom prst="straightConnector1">
            <a:avLst/>
          </a:prstGeom>
          <a:ln w="38100">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26650" name="مربع نص 48"/>
          <p:cNvSpPr txBox="1">
            <a:spLocks noChangeArrowheads="1"/>
          </p:cNvSpPr>
          <p:nvPr/>
        </p:nvSpPr>
        <p:spPr bwMode="auto">
          <a:xfrm>
            <a:off x="2028201" y="2049406"/>
            <a:ext cx="10810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ar-SA" altLang="en-US" sz="2400" dirty="0">
                <a:latin typeface="Arial" panose="020B0604020202020204" pitchFamily="34" charset="0"/>
              </a:rPr>
              <a:t>طلب 1</a:t>
            </a:r>
          </a:p>
        </p:txBody>
      </p:sp>
      <p:cxnSp>
        <p:nvCxnSpPr>
          <p:cNvPr id="51" name="رابط كسهم مستقيم 50"/>
          <p:cNvCxnSpPr/>
          <p:nvPr/>
        </p:nvCxnSpPr>
        <p:spPr>
          <a:xfrm rot="10800000">
            <a:off x="8457296" y="6234907"/>
            <a:ext cx="576262" cy="1587"/>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6652" name="مربع نص 51"/>
          <p:cNvSpPr txBox="1">
            <a:spLocks noChangeArrowheads="1"/>
          </p:cNvSpPr>
          <p:nvPr/>
        </p:nvSpPr>
        <p:spPr bwMode="auto">
          <a:xfrm>
            <a:off x="7036142" y="6049963"/>
            <a:ext cx="15128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ar-SA" altLang="en-US" sz="2400" b="1" dirty="0">
                <a:latin typeface="Arial" panose="020B0604020202020204" pitchFamily="34" charset="0"/>
              </a:rPr>
              <a:t>تدفق سلعي</a:t>
            </a:r>
          </a:p>
        </p:txBody>
      </p:sp>
      <p:sp>
        <p:nvSpPr>
          <p:cNvPr id="54" name="مستطيل 53"/>
          <p:cNvSpPr/>
          <p:nvPr/>
        </p:nvSpPr>
        <p:spPr>
          <a:xfrm>
            <a:off x="1558926" y="1096962"/>
            <a:ext cx="7345362" cy="707886"/>
          </a:xfrm>
          <a:prstGeom prst="rect">
            <a:avLst/>
          </a:prstGeom>
          <a:solidFill>
            <a:schemeClr val="accent1">
              <a:lumMod val="50000"/>
            </a:schemeClr>
          </a:solidFill>
          <a:ln w="38100" cmpd="dbl">
            <a:solidFill>
              <a:schemeClr val="tx1"/>
            </a:solidFill>
            <a:miter lim="800000"/>
            <a:headEnd/>
            <a:tailEnd/>
          </a:ln>
          <a:effectLst>
            <a:outerShdw dist="35921" dir="2700000" algn="ctr" rotWithShape="0">
              <a:schemeClr val="bg2"/>
            </a:outerShdw>
          </a:effectLst>
        </p:spPr>
        <p:txBody>
          <a:bodyPr lIns="90488" tIns="44450" rIns="90488" bIns="44450" anchor="b"/>
          <a:lstStyle/>
          <a:p>
            <a:pPr algn="ctr">
              <a:spcBef>
                <a:spcPct val="0"/>
              </a:spcBef>
            </a:pPr>
            <a:r>
              <a:rPr lang="ar-SA" sz="4000" b="1" dirty="0">
                <a:solidFill>
                  <a:schemeClr val="bg1"/>
                </a:solidFill>
                <a:latin typeface="Arial" panose="020B0604020202020204" pitchFamily="34" charset="0"/>
                <a:cs typeface="Arial" panose="020B0604020202020204" pitchFamily="34" charset="0"/>
              </a:rPr>
              <a:t> استراتيجية </a:t>
            </a:r>
            <a:r>
              <a:rPr lang="ar-SA" sz="4000" b="1" dirty="0" smtClean="0">
                <a:solidFill>
                  <a:schemeClr val="bg1"/>
                </a:solidFill>
                <a:latin typeface="Arial" panose="020B0604020202020204" pitchFamily="34" charset="0"/>
                <a:cs typeface="Arial" panose="020B0604020202020204" pitchFamily="34" charset="0"/>
              </a:rPr>
              <a:t>الجذب</a:t>
            </a:r>
            <a:endParaRPr lang="ar-SA" sz="4000" b="1" dirty="0">
              <a:solidFill>
                <a:schemeClr val="bg1"/>
              </a:solidFill>
              <a:latin typeface="Arial" panose="020B0604020202020204" pitchFamily="34" charset="0"/>
              <a:cs typeface="Arial" panose="020B0604020202020204" pitchFamily="34" charset="0"/>
            </a:endParaRPr>
          </a:p>
        </p:txBody>
      </p:sp>
      <p:sp>
        <p:nvSpPr>
          <p:cNvPr id="31" name="Line 33"/>
          <p:cNvSpPr>
            <a:spLocks noChangeShapeType="1"/>
          </p:cNvSpPr>
          <p:nvPr/>
        </p:nvSpPr>
        <p:spPr bwMode="auto">
          <a:xfrm flipH="1">
            <a:off x="5082269" y="3579133"/>
            <a:ext cx="307975" cy="0"/>
          </a:xfrm>
          <a:prstGeom prst="line">
            <a:avLst/>
          </a:prstGeom>
          <a:noFill/>
          <a:ln w="25400">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Tree>
    <p:extLst>
      <p:ext uri="{BB962C8B-B14F-4D97-AF65-F5344CB8AC3E}">
        <p14:creationId xmlns:p14="http://schemas.microsoft.com/office/powerpoint/2010/main" val="9225460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588475"/>
            <a:ext cx="7766936" cy="787652"/>
          </a:xfrm>
        </p:spPr>
        <p:txBody>
          <a:bodyPr/>
          <a:lstStyle/>
          <a:p>
            <a:pPr algn="ctr"/>
            <a:r>
              <a:rPr lang="ar-SA" sz="4400" b="1" dirty="0" smtClean="0">
                <a:solidFill>
                  <a:srgbClr val="002060"/>
                </a:solidFill>
                <a:latin typeface="Arial" panose="020B0604020202020204" pitchFamily="34" charset="0"/>
                <a:cs typeface="Arial" panose="020B0604020202020204" pitchFamily="34" charset="0"/>
              </a:rPr>
              <a:t>استراتيجيات الترويج</a:t>
            </a:r>
            <a:endParaRPr lang="ar-SA" sz="4400" b="1" dirty="0">
              <a:solidFill>
                <a:srgbClr val="002060"/>
              </a:solidFill>
              <a:latin typeface="Arial" panose="020B0604020202020204" pitchFamily="34" charset="0"/>
              <a:cs typeface="Arial" panose="020B0604020202020204" pitchFamily="34" charset="0"/>
            </a:endParaRPr>
          </a:p>
        </p:txBody>
      </p:sp>
      <p:sp>
        <p:nvSpPr>
          <p:cNvPr id="4" name="Rectangle 3"/>
          <p:cNvSpPr/>
          <p:nvPr/>
        </p:nvSpPr>
        <p:spPr>
          <a:xfrm>
            <a:off x="3674100" y="1774479"/>
            <a:ext cx="3432870" cy="4635374"/>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5395431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8"/>
          <p:cNvSpPr txBox="1">
            <a:spLocks noChangeArrowheads="1"/>
          </p:cNvSpPr>
          <p:nvPr/>
        </p:nvSpPr>
        <p:spPr bwMode="auto">
          <a:xfrm>
            <a:off x="1514704" y="698728"/>
            <a:ext cx="7150326" cy="769441"/>
          </a:xfrm>
          <a:prstGeom prst="rect">
            <a:avLst/>
          </a:prstGeom>
          <a:noFill/>
          <a:ln w="9525">
            <a:noFill/>
            <a:miter lim="800000"/>
            <a:headEnd/>
            <a:tailEnd/>
          </a:ln>
          <a:effectLst/>
        </p:spPr>
        <p:txBody>
          <a:bodyPr wrap="square">
            <a:spAutoFit/>
          </a:bodyPr>
          <a:lstStyle/>
          <a:p>
            <a:pPr algn="ctr" defTabSz="457200" rtl="1">
              <a:spcBef>
                <a:spcPct val="0"/>
              </a:spcBef>
              <a:defRPr/>
            </a:pPr>
            <a:r>
              <a:rPr lang="ar-SA" sz="4400" b="1" dirty="0">
                <a:solidFill>
                  <a:srgbClr val="002060"/>
                </a:solidFill>
                <a:latin typeface="Arial" panose="020B0604020202020204" pitchFamily="34" charset="0"/>
                <a:ea typeface="+mj-ea"/>
                <a:cs typeface="Arial" panose="020B0604020202020204" pitchFamily="34" charset="0"/>
              </a:rPr>
              <a:t>مقارنة بين استراتيجيتي الدفع </a:t>
            </a:r>
            <a:r>
              <a:rPr lang="ar-SA" sz="4400" b="1" dirty="0">
                <a:solidFill>
                  <a:srgbClr val="002060"/>
                </a:solidFill>
                <a:latin typeface="Arial" panose="020B0604020202020204" pitchFamily="34" charset="0"/>
                <a:ea typeface="+mj-ea"/>
                <a:cs typeface="Arial" panose="020B0604020202020204" pitchFamily="34" charset="0"/>
              </a:rPr>
              <a:t>والجذب</a:t>
            </a:r>
            <a:endParaRPr lang="ar-SA" sz="4400" b="1" dirty="0">
              <a:solidFill>
                <a:srgbClr val="002060"/>
              </a:solidFill>
              <a:latin typeface="Arial" panose="020B0604020202020204" pitchFamily="34" charset="0"/>
              <a:ea typeface="+mj-ea"/>
              <a:cs typeface="Arial" panose="020B0604020202020204" pitchFamily="34" charset="0"/>
            </a:endParaRPr>
          </a:p>
        </p:txBody>
      </p:sp>
      <p:graphicFrame>
        <p:nvGraphicFramePr>
          <p:cNvPr id="6" name="جدول 5"/>
          <p:cNvGraphicFramePr>
            <a:graphicFrameLocks noGrp="1"/>
          </p:cNvGraphicFramePr>
          <p:nvPr>
            <p:extLst>
              <p:ext uri="{D42A27DB-BD31-4B8C-83A1-F6EECF244321}">
                <p14:modId xmlns:p14="http://schemas.microsoft.com/office/powerpoint/2010/main" val="2040542561"/>
              </p:ext>
            </p:extLst>
          </p:nvPr>
        </p:nvGraphicFramePr>
        <p:xfrm>
          <a:off x="1219606" y="1767795"/>
          <a:ext cx="7886069" cy="4219346"/>
        </p:xfrm>
        <a:graphic>
          <a:graphicData uri="http://schemas.openxmlformats.org/drawingml/2006/table">
            <a:tbl>
              <a:tblPr rtl="1"/>
              <a:tblGrid>
                <a:gridCol w="383219">
                  <a:extLst>
                    <a:ext uri="{9D8B030D-6E8A-4147-A177-3AD203B41FA5}">
                      <a16:colId xmlns:a16="http://schemas.microsoft.com/office/drawing/2014/main" val="20000"/>
                    </a:ext>
                  </a:extLst>
                </a:gridCol>
                <a:gridCol w="2143672">
                  <a:extLst>
                    <a:ext uri="{9D8B030D-6E8A-4147-A177-3AD203B41FA5}">
                      <a16:colId xmlns:a16="http://schemas.microsoft.com/office/drawing/2014/main" val="20001"/>
                    </a:ext>
                  </a:extLst>
                </a:gridCol>
                <a:gridCol w="2679589">
                  <a:extLst>
                    <a:ext uri="{9D8B030D-6E8A-4147-A177-3AD203B41FA5}">
                      <a16:colId xmlns:a16="http://schemas.microsoft.com/office/drawing/2014/main" val="20002"/>
                    </a:ext>
                  </a:extLst>
                </a:gridCol>
                <a:gridCol w="2679589">
                  <a:extLst>
                    <a:ext uri="{9D8B030D-6E8A-4147-A177-3AD203B41FA5}">
                      <a16:colId xmlns:a16="http://schemas.microsoft.com/office/drawing/2014/main" val="20003"/>
                    </a:ext>
                  </a:extLst>
                </a:gridCol>
              </a:tblGrid>
              <a:tr h="694050">
                <a:tc>
                  <a:txBody>
                    <a:bodyPr/>
                    <a:lstStyle/>
                    <a:p>
                      <a:pPr marL="0" marR="0" algn="ctr" rtl="1">
                        <a:lnSpc>
                          <a:spcPct val="115000"/>
                        </a:lnSpc>
                        <a:spcBef>
                          <a:spcPts val="0"/>
                        </a:spcBef>
                        <a:spcAft>
                          <a:spcPts val="0"/>
                        </a:spcAft>
                      </a:pPr>
                      <a:endParaRPr lang="en-US" sz="2400" dirty="0">
                        <a:latin typeface="Calibri"/>
                        <a:ea typeface="Calibri"/>
                        <a:cs typeface="PT Bold Heading" pitchFamily="2" charset="-7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SA" sz="2400" dirty="0" smtClean="0">
                          <a:latin typeface="Calibri"/>
                          <a:ea typeface="Calibri"/>
                          <a:cs typeface="PT Bold Heading" pitchFamily="2" charset="-78"/>
                        </a:rPr>
                        <a:t>عوامل </a:t>
                      </a:r>
                      <a:r>
                        <a:rPr lang="ar-SA" sz="2400" dirty="0">
                          <a:latin typeface="Calibri"/>
                          <a:ea typeface="Calibri"/>
                          <a:cs typeface="PT Bold Heading" pitchFamily="2" charset="-78"/>
                        </a:rPr>
                        <a:t>المقارنة</a:t>
                      </a:r>
                      <a:endParaRPr lang="en-US" sz="2400" dirty="0">
                        <a:latin typeface="Calibri"/>
                        <a:ea typeface="Calibri"/>
                        <a:cs typeface="PT Bold Heading" pitchFamily="2" charset="-7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algn="ctr" rtl="1">
                        <a:lnSpc>
                          <a:spcPct val="115000"/>
                        </a:lnSpc>
                        <a:spcBef>
                          <a:spcPts val="0"/>
                        </a:spcBef>
                        <a:spcAft>
                          <a:spcPts val="0"/>
                        </a:spcAft>
                      </a:pPr>
                      <a:r>
                        <a:rPr lang="ar-SA" sz="2400" dirty="0">
                          <a:solidFill>
                            <a:schemeClr val="bg1"/>
                          </a:solidFill>
                          <a:latin typeface="Calibri"/>
                          <a:ea typeface="Calibri"/>
                          <a:cs typeface="PT Bold Heading" pitchFamily="2" charset="-78"/>
                        </a:rPr>
                        <a:t>الدفع</a:t>
                      </a:r>
                      <a:endParaRPr lang="en-US" sz="2400" dirty="0">
                        <a:solidFill>
                          <a:schemeClr val="bg1"/>
                        </a:solidFill>
                        <a:latin typeface="Calibri"/>
                        <a:ea typeface="Calibri"/>
                        <a:cs typeface="PT Bold Heading" pitchFamily="2" charset="-7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marL="0" marR="0" algn="ctr" rtl="1">
                        <a:lnSpc>
                          <a:spcPct val="115000"/>
                        </a:lnSpc>
                        <a:spcBef>
                          <a:spcPts val="0"/>
                        </a:spcBef>
                        <a:spcAft>
                          <a:spcPts val="0"/>
                        </a:spcAft>
                      </a:pPr>
                      <a:r>
                        <a:rPr lang="ar-SA" sz="2400" dirty="0">
                          <a:solidFill>
                            <a:schemeClr val="bg1"/>
                          </a:solidFill>
                          <a:latin typeface="Calibri"/>
                          <a:ea typeface="Calibri"/>
                          <a:cs typeface="PT Bold Heading" pitchFamily="2" charset="-78"/>
                        </a:rPr>
                        <a:t>السحب</a:t>
                      </a:r>
                      <a:endParaRPr lang="en-US" sz="2400" dirty="0">
                        <a:solidFill>
                          <a:schemeClr val="bg1"/>
                        </a:solidFill>
                        <a:latin typeface="Calibri"/>
                        <a:ea typeface="Calibri"/>
                        <a:cs typeface="PT Bold Heading" pitchFamily="2" charset="-7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0"/>
                  </a:ext>
                </a:extLst>
              </a:tr>
              <a:tr h="721573">
                <a:tc>
                  <a:txBody>
                    <a:bodyPr/>
                    <a:lstStyle/>
                    <a:p>
                      <a:pPr marL="0" marR="0" algn="ctr" rtl="1">
                        <a:lnSpc>
                          <a:spcPct val="115000"/>
                        </a:lnSpc>
                        <a:spcBef>
                          <a:spcPts val="0"/>
                        </a:spcBef>
                        <a:spcAft>
                          <a:spcPts val="0"/>
                        </a:spcAft>
                      </a:pPr>
                      <a:r>
                        <a:rPr lang="ar-SA" sz="1800" dirty="0">
                          <a:latin typeface="Calibri"/>
                          <a:ea typeface="Calibri"/>
                          <a:cs typeface="PT Bold Heading" pitchFamily="2" charset="-78"/>
                        </a:rPr>
                        <a:t>1</a:t>
                      </a:r>
                      <a:endParaRPr lang="en-US" sz="1800" dirty="0">
                        <a:latin typeface="Calibri"/>
                        <a:ea typeface="Calibri"/>
                        <a:cs typeface="PT Bold Heading" pitchFamily="2" charset="-7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tabLst>
                          <a:tab pos="1170940" algn="l"/>
                        </a:tabLst>
                      </a:pPr>
                      <a:r>
                        <a:rPr lang="ar-SA" sz="1800" dirty="0">
                          <a:latin typeface="Calibri"/>
                          <a:ea typeface="Calibri"/>
                          <a:cs typeface="PT Bold Heading" pitchFamily="2" charset="-78"/>
                        </a:rPr>
                        <a:t>نشاط الترويج الرئيسي</a:t>
                      </a:r>
                      <a:endParaRPr lang="en-US" sz="1800" dirty="0">
                        <a:latin typeface="Calibri"/>
                        <a:ea typeface="Calibri"/>
                        <a:cs typeface="PT Bold Heading" pitchFamily="2" charset="-7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algn="ctr" rtl="1">
                        <a:lnSpc>
                          <a:spcPct val="115000"/>
                        </a:lnSpc>
                        <a:spcBef>
                          <a:spcPts val="0"/>
                        </a:spcBef>
                        <a:spcAft>
                          <a:spcPts val="0"/>
                        </a:spcAft>
                      </a:pPr>
                      <a:r>
                        <a:rPr lang="ar-SA" sz="1800" dirty="0">
                          <a:latin typeface="Calibri"/>
                          <a:ea typeface="Calibri"/>
                          <a:cs typeface="PT Bold Heading" pitchFamily="2" charset="-78"/>
                        </a:rPr>
                        <a:t>البيع الشخصي</a:t>
                      </a:r>
                      <a:endParaRPr lang="en-US" sz="1800" dirty="0">
                        <a:latin typeface="Calibri"/>
                        <a:ea typeface="Calibri"/>
                        <a:cs typeface="PT Bold Heading" pitchFamily="2" charset="-7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rtl="1">
                        <a:lnSpc>
                          <a:spcPct val="115000"/>
                        </a:lnSpc>
                        <a:spcBef>
                          <a:spcPts val="0"/>
                        </a:spcBef>
                        <a:spcAft>
                          <a:spcPts val="0"/>
                        </a:spcAft>
                      </a:pPr>
                      <a:r>
                        <a:rPr lang="ar-SA" sz="1800" dirty="0">
                          <a:latin typeface="Calibri"/>
                          <a:ea typeface="Calibri"/>
                          <a:cs typeface="PT Bold Heading" pitchFamily="2" charset="-78"/>
                        </a:rPr>
                        <a:t>الإعلان </a:t>
                      </a:r>
                      <a:endParaRPr lang="en-US" sz="1800" dirty="0">
                        <a:latin typeface="Calibri"/>
                        <a:ea typeface="Calibri"/>
                        <a:cs typeface="PT Bold Heading" pitchFamily="2" charset="-7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1"/>
                  </a:ext>
                </a:extLst>
              </a:tr>
              <a:tr h="721573">
                <a:tc>
                  <a:txBody>
                    <a:bodyPr/>
                    <a:lstStyle/>
                    <a:p>
                      <a:pPr marL="0" marR="0" algn="ctr" rtl="1">
                        <a:lnSpc>
                          <a:spcPct val="115000"/>
                        </a:lnSpc>
                        <a:spcBef>
                          <a:spcPts val="0"/>
                        </a:spcBef>
                        <a:spcAft>
                          <a:spcPts val="0"/>
                        </a:spcAft>
                      </a:pPr>
                      <a:r>
                        <a:rPr lang="ar-SA" sz="1800" dirty="0">
                          <a:latin typeface="Calibri"/>
                          <a:ea typeface="Calibri"/>
                          <a:cs typeface="PT Bold Heading" pitchFamily="2" charset="-78"/>
                        </a:rPr>
                        <a:t>2</a:t>
                      </a:r>
                      <a:endParaRPr lang="en-US" sz="1800" dirty="0">
                        <a:latin typeface="Calibri"/>
                        <a:ea typeface="Calibri"/>
                        <a:cs typeface="PT Bold Heading" pitchFamily="2" charset="-7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SA" sz="1800" dirty="0" smtClean="0">
                          <a:latin typeface="Calibri"/>
                          <a:ea typeface="Calibri"/>
                          <a:cs typeface="PT Bold Heading" pitchFamily="2" charset="-78"/>
                        </a:rPr>
                        <a:t>نوع </a:t>
                      </a:r>
                      <a:r>
                        <a:rPr lang="ar-SA" sz="1800" dirty="0">
                          <a:latin typeface="Calibri"/>
                          <a:ea typeface="Calibri"/>
                          <a:cs typeface="PT Bold Heading" pitchFamily="2" charset="-78"/>
                        </a:rPr>
                        <a:t>المنتجات</a:t>
                      </a:r>
                      <a:endParaRPr lang="en-US" sz="1800" dirty="0">
                        <a:latin typeface="Calibri"/>
                        <a:ea typeface="Calibri"/>
                        <a:cs typeface="PT Bold Heading" pitchFamily="2" charset="-7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algn="ctr" rtl="1">
                        <a:lnSpc>
                          <a:spcPct val="115000"/>
                        </a:lnSpc>
                        <a:spcBef>
                          <a:spcPts val="0"/>
                        </a:spcBef>
                        <a:spcAft>
                          <a:spcPts val="0"/>
                        </a:spcAft>
                      </a:pPr>
                      <a:r>
                        <a:rPr lang="ar-SA" sz="1800" dirty="0">
                          <a:latin typeface="Calibri"/>
                          <a:ea typeface="Calibri"/>
                          <a:cs typeface="PT Bold Heading" pitchFamily="2" charset="-78"/>
                        </a:rPr>
                        <a:t>صناعية واستهلاكية خاصة</a:t>
                      </a:r>
                      <a:endParaRPr lang="en-US" sz="1800" dirty="0">
                        <a:latin typeface="Calibri"/>
                        <a:ea typeface="Calibri"/>
                        <a:cs typeface="PT Bold Heading" pitchFamily="2" charset="-7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rtl="1">
                        <a:lnSpc>
                          <a:spcPct val="115000"/>
                        </a:lnSpc>
                        <a:spcBef>
                          <a:spcPts val="0"/>
                        </a:spcBef>
                        <a:spcAft>
                          <a:spcPts val="0"/>
                        </a:spcAft>
                      </a:pPr>
                      <a:r>
                        <a:rPr lang="ar-SA" sz="1800" dirty="0">
                          <a:latin typeface="Calibri"/>
                          <a:ea typeface="Calibri"/>
                          <a:cs typeface="PT Bold Heading" pitchFamily="2" charset="-78"/>
                        </a:rPr>
                        <a:t>استهلاكية (</a:t>
                      </a:r>
                      <a:r>
                        <a:rPr lang="ar-SA" sz="1400" dirty="0">
                          <a:latin typeface="Calibri"/>
                          <a:ea typeface="Calibri"/>
                          <a:cs typeface="PT Bold Heading" pitchFamily="2" charset="-78"/>
                        </a:rPr>
                        <a:t>ميسرة – تسوق</a:t>
                      </a:r>
                      <a:r>
                        <a:rPr lang="ar-SA" sz="1800" dirty="0">
                          <a:latin typeface="Calibri"/>
                          <a:ea typeface="Calibri"/>
                          <a:cs typeface="PT Bold Heading" pitchFamily="2" charset="-78"/>
                        </a:rPr>
                        <a:t>)</a:t>
                      </a:r>
                      <a:endParaRPr lang="en-US" sz="1800" dirty="0">
                        <a:latin typeface="Calibri"/>
                        <a:ea typeface="Calibri"/>
                        <a:cs typeface="PT Bold Heading" pitchFamily="2" charset="-7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2"/>
                  </a:ext>
                </a:extLst>
              </a:tr>
              <a:tr h="694050">
                <a:tc>
                  <a:txBody>
                    <a:bodyPr/>
                    <a:lstStyle/>
                    <a:p>
                      <a:pPr marL="0" marR="0" algn="ctr" rtl="1">
                        <a:lnSpc>
                          <a:spcPct val="115000"/>
                        </a:lnSpc>
                        <a:spcBef>
                          <a:spcPts val="0"/>
                        </a:spcBef>
                        <a:spcAft>
                          <a:spcPts val="0"/>
                        </a:spcAft>
                      </a:pPr>
                      <a:r>
                        <a:rPr lang="ar-SA" sz="1800" dirty="0">
                          <a:latin typeface="Calibri"/>
                          <a:ea typeface="Calibri"/>
                          <a:cs typeface="PT Bold Heading" pitchFamily="2" charset="-78"/>
                        </a:rPr>
                        <a:t>3</a:t>
                      </a:r>
                      <a:endParaRPr lang="en-US" sz="1800" dirty="0">
                        <a:latin typeface="Calibri"/>
                        <a:ea typeface="Calibri"/>
                        <a:cs typeface="PT Bold Heading" pitchFamily="2" charset="-7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SA" sz="1800" dirty="0">
                          <a:latin typeface="Calibri"/>
                          <a:ea typeface="Calibri"/>
                          <a:cs typeface="PT Bold Heading" pitchFamily="2" charset="-78"/>
                        </a:rPr>
                        <a:t>طبيعة المنتجات</a:t>
                      </a:r>
                      <a:endParaRPr lang="en-US" sz="1800" dirty="0">
                        <a:latin typeface="Calibri"/>
                        <a:ea typeface="Calibri"/>
                        <a:cs typeface="PT Bold Heading" pitchFamily="2" charset="-7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algn="ctr" rtl="1">
                        <a:lnSpc>
                          <a:spcPct val="115000"/>
                        </a:lnSpc>
                        <a:spcBef>
                          <a:spcPts val="0"/>
                        </a:spcBef>
                        <a:spcAft>
                          <a:spcPts val="0"/>
                        </a:spcAft>
                      </a:pPr>
                      <a:r>
                        <a:rPr lang="ar-SA" sz="1800" dirty="0">
                          <a:latin typeface="Calibri"/>
                          <a:ea typeface="Calibri"/>
                          <a:cs typeface="PT Bold Heading" pitchFamily="2" charset="-78"/>
                        </a:rPr>
                        <a:t>معقدة (عالية التقنية)</a:t>
                      </a:r>
                      <a:endParaRPr lang="en-US" sz="1800" dirty="0">
                        <a:latin typeface="Calibri"/>
                        <a:ea typeface="Calibri"/>
                        <a:cs typeface="PT Bold Heading" pitchFamily="2" charset="-7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rtl="1">
                        <a:lnSpc>
                          <a:spcPct val="115000"/>
                        </a:lnSpc>
                        <a:spcBef>
                          <a:spcPts val="0"/>
                        </a:spcBef>
                        <a:spcAft>
                          <a:spcPts val="0"/>
                        </a:spcAft>
                      </a:pPr>
                      <a:r>
                        <a:rPr lang="ar-SA" sz="1800" dirty="0">
                          <a:latin typeface="Calibri"/>
                          <a:ea typeface="Calibri"/>
                          <a:cs typeface="PT Bold Heading" pitchFamily="2" charset="-78"/>
                        </a:rPr>
                        <a:t>بسيطة</a:t>
                      </a:r>
                      <a:endParaRPr lang="en-US" sz="1800" dirty="0">
                        <a:latin typeface="Calibri"/>
                        <a:ea typeface="Calibri"/>
                        <a:cs typeface="PT Bold Heading" pitchFamily="2" charset="-7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3"/>
                  </a:ext>
                </a:extLst>
              </a:tr>
              <a:tr h="694050">
                <a:tc>
                  <a:txBody>
                    <a:bodyPr/>
                    <a:lstStyle/>
                    <a:p>
                      <a:pPr marL="0" marR="0" algn="ctr" rtl="1">
                        <a:lnSpc>
                          <a:spcPct val="115000"/>
                        </a:lnSpc>
                        <a:spcBef>
                          <a:spcPts val="0"/>
                        </a:spcBef>
                        <a:spcAft>
                          <a:spcPts val="0"/>
                        </a:spcAft>
                      </a:pPr>
                      <a:r>
                        <a:rPr lang="ar-SA" sz="1800" dirty="0" smtClean="0">
                          <a:latin typeface="Calibri"/>
                          <a:ea typeface="Calibri"/>
                          <a:cs typeface="PT Bold Heading" pitchFamily="2" charset="-78"/>
                        </a:rPr>
                        <a:t>4</a:t>
                      </a:r>
                      <a:endParaRPr lang="en-US" sz="1800" dirty="0">
                        <a:latin typeface="Calibri"/>
                        <a:ea typeface="Calibri"/>
                        <a:cs typeface="PT Bold Heading" pitchFamily="2" charset="-7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SA" sz="1800" dirty="0">
                          <a:latin typeface="Calibri"/>
                          <a:ea typeface="Calibri"/>
                          <a:cs typeface="PT Bold Heading" pitchFamily="2" charset="-78"/>
                        </a:rPr>
                        <a:t>منافذ التوزيع</a:t>
                      </a:r>
                      <a:endParaRPr lang="en-US" sz="1800" dirty="0">
                        <a:latin typeface="Calibri"/>
                        <a:ea typeface="Calibri"/>
                        <a:cs typeface="PT Bold Heading" pitchFamily="2" charset="-7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algn="ctr" rtl="1">
                        <a:lnSpc>
                          <a:spcPct val="115000"/>
                        </a:lnSpc>
                        <a:spcBef>
                          <a:spcPts val="0"/>
                        </a:spcBef>
                        <a:spcAft>
                          <a:spcPts val="0"/>
                        </a:spcAft>
                      </a:pPr>
                      <a:r>
                        <a:rPr lang="ar-SA" sz="1800" dirty="0">
                          <a:latin typeface="Calibri"/>
                          <a:ea typeface="Calibri"/>
                          <a:cs typeface="PT Bold Heading" pitchFamily="2" charset="-78"/>
                        </a:rPr>
                        <a:t>محدودة</a:t>
                      </a:r>
                      <a:endParaRPr lang="en-US" sz="1800" dirty="0">
                        <a:latin typeface="Calibri"/>
                        <a:ea typeface="Calibri"/>
                        <a:cs typeface="PT Bold Heading" pitchFamily="2" charset="-7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rtl="1">
                        <a:lnSpc>
                          <a:spcPct val="115000"/>
                        </a:lnSpc>
                        <a:spcBef>
                          <a:spcPts val="0"/>
                        </a:spcBef>
                        <a:spcAft>
                          <a:spcPts val="0"/>
                        </a:spcAft>
                      </a:pPr>
                      <a:r>
                        <a:rPr lang="ar-SA" sz="1800" dirty="0">
                          <a:latin typeface="Calibri"/>
                          <a:ea typeface="Calibri"/>
                          <a:cs typeface="PT Bold Heading" pitchFamily="2" charset="-78"/>
                        </a:rPr>
                        <a:t>متعددة</a:t>
                      </a:r>
                      <a:endParaRPr lang="en-US" sz="1800" dirty="0">
                        <a:latin typeface="Calibri"/>
                        <a:ea typeface="Calibri"/>
                        <a:cs typeface="PT Bold Heading" pitchFamily="2" charset="-7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4"/>
                  </a:ext>
                </a:extLst>
              </a:tr>
              <a:tr h="694050">
                <a:tc>
                  <a:txBody>
                    <a:bodyPr/>
                    <a:lstStyle/>
                    <a:p>
                      <a:pPr marL="0" marR="0" algn="ctr" rtl="1">
                        <a:lnSpc>
                          <a:spcPct val="115000"/>
                        </a:lnSpc>
                        <a:spcBef>
                          <a:spcPts val="0"/>
                        </a:spcBef>
                        <a:spcAft>
                          <a:spcPts val="0"/>
                        </a:spcAft>
                      </a:pPr>
                      <a:r>
                        <a:rPr lang="ar-SA" sz="1800" smtClean="0">
                          <a:latin typeface="Calibri"/>
                          <a:ea typeface="Calibri"/>
                          <a:cs typeface="PT Bold Heading" pitchFamily="2" charset="-78"/>
                        </a:rPr>
                        <a:t>5</a:t>
                      </a:r>
                      <a:endParaRPr lang="en-US" sz="1800" dirty="0">
                        <a:latin typeface="Calibri"/>
                        <a:ea typeface="Calibri"/>
                        <a:cs typeface="PT Bold Heading" pitchFamily="2" charset="-7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SA" sz="1800" dirty="0">
                          <a:latin typeface="Calibri"/>
                          <a:ea typeface="Calibri"/>
                          <a:cs typeface="PT Bold Heading" pitchFamily="2" charset="-78"/>
                        </a:rPr>
                        <a:t>أسعار المنتجات</a:t>
                      </a:r>
                      <a:endParaRPr lang="en-US" sz="1800" dirty="0">
                        <a:latin typeface="Calibri"/>
                        <a:ea typeface="Calibri"/>
                        <a:cs typeface="PT Bold Heading" pitchFamily="2" charset="-7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algn="ctr" rtl="1">
                        <a:lnSpc>
                          <a:spcPct val="115000"/>
                        </a:lnSpc>
                        <a:spcBef>
                          <a:spcPts val="0"/>
                        </a:spcBef>
                        <a:spcAft>
                          <a:spcPts val="0"/>
                        </a:spcAft>
                      </a:pPr>
                      <a:r>
                        <a:rPr lang="ar-SA" sz="1800" dirty="0">
                          <a:latin typeface="Calibri"/>
                          <a:ea typeface="Calibri"/>
                          <a:cs typeface="PT Bold Heading" pitchFamily="2" charset="-78"/>
                        </a:rPr>
                        <a:t>مرتفعة</a:t>
                      </a:r>
                      <a:endParaRPr lang="en-US" sz="1800" dirty="0">
                        <a:latin typeface="Calibri"/>
                        <a:ea typeface="Calibri"/>
                        <a:cs typeface="PT Bold Heading" pitchFamily="2" charset="-7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rtl="1">
                        <a:lnSpc>
                          <a:spcPct val="115000"/>
                        </a:lnSpc>
                        <a:spcBef>
                          <a:spcPts val="0"/>
                        </a:spcBef>
                        <a:spcAft>
                          <a:spcPts val="0"/>
                        </a:spcAft>
                      </a:pPr>
                      <a:r>
                        <a:rPr lang="ar-SA" sz="1800" dirty="0">
                          <a:latin typeface="Calibri"/>
                          <a:ea typeface="Calibri"/>
                          <a:cs typeface="PT Bold Heading" pitchFamily="2" charset="-78"/>
                        </a:rPr>
                        <a:t>منخفضة</a:t>
                      </a:r>
                      <a:endParaRPr lang="en-US" sz="1800" dirty="0">
                        <a:latin typeface="Calibri"/>
                        <a:ea typeface="Calibri"/>
                        <a:cs typeface="PT Bold Heading" pitchFamily="2" charset="-7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4409415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4"/>
          <p:cNvGraphicFramePr>
            <a:graphicFrameLocks noGrp="1"/>
          </p:cNvGraphicFramePr>
          <p:nvPr>
            <p:ph idx="1"/>
            <p:extLst/>
          </p:nvPr>
        </p:nvGraphicFramePr>
        <p:xfrm>
          <a:off x="656091" y="1055914"/>
          <a:ext cx="8352107" cy="51162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2111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3523" y="552261"/>
            <a:ext cx="7766936" cy="1063192"/>
          </a:xfrm>
        </p:spPr>
        <p:txBody>
          <a:bodyPr/>
          <a:lstStyle/>
          <a:p>
            <a:pPr algn="ctr"/>
            <a:r>
              <a:rPr lang="ar-SA" sz="4800" b="1" dirty="0" smtClean="0">
                <a:solidFill>
                  <a:srgbClr val="002060"/>
                </a:solidFill>
                <a:latin typeface="Arial" panose="020B0604020202020204" pitchFamily="34" charset="0"/>
                <a:cs typeface="Arial" panose="020B0604020202020204" pitchFamily="34" charset="0"/>
              </a:rPr>
              <a:t>خصائص العناصر الرئيسية</a:t>
            </a:r>
            <a:endParaRPr lang="ar-SA" sz="4800" b="1" dirty="0">
              <a:solidFill>
                <a:srgbClr val="002060"/>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nvPr>
        </p:nvGraphicFramePr>
        <p:xfrm>
          <a:off x="1244346" y="1760814"/>
          <a:ext cx="7830480" cy="4297680"/>
        </p:xfrm>
        <a:graphic>
          <a:graphicData uri="http://schemas.openxmlformats.org/drawingml/2006/table">
            <a:tbl>
              <a:tblPr rtl="1" firstRow="1" bandRow="1">
                <a:tableStyleId>{5C22544A-7EE6-4342-B048-85BDC9FD1C3A}</a:tableStyleId>
              </a:tblPr>
              <a:tblGrid>
                <a:gridCol w="1305080">
                  <a:extLst>
                    <a:ext uri="{9D8B030D-6E8A-4147-A177-3AD203B41FA5}">
                      <a16:colId xmlns:a16="http://schemas.microsoft.com/office/drawing/2014/main" val="97563911"/>
                    </a:ext>
                  </a:extLst>
                </a:gridCol>
                <a:gridCol w="1305080">
                  <a:extLst>
                    <a:ext uri="{9D8B030D-6E8A-4147-A177-3AD203B41FA5}">
                      <a16:colId xmlns:a16="http://schemas.microsoft.com/office/drawing/2014/main" val="2167767685"/>
                    </a:ext>
                  </a:extLst>
                </a:gridCol>
                <a:gridCol w="1305080">
                  <a:extLst>
                    <a:ext uri="{9D8B030D-6E8A-4147-A177-3AD203B41FA5}">
                      <a16:colId xmlns:a16="http://schemas.microsoft.com/office/drawing/2014/main" val="2343394589"/>
                    </a:ext>
                  </a:extLst>
                </a:gridCol>
                <a:gridCol w="1305080">
                  <a:extLst>
                    <a:ext uri="{9D8B030D-6E8A-4147-A177-3AD203B41FA5}">
                      <a16:colId xmlns:a16="http://schemas.microsoft.com/office/drawing/2014/main" val="2058677703"/>
                    </a:ext>
                  </a:extLst>
                </a:gridCol>
                <a:gridCol w="1305080">
                  <a:extLst>
                    <a:ext uri="{9D8B030D-6E8A-4147-A177-3AD203B41FA5}">
                      <a16:colId xmlns:a16="http://schemas.microsoft.com/office/drawing/2014/main" val="3840092748"/>
                    </a:ext>
                  </a:extLst>
                </a:gridCol>
                <a:gridCol w="1305080">
                  <a:extLst>
                    <a:ext uri="{9D8B030D-6E8A-4147-A177-3AD203B41FA5}">
                      <a16:colId xmlns:a16="http://schemas.microsoft.com/office/drawing/2014/main" val="4138323768"/>
                    </a:ext>
                  </a:extLst>
                </a:gridCol>
              </a:tblGrid>
              <a:tr h="370840">
                <a:tc>
                  <a:txBody>
                    <a:bodyPr/>
                    <a:lstStyle/>
                    <a:p>
                      <a:pPr algn="ctr" rtl="1"/>
                      <a:r>
                        <a:rPr lang="ar-SA" sz="1800" dirty="0" smtClean="0">
                          <a:solidFill>
                            <a:srgbClr val="002060"/>
                          </a:solidFill>
                          <a:latin typeface="Arial" panose="020B0604020202020204" pitchFamily="34" charset="0"/>
                          <a:cs typeface="Arial" panose="020B0604020202020204" pitchFamily="34" charset="0"/>
                        </a:rPr>
                        <a:t>المزيج الترويجي</a:t>
                      </a:r>
                      <a:endParaRPr lang="ar-SA" sz="1800" dirty="0">
                        <a:solidFill>
                          <a:srgbClr val="002060"/>
                        </a:solidFill>
                        <a:latin typeface="Arial" panose="020B0604020202020204" pitchFamily="34" charset="0"/>
                        <a:cs typeface="Arial" panose="020B0604020202020204" pitchFamily="34" charset="0"/>
                      </a:endParaRPr>
                    </a:p>
                  </a:txBody>
                  <a:tcPr/>
                </a:tc>
                <a:tc>
                  <a:txBody>
                    <a:bodyPr/>
                    <a:lstStyle/>
                    <a:p>
                      <a:pPr algn="ctr" rtl="1"/>
                      <a:r>
                        <a:rPr lang="ar-SA" sz="1800" dirty="0" smtClean="0">
                          <a:solidFill>
                            <a:srgbClr val="002060"/>
                          </a:solidFill>
                          <a:latin typeface="Arial" panose="020B0604020202020204" pitchFamily="34" charset="0"/>
                          <a:cs typeface="Arial" panose="020B0604020202020204" pitchFamily="34" charset="0"/>
                        </a:rPr>
                        <a:t>البيع الشخصي</a:t>
                      </a:r>
                      <a:endParaRPr lang="ar-SA" sz="1800" dirty="0">
                        <a:solidFill>
                          <a:srgbClr val="002060"/>
                        </a:solidFill>
                        <a:latin typeface="Arial" panose="020B0604020202020204" pitchFamily="34" charset="0"/>
                        <a:cs typeface="Arial" panose="020B0604020202020204" pitchFamily="34" charset="0"/>
                      </a:endParaRPr>
                    </a:p>
                  </a:txBody>
                  <a:tcPr/>
                </a:tc>
                <a:tc>
                  <a:txBody>
                    <a:bodyPr/>
                    <a:lstStyle/>
                    <a:p>
                      <a:pPr algn="ctr" rtl="1"/>
                      <a:r>
                        <a:rPr lang="ar-SA" sz="1800" dirty="0" smtClean="0">
                          <a:solidFill>
                            <a:srgbClr val="002060"/>
                          </a:solidFill>
                          <a:latin typeface="Arial" panose="020B0604020202020204" pitchFamily="34" charset="0"/>
                          <a:cs typeface="Arial" panose="020B0604020202020204" pitchFamily="34" charset="0"/>
                        </a:rPr>
                        <a:t>الإعلان</a:t>
                      </a:r>
                      <a:endParaRPr lang="ar-SA" sz="1800" dirty="0">
                        <a:solidFill>
                          <a:srgbClr val="002060"/>
                        </a:solidFill>
                        <a:latin typeface="Arial" panose="020B0604020202020204" pitchFamily="34" charset="0"/>
                        <a:cs typeface="Arial" panose="020B0604020202020204" pitchFamily="34" charset="0"/>
                      </a:endParaRPr>
                    </a:p>
                  </a:txBody>
                  <a:tcPr/>
                </a:tc>
                <a:tc>
                  <a:txBody>
                    <a:bodyPr/>
                    <a:lstStyle/>
                    <a:p>
                      <a:pPr algn="ctr" rtl="1"/>
                      <a:r>
                        <a:rPr lang="ar-SA" sz="1800" dirty="0" smtClean="0">
                          <a:solidFill>
                            <a:srgbClr val="002060"/>
                          </a:solidFill>
                          <a:latin typeface="Arial" panose="020B0604020202020204" pitchFamily="34" charset="0"/>
                          <a:cs typeface="Arial" panose="020B0604020202020204" pitchFamily="34" charset="0"/>
                        </a:rPr>
                        <a:t>النشر</a:t>
                      </a:r>
                      <a:endParaRPr lang="ar-SA" sz="1800" dirty="0">
                        <a:solidFill>
                          <a:srgbClr val="002060"/>
                        </a:solidFill>
                        <a:latin typeface="Arial" panose="020B0604020202020204" pitchFamily="34" charset="0"/>
                        <a:cs typeface="Arial" panose="020B0604020202020204" pitchFamily="34" charset="0"/>
                      </a:endParaRPr>
                    </a:p>
                  </a:txBody>
                  <a:tcPr/>
                </a:tc>
                <a:tc>
                  <a:txBody>
                    <a:bodyPr/>
                    <a:lstStyle/>
                    <a:p>
                      <a:pPr algn="ctr" rtl="1"/>
                      <a:r>
                        <a:rPr lang="ar-SA" sz="1800" dirty="0" smtClean="0">
                          <a:solidFill>
                            <a:srgbClr val="002060"/>
                          </a:solidFill>
                          <a:latin typeface="Arial" panose="020B0604020202020204" pitchFamily="34" charset="0"/>
                          <a:cs typeface="Arial" panose="020B0604020202020204" pitchFamily="34" charset="0"/>
                        </a:rPr>
                        <a:t>ترويج المبيعات</a:t>
                      </a:r>
                      <a:endParaRPr lang="ar-SA" sz="1800" dirty="0">
                        <a:solidFill>
                          <a:srgbClr val="002060"/>
                        </a:solidFill>
                        <a:latin typeface="Arial" panose="020B0604020202020204" pitchFamily="34" charset="0"/>
                        <a:cs typeface="Arial" panose="020B0604020202020204" pitchFamily="34" charset="0"/>
                      </a:endParaRPr>
                    </a:p>
                  </a:txBody>
                  <a:tcPr/>
                </a:tc>
                <a:tc>
                  <a:txBody>
                    <a:bodyPr/>
                    <a:lstStyle/>
                    <a:p>
                      <a:pPr algn="ctr" rtl="1"/>
                      <a:r>
                        <a:rPr lang="ar-SA" sz="1800" dirty="0" smtClean="0">
                          <a:solidFill>
                            <a:srgbClr val="002060"/>
                          </a:solidFill>
                          <a:latin typeface="Arial" panose="020B0604020202020204" pitchFamily="34" charset="0"/>
                          <a:cs typeface="Arial" panose="020B0604020202020204" pitchFamily="34" charset="0"/>
                        </a:rPr>
                        <a:t>العلاقات العامة</a:t>
                      </a:r>
                      <a:endParaRPr lang="ar-SA" sz="1800"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00878664"/>
                  </a:ext>
                </a:extLst>
              </a:tr>
              <a:tr h="370840">
                <a:tc>
                  <a:txBody>
                    <a:bodyPr/>
                    <a:lstStyle/>
                    <a:p>
                      <a:pPr marL="0" algn="ctr" defTabSz="457200" rtl="1" eaLnBrk="1" latinLnBrk="0" hangingPunct="1"/>
                      <a:r>
                        <a:rPr lang="ar-SA" sz="1800" b="1" kern="1200" dirty="0" smtClean="0">
                          <a:solidFill>
                            <a:srgbClr val="002060"/>
                          </a:solidFill>
                          <a:latin typeface="Arial" panose="020B0604020202020204" pitchFamily="34" charset="0"/>
                          <a:ea typeface="+mn-ea"/>
                          <a:cs typeface="Arial" panose="020B0604020202020204" pitchFamily="34" charset="0"/>
                        </a:rPr>
                        <a:t>طريقة الاتصال</a:t>
                      </a:r>
                      <a:endParaRPr lang="ar-SA" sz="1800" b="1" kern="1200" dirty="0">
                        <a:solidFill>
                          <a:srgbClr val="002060"/>
                        </a:solidFill>
                        <a:latin typeface="Arial" panose="020B0604020202020204" pitchFamily="34" charset="0"/>
                        <a:ea typeface="+mn-ea"/>
                        <a:cs typeface="Arial" panose="020B0604020202020204" pitchFamily="34" charset="0"/>
                      </a:endParaRPr>
                    </a:p>
                  </a:txBody>
                  <a:tcPr>
                    <a:solidFill>
                      <a:schemeClr val="accent1">
                        <a:lumMod val="60000"/>
                        <a:lumOff val="40000"/>
                      </a:schemeClr>
                    </a:solidFill>
                  </a:tcPr>
                </a:tc>
                <a:tc>
                  <a:txBody>
                    <a:bodyPr/>
                    <a:lstStyle/>
                    <a:p>
                      <a:pPr algn="ctr" rtl="1"/>
                      <a:r>
                        <a:rPr lang="ar-SA" sz="1600" b="1" dirty="0" smtClean="0">
                          <a:solidFill>
                            <a:srgbClr val="002060"/>
                          </a:solidFill>
                          <a:latin typeface="Arial" panose="020B0604020202020204" pitchFamily="34" charset="0"/>
                          <a:cs typeface="Arial" panose="020B0604020202020204" pitchFamily="34" charset="0"/>
                        </a:rPr>
                        <a:t>وجها لوجه</a:t>
                      </a:r>
                      <a:endParaRPr lang="ar-SA" sz="1600" b="1" dirty="0">
                        <a:solidFill>
                          <a:srgbClr val="002060"/>
                        </a:solidFill>
                        <a:latin typeface="Arial" panose="020B0604020202020204" pitchFamily="34" charset="0"/>
                        <a:cs typeface="Arial" panose="020B0604020202020204" pitchFamily="34" charset="0"/>
                      </a:endParaRPr>
                    </a:p>
                  </a:txBody>
                  <a:tcPr/>
                </a:tc>
                <a:tc>
                  <a:txBody>
                    <a:bodyPr/>
                    <a:lstStyle/>
                    <a:p>
                      <a:pPr algn="ctr" rtl="1"/>
                      <a:r>
                        <a:rPr lang="ar-SA" sz="1600" b="1" dirty="0" smtClean="0">
                          <a:solidFill>
                            <a:srgbClr val="002060"/>
                          </a:solidFill>
                          <a:latin typeface="Arial" panose="020B0604020202020204" pitchFamily="34" charset="0"/>
                          <a:cs typeface="Arial" panose="020B0604020202020204" pitchFamily="34" charset="0"/>
                        </a:rPr>
                        <a:t>غير مباشر</a:t>
                      </a:r>
                      <a:endParaRPr lang="ar-SA" sz="1600" b="1" dirty="0">
                        <a:solidFill>
                          <a:srgbClr val="002060"/>
                        </a:solidFill>
                        <a:latin typeface="Arial" panose="020B0604020202020204" pitchFamily="34" charset="0"/>
                        <a:cs typeface="Arial" panose="020B0604020202020204" pitchFamily="34" charset="0"/>
                      </a:endParaRPr>
                    </a:p>
                  </a:txBody>
                  <a:tcPr/>
                </a:tc>
                <a:tc>
                  <a:txBody>
                    <a:bodyPr/>
                    <a:lstStyle/>
                    <a:p>
                      <a:pPr algn="ctr" rtl="1"/>
                      <a:r>
                        <a:rPr lang="ar-SA" sz="1600" b="1" dirty="0" smtClean="0">
                          <a:solidFill>
                            <a:srgbClr val="002060"/>
                          </a:solidFill>
                          <a:latin typeface="Arial" panose="020B0604020202020204" pitchFamily="34" charset="0"/>
                          <a:cs typeface="Arial" panose="020B0604020202020204" pitchFamily="34" charset="0"/>
                        </a:rPr>
                        <a:t>غير مباشر</a:t>
                      </a:r>
                      <a:endParaRPr lang="ar-SA" sz="1600" b="1" dirty="0">
                        <a:solidFill>
                          <a:srgbClr val="002060"/>
                        </a:solidFill>
                        <a:latin typeface="Arial" panose="020B0604020202020204" pitchFamily="34" charset="0"/>
                        <a:cs typeface="Arial" panose="020B0604020202020204" pitchFamily="34" charset="0"/>
                      </a:endParaRPr>
                    </a:p>
                  </a:txBody>
                  <a:tcPr/>
                </a:tc>
                <a:tc>
                  <a:txBody>
                    <a:bodyPr/>
                    <a:lstStyle/>
                    <a:p>
                      <a:pPr algn="ctr" rtl="1"/>
                      <a:r>
                        <a:rPr lang="ar-SA" sz="1600" b="1" dirty="0" smtClean="0">
                          <a:solidFill>
                            <a:srgbClr val="002060"/>
                          </a:solidFill>
                          <a:latin typeface="Arial" panose="020B0604020202020204" pitchFamily="34" charset="0"/>
                          <a:cs typeface="Arial" panose="020B0604020202020204" pitchFamily="34" charset="0"/>
                        </a:rPr>
                        <a:t>غير مباشر</a:t>
                      </a:r>
                      <a:endParaRPr lang="ar-SA" sz="1600" b="1" dirty="0">
                        <a:solidFill>
                          <a:srgbClr val="002060"/>
                        </a:solidFill>
                        <a:latin typeface="Arial" panose="020B0604020202020204" pitchFamily="34" charset="0"/>
                        <a:cs typeface="Arial" panose="020B0604020202020204" pitchFamily="34" charset="0"/>
                      </a:endParaRPr>
                    </a:p>
                  </a:txBody>
                  <a:tcPr/>
                </a:tc>
                <a:tc>
                  <a:txBody>
                    <a:bodyPr/>
                    <a:lstStyle/>
                    <a:p>
                      <a:pPr algn="ctr" rtl="1"/>
                      <a:r>
                        <a:rPr lang="ar-SA" sz="1600" b="1" dirty="0" smtClean="0">
                          <a:solidFill>
                            <a:srgbClr val="002060"/>
                          </a:solidFill>
                          <a:latin typeface="Arial" panose="020B0604020202020204" pitchFamily="34" charset="0"/>
                          <a:cs typeface="Arial" panose="020B0604020202020204" pitchFamily="34" charset="0"/>
                        </a:rPr>
                        <a:t>مباشر وغير مباشر</a:t>
                      </a:r>
                    </a:p>
                  </a:txBody>
                  <a:tcPr/>
                </a:tc>
                <a:extLst>
                  <a:ext uri="{0D108BD9-81ED-4DB2-BD59-A6C34878D82A}">
                    <a16:rowId xmlns:a16="http://schemas.microsoft.com/office/drawing/2014/main" val="18154201"/>
                  </a:ext>
                </a:extLst>
              </a:tr>
              <a:tr h="370840">
                <a:tc>
                  <a:txBody>
                    <a:bodyPr/>
                    <a:lstStyle/>
                    <a:p>
                      <a:pPr marL="0" algn="ctr" defTabSz="457200" rtl="1" eaLnBrk="1" latinLnBrk="0" hangingPunct="1"/>
                      <a:r>
                        <a:rPr lang="ar-SA" sz="1800" b="1" kern="1200" dirty="0" smtClean="0">
                          <a:solidFill>
                            <a:srgbClr val="002060"/>
                          </a:solidFill>
                          <a:latin typeface="Arial" panose="020B0604020202020204" pitchFamily="34" charset="0"/>
                          <a:ea typeface="+mn-ea"/>
                          <a:cs typeface="Arial" panose="020B0604020202020204" pitchFamily="34" charset="0"/>
                        </a:rPr>
                        <a:t>مدى الانتظام</a:t>
                      </a:r>
                      <a:endParaRPr lang="ar-SA" sz="1800" b="1" kern="1200" dirty="0">
                        <a:solidFill>
                          <a:srgbClr val="002060"/>
                        </a:solidFill>
                        <a:latin typeface="Arial" panose="020B0604020202020204" pitchFamily="34" charset="0"/>
                        <a:ea typeface="+mn-ea"/>
                        <a:cs typeface="Arial" panose="020B0604020202020204" pitchFamily="34" charset="0"/>
                      </a:endParaRPr>
                    </a:p>
                  </a:txBody>
                  <a:tcPr>
                    <a:solidFill>
                      <a:schemeClr val="accent1">
                        <a:lumMod val="60000"/>
                        <a:lumOff val="40000"/>
                      </a:schemeClr>
                    </a:solidFill>
                  </a:tcPr>
                </a:tc>
                <a:tc>
                  <a:txBody>
                    <a:bodyPr/>
                    <a:lstStyle/>
                    <a:p>
                      <a:pPr algn="ctr" rtl="1"/>
                      <a:r>
                        <a:rPr lang="ar-SA" sz="1600" b="1" dirty="0" smtClean="0">
                          <a:solidFill>
                            <a:srgbClr val="002060"/>
                          </a:solidFill>
                          <a:latin typeface="Arial" panose="020B0604020202020204" pitchFamily="34" charset="0"/>
                          <a:cs typeface="Arial" panose="020B0604020202020204" pitchFamily="34" charset="0"/>
                        </a:rPr>
                        <a:t>منتظم</a:t>
                      </a:r>
                      <a:endParaRPr lang="ar-SA" sz="1600" b="1" dirty="0">
                        <a:solidFill>
                          <a:srgbClr val="002060"/>
                        </a:solidFill>
                        <a:latin typeface="Arial" panose="020B0604020202020204" pitchFamily="34" charset="0"/>
                        <a:cs typeface="Arial" panose="020B0604020202020204" pitchFamily="34" charset="0"/>
                      </a:endParaRPr>
                    </a:p>
                  </a:txBody>
                  <a:tcPr/>
                </a:tc>
                <a:tc>
                  <a:txBody>
                    <a:bodyPr/>
                    <a:lstStyle/>
                    <a:p>
                      <a:pPr algn="ctr" rtl="1"/>
                      <a:r>
                        <a:rPr lang="ar-SA" sz="1600" b="1" dirty="0" smtClean="0">
                          <a:solidFill>
                            <a:srgbClr val="002060"/>
                          </a:solidFill>
                          <a:latin typeface="Arial" panose="020B0604020202020204" pitchFamily="34" charset="0"/>
                          <a:cs typeface="Arial" panose="020B0604020202020204" pitchFamily="34" charset="0"/>
                        </a:rPr>
                        <a:t>منتظم</a:t>
                      </a:r>
                      <a:endParaRPr lang="ar-SA" sz="1600" b="1" dirty="0">
                        <a:solidFill>
                          <a:srgbClr val="002060"/>
                        </a:solidFill>
                        <a:latin typeface="Arial" panose="020B0604020202020204" pitchFamily="34" charset="0"/>
                        <a:cs typeface="Arial" panose="020B0604020202020204" pitchFamily="34" charset="0"/>
                      </a:endParaRPr>
                    </a:p>
                  </a:txBody>
                  <a:tcPr/>
                </a:tc>
                <a:tc>
                  <a:txBody>
                    <a:bodyPr/>
                    <a:lstStyle/>
                    <a:p>
                      <a:pPr algn="ctr" rtl="1"/>
                      <a:r>
                        <a:rPr lang="ar-SA" sz="1600" b="1" dirty="0" smtClean="0">
                          <a:solidFill>
                            <a:srgbClr val="002060"/>
                          </a:solidFill>
                          <a:latin typeface="Arial" panose="020B0604020202020204" pitchFamily="34" charset="0"/>
                          <a:cs typeface="Arial" panose="020B0604020202020204" pitchFamily="34" charset="0"/>
                        </a:rPr>
                        <a:t>لبعض السلع ذات القيمة للمجتمع</a:t>
                      </a:r>
                      <a:endParaRPr lang="ar-SA" sz="1600" b="1" dirty="0">
                        <a:solidFill>
                          <a:srgbClr val="002060"/>
                        </a:solidFill>
                        <a:latin typeface="Arial" panose="020B0604020202020204" pitchFamily="34" charset="0"/>
                        <a:cs typeface="Arial" panose="020B0604020202020204" pitchFamily="34" charset="0"/>
                      </a:endParaRPr>
                    </a:p>
                  </a:txBody>
                  <a:tcPr/>
                </a:tc>
                <a:tc>
                  <a:txBody>
                    <a:bodyPr/>
                    <a:lstStyle/>
                    <a:p>
                      <a:pPr algn="ctr" rtl="1"/>
                      <a:r>
                        <a:rPr lang="ar-SA" sz="1600" b="1" dirty="0" smtClean="0">
                          <a:solidFill>
                            <a:srgbClr val="002060"/>
                          </a:solidFill>
                          <a:latin typeface="Arial" panose="020B0604020202020204" pitchFamily="34" charset="0"/>
                          <a:cs typeface="Arial" panose="020B0604020202020204" pitchFamily="34" charset="0"/>
                        </a:rPr>
                        <a:t>في وقت معين</a:t>
                      </a:r>
                      <a:endParaRPr lang="ar-SA" sz="1600" b="1" dirty="0">
                        <a:solidFill>
                          <a:srgbClr val="002060"/>
                        </a:solidFill>
                        <a:latin typeface="Arial" panose="020B0604020202020204" pitchFamily="34" charset="0"/>
                        <a:cs typeface="Arial" panose="020B0604020202020204" pitchFamily="34" charset="0"/>
                      </a:endParaRPr>
                    </a:p>
                  </a:txBody>
                  <a:tcPr/>
                </a:tc>
                <a:tc>
                  <a:txBody>
                    <a:bodyPr/>
                    <a:lstStyle/>
                    <a:p>
                      <a:pPr algn="ctr" rtl="1"/>
                      <a:r>
                        <a:rPr lang="ar-SA" sz="1600" b="1" dirty="0" smtClean="0">
                          <a:solidFill>
                            <a:srgbClr val="002060"/>
                          </a:solidFill>
                          <a:latin typeface="Arial" panose="020B0604020202020204" pitchFamily="34" charset="0"/>
                          <a:cs typeface="Arial" panose="020B0604020202020204" pitchFamily="34" charset="0"/>
                        </a:rPr>
                        <a:t>منتظم</a:t>
                      </a:r>
                      <a:endParaRPr lang="ar-SA" sz="1600" b="1"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38494862"/>
                  </a:ext>
                </a:extLst>
              </a:tr>
              <a:tr h="370840">
                <a:tc>
                  <a:txBody>
                    <a:bodyPr/>
                    <a:lstStyle/>
                    <a:p>
                      <a:pPr marL="0" algn="ctr" defTabSz="457200" rtl="1" eaLnBrk="1" latinLnBrk="0" hangingPunct="1"/>
                      <a:r>
                        <a:rPr lang="ar-SA" sz="1800" b="1" kern="1200" dirty="0" smtClean="0">
                          <a:solidFill>
                            <a:srgbClr val="002060"/>
                          </a:solidFill>
                          <a:latin typeface="Arial" panose="020B0604020202020204" pitchFamily="34" charset="0"/>
                          <a:ea typeface="+mn-ea"/>
                          <a:cs typeface="Arial" panose="020B0604020202020204" pitchFamily="34" charset="0"/>
                        </a:rPr>
                        <a:t>المرونة</a:t>
                      </a:r>
                      <a:endParaRPr lang="ar-SA" sz="1800" b="1" kern="1200" dirty="0">
                        <a:solidFill>
                          <a:srgbClr val="002060"/>
                        </a:solidFill>
                        <a:latin typeface="Arial" panose="020B0604020202020204" pitchFamily="34" charset="0"/>
                        <a:ea typeface="+mn-ea"/>
                        <a:cs typeface="Arial" panose="020B0604020202020204" pitchFamily="34" charset="0"/>
                      </a:endParaRPr>
                    </a:p>
                  </a:txBody>
                  <a:tcPr>
                    <a:solidFill>
                      <a:schemeClr val="accent1">
                        <a:lumMod val="60000"/>
                        <a:lumOff val="40000"/>
                      </a:schemeClr>
                    </a:solidFill>
                  </a:tcPr>
                </a:tc>
                <a:tc>
                  <a:txBody>
                    <a:bodyPr/>
                    <a:lstStyle/>
                    <a:p>
                      <a:pPr algn="ctr" rtl="1"/>
                      <a:r>
                        <a:rPr lang="ar-SA" sz="1600" b="1" dirty="0" smtClean="0">
                          <a:solidFill>
                            <a:srgbClr val="002060"/>
                          </a:solidFill>
                          <a:latin typeface="Arial" panose="020B0604020202020204" pitchFamily="34" charset="0"/>
                          <a:cs typeface="Arial" panose="020B0604020202020204" pitchFamily="34" charset="0"/>
                        </a:rPr>
                        <a:t>موضوعة وفقا لنوعية العملاء</a:t>
                      </a:r>
                      <a:endParaRPr lang="ar-SA" sz="1600" b="1" dirty="0">
                        <a:solidFill>
                          <a:srgbClr val="002060"/>
                        </a:solidFill>
                        <a:latin typeface="Arial" panose="020B0604020202020204" pitchFamily="34" charset="0"/>
                        <a:cs typeface="Arial" panose="020B0604020202020204" pitchFamily="34" charset="0"/>
                      </a:endParaRPr>
                    </a:p>
                  </a:txBody>
                  <a:tcPr/>
                </a:tc>
                <a:tc>
                  <a:txBody>
                    <a:bodyPr/>
                    <a:lstStyle/>
                    <a:p>
                      <a:pPr algn="ctr" rtl="1"/>
                      <a:r>
                        <a:rPr lang="ar-SA" sz="1600" b="1" dirty="0" smtClean="0">
                          <a:solidFill>
                            <a:srgbClr val="002060"/>
                          </a:solidFill>
                          <a:latin typeface="Arial" panose="020B0604020202020204" pitchFamily="34" charset="0"/>
                          <a:cs typeface="Arial" panose="020B0604020202020204" pitchFamily="34" charset="0"/>
                        </a:rPr>
                        <a:t>موضوعة وفقا لنوعية العملاء</a:t>
                      </a:r>
                      <a:endParaRPr lang="ar-SA" sz="1600" b="1" dirty="0">
                        <a:solidFill>
                          <a:srgbClr val="002060"/>
                        </a:solidFill>
                        <a:latin typeface="Arial" panose="020B0604020202020204" pitchFamily="34" charset="0"/>
                        <a:cs typeface="Arial" panose="020B0604020202020204" pitchFamily="34" charset="0"/>
                      </a:endParaRPr>
                    </a:p>
                  </a:txBody>
                  <a:tcPr/>
                </a:tc>
                <a:tc>
                  <a:txBody>
                    <a:bodyPr/>
                    <a:lstStyle/>
                    <a:p>
                      <a:pPr algn="ctr" rtl="1"/>
                      <a:r>
                        <a:rPr lang="ar-SA" sz="1600" b="1" dirty="0" smtClean="0">
                          <a:solidFill>
                            <a:srgbClr val="002060"/>
                          </a:solidFill>
                          <a:latin typeface="Arial" panose="020B0604020202020204" pitchFamily="34" charset="0"/>
                          <a:cs typeface="Arial" panose="020B0604020202020204" pitchFamily="34" charset="0"/>
                        </a:rPr>
                        <a:t>خارج تحكم رجال التسويق</a:t>
                      </a:r>
                      <a:endParaRPr lang="ar-SA" sz="1600" b="1" dirty="0">
                        <a:solidFill>
                          <a:srgbClr val="002060"/>
                        </a:solidFill>
                        <a:latin typeface="Arial" panose="020B0604020202020204" pitchFamily="34" charset="0"/>
                        <a:cs typeface="Arial" panose="020B0604020202020204" pitchFamily="34" charset="0"/>
                      </a:endParaRPr>
                    </a:p>
                  </a:txBody>
                  <a:tcPr/>
                </a:tc>
                <a:tc gridSpan="2">
                  <a:txBody>
                    <a:bodyPr/>
                    <a:lstStyle/>
                    <a:p>
                      <a:pPr algn="ctr" rtl="1"/>
                      <a:r>
                        <a:rPr lang="ar-SA" sz="1600" b="1" dirty="0" smtClean="0">
                          <a:solidFill>
                            <a:srgbClr val="002060"/>
                          </a:solidFill>
                          <a:latin typeface="Arial" panose="020B0604020202020204" pitchFamily="34" charset="0"/>
                          <a:cs typeface="Arial" panose="020B0604020202020204" pitchFamily="34" charset="0"/>
                        </a:rPr>
                        <a:t>تعد وفقا لنوعية العملاء </a:t>
                      </a:r>
                      <a:endParaRPr lang="ar-SA" sz="1600" b="1" dirty="0">
                        <a:solidFill>
                          <a:srgbClr val="002060"/>
                        </a:solidFill>
                        <a:latin typeface="Arial" panose="020B0604020202020204" pitchFamily="34" charset="0"/>
                        <a:cs typeface="Arial" panose="020B0604020202020204" pitchFamily="34" charset="0"/>
                      </a:endParaRPr>
                    </a:p>
                  </a:txBody>
                  <a:tcPr/>
                </a:tc>
                <a:tc hMerge="1">
                  <a:txBody>
                    <a:bodyPr/>
                    <a:lstStyle/>
                    <a:p>
                      <a:pPr rtl="1"/>
                      <a:endParaRPr lang="ar-SA" sz="1400" dirty="0"/>
                    </a:p>
                  </a:txBody>
                  <a:tcPr/>
                </a:tc>
                <a:extLst>
                  <a:ext uri="{0D108BD9-81ED-4DB2-BD59-A6C34878D82A}">
                    <a16:rowId xmlns:a16="http://schemas.microsoft.com/office/drawing/2014/main" val="1275250201"/>
                  </a:ext>
                </a:extLst>
              </a:tr>
              <a:tr h="370840">
                <a:tc>
                  <a:txBody>
                    <a:bodyPr/>
                    <a:lstStyle/>
                    <a:p>
                      <a:pPr marL="0" algn="ctr" defTabSz="457200" rtl="1" eaLnBrk="1" latinLnBrk="0" hangingPunct="1"/>
                      <a:r>
                        <a:rPr lang="ar-SA" sz="1800" b="1" kern="1200" dirty="0" smtClean="0">
                          <a:solidFill>
                            <a:srgbClr val="002060"/>
                          </a:solidFill>
                          <a:latin typeface="Arial" panose="020B0604020202020204" pitchFamily="34" charset="0"/>
                          <a:ea typeface="+mn-ea"/>
                          <a:cs typeface="Arial" panose="020B0604020202020204" pitchFamily="34" charset="0"/>
                        </a:rPr>
                        <a:t>المعلومات المرتدة</a:t>
                      </a:r>
                      <a:endParaRPr lang="ar-SA" sz="1800" b="1" kern="1200" dirty="0">
                        <a:solidFill>
                          <a:srgbClr val="002060"/>
                        </a:solidFill>
                        <a:latin typeface="Arial" panose="020B0604020202020204" pitchFamily="34" charset="0"/>
                        <a:ea typeface="+mn-ea"/>
                        <a:cs typeface="Arial" panose="020B0604020202020204" pitchFamily="34" charset="0"/>
                      </a:endParaRPr>
                    </a:p>
                  </a:txBody>
                  <a:tcPr>
                    <a:solidFill>
                      <a:schemeClr val="accent1">
                        <a:lumMod val="60000"/>
                        <a:lumOff val="40000"/>
                      </a:schemeClr>
                    </a:solidFill>
                  </a:tcPr>
                </a:tc>
                <a:tc>
                  <a:txBody>
                    <a:bodyPr/>
                    <a:lstStyle/>
                    <a:p>
                      <a:pPr algn="ctr" rtl="1"/>
                      <a:r>
                        <a:rPr lang="ar-SA" sz="1600" b="1" dirty="0" smtClean="0">
                          <a:solidFill>
                            <a:srgbClr val="002060"/>
                          </a:solidFill>
                          <a:latin typeface="Arial" panose="020B0604020202020204" pitchFamily="34" charset="0"/>
                          <a:cs typeface="Arial" panose="020B0604020202020204" pitchFamily="34" charset="0"/>
                        </a:rPr>
                        <a:t>نعم</a:t>
                      </a:r>
                      <a:endParaRPr lang="ar-SA" sz="1600" b="1" dirty="0">
                        <a:solidFill>
                          <a:srgbClr val="002060"/>
                        </a:solidFill>
                        <a:latin typeface="Arial" panose="020B0604020202020204" pitchFamily="34" charset="0"/>
                        <a:cs typeface="Arial" panose="020B0604020202020204" pitchFamily="34" charset="0"/>
                      </a:endParaRPr>
                    </a:p>
                  </a:txBody>
                  <a:tcPr/>
                </a:tc>
                <a:tc>
                  <a:txBody>
                    <a:bodyPr/>
                    <a:lstStyle/>
                    <a:p>
                      <a:pPr algn="ctr" rtl="1"/>
                      <a:r>
                        <a:rPr lang="ar-SA" sz="1600" b="1" dirty="0" smtClean="0">
                          <a:solidFill>
                            <a:srgbClr val="002060"/>
                          </a:solidFill>
                          <a:latin typeface="Arial" panose="020B0604020202020204" pitchFamily="34" charset="0"/>
                          <a:cs typeface="Arial" panose="020B0604020202020204" pitchFamily="34" charset="0"/>
                        </a:rPr>
                        <a:t>لا </a:t>
                      </a:r>
                      <a:r>
                        <a:rPr lang="ar-SA" sz="1600" b="1" dirty="0" smtClean="0">
                          <a:solidFill>
                            <a:srgbClr val="002060"/>
                          </a:solidFill>
                          <a:latin typeface="Arial" panose="020B0604020202020204" pitchFamily="34" charset="0"/>
                          <a:cs typeface="Arial" panose="020B0604020202020204" pitchFamily="34" charset="0"/>
                        </a:rPr>
                        <a:t>يحدث </a:t>
                      </a:r>
                      <a:endParaRPr lang="ar-SA" sz="1600" b="1" dirty="0">
                        <a:solidFill>
                          <a:srgbClr val="002060"/>
                        </a:solidFill>
                        <a:latin typeface="Arial" panose="020B0604020202020204" pitchFamily="34" charset="0"/>
                        <a:cs typeface="Arial" panose="020B0604020202020204" pitchFamily="34" charset="0"/>
                      </a:endParaRPr>
                    </a:p>
                  </a:txBody>
                  <a:tcPr/>
                </a:tc>
                <a:tc>
                  <a:txBody>
                    <a:bodyPr/>
                    <a:lstStyle/>
                    <a:p>
                      <a:pPr algn="ctr" rtl="1"/>
                      <a:r>
                        <a:rPr lang="ar-SA" sz="1600" b="1" dirty="0" smtClean="0">
                          <a:solidFill>
                            <a:srgbClr val="002060"/>
                          </a:solidFill>
                          <a:latin typeface="Arial" panose="020B0604020202020204" pitchFamily="34" charset="0"/>
                          <a:cs typeface="Arial" panose="020B0604020202020204" pitchFamily="34" charset="0"/>
                        </a:rPr>
                        <a:t>لا يحدث</a:t>
                      </a:r>
                      <a:endParaRPr lang="ar-SA" sz="1600" b="1" dirty="0">
                        <a:solidFill>
                          <a:srgbClr val="002060"/>
                        </a:solidFill>
                        <a:latin typeface="Arial" panose="020B0604020202020204" pitchFamily="34" charset="0"/>
                        <a:cs typeface="Arial" panose="020B0604020202020204" pitchFamily="34" charset="0"/>
                      </a:endParaRPr>
                    </a:p>
                  </a:txBody>
                  <a:tcPr/>
                </a:tc>
                <a:tc>
                  <a:txBody>
                    <a:bodyPr/>
                    <a:lstStyle/>
                    <a:p>
                      <a:pPr algn="ctr" rtl="1"/>
                      <a:r>
                        <a:rPr lang="ar-SA" sz="1600" b="1" dirty="0" smtClean="0">
                          <a:solidFill>
                            <a:srgbClr val="002060"/>
                          </a:solidFill>
                          <a:latin typeface="Arial" panose="020B0604020202020204" pitchFamily="34" charset="0"/>
                          <a:cs typeface="Arial" panose="020B0604020202020204" pitchFamily="34" charset="0"/>
                        </a:rPr>
                        <a:t>لا يحدث</a:t>
                      </a:r>
                      <a:endParaRPr lang="ar-SA" sz="1600" b="1" dirty="0">
                        <a:solidFill>
                          <a:srgbClr val="002060"/>
                        </a:solidFill>
                        <a:latin typeface="Arial" panose="020B0604020202020204" pitchFamily="34" charset="0"/>
                        <a:cs typeface="Arial" panose="020B0604020202020204" pitchFamily="34" charset="0"/>
                      </a:endParaRPr>
                    </a:p>
                  </a:txBody>
                  <a:tcPr/>
                </a:tc>
                <a:tc>
                  <a:txBody>
                    <a:bodyPr/>
                    <a:lstStyle/>
                    <a:p>
                      <a:pPr algn="ctr" rtl="1"/>
                      <a:r>
                        <a:rPr lang="ar-SA" sz="1600" b="1" dirty="0" smtClean="0">
                          <a:solidFill>
                            <a:srgbClr val="002060"/>
                          </a:solidFill>
                          <a:latin typeface="Arial" panose="020B0604020202020204" pitchFamily="34" charset="0"/>
                          <a:cs typeface="Arial" panose="020B0604020202020204" pitchFamily="34" charset="0"/>
                        </a:rPr>
                        <a:t>نعم</a:t>
                      </a:r>
                      <a:endParaRPr lang="ar-SA" sz="1600" b="1"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36517594"/>
                  </a:ext>
                </a:extLst>
              </a:tr>
              <a:tr h="370840">
                <a:tc>
                  <a:txBody>
                    <a:bodyPr/>
                    <a:lstStyle/>
                    <a:p>
                      <a:pPr marL="0" algn="ctr" defTabSz="457200" rtl="1" eaLnBrk="1" latinLnBrk="0" hangingPunct="1"/>
                      <a:r>
                        <a:rPr lang="ar-SA" sz="1800" b="1" kern="1200" dirty="0" smtClean="0">
                          <a:solidFill>
                            <a:srgbClr val="002060"/>
                          </a:solidFill>
                          <a:latin typeface="Arial" panose="020B0604020202020204" pitchFamily="34" charset="0"/>
                          <a:ea typeface="+mn-ea"/>
                          <a:cs typeface="Arial" panose="020B0604020202020204" pitchFamily="34" charset="0"/>
                        </a:rPr>
                        <a:t>الرقابة على المحتويات</a:t>
                      </a:r>
                      <a:endParaRPr lang="ar-SA" sz="1800" b="1" kern="1200" dirty="0">
                        <a:solidFill>
                          <a:srgbClr val="002060"/>
                        </a:solidFill>
                        <a:latin typeface="Arial" panose="020B0604020202020204" pitchFamily="34" charset="0"/>
                        <a:ea typeface="+mn-ea"/>
                        <a:cs typeface="Arial" panose="020B0604020202020204" pitchFamily="34" charset="0"/>
                      </a:endParaRPr>
                    </a:p>
                  </a:txBody>
                  <a:tcPr>
                    <a:solidFill>
                      <a:schemeClr val="accent1">
                        <a:lumMod val="60000"/>
                        <a:lumOff val="40000"/>
                      </a:schemeClr>
                    </a:solidFill>
                  </a:tcPr>
                </a:tc>
                <a:tc>
                  <a:txBody>
                    <a:bodyPr/>
                    <a:lstStyle/>
                    <a:p>
                      <a:pPr algn="ctr" rtl="1"/>
                      <a:r>
                        <a:rPr lang="ar-SA" sz="1600" b="1" dirty="0" smtClean="0">
                          <a:solidFill>
                            <a:srgbClr val="002060"/>
                          </a:solidFill>
                          <a:latin typeface="Arial" panose="020B0604020202020204" pitchFamily="34" charset="0"/>
                          <a:cs typeface="Arial" panose="020B0604020202020204" pitchFamily="34" charset="0"/>
                        </a:rPr>
                        <a:t>نعم</a:t>
                      </a:r>
                      <a:endParaRPr lang="ar-SA" sz="1600" b="1" dirty="0">
                        <a:solidFill>
                          <a:srgbClr val="002060"/>
                        </a:solidFill>
                        <a:latin typeface="Arial" panose="020B0604020202020204" pitchFamily="34" charset="0"/>
                        <a:cs typeface="Arial" panose="020B0604020202020204" pitchFamily="34" charset="0"/>
                      </a:endParaRPr>
                    </a:p>
                  </a:txBody>
                  <a:tcPr/>
                </a:tc>
                <a:tc>
                  <a:txBody>
                    <a:bodyPr/>
                    <a:lstStyle/>
                    <a:p>
                      <a:pPr algn="ctr" rtl="1"/>
                      <a:r>
                        <a:rPr lang="ar-SA" sz="1600" b="1" dirty="0" smtClean="0">
                          <a:solidFill>
                            <a:srgbClr val="002060"/>
                          </a:solidFill>
                          <a:latin typeface="Arial" panose="020B0604020202020204" pitchFamily="34" charset="0"/>
                          <a:cs typeface="Arial" panose="020B0604020202020204" pitchFamily="34" charset="0"/>
                        </a:rPr>
                        <a:t>نعم</a:t>
                      </a:r>
                      <a:endParaRPr lang="ar-SA" sz="1600" b="1" dirty="0">
                        <a:solidFill>
                          <a:srgbClr val="002060"/>
                        </a:solidFill>
                        <a:latin typeface="Arial" panose="020B0604020202020204" pitchFamily="34" charset="0"/>
                        <a:cs typeface="Arial" panose="020B0604020202020204" pitchFamily="34" charset="0"/>
                      </a:endParaRPr>
                    </a:p>
                  </a:txBody>
                  <a:tcPr/>
                </a:tc>
                <a:tc>
                  <a:txBody>
                    <a:bodyPr/>
                    <a:lstStyle/>
                    <a:p>
                      <a:pPr algn="ctr" rtl="1"/>
                      <a:r>
                        <a:rPr lang="ar-SA" sz="1600" b="1" dirty="0" smtClean="0">
                          <a:solidFill>
                            <a:srgbClr val="002060"/>
                          </a:solidFill>
                          <a:latin typeface="Arial" panose="020B0604020202020204" pitchFamily="34" charset="0"/>
                          <a:cs typeface="Arial" panose="020B0604020202020204" pitchFamily="34" charset="0"/>
                        </a:rPr>
                        <a:t>لا يحدث</a:t>
                      </a:r>
                      <a:endParaRPr lang="ar-SA" sz="1600" b="1" dirty="0">
                        <a:solidFill>
                          <a:srgbClr val="002060"/>
                        </a:solidFill>
                        <a:latin typeface="Arial" panose="020B0604020202020204" pitchFamily="34" charset="0"/>
                        <a:cs typeface="Arial" panose="020B0604020202020204" pitchFamily="34" charset="0"/>
                      </a:endParaRPr>
                    </a:p>
                  </a:txBody>
                  <a:tcPr/>
                </a:tc>
                <a:tc>
                  <a:txBody>
                    <a:bodyPr/>
                    <a:lstStyle/>
                    <a:p>
                      <a:pPr algn="ctr" rtl="1"/>
                      <a:r>
                        <a:rPr lang="ar-SA" sz="1600" b="1" dirty="0" smtClean="0">
                          <a:solidFill>
                            <a:srgbClr val="002060"/>
                          </a:solidFill>
                          <a:latin typeface="Arial" panose="020B0604020202020204" pitchFamily="34" charset="0"/>
                          <a:cs typeface="Arial" panose="020B0604020202020204" pitchFamily="34" charset="0"/>
                        </a:rPr>
                        <a:t>نعم</a:t>
                      </a:r>
                      <a:endParaRPr lang="ar-SA" sz="1600" b="1" dirty="0">
                        <a:solidFill>
                          <a:srgbClr val="002060"/>
                        </a:solidFill>
                        <a:latin typeface="Arial" panose="020B0604020202020204" pitchFamily="34" charset="0"/>
                        <a:cs typeface="Arial" panose="020B0604020202020204" pitchFamily="34" charset="0"/>
                      </a:endParaRPr>
                    </a:p>
                  </a:txBody>
                  <a:tcPr/>
                </a:tc>
                <a:tc>
                  <a:txBody>
                    <a:bodyPr/>
                    <a:lstStyle/>
                    <a:p>
                      <a:pPr algn="ctr" rtl="1"/>
                      <a:r>
                        <a:rPr lang="ar-SA" sz="1600" b="1" dirty="0" smtClean="0">
                          <a:solidFill>
                            <a:srgbClr val="002060"/>
                          </a:solidFill>
                          <a:latin typeface="Arial" panose="020B0604020202020204" pitchFamily="34" charset="0"/>
                          <a:cs typeface="Arial" panose="020B0604020202020204" pitchFamily="34" charset="0"/>
                        </a:rPr>
                        <a:t>نعم</a:t>
                      </a:r>
                      <a:endParaRPr lang="ar-SA" sz="1600" b="1"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77159224"/>
                  </a:ext>
                </a:extLst>
              </a:tr>
              <a:tr h="370840">
                <a:tc>
                  <a:txBody>
                    <a:bodyPr/>
                    <a:lstStyle/>
                    <a:p>
                      <a:pPr marL="0" algn="ctr" defTabSz="457200" rtl="1" eaLnBrk="1" latinLnBrk="0" hangingPunct="1"/>
                      <a:r>
                        <a:rPr lang="ar-SA" sz="1800" b="1" kern="1200" dirty="0" smtClean="0">
                          <a:solidFill>
                            <a:srgbClr val="002060"/>
                          </a:solidFill>
                          <a:latin typeface="Arial" panose="020B0604020202020204" pitchFamily="34" charset="0"/>
                          <a:ea typeface="+mn-ea"/>
                          <a:cs typeface="Arial" panose="020B0604020202020204" pitchFamily="34" charset="0"/>
                        </a:rPr>
                        <a:t>التكلفة للشخص</a:t>
                      </a:r>
                      <a:endParaRPr lang="ar-SA" sz="1800" b="1" kern="1200" dirty="0">
                        <a:solidFill>
                          <a:srgbClr val="002060"/>
                        </a:solidFill>
                        <a:latin typeface="Arial" panose="020B0604020202020204" pitchFamily="34" charset="0"/>
                        <a:ea typeface="+mn-ea"/>
                        <a:cs typeface="Arial" panose="020B0604020202020204" pitchFamily="34" charset="0"/>
                      </a:endParaRPr>
                    </a:p>
                  </a:txBody>
                  <a:tcPr>
                    <a:solidFill>
                      <a:schemeClr val="accent1">
                        <a:lumMod val="60000"/>
                        <a:lumOff val="40000"/>
                      </a:schemeClr>
                    </a:solidFill>
                  </a:tcPr>
                </a:tc>
                <a:tc>
                  <a:txBody>
                    <a:bodyPr/>
                    <a:lstStyle/>
                    <a:p>
                      <a:pPr algn="ctr" rtl="1"/>
                      <a:r>
                        <a:rPr lang="ar-SA" sz="1600" b="1" dirty="0" smtClean="0">
                          <a:solidFill>
                            <a:srgbClr val="002060"/>
                          </a:solidFill>
                          <a:latin typeface="Arial" panose="020B0604020202020204" pitchFamily="34" charset="0"/>
                          <a:cs typeface="Arial" panose="020B0604020202020204" pitchFamily="34" charset="0"/>
                        </a:rPr>
                        <a:t>عالية</a:t>
                      </a:r>
                      <a:endParaRPr lang="ar-SA" sz="1600" b="1" dirty="0">
                        <a:solidFill>
                          <a:srgbClr val="002060"/>
                        </a:solidFill>
                        <a:latin typeface="Arial" panose="020B0604020202020204" pitchFamily="34" charset="0"/>
                        <a:cs typeface="Arial" panose="020B0604020202020204" pitchFamily="34" charset="0"/>
                      </a:endParaRPr>
                    </a:p>
                  </a:txBody>
                  <a:tcPr/>
                </a:tc>
                <a:tc>
                  <a:txBody>
                    <a:bodyPr/>
                    <a:lstStyle/>
                    <a:p>
                      <a:pPr algn="ctr" rtl="1"/>
                      <a:r>
                        <a:rPr lang="ar-SA" sz="1600" b="1" dirty="0" smtClean="0">
                          <a:solidFill>
                            <a:srgbClr val="002060"/>
                          </a:solidFill>
                          <a:latin typeface="Arial" panose="020B0604020202020204" pitchFamily="34" charset="0"/>
                          <a:cs typeface="Arial" panose="020B0604020202020204" pitchFamily="34" charset="0"/>
                        </a:rPr>
                        <a:t>منخفضة</a:t>
                      </a:r>
                      <a:endParaRPr lang="ar-SA" sz="1600" b="1" dirty="0">
                        <a:solidFill>
                          <a:srgbClr val="002060"/>
                        </a:solidFill>
                        <a:latin typeface="Arial" panose="020B0604020202020204" pitchFamily="34" charset="0"/>
                        <a:cs typeface="Arial" panose="020B0604020202020204" pitchFamily="34" charset="0"/>
                      </a:endParaRPr>
                    </a:p>
                  </a:txBody>
                  <a:tcPr/>
                </a:tc>
                <a:tc>
                  <a:txBody>
                    <a:bodyPr/>
                    <a:lstStyle/>
                    <a:p>
                      <a:pPr algn="ctr" rtl="1"/>
                      <a:r>
                        <a:rPr lang="ar-SA" sz="1600" b="1" dirty="0" smtClean="0">
                          <a:solidFill>
                            <a:srgbClr val="002060"/>
                          </a:solidFill>
                          <a:latin typeface="Arial" panose="020B0604020202020204" pitchFamily="34" charset="0"/>
                          <a:cs typeface="Arial" panose="020B0604020202020204" pitchFamily="34" charset="0"/>
                        </a:rPr>
                        <a:t>لا تكلفة</a:t>
                      </a:r>
                      <a:endParaRPr lang="ar-SA" sz="1600" b="1" dirty="0">
                        <a:solidFill>
                          <a:srgbClr val="002060"/>
                        </a:solidFill>
                        <a:latin typeface="Arial" panose="020B0604020202020204" pitchFamily="34" charset="0"/>
                        <a:cs typeface="Arial" panose="020B0604020202020204" pitchFamily="34" charset="0"/>
                      </a:endParaRPr>
                    </a:p>
                  </a:txBody>
                  <a:tcPr/>
                </a:tc>
                <a:tc gridSpan="2">
                  <a:txBody>
                    <a:bodyPr/>
                    <a:lstStyle/>
                    <a:p>
                      <a:pPr algn="ctr" rtl="1"/>
                      <a:r>
                        <a:rPr lang="ar-SA" sz="1600" b="1" dirty="0" smtClean="0">
                          <a:solidFill>
                            <a:srgbClr val="002060"/>
                          </a:solidFill>
                          <a:latin typeface="Arial" panose="020B0604020202020204" pitchFamily="34" charset="0"/>
                          <a:cs typeface="Arial" panose="020B0604020202020204" pitchFamily="34" charset="0"/>
                        </a:rPr>
                        <a:t>لا تكلفة تختلف وفقا لنوعية العملاء</a:t>
                      </a:r>
                      <a:endParaRPr lang="ar-SA" sz="1600" b="1" dirty="0">
                        <a:solidFill>
                          <a:srgbClr val="002060"/>
                        </a:solidFill>
                        <a:latin typeface="Arial" panose="020B0604020202020204" pitchFamily="34" charset="0"/>
                        <a:cs typeface="Arial" panose="020B0604020202020204" pitchFamily="34" charset="0"/>
                      </a:endParaRPr>
                    </a:p>
                  </a:txBody>
                  <a:tcPr/>
                </a:tc>
                <a:tc hMerge="1">
                  <a:txBody>
                    <a:bodyPr/>
                    <a:lstStyle/>
                    <a:p>
                      <a:pPr algn="ctr" rtl="1"/>
                      <a:endParaRPr lang="ar-SA" sz="1400" dirty="0">
                        <a:solidFill>
                          <a:srgbClr val="002060"/>
                        </a:solidFill>
                      </a:endParaRPr>
                    </a:p>
                  </a:txBody>
                  <a:tcPr/>
                </a:tc>
                <a:extLst>
                  <a:ext uri="{0D108BD9-81ED-4DB2-BD59-A6C34878D82A}">
                    <a16:rowId xmlns:a16="http://schemas.microsoft.com/office/drawing/2014/main" val="2858558938"/>
                  </a:ext>
                </a:extLst>
              </a:tr>
            </a:tbl>
          </a:graphicData>
        </a:graphic>
      </p:graphicFrame>
    </p:spTree>
    <p:extLst>
      <p:ext uri="{BB962C8B-B14F-4D97-AF65-F5344CB8AC3E}">
        <p14:creationId xmlns:p14="http://schemas.microsoft.com/office/powerpoint/2010/main" val="15180249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Text Box 8"/>
          <p:cNvSpPr txBox="1">
            <a:spLocks noChangeArrowheads="1"/>
          </p:cNvSpPr>
          <p:nvPr/>
        </p:nvSpPr>
        <p:spPr bwMode="auto">
          <a:xfrm>
            <a:off x="552939" y="2663008"/>
            <a:ext cx="8072437" cy="1200150"/>
          </a:xfrm>
          <a:prstGeom prst="rect">
            <a:avLst/>
          </a:prstGeom>
          <a:noFill/>
          <a:ln w="9525">
            <a:noFill/>
            <a:miter lim="800000"/>
            <a:headEnd/>
            <a:tailEnd/>
          </a:ln>
          <a:effectLst/>
        </p:spPr>
        <p:txBody>
          <a:bodyPr>
            <a:spAutoFit/>
          </a:bodyPr>
          <a:lstStyle/>
          <a:p>
            <a:pPr algn="ctr">
              <a:defRPr/>
            </a:pPr>
            <a:r>
              <a:rPr lang="ar-SA" sz="7200" dirty="0">
                <a:solidFill>
                  <a:srgbClr val="002060"/>
                </a:solidFill>
                <a:effectLst>
                  <a:outerShdw blurRad="38100" dist="38100" dir="2700000" algn="tl">
                    <a:srgbClr val="808080"/>
                  </a:outerShdw>
                </a:effectLst>
                <a:cs typeface="PT Bold Heading" pitchFamily="2" charset="-78"/>
              </a:rPr>
              <a:t>الإعلان</a:t>
            </a:r>
          </a:p>
        </p:txBody>
      </p:sp>
    </p:spTree>
    <p:extLst>
      <p:ext uri="{BB962C8B-B14F-4D97-AF65-F5344CB8AC3E}">
        <p14:creationId xmlns:p14="http://schemas.microsoft.com/office/powerpoint/2010/main" val="221853331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 y="260350"/>
            <a:ext cx="3400425" cy="648176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7888" y="258150"/>
            <a:ext cx="4762500" cy="302418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7888" y="3282338"/>
            <a:ext cx="4762500" cy="336232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551699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93646"/>
            <a:ext cx="8596668" cy="574664"/>
          </a:xfrm>
        </p:spPr>
        <p:txBody>
          <a:bodyPr>
            <a:noAutofit/>
          </a:bodyPr>
          <a:lstStyle/>
          <a:p>
            <a:pPr algn="ctr"/>
            <a:r>
              <a:rPr lang="ar-SA" sz="2800" dirty="0">
                <a:solidFill>
                  <a:srgbClr val="0070C0"/>
                </a:solidFill>
                <a:effectLst>
                  <a:outerShdw blurRad="38100" dist="38100" dir="2700000" algn="tl">
                    <a:srgbClr val="808080"/>
                  </a:outerShdw>
                </a:effectLst>
                <a:cs typeface="PT Bold Heading" pitchFamily="2" charset="-78"/>
              </a:rPr>
              <a:t>مكونات البرنامج التسويقي</a:t>
            </a:r>
            <a:br>
              <a:rPr lang="ar-SA" sz="2800" dirty="0">
                <a:solidFill>
                  <a:srgbClr val="0070C0"/>
                </a:solidFill>
                <a:effectLst>
                  <a:outerShdw blurRad="38100" dist="38100" dir="2700000" algn="tl">
                    <a:srgbClr val="808080"/>
                  </a:outerShdw>
                </a:effectLst>
                <a:cs typeface="PT Bold Heading" pitchFamily="2" charset="-78"/>
              </a:rPr>
            </a:br>
            <a:endParaRPr lang="ar-SA" sz="2800" dirty="0">
              <a:solidFill>
                <a:srgbClr val="0070C0"/>
              </a:solidFill>
            </a:endParaRPr>
          </a:p>
        </p:txBody>
      </p:sp>
      <p:grpSp>
        <p:nvGrpSpPr>
          <p:cNvPr id="4" name="مجموعة 59"/>
          <p:cNvGrpSpPr>
            <a:grpSpLocks/>
          </p:cNvGrpSpPr>
          <p:nvPr/>
        </p:nvGrpSpPr>
        <p:grpSpPr bwMode="auto">
          <a:xfrm>
            <a:off x="1359343" y="1512004"/>
            <a:ext cx="7232650" cy="4984015"/>
            <a:chOff x="1027113" y="1424723"/>
            <a:chExt cx="7232650" cy="4984015"/>
          </a:xfrm>
        </p:grpSpPr>
        <p:sp>
          <p:nvSpPr>
            <p:cNvPr id="5" name="Text Box 8"/>
            <p:cNvSpPr txBox="1">
              <a:spLocks noChangeArrowheads="1"/>
            </p:cNvSpPr>
            <p:nvPr/>
          </p:nvSpPr>
          <p:spPr bwMode="auto">
            <a:xfrm>
              <a:off x="3649662" y="1424723"/>
              <a:ext cx="2066925" cy="307975"/>
            </a:xfrm>
            <a:prstGeom prst="rect">
              <a:avLst/>
            </a:prstGeom>
            <a:solidFill>
              <a:schemeClr val="accent1">
                <a:lumMod val="40000"/>
                <a:lumOff val="60000"/>
              </a:schemeClr>
            </a:solidFill>
            <a:ln w="44450">
              <a:solidFill>
                <a:schemeClr val="tx1"/>
              </a:solidFill>
              <a:miter lim="800000"/>
              <a:headEnd/>
              <a:tailEnd/>
            </a:ln>
            <a:effectLst/>
          </p:spPr>
          <p:txBody>
            <a:bodyPr>
              <a:spAutoFit/>
            </a:bodyPr>
            <a:lstStyle>
              <a:defPPr>
                <a:defRPr lang="ar-SA"/>
              </a:defPPr>
              <a:lvl1pPr>
                <a:defRPr sz="1400">
                  <a:solidFill>
                    <a:schemeClr val="accent2">
                      <a:lumMod val="50000"/>
                    </a:schemeClr>
                  </a:solidFill>
                  <a:effectLst>
                    <a:outerShdw blurRad="38100" dist="38100" dir="2700000" algn="tl">
                      <a:srgbClr val="808080"/>
                    </a:outerShdw>
                  </a:effectLst>
                  <a:cs typeface="PT Bold Heading" pitchFamily="2" charset="-7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ar-SA" dirty="0"/>
                <a:t> تجزئة السوق</a:t>
              </a:r>
              <a:endParaRPr lang="en-US" dirty="0"/>
            </a:p>
          </p:txBody>
        </p:sp>
        <p:sp>
          <p:nvSpPr>
            <p:cNvPr id="6" name="Text Box 8"/>
            <p:cNvSpPr txBox="1">
              <a:spLocks noChangeArrowheads="1"/>
            </p:cNvSpPr>
            <p:nvPr/>
          </p:nvSpPr>
          <p:spPr bwMode="auto">
            <a:xfrm>
              <a:off x="3616810" y="2208392"/>
              <a:ext cx="2066925" cy="307975"/>
            </a:xfrm>
            <a:prstGeom prst="rect">
              <a:avLst/>
            </a:prstGeom>
            <a:solidFill>
              <a:schemeClr val="accent1">
                <a:lumMod val="40000"/>
                <a:lumOff val="60000"/>
              </a:schemeClr>
            </a:solidFill>
            <a:ln w="44450">
              <a:solidFill>
                <a:schemeClr val="tx1"/>
              </a:solidFill>
              <a:miter lim="800000"/>
              <a:headEnd/>
              <a:tailEnd/>
            </a:ln>
            <a:effectLst/>
          </p:spPr>
          <p:txBody>
            <a:bodyPr>
              <a:spAutoFit/>
            </a:bodyPr>
            <a:lstStyle/>
            <a:p>
              <a:pPr algn="ctr">
                <a:defRPr/>
              </a:pPr>
              <a:r>
                <a:rPr lang="ar-SA" sz="1400" dirty="0">
                  <a:solidFill>
                    <a:schemeClr val="accent2">
                      <a:lumMod val="50000"/>
                    </a:schemeClr>
                  </a:solidFill>
                  <a:effectLst>
                    <a:outerShdw blurRad="38100" dist="38100" dir="2700000" algn="tl">
                      <a:srgbClr val="808080"/>
                    </a:outerShdw>
                  </a:effectLst>
                  <a:cs typeface="PT Bold Heading" pitchFamily="2" charset="-78"/>
                </a:rPr>
                <a:t>تحديد القطاعات المستهدفة</a:t>
              </a:r>
              <a:endParaRPr lang="en-US" sz="1400" dirty="0">
                <a:solidFill>
                  <a:schemeClr val="accent2">
                    <a:lumMod val="50000"/>
                  </a:schemeClr>
                </a:solidFill>
                <a:effectLst>
                  <a:outerShdw blurRad="38100" dist="38100" dir="2700000" algn="tl">
                    <a:srgbClr val="808080"/>
                  </a:outerShdw>
                </a:effectLst>
                <a:cs typeface="PT Bold Heading" pitchFamily="2" charset="-78"/>
              </a:endParaRPr>
            </a:p>
          </p:txBody>
        </p:sp>
        <p:sp>
          <p:nvSpPr>
            <p:cNvPr id="7" name="Text Box 8"/>
            <p:cNvSpPr txBox="1">
              <a:spLocks noChangeArrowheads="1"/>
            </p:cNvSpPr>
            <p:nvPr/>
          </p:nvSpPr>
          <p:spPr bwMode="auto">
            <a:xfrm>
              <a:off x="3643313" y="3000375"/>
              <a:ext cx="2066925" cy="307975"/>
            </a:xfrm>
            <a:prstGeom prst="rect">
              <a:avLst/>
            </a:prstGeom>
            <a:solidFill>
              <a:schemeClr val="accent1">
                <a:lumMod val="40000"/>
                <a:lumOff val="60000"/>
              </a:schemeClr>
            </a:solidFill>
            <a:ln w="44450">
              <a:solidFill>
                <a:schemeClr val="tx1"/>
              </a:solidFill>
              <a:miter lim="800000"/>
              <a:headEnd/>
              <a:tailEnd/>
            </a:ln>
            <a:effectLst/>
          </p:spPr>
          <p:txBody>
            <a:bodyPr>
              <a:spAutoFit/>
            </a:bodyPr>
            <a:lstStyle/>
            <a:p>
              <a:pPr algn="ctr">
                <a:defRPr/>
              </a:pPr>
              <a:r>
                <a:rPr lang="ar-SA" sz="1400" dirty="0">
                  <a:solidFill>
                    <a:schemeClr val="accent2">
                      <a:lumMod val="50000"/>
                    </a:schemeClr>
                  </a:solidFill>
                  <a:effectLst>
                    <a:outerShdw blurRad="38100" dist="38100" dir="2700000" algn="tl">
                      <a:srgbClr val="808080"/>
                    </a:outerShdw>
                  </a:effectLst>
                  <a:cs typeface="PT Bold Heading" pitchFamily="2" charset="-78"/>
                </a:rPr>
                <a:t>دراسة سلوك المستهلك</a:t>
              </a:r>
              <a:endParaRPr lang="en-US" sz="1400" dirty="0">
                <a:solidFill>
                  <a:schemeClr val="accent2">
                    <a:lumMod val="50000"/>
                  </a:schemeClr>
                </a:solidFill>
                <a:effectLst>
                  <a:outerShdw blurRad="38100" dist="38100" dir="2700000" algn="tl">
                    <a:srgbClr val="808080"/>
                  </a:outerShdw>
                </a:effectLst>
                <a:cs typeface="PT Bold Heading" pitchFamily="2" charset="-78"/>
              </a:endParaRPr>
            </a:p>
          </p:txBody>
        </p:sp>
        <p:sp>
          <p:nvSpPr>
            <p:cNvPr id="8" name="Text Box 8"/>
            <p:cNvSpPr txBox="1">
              <a:spLocks noChangeArrowheads="1"/>
            </p:cNvSpPr>
            <p:nvPr/>
          </p:nvSpPr>
          <p:spPr bwMode="auto">
            <a:xfrm>
              <a:off x="3643313" y="3857625"/>
              <a:ext cx="2066925" cy="307975"/>
            </a:xfrm>
            <a:prstGeom prst="rect">
              <a:avLst/>
            </a:prstGeom>
            <a:solidFill>
              <a:schemeClr val="accent1">
                <a:lumMod val="40000"/>
                <a:lumOff val="60000"/>
              </a:schemeClr>
            </a:solidFill>
            <a:ln w="44450">
              <a:solidFill>
                <a:schemeClr val="tx1"/>
              </a:solidFill>
              <a:miter lim="800000"/>
              <a:headEnd/>
              <a:tailEnd/>
            </a:ln>
            <a:effectLst/>
          </p:spPr>
          <p:txBody>
            <a:bodyPr>
              <a:spAutoFit/>
            </a:bodyPr>
            <a:lstStyle/>
            <a:p>
              <a:pPr algn="ctr">
                <a:defRPr/>
              </a:pPr>
              <a:r>
                <a:rPr lang="ar-SA" sz="1400" dirty="0">
                  <a:solidFill>
                    <a:schemeClr val="accent2">
                      <a:lumMod val="50000"/>
                    </a:schemeClr>
                  </a:solidFill>
                  <a:effectLst>
                    <a:outerShdw blurRad="38100" dist="38100" dir="2700000" algn="tl">
                      <a:srgbClr val="808080"/>
                    </a:outerShdw>
                  </a:effectLst>
                  <a:cs typeface="PT Bold Heading" pitchFamily="2" charset="-78"/>
                </a:rPr>
                <a:t> تحديد الوضع التنافسي</a:t>
              </a:r>
              <a:endParaRPr lang="en-US" sz="1400" dirty="0">
                <a:solidFill>
                  <a:schemeClr val="accent2">
                    <a:lumMod val="50000"/>
                  </a:schemeClr>
                </a:solidFill>
                <a:effectLst>
                  <a:outerShdw blurRad="38100" dist="38100" dir="2700000" algn="tl">
                    <a:srgbClr val="808080"/>
                  </a:outerShdw>
                </a:effectLst>
                <a:cs typeface="PT Bold Heading" pitchFamily="2" charset="-78"/>
              </a:endParaRPr>
            </a:p>
          </p:txBody>
        </p:sp>
        <p:sp>
          <p:nvSpPr>
            <p:cNvPr id="9" name="Text Box 8"/>
            <p:cNvSpPr txBox="1">
              <a:spLocks noChangeArrowheads="1"/>
            </p:cNvSpPr>
            <p:nvPr/>
          </p:nvSpPr>
          <p:spPr bwMode="auto">
            <a:xfrm>
              <a:off x="2654300" y="4572000"/>
              <a:ext cx="4068763" cy="1836738"/>
            </a:xfrm>
            <a:prstGeom prst="rect">
              <a:avLst/>
            </a:prstGeom>
            <a:solidFill>
              <a:schemeClr val="accent1">
                <a:lumMod val="40000"/>
                <a:lumOff val="60000"/>
              </a:schemeClr>
            </a:solidFill>
            <a:ln w="44450">
              <a:solidFill>
                <a:schemeClr val="tx1"/>
              </a:solidFill>
              <a:miter lim="800000"/>
              <a:headEnd/>
              <a:tailEnd/>
            </a:ln>
            <a:effectLst/>
          </p:spPr>
          <p:txBody>
            <a:bodyPr>
              <a:spAutoFit/>
            </a:bodyPr>
            <a:lstStyle/>
            <a:p>
              <a:pPr>
                <a:defRPr/>
              </a:pPr>
              <a:endParaRPr lang="ar-SA" dirty="0">
                <a:solidFill>
                  <a:srgbClr val="C00000"/>
                </a:solidFill>
                <a:effectLst>
                  <a:outerShdw blurRad="38100" dist="38100" dir="2700000" algn="tl">
                    <a:srgbClr val="808080"/>
                  </a:outerShdw>
                </a:effectLst>
                <a:cs typeface="PT Bold Heading" pitchFamily="2" charset="-78"/>
              </a:endParaRPr>
            </a:p>
            <a:p>
              <a:pPr>
                <a:defRPr/>
              </a:pPr>
              <a:endParaRPr lang="ar-SA" dirty="0">
                <a:solidFill>
                  <a:srgbClr val="C00000"/>
                </a:solidFill>
                <a:effectLst>
                  <a:outerShdw blurRad="38100" dist="38100" dir="2700000" algn="tl">
                    <a:srgbClr val="808080"/>
                  </a:outerShdw>
                </a:effectLst>
                <a:cs typeface="PT Bold Heading" pitchFamily="2" charset="-78"/>
              </a:endParaRPr>
            </a:p>
            <a:p>
              <a:pPr>
                <a:defRPr/>
              </a:pPr>
              <a:endParaRPr lang="ar-SA" dirty="0">
                <a:solidFill>
                  <a:srgbClr val="C00000"/>
                </a:solidFill>
                <a:effectLst>
                  <a:outerShdw blurRad="38100" dist="38100" dir="2700000" algn="tl">
                    <a:srgbClr val="808080"/>
                  </a:outerShdw>
                </a:effectLst>
                <a:cs typeface="PT Bold Heading" pitchFamily="2" charset="-78"/>
              </a:endParaRPr>
            </a:p>
            <a:p>
              <a:pPr>
                <a:defRPr/>
              </a:pPr>
              <a:endParaRPr lang="ar-SA" dirty="0">
                <a:solidFill>
                  <a:srgbClr val="C00000"/>
                </a:solidFill>
                <a:effectLst>
                  <a:outerShdw blurRad="38100" dist="38100" dir="2700000" algn="tl">
                    <a:srgbClr val="808080"/>
                  </a:outerShdw>
                </a:effectLst>
                <a:cs typeface="PT Bold Heading" pitchFamily="2" charset="-78"/>
              </a:endParaRPr>
            </a:p>
            <a:p>
              <a:pPr>
                <a:defRPr/>
              </a:pPr>
              <a:endParaRPr lang="ar-SA" dirty="0">
                <a:solidFill>
                  <a:srgbClr val="C00000"/>
                </a:solidFill>
                <a:effectLst>
                  <a:outerShdw blurRad="38100" dist="38100" dir="2700000" algn="tl">
                    <a:srgbClr val="808080"/>
                  </a:outerShdw>
                </a:effectLst>
                <a:cs typeface="PT Bold Heading" pitchFamily="2" charset="-78"/>
              </a:endParaRPr>
            </a:p>
            <a:p>
              <a:pPr>
                <a:defRPr/>
              </a:pPr>
              <a:endParaRPr lang="ar-SA" dirty="0">
                <a:solidFill>
                  <a:srgbClr val="C00000"/>
                </a:solidFill>
                <a:effectLst>
                  <a:outerShdw blurRad="38100" dist="38100" dir="2700000" algn="tl">
                    <a:srgbClr val="808080"/>
                  </a:outerShdw>
                </a:effectLst>
                <a:cs typeface="PT Bold Heading" pitchFamily="2" charset="-78"/>
              </a:endParaRPr>
            </a:p>
            <a:p>
              <a:pPr>
                <a:defRPr/>
              </a:pPr>
              <a:endParaRPr lang="ar-SA" dirty="0">
                <a:solidFill>
                  <a:srgbClr val="C00000"/>
                </a:solidFill>
                <a:effectLst>
                  <a:outerShdw blurRad="38100" dist="38100" dir="2700000" algn="tl">
                    <a:srgbClr val="808080"/>
                  </a:outerShdw>
                </a:effectLst>
                <a:cs typeface="PT Bold Heading" pitchFamily="2" charset="-78"/>
              </a:endParaRPr>
            </a:p>
            <a:p>
              <a:pPr>
                <a:defRPr/>
              </a:pPr>
              <a:endParaRPr lang="ar-SA" dirty="0">
                <a:solidFill>
                  <a:srgbClr val="C00000"/>
                </a:solidFill>
                <a:effectLst>
                  <a:outerShdw blurRad="38100" dist="38100" dir="2700000" algn="tl">
                    <a:srgbClr val="808080"/>
                  </a:outerShdw>
                </a:effectLst>
                <a:cs typeface="PT Bold Heading" pitchFamily="2" charset="-78"/>
              </a:endParaRPr>
            </a:p>
            <a:p>
              <a:pPr>
                <a:defRPr/>
              </a:pPr>
              <a:endParaRPr lang="ar-SA" dirty="0">
                <a:solidFill>
                  <a:srgbClr val="C00000"/>
                </a:solidFill>
                <a:effectLst>
                  <a:outerShdw blurRad="38100" dist="38100" dir="2700000" algn="tl">
                    <a:srgbClr val="808080"/>
                  </a:outerShdw>
                </a:effectLst>
                <a:cs typeface="PT Bold Heading" pitchFamily="2" charset="-78"/>
              </a:endParaRPr>
            </a:p>
            <a:p>
              <a:pPr>
                <a:defRPr/>
              </a:pPr>
              <a:endParaRPr lang="ar-SA" dirty="0">
                <a:solidFill>
                  <a:srgbClr val="C00000"/>
                </a:solidFill>
                <a:effectLst>
                  <a:outerShdw blurRad="38100" dist="38100" dir="2700000" algn="tl">
                    <a:srgbClr val="808080"/>
                  </a:outerShdw>
                </a:effectLst>
                <a:cs typeface="PT Bold Heading" pitchFamily="2" charset="-78"/>
              </a:endParaRPr>
            </a:p>
            <a:p>
              <a:pPr>
                <a:defRPr/>
              </a:pPr>
              <a:endParaRPr lang="ar-SA" dirty="0">
                <a:solidFill>
                  <a:srgbClr val="C00000"/>
                </a:solidFill>
                <a:effectLst>
                  <a:outerShdw blurRad="38100" dist="38100" dir="2700000" algn="tl">
                    <a:srgbClr val="808080"/>
                  </a:outerShdw>
                </a:effectLst>
                <a:cs typeface="PT Bold Heading" pitchFamily="2" charset="-78"/>
              </a:endParaRPr>
            </a:p>
            <a:p>
              <a:pPr>
                <a:defRPr/>
              </a:pPr>
              <a:endParaRPr lang="ar-SA" dirty="0">
                <a:solidFill>
                  <a:srgbClr val="C00000"/>
                </a:solidFill>
                <a:effectLst>
                  <a:outerShdw blurRad="38100" dist="38100" dir="2700000" algn="tl">
                    <a:srgbClr val="808080"/>
                  </a:outerShdw>
                </a:effectLst>
                <a:cs typeface="PT Bold Heading" pitchFamily="2" charset="-78"/>
              </a:endParaRPr>
            </a:p>
            <a:p>
              <a:pPr>
                <a:defRPr/>
              </a:pPr>
              <a:endParaRPr lang="en-US" dirty="0">
                <a:solidFill>
                  <a:schemeClr val="bg1"/>
                </a:solidFill>
                <a:effectLst>
                  <a:outerShdw blurRad="38100" dist="38100" dir="2700000" algn="tl">
                    <a:srgbClr val="808080"/>
                  </a:outerShdw>
                </a:effectLst>
                <a:cs typeface="PT Bold Heading" pitchFamily="2" charset="-78"/>
              </a:endParaRPr>
            </a:p>
          </p:txBody>
        </p:sp>
        <p:sp>
          <p:nvSpPr>
            <p:cNvPr id="10" name="Text Box 8"/>
            <p:cNvSpPr txBox="1">
              <a:spLocks noChangeArrowheads="1"/>
            </p:cNvSpPr>
            <p:nvPr/>
          </p:nvSpPr>
          <p:spPr bwMode="auto">
            <a:xfrm>
              <a:off x="4214813" y="4929188"/>
              <a:ext cx="1000125" cy="307975"/>
            </a:xfrm>
            <a:prstGeom prst="rect">
              <a:avLst/>
            </a:prstGeom>
            <a:solidFill>
              <a:schemeClr val="accent1">
                <a:lumMod val="40000"/>
                <a:lumOff val="60000"/>
              </a:schemeClr>
            </a:solidFill>
            <a:ln w="44450">
              <a:solidFill>
                <a:schemeClr val="tx1"/>
              </a:solidFill>
              <a:miter lim="800000"/>
              <a:headEnd/>
              <a:tailEnd/>
            </a:ln>
            <a:effectLst/>
          </p:spPr>
          <p:txBody>
            <a:bodyPr>
              <a:spAutoFit/>
            </a:bodyPr>
            <a:lstStyle/>
            <a:p>
              <a:pPr algn="ctr">
                <a:defRPr/>
              </a:pPr>
              <a:r>
                <a:rPr lang="ar-SA" sz="1400" dirty="0">
                  <a:solidFill>
                    <a:srgbClr val="C00000"/>
                  </a:solidFill>
                  <a:effectLst>
                    <a:outerShdw blurRad="38100" dist="38100" dir="2700000" algn="tl">
                      <a:srgbClr val="808080"/>
                    </a:outerShdw>
                  </a:effectLst>
                  <a:cs typeface="PT Bold Heading" pitchFamily="2" charset="-78"/>
                </a:rPr>
                <a:t> </a:t>
              </a:r>
              <a:r>
                <a:rPr lang="ar-SA" sz="1400" dirty="0">
                  <a:solidFill>
                    <a:schemeClr val="accent2">
                      <a:lumMod val="50000"/>
                    </a:schemeClr>
                  </a:solidFill>
                  <a:effectLst>
                    <a:outerShdw blurRad="38100" dist="38100" dir="2700000" algn="tl">
                      <a:srgbClr val="808080"/>
                    </a:outerShdw>
                  </a:effectLst>
                  <a:cs typeface="PT Bold Heading" pitchFamily="2" charset="-78"/>
                </a:rPr>
                <a:t>المنتج</a:t>
              </a:r>
              <a:endParaRPr lang="en-US" sz="1400" dirty="0">
                <a:solidFill>
                  <a:schemeClr val="accent2">
                    <a:lumMod val="50000"/>
                  </a:schemeClr>
                </a:solidFill>
                <a:effectLst>
                  <a:outerShdw blurRad="38100" dist="38100" dir="2700000" algn="tl">
                    <a:srgbClr val="808080"/>
                  </a:outerShdw>
                </a:effectLst>
                <a:cs typeface="PT Bold Heading" pitchFamily="2" charset="-78"/>
              </a:endParaRPr>
            </a:p>
          </p:txBody>
        </p:sp>
        <p:sp>
          <p:nvSpPr>
            <p:cNvPr id="11" name="Text Box 8"/>
            <p:cNvSpPr txBox="1">
              <a:spLocks noChangeArrowheads="1"/>
            </p:cNvSpPr>
            <p:nvPr/>
          </p:nvSpPr>
          <p:spPr bwMode="auto">
            <a:xfrm>
              <a:off x="4221163" y="5857875"/>
              <a:ext cx="1000125" cy="307975"/>
            </a:xfrm>
            <a:prstGeom prst="rect">
              <a:avLst/>
            </a:prstGeom>
            <a:solidFill>
              <a:schemeClr val="accent1">
                <a:lumMod val="40000"/>
                <a:lumOff val="60000"/>
              </a:schemeClr>
            </a:solidFill>
            <a:ln w="44450">
              <a:solidFill>
                <a:schemeClr val="tx1"/>
              </a:solidFill>
              <a:miter lim="800000"/>
              <a:headEnd/>
              <a:tailEnd/>
            </a:ln>
            <a:effectLst/>
          </p:spPr>
          <p:txBody>
            <a:bodyPr>
              <a:spAutoFit/>
            </a:bodyPr>
            <a:lstStyle/>
            <a:p>
              <a:pPr algn="ctr">
                <a:defRPr/>
              </a:pPr>
              <a:r>
                <a:rPr lang="ar-SA" sz="1400" dirty="0">
                  <a:solidFill>
                    <a:schemeClr val="accent2">
                      <a:lumMod val="50000"/>
                    </a:schemeClr>
                  </a:solidFill>
                  <a:effectLst>
                    <a:outerShdw blurRad="38100" dist="38100" dir="2700000" algn="tl">
                      <a:srgbClr val="808080"/>
                    </a:outerShdw>
                  </a:effectLst>
                  <a:cs typeface="PT Bold Heading" pitchFamily="2" charset="-78"/>
                </a:rPr>
                <a:t>الترويج</a:t>
              </a:r>
              <a:endParaRPr lang="en-US" sz="1400" dirty="0">
                <a:solidFill>
                  <a:schemeClr val="accent2">
                    <a:lumMod val="50000"/>
                  </a:schemeClr>
                </a:solidFill>
                <a:effectLst>
                  <a:outerShdw blurRad="38100" dist="38100" dir="2700000" algn="tl">
                    <a:srgbClr val="808080"/>
                  </a:outerShdw>
                </a:effectLst>
                <a:cs typeface="PT Bold Heading" pitchFamily="2" charset="-78"/>
              </a:endParaRPr>
            </a:p>
          </p:txBody>
        </p:sp>
        <p:sp>
          <p:nvSpPr>
            <p:cNvPr id="12" name="Text Box 8"/>
            <p:cNvSpPr txBox="1">
              <a:spLocks noChangeArrowheads="1"/>
            </p:cNvSpPr>
            <p:nvPr/>
          </p:nvSpPr>
          <p:spPr bwMode="auto">
            <a:xfrm>
              <a:off x="5429250" y="5429250"/>
              <a:ext cx="1000125" cy="307975"/>
            </a:xfrm>
            <a:prstGeom prst="rect">
              <a:avLst/>
            </a:prstGeom>
            <a:solidFill>
              <a:schemeClr val="accent1">
                <a:lumMod val="40000"/>
                <a:lumOff val="60000"/>
              </a:schemeClr>
            </a:solidFill>
            <a:ln w="44450">
              <a:solidFill>
                <a:schemeClr val="tx1"/>
              </a:solidFill>
              <a:miter lim="800000"/>
              <a:headEnd/>
              <a:tailEnd/>
            </a:ln>
            <a:effectLst/>
          </p:spPr>
          <p:txBody>
            <a:bodyPr>
              <a:spAutoFit/>
            </a:bodyPr>
            <a:lstStyle/>
            <a:p>
              <a:pPr algn="ctr">
                <a:defRPr/>
              </a:pPr>
              <a:r>
                <a:rPr lang="ar-SA" sz="1400" dirty="0">
                  <a:solidFill>
                    <a:schemeClr val="accent2">
                      <a:lumMod val="50000"/>
                    </a:schemeClr>
                  </a:solidFill>
                  <a:effectLst>
                    <a:outerShdw blurRad="38100" dist="38100" dir="2700000" algn="tl">
                      <a:srgbClr val="808080"/>
                    </a:outerShdw>
                  </a:effectLst>
                  <a:cs typeface="PT Bold Heading" pitchFamily="2" charset="-78"/>
                </a:rPr>
                <a:t>التسعير</a:t>
              </a:r>
              <a:endParaRPr lang="en-US" sz="1400" dirty="0">
                <a:solidFill>
                  <a:schemeClr val="accent2">
                    <a:lumMod val="50000"/>
                  </a:schemeClr>
                </a:solidFill>
                <a:effectLst>
                  <a:outerShdw blurRad="38100" dist="38100" dir="2700000" algn="tl">
                    <a:srgbClr val="808080"/>
                  </a:outerShdw>
                </a:effectLst>
                <a:cs typeface="PT Bold Heading" pitchFamily="2" charset="-78"/>
              </a:endParaRPr>
            </a:p>
          </p:txBody>
        </p:sp>
        <p:sp>
          <p:nvSpPr>
            <p:cNvPr id="13" name="Text Box 8"/>
            <p:cNvSpPr txBox="1">
              <a:spLocks noChangeArrowheads="1"/>
            </p:cNvSpPr>
            <p:nvPr/>
          </p:nvSpPr>
          <p:spPr bwMode="auto">
            <a:xfrm>
              <a:off x="3000375" y="5429250"/>
              <a:ext cx="1000125" cy="307975"/>
            </a:xfrm>
            <a:prstGeom prst="rect">
              <a:avLst/>
            </a:prstGeom>
            <a:solidFill>
              <a:schemeClr val="accent1">
                <a:lumMod val="40000"/>
                <a:lumOff val="60000"/>
              </a:schemeClr>
            </a:solidFill>
            <a:ln w="44450">
              <a:solidFill>
                <a:schemeClr val="tx1"/>
              </a:solidFill>
              <a:miter lim="800000"/>
              <a:headEnd/>
              <a:tailEnd/>
            </a:ln>
            <a:effectLst/>
          </p:spPr>
          <p:txBody>
            <a:bodyPr>
              <a:spAutoFit/>
            </a:bodyPr>
            <a:lstStyle/>
            <a:p>
              <a:pPr algn="ctr">
                <a:defRPr/>
              </a:pPr>
              <a:r>
                <a:rPr lang="ar-SA" sz="1400" dirty="0">
                  <a:solidFill>
                    <a:schemeClr val="accent2">
                      <a:lumMod val="50000"/>
                    </a:schemeClr>
                  </a:solidFill>
                  <a:effectLst>
                    <a:outerShdw blurRad="38100" dist="38100" dir="2700000" algn="tl">
                      <a:srgbClr val="808080"/>
                    </a:outerShdw>
                  </a:effectLst>
                  <a:cs typeface="PT Bold Heading" pitchFamily="2" charset="-78"/>
                </a:rPr>
                <a:t>التوزيع</a:t>
              </a:r>
              <a:endParaRPr lang="en-US" sz="1400" dirty="0">
                <a:solidFill>
                  <a:schemeClr val="accent2">
                    <a:lumMod val="50000"/>
                  </a:schemeClr>
                </a:solidFill>
                <a:effectLst>
                  <a:outerShdw blurRad="38100" dist="38100" dir="2700000" algn="tl">
                    <a:srgbClr val="808080"/>
                  </a:outerShdw>
                </a:effectLst>
                <a:cs typeface="PT Bold Heading" pitchFamily="2" charset="-78"/>
              </a:endParaRPr>
            </a:p>
          </p:txBody>
        </p:sp>
        <p:cxnSp>
          <p:nvCxnSpPr>
            <p:cNvPr id="15" name="رابط كسهم مستقيم 20"/>
            <p:cNvCxnSpPr/>
            <p:nvPr/>
          </p:nvCxnSpPr>
          <p:spPr>
            <a:xfrm rot="5400000">
              <a:off x="4472474" y="2759476"/>
              <a:ext cx="357187" cy="1588"/>
            </a:xfrm>
            <a:prstGeom prst="straightConnector1">
              <a:avLst/>
            </a:prstGeom>
            <a:ln w="635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7" name="رابط كسهم مستقيم 27"/>
            <p:cNvCxnSpPr>
              <a:endCxn id="8" idx="2"/>
            </p:cNvCxnSpPr>
            <p:nvPr/>
          </p:nvCxnSpPr>
          <p:spPr>
            <a:xfrm flipH="1" flipV="1">
              <a:off x="4676776" y="4165600"/>
              <a:ext cx="7142" cy="352425"/>
            </a:xfrm>
            <a:prstGeom prst="straightConnector1">
              <a:avLst/>
            </a:prstGeom>
            <a:ln w="635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8" name="رابط مستقيم 29"/>
            <p:cNvCxnSpPr>
              <a:stCxn id="12" idx="1"/>
              <a:endCxn id="13" idx="3"/>
            </p:cNvCxnSpPr>
            <p:nvPr/>
          </p:nvCxnSpPr>
          <p:spPr>
            <a:xfrm rot="10800000">
              <a:off x="4000500" y="5583238"/>
              <a:ext cx="1428750"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رابط مستقيم 31"/>
            <p:cNvCxnSpPr>
              <a:stCxn id="10" idx="2"/>
              <a:endCxn id="11" idx="0"/>
            </p:cNvCxnSpPr>
            <p:nvPr/>
          </p:nvCxnSpPr>
          <p:spPr>
            <a:xfrm rot="16200000" flipH="1">
              <a:off x="4407694" y="5544344"/>
              <a:ext cx="620712" cy="63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رابط مستقيم 33"/>
            <p:cNvCxnSpPr>
              <a:stCxn id="10" idx="3"/>
              <a:endCxn id="12" idx="0"/>
            </p:cNvCxnSpPr>
            <p:nvPr/>
          </p:nvCxnSpPr>
          <p:spPr>
            <a:xfrm>
              <a:off x="5214938" y="5083175"/>
              <a:ext cx="714375" cy="3460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رابط مستقيم 35"/>
            <p:cNvCxnSpPr>
              <a:stCxn id="12" idx="2"/>
              <a:endCxn id="11" idx="3"/>
            </p:cNvCxnSpPr>
            <p:nvPr/>
          </p:nvCxnSpPr>
          <p:spPr>
            <a:xfrm rot="5400000">
              <a:off x="5437982" y="5520531"/>
              <a:ext cx="274638" cy="7080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رابط مستقيم 37"/>
            <p:cNvCxnSpPr>
              <a:stCxn id="13" idx="2"/>
              <a:endCxn id="11" idx="1"/>
            </p:cNvCxnSpPr>
            <p:nvPr/>
          </p:nvCxnSpPr>
          <p:spPr>
            <a:xfrm rot="16200000" flipH="1">
              <a:off x="3723482" y="5514181"/>
              <a:ext cx="274638" cy="7207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رابط مستقيم 39"/>
            <p:cNvCxnSpPr>
              <a:stCxn id="10" idx="1"/>
              <a:endCxn id="13" idx="0"/>
            </p:cNvCxnSpPr>
            <p:nvPr/>
          </p:nvCxnSpPr>
          <p:spPr>
            <a:xfrm rot="10800000" flipV="1">
              <a:off x="3500438" y="5083175"/>
              <a:ext cx="714375" cy="3460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 Box 8"/>
            <p:cNvSpPr txBox="1">
              <a:spLocks noChangeArrowheads="1"/>
            </p:cNvSpPr>
            <p:nvPr/>
          </p:nvSpPr>
          <p:spPr bwMode="auto">
            <a:xfrm>
              <a:off x="6616700" y="3835400"/>
              <a:ext cx="1643063" cy="523875"/>
            </a:xfrm>
            <a:prstGeom prst="rect">
              <a:avLst/>
            </a:prstGeom>
            <a:solidFill>
              <a:schemeClr val="accent1">
                <a:lumMod val="40000"/>
                <a:lumOff val="60000"/>
              </a:schemeClr>
            </a:solidFill>
            <a:ln w="44450">
              <a:solidFill>
                <a:schemeClr val="tx1"/>
              </a:solidFill>
              <a:miter lim="800000"/>
              <a:headEnd/>
              <a:tailEnd/>
            </a:ln>
            <a:effectLst/>
          </p:spPr>
          <p:txBody>
            <a:bodyPr>
              <a:spAutoFit/>
            </a:bodyPr>
            <a:lstStyle/>
            <a:p>
              <a:pPr algn="ctr">
                <a:defRPr/>
              </a:pPr>
              <a:r>
                <a:rPr lang="ar-SA" sz="1400" dirty="0">
                  <a:solidFill>
                    <a:schemeClr val="accent2">
                      <a:lumMod val="50000"/>
                    </a:schemeClr>
                  </a:solidFill>
                  <a:effectLst>
                    <a:outerShdw blurRad="38100" dist="38100" dir="2700000" algn="tl">
                      <a:srgbClr val="808080"/>
                    </a:outerShdw>
                  </a:effectLst>
                  <a:cs typeface="PT Bold Heading" pitchFamily="2" charset="-78"/>
                </a:rPr>
                <a:t> عوامل </a:t>
              </a:r>
            </a:p>
            <a:p>
              <a:pPr algn="ctr">
                <a:defRPr/>
              </a:pPr>
              <a:r>
                <a:rPr lang="ar-SA" sz="1400" dirty="0">
                  <a:solidFill>
                    <a:schemeClr val="accent2">
                      <a:lumMod val="50000"/>
                    </a:schemeClr>
                  </a:solidFill>
                  <a:effectLst>
                    <a:outerShdw blurRad="38100" dist="38100" dir="2700000" algn="tl">
                      <a:srgbClr val="808080"/>
                    </a:outerShdw>
                  </a:effectLst>
                  <a:cs typeface="PT Bold Heading" pitchFamily="2" charset="-78"/>
                </a:rPr>
                <a:t>بيئية داخلية</a:t>
              </a:r>
              <a:endParaRPr lang="en-US" sz="1400" dirty="0">
                <a:solidFill>
                  <a:schemeClr val="accent2">
                    <a:lumMod val="50000"/>
                  </a:schemeClr>
                </a:solidFill>
                <a:effectLst>
                  <a:outerShdw blurRad="38100" dist="38100" dir="2700000" algn="tl">
                    <a:srgbClr val="808080"/>
                  </a:outerShdw>
                </a:effectLst>
                <a:cs typeface="PT Bold Heading" pitchFamily="2" charset="-78"/>
              </a:endParaRPr>
            </a:p>
          </p:txBody>
        </p:sp>
        <p:cxnSp>
          <p:nvCxnSpPr>
            <p:cNvPr id="25" name="رابط كسهم مستقيم 28"/>
            <p:cNvCxnSpPr/>
            <p:nvPr/>
          </p:nvCxnSpPr>
          <p:spPr>
            <a:xfrm rot="10800000">
              <a:off x="6788943" y="5547518"/>
              <a:ext cx="785813" cy="1587"/>
            </a:xfrm>
            <a:prstGeom prst="straightConnector1">
              <a:avLst/>
            </a:prstGeom>
            <a:ln w="508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6" name="رابط مستقيم 42"/>
            <p:cNvCxnSpPr/>
            <p:nvPr/>
          </p:nvCxnSpPr>
          <p:spPr>
            <a:xfrm flipH="1">
              <a:off x="7640636" y="4447362"/>
              <a:ext cx="796" cy="1035049"/>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Text Box 8"/>
            <p:cNvSpPr txBox="1">
              <a:spLocks noChangeArrowheads="1"/>
            </p:cNvSpPr>
            <p:nvPr/>
          </p:nvSpPr>
          <p:spPr bwMode="auto">
            <a:xfrm>
              <a:off x="1027113" y="3833813"/>
              <a:ext cx="1643062" cy="523875"/>
            </a:xfrm>
            <a:prstGeom prst="rect">
              <a:avLst/>
            </a:prstGeom>
            <a:solidFill>
              <a:schemeClr val="accent1">
                <a:lumMod val="40000"/>
                <a:lumOff val="60000"/>
              </a:schemeClr>
            </a:solidFill>
            <a:ln w="44450">
              <a:solidFill>
                <a:schemeClr val="tx1"/>
              </a:solidFill>
              <a:miter lim="800000"/>
              <a:headEnd/>
              <a:tailEnd/>
            </a:ln>
            <a:effectLst/>
          </p:spPr>
          <p:txBody>
            <a:bodyPr>
              <a:spAutoFit/>
            </a:bodyPr>
            <a:lstStyle/>
            <a:p>
              <a:pPr algn="ctr">
                <a:defRPr/>
              </a:pPr>
              <a:r>
                <a:rPr lang="ar-SA" sz="1400" dirty="0">
                  <a:solidFill>
                    <a:schemeClr val="accent2">
                      <a:lumMod val="50000"/>
                    </a:schemeClr>
                  </a:solidFill>
                  <a:effectLst>
                    <a:outerShdw blurRad="38100" dist="38100" dir="2700000" algn="tl">
                      <a:srgbClr val="808080"/>
                    </a:outerShdw>
                  </a:effectLst>
                  <a:cs typeface="PT Bold Heading" pitchFamily="2" charset="-78"/>
                </a:rPr>
                <a:t> عوامل </a:t>
              </a:r>
            </a:p>
            <a:p>
              <a:pPr>
                <a:defRPr/>
              </a:pPr>
              <a:r>
                <a:rPr lang="ar-SA" sz="1400" dirty="0">
                  <a:solidFill>
                    <a:schemeClr val="accent2">
                      <a:lumMod val="50000"/>
                    </a:schemeClr>
                  </a:solidFill>
                  <a:effectLst>
                    <a:outerShdw blurRad="38100" dist="38100" dir="2700000" algn="tl">
                      <a:srgbClr val="808080"/>
                    </a:outerShdw>
                  </a:effectLst>
                  <a:cs typeface="PT Bold Heading" pitchFamily="2" charset="-78"/>
                </a:rPr>
                <a:t>بيئية خارجية</a:t>
              </a:r>
              <a:r>
                <a:rPr lang="en-US" sz="1400" dirty="0">
                  <a:solidFill>
                    <a:schemeClr val="accent2">
                      <a:lumMod val="50000"/>
                    </a:schemeClr>
                  </a:solidFill>
                  <a:effectLst>
                    <a:outerShdw blurRad="38100" dist="38100" dir="2700000" algn="tl">
                      <a:srgbClr val="808080"/>
                    </a:outerShdw>
                  </a:effectLst>
                  <a:cs typeface="PT Bold Heading" pitchFamily="2" charset="-78"/>
                </a:rPr>
                <a:t> </a:t>
              </a:r>
              <a:r>
                <a:rPr lang="ar-SA" sz="1400" dirty="0">
                  <a:solidFill>
                    <a:schemeClr val="accent2">
                      <a:lumMod val="50000"/>
                    </a:schemeClr>
                  </a:solidFill>
                  <a:effectLst>
                    <a:outerShdw blurRad="38100" dist="38100" dir="2700000" algn="tl">
                      <a:srgbClr val="808080"/>
                    </a:outerShdw>
                  </a:effectLst>
                  <a:cs typeface="PT Bold Heading" pitchFamily="2" charset="-78"/>
                </a:rPr>
                <a:t>أخرى </a:t>
              </a:r>
              <a:endParaRPr lang="en-US" sz="1400" dirty="0">
                <a:solidFill>
                  <a:schemeClr val="accent2">
                    <a:lumMod val="50000"/>
                  </a:schemeClr>
                </a:solidFill>
                <a:effectLst>
                  <a:outerShdw blurRad="38100" dist="38100" dir="2700000" algn="tl">
                    <a:srgbClr val="808080"/>
                  </a:outerShdw>
                </a:effectLst>
                <a:cs typeface="PT Bold Heading" pitchFamily="2" charset="-78"/>
              </a:endParaRPr>
            </a:p>
          </p:txBody>
        </p:sp>
        <p:cxnSp>
          <p:nvCxnSpPr>
            <p:cNvPr id="28" name="رابط مستقيم 46"/>
            <p:cNvCxnSpPr/>
            <p:nvPr/>
          </p:nvCxnSpPr>
          <p:spPr>
            <a:xfrm>
              <a:off x="1670741" y="4473833"/>
              <a:ext cx="1385" cy="951677"/>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رابط كسهم مستقيم 48"/>
            <p:cNvCxnSpPr/>
            <p:nvPr/>
          </p:nvCxnSpPr>
          <p:spPr>
            <a:xfrm flipV="1">
              <a:off x="1769943" y="5479978"/>
              <a:ext cx="796925" cy="9525"/>
            </a:xfrm>
            <a:prstGeom prst="straightConnector1">
              <a:avLst/>
            </a:prstGeom>
            <a:ln w="508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0" name="Text Box 8"/>
            <p:cNvSpPr txBox="1">
              <a:spLocks noChangeArrowheads="1"/>
            </p:cNvSpPr>
            <p:nvPr/>
          </p:nvSpPr>
          <p:spPr bwMode="auto">
            <a:xfrm>
              <a:off x="6066631" y="4643438"/>
              <a:ext cx="577057" cy="276999"/>
            </a:xfrm>
            <a:prstGeom prst="rect">
              <a:avLst/>
            </a:prstGeom>
            <a:solidFill>
              <a:schemeClr val="bg1"/>
            </a:solidFill>
            <a:ln w="44450">
              <a:solidFill>
                <a:schemeClr val="accent2">
                  <a:lumMod val="50000"/>
                </a:schemeClr>
              </a:solidFill>
              <a:miter lim="800000"/>
              <a:headEnd/>
              <a:tailEnd/>
            </a:ln>
            <a:effectLst/>
          </p:spPr>
          <p:txBody>
            <a:bodyPr wrap="square">
              <a:spAutoFit/>
            </a:bodyPr>
            <a:lstStyle>
              <a:defPPr>
                <a:defRPr lang="ar-SA"/>
              </a:defPPr>
              <a:lvl1pPr algn="ctr">
                <a:defRPr sz="1200">
                  <a:solidFill>
                    <a:schemeClr val="accent2">
                      <a:lumMod val="50000"/>
                    </a:schemeClr>
                  </a:solidFill>
                  <a:effectLst>
                    <a:outerShdw blurRad="38100" dist="38100" dir="2700000" algn="tl">
                      <a:srgbClr val="808080"/>
                    </a:outerShdw>
                  </a:effectLst>
                  <a:cs typeface="PT Bold Heading" pitchFamily="2" charset="-78"/>
                </a:defRPr>
              </a:lvl1pPr>
            </a:lstStyle>
            <a:p>
              <a:r>
                <a:rPr lang="ar-SA" dirty="0"/>
                <a:t>تحليل</a:t>
              </a:r>
              <a:endParaRPr lang="en-US" dirty="0"/>
            </a:p>
          </p:txBody>
        </p:sp>
        <p:sp>
          <p:nvSpPr>
            <p:cNvPr id="31" name="Text Box 8"/>
            <p:cNvSpPr txBox="1">
              <a:spLocks noChangeArrowheads="1"/>
            </p:cNvSpPr>
            <p:nvPr/>
          </p:nvSpPr>
          <p:spPr bwMode="auto">
            <a:xfrm>
              <a:off x="6060677" y="6108700"/>
              <a:ext cx="592536" cy="276999"/>
            </a:xfrm>
            <a:prstGeom prst="rect">
              <a:avLst/>
            </a:prstGeom>
            <a:solidFill>
              <a:schemeClr val="bg1"/>
            </a:solidFill>
            <a:ln w="44450">
              <a:solidFill>
                <a:schemeClr val="accent2">
                  <a:lumMod val="50000"/>
                </a:schemeClr>
              </a:solidFill>
              <a:miter lim="800000"/>
              <a:headEnd/>
              <a:tailEnd/>
            </a:ln>
            <a:effectLst/>
          </p:spPr>
          <p:txBody>
            <a:bodyPr wrap="square">
              <a:spAutoFit/>
            </a:bodyPr>
            <a:lstStyle>
              <a:defPPr>
                <a:defRPr lang="ar-SA"/>
              </a:defPPr>
              <a:lvl1pPr algn="ctr">
                <a:defRPr sz="1200">
                  <a:solidFill>
                    <a:schemeClr val="accent2">
                      <a:lumMod val="50000"/>
                    </a:schemeClr>
                  </a:solidFill>
                  <a:effectLst>
                    <a:outerShdw blurRad="38100" dist="38100" dir="2700000" algn="tl">
                      <a:srgbClr val="808080"/>
                    </a:outerShdw>
                  </a:effectLst>
                  <a:cs typeface="PT Bold Heading" pitchFamily="2" charset="-78"/>
                </a:defRPr>
              </a:lvl1pPr>
            </a:lstStyle>
            <a:p>
              <a:r>
                <a:rPr lang="ar-SA" dirty="0"/>
                <a:t>تخطيط</a:t>
              </a:r>
              <a:endParaRPr lang="en-US" dirty="0"/>
            </a:p>
          </p:txBody>
        </p:sp>
        <p:sp>
          <p:nvSpPr>
            <p:cNvPr id="32" name="Text Box 8"/>
            <p:cNvSpPr txBox="1">
              <a:spLocks noChangeArrowheads="1"/>
            </p:cNvSpPr>
            <p:nvPr/>
          </p:nvSpPr>
          <p:spPr bwMode="auto">
            <a:xfrm>
              <a:off x="2730499" y="4643438"/>
              <a:ext cx="582613" cy="276999"/>
            </a:xfrm>
            <a:prstGeom prst="rect">
              <a:avLst/>
            </a:prstGeom>
            <a:solidFill>
              <a:schemeClr val="bg1"/>
            </a:solidFill>
            <a:ln w="44450">
              <a:solidFill>
                <a:schemeClr val="accent2">
                  <a:lumMod val="50000"/>
                </a:schemeClr>
              </a:solidFill>
              <a:miter lim="800000"/>
              <a:headEnd/>
              <a:tailEnd/>
            </a:ln>
            <a:effectLst/>
          </p:spPr>
          <p:txBody>
            <a:bodyPr wrap="square">
              <a:spAutoFit/>
            </a:bodyPr>
            <a:lstStyle/>
            <a:p>
              <a:pPr algn="ctr">
                <a:defRPr/>
              </a:pPr>
              <a:r>
                <a:rPr lang="ar-SA" sz="1200" dirty="0">
                  <a:solidFill>
                    <a:schemeClr val="accent2">
                      <a:lumMod val="50000"/>
                    </a:schemeClr>
                  </a:solidFill>
                  <a:effectLst>
                    <a:outerShdw blurRad="38100" dist="38100" dir="2700000" algn="tl">
                      <a:srgbClr val="808080"/>
                    </a:outerShdw>
                  </a:effectLst>
                  <a:cs typeface="PT Bold Heading" pitchFamily="2" charset="-78"/>
                </a:rPr>
                <a:t>رقابة</a:t>
              </a:r>
              <a:endParaRPr lang="en-US" sz="800" dirty="0">
                <a:solidFill>
                  <a:schemeClr val="accent2">
                    <a:lumMod val="50000"/>
                  </a:schemeClr>
                </a:solidFill>
                <a:effectLst>
                  <a:outerShdw blurRad="38100" dist="38100" dir="2700000" algn="tl">
                    <a:srgbClr val="808080"/>
                  </a:outerShdw>
                </a:effectLst>
                <a:cs typeface="PT Bold Heading" pitchFamily="2" charset="-78"/>
              </a:endParaRPr>
            </a:p>
          </p:txBody>
        </p:sp>
        <p:sp>
          <p:nvSpPr>
            <p:cNvPr id="33" name="Text Box 8"/>
            <p:cNvSpPr txBox="1">
              <a:spLocks noChangeArrowheads="1"/>
            </p:cNvSpPr>
            <p:nvPr/>
          </p:nvSpPr>
          <p:spPr bwMode="auto">
            <a:xfrm>
              <a:off x="2714624" y="6108700"/>
              <a:ext cx="598487" cy="276999"/>
            </a:xfrm>
            <a:prstGeom prst="rect">
              <a:avLst/>
            </a:prstGeom>
            <a:solidFill>
              <a:schemeClr val="bg1"/>
            </a:solidFill>
            <a:ln w="44450">
              <a:solidFill>
                <a:schemeClr val="accent2">
                  <a:lumMod val="50000"/>
                </a:schemeClr>
              </a:solidFill>
              <a:miter lim="800000"/>
              <a:headEnd/>
              <a:tailEnd/>
            </a:ln>
            <a:effectLst/>
          </p:spPr>
          <p:txBody>
            <a:bodyPr wrap="square">
              <a:spAutoFit/>
            </a:bodyPr>
            <a:lstStyle>
              <a:defPPr>
                <a:defRPr lang="ar-SA"/>
              </a:defPPr>
              <a:lvl1pPr algn="ctr">
                <a:defRPr sz="1200">
                  <a:solidFill>
                    <a:schemeClr val="accent2">
                      <a:lumMod val="50000"/>
                    </a:schemeClr>
                  </a:solidFill>
                  <a:effectLst>
                    <a:outerShdw blurRad="38100" dist="38100" dir="2700000" algn="tl">
                      <a:srgbClr val="808080"/>
                    </a:outerShdw>
                  </a:effectLst>
                  <a:cs typeface="PT Bold Heading" pitchFamily="2" charset="-78"/>
                </a:defRPr>
              </a:lvl1pPr>
            </a:lstStyle>
            <a:p>
              <a:r>
                <a:rPr lang="ar-SA" dirty="0"/>
                <a:t>تنفيذ</a:t>
              </a:r>
              <a:endParaRPr lang="en-US" dirty="0"/>
            </a:p>
          </p:txBody>
        </p:sp>
        <p:cxnSp>
          <p:nvCxnSpPr>
            <p:cNvPr id="34" name="رابط كسهم مستقيم 41"/>
            <p:cNvCxnSpPr/>
            <p:nvPr/>
          </p:nvCxnSpPr>
          <p:spPr>
            <a:xfrm>
              <a:off x="3434754" y="4758753"/>
              <a:ext cx="2560240" cy="5297"/>
            </a:xfrm>
            <a:prstGeom prst="straightConnector1">
              <a:avLst/>
            </a:prstGeom>
            <a:ln w="254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35" name="رابط كسهم مستقيم 45"/>
            <p:cNvCxnSpPr/>
            <p:nvPr/>
          </p:nvCxnSpPr>
          <p:spPr>
            <a:xfrm>
              <a:off x="6530360" y="4964887"/>
              <a:ext cx="5378" cy="1116825"/>
            </a:xfrm>
            <a:prstGeom prst="straightConnector1">
              <a:avLst/>
            </a:prstGeom>
            <a:ln w="254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36" name="رابط كسهم مستقيم 49"/>
            <p:cNvCxnSpPr/>
            <p:nvPr/>
          </p:nvCxnSpPr>
          <p:spPr>
            <a:xfrm flipH="1">
              <a:off x="3388827" y="6257888"/>
              <a:ext cx="2596133" cy="27024"/>
            </a:xfrm>
            <a:prstGeom prst="straightConnector1">
              <a:avLst/>
            </a:prstGeom>
            <a:ln w="254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37" name="رابط كسهم مستقيم 51"/>
            <p:cNvCxnSpPr/>
            <p:nvPr/>
          </p:nvCxnSpPr>
          <p:spPr>
            <a:xfrm flipH="1" flipV="1">
              <a:off x="2879317" y="4942275"/>
              <a:ext cx="3177" cy="1116825"/>
            </a:xfrm>
            <a:prstGeom prst="straightConnector1">
              <a:avLst/>
            </a:prstGeom>
            <a:ln w="25400">
              <a:solidFill>
                <a:srgbClr val="006600"/>
              </a:solidFill>
              <a:tailEnd type="arrow"/>
            </a:ln>
          </p:spPr>
          <p:style>
            <a:lnRef idx="1">
              <a:schemeClr val="accent1"/>
            </a:lnRef>
            <a:fillRef idx="0">
              <a:schemeClr val="accent1"/>
            </a:fillRef>
            <a:effectRef idx="0">
              <a:schemeClr val="accent1"/>
            </a:effectRef>
            <a:fontRef idx="minor">
              <a:schemeClr val="tx1"/>
            </a:fontRef>
          </p:style>
        </p:cxnSp>
      </p:grpSp>
      <p:cxnSp>
        <p:nvCxnSpPr>
          <p:cNvPr id="39" name="رابط كسهم مستقيم 20"/>
          <p:cNvCxnSpPr/>
          <p:nvPr/>
        </p:nvCxnSpPr>
        <p:spPr bwMode="auto">
          <a:xfrm rot="5400000">
            <a:off x="4794691" y="2076508"/>
            <a:ext cx="357187" cy="1588"/>
          </a:xfrm>
          <a:prstGeom prst="straightConnector1">
            <a:avLst/>
          </a:prstGeom>
          <a:ln w="635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40" name="رابط كسهم مستقيم 20"/>
          <p:cNvCxnSpPr/>
          <p:nvPr/>
        </p:nvCxnSpPr>
        <p:spPr bwMode="auto">
          <a:xfrm rot="5400000">
            <a:off x="4796280" y="3716306"/>
            <a:ext cx="357187" cy="1588"/>
          </a:xfrm>
          <a:prstGeom prst="straightConnector1">
            <a:avLst/>
          </a:prstGeom>
          <a:ln w="635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7142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588475"/>
            <a:ext cx="7766936" cy="787652"/>
          </a:xfrm>
        </p:spPr>
        <p:txBody>
          <a:bodyPr/>
          <a:lstStyle/>
          <a:p>
            <a:pPr algn="ctr"/>
            <a:r>
              <a:rPr lang="ar-SA" sz="4400" b="1" dirty="0" smtClean="0">
                <a:solidFill>
                  <a:srgbClr val="002060"/>
                </a:solidFill>
                <a:latin typeface="Arial" panose="020B0604020202020204" pitchFamily="34" charset="0"/>
                <a:cs typeface="Arial" panose="020B0604020202020204" pitchFamily="34" charset="0"/>
              </a:rPr>
              <a:t>الإعلان</a:t>
            </a:r>
            <a:endParaRPr lang="ar-SA" sz="4400" b="1" dirty="0">
              <a:solidFill>
                <a:srgbClr val="00206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07067" y="1774479"/>
            <a:ext cx="7766936" cy="3929204"/>
          </a:xfrm>
        </p:spPr>
        <p:txBody>
          <a:bodyPr>
            <a:normAutofit/>
          </a:bodyPr>
          <a:lstStyle/>
          <a:p>
            <a:r>
              <a:rPr lang="ar-SA" sz="3600" b="1" dirty="0" smtClean="0">
                <a:solidFill>
                  <a:srgbClr val="002060"/>
                </a:solidFill>
                <a:latin typeface="Arial" panose="020B0604020202020204" pitchFamily="34" charset="0"/>
                <a:cs typeface="Arial" panose="020B0604020202020204" pitchFamily="34" charset="0"/>
              </a:rPr>
              <a:t>التعريف : </a:t>
            </a:r>
          </a:p>
          <a:p>
            <a:pPr algn="just"/>
            <a:r>
              <a:rPr lang="ar-SA" sz="3200" b="1" dirty="0" smtClean="0">
                <a:solidFill>
                  <a:srgbClr val="002060"/>
                </a:solidFill>
                <a:latin typeface="Arial" panose="020B0604020202020204" pitchFamily="34" charset="0"/>
                <a:cs typeface="Arial" panose="020B0604020202020204" pitchFamily="34" charset="0"/>
              </a:rPr>
              <a:t>اتصال </a:t>
            </a:r>
            <a:r>
              <a:rPr lang="ar-SA" sz="3200" b="1" dirty="0" smtClean="0">
                <a:solidFill>
                  <a:srgbClr val="002060"/>
                </a:solidFill>
                <a:latin typeface="Arial" panose="020B0604020202020204" pitchFamily="34" charset="0"/>
                <a:cs typeface="Arial" panose="020B0604020202020204" pitchFamily="34" charset="0"/>
              </a:rPr>
              <a:t>غير شخصي ، مدفوع الثمن ، والتي تتبعها منشآت الأعمال والمؤسسات التي تهدف إلى الربح وكذا الأفراد بقصد تقديم السلع والخدمات والأفكار لمجموعة من المستهلكين أو المشترين الصناعيين وإقناعهم </a:t>
            </a:r>
            <a:r>
              <a:rPr lang="ar-SA" sz="3200" b="1" dirty="0" smtClean="0">
                <a:solidFill>
                  <a:srgbClr val="002060"/>
                </a:solidFill>
                <a:latin typeface="Arial" panose="020B0604020202020204" pitchFamily="34" charset="0"/>
                <a:cs typeface="Arial" panose="020B0604020202020204" pitchFamily="34" charset="0"/>
              </a:rPr>
              <a:t>بها. </a:t>
            </a:r>
            <a:endParaRPr lang="ar-SA" sz="32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32889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588475"/>
            <a:ext cx="7766936" cy="787652"/>
          </a:xfrm>
        </p:spPr>
        <p:txBody>
          <a:bodyPr/>
          <a:lstStyle/>
          <a:p>
            <a:pPr algn="ctr"/>
            <a:r>
              <a:rPr lang="ar-SA" sz="4400" b="1" dirty="0" smtClean="0">
                <a:solidFill>
                  <a:srgbClr val="002060"/>
                </a:solidFill>
                <a:latin typeface="Arial" panose="020B0604020202020204" pitchFamily="34" charset="0"/>
                <a:cs typeface="Arial" panose="020B0604020202020204" pitchFamily="34" charset="0"/>
              </a:rPr>
              <a:t>خصائص الإعلان</a:t>
            </a:r>
            <a:endParaRPr lang="ar-SA" sz="4400" b="1" dirty="0">
              <a:solidFill>
                <a:srgbClr val="00206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07067" y="1774479"/>
            <a:ext cx="7766936" cy="3929204"/>
          </a:xfrm>
        </p:spPr>
        <p:txBody>
          <a:bodyPr>
            <a:normAutofit/>
          </a:bodyPr>
          <a:lstStyle/>
          <a:p>
            <a:r>
              <a:rPr lang="ar-SA" sz="3600" b="1" dirty="0" smtClean="0">
                <a:solidFill>
                  <a:srgbClr val="002060"/>
                </a:solidFill>
                <a:latin typeface="Arial" panose="020B0604020202020204" pitchFamily="34" charset="0"/>
                <a:cs typeface="Arial" panose="020B0604020202020204" pitchFamily="34" charset="0"/>
              </a:rPr>
              <a:t>1- غير </a:t>
            </a:r>
            <a:r>
              <a:rPr lang="ar-SA" sz="3600" b="1" dirty="0" smtClean="0">
                <a:solidFill>
                  <a:srgbClr val="002060"/>
                </a:solidFill>
                <a:latin typeface="Arial" panose="020B0604020202020204" pitchFamily="34" charset="0"/>
                <a:cs typeface="Arial" panose="020B0604020202020204" pitchFamily="34" charset="0"/>
              </a:rPr>
              <a:t>شخصي</a:t>
            </a:r>
            <a:endParaRPr lang="ar-SA" sz="3600" b="1" dirty="0" smtClean="0">
              <a:solidFill>
                <a:srgbClr val="002060"/>
              </a:solidFill>
              <a:latin typeface="Arial" panose="020B0604020202020204" pitchFamily="34" charset="0"/>
              <a:cs typeface="Arial" panose="020B0604020202020204" pitchFamily="34" charset="0"/>
            </a:endParaRPr>
          </a:p>
          <a:p>
            <a:r>
              <a:rPr lang="ar-SA" sz="3600" b="1" dirty="0" smtClean="0">
                <a:solidFill>
                  <a:srgbClr val="002060"/>
                </a:solidFill>
                <a:latin typeface="Arial" panose="020B0604020202020204" pitchFamily="34" charset="0"/>
                <a:cs typeface="Arial" panose="020B0604020202020204" pitchFamily="34" charset="0"/>
              </a:rPr>
              <a:t>2- مدفوع </a:t>
            </a:r>
            <a:r>
              <a:rPr lang="ar-SA" sz="3600" b="1" dirty="0" smtClean="0">
                <a:solidFill>
                  <a:srgbClr val="002060"/>
                </a:solidFill>
                <a:latin typeface="Arial" panose="020B0604020202020204" pitchFamily="34" charset="0"/>
                <a:cs typeface="Arial" panose="020B0604020202020204" pitchFamily="34" charset="0"/>
              </a:rPr>
              <a:t>الأجر</a:t>
            </a:r>
            <a:endParaRPr lang="ar-SA" sz="3600" b="1" dirty="0" smtClean="0">
              <a:solidFill>
                <a:srgbClr val="002060"/>
              </a:solidFill>
              <a:latin typeface="Arial" panose="020B0604020202020204" pitchFamily="34" charset="0"/>
              <a:cs typeface="Arial" panose="020B0604020202020204" pitchFamily="34" charset="0"/>
            </a:endParaRPr>
          </a:p>
          <a:p>
            <a:r>
              <a:rPr lang="ar-SA" sz="3600" b="1" dirty="0" smtClean="0">
                <a:solidFill>
                  <a:srgbClr val="002060"/>
                </a:solidFill>
                <a:latin typeface="Arial" panose="020B0604020202020204" pitchFamily="34" charset="0"/>
                <a:cs typeface="Arial" panose="020B0604020202020204" pitchFamily="34" charset="0"/>
              </a:rPr>
              <a:t>3- يعتمد إلى تعريف العملاء المرتقين بالسلع والخدمات والأفكار ويسعى إلى إقناعهم </a:t>
            </a:r>
            <a:r>
              <a:rPr lang="ar-SA" sz="3600" b="1" dirty="0" smtClean="0">
                <a:solidFill>
                  <a:srgbClr val="002060"/>
                </a:solidFill>
                <a:latin typeface="Arial" panose="020B0604020202020204" pitchFamily="34" charset="0"/>
                <a:cs typeface="Arial" panose="020B0604020202020204" pitchFamily="34" charset="0"/>
              </a:rPr>
              <a:t>بشرائها </a:t>
            </a:r>
            <a:r>
              <a:rPr lang="ar-SA" sz="3600" b="1" dirty="0" smtClean="0">
                <a:solidFill>
                  <a:srgbClr val="002060"/>
                </a:solidFill>
                <a:latin typeface="Arial" panose="020B0604020202020204" pitchFamily="34" charset="0"/>
                <a:cs typeface="Arial" panose="020B0604020202020204" pitchFamily="34" charset="0"/>
              </a:rPr>
              <a:t>أو اقتناءها أو تفهمها </a:t>
            </a:r>
            <a:endParaRPr lang="ar-SA" sz="3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81120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588475"/>
            <a:ext cx="7766936" cy="787652"/>
          </a:xfrm>
        </p:spPr>
        <p:txBody>
          <a:bodyPr/>
          <a:lstStyle/>
          <a:p>
            <a:pPr algn="ctr"/>
            <a:r>
              <a:rPr lang="ar-SA" sz="4400" b="1" dirty="0" smtClean="0">
                <a:solidFill>
                  <a:srgbClr val="002060"/>
                </a:solidFill>
                <a:latin typeface="Arial" panose="020B0604020202020204" pitchFamily="34" charset="0"/>
                <a:cs typeface="Arial" panose="020B0604020202020204" pitchFamily="34" charset="0"/>
              </a:rPr>
              <a:t>أهداف </a:t>
            </a:r>
            <a:r>
              <a:rPr lang="ar-SA" sz="4400" b="1" dirty="0" smtClean="0">
                <a:solidFill>
                  <a:srgbClr val="002060"/>
                </a:solidFill>
                <a:latin typeface="Arial" panose="020B0604020202020204" pitchFamily="34" charset="0"/>
                <a:cs typeface="Arial" panose="020B0604020202020204" pitchFamily="34" charset="0"/>
              </a:rPr>
              <a:t>الإعلان</a:t>
            </a:r>
            <a:endParaRPr lang="ar-SA" sz="4400" b="1" dirty="0">
              <a:solidFill>
                <a:srgbClr val="00206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979714" y="1376127"/>
            <a:ext cx="8294289" cy="5079102"/>
          </a:xfrm>
        </p:spPr>
        <p:txBody>
          <a:bodyPr>
            <a:normAutofit lnSpcReduction="10000"/>
          </a:bodyPr>
          <a:lstStyle/>
          <a:p>
            <a:r>
              <a:rPr lang="ar-SA" sz="2800" dirty="0" smtClean="0">
                <a:solidFill>
                  <a:srgbClr val="002060"/>
                </a:solidFill>
                <a:latin typeface="Arial" panose="020B0604020202020204" pitchFamily="34" charset="0"/>
                <a:cs typeface="Arial" panose="020B0604020202020204" pitchFamily="34" charset="0"/>
              </a:rPr>
              <a:t>1- </a:t>
            </a:r>
            <a:r>
              <a:rPr lang="ar-SA" sz="3500" dirty="0" smtClean="0">
                <a:solidFill>
                  <a:srgbClr val="002060"/>
                </a:solidFill>
                <a:latin typeface="Arial" panose="020B0604020202020204" pitchFamily="34" charset="0"/>
                <a:cs typeface="Arial" panose="020B0604020202020204" pitchFamily="34" charset="0"/>
              </a:rPr>
              <a:t>تقديم المنشأة إلى السوق والمتعاملين وتوضيح أهدافها </a:t>
            </a:r>
          </a:p>
          <a:p>
            <a:r>
              <a:rPr lang="ar-SA" sz="3500" dirty="0" smtClean="0">
                <a:solidFill>
                  <a:srgbClr val="002060"/>
                </a:solidFill>
                <a:latin typeface="Arial" panose="020B0604020202020204" pitchFamily="34" charset="0"/>
                <a:cs typeface="Arial" panose="020B0604020202020204" pitchFamily="34" charset="0"/>
              </a:rPr>
              <a:t>2- تعريف المشترين المرتقبين بمنتجات المنشأة </a:t>
            </a:r>
          </a:p>
          <a:p>
            <a:r>
              <a:rPr lang="ar-SA" sz="3500" dirty="0" smtClean="0">
                <a:solidFill>
                  <a:srgbClr val="002060"/>
                </a:solidFill>
                <a:latin typeface="Arial" panose="020B0604020202020204" pitchFamily="34" charset="0"/>
                <a:cs typeface="Arial" panose="020B0604020202020204" pitchFamily="34" charset="0"/>
              </a:rPr>
              <a:t>3- بناء مفهوم مجموعة السلعة </a:t>
            </a:r>
          </a:p>
          <a:p>
            <a:r>
              <a:rPr lang="ar-SA" sz="3500" dirty="0" smtClean="0">
                <a:solidFill>
                  <a:srgbClr val="002060"/>
                </a:solidFill>
                <a:latin typeface="Arial" panose="020B0604020202020204" pitchFamily="34" charset="0"/>
                <a:cs typeface="Arial" panose="020B0604020202020204" pitchFamily="34" charset="0"/>
              </a:rPr>
              <a:t>4- حث المستهلكين على زيادة مشترياتهم من السلعة </a:t>
            </a:r>
          </a:p>
          <a:p>
            <a:r>
              <a:rPr lang="ar-SA" sz="3500" dirty="0" smtClean="0">
                <a:solidFill>
                  <a:srgbClr val="002060"/>
                </a:solidFill>
                <a:latin typeface="Arial" panose="020B0604020202020204" pitchFamily="34" charset="0"/>
                <a:cs typeface="Arial" panose="020B0604020202020204" pitchFamily="34" charset="0"/>
              </a:rPr>
              <a:t>5- اجتذاب جيل جديد أو فئة معينة من الجمهور </a:t>
            </a:r>
          </a:p>
          <a:p>
            <a:r>
              <a:rPr lang="ar-SA" sz="3500" dirty="0" smtClean="0">
                <a:solidFill>
                  <a:srgbClr val="002060"/>
                </a:solidFill>
                <a:latin typeface="Arial" panose="020B0604020202020204" pitchFamily="34" charset="0"/>
                <a:cs typeface="Arial" panose="020B0604020202020204" pitchFamily="34" charset="0"/>
              </a:rPr>
              <a:t>6- إعادة توزيع الحصة النسبية لكل منشأة في السوق </a:t>
            </a:r>
          </a:p>
          <a:p>
            <a:r>
              <a:rPr lang="ar-SA" sz="3500" dirty="0" smtClean="0">
                <a:solidFill>
                  <a:srgbClr val="002060"/>
                </a:solidFill>
                <a:latin typeface="Arial" panose="020B0604020202020204" pitchFamily="34" charset="0"/>
                <a:cs typeface="Arial" panose="020B0604020202020204" pitchFamily="34" charset="0"/>
              </a:rPr>
              <a:t>7- محاربة الإشاعات الضارة </a:t>
            </a:r>
          </a:p>
          <a:p>
            <a:r>
              <a:rPr lang="ar-SA" sz="3500" dirty="0" smtClean="0">
                <a:solidFill>
                  <a:srgbClr val="002060"/>
                </a:solidFill>
                <a:latin typeface="Arial" panose="020B0604020202020204" pitchFamily="34" charset="0"/>
                <a:cs typeface="Arial" panose="020B0604020202020204" pitchFamily="34" charset="0"/>
              </a:rPr>
              <a:t>8- الاشتراك في الحملات التعاونية </a:t>
            </a:r>
            <a:endParaRPr lang="ar-SA" sz="35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73156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2209800" y="228600"/>
            <a:ext cx="7772400" cy="1066800"/>
          </a:xfrm>
        </p:spPr>
        <p:txBody>
          <a:bodyPr/>
          <a:lstStyle/>
          <a:p>
            <a:pPr algn="ctr">
              <a:defRPr/>
            </a:pPr>
            <a:r>
              <a:rPr lang="ar-SA" sz="4000" dirty="0">
                <a:solidFill>
                  <a:schemeClr val="tx1">
                    <a:lumMod val="95000"/>
                    <a:lumOff val="5000"/>
                  </a:schemeClr>
                </a:solidFill>
                <a:cs typeface="PT Bold Heading" pitchFamily="2" charset="-78"/>
              </a:rPr>
              <a:t>مراحل التأثير الإعلاني على المستهلك</a:t>
            </a:r>
            <a:endParaRPr lang="en-US" sz="4000" dirty="0">
              <a:solidFill>
                <a:schemeClr val="tx1">
                  <a:lumMod val="95000"/>
                  <a:lumOff val="5000"/>
                </a:schemeClr>
              </a:solidFill>
              <a:cs typeface="PT Bold Heading" pitchFamily="2" charset="-78"/>
            </a:endParaRPr>
          </a:p>
        </p:txBody>
      </p:sp>
      <p:sp>
        <p:nvSpPr>
          <p:cNvPr id="44036" name="Oval 5"/>
          <p:cNvSpPr>
            <a:spLocks noChangeArrowheads="1"/>
          </p:cNvSpPr>
          <p:nvPr/>
        </p:nvSpPr>
        <p:spPr bwMode="auto">
          <a:xfrm>
            <a:off x="1752600" y="1981200"/>
            <a:ext cx="1219200" cy="914400"/>
          </a:xfrm>
          <a:prstGeom prst="ellipse">
            <a:avLst/>
          </a:prstGeom>
          <a:solidFill>
            <a:srgbClr val="FFFFFF"/>
          </a:solidFill>
          <a:ln w="12700">
            <a:solidFill>
              <a:schemeClr val="tx1"/>
            </a:solidFill>
            <a:round/>
            <a:headEnd type="none" w="sm" len="sm"/>
            <a:tailEnd type="none" w="sm" len="sm"/>
          </a:ln>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en-US" altLang="en-US" sz="1800">
              <a:solidFill>
                <a:schemeClr val="hlink"/>
              </a:solidFill>
              <a:latin typeface="Arial" panose="020B0604020202020204" pitchFamily="34" charset="0"/>
            </a:endParaRPr>
          </a:p>
        </p:txBody>
      </p:sp>
      <p:sp>
        <p:nvSpPr>
          <p:cNvPr id="44037" name="Text Box 7"/>
          <p:cNvSpPr txBox="1">
            <a:spLocks noChangeArrowheads="1"/>
          </p:cNvSpPr>
          <p:nvPr/>
        </p:nvSpPr>
        <p:spPr bwMode="auto">
          <a:xfrm>
            <a:off x="1974850" y="1989138"/>
            <a:ext cx="711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ar-SA" altLang="en-US" sz="1600">
                <a:solidFill>
                  <a:srgbClr val="002060"/>
                </a:solidFill>
                <a:latin typeface="Arial" panose="020B0604020202020204" pitchFamily="34" charset="0"/>
                <a:cs typeface="PT Bold Heading" panose="02010400000000000000" pitchFamily="2" charset="-78"/>
              </a:rPr>
              <a:t>الإعلام </a:t>
            </a:r>
          </a:p>
          <a:p>
            <a:pPr algn="ctr" eaLnBrk="1" hangingPunct="1">
              <a:spcBef>
                <a:spcPct val="0"/>
              </a:spcBef>
              <a:buClrTx/>
              <a:buSzTx/>
              <a:buFontTx/>
              <a:buNone/>
            </a:pPr>
            <a:r>
              <a:rPr lang="ar-SA" altLang="en-US" sz="1600">
                <a:solidFill>
                  <a:srgbClr val="002060"/>
                </a:solidFill>
                <a:latin typeface="Arial" panose="020B0604020202020204" pitchFamily="34" charset="0"/>
                <a:cs typeface="PT Bold Heading" panose="02010400000000000000" pitchFamily="2" charset="-78"/>
              </a:rPr>
              <a:t>بوجود</a:t>
            </a:r>
          </a:p>
          <a:p>
            <a:pPr algn="ctr" eaLnBrk="1" hangingPunct="1">
              <a:spcBef>
                <a:spcPct val="0"/>
              </a:spcBef>
              <a:buClrTx/>
              <a:buSzTx/>
              <a:buFontTx/>
              <a:buNone/>
            </a:pPr>
            <a:r>
              <a:rPr lang="ar-SA" altLang="en-US" sz="1600">
                <a:solidFill>
                  <a:srgbClr val="002060"/>
                </a:solidFill>
                <a:latin typeface="Arial" panose="020B0604020202020204" pitchFamily="34" charset="0"/>
                <a:cs typeface="PT Bold Heading" panose="02010400000000000000" pitchFamily="2" charset="-78"/>
              </a:rPr>
              <a:t>المنتج</a:t>
            </a:r>
            <a:endParaRPr lang="en-US" altLang="en-US" sz="1600">
              <a:solidFill>
                <a:srgbClr val="002060"/>
              </a:solidFill>
              <a:latin typeface="Arial" panose="020B0604020202020204" pitchFamily="34" charset="0"/>
              <a:cs typeface="PT Bold Heading" panose="02010400000000000000" pitchFamily="2" charset="-78"/>
            </a:endParaRPr>
          </a:p>
        </p:txBody>
      </p:sp>
      <p:sp>
        <p:nvSpPr>
          <p:cNvPr id="44038" name="Oval 8"/>
          <p:cNvSpPr>
            <a:spLocks noChangeArrowheads="1"/>
          </p:cNvSpPr>
          <p:nvPr/>
        </p:nvSpPr>
        <p:spPr bwMode="auto">
          <a:xfrm>
            <a:off x="3048000" y="2819400"/>
            <a:ext cx="1219200" cy="914400"/>
          </a:xfrm>
          <a:prstGeom prst="ellipse">
            <a:avLst/>
          </a:prstGeom>
          <a:solidFill>
            <a:srgbClr val="FFFFFF"/>
          </a:solidFill>
          <a:ln w="12700">
            <a:solidFill>
              <a:schemeClr val="tx1"/>
            </a:solidFill>
            <a:round/>
            <a:headEnd type="none" w="sm" len="sm"/>
            <a:tailEnd type="none" w="sm" len="sm"/>
          </a:ln>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en-US" altLang="en-US" sz="1800">
              <a:solidFill>
                <a:schemeClr val="hlink"/>
              </a:solidFill>
              <a:latin typeface="Arial" panose="020B0604020202020204" pitchFamily="34" charset="0"/>
            </a:endParaRPr>
          </a:p>
        </p:txBody>
      </p:sp>
      <p:sp>
        <p:nvSpPr>
          <p:cNvPr id="44039" name="Oval 9"/>
          <p:cNvSpPr>
            <a:spLocks noChangeArrowheads="1"/>
          </p:cNvSpPr>
          <p:nvPr/>
        </p:nvSpPr>
        <p:spPr bwMode="auto">
          <a:xfrm>
            <a:off x="4495800" y="3505200"/>
            <a:ext cx="1219200" cy="914400"/>
          </a:xfrm>
          <a:prstGeom prst="ellipse">
            <a:avLst/>
          </a:prstGeom>
          <a:solidFill>
            <a:srgbClr val="FFFFFF"/>
          </a:solidFill>
          <a:ln w="12700">
            <a:solidFill>
              <a:schemeClr val="tx1"/>
            </a:solidFill>
            <a:round/>
            <a:headEnd type="none" w="sm" len="sm"/>
            <a:tailEnd type="none" w="sm" len="sm"/>
          </a:ln>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en-US" altLang="en-US" sz="1800">
              <a:solidFill>
                <a:schemeClr val="hlink"/>
              </a:solidFill>
              <a:latin typeface="Arial" panose="020B0604020202020204" pitchFamily="34" charset="0"/>
            </a:endParaRPr>
          </a:p>
        </p:txBody>
      </p:sp>
      <p:sp>
        <p:nvSpPr>
          <p:cNvPr id="44040" name="Oval 10"/>
          <p:cNvSpPr>
            <a:spLocks noChangeArrowheads="1"/>
          </p:cNvSpPr>
          <p:nvPr/>
        </p:nvSpPr>
        <p:spPr bwMode="auto">
          <a:xfrm>
            <a:off x="6096000" y="4267200"/>
            <a:ext cx="1219200" cy="914400"/>
          </a:xfrm>
          <a:prstGeom prst="ellipse">
            <a:avLst/>
          </a:prstGeom>
          <a:solidFill>
            <a:srgbClr val="FFFFFF"/>
          </a:solidFill>
          <a:ln w="12700">
            <a:solidFill>
              <a:schemeClr val="tx1"/>
            </a:solidFill>
            <a:round/>
            <a:headEnd type="none" w="sm" len="sm"/>
            <a:tailEnd type="none" w="sm" len="sm"/>
          </a:ln>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en-US" altLang="en-US" sz="1800">
              <a:solidFill>
                <a:schemeClr val="hlink"/>
              </a:solidFill>
              <a:latin typeface="Arial" panose="020B0604020202020204" pitchFamily="34" charset="0"/>
            </a:endParaRPr>
          </a:p>
        </p:txBody>
      </p:sp>
      <p:sp>
        <p:nvSpPr>
          <p:cNvPr id="44041" name="Oval 11"/>
          <p:cNvSpPr>
            <a:spLocks noChangeArrowheads="1"/>
          </p:cNvSpPr>
          <p:nvPr/>
        </p:nvSpPr>
        <p:spPr bwMode="auto">
          <a:xfrm>
            <a:off x="7620000" y="4953000"/>
            <a:ext cx="1219200" cy="914400"/>
          </a:xfrm>
          <a:prstGeom prst="ellipse">
            <a:avLst/>
          </a:prstGeom>
          <a:solidFill>
            <a:srgbClr val="FFFFFF"/>
          </a:solidFill>
          <a:ln w="12700">
            <a:solidFill>
              <a:schemeClr val="tx1"/>
            </a:solidFill>
            <a:round/>
            <a:headEnd type="none" w="sm" len="sm"/>
            <a:tailEnd type="none" w="sm" len="sm"/>
          </a:ln>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en-US" altLang="en-US" sz="1800">
              <a:solidFill>
                <a:schemeClr val="hlink"/>
              </a:solidFill>
              <a:latin typeface="Arial" panose="020B0604020202020204" pitchFamily="34" charset="0"/>
            </a:endParaRPr>
          </a:p>
        </p:txBody>
      </p:sp>
      <p:sp>
        <p:nvSpPr>
          <p:cNvPr id="44042" name="Oval 12"/>
          <p:cNvSpPr>
            <a:spLocks noChangeArrowheads="1"/>
          </p:cNvSpPr>
          <p:nvPr/>
        </p:nvSpPr>
        <p:spPr bwMode="auto">
          <a:xfrm>
            <a:off x="9220200" y="5410200"/>
            <a:ext cx="1219200" cy="914400"/>
          </a:xfrm>
          <a:prstGeom prst="ellipse">
            <a:avLst/>
          </a:prstGeom>
          <a:solidFill>
            <a:srgbClr val="FFFFFF"/>
          </a:solidFill>
          <a:ln w="12700">
            <a:solidFill>
              <a:schemeClr val="tx1"/>
            </a:solidFill>
            <a:round/>
            <a:headEnd type="none" w="sm" len="sm"/>
            <a:tailEnd type="none" w="sm" len="sm"/>
          </a:ln>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en-US" altLang="en-US" sz="1800">
              <a:solidFill>
                <a:schemeClr val="hlink"/>
              </a:solidFill>
              <a:latin typeface="Arial" panose="020B0604020202020204" pitchFamily="34" charset="0"/>
              <a:cs typeface="PT Bold Heading" panose="02010400000000000000" pitchFamily="2" charset="-78"/>
            </a:endParaRPr>
          </a:p>
        </p:txBody>
      </p:sp>
      <p:sp>
        <p:nvSpPr>
          <p:cNvPr id="44043" name="Text Box 13"/>
          <p:cNvSpPr txBox="1">
            <a:spLocks noChangeArrowheads="1"/>
          </p:cNvSpPr>
          <p:nvPr/>
        </p:nvSpPr>
        <p:spPr bwMode="auto">
          <a:xfrm>
            <a:off x="3022600" y="2997201"/>
            <a:ext cx="1289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ar-SA" altLang="en-US" sz="1800">
                <a:solidFill>
                  <a:srgbClr val="002060"/>
                </a:solidFill>
                <a:latin typeface="Arial" panose="020B0604020202020204" pitchFamily="34" charset="0"/>
                <a:cs typeface="PT Bold Heading" panose="02010400000000000000" pitchFamily="2" charset="-78"/>
              </a:rPr>
              <a:t>معلومات عن</a:t>
            </a:r>
          </a:p>
          <a:p>
            <a:pPr algn="ctr" eaLnBrk="1" hangingPunct="1">
              <a:spcBef>
                <a:spcPct val="0"/>
              </a:spcBef>
              <a:buClrTx/>
              <a:buSzTx/>
              <a:buFontTx/>
              <a:buNone/>
            </a:pPr>
            <a:r>
              <a:rPr lang="ar-SA" altLang="en-US" sz="1800">
                <a:solidFill>
                  <a:srgbClr val="002060"/>
                </a:solidFill>
                <a:latin typeface="Arial" panose="020B0604020202020204" pitchFamily="34" charset="0"/>
                <a:cs typeface="PT Bold Heading" panose="02010400000000000000" pitchFamily="2" charset="-78"/>
              </a:rPr>
              <a:t> المنتج</a:t>
            </a:r>
            <a:endParaRPr lang="en-US" altLang="en-US" sz="1800">
              <a:solidFill>
                <a:srgbClr val="002060"/>
              </a:solidFill>
              <a:latin typeface="Arial" panose="020B0604020202020204" pitchFamily="34" charset="0"/>
              <a:cs typeface="PT Bold Heading" panose="02010400000000000000" pitchFamily="2" charset="-78"/>
            </a:endParaRPr>
          </a:p>
        </p:txBody>
      </p:sp>
      <p:sp>
        <p:nvSpPr>
          <p:cNvPr id="44044" name="Text Box 14"/>
          <p:cNvSpPr txBox="1">
            <a:spLocks noChangeArrowheads="1"/>
          </p:cNvSpPr>
          <p:nvPr/>
        </p:nvSpPr>
        <p:spPr bwMode="auto">
          <a:xfrm>
            <a:off x="4659314" y="3644901"/>
            <a:ext cx="911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ar-SA" altLang="en-US" sz="1800">
                <a:solidFill>
                  <a:srgbClr val="002060"/>
                </a:solidFill>
                <a:latin typeface="Arial" panose="020B0604020202020204" pitchFamily="34" charset="0"/>
                <a:cs typeface="PT Bold Heading" panose="02010400000000000000" pitchFamily="2" charset="-78"/>
              </a:rPr>
              <a:t>إثارة </a:t>
            </a:r>
          </a:p>
          <a:p>
            <a:pPr algn="ctr" eaLnBrk="1" hangingPunct="1">
              <a:spcBef>
                <a:spcPct val="0"/>
              </a:spcBef>
              <a:buClrTx/>
              <a:buSzTx/>
              <a:buFontTx/>
              <a:buNone/>
            </a:pPr>
            <a:r>
              <a:rPr lang="ar-SA" altLang="en-US" sz="1800">
                <a:solidFill>
                  <a:srgbClr val="002060"/>
                </a:solidFill>
                <a:latin typeface="Arial" panose="020B0604020202020204" pitchFamily="34" charset="0"/>
                <a:cs typeface="PT Bold Heading" panose="02010400000000000000" pitchFamily="2" charset="-78"/>
              </a:rPr>
              <a:t>الاهتمام</a:t>
            </a:r>
            <a:endParaRPr lang="en-US" altLang="en-US" sz="1800">
              <a:solidFill>
                <a:srgbClr val="002060"/>
              </a:solidFill>
              <a:latin typeface="Arial" panose="020B0604020202020204" pitchFamily="34" charset="0"/>
              <a:cs typeface="PT Bold Heading" panose="02010400000000000000" pitchFamily="2" charset="-78"/>
            </a:endParaRPr>
          </a:p>
        </p:txBody>
      </p:sp>
      <p:sp>
        <p:nvSpPr>
          <p:cNvPr id="44045" name="Text Box 15"/>
          <p:cNvSpPr txBox="1">
            <a:spLocks noChangeArrowheads="1"/>
          </p:cNvSpPr>
          <p:nvPr/>
        </p:nvSpPr>
        <p:spPr bwMode="auto">
          <a:xfrm>
            <a:off x="6313488" y="4437063"/>
            <a:ext cx="7667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ar-SA" altLang="en-US" sz="1800">
                <a:solidFill>
                  <a:srgbClr val="002060"/>
                </a:solidFill>
                <a:latin typeface="Arial" panose="020B0604020202020204" pitchFamily="34" charset="0"/>
                <a:cs typeface="PT Bold Heading" panose="02010400000000000000" pitchFamily="2" charset="-78"/>
              </a:rPr>
              <a:t>تفضيل</a:t>
            </a:r>
          </a:p>
          <a:p>
            <a:pPr algn="ctr" eaLnBrk="1" hangingPunct="1">
              <a:spcBef>
                <a:spcPct val="0"/>
              </a:spcBef>
              <a:buClrTx/>
              <a:buSzTx/>
              <a:buFontTx/>
              <a:buNone/>
            </a:pPr>
            <a:r>
              <a:rPr lang="ar-SA" altLang="en-US" sz="1800">
                <a:solidFill>
                  <a:srgbClr val="002060"/>
                </a:solidFill>
                <a:latin typeface="Arial" panose="020B0604020202020204" pitchFamily="34" charset="0"/>
                <a:cs typeface="PT Bold Heading" panose="02010400000000000000" pitchFamily="2" charset="-78"/>
              </a:rPr>
              <a:t> المنتج</a:t>
            </a:r>
            <a:endParaRPr lang="en-US" altLang="en-US" sz="1800">
              <a:solidFill>
                <a:srgbClr val="002060"/>
              </a:solidFill>
              <a:latin typeface="Arial" panose="020B0604020202020204" pitchFamily="34" charset="0"/>
              <a:cs typeface="PT Bold Heading" panose="02010400000000000000" pitchFamily="2" charset="-78"/>
            </a:endParaRPr>
          </a:p>
        </p:txBody>
      </p:sp>
      <p:sp>
        <p:nvSpPr>
          <p:cNvPr id="44046" name="Text Box 16"/>
          <p:cNvSpPr txBox="1">
            <a:spLocks noChangeArrowheads="1"/>
          </p:cNvSpPr>
          <p:nvPr/>
        </p:nvSpPr>
        <p:spPr bwMode="auto">
          <a:xfrm>
            <a:off x="7896226" y="5219700"/>
            <a:ext cx="682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ar-SA" altLang="en-US" sz="1800">
                <a:solidFill>
                  <a:srgbClr val="002060"/>
                </a:solidFill>
                <a:latin typeface="Arial" panose="020B0604020202020204" pitchFamily="34" charset="0"/>
                <a:cs typeface="PT Bold Heading" panose="02010400000000000000" pitchFamily="2" charset="-78"/>
              </a:rPr>
              <a:t>الإقناع</a:t>
            </a:r>
            <a:endParaRPr lang="en-US" altLang="en-US" sz="1800">
              <a:solidFill>
                <a:srgbClr val="002060"/>
              </a:solidFill>
              <a:latin typeface="Arial" panose="020B0604020202020204" pitchFamily="34" charset="0"/>
              <a:cs typeface="PT Bold Heading" panose="02010400000000000000" pitchFamily="2" charset="-78"/>
            </a:endParaRPr>
          </a:p>
        </p:txBody>
      </p:sp>
      <p:sp>
        <p:nvSpPr>
          <p:cNvPr id="44047" name="Text Box 17"/>
          <p:cNvSpPr txBox="1">
            <a:spLocks noChangeArrowheads="1"/>
          </p:cNvSpPr>
          <p:nvPr/>
        </p:nvSpPr>
        <p:spPr bwMode="auto">
          <a:xfrm>
            <a:off x="9486900" y="5661025"/>
            <a:ext cx="712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ar-SA" altLang="en-US" sz="1800">
                <a:solidFill>
                  <a:srgbClr val="002060"/>
                </a:solidFill>
                <a:latin typeface="Arial" panose="020B0604020202020204" pitchFamily="34" charset="0"/>
                <a:cs typeface="PT Bold Heading" panose="02010400000000000000" pitchFamily="2" charset="-78"/>
              </a:rPr>
              <a:t>الشراء</a:t>
            </a:r>
            <a:endParaRPr lang="en-US" altLang="en-US" sz="1800">
              <a:solidFill>
                <a:srgbClr val="002060"/>
              </a:solidFill>
              <a:latin typeface="Arial" panose="020B0604020202020204" pitchFamily="34" charset="0"/>
              <a:cs typeface="PT Bold Heading" panose="02010400000000000000" pitchFamily="2" charset="-78"/>
            </a:endParaRPr>
          </a:p>
        </p:txBody>
      </p:sp>
      <p:sp>
        <p:nvSpPr>
          <p:cNvPr id="44048" name="Line 18"/>
          <p:cNvSpPr>
            <a:spLocks noChangeShapeType="1"/>
          </p:cNvSpPr>
          <p:nvPr/>
        </p:nvSpPr>
        <p:spPr bwMode="auto">
          <a:xfrm>
            <a:off x="2819400" y="2743200"/>
            <a:ext cx="381000" cy="304800"/>
          </a:xfrm>
          <a:prstGeom prst="line">
            <a:avLst/>
          </a:prstGeom>
          <a:noFill/>
          <a:ln w="63500">
            <a:solidFill>
              <a:srgbClr val="0070C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44049" name="Line 19"/>
          <p:cNvSpPr>
            <a:spLocks noChangeShapeType="1"/>
          </p:cNvSpPr>
          <p:nvPr/>
        </p:nvSpPr>
        <p:spPr bwMode="auto">
          <a:xfrm>
            <a:off x="4191000" y="3505200"/>
            <a:ext cx="381000" cy="228600"/>
          </a:xfrm>
          <a:prstGeom prst="line">
            <a:avLst/>
          </a:prstGeom>
          <a:noFill/>
          <a:ln w="63500">
            <a:solidFill>
              <a:srgbClr val="0070C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44050" name="Line 20"/>
          <p:cNvSpPr>
            <a:spLocks noChangeShapeType="1"/>
          </p:cNvSpPr>
          <p:nvPr/>
        </p:nvSpPr>
        <p:spPr bwMode="auto">
          <a:xfrm>
            <a:off x="5638800" y="4191000"/>
            <a:ext cx="533400" cy="304800"/>
          </a:xfrm>
          <a:prstGeom prst="line">
            <a:avLst/>
          </a:prstGeom>
          <a:noFill/>
          <a:ln w="63500">
            <a:solidFill>
              <a:srgbClr val="0070C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44051" name="Line 21"/>
          <p:cNvSpPr>
            <a:spLocks noChangeShapeType="1"/>
          </p:cNvSpPr>
          <p:nvPr/>
        </p:nvSpPr>
        <p:spPr bwMode="auto">
          <a:xfrm>
            <a:off x="7239000" y="4953000"/>
            <a:ext cx="457200" cy="228600"/>
          </a:xfrm>
          <a:prstGeom prst="line">
            <a:avLst/>
          </a:prstGeom>
          <a:noFill/>
          <a:ln w="63500">
            <a:solidFill>
              <a:srgbClr val="0070C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44052" name="Line 22"/>
          <p:cNvSpPr>
            <a:spLocks noChangeShapeType="1"/>
          </p:cNvSpPr>
          <p:nvPr/>
        </p:nvSpPr>
        <p:spPr bwMode="auto">
          <a:xfrm>
            <a:off x="8763000" y="5638800"/>
            <a:ext cx="457200" cy="228600"/>
          </a:xfrm>
          <a:prstGeom prst="line">
            <a:avLst/>
          </a:prstGeom>
          <a:noFill/>
          <a:ln w="63500">
            <a:solidFill>
              <a:srgbClr val="0070C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44053" name="Oval 24"/>
          <p:cNvSpPr>
            <a:spLocks noChangeArrowheads="1"/>
          </p:cNvSpPr>
          <p:nvPr/>
        </p:nvSpPr>
        <p:spPr bwMode="auto">
          <a:xfrm>
            <a:off x="7543800" y="2286000"/>
            <a:ext cx="1219200" cy="914400"/>
          </a:xfrm>
          <a:prstGeom prst="ellipse">
            <a:avLst/>
          </a:prstGeom>
          <a:solidFill>
            <a:schemeClr val="accent1">
              <a:lumMod val="40000"/>
              <a:lumOff val="60000"/>
            </a:schemeClr>
          </a:solidFill>
          <a:ln w="12700">
            <a:solidFill>
              <a:schemeClr val="tx1"/>
            </a:solidFill>
            <a:round/>
            <a:headEnd type="none" w="sm" len="sm"/>
            <a:tailEnd type="none" w="sm" len="sm"/>
          </a:ln>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en-US" altLang="en-US" sz="1800">
              <a:solidFill>
                <a:schemeClr val="hlink"/>
              </a:solidFill>
              <a:latin typeface="Arial" panose="020B0604020202020204" pitchFamily="34" charset="0"/>
            </a:endParaRPr>
          </a:p>
        </p:txBody>
      </p:sp>
      <p:sp>
        <p:nvSpPr>
          <p:cNvPr id="44054" name="Oval 25"/>
          <p:cNvSpPr>
            <a:spLocks noChangeArrowheads="1"/>
          </p:cNvSpPr>
          <p:nvPr/>
        </p:nvSpPr>
        <p:spPr bwMode="auto">
          <a:xfrm>
            <a:off x="9220200" y="3086100"/>
            <a:ext cx="1219200" cy="914400"/>
          </a:xfrm>
          <a:prstGeom prst="ellipse">
            <a:avLst/>
          </a:prstGeom>
          <a:solidFill>
            <a:schemeClr val="accent1">
              <a:lumMod val="40000"/>
              <a:lumOff val="60000"/>
            </a:schemeClr>
          </a:solidFill>
          <a:ln w="12700">
            <a:solidFill>
              <a:schemeClr val="tx1"/>
            </a:solidFill>
            <a:round/>
            <a:headEnd type="none" w="sm" len="sm"/>
            <a:tailEnd type="none" w="sm" len="sm"/>
          </a:ln>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en-US" altLang="en-US" sz="1800">
              <a:solidFill>
                <a:schemeClr val="hlink"/>
              </a:solidFill>
              <a:latin typeface="Arial" panose="020B0604020202020204" pitchFamily="34" charset="0"/>
            </a:endParaRPr>
          </a:p>
        </p:txBody>
      </p:sp>
      <p:sp>
        <p:nvSpPr>
          <p:cNvPr id="44055" name="Line 26"/>
          <p:cNvSpPr>
            <a:spLocks noChangeShapeType="1"/>
          </p:cNvSpPr>
          <p:nvPr/>
        </p:nvSpPr>
        <p:spPr bwMode="auto">
          <a:xfrm>
            <a:off x="6934200" y="2209800"/>
            <a:ext cx="685800" cy="304800"/>
          </a:xfrm>
          <a:prstGeom prst="line">
            <a:avLst/>
          </a:prstGeom>
          <a:noFill/>
          <a:ln w="635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44056" name="Line 27"/>
          <p:cNvSpPr>
            <a:spLocks noChangeShapeType="1"/>
          </p:cNvSpPr>
          <p:nvPr/>
        </p:nvSpPr>
        <p:spPr bwMode="auto">
          <a:xfrm>
            <a:off x="8686800" y="2971800"/>
            <a:ext cx="609600" cy="304800"/>
          </a:xfrm>
          <a:prstGeom prst="line">
            <a:avLst/>
          </a:prstGeom>
          <a:noFill/>
          <a:ln w="635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44057" name="Oval 29"/>
          <p:cNvSpPr>
            <a:spLocks noChangeArrowheads="1"/>
          </p:cNvSpPr>
          <p:nvPr/>
        </p:nvSpPr>
        <p:spPr bwMode="auto">
          <a:xfrm>
            <a:off x="5791200" y="1524000"/>
            <a:ext cx="1219200" cy="914400"/>
          </a:xfrm>
          <a:prstGeom prst="ellipse">
            <a:avLst/>
          </a:prstGeom>
          <a:solidFill>
            <a:schemeClr val="accent1">
              <a:lumMod val="40000"/>
              <a:lumOff val="60000"/>
            </a:schemeClr>
          </a:solidFill>
          <a:ln w="12700">
            <a:solidFill>
              <a:schemeClr val="tx1"/>
            </a:solidFill>
            <a:round/>
            <a:headEnd type="none" w="sm" len="sm"/>
            <a:tailEnd type="none" w="sm" len="sm"/>
          </a:ln>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en-US" altLang="en-US" sz="1800">
              <a:solidFill>
                <a:srgbClr val="FFFF00"/>
              </a:solidFill>
              <a:latin typeface="Arial" panose="020B0604020202020204" pitchFamily="34" charset="0"/>
              <a:cs typeface="PT Bold Heading" panose="02010400000000000000" pitchFamily="2" charset="-78"/>
            </a:endParaRPr>
          </a:p>
        </p:txBody>
      </p:sp>
      <p:sp>
        <p:nvSpPr>
          <p:cNvPr id="44058" name="Text Box 30"/>
          <p:cNvSpPr txBox="1">
            <a:spLocks noChangeArrowheads="1"/>
          </p:cNvSpPr>
          <p:nvPr/>
        </p:nvSpPr>
        <p:spPr bwMode="auto">
          <a:xfrm>
            <a:off x="6024564" y="1752600"/>
            <a:ext cx="771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ar-SA" altLang="en-US" sz="1800" dirty="0">
                <a:solidFill>
                  <a:schemeClr val="accent2">
                    <a:lumMod val="50000"/>
                  </a:schemeClr>
                </a:solidFill>
                <a:latin typeface="Arial" panose="020B0604020202020204" pitchFamily="34" charset="0"/>
                <a:cs typeface="PT Bold Heading" panose="02010400000000000000" pitchFamily="2" charset="-78"/>
              </a:rPr>
              <a:t>إدراكي</a:t>
            </a:r>
            <a:endParaRPr lang="en-US" altLang="en-US" sz="1800" dirty="0">
              <a:solidFill>
                <a:schemeClr val="accent2">
                  <a:lumMod val="50000"/>
                </a:schemeClr>
              </a:solidFill>
              <a:latin typeface="Arial" panose="020B0604020202020204" pitchFamily="34" charset="0"/>
              <a:cs typeface="PT Bold Heading" panose="02010400000000000000" pitchFamily="2" charset="-78"/>
            </a:endParaRPr>
          </a:p>
        </p:txBody>
      </p:sp>
      <p:sp>
        <p:nvSpPr>
          <p:cNvPr id="44059" name="Text Box 31"/>
          <p:cNvSpPr txBox="1">
            <a:spLocks noChangeArrowheads="1"/>
          </p:cNvSpPr>
          <p:nvPr/>
        </p:nvSpPr>
        <p:spPr bwMode="auto">
          <a:xfrm>
            <a:off x="7750175" y="2552700"/>
            <a:ext cx="755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ar-SA" altLang="en-US" sz="1800" dirty="0">
                <a:solidFill>
                  <a:schemeClr val="accent2">
                    <a:lumMod val="50000"/>
                  </a:schemeClr>
                </a:solidFill>
                <a:latin typeface="Arial" panose="020B0604020202020204" pitchFamily="34" charset="0"/>
                <a:cs typeface="PT Bold Heading" panose="02010400000000000000" pitchFamily="2" charset="-78"/>
              </a:rPr>
              <a:t>عاطفي</a:t>
            </a:r>
            <a:endParaRPr lang="en-US" altLang="en-US" sz="1800" dirty="0">
              <a:solidFill>
                <a:schemeClr val="accent2">
                  <a:lumMod val="50000"/>
                </a:schemeClr>
              </a:solidFill>
              <a:latin typeface="Arial" panose="020B0604020202020204" pitchFamily="34" charset="0"/>
              <a:cs typeface="PT Bold Heading" panose="02010400000000000000" pitchFamily="2" charset="-78"/>
            </a:endParaRPr>
          </a:p>
        </p:txBody>
      </p:sp>
      <p:sp>
        <p:nvSpPr>
          <p:cNvPr id="44060" name="Text Box 32"/>
          <p:cNvSpPr txBox="1">
            <a:spLocks noChangeArrowheads="1"/>
          </p:cNvSpPr>
          <p:nvPr/>
        </p:nvSpPr>
        <p:spPr bwMode="auto">
          <a:xfrm>
            <a:off x="9410700" y="3390900"/>
            <a:ext cx="749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ar-SA" altLang="en-US" sz="1800" dirty="0">
                <a:solidFill>
                  <a:schemeClr val="accent2">
                    <a:lumMod val="50000"/>
                  </a:schemeClr>
                </a:solidFill>
                <a:latin typeface="Arial" panose="020B0604020202020204" pitchFamily="34" charset="0"/>
                <a:cs typeface="PT Bold Heading" panose="02010400000000000000" pitchFamily="2" charset="-78"/>
              </a:rPr>
              <a:t>نزوعي</a:t>
            </a:r>
            <a:endParaRPr lang="en-US" altLang="en-US" sz="1800" dirty="0">
              <a:solidFill>
                <a:schemeClr val="accent2">
                  <a:lumMod val="50000"/>
                </a:schemeClr>
              </a:solidFill>
              <a:latin typeface="Arial" panose="020B0604020202020204" pitchFamily="34" charset="0"/>
              <a:cs typeface="PT Bold Heading" panose="02010400000000000000" pitchFamily="2" charset="-78"/>
            </a:endParaRPr>
          </a:p>
        </p:txBody>
      </p:sp>
      <p:sp>
        <p:nvSpPr>
          <p:cNvPr id="44061" name="Line 33"/>
          <p:cNvSpPr>
            <a:spLocks noChangeShapeType="1"/>
          </p:cNvSpPr>
          <p:nvPr/>
        </p:nvSpPr>
        <p:spPr bwMode="auto">
          <a:xfrm flipH="1">
            <a:off x="2971800" y="2057400"/>
            <a:ext cx="2819400" cy="228600"/>
          </a:xfrm>
          <a:prstGeom prst="line">
            <a:avLst/>
          </a:prstGeom>
          <a:noFill/>
          <a:ln w="63500" cap="rnd">
            <a:solidFill>
              <a:srgbClr val="C00000"/>
            </a:solidFill>
            <a:prstDash val="sysDot"/>
            <a:round/>
            <a:headEnd type="none" w="sm" len="sm"/>
            <a:tailEnd type="triangle" w="sm" len="sm"/>
          </a:ln>
          <a:extLst>
            <a:ext uri="{909E8E84-426E-40DD-AFC4-6F175D3DCCD1}">
              <a14:hiddenFill xmlns:a14="http://schemas.microsoft.com/office/drawing/2010/main">
                <a:noFill/>
              </a14:hiddenFill>
            </a:ext>
          </a:extLst>
        </p:spPr>
        <p:txBody>
          <a:bodyPr/>
          <a:lstStyle/>
          <a:p>
            <a:endParaRPr lang="ar-SA"/>
          </a:p>
        </p:txBody>
      </p:sp>
      <p:sp>
        <p:nvSpPr>
          <p:cNvPr id="44062" name="Line 34"/>
          <p:cNvSpPr>
            <a:spLocks noChangeShapeType="1"/>
          </p:cNvSpPr>
          <p:nvPr/>
        </p:nvSpPr>
        <p:spPr bwMode="auto">
          <a:xfrm flipH="1">
            <a:off x="4191000" y="2286000"/>
            <a:ext cx="1676400" cy="685800"/>
          </a:xfrm>
          <a:prstGeom prst="line">
            <a:avLst/>
          </a:prstGeom>
          <a:noFill/>
          <a:ln w="63500" cap="rnd">
            <a:solidFill>
              <a:srgbClr val="C00000"/>
            </a:solidFill>
            <a:prstDash val="sysDot"/>
            <a:round/>
            <a:headEnd type="none" w="sm" len="sm"/>
            <a:tailEnd type="triangle" w="sm" len="sm"/>
          </a:ln>
          <a:extLst>
            <a:ext uri="{909E8E84-426E-40DD-AFC4-6F175D3DCCD1}">
              <a14:hiddenFill xmlns:a14="http://schemas.microsoft.com/office/drawing/2010/main">
                <a:noFill/>
              </a14:hiddenFill>
            </a:ext>
          </a:extLst>
        </p:spPr>
        <p:txBody>
          <a:bodyPr/>
          <a:lstStyle/>
          <a:p>
            <a:endParaRPr lang="ar-SA"/>
          </a:p>
        </p:txBody>
      </p:sp>
      <p:sp>
        <p:nvSpPr>
          <p:cNvPr id="44063" name="Line 35"/>
          <p:cNvSpPr>
            <a:spLocks noChangeShapeType="1"/>
          </p:cNvSpPr>
          <p:nvPr/>
        </p:nvSpPr>
        <p:spPr bwMode="auto">
          <a:xfrm flipH="1">
            <a:off x="5638800" y="2895600"/>
            <a:ext cx="1905000" cy="762000"/>
          </a:xfrm>
          <a:prstGeom prst="line">
            <a:avLst/>
          </a:prstGeom>
          <a:noFill/>
          <a:ln w="63500" cap="rnd">
            <a:solidFill>
              <a:srgbClr val="C00000"/>
            </a:solidFill>
            <a:prstDash val="sysDot"/>
            <a:round/>
            <a:headEnd type="none" w="sm" len="sm"/>
            <a:tailEnd type="triangle" w="sm" len="sm"/>
          </a:ln>
          <a:extLst>
            <a:ext uri="{909E8E84-426E-40DD-AFC4-6F175D3DCCD1}">
              <a14:hiddenFill xmlns:a14="http://schemas.microsoft.com/office/drawing/2010/main">
                <a:noFill/>
              </a14:hiddenFill>
            </a:ext>
          </a:extLst>
        </p:spPr>
        <p:txBody>
          <a:bodyPr/>
          <a:lstStyle/>
          <a:p>
            <a:endParaRPr lang="ar-SA"/>
          </a:p>
        </p:txBody>
      </p:sp>
      <p:sp>
        <p:nvSpPr>
          <p:cNvPr id="44064" name="Line 36"/>
          <p:cNvSpPr>
            <a:spLocks noChangeShapeType="1"/>
          </p:cNvSpPr>
          <p:nvPr/>
        </p:nvSpPr>
        <p:spPr bwMode="auto">
          <a:xfrm flipH="1">
            <a:off x="6934200" y="3048000"/>
            <a:ext cx="838200" cy="1295400"/>
          </a:xfrm>
          <a:prstGeom prst="line">
            <a:avLst/>
          </a:prstGeom>
          <a:noFill/>
          <a:ln w="63500" cap="rnd">
            <a:solidFill>
              <a:srgbClr val="C00000"/>
            </a:solidFill>
            <a:prstDash val="sysDot"/>
            <a:round/>
            <a:headEnd type="none" w="sm" len="sm"/>
            <a:tailEnd type="triangle" w="sm" len="sm"/>
          </a:ln>
          <a:extLst>
            <a:ext uri="{909E8E84-426E-40DD-AFC4-6F175D3DCCD1}">
              <a14:hiddenFill xmlns:a14="http://schemas.microsoft.com/office/drawing/2010/main">
                <a:noFill/>
              </a14:hiddenFill>
            </a:ext>
          </a:extLst>
        </p:spPr>
        <p:txBody>
          <a:bodyPr/>
          <a:lstStyle/>
          <a:p>
            <a:endParaRPr lang="ar-SA"/>
          </a:p>
        </p:txBody>
      </p:sp>
      <p:sp>
        <p:nvSpPr>
          <p:cNvPr id="44065" name="Line 37"/>
          <p:cNvSpPr>
            <a:spLocks noChangeShapeType="1"/>
          </p:cNvSpPr>
          <p:nvPr/>
        </p:nvSpPr>
        <p:spPr bwMode="auto">
          <a:xfrm>
            <a:off x="8077200" y="3200400"/>
            <a:ext cx="76200" cy="1752600"/>
          </a:xfrm>
          <a:prstGeom prst="line">
            <a:avLst/>
          </a:prstGeom>
          <a:noFill/>
          <a:ln w="63500" cap="rnd">
            <a:solidFill>
              <a:srgbClr val="C00000"/>
            </a:solidFill>
            <a:prstDash val="sysDot"/>
            <a:round/>
            <a:headEnd type="none" w="sm" len="sm"/>
            <a:tailEnd type="triangle" w="sm" len="sm"/>
          </a:ln>
          <a:extLst>
            <a:ext uri="{909E8E84-426E-40DD-AFC4-6F175D3DCCD1}">
              <a14:hiddenFill xmlns:a14="http://schemas.microsoft.com/office/drawing/2010/main">
                <a:noFill/>
              </a14:hiddenFill>
            </a:ext>
          </a:extLst>
        </p:spPr>
        <p:txBody>
          <a:bodyPr/>
          <a:lstStyle/>
          <a:p>
            <a:endParaRPr lang="ar-SA"/>
          </a:p>
        </p:txBody>
      </p:sp>
      <p:sp>
        <p:nvSpPr>
          <p:cNvPr id="44066" name="Line 38"/>
          <p:cNvSpPr>
            <a:spLocks noChangeShapeType="1"/>
          </p:cNvSpPr>
          <p:nvPr/>
        </p:nvSpPr>
        <p:spPr bwMode="auto">
          <a:xfrm flipH="1">
            <a:off x="9753600" y="4038600"/>
            <a:ext cx="76200" cy="1371600"/>
          </a:xfrm>
          <a:prstGeom prst="line">
            <a:avLst/>
          </a:prstGeom>
          <a:noFill/>
          <a:ln w="63500" cap="rnd">
            <a:solidFill>
              <a:schemeClr val="accent2"/>
            </a:solidFill>
            <a:prstDash val="sysDot"/>
            <a:round/>
            <a:headEnd type="none" w="sm" len="sm"/>
            <a:tailEnd type="triangle" w="sm" len="sm"/>
          </a:ln>
          <a:extLst>
            <a:ext uri="{909E8E84-426E-40DD-AFC4-6F175D3DCCD1}">
              <a14:hiddenFill xmlns:a14="http://schemas.microsoft.com/office/drawing/2010/main">
                <a:noFill/>
              </a14:hiddenFill>
            </a:ext>
          </a:extLst>
        </p:spPr>
        <p:txBody>
          <a:bodyPr/>
          <a:lstStyle/>
          <a:p>
            <a:endParaRPr lang="ar-SA"/>
          </a:p>
        </p:txBody>
      </p:sp>
      <p:pic>
        <p:nvPicPr>
          <p:cNvPr id="44067"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6" y="4267201"/>
            <a:ext cx="2640013" cy="247491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3722029"/>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Text Box 8"/>
          <p:cNvSpPr txBox="1">
            <a:spLocks noChangeArrowheads="1"/>
          </p:cNvSpPr>
          <p:nvPr/>
        </p:nvSpPr>
        <p:spPr bwMode="auto">
          <a:xfrm>
            <a:off x="2055814" y="2947989"/>
            <a:ext cx="8072437" cy="1201737"/>
          </a:xfrm>
          <a:prstGeom prst="rect">
            <a:avLst/>
          </a:prstGeom>
          <a:noFill/>
          <a:ln w="9525">
            <a:noFill/>
            <a:miter lim="800000"/>
            <a:headEnd/>
            <a:tailEnd/>
          </a:ln>
          <a:effectLst/>
        </p:spPr>
        <p:txBody>
          <a:bodyPr>
            <a:spAutoFit/>
          </a:bodyPr>
          <a:lstStyle/>
          <a:p>
            <a:pPr>
              <a:defRPr/>
            </a:pPr>
            <a:r>
              <a:rPr lang="ar-SA" sz="7200" dirty="0">
                <a:solidFill>
                  <a:srgbClr val="002060"/>
                </a:solidFill>
                <a:effectLst>
                  <a:outerShdw blurRad="38100" dist="38100" dir="2700000" algn="tl">
                    <a:srgbClr val="808080"/>
                  </a:outerShdw>
                </a:effectLst>
                <a:cs typeface="PT Bold Heading" pitchFamily="2" charset="-78"/>
              </a:rPr>
              <a:t>أنواع الإعلانات</a:t>
            </a:r>
          </a:p>
        </p:txBody>
      </p:sp>
    </p:spTree>
    <p:extLst>
      <p:ext uri="{BB962C8B-B14F-4D97-AF65-F5344CB8AC3E}">
        <p14:creationId xmlns:p14="http://schemas.microsoft.com/office/powerpoint/2010/main" val="59049324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991246"/>
            <a:ext cx="7766936" cy="787652"/>
          </a:xfrm>
        </p:spPr>
        <p:txBody>
          <a:bodyPr/>
          <a:lstStyle/>
          <a:p>
            <a:pPr algn="ctr"/>
            <a:r>
              <a:rPr lang="ar-SA" sz="4400" b="1" dirty="0" smtClean="0">
                <a:solidFill>
                  <a:srgbClr val="002060"/>
                </a:solidFill>
                <a:latin typeface="Arial" panose="020B0604020202020204" pitchFamily="34" charset="0"/>
                <a:cs typeface="Arial" panose="020B0604020202020204" pitchFamily="34" charset="0"/>
              </a:rPr>
              <a:t>أنواع الإعلان</a:t>
            </a:r>
            <a:endParaRPr lang="ar-SA" sz="4400" b="1" dirty="0">
              <a:solidFill>
                <a:srgbClr val="00206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07067" y="2383971"/>
            <a:ext cx="7766936" cy="3319712"/>
          </a:xfrm>
        </p:spPr>
        <p:txBody>
          <a:bodyPr>
            <a:normAutofit/>
          </a:bodyPr>
          <a:lstStyle/>
          <a:p>
            <a:pPr marL="742950" indent="-742950">
              <a:buFont typeface="+mj-lt"/>
              <a:buAutoNum type="arabicPeriod"/>
            </a:pPr>
            <a:r>
              <a:rPr lang="ar-SA" sz="3600" dirty="0" smtClean="0">
                <a:solidFill>
                  <a:srgbClr val="002060"/>
                </a:solidFill>
                <a:latin typeface="Arial" panose="020B0604020202020204" pitchFamily="34" charset="0"/>
                <a:cs typeface="Arial" panose="020B0604020202020204" pitchFamily="34" charset="0"/>
              </a:rPr>
              <a:t>إعلان المنشآت</a:t>
            </a:r>
          </a:p>
          <a:p>
            <a:pPr marL="742950" indent="-742950">
              <a:buFont typeface="+mj-lt"/>
              <a:buAutoNum type="arabicPeriod"/>
            </a:pPr>
            <a:r>
              <a:rPr lang="ar-SA" sz="3600" dirty="0">
                <a:solidFill>
                  <a:srgbClr val="002060"/>
                </a:solidFill>
                <a:latin typeface="Arial" panose="020B0604020202020204" pitchFamily="34" charset="0"/>
                <a:cs typeface="Arial" panose="020B0604020202020204" pitchFamily="34" charset="0"/>
              </a:rPr>
              <a:t>إعلان المنتجات</a:t>
            </a:r>
            <a:endParaRPr lang="ar-SA" sz="3600" dirty="0" smtClean="0">
              <a:solidFill>
                <a:srgbClr val="002060"/>
              </a:solidFill>
              <a:latin typeface="Arial" panose="020B0604020202020204" pitchFamily="34" charset="0"/>
              <a:cs typeface="Arial" panose="020B0604020202020204" pitchFamily="34" charset="0"/>
            </a:endParaRPr>
          </a:p>
          <a:p>
            <a:endParaRPr lang="ar-SA" sz="2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79215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6181" y="1056561"/>
            <a:ext cx="7766936" cy="787652"/>
          </a:xfrm>
        </p:spPr>
        <p:txBody>
          <a:bodyPr/>
          <a:lstStyle/>
          <a:p>
            <a:pPr algn="ctr"/>
            <a:r>
              <a:rPr lang="ar-SA" sz="4400" b="1" dirty="0" smtClean="0">
                <a:solidFill>
                  <a:srgbClr val="002060"/>
                </a:solidFill>
                <a:latin typeface="Arial" panose="020B0604020202020204" pitchFamily="34" charset="0"/>
                <a:cs typeface="Arial" panose="020B0604020202020204" pitchFamily="34" charset="0"/>
              </a:rPr>
              <a:t>أنواع الإعلان</a:t>
            </a:r>
            <a:endParaRPr lang="ar-SA" sz="4400" b="1" dirty="0">
              <a:solidFill>
                <a:srgbClr val="00206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832153" y="2296993"/>
            <a:ext cx="7766936" cy="2634235"/>
          </a:xfrm>
        </p:spPr>
        <p:txBody>
          <a:bodyPr>
            <a:normAutofit/>
          </a:bodyPr>
          <a:lstStyle/>
          <a:p>
            <a:r>
              <a:rPr lang="ar-SA" sz="3600" b="1" dirty="0" smtClean="0">
                <a:solidFill>
                  <a:srgbClr val="002060"/>
                </a:solidFill>
                <a:latin typeface="Arial" panose="020B0604020202020204" pitchFamily="34" charset="0"/>
                <a:cs typeface="Arial" panose="020B0604020202020204" pitchFamily="34" charset="0"/>
              </a:rPr>
              <a:t>أولا:  </a:t>
            </a:r>
            <a:r>
              <a:rPr lang="ar-SA" sz="3600" b="1" dirty="0" smtClean="0">
                <a:solidFill>
                  <a:srgbClr val="002060"/>
                </a:solidFill>
                <a:latin typeface="Arial" panose="020B0604020202020204" pitchFamily="34" charset="0"/>
                <a:cs typeface="Arial" panose="020B0604020202020204" pitchFamily="34" charset="0"/>
              </a:rPr>
              <a:t>إعلان </a:t>
            </a:r>
            <a:r>
              <a:rPr lang="ar-SA" sz="3600" b="1" dirty="0" smtClean="0">
                <a:solidFill>
                  <a:srgbClr val="002060"/>
                </a:solidFill>
                <a:latin typeface="Arial" panose="020B0604020202020204" pitchFamily="34" charset="0"/>
                <a:cs typeface="Arial" panose="020B0604020202020204" pitchFamily="34" charset="0"/>
              </a:rPr>
              <a:t>المنشآت</a:t>
            </a:r>
            <a:endParaRPr lang="ar-SA" sz="3600" b="1" dirty="0" smtClean="0">
              <a:solidFill>
                <a:srgbClr val="002060"/>
              </a:solidFill>
              <a:latin typeface="Arial" panose="020B0604020202020204" pitchFamily="34" charset="0"/>
              <a:cs typeface="Arial" panose="020B0604020202020204" pitchFamily="34" charset="0"/>
            </a:endParaRPr>
          </a:p>
          <a:p>
            <a:pPr lvl="1" algn="r"/>
            <a:r>
              <a:rPr lang="ar-SA" sz="3200" b="1" dirty="0" smtClean="0">
                <a:solidFill>
                  <a:srgbClr val="002060"/>
                </a:solidFill>
                <a:latin typeface="Arial" panose="020B0604020202020204" pitchFamily="34" charset="0"/>
                <a:cs typeface="Arial" panose="020B0604020202020204" pitchFamily="34" charset="0"/>
              </a:rPr>
              <a:t>1- </a:t>
            </a:r>
            <a:r>
              <a:rPr lang="ar-SA" sz="3200" b="1" dirty="0" smtClean="0">
                <a:solidFill>
                  <a:srgbClr val="002060"/>
                </a:solidFill>
                <a:latin typeface="Arial" panose="020B0604020202020204" pitchFamily="34" charset="0"/>
                <a:cs typeface="Arial" panose="020B0604020202020204" pitchFamily="34" charset="0"/>
              </a:rPr>
              <a:t>إعلان سمعة </a:t>
            </a:r>
            <a:r>
              <a:rPr lang="ar-SA" sz="3200" b="1" dirty="0" smtClean="0">
                <a:solidFill>
                  <a:srgbClr val="002060"/>
                </a:solidFill>
                <a:latin typeface="Arial" panose="020B0604020202020204" pitchFamily="34" charset="0"/>
                <a:cs typeface="Arial" panose="020B0604020202020204" pitchFamily="34" charset="0"/>
              </a:rPr>
              <a:t>المنشأة</a:t>
            </a:r>
            <a:endParaRPr lang="ar-SA" sz="3200" b="1" dirty="0" smtClean="0">
              <a:solidFill>
                <a:srgbClr val="002060"/>
              </a:solidFill>
              <a:latin typeface="Arial" panose="020B0604020202020204" pitchFamily="34" charset="0"/>
              <a:cs typeface="Arial" panose="020B0604020202020204" pitchFamily="34" charset="0"/>
            </a:endParaRPr>
          </a:p>
          <a:p>
            <a:pPr lvl="1" algn="r"/>
            <a:r>
              <a:rPr lang="ar-SA" sz="3200" b="1" dirty="0" smtClean="0">
                <a:solidFill>
                  <a:srgbClr val="002060"/>
                </a:solidFill>
                <a:latin typeface="Arial" panose="020B0604020202020204" pitchFamily="34" charset="0"/>
                <a:cs typeface="Arial" panose="020B0604020202020204" pitchFamily="34" charset="0"/>
              </a:rPr>
              <a:t>2- إعلان العلاقات </a:t>
            </a:r>
            <a:r>
              <a:rPr lang="ar-SA" sz="3200" b="1" dirty="0" smtClean="0">
                <a:solidFill>
                  <a:srgbClr val="002060"/>
                </a:solidFill>
                <a:latin typeface="Arial" panose="020B0604020202020204" pitchFamily="34" charset="0"/>
                <a:cs typeface="Arial" panose="020B0604020202020204" pitchFamily="34" charset="0"/>
              </a:rPr>
              <a:t>العامة</a:t>
            </a:r>
            <a:endParaRPr lang="ar-SA" sz="3200" b="1" dirty="0" smtClean="0">
              <a:solidFill>
                <a:srgbClr val="002060"/>
              </a:solidFill>
              <a:latin typeface="Arial" panose="020B0604020202020204" pitchFamily="34" charset="0"/>
              <a:cs typeface="Arial" panose="020B0604020202020204" pitchFamily="34" charset="0"/>
            </a:endParaRPr>
          </a:p>
          <a:p>
            <a:pPr lvl="1" algn="r"/>
            <a:r>
              <a:rPr lang="ar-SA" sz="3200" b="1" dirty="0" smtClean="0">
                <a:solidFill>
                  <a:srgbClr val="002060"/>
                </a:solidFill>
                <a:latin typeface="Arial" panose="020B0604020202020204" pitchFamily="34" charset="0"/>
                <a:cs typeface="Arial" panose="020B0604020202020204" pitchFamily="34" charset="0"/>
              </a:rPr>
              <a:t>3- إعلان الخدمة </a:t>
            </a:r>
            <a:r>
              <a:rPr lang="ar-SA" sz="3200" b="1" dirty="0" smtClean="0">
                <a:solidFill>
                  <a:srgbClr val="002060"/>
                </a:solidFill>
                <a:latin typeface="Arial" panose="020B0604020202020204" pitchFamily="34" charset="0"/>
                <a:cs typeface="Arial" panose="020B0604020202020204" pitchFamily="34" charset="0"/>
              </a:rPr>
              <a:t>العامة</a:t>
            </a:r>
            <a:endParaRPr lang="ar-SA" sz="3200" b="1" dirty="0" smtClean="0">
              <a:solidFill>
                <a:srgbClr val="002060"/>
              </a:solidFill>
              <a:latin typeface="Arial" panose="020B0604020202020204" pitchFamily="34" charset="0"/>
              <a:cs typeface="Arial" panose="020B0604020202020204" pitchFamily="34" charset="0"/>
            </a:endParaRPr>
          </a:p>
          <a:p>
            <a:endParaRPr lang="ar-SA" sz="2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34197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7953" y="969475"/>
            <a:ext cx="7766936" cy="787652"/>
          </a:xfrm>
        </p:spPr>
        <p:txBody>
          <a:bodyPr/>
          <a:lstStyle/>
          <a:p>
            <a:pPr algn="ctr"/>
            <a:r>
              <a:rPr lang="ar-SA" sz="4400" b="1" dirty="0" smtClean="0">
                <a:solidFill>
                  <a:srgbClr val="002060"/>
                </a:solidFill>
                <a:latin typeface="Arial" panose="020B0604020202020204" pitchFamily="34" charset="0"/>
                <a:cs typeface="Arial" panose="020B0604020202020204" pitchFamily="34" charset="0"/>
              </a:rPr>
              <a:t>أنواع الإعلان</a:t>
            </a:r>
            <a:endParaRPr lang="ar-SA" sz="4400" b="1" dirty="0">
              <a:solidFill>
                <a:srgbClr val="00206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376438" y="2351422"/>
            <a:ext cx="7766936" cy="2318550"/>
          </a:xfrm>
        </p:spPr>
        <p:txBody>
          <a:bodyPr>
            <a:normAutofit/>
          </a:bodyPr>
          <a:lstStyle/>
          <a:p>
            <a:r>
              <a:rPr lang="ar-SA" sz="3600" b="1" dirty="0" smtClean="0">
                <a:solidFill>
                  <a:srgbClr val="002060"/>
                </a:solidFill>
                <a:latin typeface="Arial" panose="020B0604020202020204" pitchFamily="34" charset="0"/>
                <a:cs typeface="Arial" panose="020B0604020202020204" pitchFamily="34" charset="0"/>
              </a:rPr>
              <a:t>ثانيا: </a:t>
            </a:r>
            <a:r>
              <a:rPr lang="ar-SA" sz="3600" b="1" dirty="0" smtClean="0">
                <a:solidFill>
                  <a:srgbClr val="002060"/>
                </a:solidFill>
                <a:latin typeface="Arial" panose="020B0604020202020204" pitchFamily="34" charset="0"/>
                <a:cs typeface="Arial" panose="020B0604020202020204" pitchFamily="34" charset="0"/>
              </a:rPr>
              <a:t>إعلان </a:t>
            </a:r>
            <a:r>
              <a:rPr lang="ar-SA" sz="3600" b="1" dirty="0" smtClean="0">
                <a:solidFill>
                  <a:srgbClr val="002060"/>
                </a:solidFill>
                <a:latin typeface="Arial" panose="020B0604020202020204" pitchFamily="34" charset="0"/>
                <a:cs typeface="Arial" panose="020B0604020202020204" pitchFamily="34" charset="0"/>
              </a:rPr>
              <a:t>المنتجات</a:t>
            </a:r>
            <a:endParaRPr lang="ar-SA" sz="3600" b="1" dirty="0" smtClean="0">
              <a:solidFill>
                <a:srgbClr val="002060"/>
              </a:solidFill>
              <a:latin typeface="Arial" panose="020B0604020202020204" pitchFamily="34" charset="0"/>
              <a:cs typeface="Arial" panose="020B0604020202020204" pitchFamily="34" charset="0"/>
            </a:endParaRPr>
          </a:p>
          <a:p>
            <a:pPr lvl="1" algn="r"/>
            <a:r>
              <a:rPr lang="ar-SA" sz="3200" b="1" dirty="0" smtClean="0">
                <a:solidFill>
                  <a:srgbClr val="002060"/>
                </a:solidFill>
                <a:latin typeface="Arial" panose="020B0604020202020204" pitchFamily="34" charset="0"/>
                <a:cs typeface="Arial" panose="020B0604020202020204" pitchFamily="34" charset="0"/>
              </a:rPr>
              <a:t>1- </a:t>
            </a:r>
            <a:r>
              <a:rPr lang="ar-SA" sz="3200" b="1" dirty="0" smtClean="0">
                <a:solidFill>
                  <a:srgbClr val="002060"/>
                </a:solidFill>
                <a:latin typeface="Arial" panose="020B0604020202020204" pitchFamily="34" charset="0"/>
                <a:cs typeface="Arial" panose="020B0604020202020204" pitchFamily="34" charset="0"/>
              </a:rPr>
              <a:t>الطلب الأولي </a:t>
            </a:r>
          </a:p>
          <a:p>
            <a:pPr lvl="1" algn="r"/>
            <a:r>
              <a:rPr lang="ar-SA" sz="3200" b="1" dirty="0" smtClean="0">
                <a:solidFill>
                  <a:srgbClr val="002060"/>
                </a:solidFill>
                <a:latin typeface="Arial" panose="020B0604020202020204" pitchFamily="34" charset="0"/>
                <a:cs typeface="Arial" panose="020B0604020202020204" pitchFamily="34" charset="0"/>
              </a:rPr>
              <a:t>2- الطلب الانتقائي </a:t>
            </a:r>
          </a:p>
          <a:p>
            <a:endParaRPr lang="ar-SA" sz="2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34135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8"/>
          <p:cNvSpPr txBox="1">
            <a:spLocks noChangeArrowheads="1"/>
          </p:cNvSpPr>
          <p:nvPr/>
        </p:nvSpPr>
        <p:spPr bwMode="auto">
          <a:xfrm>
            <a:off x="827418" y="408869"/>
            <a:ext cx="7775575" cy="646112"/>
          </a:xfrm>
          <a:prstGeom prst="rect">
            <a:avLst/>
          </a:prstGeom>
          <a:solidFill>
            <a:schemeClr val="accent1">
              <a:lumMod val="20000"/>
              <a:lumOff val="80000"/>
            </a:schemeClr>
          </a:solidFill>
          <a:ln w="25400">
            <a:solidFill>
              <a:schemeClr val="tx1"/>
            </a:solidFill>
            <a:miter lim="800000"/>
            <a:headEnd/>
            <a:tailEnd/>
          </a:ln>
          <a:effectLst/>
        </p:spPr>
        <p:txBody>
          <a:bodyPr>
            <a:spAutoFit/>
          </a:bodyPr>
          <a:lstStyle/>
          <a:p>
            <a:pPr algn="ctr">
              <a:defRPr/>
            </a:pPr>
            <a:r>
              <a:rPr lang="ar-SA" sz="3600" b="1" dirty="0">
                <a:solidFill>
                  <a:schemeClr val="accent2">
                    <a:lumMod val="50000"/>
                  </a:schemeClr>
                </a:solidFill>
                <a:effectLst>
                  <a:outerShdw blurRad="38100" dist="38100" dir="2700000" algn="tl">
                    <a:srgbClr val="808080"/>
                  </a:outerShdw>
                </a:effectLst>
                <a:latin typeface="Arial" panose="020B0604020202020204" pitchFamily="34" charset="0"/>
                <a:cs typeface="Arial" panose="020B0604020202020204" pitchFamily="34" charset="0"/>
              </a:rPr>
              <a:t>أنواع الإعلانات</a:t>
            </a:r>
            <a:endParaRPr lang="ar-SA" sz="2400" b="1" dirty="0">
              <a:solidFill>
                <a:schemeClr val="accent2">
                  <a:lumMod val="50000"/>
                </a:schemeClr>
              </a:solidFill>
              <a:effectLst>
                <a:outerShdw blurRad="38100" dist="38100" dir="2700000" algn="tl">
                  <a:srgbClr val="808080"/>
                </a:outerShdw>
              </a:effectLst>
              <a:latin typeface="Arial" panose="020B0604020202020204" pitchFamily="34" charset="0"/>
              <a:cs typeface="Arial" panose="020B0604020202020204" pitchFamily="34" charset="0"/>
            </a:endParaRPr>
          </a:p>
        </p:txBody>
      </p:sp>
      <p:sp>
        <p:nvSpPr>
          <p:cNvPr id="4" name="مستطيل 3"/>
          <p:cNvSpPr/>
          <p:nvPr/>
        </p:nvSpPr>
        <p:spPr>
          <a:xfrm>
            <a:off x="525653" y="1204748"/>
            <a:ext cx="8423667" cy="1569660"/>
          </a:xfrm>
          <a:prstGeom prst="rect">
            <a:avLst/>
          </a:prstGeom>
          <a:ln w="38100">
            <a:solidFill>
              <a:schemeClr val="accent2">
                <a:lumMod val="50000"/>
              </a:schemeClr>
            </a:solidFill>
          </a:ln>
        </p:spPr>
        <p:txBody>
          <a:bodyPr wrap="square">
            <a:spAutoFit/>
          </a:bodyPr>
          <a:lstStyle/>
          <a:p>
            <a:pPr marL="365125" indent="-255588" algn="just" rtl="1" eaLnBrk="0" hangingPunct="0">
              <a:spcBef>
                <a:spcPts val="400"/>
              </a:spcBef>
              <a:buClr>
                <a:schemeClr val="hlink"/>
              </a:buClr>
              <a:buSzPct val="75000"/>
              <a:buFont typeface="Wingdings" pitchFamily="2" charset="2"/>
              <a:buChar char="q"/>
              <a:defRPr/>
            </a:pPr>
            <a:r>
              <a:rPr lang="ar-SA" sz="3200" b="1" dirty="0">
                <a:solidFill>
                  <a:schemeClr val="accent2">
                    <a:lumMod val="50000"/>
                  </a:schemeClr>
                </a:solidFill>
                <a:effectLst>
                  <a:outerShdw blurRad="38100" dist="38100" dir="2700000" algn="tl">
                    <a:srgbClr val="000000"/>
                  </a:outerShdw>
                </a:effectLst>
                <a:latin typeface="Arial" panose="020B0604020202020204" pitchFamily="34" charset="0"/>
                <a:cs typeface="Arial" panose="020B0604020202020204" pitchFamily="34" charset="0"/>
              </a:rPr>
              <a:t>الإعلان </a:t>
            </a:r>
            <a:r>
              <a:rPr lang="ar-SA" sz="3200" b="1" dirty="0" smtClean="0">
                <a:solidFill>
                  <a:schemeClr val="accent2">
                    <a:lumMod val="50000"/>
                  </a:schemeClr>
                </a:solidFill>
                <a:effectLst>
                  <a:outerShdw blurRad="38100" dist="38100" dir="2700000" algn="tl">
                    <a:srgbClr val="000000"/>
                  </a:outerShdw>
                </a:effectLst>
                <a:latin typeface="Arial" panose="020B0604020202020204" pitchFamily="34" charset="0"/>
                <a:cs typeface="Arial" panose="020B0604020202020204" pitchFamily="34" charset="0"/>
              </a:rPr>
              <a:t>الِتعريفي:</a:t>
            </a:r>
            <a:r>
              <a:rPr lang="ar-SA" sz="3200" b="1" dirty="0" smtClean="0">
                <a:solidFill>
                  <a:srgbClr val="C00000"/>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SA" sz="3200" b="1" dirty="0">
                <a:solidFill>
                  <a:schemeClr val="accent1">
                    <a:lumMod val="50000"/>
                  </a:schemeClr>
                </a:solidFill>
                <a:effectLst>
                  <a:outerShdw blurRad="38100" dist="38100" dir="2700000" algn="tl">
                    <a:srgbClr val="000000"/>
                  </a:outerShdw>
                </a:effectLst>
                <a:latin typeface="Arial" panose="020B0604020202020204" pitchFamily="34" charset="0"/>
                <a:cs typeface="Arial" panose="020B0604020202020204" pitchFamily="34" charset="0"/>
              </a:rPr>
              <a:t>يخبر المستهلكين عن السلعة وخصائصها وفوائدها واستخداماتها ، ويهدف إلى إثارة الطلب الأولى، وهو هام للمنتجات الجديدة.</a:t>
            </a:r>
          </a:p>
        </p:txBody>
      </p:sp>
      <p:pic>
        <p:nvPicPr>
          <p:cNvPr id="460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5633" y="2924175"/>
            <a:ext cx="4103687" cy="36734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08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653" y="2924175"/>
            <a:ext cx="3959225" cy="36734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097755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8"/>
          <p:cNvSpPr txBox="1">
            <a:spLocks noChangeArrowheads="1"/>
          </p:cNvSpPr>
          <p:nvPr/>
        </p:nvSpPr>
        <p:spPr bwMode="auto">
          <a:xfrm>
            <a:off x="1010786" y="507320"/>
            <a:ext cx="7775575" cy="646112"/>
          </a:xfrm>
          <a:prstGeom prst="rect">
            <a:avLst/>
          </a:prstGeom>
          <a:solidFill>
            <a:schemeClr val="accent1">
              <a:lumMod val="20000"/>
              <a:lumOff val="80000"/>
            </a:schemeClr>
          </a:solidFill>
          <a:ln w="25400">
            <a:solidFill>
              <a:schemeClr val="tx1"/>
            </a:solidFill>
            <a:miter lim="800000"/>
            <a:headEnd/>
            <a:tailEnd/>
          </a:ln>
          <a:effectLst/>
        </p:spPr>
        <p:txBody>
          <a:bodyPr>
            <a:spAutoFit/>
          </a:bodyPr>
          <a:lstStyle>
            <a:defPPr>
              <a:defRPr lang="ar-SA"/>
            </a:defPPr>
            <a:lvl1pPr algn="ctr">
              <a:defRPr sz="3600" b="1">
                <a:solidFill>
                  <a:schemeClr val="accent2">
                    <a:lumMod val="50000"/>
                  </a:schemeClr>
                </a:solidFill>
                <a:effectLst>
                  <a:outerShdw blurRad="38100" dist="38100" dir="2700000" algn="tl">
                    <a:srgbClr val="808080"/>
                  </a:outerShdw>
                </a:effectLst>
                <a:latin typeface="Arial" panose="020B0604020202020204" pitchFamily="34" charset="0"/>
                <a:cs typeface="Arial" panose="020B0604020202020204" pitchFamily="34" charset="0"/>
              </a:defRPr>
            </a:lvl1pPr>
          </a:lstStyle>
          <a:p>
            <a:r>
              <a:rPr lang="ar-SA" dirty="0"/>
              <a:t>أنواع الإعلانات</a:t>
            </a:r>
          </a:p>
        </p:txBody>
      </p:sp>
      <p:sp>
        <p:nvSpPr>
          <p:cNvPr id="4" name="مستطيل 3"/>
          <p:cNvSpPr/>
          <p:nvPr/>
        </p:nvSpPr>
        <p:spPr>
          <a:xfrm>
            <a:off x="293915" y="1516970"/>
            <a:ext cx="9046028" cy="5070106"/>
          </a:xfrm>
          <a:prstGeom prst="rect">
            <a:avLst/>
          </a:prstGeom>
          <a:ln w="38100">
            <a:solidFill>
              <a:srgbClr val="C00000"/>
            </a:solidFill>
          </a:ln>
        </p:spPr>
        <p:txBody>
          <a:bodyPr wrap="square">
            <a:spAutoFit/>
          </a:bodyPr>
          <a:lstStyle/>
          <a:p>
            <a:pPr marL="365125" indent="-255588" algn="just" rtl="1" eaLnBrk="0" hangingPunct="0">
              <a:lnSpc>
                <a:spcPct val="120000"/>
              </a:lnSpc>
              <a:spcBef>
                <a:spcPts val="400"/>
              </a:spcBef>
              <a:buClr>
                <a:schemeClr val="hlink"/>
              </a:buClr>
              <a:buSzPct val="75000"/>
              <a:buFont typeface="Wingdings" pitchFamily="2" charset="2"/>
              <a:buChar char="q"/>
              <a:defRPr/>
            </a:pPr>
            <a:r>
              <a:rPr lang="ar-SA" sz="3200" b="1" dirty="0">
                <a:solidFill>
                  <a:schemeClr val="accent2">
                    <a:lumMod val="50000"/>
                  </a:schemeClr>
                </a:solidFill>
                <a:effectLst>
                  <a:outerShdw blurRad="38100" dist="38100" dir="2700000" algn="tl">
                    <a:srgbClr val="000000"/>
                  </a:outerShdw>
                </a:effectLst>
                <a:latin typeface="Arial" panose="020B0604020202020204" pitchFamily="34" charset="0"/>
                <a:cs typeface="Arial" panose="020B0604020202020204" pitchFamily="34" charset="0"/>
              </a:rPr>
              <a:t>الإعلان التنافسي: </a:t>
            </a:r>
            <a:r>
              <a:rPr lang="ar-SA" sz="3200" b="1" dirty="0">
                <a:solidFill>
                  <a:schemeClr val="accent1">
                    <a:lumMod val="50000"/>
                  </a:schemeClr>
                </a:solidFill>
                <a:effectLst>
                  <a:outerShdw blurRad="38100" dist="38100" dir="2700000" algn="tl">
                    <a:srgbClr val="000000"/>
                  </a:outerShdw>
                </a:effectLst>
                <a:latin typeface="Arial" panose="020B0604020202020204" pitchFamily="34" charset="0"/>
                <a:cs typeface="Arial" panose="020B0604020202020204" pitchFamily="34" charset="0"/>
              </a:rPr>
              <a:t>يعدد استخدامات وخصائص ومزايا المنتج عن غيره من المنتجات المنافسة، ويهدف إلى إثارة الطلب </a:t>
            </a:r>
            <a:r>
              <a:rPr lang="ar-SA" sz="3200" b="1" dirty="0" smtClean="0">
                <a:solidFill>
                  <a:schemeClr val="accent1">
                    <a:lumMod val="50000"/>
                  </a:schemeClr>
                </a:solidFill>
                <a:effectLst>
                  <a:outerShdw blurRad="38100" dist="38100" dir="2700000" algn="tl">
                    <a:srgbClr val="000000"/>
                  </a:outerShdw>
                </a:effectLst>
                <a:latin typeface="Arial" panose="020B0604020202020204" pitchFamily="34" charset="0"/>
                <a:cs typeface="Arial" panose="020B0604020202020204" pitchFamily="34" charset="0"/>
              </a:rPr>
              <a:t>الانتقائي</a:t>
            </a:r>
            <a:endParaRPr lang="ar-SA" sz="3200" b="1" dirty="0">
              <a:solidFill>
                <a:schemeClr val="accent1">
                  <a:lumMod val="50000"/>
                </a:schemeClr>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365125" indent="-255588" algn="l" rtl="1" eaLnBrk="0" hangingPunct="0">
              <a:lnSpc>
                <a:spcPct val="50000"/>
              </a:lnSpc>
              <a:spcBef>
                <a:spcPts val="400"/>
              </a:spcBef>
              <a:buClr>
                <a:schemeClr val="hlink"/>
              </a:buClr>
              <a:buSzPct val="75000"/>
              <a:buFont typeface="Wingdings" pitchFamily="2" charset="2"/>
              <a:buChar char="q"/>
              <a:defRPr/>
            </a:pPr>
            <a:endParaRPr lang="ar-SA" sz="2000" b="1" dirty="0">
              <a:solidFill>
                <a:srgbClr val="006600"/>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909637" lvl="1" indent="-342900" algn="r" rtl="1" eaLnBrk="0" hangingPunct="0">
              <a:lnSpc>
                <a:spcPct val="120000"/>
              </a:lnSpc>
              <a:spcBef>
                <a:spcPts val="400"/>
              </a:spcBef>
              <a:buClr>
                <a:schemeClr val="hlink"/>
              </a:buClr>
              <a:buSzPct val="75000"/>
              <a:buFontTx/>
              <a:buChar char="-"/>
              <a:defRPr/>
            </a:pPr>
            <a:r>
              <a:rPr lang="ar-SA" sz="3200" b="1" dirty="0">
                <a:solidFill>
                  <a:srgbClr val="002060"/>
                </a:solidFill>
                <a:effectLst>
                  <a:outerShdw blurRad="38100" dist="38100" dir="2700000" algn="tl">
                    <a:srgbClr val="000000"/>
                  </a:outerShdw>
                </a:effectLst>
                <a:latin typeface="Arial" panose="020B0604020202020204" pitchFamily="34" charset="0"/>
                <a:cs typeface="Arial" panose="020B0604020202020204" pitchFamily="34" charset="0"/>
              </a:rPr>
              <a:t>مقارن:</a:t>
            </a:r>
            <a:r>
              <a:rPr lang="ar-SA" sz="3200" b="1" dirty="0">
                <a:solidFill>
                  <a:srgbClr val="006600"/>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SA" sz="3200" b="1" dirty="0">
                <a:solidFill>
                  <a:schemeClr val="accent1">
                    <a:lumMod val="50000"/>
                  </a:schemeClr>
                </a:solidFill>
                <a:effectLst>
                  <a:outerShdw blurRad="38100" dist="38100" dir="2700000" algn="tl">
                    <a:srgbClr val="000000"/>
                  </a:outerShdw>
                </a:effectLst>
                <a:latin typeface="Arial" panose="020B0604020202020204" pitchFamily="34" charset="0"/>
                <a:cs typeface="Arial" panose="020B0604020202020204" pitchFamily="34" charset="0"/>
              </a:rPr>
              <a:t>يتم فيه المقارنة بين ماركتين أو أكثر لإبراز تميز خصائص ماركة معينة (مسموح به في أمريكا وغير مسموح به في أوربا).</a:t>
            </a:r>
          </a:p>
          <a:p>
            <a:pPr marL="909637" lvl="1" indent="-342900" algn="r" rtl="1" eaLnBrk="0" hangingPunct="0">
              <a:lnSpc>
                <a:spcPct val="50000"/>
              </a:lnSpc>
              <a:spcBef>
                <a:spcPts val="400"/>
              </a:spcBef>
              <a:buClr>
                <a:schemeClr val="hlink"/>
              </a:buClr>
              <a:buSzPct val="75000"/>
              <a:buFontTx/>
              <a:buChar char="-"/>
              <a:defRPr/>
            </a:pPr>
            <a:endParaRPr lang="ar-SA" sz="3200" b="1" dirty="0">
              <a:solidFill>
                <a:srgbClr val="006600"/>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909637" lvl="1" indent="-342900" algn="r" rtl="1" eaLnBrk="0" hangingPunct="0">
              <a:lnSpc>
                <a:spcPct val="120000"/>
              </a:lnSpc>
              <a:spcBef>
                <a:spcPts val="400"/>
              </a:spcBef>
              <a:buClr>
                <a:schemeClr val="hlink"/>
              </a:buClr>
              <a:buSzPct val="75000"/>
              <a:buFontTx/>
              <a:buChar char="-"/>
              <a:defRPr/>
            </a:pPr>
            <a:r>
              <a:rPr lang="ar-SA" sz="3200" b="1" dirty="0">
                <a:solidFill>
                  <a:srgbClr val="002060"/>
                </a:solidFill>
                <a:effectLst>
                  <a:outerShdw blurRad="38100" dist="38100" dir="2700000" algn="tl">
                    <a:srgbClr val="000000"/>
                  </a:outerShdw>
                </a:effectLst>
                <a:latin typeface="Arial" panose="020B0604020202020204" pitchFamily="34" charset="0"/>
                <a:cs typeface="Arial" panose="020B0604020202020204" pitchFamily="34" charset="0"/>
              </a:rPr>
              <a:t>دفاعي:</a:t>
            </a:r>
            <a:r>
              <a:rPr lang="ar-SA" sz="3200" b="1" dirty="0">
                <a:solidFill>
                  <a:srgbClr val="006600"/>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SA" sz="3200" b="1" dirty="0">
                <a:solidFill>
                  <a:schemeClr val="accent1">
                    <a:lumMod val="50000"/>
                  </a:schemeClr>
                </a:solidFill>
                <a:effectLst>
                  <a:outerShdw blurRad="38100" dist="38100" dir="2700000" algn="tl">
                    <a:srgbClr val="000000"/>
                  </a:outerShdw>
                </a:effectLst>
                <a:latin typeface="Arial" panose="020B0604020202020204" pitchFamily="34" charset="0"/>
                <a:cs typeface="Arial" panose="020B0604020202020204" pitchFamily="34" charset="0"/>
              </a:rPr>
              <a:t>ينشر أو يذاع وقت الحملات الإعلانية للمنتجات المنافسة بهدف الحد من انخفاض المبيعات.</a:t>
            </a:r>
          </a:p>
          <a:p>
            <a:pPr marL="109537" algn="just" rtl="1" eaLnBrk="0" hangingPunct="0">
              <a:lnSpc>
                <a:spcPct val="50000"/>
              </a:lnSpc>
              <a:spcBef>
                <a:spcPts val="400"/>
              </a:spcBef>
              <a:buClr>
                <a:schemeClr val="hlink"/>
              </a:buClr>
              <a:buSzPct val="75000"/>
              <a:defRPr/>
            </a:pPr>
            <a:endParaRPr lang="ar-SA" sz="2400" b="1" dirty="0">
              <a:solidFill>
                <a:srgbClr val="00660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356545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863" y="274622"/>
            <a:ext cx="8596668" cy="775580"/>
          </a:xfrm>
        </p:spPr>
        <p:txBody>
          <a:bodyPr>
            <a:normAutofit/>
          </a:bodyPr>
          <a:lstStyle/>
          <a:p>
            <a:pPr algn="ctr"/>
            <a:r>
              <a:rPr lang="ar-SA" sz="4000" b="1" dirty="0" smtClean="0">
                <a:latin typeface="Simplified Arabic" panose="02020603050405020304" pitchFamily="18" charset="-78"/>
                <a:cs typeface="Simplified Arabic" panose="02020603050405020304" pitchFamily="18" charset="-78"/>
              </a:rPr>
              <a:t>عناصر المزيج التسويقي</a:t>
            </a:r>
            <a:endParaRPr lang="ar-SA" sz="4000" b="1" dirty="0">
              <a:latin typeface="Simplified Arabic" panose="02020603050405020304" pitchFamily="18" charset="-78"/>
              <a:cs typeface="Simplified Arabic" panose="02020603050405020304" pitchFamily="18" charset="-78"/>
            </a:endParaRPr>
          </a:p>
        </p:txBody>
      </p:sp>
      <p:graphicFrame>
        <p:nvGraphicFramePr>
          <p:cNvPr id="6" name="عنصر نائب للمحتوى 4"/>
          <p:cNvGraphicFramePr>
            <a:graphicFrameLocks noGrp="1"/>
          </p:cNvGraphicFramePr>
          <p:nvPr>
            <p:ph idx="1"/>
            <p:extLst>
              <p:ext uri="{D42A27DB-BD31-4B8C-83A1-F6EECF244321}">
                <p14:modId xmlns:p14="http://schemas.microsoft.com/office/powerpoint/2010/main" val="4053803097"/>
              </p:ext>
            </p:extLst>
          </p:nvPr>
        </p:nvGraphicFramePr>
        <p:xfrm>
          <a:off x="108642" y="1195057"/>
          <a:ext cx="10266629" cy="5251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153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8"/>
          <p:cNvSpPr txBox="1">
            <a:spLocks noChangeArrowheads="1"/>
          </p:cNvSpPr>
          <p:nvPr/>
        </p:nvSpPr>
        <p:spPr bwMode="auto">
          <a:xfrm>
            <a:off x="4772026" y="103982"/>
            <a:ext cx="3887788" cy="461962"/>
          </a:xfrm>
          <a:prstGeom prst="rect">
            <a:avLst/>
          </a:prstGeom>
          <a:solidFill>
            <a:schemeClr val="accent1">
              <a:lumMod val="20000"/>
              <a:lumOff val="80000"/>
            </a:schemeClr>
          </a:solidFill>
          <a:ln w="25400">
            <a:solidFill>
              <a:schemeClr val="tx1"/>
            </a:solidFill>
            <a:miter lim="800000"/>
            <a:headEnd/>
            <a:tailEnd/>
          </a:ln>
          <a:effectLst/>
        </p:spPr>
        <p:txBody>
          <a:bodyPr>
            <a:spAutoFit/>
          </a:bodyPr>
          <a:lstStyle/>
          <a:p>
            <a:pPr algn="ctr">
              <a:defRPr/>
            </a:pPr>
            <a:r>
              <a:rPr lang="ar-SA" sz="2400" dirty="0">
                <a:solidFill>
                  <a:srgbClr val="0070C0"/>
                </a:solidFill>
                <a:effectLst>
                  <a:outerShdw blurRad="38100" dist="38100" dir="2700000" algn="tl">
                    <a:srgbClr val="808080"/>
                  </a:outerShdw>
                </a:effectLst>
                <a:cs typeface="PT Bold Heading" pitchFamily="2" charset="-78"/>
              </a:rPr>
              <a:t>الإعلانات التنافسية</a:t>
            </a:r>
          </a:p>
        </p:txBody>
      </p:sp>
      <p:pic>
        <p:nvPicPr>
          <p:cNvPr id="48131" name="Picture 6" descr="16-3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335" y="334963"/>
            <a:ext cx="4032250" cy="35194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8132" name="Picture 13" descr="per25231_p16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0735" y="952501"/>
            <a:ext cx="4144963" cy="3446462"/>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4" descr="birdseyecdpos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7564" y="4554539"/>
            <a:ext cx="403225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5" descr="16_i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335" y="4005264"/>
            <a:ext cx="39243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10065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8"/>
          <p:cNvSpPr txBox="1">
            <a:spLocks noChangeArrowheads="1"/>
          </p:cNvSpPr>
          <p:nvPr/>
        </p:nvSpPr>
        <p:spPr bwMode="auto">
          <a:xfrm>
            <a:off x="814840" y="351973"/>
            <a:ext cx="7775575" cy="646113"/>
          </a:xfrm>
          <a:prstGeom prst="rect">
            <a:avLst/>
          </a:prstGeom>
          <a:solidFill>
            <a:schemeClr val="accent1">
              <a:lumMod val="20000"/>
              <a:lumOff val="80000"/>
            </a:schemeClr>
          </a:solidFill>
          <a:ln w="25400">
            <a:solidFill>
              <a:schemeClr val="tx1"/>
            </a:solidFill>
            <a:miter lim="800000"/>
            <a:headEnd/>
            <a:tailEnd/>
          </a:ln>
          <a:effectLst/>
        </p:spPr>
        <p:txBody>
          <a:bodyPr>
            <a:spAutoFit/>
          </a:bodyPr>
          <a:lstStyle>
            <a:defPPr>
              <a:defRPr lang="ar-SA"/>
            </a:defPPr>
            <a:lvl1pPr algn="ctr">
              <a:defRPr sz="3600" b="1">
                <a:solidFill>
                  <a:schemeClr val="accent2">
                    <a:lumMod val="50000"/>
                  </a:schemeClr>
                </a:solidFill>
                <a:effectLst>
                  <a:outerShdw blurRad="38100" dist="38100" dir="2700000" algn="tl">
                    <a:srgbClr val="808080"/>
                  </a:outerShdw>
                </a:effectLst>
                <a:latin typeface="Arial" panose="020B0604020202020204" pitchFamily="34" charset="0"/>
                <a:cs typeface="Arial" panose="020B0604020202020204" pitchFamily="34" charset="0"/>
              </a:defRPr>
            </a:lvl1pPr>
          </a:lstStyle>
          <a:p>
            <a:r>
              <a:rPr lang="ar-SA" dirty="0"/>
              <a:t>أنواع الإعلانات</a:t>
            </a:r>
          </a:p>
        </p:txBody>
      </p:sp>
      <p:sp>
        <p:nvSpPr>
          <p:cNvPr id="4" name="مستطيل 3"/>
          <p:cNvSpPr/>
          <p:nvPr/>
        </p:nvSpPr>
        <p:spPr>
          <a:xfrm>
            <a:off x="326571" y="1129621"/>
            <a:ext cx="8752115" cy="2062103"/>
          </a:xfrm>
          <a:prstGeom prst="rect">
            <a:avLst/>
          </a:prstGeom>
          <a:ln w="38100">
            <a:solidFill>
              <a:schemeClr val="accent2">
                <a:lumMod val="50000"/>
              </a:schemeClr>
            </a:solidFill>
          </a:ln>
        </p:spPr>
        <p:txBody>
          <a:bodyPr wrap="square">
            <a:spAutoFit/>
          </a:bodyPr>
          <a:lstStyle/>
          <a:p>
            <a:pPr marL="365125" indent="-255588" algn="just" rtl="1" eaLnBrk="0" hangingPunct="0">
              <a:spcBef>
                <a:spcPts val="400"/>
              </a:spcBef>
              <a:buClr>
                <a:schemeClr val="hlink"/>
              </a:buClr>
              <a:buSzPct val="75000"/>
              <a:buFont typeface="Wingdings" pitchFamily="2" charset="2"/>
              <a:buChar char="q"/>
            </a:pPr>
            <a:r>
              <a:rPr lang="ar-SA" sz="3200" b="1" dirty="0" smtClean="0">
                <a:solidFill>
                  <a:schemeClr val="accent2">
                    <a:lumMod val="50000"/>
                  </a:schemeClr>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الإعلان </a:t>
            </a:r>
            <a:r>
              <a:rPr lang="ar-SA" sz="3200" b="1" dirty="0">
                <a:solidFill>
                  <a:schemeClr val="accent2">
                    <a:lumMod val="50000"/>
                  </a:schemeClr>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التذكيري: </a:t>
            </a:r>
            <a:r>
              <a:rPr lang="ar-SA" sz="3200" dirty="0">
                <a:solidFill>
                  <a:schemeClr val="accent1">
                    <a:lumMod val="50000"/>
                  </a:schemeClr>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يهدف إلى تذكير المستهلكين بالسلعة لتجنب النسيان، وأنها مازالت موجودة بهدف تجنب انخفاض المبيعات. </a:t>
            </a:r>
            <a:r>
              <a:rPr lang="ar-SA" sz="3200" dirty="0">
                <a:solidFill>
                  <a:schemeClr val="accent1">
                    <a:lumMod val="50000"/>
                  </a:schemeClr>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يكون عن منتجات معروفة لدى المستهلك، ويتم نشره، أو إذاعته على فترات متباعدة.</a:t>
            </a:r>
          </a:p>
        </p:txBody>
      </p:sp>
      <p:pic>
        <p:nvPicPr>
          <p:cNvPr id="49156" name="Picture 4" descr="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236" y="3400881"/>
            <a:ext cx="3600450" cy="34559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9157" name="Picture 8" descr="slide0016_image036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71" y="3323259"/>
            <a:ext cx="4094163"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983620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8"/>
          <p:cNvSpPr txBox="1">
            <a:spLocks noChangeArrowheads="1"/>
          </p:cNvSpPr>
          <p:nvPr/>
        </p:nvSpPr>
        <p:spPr bwMode="auto">
          <a:xfrm>
            <a:off x="1130526" y="507321"/>
            <a:ext cx="7775575" cy="646331"/>
          </a:xfrm>
          <a:prstGeom prst="rect">
            <a:avLst/>
          </a:prstGeom>
          <a:solidFill>
            <a:schemeClr val="accent1">
              <a:lumMod val="20000"/>
              <a:lumOff val="80000"/>
            </a:schemeClr>
          </a:solidFill>
          <a:ln w="25400">
            <a:solidFill>
              <a:schemeClr val="tx1"/>
            </a:solidFill>
            <a:miter lim="800000"/>
            <a:headEnd/>
            <a:tailEnd/>
          </a:ln>
          <a:effectLst/>
        </p:spPr>
        <p:txBody>
          <a:bodyPr>
            <a:spAutoFit/>
          </a:bodyPr>
          <a:lstStyle>
            <a:defPPr>
              <a:defRPr lang="ar-SA"/>
            </a:defPPr>
            <a:lvl1pPr algn="ctr">
              <a:defRPr sz="3600" b="1">
                <a:solidFill>
                  <a:schemeClr val="accent2">
                    <a:lumMod val="50000"/>
                  </a:schemeClr>
                </a:solidFill>
                <a:effectLst>
                  <a:outerShdw blurRad="38100" dist="38100" dir="2700000" algn="tl">
                    <a:srgbClr val="808080"/>
                  </a:outerShdw>
                </a:effectLst>
                <a:latin typeface="Arial" panose="020B0604020202020204" pitchFamily="34" charset="0"/>
                <a:cs typeface="Arial" panose="020B0604020202020204" pitchFamily="34" charset="0"/>
              </a:defRPr>
            </a:lvl1pPr>
          </a:lstStyle>
          <a:p>
            <a:r>
              <a:rPr lang="ar-SA" dirty="0"/>
              <a:t>أنواع الإعلانات</a:t>
            </a:r>
          </a:p>
        </p:txBody>
      </p:sp>
      <p:sp>
        <p:nvSpPr>
          <p:cNvPr id="4" name="مستطيل 3"/>
          <p:cNvSpPr/>
          <p:nvPr/>
        </p:nvSpPr>
        <p:spPr>
          <a:xfrm>
            <a:off x="511629" y="1557339"/>
            <a:ext cx="9013371" cy="1569660"/>
          </a:xfrm>
          <a:prstGeom prst="rect">
            <a:avLst/>
          </a:prstGeom>
          <a:ln w="38100">
            <a:solidFill>
              <a:schemeClr val="accent2">
                <a:lumMod val="50000"/>
              </a:schemeClr>
            </a:solidFill>
          </a:ln>
        </p:spPr>
        <p:txBody>
          <a:bodyPr wrap="square">
            <a:spAutoFit/>
          </a:bodyPr>
          <a:lstStyle/>
          <a:p>
            <a:pPr marL="365125" indent="-255588" algn="just" rtl="1" eaLnBrk="0" hangingPunct="0">
              <a:spcBef>
                <a:spcPts val="400"/>
              </a:spcBef>
              <a:buClr>
                <a:schemeClr val="hlink"/>
              </a:buClr>
              <a:buSzPct val="75000"/>
              <a:buFont typeface="Wingdings" pitchFamily="2" charset="2"/>
              <a:buChar char="q"/>
            </a:pPr>
            <a:r>
              <a:rPr lang="ar-SA" sz="3200" b="1" dirty="0" smtClean="0">
                <a:solidFill>
                  <a:schemeClr val="accent2">
                    <a:lumMod val="50000"/>
                  </a:schemeClr>
                </a:solidFill>
                <a:effectLst>
                  <a:outerShdw blurRad="38100" dist="38100" dir="2700000" algn="tl">
                    <a:srgbClr val="000000"/>
                  </a:outerShdw>
                </a:effectLst>
                <a:latin typeface="Arial" panose="020B0604020202020204" pitchFamily="34" charset="0"/>
                <a:cs typeface="Arial" panose="020B0604020202020204" pitchFamily="34" charset="0"/>
              </a:rPr>
              <a:t>الإعلان </a:t>
            </a:r>
            <a:r>
              <a:rPr lang="ar-SA" sz="3200" b="1" dirty="0">
                <a:solidFill>
                  <a:schemeClr val="accent2">
                    <a:lumMod val="50000"/>
                  </a:schemeClr>
                </a:solidFill>
                <a:effectLst>
                  <a:outerShdw blurRad="38100" dist="38100" dir="2700000" algn="tl">
                    <a:srgbClr val="000000"/>
                  </a:outerShdw>
                </a:effectLst>
                <a:latin typeface="Arial" panose="020B0604020202020204" pitchFamily="34" charset="0"/>
                <a:cs typeface="Arial" panose="020B0604020202020204" pitchFamily="34" charset="0"/>
              </a:rPr>
              <a:t>التعزيزي: </a:t>
            </a:r>
            <a:r>
              <a:rPr lang="ar-SA" sz="3200" dirty="0">
                <a:solidFill>
                  <a:schemeClr val="accent1">
                    <a:lumMod val="50000"/>
                  </a:schemeClr>
                </a:solidFill>
                <a:effectLst>
                  <a:outerShdw blurRad="38100" dist="38100" dir="2700000" algn="tl">
                    <a:srgbClr val="000000"/>
                  </a:outerShdw>
                </a:effectLst>
                <a:latin typeface="Arial" panose="020B0604020202020204" pitchFamily="34" charset="0"/>
                <a:cs typeface="Arial" panose="020B0604020202020204" pitchFamily="34" charset="0"/>
              </a:rPr>
              <a:t>يهدف إلى طمأنة المستعملين الحاليين للسلعة، والتأكيد لهم بأنهم اتخذوا القرار السليم بشراء السلعة محل الإعلان بهدف تجنب الانخفاض في المبيعات.</a:t>
            </a:r>
          </a:p>
        </p:txBody>
      </p:sp>
      <p:pic>
        <p:nvPicPr>
          <p:cNvPr id="5018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6914" y="3412219"/>
            <a:ext cx="6749143" cy="324983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02514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Text Box 8"/>
          <p:cNvSpPr txBox="1">
            <a:spLocks noChangeArrowheads="1"/>
          </p:cNvSpPr>
          <p:nvPr/>
        </p:nvSpPr>
        <p:spPr bwMode="auto">
          <a:xfrm>
            <a:off x="1992314" y="2805113"/>
            <a:ext cx="8072437" cy="1200150"/>
          </a:xfrm>
          <a:prstGeom prst="rect">
            <a:avLst/>
          </a:prstGeom>
          <a:noFill/>
          <a:ln w="9525">
            <a:noFill/>
            <a:miter lim="800000"/>
            <a:headEnd/>
            <a:tailEnd/>
          </a:ln>
          <a:effectLst/>
        </p:spPr>
        <p:txBody>
          <a:bodyPr>
            <a:spAutoFit/>
          </a:bodyPr>
          <a:lstStyle/>
          <a:p>
            <a:pPr>
              <a:defRPr/>
            </a:pPr>
            <a:r>
              <a:rPr lang="ar-SA" sz="7200" dirty="0">
                <a:solidFill>
                  <a:srgbClr val="002060"/>
                </a:solidFill>
                <a:effectLst>
                  <a:outerShdw blurRad="38100" dist="38100" dir="2700000" algn="tl">
                    <a:srgbClr val="808080"/>
                  </a:outerShdw>
                </a:effectLst>
                <a:cs typeface="PT Bold Heading" pitchFamily="2" charset="-78"/>
              </a:rPr>
              <a:t>وسائل نشر الإعلانات</a:t>
            </a:r>
          </a:p>
        </p:txBody>
      </p:sp>
    </p:spTree>
    <p:extLst>
      <p:ext uri="{BB962C8B-B14F-4D97-AF65-F5344CB8AC3E}">
        <p14:creationId xmlns:p14="http://schemas.microsoft.com/office/powerpoint/2010/main" val="274582230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586242" y="140608"/>
            <a:ext cx="7775575" cy="646113"/>
          </a:xfrm>
          <a:prstGeom prst="rect">
            <a:avLst/>
          </a:prstGeom>
          <a:solidFill>
            <a:schemeClr val="accent1">
              <a:lumMod val="20000"/>
              <a:lumOff val="80000"/>
            </a:schemeClr>
          </a:solidFill>
          <a:ln w="25400">
            <a:solidFill>
              <a:schemeClr val="tx1"/>
            </a:solidFill>
            <a:miter lim="800000"/>
            <a:headEnd/>
            <a:tailEnd/>
          </a:ln>
          <a:effectLst/>
        </p:spPr>
        <p:txBody>
          <a:bodyPr>
            <a:spAutoFit/>
          </a:bodyPr>
          <a:lstStyle/>
          <a:p>
            <a:pPr algn="ctr">
              <a:defRPr/>
            </a:pPr>
            <a:r>
              <a:rPr lang="ar-SA" sz="3600" dirty="0">
                <a:solidFill>
                  <a:srgbClr val="002060"/>
                </a:solidFill>
                <a:effectLst>
                  <a:outerShdw blurRad="38100" dist="38100" dir="2700000" algn="tl">
                    <a:srgbClr val="808080"/>
                  </a:outerShdw>
                </a:effectLst>
                <a:cs typeface="PT Bold Heading" pitchFamily="2" charset="-78"/>
              </a:rPr>
              <a:t>وسائل نشر الإعلانات</a:t>
            </a:r>
            <a:endParaRPr lang="ar-SA" sz="2400" dirty="0">
              <a:solidFill>
                <a:srgbClr val="002060"/>
              </a:solidFill>
              <a:effectLst>
                <a:outerShdw blurRad="38100" dist="38100" dir="2700000" algn="tl">
                  <a:srgbClr val="808080"/>
                </a:outerShdw>
              </a:effectLst>
              <a:cs typeface="PT Bold Heading" pitchFamily="2" charset="-78"/>
            </a:endParaRPr>
          </a:p>
        </p:txBody>
      </p:sp>
      <p:graphicFrame>
        <p:nvGraphicFramePr>
          <p:cNvPr id="7" name="جدول 6"/>
          <p:cNvGraphicFramePr>
            <a:graphicFrameLocks noGrp="1"/>
          </p:cNvGraphicFramePr>
          <p:nvPr>
            <p:extLst>
              <p:ext uri="{D42A27DB-BD31-4B8C-83A1-F6EECF244321}">
                <p14:modId xmlns:p14="http://schemas.microsoft.com/office/powerpoint/2010/main" val="3765113593"/>
              </p:ext>
            </p:extLst>
          </p:nvPr>
        </p:nvGraphicFramePr>
        <p:xfrm>
          <a:off x="194354" y="900654"/>
          <a:ext cx="8916987" cy="5989350"/>
        </p:xfrm>
        <a:graphic>
          <a:graphicData uri="http://schemas.openxmlformats.org/drawingml/2006/table">
            <a:tbl>
              <a:tblPr rtl="1"/>
              <a:tblGrid>
                <a:gridCol w="537361">
                  <a:extLst>
                    <a:ext uri="{9D8B030D-6E8A-4147-A177-3AD203B41FA5}">
                      <a16:colId xmlns:a16="http://schemas.microsoft.com/office/drawing/2014/main" val="20000"/>
                    </a:ext>
                  </a:extLst>
                </a:gridCol>
                <a:gridCol w="2394180">
                  <a:extLst>
                    <a:ext uri="{9D8B030D-6E8A-4147-A177-3AD203B41FA5}">
                      <a16:colId xmlns:a16="http://schemas.microsoft.com/office/drawing/2014/main" val="20001"/>
                    </a:ext>
                  </a:extLst>
                </a:gridCol>
                <a:gridCol w="2992723">
                  <a:extLst>
                    <a:ext uri="{9D8B030D-6E8A-4147-A177-3AD203B41FA5}">
                      <a16:colId xmlns:a16="http://schemas.microsoft.com/office/drawing/2014/main" val="20002"/>
                    </a:ext>
                  </a:extLst>
                </a:gridCol>
                <a:gridCol w="2992723">
                  <a:extLst>
                    <a:ext uri="{9D8B030D-6E8A-4147-A177-3AD203B41FA5}">
                      <a16:colId xmlns:a16="http://schemas.microsoft.com/office/drawing/2014/main" val="20003"/>
                    </a:ext>
                  </a:extLst>
                </a:gridCol>
              </a:tblGrid>
              <a:tr h="591342">
                <a:tc>
                  <a:txBody>
                    <a:bodyPr/>
                    <a:lstStyle/>
                    <a:p>
                      <a:pPr marL="0" marR="0" algn="ctr" rtl="1">
                        <a:lnSpc>
                          <a:spcPct val="115000"/>
                        </a:lnSpc>
                        <a:spcBef>
                          <a:spcPts val="0"/>
                        </a:spcBef>
                        <a:spcAft>
                          <a:spcPts val="0"/>
                        </a:spcAft>
                      </a:pPr>
                      <a:endParaRPr lang="en-US" sz="2400" dirty="0">
                        <a:solidFill>
                          <a:srgbClr val="C00000"/>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marL="0" marR="0" algn="ctr" rtl="1">
                        <a:lnSpc>
                          <a:spcPct val="115000"/>
                        </a:lnSpc>
                        <a:spcBef>
                          <a:spcPts val="0"/>
                        </a:spcBef>
                        <a:spcAft>
                          <a:spcPts val="0"/>
                        </a:spcAft>
                      </a:pPr>
                      <a:r>
                        <a:rPr lang="ar-SA" sz="2400" dirty="0" smtClean="0">
                          <a:solidFill>
                            <a:schemeClr val="bg1"/>
                          </a:solidFill>
                          <a:latin typeface="Calibri"/>
                          <a:ea typeface="Calibri"/>
                          <a:cs typeface="PT Bold Heading" pitchFamily="2" charset="-78"/>
                        </a:rPr>
                        <a:t>وسيلة </a:t>
                      </a:r>
                      <a:r>
                        <a:rPr lang="ar-SA" sz="2400" dirty="0" smtClean="0">
                          <a:solidFill>
                            <a:schemeClr val="bg1"/>
                          </a:solidFill>
                          <a:latin typeface="Calibri"/>
                          <a:ea typeface="Calibri"/>
                          <a:cs typeface="PT Bold Heading" pitchFamily="2" charset="-78"/>
                        </a:rPr>
                        <a:t>النشر</a:t>
                      </a:r>
                      <a:endParaRPr lang="en-US" sz="2400" dirty="0">
                        <a:solidFill>
                          <a:schemeClr val="bg1"/>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marL="0" marR="0" algn="ctr" rtl="1">
                        <a:lnSpc>
                          <a:spcPct val="115000"/>
                        </a:lnSpc>
                        <a:spcBef>
                          <a:spcPts val="0"/>
                        </a:spcBef>
                        <a:spcAft>
                          <a:spcPts val="0"/>
                        </a:spcAft>
                      </a:pPr>
                      <a:r>
                        <a:rPr lang="ar-SA" sz="2400" dirty="0" smtClean="0">
                          <a:solidFill>
                            <a:schemeClr val="bg1"/>
                          </a:solidFill>
                          <a:latin typeface="Calibri"/>
                          <a:ea typeface="Calibri"/>
                          <a:cs typeface="PT Bold Heading" pitchFamily="2" charset="-78"/>
                        </a:rPr>
                        <a:t>المزايا</a:t>
                      </a:r>
                      <a:endParaRPr lang="en-US" sz="2400" dirty="0">
                        <a:solidFill>
                          <a:schemeClr val="bg1"/>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marL="0" marR="0" algn="ctr" rtl="1">
                        <a:lnSpc>
                          <a:spcPct val="115000"/>
                        </a:lnSpc>
                        <a:spcBef>
                          <a:spcPts val="0"/>
                        </a:spcBef>
                        <a:spcAft>
                          <a:spcPts val="0"/>
                        </a:spcAft>
                      </a:pPr>
                      <a:r>
                        <a:rPr lang="ar-SA" sz="2400" dirty="0" smtClean="0">
                          <a:solidFill>
                            <a:schemeClr val="bg1"/>
                          </a:solidFill>
                          <a:latin typeface="Calibri"/>
                          <a:ea typeface="Calibri"/>
                          <a:cs typeface="PT Bold Heading" pitchFamily="2" charset="-78"/>
                        </a:rPr>
                        <a:t>العيوب</a:t>
                      </a:r>
                      <a:endParaRPr lang="en-US" sz="2400" dirty="0">
                        <a:solidFill>
                          <a:schemeClr val="bg1"/>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0"/>
                  </a:ext>
                </a:extLst>
              </a:tr>
              <a:tr h="908442">
                <a:tc>
                  <a:txBody>
                    <a:bodyPr/>
                    <a:lstStyle/>
                    <a:p>
                      <a:pPr marL="0" marR="0" algn="ctr" rtl="1">
                        <a:lnSpc>
                          <a:spcPct val="115000"/>
                        </a:lnSpc>
                        <a:spcBef>
                          <a:spcPts val="0"/>
                        </a:spcBef>
                        <a:spcAft>
                          <a:spcPts val="0"/>
                        </a:spcAft>
                      </a:pPr>
                      <a:r>
                        <a:rPr lang="ar-SA" sz="1800" dirty="0">
                          <a:latin typeface="Calibri"/>
                          <a:ea typeface="Calibri"/>
                          <a:cs typeface="PT Bold Heading" pitchFamily="2" charset="-78"/>
                        </a:rPr>
                        <a:t>1</a:t>
                      </a:r>
                      <a:endParaRPr lang="en-US" sz="1800" dirty="0">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tabLst>
                          <a:tab pos="1170940" algn="l"/>
                        </a:tabLst>
                      </a:pPr>
                      <a:endParaRPr lang="ar-SA" sz="1800" dirty="0" smtClean="0">
                        <a:solidFill>
                          <a:schemeClr val="accent2">
                            <a:lumMod val="50000"/>
                          </a:schemeClr>
                        </a:solidFill>
                        <a:latin typeface="Calibri"/>
                        <a:ea typeface="Calibri"/>
                        <a:cs typeface="PT Bold Heading" pitchFamily="2" charset="-78"/>
                      </a:endParaRPr>
                    </a:p>
                    <a:p>
                      <a:pPr marL="0" marR="0" algn="ctr" rtl="1">
                        <a:lnSpc>
                          <a:spcPct val="115000"/>
                        </a:lnSpc>
                        <a:spcBef>
                          <a:spcPts val="0"/>
                        </a:spcBef>
                        <a:spcAft>
                          <a:spcPts val="0"/>
                        </a:spcAft>
                        <a:tabLst>
                          <a:tab pos="1170940" algn="l"/>
                        </a:tabLst>
                      </a:pPr>
                      <a:r>
                        <a:rPr lang="ar-SA" sz="1800" dirty="0" smtClean="0">
                          <a:solidFill>
                            <a:schemeClr val="accent2">
                              <a:lumMod val="50000"/>
                            </a:schemeClr>
                          </a:solidFill>
                          <a:latin typeface="Calibri"/>
                          <a:ea typeface="Calibri"/>
                          <a:cs typeface="PT Bold Heading" pitchFamily="2" charset="-78"/>
                        </a:rPr>
                        <a:t>الصحف</a:t>
                      </a:r>
                      <a:endParaRPr lang="en-US" sz="1800" dirty="0">
                        <a:solidFill>
                          <a:schemeClr val="accent2">
                            <a:lumMod val="50000"/>
                          </a:schemeClr>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176213" marR="0" indent="-176213" algn="just" rtl="1">
                        <a:lnSpc>
                          <a:spcPct val="115000"/>
                        </a:lnSpc>
                        <a:spcBef>
                          <a:spcPts val="0"/>
                        </a:spcBef>
                        <a:spcAft>
                          <a:spcPts val="0"/>
                        </a:spcAft>
                        <a:buFontTx/>
                        <a:buChar char="-"/>
                      </a:pPr>
                      <a:r>
                        <a:rPr lang="ar-SA" sz="1400" dirty="0" smtClean="0">
                          <a:solidFill>
                            <a:schemeClr val="accent2">
                              <a:lumMod val="50000"/>
                            </a:schemeClr>
                          </a:solidFill>
                          <a:latin typeface="Calibri"/>
                          <a:ea typeface="Calibri"/>
                          <a:cs typeface="PT Bold Heading" pitchFamily="2" charset="-78"/>
                        </a:rPr>
                        <a:t>الانتشار الجغرافي</a:t>
                      </a:r>
                    </a:p>
                    <a:p>
                      <a:pPr marL="176213" marR="0" indent="-176213" algn="just" rtl="1">
                        <a:lnSpc>
                          <a:spcPct val="115000"/>
                        </a:lnSpc>
                        <a:spcBef>
                          <a:spcPts val="0"/>
                        </a:spcBef>
                        <a:spcAft>
                          <a:spcPts val="0"/>
                        </a:spcAft>
                        <a:buFontTx/>
                        <a:buChar char="-"/>
                      </a:pPr>
                      <a:r>
                        <a:rPr lang="ar-SA" sz="1400" dirty="0" smtClean="0">
                          <a:solidFill>
                            <a:schemeClr val="accent2">
                              <a:lumMod val="50000"/>
                            </a:schemeClr>
                          </a:solidFill>
                          <a:latin typeface="Calibri"/>
                          <a:ea typeface="Calibri"/>
                          <a:cs typeface="PT Bold Heading" pitchFamily="2" charset="-78"/>
                        </a:rPr>
                        <a:t>إمكانية اختيار الوقت المناسب</a:t>
                      </a:r>
                    </a:p>
                    <a:p>
                      <a:pPr marL="176213" marR="0" indent="-176213" algn="just" rtl="1">
                        <a:lnSpc>
                          <a:spcPct val="115000"/>
                        </a:lnSpc>
                        <a:spcBef>
                          <a:spcPts val="0"/>
                        </a:spcBef>
                        <a:spcAft>
                          <a:spcPts val="0"/>
                        </a:spcAft>
                        <a:buFontTx/>
                        <a:buChar char="-"/>
                      </a:pPr>
                      <a:r>
                        <a:rPr lang="ar-SA" sz="1400" dirty="0" smtClean="0">
                          <a:solidFill>
                            <a:schemeClr val="accent2">
                              <a:lumMod val="50000"/>
                            </a:schemeClr>
                          </a:solidFill>
                          <a:latin typeface="Calibri"/>
                          <a:ea typeface="Calibri"/>
                          <a:cs typeface="PT Bold Heading" pitchFamily="2" charset="-78"/>
                        </a:rPr>
                        <a:t>المصداقية العالية</a:t>
                      </a:r>
                    </a:p>
                    <a:p>
                      <a:pPr marL="176213" marR="0" indent="-176213" algn="just" rtl="1">
                        <a:lnSpc>
                          <a:spcPct val="115000"/>
                        </a:lnSpc>
                        <a:spcBef>
                          <a:spcPts val="0"/>
                        </a:spcBef>
                        <a:spcAft>
                          <a:spcPts val="0"/>
                        </a:spcAft>
                        <a:buFontTx/>
                        <a:buChar char="-"/>
                      </a:pPr>
                      <a:r>
                        <a:rPr lang="ar-SA" sz="1400" dirty="0" smtClean="0">
                          <a:solidFill>
                            <a:schemeClr val="accent2">
                              <a:lumMod val="50000"/>
                            </a:schemeClr>
                          </a:solidFill>
                          <a:latin typeface="Calibri"/>
                          <a:ea typeface="Calibri"/>
                          <a:cs typeface="PT Bold Heading" pitchFamily="2" charset="-78"/>
                        </a:rPr>
                        <a:t>إمكانية الاحتفاظ بالإعلان</a:t>
                      </a:r>
                      <a:endParaRPr lang="en-US" sz="1400" dirty="0">
                        <a:solidFill>
                          <a:schemeClr val="accent2">
                            <a:lumMod val="50000"/>
                          </a:schemeClr>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171450" marR="0" indent="-171450" algn="just" rtl="1">
                        <a:lnSpc>
                          <a:spcPct val="115000"/>
                        </a:lnSpc>
                        <a:spcBef>
                          <a:spcPts val="0"/>
                        </a:spcBef>
                        <a:spcAft>
                          <a:spcPts val="0"/>
                        </a:spcAft>
                        <a:buFontTx/>
                        <a:buChar char="-"/>
                      </a:pPr>
                      <a:r>
                        <a:rPr lang="ar-SA" sz="1400" dirty="0" smtClean="0">
                          <a:solidFill>
                            <a:schemeClr val="accent2">
                              <a:lumMod val="50000"/>
                            </a:schemeClr>
                          </a:solidFill>
                          <a:latin typeface="Calibri"/>
                          <a:ea typeface="Calibri"/>
                          <a:cs typeface="PT Bold Heading" pitchFamily="2" charset="-78"/>
                        </a:rPr>
                        <a:t>قصر عمر الجريدة وبالتالي</a:t>
                      </a:r>
                      <a:r>
                        <a:rPr lang="ar-SA" sz="1400" baseline="0" dirty="0" smtClean="0">
                          <a:solidFill>
                            <a:schemeClr val="accent2">
                              <a:lumMod val="50000"/>
                            </a:schemeClr>
                          </a:solidFill>
                          <a:latin typeface="Calibri"/>
                          <a:ea typeface="Calibri"/>
                          <a:cs typeface="PT Bold Heading" pitchFamily="2" charset="-78"/>
                        </a:rPr>
                        <a:t> الإعلان</a:t>
                      </a:r>
                    </a:p>
                    <a:p>
                      <a:pPr marL="171450" marR="0" indent="-171450" algn="just" rtl="1">
                        <a:lnSpc>
                          <a:spcPct val="115000"/>
                        </a:lnSpc>
                        <a:spcBef>
                          <a:spcPts val="0"/>
                        </a:spcBef>
                        <a:spcAft>
                          <a:spcPts val="0"/>
                        </a:spcAft>
                        <a:buFontTx/>
                        <a:buChar char="-"/>
                      </a:pPr>
                      <a:r>
                        <a:rPr lang="ar-SA" sz="1400" baseline="0" dirty="0" smtClean="0">
                          <a:solidFill>
                            <a:schemeClr val="accent2">
                              <a:lumMod val="50000"/>
                            </a:schemeClr>
                          </a:solidFill>
                          <a:latin typeface="Calibri"/>
                          <a:ea typeface="Calibri"/>
                          <a:cs typeface="PT Bold Heading" pitchFamily="2" charset="-78"/>
                        </a:rPr>
                        <a:t>تقرأ بصورة قد لا تلفت الانتباه للإعلان خصوصاً مع التزاحم الإعلاني</a:t>
                      </a:r>
                    </a:p>
                    <a:p>
                      <a:pPr marL="171450" marR="0" indent="-171450" algn="just" rtl="1">
                        <a:lnSpc>
                          <a:spcPct val="115000"/>
                        </a:lnSpc>
                        <a:spcBef>
                          <a:spcPts val="0"/>
                        </a:spcBef>
                        <a:spcAft>
                          <a:spcPts val="0"/>
                        </a:spcAft>
                        <a:buFontTx/>
                        <a:buChar char="-"/>
                      </a:pPr>
                      <a:r>
                        <a:rPr lang="ar-SA" sz="1400" baseline="0" dirty="0" smtClean="0">
                          <a:solidFill>
                            <a:schemeClr val="accent2">
                              <a:lumMod val="50000"/>
                            </a:schemeClr>
                          </a:solidFill>
                          <a:latin typeface="Calibri"/>
                          <a:ea typeface="Calibri"/>
                          <a:cs typeface="PT Bold Heading" pitchFamily="2" charset="-78"/>
                        </a:rPr>
                        <a:t>انخفاض الجودة من حيث الورق والطباعة</a:t>
                      </a:r>
                      <a:endParaRPr lang="en-US" sz="1400" dirty="0">
                        <a:solidFill>
                          <a:schemeClr val="accent2">
                            <a:lumMod val="50000"/>
                          </a:schemeClr>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r h="1589774">
                <a:tc>
                  <a:txBody>
                    <a:bodyPr/>
                    <a:lstStyle/>
                    <a:p>
                      <a:pPr marL="0" marR="0" algn="ctr" rtl="1">
                        <a:lnSpc>
                          <a:spcPct val="115000"/>
                        </a:lnSpc>
                        <a:spcBef>
                          <a:spcPts val="0"/>
                        </a:spcBef>
                        <a:spcAft>
                          <a:spcPts val="0"/>
                        </a:spcAft>
                      </a:pPr>
                      <a:r>
                        <a:rPr lang="ar-SA" sz="1800" dirty="0" smtClean="0">
                          <a:latin typeface="Calibri"/>
                          <a:ea typeface="Calibri"/>
                          <a:cs typeface="PT Bold Heading" pitchFamily="2" charset="-78"/>
                        </a:rPr>
                        <a:t>2</a:t>
                      </a:r>
                    </a:p>
                    <a:p>
                      <a:pPr marL="0" marR="0" algn="ctr" rtl="1">
                        <a:lnSpc>
                          <a:spcPct val="115000"/>
                        </a:lnSpc>
                        <a:spcBef>
                          <a:spcPts val="0"/>
                        </a:spcBef>
                        <a:spcAft>
                          <a:spcPts val="0"/>
                        </a:spcAft>
                      </a:pPr>
                      <a:endParaRPr lang="en-US" sz="1800" dirty="0">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endParaRPr lang="ar-SA" sz="1800" dirty="0" smtClean="0">
                        <a:solidFill>
                          <a:schemeClr val="accent2">
                            <a:lumMod val="50000"/>
                          </a:schemeClr>
                        </a:solidFill>
                        <a:latin typeface="Calibri"/>
                        <a:ea typeface="Calibri"/>
                        <a:cs typeface="PT Bold Heading" pitchFamily="2" charset="-78"/>
                      </a:endParaRPr>
                    </a:p>
                    <a:p>
                      <a:pPr marL="0" marR="0" algn="ctr" rtl="1">
                        <a:lnSpc>
                          <a:spcPct val="115000"/>
                        </a:lnSpc>
                        <a:spcBef>
                          <a:spcPts val="0"/>
                        </a:spcBef>
                        <a:spcAft>
                          <a:spcPts val="0"/>
                        </a:spcAft>
                      </a:pPr>
                      <a:endParaRPr lang="ar-SA" sz="1800" dirty="0" smtClean="0">
                        <a:solidFill>
                          <a:schemeClr val="accent2">
                            <a:lumMod val="50000"/>
                          </a:schemeClr>
                        </a:solidFill>
                        <a:latin typeface="Calibri"/>
                        <a:ea typeface="Calibri"/>
                        <a:cs typeface="PT Bold Heading" pitchFamily="2" charset="-78"/>
                      </a:endParaRPr>
                    </a:p>
                    <a:p>
                      <a:pPr marL="0" marR="0" algn="ctr" rtl="1">
                        <a:lnSpc>
                          <a:spcPct val="115000"/>
                        </a:lnSpc>
                        <a:spcBef>
                          <a:spcPts val="0"/>
                        </a:spcBef>
                        <a:spcAft>
                          <a:spcPts val="0"/>
                        </a:spcAft>
                      </a:pPr>
                      <a:r>
                        <a:rPr lang="ar-SA" sz="1800" dirty="0" smtClean="0">
                          <a:solidFill>
                            <a:schemeClr val="accent2">
                              <a:lumMod val="50000"/>
                            </a:schemeClr>
                          </a:solidFill>
                          <a:latin typeface="Calibri"/>
                          <a:ea typeface="Calibri"/>
                          <a:cs typeface="PT Bold Heading" pitchFamily="2" charset="-78"/>
                        </a:rPr>
                        <a:t>المجلات</a:t>
                      </a:r>
                      <a:endParaRPr lang="en-US" sz="1800" dirty="0">
                        <a:solidFill>
                          <a:schemeClr val="accent2">
                            <a:lumMod val="50000"/>
                          </a:schemeClr>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marR="0" indent="-171450" algn="just" rtl="1" eaLnBrk="1" latinLnBrk="0" hangingPunct="1">
                        <a:lnSpc>
                          <a:spcPct val="115000"/>
                        </a:lnSpc>
                        <a:spcBef>
                          <a:spcPts val="0"/>
                        </a:spcBef>
                        <a:spcAft>
                          <a:spcPts val="0"/>
                        </a:spcAft>
                        <a:buFontTx/>
                        <a:buChar char="-"/>
                      </a:pPr>
                      <a:r>
                        <a:rPr kumimoji="0" lang="ar-SA" sz="1400" kern="1200" dirty="0" smtClean="0">
                          <a:solidFill>
                            <a:schemeClr val="accent2">
                              <a:lumMod val="50000"/>
                            </a:schemeClr>
                          </a:solidFill>
                          <a:latin typeface="Calibri"/>
                          <a:ea typeface="Calibri"/>
                          <a:cs typeface="PT Bold Heading" pitchFamily="2" charset="-78"/>
                        </a:rPr>
                        <a:t>اختيار دقيق للجمهور المستهدف لأن كل مجلة ترتبط بنوع معين من العملاء خاصة المجلات المهنية</a:t>
                      </a:r>
                    </a:p>
                    <a:p>
                      <a:pPr marL="171450" marR="0" indent="-171450" algn="just" rtl="1" eaLnBrk="1" latinLnBrk="0" hangingPunct="1">
                        <a:lnSpc>
                          <a:spcPct val="115000"/>
                        </a:lnSpc>
                        <a:spcBef>
                          <a:spcPts val="0"/>
                        </a:spcBef>
                        <a:spcAft>
                          <a:spcPts val="0"/>
                        </a:spcAft>
                        <a:buFontTx/>
                        <a:buChar char="-"/>
                      </a:pPr>
                      <a:r>
                        <a:rPr kumimoji="0" lang="ar-SA" sz="1400" kern="1200" dirty="0" smtClean="0">
                          <a:solidFill>
                            <a:schemeClr val="accent2">
                              <a:lumMod val="50000"/>
                            </a:schemeClr>
                          </a:solidFill>
                          <a:latin typeface="Calibri"/>
                          <a:ea typeface="Calibri"/>
                          <a:cs typeface="PT Bold Heading" pitchFamily="2" charset="-78"/>
                        </a:rPr>
                        <a:t>تقرأ بشكل هادف دون تسرع</a:t>
                      </a:r>
                    </a:p>
                    <a:p>
                      <a:pPr marL="171450" marR="0" indent="-171450" algn="just" rtl="1" eaLnBrk="1" latinLnBrk="0" hangingPunct="1">
                        <a:lnSpc>
                          <a:spcPct val="115000"/>
                        </a:lnSpc>
                        <a:spcBef>
                          <a:spcPts val="0"/>
                        </a:spcBef>
                        <a:spcAft>
                          <a:spcPts val="0"/>
                        </a:spcAft>
                        <a:buFontTx/>
                        <a:buChar char="-"/>
                      </a:pPr>
                      <a:r>
                        <a:rPr kumimoji="0" lang="ar-SA" sz="1400" kern="1200" dirty="0" smtClean="0">
                          <a:solidFill>
                            <a:schemeClr val="accent2">
                              <a:lumMod val="50000"/>
                            </a:schemeClr>
                          </a:solidFill>
                          <a:latin typeface="Calibri"/>
                          <a:ea typeface="Calibri"/>
                          <a:cs typeface="PT Bold Heading" pitchFamily="2" charset="-78"/>
                        </a:rPr>
                        <a:t>حياة أطول للإعلان لطول مدة الاحتفاظ بالمجلة</a:t>
                      </a:r>
                    </a:p>
                    <a:p>
                      <a:pPr marL="171450" marR="0" indent="-171450" algn="just" rtl="1" eaLnBrk="1" latinLnBrk="0" hangingPunct="1">
                        <a:lnSpc>
                          <a:spcPct val="115000"/>
                        </a:lnSpc>
                        <a:spcBef>
                          <a:spcPts val="0"/>
                        </a:spcBef>
                        <a:spcAft>
                          <a:spcPts val="0"/>
                        </a:spcAft>
                        <a:buFontTx/>
                        <a:buChar char="-"/>
                      </a:pPr>
                      <a:r>
                        <a:rPr kumimoji="0" lang="ar-SA" sz="1400" kern="1200" dirty="0" smtClean="0">
                          <a:solidFill>
                            <a:schemeClr val="accent2">
                              <a:lumMod val="50000"/>
                            </a:schemeClr>
                          </a:solidFill>
                          <a:latin typeface="Calibri"/>
                          <a:ea typeface="Calibri"/>
                          <a:cs typeface="PT Bold Heading" pitchFamily="2" charset="-78"/>
                        </a:rPr>
                        <a:t>جودة أعلى في الورق والطباعة</a:t>
                      </a:r>
                      <a:endParaRPr kumimoji="0" lang="en-US" sz="1400" kern="1200" dirty="0">
                        <a:solidFill>
                          <a:schemeClr val="accent2">
                            <a:lumMod val="50000"/>
                          </a:schemeClr>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marR="0" indent="-171450" algn="just" rtl="1">
                        <a:lnSpc>
                          <a:spcPct val="115000"/>
                        </a:lnSpc>
                        <a:spcBef>
                          <a:spcPts val="0"/>
                        </a:spcBef>
                        <a:spcAft>
                          <a:spcPts val="0"/>
                        </a:spcAft>
                        <a:buFontTx/>
                        <a:buChar char="-"/>
                      </a:pPr>
                      <a:r>
                        <a:rPr lang="ar-SA" sz="1400" dirty="0" smtClean="0">
                          <a:solidFill>
                            <a:schemeClr val="accent2">
                              <a:lumMod val="50000"/>
                            </a:schemeClr>
                          </a:solidFill>
                          <a:latin typeface="Calibri"/>
                          <a:ea typeface="Calibri"/>
                          <a:cs typeface="PT Bold Heading" pitchFamily="2" charset="-78"/>
                        </a:rPr>
                        <a:t>تحتاج لفترة طويلة</a:t>
                      </a:r>
                      <a:r>
                        <a:rPr lang="ar-SA" sz="1400" baseline="0" dirty="0" smtClean="0">
                          <a:solidFill>
                            <a:schemeClr val="accent2">
                              <a:lumMod val="50000"/>
                            </a:schemeClr>
                          </a:solidFill>
                          <a:latin typeface="Calibri"/>
                          <a:ea typeface="Calibri"/>
                          <a:cs typeface="PT Bold Heading" pitchFamily="2" charset="-78"/>
                        </a:rPr>
                        <a:t> لظهور الإعلان خاصة في المجلات الدورية السنوية والنصف سنوية أو الشهرية.</a:t>
                      </a:r>
                    </a:p>
                    <a:p>
                      <a:pPr marL="171450" marR="0" indent="-171450" algn="just" rtl="1">
                        <a:lnSpc>
                          <a:spcPct val="115000"/>
                        </a:lnSpc>
                        <a:spcBef>
                          <a:spcPts val="0"/>
                        </a:spcBef>
                        <a:spcAft>
                          <a:spcPts val="0"/>
                        </a:spcAft>
                        <a:buFontTx/>
                        <a:buChar char="-"/>
                      </a:pPr>
                      <a:r>
                        <a:rPr lang="ar-SA" sz="1400" baseline="0" dirty="0" smtClean="0">
                          <a:solidFill>
                            <a:schemeClr val="accent2">
                              <a:lumMod val="50000"/>
                            </a:schemeClr>
                          </a:solidFill>
                          <a:latin typeface="Calibri"/>
                          <a:ea typeface="Calibri"/>
                          <a:cs typeface="PT Bold Heading" pitchFamily="2" charset="-78"/>
                        </a:rPr>
                        <a:t>انتشارها أقل من الجرائد</a:t>
                      </a:r>
                    </a:p>
                    <a:p>
                      <a:pPr marL="171450" marR="0" indent="-171450" algn="just" rtl="1">
                        <a:lnSpc>
                          <a:spcPct val="115000"/>
                        </a:lnSpc>
                        <a:spcBef>
                          <a:spcPts val="0"/>
                        </a:spcBef>
                        <a:spcAft>
                          <a:spcPts val="0"/>
                        </a:spcAft>
                        <a:buFontTx/>
                        <a:buChar char="-"/>
                      </a:pPr>
                      <a:r>
                        <a:rPr lang="ar-SA" sz="1400" baseline="0" dirty="0" smtClean="0">
                          <a:solidFill>
                            <a:schemeClr val="accent2">
                              <a:lumMod val="50000"/>
                            </a:schemeClr>
                          </a:solidFill>
                          <a:latin typeface="Calibri"/>
                          <a:ea typeface="Calibri"/>
                          <a:cs typeface="PT Bold Heading" pitchFamily="2" charset="-78"/>
                        </a:rPr>
                        <a:t>تكلفة أعلى من الجرائد</a:t>
                      </a:r>
                      <a:endParaRPr lang="en-US" sz="1400" dirty="0">
                        <a:solidFill>
                          <a:schemeClr val="accent2">
                            <a:lumMod val="50000"/>
                          </a:schemeClr>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362663">
                <a:tc>
                  <a:txBody>
                    <a:bodyPr/>
                    <a:lstStyle/>
                    <a:p>
                      <a:pPr marL="0" marR="0" algn="ctr" rtl="1">
                        <a:lnSpc>
                          <a:spcPct val="115000"/>
                        </a:lnSpc>
                        <a:spcBef>
                          <a:spcPts val="0"/>
                        </a:spcBef>
                        <a:spcAft>
                          <a:spcPts val="0"/>
                        </a:spcAft>
                      </a:pPr>
                      <a:r>
                        <a:rPr lang="ar-SA" sz="1800" dirty="0" smtClean="0">
                          <a:latin typeface="Calibri"/>
                          <a:ea typeface="Calibri"/>
                          <a:cs typeface="PT Bold Heading" pitchFamily="2" charset="-78"/>
                        </a:rPr>
                        <a:t>3</a:t>
                      </a:r>
                      <a:endParaRPr lang="en-US" sz="1800" dirty="0">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endParaRPr lang="ar-SA" sz="1800" dirty="0" smtClean="0">
                        <a:solidFill>
                          <a:schemeClr val="accent2">
                            <a:lumMod val="50000"/>
                          </a:schemeClr>
                        </a:solidFill>
                        <a:latin typeface="Calibri"/>
                        <a:ea typeface="Calibri"/>
                        <a:cs typeface="PT Bold Heading" pitchFamily="2" charset="-78"/>
                      </a:endParaRPr>
                    </a:p>
                    <a:p>
                      <a:pPr marL="0" marR="0" algn="ctr" rtl="1">
                        <a:lnSpc>
                          <a:spcPct val="115000"/>
                        </a:lnSpc>
                        <a:spcBef>
                          <a:spcPts val="0"/>
                        </a:spcBef>
                        <a:spcAft>
                          <a:spcPts val="0"/>
                        </a:spcAft>
                      </a:pPr>
                      <a:endParaRPr lang="ar-SA" sz="1800" dirty="0" smtClean="0">
                        <a:solidFill>
                          <a:schemeClr val="accent2">
                            <a:lumMod val="50000"/>
                          </a:schemeClr>
                        </a:solidFill>
                        <a:latin typeface="Calibri"/>
                        <a:ea typeface="Calibri"/>
                        <a:cs typeface="PT Bold Heading" pitchFamily="2" charset="-78"/>
                      </a:endParaRPr>
                    </a:p>
                    <a:p>
                      <a:pPr marL="0" marR="0" algn="ctr" rtl="1">
                        <a:lnSpc>
                          <a:spcPct val="115000"/>
                        </a:lnSpc>
                        <a:spcBef>
                          <a:spcPts val="0"/>
                        </a:spcBef>
                        <a:spcAft>
                          <a:spcPts val="0"/>
                        </a:spcAft>
                      </a:pPr>
                      <a:r>
                        <a:rPr lang="ar-SA" sz="1800" dirty="0" smtClean="0">
                          <a:solidFill>
                            <a:schemeClr val="accent2">
                              <a:lumMod val="50000"/>
                            </a:schemeClr>
                          </a:solidFill>
                          <a:latin typeface="Calibri"/>
                          <a:ea typeface="Calibri"/>
                          <a:cs typeface="PT Bold Heading" pitchFamily="2" charset="-78"/>
                        </a:rPr>
                        <a:t>الراديو</a:t>
                      </a:r>
                      <a:endParaRPr lang="en-US" sz="1800" dirty="0">
                        <a:solidFill>
                          <a:schemeClr val="accent2">
                            <a:lumMod val="50000"/>
                          </a:schemeClr>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176213" marR="0" indent="-176213" algn="just" rtl="1">
                        <a:lnSpc>
                          <a:spcPct val="115000"/>
                        </a:lnSpc>
                        <a:spcBef>
                          <a:spcPts val="0"/>
                        </a:spcBef>
                        <a:spcAft>
                          <a:spcPts val="0"/>
                        </a:spcAft>
                        <a:buFontTx/>
                        <a:buChar char="-"/>
                      </a:pPr>
                      <a:r>
                        <a:rPr lang="ar-SA" sz="1400" dirty="0" smtClean="0">
                          <a:solidFill>
                            <a:schemeClr val="accent2">
                              <a:lumMod val="50000"/>
                            </a:schemeClr>
                          </a:solidFill>
                          <a:latin typeface="Calibri"/>
                          <a:ea typeface="Calibri"/>
                          <a:cs typeface="PT Bold Heading" pitchFamily="2" charset="-78"/>
                        </a:rPr>
                        <a:t>موجه لقطاع عريض</a:t>
                      </a:r>
                      <a:r>
                        <a:rPr lang="ar-SA" sz="1400" baseline="0" dirty="0" smtClean="0">
                          <a:solidFill>
                            <a:schemeClr val="accent2">
                              <a:lumMod val="50000"/>
                            </a:schemeClr>
                          </a:solidFill>
                          <a:latin typeface="Calibri"/>
                          <a:ea typeface="Calibri"/>
                          <a:cs typeface="PT Bold Heading" pitchFamily="2" charset="-78"/>
                        </a:rPr>
                        <a:t> من السوق</a:t>
                      </a:r>
                    </a:p>
                    <a:p>
                      <a:pPr marL="176213" marR="0" indent="-176213" algn="just" rtl="1">
                        <a:lnSpc>
                          <a:spcPct val="115000"/>
                        </a:lnSpc>
                        <a:spcBef>
                          <a:spcPts val="0"/>
                        </a:spcBef>
                        <a:spcAft>
                          <a:spcPts val="0"/>
                        </a:spcAft>
                        <a:buFontTx/>
                        <a:buChar char="-"/>
                      </a:pPr>
                      <a:r>
                        <a:rPr lang="ar-SA" sz="1400" baseline="0" dirty="0" smtClean="0">
                          <a:solidFill>
                            <a:schemeClr val="accent2">
                              <a:lumMod val="50000"/>
                            </a:schemeClr>
                          </a:solidFill>
                          <a:latin typeface="Calibri"/>
                          <a:ea typeface="Calibri"/>
                          <a:cs typeface="PT Bold Heading" pitchFamily="2" charset="-78"/>
                        </a:rPr>
                        <a:t>اختيار الجمهور حسب نوع البرنامج</a:t>
                      </a:r>
                    </a:p>
                    <a:p>
                      <a:pPr marL="176213" marR="0" indent="-176213" algn="just" rtl="1">
                        <a:lnSpc>
                          <a:spcPct val="115000"/>
                        </a:lnSpc>
                        <a:spcBef>
                          <a:spcPts val="0"/>
                        </a:spcBef>
                        <a:spcAft>
                          <a:spcPts val="0"/>
                        </a:spcAft>
                        <a:buFontTx/>
                        <a:buChar char="-"/>
                      </a:pPr>
                      <a:r>
                        <a:rPr lang="ar-SA" sz="1400" baseline="0" dirty="0" smtClean="0">
                          <a:solidFill>
                            <a:schemeClr val="accent2">
                              <a:lumMod val="50000"/>
                            </a:schemeClr>
                          </a:solidFill>
                          <a:latin typeface="Calibri"/>
                          <a:ea typeface="Calibri"/>
                          <a:cs typeface="PT Bold Heading" pitchFamily="2" charset="-78"/>
                        </a:rPr>
                        <a:t>تكلفة قليلة نسبياً بالنسبة للشخص</a:t>
                      </a:r>
                    </a:p>
                    <a:p>
                      <a:pPr marL="176213" marR="0" indent="-176213" algn="just" rtl="1">
                        <a:lnSpc>
                          <a:spcPct val="115000"/>
                        </a:lnSpc>
                        <a:spcBef>
                          <a:spcPts val="0"/>
                        </a:spcBef>
                        <a:spcAft>
                          <a:spcPts val="0"/>
                        </a:spcAft>
                        <a:buFontTx/>
                        <a:buChar char="-"/>
                      </a:pPr>
                      <a:r>
                        <a:rPr lang="ar-SA" sz="1400" baseline="0" dirty="0" smtClean="0">
                          <a:solidFill>
                            <a:schemeClr val="accent2">
                              <a:lumMod val="50000"/>
                            </a:schemeClr>
                          </a:solidFill>
                          <a:latin typeface="Calibri"/>
                          <a:ea typeface="Calibri"/>
                          <a:cs typeface="PT Bold Heading" pitchFamily="2" charset="-78"/>
                        </a:rPr>
                        <a:t>إمكانية اختيار الوقت المناسب</a:t>
                      </a:r>
                    </a:p>
                    <a:p>
                      <a:pPr marL="176213" marR="0" indent="-176213" algn="just" rtl="1">
                        <a:lnSpc>
                          <a:spcPct val="115000"/>
                        </a:lnSpc>
                        <a:spcBef>
                          <a:spcPts val="0"/>
                        </a:spcBef>
                        <a:spcAft>
                          <a:spcPts val="0"/>
                        </a:spcAft>
                        <a:buFontTx/>
                        <a:buChar char="-"/>
                      </a:pPr>
                      <a:r>
                        <a:rPr lang="ar-SA" sz="1400" baseline="0" dirty="0" smtClean="0">
                          <a:solidFill>
                            <a:schemeClr val="accent2">
                              <a:lumMod val="50000"/>
                            </a:schemeClr>
                          </a:solidFill>
                          <a:latin typeface="Calibri"/>
                          <a:ea typeface="Calibri"/>
                          <a:cs typeface="PT Bold Heading" pitchFamily="2" charset="-78"/>
                        </a:rPr>
                        <a:t>الوصول للمستهلك في أماكن مختلفة (البيت – السيارة – العميل ... الخ)</a:t>
                      </a:r>
                      <a:endParaRPr lang="en-US" sz="1400" dirty="0">
                        <a:solidFill>
                          <a:schemeClr val="accent2">
                            <a:lumMod val="50000"/>
                          </a:schemeClr>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171450" marR="0" indent="-171450" algn="r" rtl="1">
                        <a:lnSpc>
                          <a:spcPct val="115000"/>
                        </a:lnSpc>
                        <a:spcBef>
                          <a:spcPts val="0"/>
                        </a:spcBef>
                        <a:spcAft>
                          <a:spcPts val="0"/>
                        </a:spcAft>
                        <a:buFontTx/>
                        <a:buChar char="-"/>
                      </a:pPr>
                      <a:r>
                        <a:rPr lang="ar-SA" sz="1400" dirty="0" smtClean="0">
                          <a:solidFill>
                            <a:schemeClr val="accent2">
                              <a:lumMod val="50000"/>
                            </a:schemeClr>
                          </a:solidFill>
                          <a:latin typeface="Calibri"/>
                          <a:ea typeface="Calibri"/>
                          <a:cs typeface="PT Bold Heading" pitchFamily="2" charset="-78"/>
                        </a:rPr>
                        <a:t>يفتقر</a:t>
                      </a:r>
                      <a:r>
                        <a:rPr lang="ar-SA" sz="1400" baseline="0" dirty="0" smtClean="0">
                          <a:solidFill>
                            <a:schemeClr val="accent2">
                              <a:lumMod val="50000"/>
                            </a:schemeClr>
                          </a:solidFill>
                          <a:latin typeface="Calibri"/>
                          <a:ea typeface="Calibri"/>
                          <a:cs typeface="PT Bold Heading" pitchFamily="2" charset="-78"/>
                        </a:rPr>
                        <a:t> إلى الرؤية بالعين</a:t>
                      </a:r>
                    </a:p>
                    <a:p>
                      <a:pPr marL="171450" marR="0" indent="-171450" algn="r" rtl="1">
                        <a:lnSpc>
                          <a:spcPct val="115000"/>
                        </a:lnSpc>
                        <a:spcBef>
                          <a:spcPts val="0"/>
                        </a:spcBef>
                        <a:spcAft>
                          <a:spcPts val="0"/>
                        </a:spcAft>
                        <a:buFontTx/>
                        <a:buChar char="-"/>
                      </a:pPr>
                      <a:r>
                        <a:rPr lang="ar-SA" sz="1400" baseline="0" dirty="0" smtClean="0">
                          <a:solidFill>
                            <a:schemeClr val="accent2">
                              <a:lumMod val="50000"/>
                            </a:schemeClr>
                          </a:solidFill>
                          <a:latin typeface="Calibri"/>
                          <a:ea typeface="Calibri"/>
                          <a:cs typeface="PT Bold Heading" pitchFamily="2" charset="-78"/>
                        </a:rPr>
                        <a:t>انخفاض تركيز المستهلك مع الراديو</a:t>
                      </a:r>
                    </a:p>
                    <a:p>
                      <a:pPr marL="171450" marR="0" indent="-171450" algn="r" rtl="1">
                        <a:lnSpc>
                          <a:spcPct val="115000"/>
                        </a:lnSpc>
                        <a:spcBef>
                          <a:spcPts val="0"/>
                        </a:spcBef>
                        <a:spcAft>
                          <a:spcPts val="0"/>
                        </a:spcAft>
                        <a:buFontTx/>
                        <a:buChar char="-"/>
                      </a:pPr>
                      <a:r>
                        <a:rPr lang="ar-SA" sz="1400" baseline="0" dirty="0" smtClean="0">
                          <a:solidFill>
                            <a:schemeClr val="accent2">
                              <a:lumMod val="50000"/>
                            </a:schemeClr>
                          </a:solidFill>
                          <a:latin typeface="Calibri"/>
                          <a:ea typeface="Calibri"/>
                          <a:cs typeface="PT Bold Heading" pitchFamily="2" charset="-78"/>
                        </a:rPr>
                        <a:t>قصر عمر الرسالة الإعلانية</a:t>
                      </a:r>
                      <a:endParaRPr lang="en-US" sz="1400" dirty="0">
                        <a:solidFill>
                          <a:schemeClr val="accent2">
                            <a:lumMod val="50000"/>
                          </a:schemeClr>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3"/>
                  </a:ext>
                </a:extLst>
              </a:tr>
              <a:tr h="1135553">
                <a:tc>
                  <a:txBody>
                    <a:bodyPr/>
                    <a:lstStyle/>
                    <a:p>
                      <a:pPr marL="0" marR="0" algn="ctr" rtl="1">
                        <a:lnSpc>
                          <a:spcPct val="115000"/>
                        </a:lnSpc>
                        <a:spcBef>
                          <a:spcPts val="0"/>
                        </a:spcBef>
                        <a:spcAft>
                          <a:spcPts val="0"/>
                        </a:spcAft>
                      </a:pPr>
                      <a:r>
                        <a:rPr lang="ar-SA" sz="1800" dirty="0" smtClean="0">
                          <a:latin typeface="Calibri"/>
                          <a:ea typeface="Calibri"/>
                          <a:cs typeface="PT Bold Heading" pitchFamily="2" charset="-78"/>
                        </a:rPr>
                        <a:t>4</a:t>
                      </a:r>
                      <a:endParaRPr lang="en-US" sz="1800" dirty="0">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endParaRPr lang="ar-SA" sz="1800" dirty="0" smtClean="0">
                        <a:solidFill>
                          <a:schemeClr val="accent2">
                            <a:lumMod val="50000"/>
                          </a:schemeClr>
                        </a:solidFill>
                        <a:latin typeface="Calibri"/>
                        <a:ea typeface="Calibri"/>
                        <a:cs typeface="PT Bold Heading" pitchFamily="2" charset="-78"/>
                      </a:endParaRPr>
                    </a:p>
                    <a:p>
                      <a:pPr marL="0" marR="0" algn="ctr" rtl="1">
                        <a:lnSpc>
                          <a:spcPct val="115000"/>
                        </a:lnSpc>
                        <a:spcBef>
                          <a:spcPts val="0"/>
                        </a:spcBef>
                        <a:spcAft>
                          <a:spcPts val="0"/>
                        </a:spcAft>
                      </a:pPr>
                      <a:r>
                        <a:rPr lang="ar-SA" sz="1800" dirty="0" smtClean="0">
                          <a:solidFill>
                            <a:schemeClr val="accent2">
                              <a:lumMod val="50000"/>
                            </a:schemeClr>
                          </a:solidFill>
                          <a:latin typeface="Calibri"/>
                          <a:ea typeface="Calibri"/>
                          <a:cs typeface="PT Bold Heading" pitchFamily="2" charset="-78"/>
                        </a:rPr>
                        <a:t>التليفزيون</a:t>
                      </a:r>
                      <a:endParaRPr lang="en-US" sz="1800" dirty="0">
                        <a:solidFill>
                          <a:schemeClr val="accent2">
                            <a:lumMod val="50000"/>
                          </a:schemeClr>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6213" marR="0" indent="-176213" algn="r" rtl="1">
                        <a:lnSpc>
                          <a:spcPct val="115000"/>
                        </a:lnSpc>
                        <a:spcBef>
                          <a:spcPts val="0"/>
                        </a:spcBef>
                        <a:spcAft>
                          <a:spcPts val="0"/>
                        </a:spcAft>
                        <a:buFontTx/>
                        <a:buChar char="-"/>
                      </a:pPr>
                      <a:r>
                        <a:rPr lang="ar-SA" sz="1400" dirty="0" smtClean="0">
                          <a:solidFill>
                            <a:schemeClr val="accent2">
                              <a:lumMod val="50000"/>
                            </a:schemeClr>
                          </a:solidFill>
                          <a:latin typeface="Calibri"/>
                          <a:ea typeface="Calibri"/>
                          <a:cs typeface="PT Bold Heading" pitchFamily="2" charset="-78"/>
                        </a:rPr>
                        <a:t>استخدام الصوت والصورة</a:t>
                      </a:r>
                      <a:r>
                        <a:rPr lang="ar-SA" sz="1400" baseline="0" dirty="0" smtClean="0">
                          <a:solidFill>
                            <a:schemeClr val="accent2">
                              <a:lumMod val="50000"/>
                            </a:schemeClr>
                          </a:solidFill>
                          <a:latin typeface="Calibri"/>
                          <a:ea typeface="Calibri"/>
                          <a:cs typeface="PT Bold Heading" pitchFamily="2" charset="-78"/>
                        </a:rPr>
                        <a:t> والألوان</a:t>
                      </a:r>
                    </a:p>
                    <a:p>
                      <a:pPr marL="176213" marR="0" indent="-176213" algn="r" rtl="1">
                        <a:lnSpc>
                          <a:spcPct val="115000"/>
                        </a:lnSpc>
                        <a:spcBef>
                          <a:spcPts val="0"/>
                        </a:spcBef>
                        <a:spcAft>
                          <a:spcPts val="0"/>
                        </a:spcAft>
                        <a:buFontTx/>
                        <a:buChar char="-"/>
                      </a:pPr>
                      <a:r>
                        <a:rPr lang="ar-SA" sz="1400" baseline="0" dirty="0" smtClean="0">
                          <a:solidFill>
                            <a:schemeClr val="accent2">
                              <a:lumMod val="50000"/>
                            </a:schemeClr>
                          </a:solidFill>
                          <a:latin typeface="Calibri"/>
                          <a:ea typeface="Calibri"/>
                          <a:cs typeface="PT Bold Heading" pitchFamily="2" charset="-78"/>
                        </a:rPr>
                        <a:t>تغطية واسعة للسوق</a:t>
                      </a:r>
                    </a:p>
                    <a:p>
                      <a:pPr marL="176213" marR="0" indent="-176213" algn="r" rtl="1">
                        <a:lnSpc>
                          <a:spcPct val="115000"/>
                        </a:lnSpc>
                        <a:spcBef>
                          <a:spcPts val="0"/>
                        </a:spcBef>
                        <a:spcAft>
                          <a:spcPts val="0"/>
                        </a:spcAft>
                        <a:buFontTx/>
                        <a:buChar char="-"/>
                      </a:pPr>
                      <a:r>
                        <a:rPr lang="ar-SA" sz="1400" baseline="0" dirty="0" smtClean="0">
                          <a:solidFill>
                            <a:schemeClr val="accent2">
                              <a:lumMod val="50000"/>
                            </a:schemeClr>
                          </a:solidFill>
                          <a:latin typeface="Calibri"/>
                          <a:ea typeface="Calibri"/>
                          <a:cs typeface="PT Bold Heading" pitchFamily="2" charset="-78"/>
                        </a:rPr>
                        <a:t>تكلفة منخفضة للشخص</a:t>
                      </a:r>
                    </a:p>
                    <a:p>
                      <a:pPr marL="176213" marR="0" indent="-176213" algn="r" rtl="1">
                        <a:lnSpc>
                          <a:spcPct val="115000"/>
                        </a:lnSpc>
                        <a:spcBef>
                          <a:spcPts val="0"/>
                        </a:spcBef>
                        <a:spcAft>
                          <a:spcPts val="0"/>
                        </a:spcAft>
                        <a:buFontTx/>
                        <a:buChar char="-"/>
                      </a:pPr>
                      <a:r>
                        <a:rPr lang="ar-SA" sz="1400" baseline="0" dirty="0" smtClean="0">
                          <a:solidFill>
                            <a:schemeClr val="accent2">
                              <a:lumMod val="50000"/>
                            </a:schemeClr>
                          </a:solidFill>
                          <a:latin typeface="Calibri"/>
                          <a:ea typeface="Calibri"/>
                          <a:cs typeface="PT Bold Heading" pitchFamily="2" charset="-78"/>
                        </a:rPr>
                        <a:t>اختيار السوق المستهدف عن طريق اختيار القنوات المناسبة</a:t>
                      </a:r>
                      <a:endParaRPr lang="en-US" sz="1400" dirty="0">
                        <a:solidFill>
                          <a:schemeClr val="accent2">
                            <a:lumMod val="50000"/>
                          </a:schemeClr>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marR="0" indent="-171450" algn="r" rtl="1">
                        <a:lnSpc>
                          <a:spcPct val="115000"/>
                        </a:lnSpc>
                        <a:spcBef>
                          <a:spcPts val="0"/>
                        </a:spcBef>
                        <a:spcAft>
                          <a:spcPts val="0"/>
                        </a:spcAft>
                        <a:buFontTx/>
                        <a:buChar char="-"/>
                      </a:pPr>
                      <a:r>
                        <a:rPr lang="ar-SA" sz="1400" dirty="0" smtClean="0">
                          <a:solidFill>
                            <a:schemeClr val="accent2">
                              <a:lumMod val="50000"/>
                            </a:schemeClr>
                          </a:solidFill>
                          <a:latin typeface="Calibri"/>
                          <a:ea typeface="Calibri"/>
                          <a:cs typeface="PT Bold Heading" pitchFamily="2" charset="-78"/>
                        </a:rPr>
                        <a:t>تكاليف</a:t>
                      </a:r>
                      <a:r>
                        <a:rPr lang="ar-SA" sz="1400" baseline="0" dirty="0" smtClean="0">
                          <a:solidFill>
                            <a:schemeClr val="accent2">
                              <a:lumMod val="50000"/>
                            </a:schemeClr>
                          </a:solidFill>
                          <a:latin typeface="Calibri"/>
                          <a:ea typeface="Calibri"/>
                          <a:cs typeface="PT Bold Heading" pitchFamily="2" charset="-78"/>
                        </a:rPr>
                        <a:t> الإعلان مرتفعة (كمبلغ إجمالي)</a:t>
                      </a:r>
                    </a:p>
                    <a:p>
                      <a:pPr marL="171450" marR="0" indent="-171450" algn="r" rtl="1">
                        <a:lnSpc>
                          <a:spcPct val="115000"/>
                        </a:lnSpc>
                        <a:spcBef>
                          <a:spcPts val="0"/>
                        </a:spcBef>
                        <a:spcAft>
                          <a:spcPts val="0"/>
                        </a:spcAft>
                        <a:buFontTx/>
                        <a:buChar char="-"/>
                      </a:pPr>
                      <a:r>
                        <a:rPr lang="ar-SA" sz="1400" baseline="0" dirty="0" smtClean="0">
                          <a:solidFill>
                            <a:schemeClr val="accent2">
                              <a:lumMod val="50000"/>
                            </a:schemeClr>
                          </a:solidFill>
                          <a:latin typeface="Calibri"/>
                          <a:ea typeface="Calibri"/>
                          <a:cs typeface="PT Bold Heading" pitchFamily="2" charset="-78"/>
                        </a:rPr>
                        <a:t>المدة الزمنية قصيرة عادة (بالثواني)</a:t>
                      </a:r>
                    </a:p>
                    <a:p>
                      <a:pPr marL="171450" marR="0" indent="-171450" algn="r" rtl="1">
                        <a:lnSpc>
                          <a:spcPct val="115000"/>
                        </a:lnSpc>
                        <a:spcBef>
                          <a:spcPts val="0"/>
                        </a:spcBef>
                        <a:spcAft>
                          <a:spcPts val="0"/>
                        </a:spcAft>
                        <a:buFontTx/>
                        <a:buChar char="-"/>
                      </a:pPr>
                      <a:r>
                        <a:rPr lang="ar-SA" sz="1400" baseline="0" dirty="0" smtClean="0">
                          <a:solidFill>
                            <a:schemeClr val="accent2">
                              <a:lumMod val="50000"/>
                            </a:schemeClr>
                          </a:solidFill>
                          <a:latin typeface="Calibri"/>
                          <a:ea typeface="Calibri"/>
                          <a:cs typeface="PT Bold Heading" pitchFamily="2" charset="-78"/>
                        </a:rPr>
                        <a:t>عمر الرسالة الإعلانية قصير</a:t>
                      </a:r>
                      <a:endParaRPr lang="ar-SA" sz="1400" dirty="0" smtClean="0">
                        <a:solidFill>
                          <a:schemeClr val="accent2">
                            <a:lumMod val="50000"/>
                          </a:schemeClr>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3906144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956357" y="227694"/>
            <a:ext cx="7775575" cy="646113"/>
          </a:xfrm>
          <a:prstGeom prst="rect">
            <a:avLst/>
          </a:prstGeom>
          <a:solidFill>
            <a:schemeClr val="accent1">
              <a:lumMod val="20000"/>
              <a:lumOff val="80000"/>
            </a:schemeClr>
          </a:solidFill>
          <a:ln w="25400">
            <a:solidFill>
              <a:schemeClr val="tx1"/>
            </a:solidFill>
            <a:miter lim="800000"/>
            <a:headEnd/>
            <a:tailEnd/>
          </a:ln>
          <a:effectLst/>
        </p:spPr>
        <p:txBody>
          <a:bodyPr>
            <a:spAutoFit/>
          </a:bodyPr>
          <a:lstStyle>
            <a:defPPr>
              <a:defRPr lang="ar-SA"/>
            </a:defPPr>
            <a:lvl1pPr algn="ctr">
              <a:defRPr sz="3600">
                <a:solidFill>
                  <a:srgbClr val="002060"/>
                </a:solidFill>
                <a:effectLst>
                  <a:outerShdw blurRad="38100" dist="38100" dir="2700000" algn="tl">
                    <a:srgbClr val="808080"/>
                  </a:outerShdw>
                </a:effectLst>
                <a:cs typeface="PT Bold Heading" pitchFamily="2" charset="-78"/>
              </a:defRPr>
            </a:lvl1pPr>
          </a:lstStyle>
          <a:p>
            <a:r>
              <a:rPr lang="ar-SA" dirty="0"/>
              <a:t>وسائل نشر الإعلانات</a:t>
            </a:r>
          </a:p>
        </p:txBody>
      </p:sp>
      <p:graphicFrame>
        <p:nvGraphicFramePr>
          <p:cNvPr id="7" name="جدول 6"/>
          <p:cNvGraphicFramePr>
            <a:graphicFrameLocks noGrp="1"/>
          </p:cNvGraphicFramePr>
          <p:nvPr>
            <p:extLst>
              <p:ext uri="{D42A27DB-BD31-4B8C-83A1-F6EECF244321}">
                <p14:modId xmlns:p14="http://schemas.microsoft.com/office/powerpoint/2010/main" val="137259097"/>
              </p:ext>
            </p:extLst>
          </p:nvPr>
        </p:nvGraphicFramePr>
        <p:xfrm>
          <a:off x="458903" y="965656"/>
          <a:ext cx="8770482" cy="6067182"/>
        </p:xfrm>
        <a:graphic>
          <a:graphicData uri="http://schemas.openxmlformats.org/drawingml/2006/table">
            <a:tbl>
              <a:tblPr rtl="1"/>
              <a:tblGrid>
                <a:gridCol w="528532">
                  <a:extLst>
                    <a:ext uri="{9D8B030D-6E8A-4147-A177-3AD203B41FA5}">
                      <a16:colId xmlns:a16="http://schemas.microsoft.com/office/drawing/2014/main" val="20000"/>
                    </a:ext>
                  </a:extLst>
                </a:gridCol>
                <a:gridCol w="2354844">
                  <a:extLst>
                    <a:ext uri="{9D8B030D-6E8A-4147-A177-3AD203B41FA5}">
                      <a16:colId xmlns:a16="http://schemas.microsoft.com/office/drawing/2014/main" val="20001"/>
                    </a:ext>
                  </a:extLst>
                </a:gridCol>
                <a:gridCol w="2943553">
                  <a:extLst>
                    <a:ext uri="{9D8B030D-6E8A-4147-A177-3AD203B41FA5}">
                      <a16:colId xmlns:a16="http://schemas.microsoft.com/office/drawing/2014/main" val="20002"/>
                    </a:ext>
                  </a:extLst>
                </a:gridCol>
                <a:gridCol w="2943553">
                  <a:extLst>
                    <a:ext uri="{9D8B030D-6E8A-4147-A177-3AD203B41FA5}">
                      <a16:colId xmlns:a16="http://schemas.microsoft.com/office/drawing/2014/main" val="20003"/>
                    </a:ext>
                  </a:extLst>
                </a:gridCol>
              </a:tblGrid>
              <a:tr h="441336">
                <a:tc>
                  <a:txBody>
                    <a:bodyPr/>
                    <a:lstStyle/>
                    <a:p>
                      <a:pPr marL="0" marR="0" algn="ctr" rtl="1">
                        <a:lnSpc>
                          <a:spcPct val="115000"/>
                        </a:lnSpc>
                        <a:spcBef>
                          <a:spcPts val="0"/>
                        </a:spcBef>
                        <a:spcAft>
                          <a:spcPts val="0"/>
                        </a:spcAft>
                      </a:pPr>
                      <a:endParaRPr lang="en-US" sz="2400" dirty="0">
                        <a:solidFill>
                          <a:srgbClr val="C00000"/>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ctr" rtl="1">
                        <a:lnSpc>
                          <a:spcPct val="115000"/>
                        </a:lnSpc>
                        <a:spcBef>
                          <a:spcPts val="0"/>
                        </a:spcBef>
                        <a:spcAft>
                          <a:spcPts val="0"/>
                        </a:spcAft>
                      </a:pPr>
                      <a:r>
                        <a:rPr lang="ar-SA" sz="2400" dirty="0" smtClean="0">
                          <a:solidFill>
                            <a:schemeClr val="bg1"/>
                          </a:solidFill>
                          <a:latin typeface="Calibri"/>
                          <a:ea typeface="Calibri"/>
                          <a:cs typeface="PT Bold Heading" pitchFamily="2" charset="-78"/>
                        </a:rPr>
                        <a:t>وسيلة</a:t>
                      </a:r>
                      <a:r>
                        <a:rPr lang="ar-SA" sz="2400" dirty="0" smtClean="0">
                          <a:solidFill>
                            <a:srgbClr val="C00000"/>
                          </a:solidFill>
                          <a:latin typeface="Calibri"/>
                          <a:ea typeface="Calibri"/>
                          <a:cs typeface="PT Bold Heading" pitchFamily="2" charset="-78"/>
                        </a:rPr>
                        <a:t> </a:t>
                      </a:r>
                      <a:r>
                        <a:rPr lang="ar-SA" sz="2400" dirty="0" smtClean="0">
                          <a:solidFill>
                            <a:schemeClr val="bg1"/>
                          </a:solidFill>
                          <a:latin typeface="Calibri"/>
                          <a:ea typeface="Calibri"/>
                          <a:cs typeface="PT Bold Heading" pitchFamily="2" charset="-78"/>
                        </a:rPr>
                        <a:t>النشر</a:t>
                      </a:r>
                      <a:endParaRPr lang="en-US" sz="2400" dirty="0">
                        <a:solidFill>
                          <a:schemeClr val="bg1"/>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ctr" rtl="1">
                        <a:lnSpc>
                          <a:spcPct val="115000"/>
                        </a:lnSpc>
                        <a:spcBef>
                          <a:spcPts val="0"/>
                        </a:spcBef>
                        <a:spcAft>
                          <a:spcPts val="0"/>
                        </a:spcAft>
                      </a:pPr>
                      <a:r>
                        <a:rPr lang="ar-SA" sz="2400" dirty="0" smtClean="0">
                          <a:solidFill>
                            <a:schemeClr val="bg1"/>
                          </a:solidFill>
                          <a:latin typeface="Calibri"/>
                          <a:ea typeface="Calibri"/>
                          <a:cs typeface="PT Bold Heading" pitchFamily="2" charset="-78"/>
                        </a:rPr>
                        <a:t>المزايا</a:t>
                      </a:r>
                      <a:endParaRPr lang="en-US" sz="2400" dirty="0">
                        <a:solidFill>
                          <a:schemeClr val="bg1"/>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ctr" rtl="1">
                        <a:lnSpc>
                          <a:spcPct val="115000"/>
                        </a:lnSpc>
                        <a:spcBef>
                          <a:spcPts val="0"/>
                        </a:spcBef>
                        <a:spcAft>
                          <a:spcPts val="0"/>
                        </a:spcAft>
                      </a:pPr>
                      <a:r>
                        <a:rPr lang="ar-SA" sz="2400" dirty="0" smtClean="0">
                          <a:solidFill>
                            <a:schemeClr val="bg1"/>
                          </a:solidFill>
                          <a:latin typeface="Calibri"/>
                          <a:ea typeface="Calibri"/>
                          <a:cs typeface="PT Bold Heading" pitchFamily="2" charset="-78"/>
                        </a:rPr>
                        <a:t>العيوب</a:t>
                      </a:r>
                      <a:endParaRPr lang="en-US" sz="2400" dirty="0">
                        <a:solidFill>
                          <a:schemeClr val="bg1"/>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1688810">
                <a:tc>
                  <a:txBody>
                    <a:bodyPr/>
                    <a:lstStyle/>
                    <a:p>
                      <a:pPr marL="0" marR="0" algn="ctr" rtl="1">
                        <a:lnSpc>
                          <a:spcPct val="115000"/>
                        </a:lnSpc>
                        <a:spcBef>
                          <a:spcPts val="0"/>
                        </a:spcBef>
                        <a:spcAft>
                          <a:spcPts val="0"/>
                        </a:spcAft>
                      </a:pPr>
                      <a:r>
                        <a:rPr lang="ar-SA" sz="1800" dirty="0" smtClean="0">
                          <a:latin typeface="Calibri"/>
                          <a:ea typeface="Calibri"/>
                          <a:cs typeface="PT Bold Heading" pitchFamily="2" charset="-78"/>
                        </a:rPr>
                        <a:t>5</a:t>
                      </a:r>
                      <a:endParaRPr lang="en-US" sz="1800" dirty="0">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tabLst>
                          <a:tab pos="1170940" algn="l"/>
                        </a:tabLst>
                      </a:pPr>
                      <a:endParaRPr lang="ar-SA" sz="1600" dirty="0" smtClean="0">
                        <a:latin typeface="Calibri"/>
                        <a:ea typeface="Calibri"/>
                        <a:cs typeface="PT Bold Heading" pitchFamily="2" charset="-78"/>
                      </a:endParaRPr>
                    </a:p>
                    <a:p>
                      <a:pPr marL="0" marR="0" algn="ctr" rtl="1">
                        <a:lnSpc>
                          <a:spcPct val="115000"/>
                        </a:lnSpc>
                        <a:spcBef>
                          <a:spcPts val="0"/>
                        </a:spcBef>
                        <a:spcAft>
                          <a:spcPts val="0"/>
                        </a:spcAft>
                        <a:tabLst>
                          <a:tab pos="1170940" algn="l"/>
                        </a:tabLst>
                      </a:pPr>
                      <a:endParaRPr lang="ar-SA" sz="1600" dirty="0" smtClean="0">
                        <a:latin typeface="Calibri"/>
                        <a:ea typeface="Calibri"/>
                        <a:cs typeface="PT Bold Heading" pitchFamily="2" charset="-78"/>
                      </a:endParaRPr>
                    </a:p>
                    <a:p>
                      <a:pPr marL="0" marR="0" algn="ctr" rtl="1">
                        <a:lnSpc>
                          <a:spcPct val="115000"/>
                        </a:lnSpc>
                        <a:spcBef>
                          <a:spcPts val="0"/>
                        </a:spcBef>
                        <a:spcAft>
                          <a:spcPts val="0"/>
                        </a:spcAft>
                        <a:tabLst>
                          <a:tab pos="1170940" algn="l"/>
                        </a:tabLst>
                      </a:pPr>
                      <a:r>
                        <a:rPr lang="ar-SA" sz="1600" dirty="0" smtClean="0">
                          <a:latin typeface="Calibri"/>
                          <a:ea typeface="Calibri"/>
                          <a:cs typeface="PT Bold Heading" pitchFamily="2" charset="-78"/>
                        </a:rPr>
                        <a:t>إعلانات </a:t>
                      </a:r>
                      <a:r>
                        <a:rPr lang="ar-SA" sz="1600" dirty="0" smtClean="0">
                          <a:latin typeface="Calibri"/>
                          <a:ea typeface="Calibri"/>
                          <a:cs typeface="PT Bold Heading" pitchFamily="2" charset="-78"/>
                        </a:rPr>
                        <a:t>الطرق</a:t>
                      </a:r>
                      <a:endParaRPr lang="en-US" sz="1600" dirty="0">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176213" marR="0" indent="-176213" algn="just" rtl="1">
                        <a:lnSpc>
                          <a:spcPct val="115000"/>
                        </a:lnSpc>
                        <a:spcBef>
                          <a:spcPts val="0"/>
                        </a:spcBef>
                        <a:spcAft>
                          <a:spcPts val="0"/>
                        </a:spcAft>
                        <a:buFontTx/>
                        <a:buChar char="-"/>
                      </a:pPr>
                      <a:r>
                        <a:rPr lang="ar-SA" sz="1500" dirty="0" smtClean="0">
                          <a:latin typeface="Calibri"/>
                          <a:ea typeface="Calibri"/>
                          <a:cs typeface="PT Bold Heading" pitchFamily="2" charset="-78"/>
                        </a:rPr>
                        <a:t>العرض على جميع أنواع الجمهور</a:t>
                      </a:r>
                      <a:r>
                        <a:rPr lang="ar-SA" sz="1500" baseline="0" dirty="0" smtClean="0">
                          <a:latin typeface="Calibri"/>
                          <a:ea typeface="Calibri"/>
                          <a:cs typeface="PT Bold Heading" pitchFamily="2" charset="-78"/>
                        </a:rPr>
                        <a:t> دون تكلفة إضافية</a:t>
                      </a:r>
                      <a:endParaRPr lang="ar-SA" sz="1500" dirty="0" smtClean="0">
                        <a:latin typeface="Calibri"/>
                        <a:ea typeface="Calibri"/>
                        <a:cs typeface="PT Bold Heading" pitchFamily="2" charset="-78"/>
                      </a:endParaRPr>
                    </a:p>
                    <a:p>
                      <a:pPr marL="176213" marR="0" indent="-176213" algn="just" rtl="1">
                        <a:lnSpc>
                          <a:spcPct val="115000"/>
                        </a:lnSpc>
                        <a:spcBef>
                          <a:spcPts val="0"/>
                        </a:spcBef>
                        <a:spcAft>
                          <a:spcPts val="0"/>
                        </a:spcAft>
                        <a:buFontTx/>
                        <a:buChar char="-"/>
                      </a:pPr>
                      <a:r>
                        <a:rPr lang="ar-SA" sz="1500" dirty="0" smtClean="0">
                          <a:latin typeface="Calibri"/>
                          <a:ea typeface="Calibri"/>
                          <a:cs typeface="PT Bold Heading" pitchFamily="2" charset="-78"/>
                        </a:rPr>
                        <a:t>العرض على الجمهور المستهدف في مناطق معينة</a:t>
                      </a:r>
                    </a:p>
                    <a:p>
                      <a:pPr marL="176213" marR="0" indent="-176213" algn="just" defTabSz="914400" rtl="1" eaLnBrk="1" fontAlgn="auto" latinLnBrk="0" hangingPunct="1">
                        <a:lnSpc>
                          <a:spcPct val="115000"/>
                        </a:lnSpc>
                        <a:spcBef>
                          <a:spcPts val="0"/>
                        </a:spcBef>
                        <a:spcAft>
                          <a:spcPts val="0"/>
                        </a:spcAft>
                        <a:buClrTx/>
                        <a:buSzTx/>
                        <a:buFontTx/>
                        <a:buChar char="-"/>
                        <a:tabLst/>
                        <a:defRPr/>
                      </a:pPr>
                      <a:r>
                        <a:rPr kumimoji="0" lang="ar-SA" sz="1500" kern="1200" dirty="0" smtClean="0">
                          <a:solidFill>
                            <a:schemeClr val="tx1"/>
                          </a:solidFill>
                          <a:latin typeface="Calibri"/>
                          <a:ea typeface="Calibri"/>
                          <a:cs typeface="PT Bold Heading" pitchFamily="2" charset="-78"/>
                        </a:rPr>
                        <a:t>إمكانية التعرض المتكرر للإعلان</a:t>
                      </a: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171450" marR="0" indent="-171450" algn="just" rtl="1">
                        <a:lnSpc>
                          <a:spcPct val="115000"/>
                        </a:lnSpc>
                        <a:spcBef>
                          <a:spcPts val="0"/>
                        </a:spcBef>
                        <a:spcAft>
                          <a:spcPts val="0"/>
                        </a:spcAft>
                        <a:buFontTx/>
                        <a:buChar char="-"/>
                      </a:pPr>
                      <a:r>
                        <a:rPr lang="ar-SA" sz="1500" dirty="0" smtClean="0">
                          <a:latin typeface="Calibri"/>
                          <a:ea typeface="Calibri"/>
                          <a:cs typeface="PT Bold Heading" pitchFamily="2" charset="-78"/>
                        </a:rPr>
                        <a:t>تتطلب أفراداً</a:t>
                      </a:r>
                      <a:r>
                        <a:rPr lang="ar-SA" sz="1500" baseline="0" dirty="0" smtClean="0">
                          <a:latin typeface="Calibri"/>
                          <a:ea typeface="Calibri"/>
                          <a:cs typeface="PT Bold Heading" pitchFamily="2" charset="-78"/>
                        </a:rPr>
                        <a:t> ملمين بالقراءة</a:t>
                      </a:r>
                    </a:p>
                    <a:p>
                      <a:pPr marL="171450" marR="0" indent="-171450" algn="just" rtl="1">
                        <a:lnSpc>
                          <a:spcPct val="115000"/>
                        </a:lnSpc>
                        <a:spcBef>
                          <a:spcPts val="0"/>
                        </a:spcBef>
                        <a:spcAft>
                          <a:spcPts val="0"/>
                        </a:spcAft>
                        <a:buFontTx/>
                        <a:buChar char="-"/>
                      </a:pPr>
                      <a:r>
                        <a:rPr lang="ar-SA" sz="1500" baseline="0" dirty="0" smtClean="0">
                          <a:latin typeface="Calibri"/>
                          <a:ea typeface="Calibri"/>
                          <a:cs typeface="PT Bold Heading" pitchFamily="2" charset="-78"/>
                        </a:rPr>
                        <a:t>تحتاج لصيانة مستمرة</a:t>
                      </a:r>
                    </a:p>
                    <a:p>
                      <a:pPr marL="171450" marR="0" indent="-171450" algn="just" rtl="1">
                        <a:lnSpc>
                          <a:spcPct val="115000"/>
                        </a:lnSpc>
                        <a:spcBef>
                          <a:spcPts val="0"/>
                        </a:spcBef>
                        <a:spcAft>
                          <a:spcPts val="0"/>
                        </a:spcAft>
                        <a:buFontTx/>
                        <a:buChar char="-"/>
                      </a:pPr>
                      <a:r>
                        <a:rPr lang="ar-SA" sz="1500" baseline="0" dirty="0" smtClean="0">
                          <a:latin typeface="Calibri"/>
                          <a:ea typeface="Calibri"/>
                          <a:cs typeface="PT Bold Heading" pitchFamily="2" charset="-78"/>
                        </a:rPr>
                        <a:t>تفترض عرض معلومات قليلة (تذكيري)</a:t>
                      </a:r>
                    </a:p>
                    <a:p>
                      <a:pPr marL="171450" marR="0" indent="-171450" algn="just" defTabSz="914400" rtl="1" eaLnBrk="1" fontAlgn="auto" latinLnBrk="0" hangingPunct="1">
                        <a:lnSpc>
                          <a:spcPct val="115000"/>
                        </a:lnSpc>
                        <a:spcBef>
                          <a:spcPts val="0"/>
                        </a:spcBef>
                        <a:spcAft>
                          <a:spcPts val="0"/>
                        </a:spcAft>
                        <a:buClrTx/>
                        <a:buSzTx/>
                        <a:buFontTx/>
                        <a:buChar char="-"/>
                        <a:tabLst/>
                        <a:defRPr/>
                      </a:pPr>
                      <a:r>
                        <a:rPr lang="ar-SA" sz="1500" baseline="0" dirty="0" smtClean="0">
                          <a:latin typeface="Calibri"/>
                          <a:ea typeface="Calibri"/>
                          <a:cs typeface="PT Bold Heading" pitchFamily="2" charset="-78"/>
                        </a:rPr>
                        <a:t>لا تراعي الفروق في العوامل </a:t>
                      </a:r>
                      <a:r>
                        <a:rPr lang="ar-SA" sz="1500" baseline="0" dirty="0" err="1" smtClean="0">
                          <a:latin typeface="Calibri"/>
                          <a:ea typeface="Calibri"/>
                          <a:cs typeface="PT Bold Heading" pitchFamily="2" charset="-78"/>
                        </a:rPr>
                        <a:t>الديموجرافية</a:t>
                      </a:r>
                      <a:endParaRPr lang="ar-SA" sz="1500" baseline="0" dirty="0" smtClean="0">
                        <a:latin typeface="Calibri"/>
                        <a:ea typeface="Calibri"/>
                        <a:cs typeface="PT Bold Heading" pitchFamily="2" charset="-78"/>
                      </a:endParaRPr>
                    </a:p>
                    <a:p>
                      <a:pPr marL="171450" marR="0" indent="-171450" algn="just" rtl="1">
                        <a:lnSpc>
                          <a:spcPct val="115000"/>
                        </a:lnSpc>
                        <a:spcBef>
                          <a:spcPts val="0"/>
                        </a:spcBef>
                        <a:spcAft>
                          <a:spcPts val="0"/>
                        </a:spcAft>
                        <a:buFontTx/>
                        <a:buChar char="-"/>
                      </a:pPr>
                      <a:endParaRPr lang="en-US" sz="1500" dirty="0">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721962">
                <a:tc>
                  <a:txBody>
                    <a:bodyPr/>
                    <a:lstStyle/>
                    <a:p>
                      <a:pPr marL="0" marR="0" algn="ctr" rtl="1">
                        <a:lnSpc>
                          <a:spcPct val="115000"/>
                        </a:lnSpc>
                        <a:spcBef>
                          <a:spcPts val="0"/>
                        </a:spcBef>
                        <a:spcAft>
                          <a:spcPts val="0"/>
                        </a:spcAft>
                      </a:pPr>
                      <a:r>
                        <a:rPr lang="ar-SA" sz="1800" dirty="0" smtClean="0">
                          <a:latin typeface="Calibri"/>
                          <a:ea typeface="Calibri"/>
                          <a:cs typeface="PT Bold Heading" pitchFamily="2" charset="-78"/>
                        </a:rPr>
                        <a:t>6</a:t>
                      </a:r>
                      <a:endParaRPr lang="en-US" sz="1800" dirty="0">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endParaRPr lang="ar-SA" sz="1600" dirty="0" smtClean="0">
                        <a:latin typeface="Calibri"/>
                        <a:ea typeface="Calibri"/>
                        <a:cs typeface="PT Bold Heading" pitchFamily="2" charset="-78"/>
                      </a:endParaRPr>
                    </a:p>
                    <a:p>
                      <a:pPr marL="0" marR="0" algn="ctr" rtl="1">
                        <a:lnSpc>
                          <a:spcPct val="115000"/>
                        </a:lnSpc>
                        <a:spcBef>
                          <a:spcPts val="0"/>
                        </a:spcBef>
                        <a:spcAft>
                          <a:spcPts val="0"/>
                        </a:spcAft>
                      </a:pPr>
                      <a:r>
                        <a:rPr lang="ar-SA" sz="1600" dirty="0" smtClean="0">
                          <a:latin typeface="Calibri"/>
                          <a:ea typeface="Calibri"/>
                          <a:cs typeface="PT Bold Heading" pitchFamily="2" charset="-78"/>
                        </a:rPr>
                        <a:t>البريد </a:t>
                      </a:r>
                      <a:r>
                        <a:rPr lang="ar-SA" sz="1600" dirty="0" smtClean="0">
                          <a:latin typeface="Calibri"/>
                          <a:ea typeface="Calibri"/>
                          <a:cs typeface="PT Bold Heading" pitchFamily="2" charset="-78"/>
                        </a:rPr>
                        <a:t>المباشر</a:t>
                      </a:r>
                      <a:endParaRPr lang="en-US" sz="1600" dirty="0">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marR="0" indent="-171450" algn="just" rtl="1" eaLnBrk="1" latinLnBrk="0" hangingPunct="1">
                        <a:lnSpc>
                          <a:spcPct val="115000"/>
                        </a:lnSpc>
                        <a:spcBef>
                          <a:spcPts val="0"/>
                        </a:spcBef>
                        <a:spcAft>
                          <a:spcPts val="0"/>
                        </a:spcAft>
                        <a:buFontTx/>
                        <a:buChar char="-"/>
                      </a:pPr>
                      <a:r>
                        <a:rPr kumimoji="0" lang="ar-SA" sz="1500" kern="1200" dirty="0" smtClean="0">
                          <a:solidFill>
                            <a:schemeClr val="tx1"/>
                          </a:solidFill>
                          <a:latin typeface="Calibri"/>
                          <a:ea typeface="Calibri"/>
                          <a:cs typeface="PT Bold Heading" pitchFamily="2" charset="-78"/>
                        </a:rPr>
                        <a:t>سعة</a:t>
                      </a:r>
                      <a:r>
                        <a:rPr kumimoji="0" lang="ar-SA" sz="1500" kern="1200" baseline="0" dirty="0" smtClean="0">
                          <a:solidFill>
                            <a:schemeClr val="tx1"/>
                          </a:solidFill>
                          <a:latin typeface="Calibri"/>
                          <a:ea typeface="Calibri"/>
                          <a:cs typeface="PT Bold Heading" pitchFamily="2" charset="-78"/>
                        </a:rPr>
                        <a:t> الانتشار</a:t>
                      </a:r>
                      <a:endParaRPr kumimoji="0" lang="ar-SA" sz="1500" kern="1200" dirty="0" smtClean="0">
                        <a:solidFill>
                          <a:schemeClr val="tx1"/>
                        </a:solidFill>
                        <a:latin typeface="Calibri"/>
                        <a:ea typeface="Calibri"/>
                        <a:cs typeface="PT Bold Heading" pitchFamily="2" charset="-78"/>
                      </a:endParaRPr>
                    </a:p>
                    <a:p>
                      <a:pPr marL="171450" marR="0" indent="-171450" algn="just" rtl="1" eaLnBrk="1" latinLnBrk="0" hangingPunct="1">
                        <a:lnSpc>
                          <a:spcPct val="115000"/>
                        </a:lnSpc>
                        <a:spcBef>
                          <a:spcPts val="0"/>
                        </a:spcBef>
                        <a:spcAft>
                          <a:spcPts val="0"/>
                        </a:spcAft>
                        <a:buFontTx/>
                        <a:buChar char="-"/>
                      </a:pPr>
                      <a:r>
                        <a:rPr kumimoji="0" lang="ar-SA" sz="1500" kern="1200" dirty="0" smtClean="0">
                          <a:solidFill>
                            <a:schemeClr val="tx1"/>
                          </a:solidFill>
                          <a:latin typeface="Calibri"/>
                          <a:ea typeface="Calibri"/>
                          <a:cs typeface="PT Bold Heading" pitchFamily="2" charset="-78"/>
                        </a:rPr>
                        <a:t>التوجه مباشرة لعملاء مرتقبين بعينهم</a:t>
                      </a: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marR="0" indent="-171450" algn="just" rtl="1">
                        <a:lnSpc>
                          <a:spcPct val="115000"/>
                        </a:lnSpc>
                        <a:spcBef>
                          <a:spcPts val="0"/>
                        </a:spcBef>
                        <a:spcAft>
                          <a:spcPts val="0"/>
                        </a:spcAft>
                        <a:buFontTx/>
                        <a:buChar char="-"/>
                      </a:pPr>
                      <a:r>
                        <a:rPr lang="ar-SA" sz="1500" dirty="0" smtClean="0">
                          <a:latin typeface="Calibri"/>
                          <a:ea typeface="Calibri"/>
                          <a:cs typeface="PT Bold Heading" pitchFamily="2" charset="-78"/>
                        </a:rPr>
                        <a:t>إهمال بعض العملاء للرسائل الإعلانية</a:t>
                      </a:r>
                    </a:p>
                    <a:p>
                      <a:pPr marL="0" marR="0" indent="0" algn="just" rtl="1">
                        <a:lnSpc>
                          <a:spcPct val="115000"/>
                        </a:lnSpc>
                        <a:spcBef>
                          <a:spcPts val="0"/>
                        </a:spcBef>
                        <a:spcAft>
                          <a:spcPts val="0"/>
                        </a:spcAft>
                        <a:buFontTx/>
                        <a:buNone/>
                      </a:pPr>
                      <a:endParaRPr lang="en-US" sz="1500" dirty="0">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208559">
                <a:tc>
                  <a:txBody>
                    <a:bodyPr/>
                    <a:lstStyle/>
                    <a:p>
                      <a:pPr marL="0" marR="0" algn="ctr" rtl="1">
                        <a:lnSpc>
                          <a:spcPct val="115000"/>
                        </a:lnSpc>
                        <a:spcBef>
                          <a:spcPts val="0"/>
                        </a:spcBef>
                        <a:spcAft>
                          <a:spcPts val="0"/>
                        </a:spcAft>
                      </a:pPr>
                      <a:r>
                        <a:rPr lang="ar-SA" sz="1800" dirty="0" smtClean="0">
                          <a:latin typeface="Calibri"/>
                          <a:ea typeface="Calibri"/>
                          <a:cs typeface="PT Bold Heading" pitchFamily="2" charset="-78"/>
                        </a:rPr>
                        <a:t>7</a:t>
                      </a:r>
                      <a:endParaRPr lang="en-US" sz="1800" dirty="0">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endParaRPr lang="ar-SA" sz="1600" dirty="0" smtClean="0">
                        <a:latin typeface="Calibri"/>
                        <a:ea typeface="Calibri"/>
                        <a:cs typeface="PT Bold Heading" pitchFamily="2" charset="-78"/>
                      </a:endParaRPr>
                    </a:p>
                    <a:p>
                      <a:pPr marL="0" marR="0" algn="ctr" rtl="1">
                        <a:lnSpc>
                          <a:spcPct val="115000"/>
                        </a:lnSpc>
                        <a:spcBef>
                          <a:spcPts val="0"/>
                        </a:spcBef>
                        <a:spcAft>
                          <a:spcPts val="0"/>
                        </a:spcAft>
                      </a:pPr>
                      <a:r>
                        <a:rPr lang="ar-SA" sz="1600" dirty="0" smtClean="0">
                          <a:latin typeface="Calibri"/>
                          <a:ea typeface="Calibri"/>
                          <a:cs typeface="PT Bold Heading" pitchFamily="2" charset="-78"/>
                        </a:rPr>
                        <a:t>شبكة </a:t>
                      </a:r>
                      <a:r>
                        <a:rPr lang="ar-SA" sz="1600" dirty="0" smtClean="0">
                          <a:latin typeface="Calibri"/>
                          <a:ea typeface="Calibri"/>
                          <a:cs typeface="PT Bold Heading" pitchFamily="2" charset="-78"/>
                        </a:rPr>
                        <a:t>الإنترنت</a:t>
                      </a:r>
                      <a:endParaRPr lang="en-US" sz="1600" dirty="0">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176213" marR="0" indent="-176213" algn="just" rtl="1">
                        <a:lnSpc>
                          <a:spcPct val="115000"/>
                        </a:lnSpc>
                        <a:spcBef>
                          <a:spcPts val="0"/>
                        </a:spcBef>
                        <a:spcAft>
                          <a:spcPts val="0"/>
                        </a:spcAft>
                        <a:buFontTx/>
                        <a:buChar char="-"/>
                      </a:pPr>
                      <a:r>
                        <a:rPr lang="ar-SA" sz="1500" dirty="0" smtClean="0">
                          <a:latin typeface="Calibri"/>
                          <a:ea typeface="Calibri"/>
                          <a:cs typeface="PT Bold Heading" pitchFamily="2" charset="-78"/>
                        </a:rPr>
                        <a:t>التفاعل المباشر</a:t>
                      </a:r>
                      <a:r>
                        <a:rPr lang="ar-SA" sz="1500" baseline="0" dirty="0" smtClean="0">
                          <a:latin typeface="Calibri"/>
                          <a:ea typeface="Calibri"/>
                          <a:cs typeface="PT Bold Heading" pitchFamily="2" charset="-78"/>
                        </a:rPr>
                        <a:t> مع العملاء</a:t>
                      </a:r>
                    </a:p>
                    <a:p>
                      <a:pPr marL="176213" marR="0" indent="-176213" algn="just" rtl="1">
                        <a:lnSpc>
                          <a:spcPct val="115000"/>
                        </a:lnSpc>
                        <a:spcBef>
                          <a:spcPts val="0"/>
                        </a:spcBef>
                        <a:spcAft>
                          <a:spcPts val="0"/>
                        </a:spcAft>
                        <a:buFontTx/>
                        <a:buChar char="-"/>
                      </a:pPr>
                      <a:r>
                        <a:rPr lang="ar-SA" sz="1500" baseline="0" dirty="0" smtClean="0">
                          <a:latin typeface="Calibri"/>
                          <a:ea typeface="Calibri"/>
                          <a:cs typeface="PT Bold Heading" pitchFamily="2" charset="-78"/>
                        </a:rPr>
                        <a:t>إمكانية الوصول لقطاعات محددة من العملاء</a:t>
                      </a:r>
                    </a:p>
                    <a:p>
                      <a:pPr marL="176213" marR="0" indent="-176213" algn="just" rtl="1">
                        <a:lnSpc>
                          <a:spcPct val="115000"/>
                        </a:lnSpc>
                        <a:spcBef>
                          <a:spcPts val="0"/>
                        </a:spcBef>
                        <a:spcAft>
                          <a:spcPts val="0"/>
                        </a:spcAft>
                        <a:buFontTx/>
                        <a:buChar char="-"/>
                      </a:pPr>
                      <a:r>
                        <a:rPr lang="ar-SA" sz="1500" baseline="0" dirty="0" smtClean="0">
                          <a:latin typeface="Calibri"/>
                          <a:ea typeface="Calibri"/>
                          <a:cs typeface="PT Bold Heading" pitchFamily="2" charset="-78"/>
                        </a:rPr>
                        <a:t>إمكانية تتبع العملاء وبناء قاعدة معلومات</a:t>
                      </a:r>
                      <a:endParaRPr lang="en-US" sz="1500" dirty="0">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171450" marR="0" indent="-171450" algn="r" rtl="1">
                        <a:lnSpc>
                          <a:spcPct val="115000"/>
                        </a:lnSpc>
                        <a:spcBef>
                          <a:spcPts val="0"/>
                        </a:spcBef>
                        <a:spcAft>
                          <a:spcPts val="0"/>
                        </a:spcAft>
                        <a:buFontTx/>
                        <a:buChar char="-"/>
                      </a:pPr>
                      <a:r>
                        <a:rPr lang="ar-SA" sz="1500" dirty="0" smtClean="0">
                          <a:latin typeface="Calibri"/>
                          <a:ea typeface="Calibri"/>
                          <a:cs typeface="PT Bold Heading" pitchFamily="2" charset="-78"/>
                        </a:rPr>
                        <a:t>ضعف</a:t>
                      </a:r>
                      <a:r>
                        <a:rPr lang="ar-SA" sz="1500" baseline="0" dirty="0" smtClean="0">
                          <a:latin typeface="Calibri"/>
                          <a:ea typeface="Calibri"/>
                          <a:cs typeface="PT Bold Heading" pitchFamily="2" charset="-78"/>
                        </a:rPr>
                        <a:t> الخصوصية والأمان</a:t>
                      </a:r>
                      <a:endParaRPr lang="ar-SA" sz="1500" dirty="0" smtClean="0">
                        <a:latin typeface="Calibri"/>
                        <a:ea typeface="Calibri"/>
                        <a:cs typeface="PT Bold Heading" pitchFamily="2" charset="-78"/>
                      </a:endParaRPr>
                    </a:p>
                    <a:p>
                      <a:pPr marL="171450" marR="0" indent="-171450" algn="r" rtl="1">
                        <a:lnSpc>
                          <a:spcPct val="115000"/>
                        </a:lnSpc>
                        <a:spcBef>
                          <a:spcPts val="0"/>
                        </a:spcBef>
                        <a:spcAft>
                          <a:spcPts val="0"/>
                        </a:spcAft>
                        <a:buFontTx/>
                        <a:buChar char="-"/>
                      </a:pPr>
                      <a:endParaRPr lang="en-US" sz="1500" dirty="0">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1548648">
                <a:tc>
                  <a:txBody>
                    <a:bodyPr/>
                    <a:lstStyle/>
                    <a:p>
                      <a:pPr marL="0" marR="0" algn="ctr" rtl="1">
                        <a:lnSpc>
                          <a:spcPct val="115000"/>
                        </a:lnSpc>
                        <a:spcBef>
                          <a:spcPts val="0"/>
                        </a:spcBef>
                        <a:spcAft>
                          <a:spcPts val="0"/>
                        </a:spcAft>
                      </a:pPr>
                      <a:r>
                        <a:rPr lang="ar-SA" sz="1800" dirty="0" smtClean="0">
                          <a:latin typeface="Calibri"/>
                          <a:ea typeface="Calibri"/>
                          <a:cs typeface="PT Bold Heading" pitchFamily="2" charset="-78"/>
                        </a:rPr>
                        <a:t>8</a:t>
                      </a:r>
                      <a:endParaRPr lang="en-US" sz="1800" dirty="0">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85750" marR="0" indent="-285750" algn="r" rtl="1">
                        <a:lnSpc>
                          <a:spcPct val="115000"/>
                        </a:lnSpc>
                        <a:spcBef>
                          <a:spcPts val="0"/>
                        </a:spcBef>
                        <a:spcAft>
                          <a:spcPts val="0"/>
                        </a:spcAft>
                        <a:buFontTx/>
                        <a:buChar char="-"/>
                      </a:pPr>
                      <a:r>
                        <a:rPr lang="ar-SA" sz="1600" dirty="0" smtClean="0">
                          <a:latin typeface="Calibri"/>
                          <a:ea typeface="Calibri"/>
                          <a:cs typeface="PT Bold Heading" pitchFamily="2" charset="-78"/>
                        </a:rPr>
                        <a:t>الأدلة</a:t>
                      </a:r>
                    </a:p>
                    <a:p>
                      <a:pPr marL="285750" marR="0" indent="-285750" algn="r" rtl="1">
                        <a:lnSpc>
                          <a:spcPct val="115000"/>
                        </a:lnSpc>
                        <a:spcBef>
                          <a:spcPts val="0"/>
                        </a:spcBef>
                        <a:spcAft>
                          <a:spcPts val="0"/>
                        </a:spcAft>
                        <a:buFontTx/>
                        <a:buChar char="-"/>
                      </a:pPr>
                      <a:r>
                        <a:rPr lang="ar-SA" sz="1600" dirty="0" smtClean="0">
                          <a:latin typeface="Calibri"/>
                          <a:ea typeface="Calibri"/>
                          <a:cs typeface="PT Bold Heading" pitchFamily="2" charset="-78"/>
                        </a:rPr>
                        <a:t>مظاريف البريد</a:t>
                      </a:r>
                    </a:p>
                    <a:p>
                      <a:pPr marL="285750" marR="0" indent="-285750" algn="r" rtl="1">
                        <a:lnSpc>
                          <a:spcPct val="115000"/>
                        </a:lnSpc>
                        <a:spcBef>
                          <a:spcPts val="0"/>
                        </a:spcBef>
                        <a:spcAft>
                          <a:spcPts val="0"/>
                        </a:spcAft>
                        <a:buFontTx/>
                        <a:buChar char="-"/>
                      </a:pPr>
                      <a:r>
                        <a:rPr lang="ar-SA" sz="1600" dirty="0" smtClean="0">
                          <a:latin typeface="Calibri"/>
                          <a:ea typeface="Calibri"/>
                          <a:cs typeface="PT Bold Heading" pitchFamily="2" charset="-78"/>
                        </a:rPr>
                        <a:t>كارت صعود الطائرة</a:t>
                      </a:r>
                    </a:p>
                    <a:p>
                      <a:pPr marL="285750" marR="0" indent="-285750" algn="r" rtl="1">
                        <a:lnSpc>
                          <a:spcPct val="115000"/>
                        </a:lnSpc>
                        <a:spcBef>
                          <a:spcPts val="0"/>
                        </a:spcBef>
                        <a:spcAft>
                          <a:spcPts val="0"/>
                        </a:spcAft>
                        <a:buFontTx/>
                        <a:buChar char="-"/>
                      </a:pPr>
                      <a:r>
                        <a:rPr lang="ar-SA" sz="1600" dirty="0" smtClean="0">
                          <a:latin typeface="Calibri"/>
                          <a:ea typeface="Calibri"/>
                          <a:cs typeface="PT Bold Heading" pitchFamily="2" charset="-78"/>
                        </a:rPr>
                        <a:t>تذاكر السفر</a:t>
                      </a:r>
                    </a:p>
                    <a:p>
                      <a:pPr marL="285750" marR="0" indent="-285750" algn="r" rtl="1">
                        <a:lnSpc>
                          <a:spcPct val="115000"/>
                        </a:lnSpc>
                        <a:spcBef>
                          <a:spcPts val="0"/>
                        </a:spcBef>
                        <a:spcAft>
                          <a:spcPts val="0"/>
                        </a:spcAft>
                        <a:buFontTx/>
                        <a:buChar char="-"/>
                      </a:pPr>
                      <a:r>
                        <a:rPr lang="ar-SA" sz="1600" dirty="0" smtClean="0">
                          <a:latin typeface="Calibri"/>
                          <a:ea typeface="Calibri"/>
                          <a:cs typeface="PT Bold Heading" pitchFamily="2" charset="-78"/>
                        </a:rPr>
                        <a:t>أغلفة</a:t>
                      </a:r>
                      <a:r>
                        <a:rPr lang="ar-SA" sz="1600" baseline="0" dirty="0" smtClean="0">
                          <a:latin typeface="Calibri"/>
                          <a:ea typeface="Calibri"/>
                          <a:cs typeface="PT Bold Heading" pitchFamily="2" charset="-78"/>
                        </a:rPr>
                        <a:t> الكتب والكراسات</a:t>
                      </a:r>
                    </a:p>
                    <a:p>
                      <a:pPr marL="285750" marR="0" indent="-285750" algn="r" rtl="1">
                        <a:lnSpc>
                          <a:spcPct val="115000"/>
                        </a:lnSpc>
                        <a:spcBef>
                          <a:spcPts val="0"/>
                        </a:spcBef>
                        <a:spcAft>
                          <a:spcPts val="0"/>
                        </a:spcAft>
                        <a:buFontTx/>
                        <a:buChar char="-"/>
                      </a:pPr>
                      <a:r>
                        <a:rPr lang="ar-SA" sz="1600" baseline="0" dirty="0" smtClean="0">
                          <a:latin typeface="Calibri"/>
                          <a:ea typeface="Calibri"/>
                          <a:cs typeface="PT Bold Heading" pitchFamily="2" charset="-78"/>
                        </a:rPr>
                        <a:t>عربات القطار والشاحنات</a:t>
                      </a: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marR="0" indent="-171450" algn="r" rtl="1">
                        <a:lnSpc>
                          <a:spcPct val="115000"/>
                        </a:lnSpc>
                        <a:spcBef>
                          <a:spcPts val="0"/>
                        </a:spcBef>
                        <a:spcAft>
                          <a:spcPts val="0"/>
                        </a:spcAft>
                        <a:buFontTx/>
                        <a:buChar char="-"/>
                      </a:pPr>
                      <a:r>
                        <a:rPr lang="ar-SA" sz="1500" dirty="0" smtClean="0">
                          <a:latin typeface="Calibri"/>
                          <a:ea typeface="Calibri"/>
                          <a:cs typeface="PT Bold Heading" pitchFamily="2" charset="-78"/>
                        </a:rPr>
                        <a:t>انخفاض</a:t>
                      </a:r>
                      <a:r>
                        <a:rPr lang="ar-SA" sz="1500" baseline="0" dirty="0" smtClean="0">
                          <a:latin typeface="Calibri"/>
                          <a:ea typeface="Calibri"/>
                          <a:cs typeface="PT Bold Heading" pitchFamily="2" charset="-78"/>
                        </a:rPr>
                        <a:t> التكلفة</a:t>
                      </a:r>
                    </a:p>
                    <a:p>
                      <a:pPr marL="171450" marR="0" indent="-171450" algn="r" rtl="1">
                        <a:lnSpc>
                          <a:spcPct val="115000"/>
                        </a:lnSpc>
                        <a:spcBef>
                          <a:spcPts val="0"/>
                        </a:spcBef>
                        <a:spcAft>
                          <a:spcPts val="0"/>
                        </a:spcAft>
                        <a:buFontTx/>
                        <a:buChar char="-"/>
                      </a:pPr>
                      <a:r>
                        <a:rPr lang="ar-SA" sz="1500" baseline="0" dirty="0" smtClean="0">
                          <a:latin typeface="Calibri"/>
                          <a:ea typeface="Calibri"/>
                          <a:cs typeface="PT Bold Heading" pitchFamily="2" charset="-78"/>
                        </a:rPr>
                        <a:t>سهولة الوصول لفئات معنية من العملاء</a:t>
                      </a:r>
                    </a:p>
                    <a:p>
                      <a:pPr marL="0" marR="0" indent="0" algn="r" rtl="1">
                        <a:lnSpc>
                          <a:spcPct val="115000"/>
                        </a:lnSpc>
                        <a:spcBef>
                          <a:spcPts val="0"/>
                        </a:spcBef>
                        <a:spcAft>
                          <a:spcPts val="0"/>
                        </a:spcAft>
                        <a:buFontTx/>
                        <a:buNone/>
                      </a:pPr>
                      <a:endParaRPr lang="en-US" sz="1500" dirty="0">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marR="0" indent="-171450" algn="r" rtl="1">
                        <a:lnSpc>
                          <a:spcPct val="115000"/>
                        </a:lnSpc>
                        <a:spcBef>
                          <a:spcPts val="0"/>
                        </a:spcBef>
                        <a:spcAft>
                          <a:spcPts val="0"/>
                        </a:spcAft>
                        <a:buFontTx/>
                        <a:buChar char="-"/>
                      </a:pPr>
                      <a:r>
                        <a:rPr lang="ar-SA" sz="1500" dirty="0" smtClean="0">
                          <a:latin typeface="Calibri"/>
                          <a:ea typeface="Calibri"/>
                          <a:cs typeface="PT Bold Heading" pitchFamily="2" charset="-78"/>
                        </a:rPr>
                        <a:t>محدودية</a:t>
                      </a:r>
                      <a:r>
                        <a:rPr lang="ar-SA" sz="1500" baseline="0" dirty="0" smtClean="0">
                          <a:latin typeface="Calibri"/>
                          <a:ea typeface="Calibri"/>
                          <a:cs typeface="PT Bold Heading" pitchFamily="2" charset="-78"/>
                        </a:rPr>
                        <a:t> الانتشار</a:t>
                      </a:r>
                      <a:endParaRPr lang="ar-SA" sz="1500" dirty="0" smtClean="0">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6357397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eaLnBrk="1" hangingPunct="1">
              <a:spcBef>
                <a:spcPct val="0"/>
              </a:spcBef>
              <a:buClrTx/>
              <a:buSzTx/>
              <a:buFontTx/>
              <a:buNone/>
            </a:pPr>
            <a:r>
              <a:rPr lang="en-US" altLang="en-US" sz="1400">
                <a:solidFill>
                  <a:schemeClr val="bg2"/>
                </a:solidFill>
                <a:latin typeface="Arial" panose="020B0604020202020204" pitchFamily="34" charset="0"/>
              </a:rPr>
              <a:t>Copyright © 2010 Pearson Education, Inc. publishing as Prentice Hall</a:t>
            </a:r>
          </a:p>
        </p:txBody>
      </p:sp>
      <p:sp>
        <p:nvSpPr>
          <p:cNvPr id="5427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eaLnBrk="1" hangingPunct="1">
              <a:spcBef>
                <a:spcPct val="0"/>
              </a:spcBef>
              <a:buClrTx/>
              <a:buSzTx/>
              <a:buFontTx/>
              <a:buNone/>
            </a:pPr>
            <a:r>
              <a:rPr lang="en-US" altLang="en-US" sz="1400">
                <a:solidFill>
                  <a:schemeClr val="bg2"/>
                </a:solidFill>
                <a:latin typeface="Arial" panose="020B0604020202020204" pitchFamily="34" charset="0"/>
              </a:rPr>
              <a:t>4-</a:t>
            </a:r>
            <a:fld id="{B78A7A7B-B9E5-4C51-B59E-FFCC0AD4301B}" type="slidenum">
              <a:rPr lang="en-US" altLang="en-US" sz="1400">
                <a:solidFill>
                  <a:schemeClr val="bg2"/>
                </a:solidFill>
                <a:latin typeface="Arial" panose="020B0604020202020204" pitchFamily="34" charset="0"/>
              </a:rPr>
              <a:pPr eaLnBrk="1" hangingPunct="1">
                <a:spcBef>
                  <a:spcPct val="0"/>
                </a:spcBef>
                <a:buClrTx/>
                <a:buSzTx/>
                <a:buFontTx/>
                <a:buNone/>
              </a:pPr>
              <a:t>36</a:t>
            </a:fld>
            <a:endParaRPr lang="en-US" altLang="en-US" sz="1400">
              <a:solidFill>
                <a:schemeClr val="bg2"/>
              </a:solidFill>
              <a:latin typeface="Arial" panose="020B0604020202020204" pitchFamily="34" charset="0"/>
            </a:endParaRPr>
          </a:p>
        </p:txBody>
      </p:sp>
      <p:sp>
        <p:nvSpPr>
          <p:cNvPr id="54279" name="Rectangle 8"/>
          <p:cNvSpPr>
            <a:spLocks noChangeArrowheads="1"/>
          </p:cNvSpPr>
          <p:nvPr/>
        </p:nvSpPr>
        <p:spPr bwMode="auto">
          <a:xfrm>
            <a:off x="1665326" y="543832"/>
            <a:ext cx="601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ar-SA" altLang="en-US" sz="2400" b="1" dirty="0">
                <a:solidFill>
                  <a:srgbClr val="000000"/>
                </a:solidFill>
                <a:latin typeface="Arial" panose="020B0604020202020204" pitchFamily="34" charset="0"/>
                <a:cs typeface="PT Bold Heading" panose="02010400000000000000" pitchFamily="2" charset="-78"/>
              </a:rPr>
              <a:t>الإنفاق الإعلاني على وسائل نشر الإعلانات</a:t>
            </a:r>
            <a:endParaRPr lang="en-US" altLang="en-US" sz="2400" b="1" dirty="0">
              <a:solidFill>
                <a:srgbClr val="000000"/>
              </a:solidFill>
              <a:latin typeface="Arial" panose="020B0604020202020204" pitchFamily="34" charset="0"/>
              <a:cs typeface="PT Bold Heading" panose="02010400000000000000" pitchFamily="2" charset="-78"/>
            </a:endParaRPr>
          </a:p>
        </p:txBody>
      </p:sp>
      <p:pic>
        <p:nvPicPr>
          <p:cNvPr id="5428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2629" y="1621762"/>
            <a:ext cx="6480175"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58205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2209800" y="6340476"/>
            <a:ext cx="19050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en-US" altLang="en-US" sz="1800">
              <a:latin typeface="Arial" panose="020B0604020202020204" pitchFamily="34" charset="0"/>
            </a:endParaRPr>
          </a:p>
        </p:txBody>
      </p:sp>
      <p:sp>
        <p:nvSpPr>
          <p:cNvPr id="55299" name="Rectangle 3"/>
          <p:cNvSpPr>
            <a:spLocks noChangeArrowheads="1"/>
          </p:cNvSpPr>
          <p:nvPr/>
        </p:nvSpPr>
        <p:spPr bwMode="auto">
          <a:xfrm>
            <a:off x="4648200" y="6340476"/>
            <a:ext cx="2895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en-US" altLang="en-US" sz="1800">
              <a:latin typeface="Arial" panose="020B0604020202020204" pitchFamily="34" charset="0"/>
            </a:endParaRPr>
          </a:p>
        </p:txBody>
      </p:sp>
      <p:sp>
        <p:nvSpPr>
          <p:cNvPr id="55300" name="Rectangle 4"/>
          <p:cNvSpPr>
            <a:spLocks noChangeArrowheads="1"/>
          </p:cNvSpPr>
          <p:nvPr/>
        </p:nvSpPr>
        <p:spPr bwMode="auto">
          <a:xfrm>
            <a:off x="2209800" y="6340476"/>
            <a:ext cx="19050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en-US" altLang="en-US" sz="1800">
              <a:latin typeface="Arial" panose="020B0604020202020204" pitchFamily="34" charset="0"/>
            </a:endParaRPr>
          </a:p>
        </p:txBody>
      </p:sp>
      <p:sp>
        <p:nvSpPr>
          <p:cNvPr id="55301" name="Rectangle 5"/>
          <p:cNvSpPr>
            <a:spLocks noChangeArrowheads="1"/>
          </p:cNvSpPr>
          <p:nvPr/>
        </p:nvSpPr>
        <p:spPr bwMode="auto">
          <a:xfrm>
            <a:off x="4648200" y="6340476"/>
            <a:ext cx="2895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en-US" altLang="en-US" sz="1800">
              <a:latin typeface="Arial" panose="020B0604020202020204" pitchFamily="34" charset="0"/>
            </a:endParaRPr>
          </a:p>
        </p:txBody>
      </p:sp>
      <p:sp>
        <p:nvSpPr>
          <p:cNvPr id="49158" name="Rectangle 6"/>
          <p:cNvSpPr>
            <a:spLocks noGrp="1" noChangeArrowheads="1"/>
          </p:cNvSpPr>
          <p:nvPr>
            <p:ph type="title"/>
          </p:nvPr>
        </p:nvSpPr>
        <p:spPr>
          <a:xfrm>
            <a:off x="2209800" y="152400"/>
            <a:ext cx="7772400" cy="1143000"/>
          </a:xfrm>
        </p:spPr>
        <p:txBody>
          <a:bodyPr>
            <a:normAutofit fontScale="90000"/>
          </a:bodyPr>
          <a:lstStyle/>
          <a:p>
            <a:pPr>
              <a:defRPr/>
            </a:pPr>
            <a:r>
              <a:rPr lang="en-US">
                <a:effectLst>
                  <a:outerShdw blurRad="38100" dist="38100" dir="2700000" algn="tl">
                    <a:srgbClr val="000000"/>
                  </a:outerShdw>
                </a:effectLst>
              </a:rPr>
              <a:t>Leaders in Advertising</a:t>
            </a:r>
            <a:br>
              <a:rPr lang="en-US">
                <a:effectLst>
                  <a:outerShdw blurRad="38100" dist="38100" dir="2700000" algn="tl">
                    <a:srgbClr val="000000"/>
                  </a:outerShdw>
                </a:effectLst>
              </a:rPr>
            </a:br>
            <a:r>
              <a:rPr lang="en-US">
                <a:effectLst>
                  <a:outerShdw blurRad="38100" dist="38100" dir="2700000" algn="tl">
                    <a:srgbClr val="000000"/>
                  </a:outerShdw>
                </a:effectLst>
              </a:rPr>
              <a:t>on the Internet</a:t>
            </a:r>
          </a:p>
        </p:txBody>
      </p:sp>
      <p:pic>
        <p:nvPicPr>
          <p:cNvPr id="55303" name="Picture 7"/>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1" y="1295400"/>
            <a:ext cx="7400925"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04" name="Rectangle 8"/>
          <p:cNvSpPr>
            <a:spLocks noChangeArrowheads="1"/>
          </p:cNvSpPr>
          <p:nvPr/>
        </p:nvSpPr>
        <p:spPr bwMode="auto">
          <a:xfrm>
            <a:off x="2286000" y="152400"/>
            <a:ext cx="4953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en-US" altLang="en-US" sz="1800">
              <a:latin typeface="Arial" panose="020B0604020202020204" pitchFamily="34" charset="0"/>
            </a:endParaRPr>
          </a:p>
        </p:txBody>
      </p:sp>
      <p:graphicFrame>
        <p:nvGraphicFramePr>
          <p:cNvPr id="55305" name="Object 9">
            <a:hlinkClick r:id="" action="ppaction://ole?verb=0"/>
          </p:cNvPr>
          <p:cNvGraphicFramePr>
            <a:graphicFrameLocks/>
          </p:cNvGraphicFramePr>
          <p:nvPr/>
        </p:nvGraphicFramePr>
        <p:xfrm>
          <a:off x="2209800" y="1125538"/>
          <a:ext cx="7881938" cy="4157662"/>
        </p:xfrm>
        <a:graphic>
          <a:graphicData uri="http://schemas.openxmlformats.org/presentationml/2006/ole">
            <mc:AlternateContent xmlns:mc="http://schemas.openxmlformats.org/markup-compatibility/2006">
              <mc:Choice xmlns:v="urn:schemas-microsoft-com:vml" Requires="v">
                <p:oleObj spid="_x0000_s2052" name="Chart" r:id="rId5" imgW="7772303" imgH="4114703" progId="MSGraph.Chart.8">
                  <p:embed followColorScheme="full"/>
                </p:oleObj>
              </mc:Choice>
              <mc:Fallback>
                <p:oleObj name="Chart" r:id="rId5" imgW="7772303" imgH="4114703" progId="MSGraph.Chart.8">
                  <p:embed followColorScheme="full"/>
                  <p:pic>
                    <p:nvPicPr>
                      <p:cNvPr id="55305" name="Object 9">
                        <a:hlinkClick r:id="" action="ppaction://ole?verb=0"/>
                      </p:cNvPr>
                      <p:cNvPicPr>
                        <a:picLocks noChangeArrowheads="1"/>
                      </p:cNvPicPr>
                      <p:nvPr/>
                    </p:nvPicPr>
                    <p:blipFill>
                      <a:blip r:embed="rId6"/>
                      <a:srcRect/>
                      <a:stretch>
                        <a:fillRect/>
                      </a:stretch>
                    </p:blipFill>
                    <p:spPr bwMode="auto">
                      <a:xfrm>
                        <a:off x="2209800" y="1125538"/>
                        <a:ext cx="7881938" cy="415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306" name="Rectangle 10"/>
          <p:cNvSpPr>
            <a:spLocks noChangeArrowheads="1"/>
          </p:cNvSpPr>
          <p:nvPr/>
        </p:nvSpPr>
        <p:spPr bwMode="auto">
          <a:xfrm rot="18000000">
            <a:off x="3498057" y="4928394"/>
            <a:ext cx="122872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eaLnBrk="1" hangingPunct="1">
              <a:spcBef>
                <a:spcPct val="50000"/>
              </a:spcBef>
              <a:buClrTx/>
              <a:buSzTx/>
              <a:buFontTx/>
              <a:buNone/>
            </a:pPr>
            <a:r>
              <a:rPr lang="en-US" altLang="en-US" sz="1800" dirty="0" err="1">
                <a:latin typeface="Arial" panose="020B0604020202020204" pitchFamily="34" charset="0"/>
              </a:rPr>
              <a:t>TRUSTe</a:t>
            </a:r>
            <a:endParaRPr lang="en-US" altLang="en-US" sz="1800" dirty="0">
              <a:latin typeface="Arial" panose="020B0604020202020204" pitchFamily="34" charset="0"/>
            </a:endParaRPr>
          </a:p>
        </p:txBody>
      </p:sp>
      <p:sp>
        <p:nvSpPr>
          <p:cNvPr id="55307" name="Rectangle 11"/>
          <p:cNvSpPr>
            <a:spLocks noChangeArrowheads="1"/>
          </p:cNvSpPr>
          <p:nvPr/>
        </p:nvSpPr>
        <p:spPr bwMode="auto">
          <a:xfrm rot="18000000">
            <a:off x="3998120" y="4999833"/>
            <a:ext cx="122872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eaLnBrk="1" hangingPunct="1">
              <a:spcBef>
                <a:spcPct val="50000"/>
              </a:spcBef>
              <a:buClrTx/>
              <a:buSzTx/>
              <a:buFontTx/>
              <a:buNone/>
            </a:pPr>
            <a:r>
              <a:rPr lang="en-US" altLang="en-US" sz="1800">
                <a:latin typeface="Arial" panose="020B0604020202020204" pitchFamily="34" charset="0"/>
              </a:rPr>
              <a:t>Microsoft</a:t>
            </a:r>
          </a:p>
        </p:txBody>
      </p:sp>
      <p:sp>
        <p:nvSpPr>
          <p:cNvPr id="55308" name="Rectangle 12"/>
          <p:cNvSpPr>
            <a:spLocks noChangeArrowheads="1"/>
          </p:cNvSpPr>
          <p:nvPr/>
        </p:nvSpPr>
        <p:spPr bwMode="auto">
          <a:xfrm rot="18000000">
            <a:off x="4455320" y="4928395"/>
            <a:ext cx="122872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eaLnBrk="1" hangingPunct="1">
              <a:spcBef>
                <a:spcPct val="50000"/>
              </a:spcBef>
              <a:buClrTx/>
              <a:buSzTx/>
              <a:buFontTx/>
              <a:buNone/>
            </a:pPr>
            <a:r>
              <a:rPr lang="en-US" altLang="en-US" sz="1800">
                <a:latin typeface="Arial" panose="020B0604020202020204" pitchFamily="34" charset="0"/>
              </a:rPr>
              <a:t>Yahoo!</a:t>
            </a:r>
          </a:p>
        </p:txBody>
      </p:sp>
      <p:sp>
        <p:nvSpPr>
          <p:cNvPr id="55309" name="Rectangle 13"/>
          <p:cNvSpPr>
            <a:spLocks noChangeArrowheads="1"/>
          </p:cNvSpPr>
          <p:nvPr/>
        </p:nvSpPr>
        <p:spPr bwMode="auto">
          <a:xfrm rot="18000000">
            <a:off x="4914107" y="4928394"/>
            <a:ext cx="122872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eaLnBrk="1" hangingPunct="1">
              <a:spcBef>
                <a:spcPct val="50000"/>
              </a:spcBef>
              <a:buClrTx/>
              <a:buSzTx/>
              <a:buFontTx/>
              <a:buNone/>
            </a:pPr>
            <a:r>
              <a:rPr lang="en-US" altLang="en-US" sz="1800" dirty="0">
                <a:latin typeface="Arial" panose="020B0604020202020204" pitchFamily="34" charset="0"/>
              </a:rPr>
              <a:t>Amazon</a:t>
            </a:r>
          </a:p>
        </p:txBody>
      </p:sp>
      <p:sp>
        <p:nvSpPr>
          <p:cNvPr id="55310" name="Rectangle 14"/>
          <p:cNvSpPr>
            <a:spLocks noChangeArrowheads="1"/>
          </p:cNvSpPr>
          <p:nvPr/>
        </p:nvSpPr>
        <p:spPr bwMode="auto">
          <a:xfrm rot="18000000">
            <a:off x="5369720" y="4928395"/>
            <a:ext cx="122872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eaLnBrk="1" hangingPunct="1">
              <a:spcBef>
                <a:spcPct val="50000"/>
              </a:spcBef>
              <a:buClrTx/>
              <a:buSzTx/>
              <a:buFontTx/>
              <a:buNone/>
            </a:pPr>
            <a:r>
              <a:rPr lang="en-US" altLang="en-US" sz="1800">
                <a:latin typeface="Arial" panose="020B0604020202020204" pitchFamily="34" charset="0"/>
              </a:rPr>
              <a:t>Next Card</a:t>
            </a:r>
          </a:p>
        </p:txBody>
      </p:sp>
      <p:sp>
        <p:nvSpPr>
          <p:cNvPr id="55311" name="Rectangle 15"/>
          <p:cNvSpPr>
            <a:spLocks noChangeArrowheads="1"/>
          </p:cNvSpPr>
          <p:nvPr/>
        </p:nvSpPr>
        <p:spPr bwMode="auto">
          <a:xfrm rot="18000000">
            <a:off x="5826920" y="4928395"/>
            <a:ext cx="122872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eaLnBrk="1" hangingPunct="1">
              <a:spcBef>
                <a:spcPct val="50000"/>
              </a:spcBef>
              <a:buClrTx/>
              <a:buSzTx/>
              <a:buFontTx/>
              <a:buNone/>
            </a:pPr>
            <a:r>
              <a:rPr lang="en-US" altLang="en-US" sz="1800">
                <a:latin typeface="Arial" panose="020B0604020202020204" pitchFamily="34" charset="0"/>
              </a:rPr>
              <a:t>AOL</a:t>
            </a:r>
          </a:p>
        </p:txBody>
      </p:sp>
      <p:sp>
        <p:nvSpPr>
          <p:cNvPr id="55312" name="Rectangle 16"/>
          <p:cNvSpPr>
            <a:spLocks noChangeArrowheads="1"/>
          </p:cNvSpPr>
          <p:nvPr/>
        </p:nvSpPr>
        <p:spPr bwMode="auto">
          <a:xfrm rot="18000000">
            <a:off x="5674520" y="5318920"/>
            <a:ext cx="199072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eaLnBrk="1" hangingPunct="1">
              <a:spcBef>
                <a:spcPct val="50000"/>
              </a:spcBef>
              <a:buClrTx/>
              <a:buSzTx/>
              <a:buFontTx/>
              <a:buNone/>
            </a:pPr>
            <a:r>
              <a:rPr lang="en-US" altLang="en-US" sz="1800">
                <a:latin typeface="Arial" panose="020B0604020202020204" pitchFamily="34" charset="0"/>
              </a:rPr>
              <a:t>Barnes &amp; Noble</a:t>
            </a:r>
          </a:p>
        </p:txBody>
      </p:sp>
      <p:sp>
        <p:nvSpPr>
          <p:cNvPr id="55313" name="Rectangle 17"/>
          <p:cNvSpPr>
            <a:spLocks noChangeArrowheads="1"/>
          </p:cNvSpPr>
          <p:nvPr/>
        </p:nvSpPr>
        <p:spPr bwMode="auto">
          <a:xfrm rot="18000000">
            <a:off x="6342857" y="5163344"/>
            <a:ext cx="168592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eaLnBrk="1" hangingPunct="1">
              <a:spcBef>
                <a:spcPct val="50000"/>
              </a:spcBef>
              <a:buClrTx/>
              <a:buSzTx/>
              <a:buFontTx/>
              <a:buNone/>
            </a:pPr>
            <a:r>
              <a:rPr lang="en-US" altLang="en-US" sz="1800">
                <a:latin typeface="Arial" panose="020B0604020202020204" pitchFamily="34" charset="0"/>
              </a:rPr>
              <a:t>LinkExchange</a:t>
            </a:r>
          </a:p>
        </p:txBody>
      </p:sp>
      <p:sp>
        <p:nvSpPr>
          <p:cNvPr id="55314" name="Rectangle 18"/>
          <p:cNvSpPr>
            <a:spLocks noChangeArrowheads="1"/>
          </p:cNvSpPr>
          <p:nvPr/>
        </p:nvSpPr>
        <p:spPr bwMode="auto">
          <a:xfrm rot="18000000">
            <a:off x="7106445" y="4999833"/>
            <a:ext cx="122872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eaLnBrk="1" hangingPunct="1">
              <a:spcBef>
                <a:spcPct val="50000"/>
              </a:spcBef>
              <a:buClrTx/>
              <a:buSzTx/>
              <a:buFontTx/>
              <a:buNone/>
            </a:pPr>
            <a:r>
              <a:rPr lang="en-US" altLang="en-US" sz="1800">
                <a:latin typeface="Arial" panose="020B0604020202020204" pitchFamily="34" charset="0"/>
              </a:rPr>
              <a:t>Gateway</a:t>
            </a:r>
          </a:p>
        </p:txBody>
      </p:sp>
      <p:sp>
        <p:nvSpPr>
          <p:cNvPr id="55315" name="Rectangle 19"/>
          <p:cNvSpPr>
            <a:spLocks noChangeArrowheads="1"/>
          </p:cNvSpPr>
          <p:nvPr/>
        </p:nvSpPr>
        <p:spPr bwMode="auto">
          <a:xfrm rot="18000000">
            <a:off x="7639845" y="4999833"/>
            <a:ext cx="122872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eaLnBrk="1" hangingPunct="1">
              <a:spcBef>
                <a:spcPct val="50000"/>
              </a:spcBef>
              <a:buClrTx/>
              <a:buSzTx/>
              <a:buFontTx/>
              <a:buNone/>
            </a:pPr>
            <a:r>
              <a:rPr lang="en-US" altLang="en-US" sz="1800">
                <a:latin typeface="Arial" panose="020B0604020202020204" pitchFamily="34" charset="0"/>
              </a:rPr>
              <a:t>AT&amp;T</a:t>
            </a:r>
          </a:p>
        </p:txBody>
      </p:sp>
      <p:sp>
        <p:nvSpPr>
          <p:cNvPr id="55316" name="Rectangle 20"/>
          <p:cNvSpPr>
            <a:spLocks noChangeArrowheads="1"/>
          </p:cNvSpPr>
          <p:nvPr/>
        </p:nvSpPr>
        <p:spPr bwMode="auto">
          <a:xfrm>
            <a:off x="2115819" y="5943601"/>
            <a:ext cx="8365176"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en-US" altLang="en-US" sz="2000" i="1">
                <a:solidFill>
                  <a:schemeClr val="bg2"/>
                </a:solidFill>
                <a:latin typeface="Arial" panose="020B0604020202020204" pitchFamily="34" charset="0"/>
              </a:rPr>
              <a:t>Source:</a:t>
            </a:r>
            <a:r>
              <a:rPr lang="en-US" altLang="en-US" sz="2000">
                <a:solidFill>
                  <a:schemeClr val="bg2"/>
                </a:solidFill>
                <a:latin typeface="Arial" panose="020B0604020202020204" pitchFamily="34" charset="0"/>
              </a:rPr>
              <a:t> The Nielsen//NetRatings Reporter, www.nielsen-netratings.com</a:t>
            </a:r>
            <a:r>
              <a:rPr lang="en-US" altLang="en-US" sz="1800">
                <a:latin typeface="Arial" panose="020B0604020202020204" pitchFamily="34" charset="0"/>
              </a:rPr>
              <a:t> </a:t>
            </a:r>
          </a:p>
        </p:txBody>
      </p:sp>
    </p:spTree>
    <p:extLst>
      <p:ext uri="{BB962C8B-B14F-4D97-AF65-F5344CB8AC3E}">
        <p14:creationId xmlns:p14="http://schemas.microsoft.com/office/powerpoint/2010/main" val="244337158"/>
      </p:ext>
    </p:extLst>
  </p:cSld>
  <p:clrMapOvr>
    <a:masterClrMapping/>
  </p:clrMapOvr>
  <p:transition spd="slow">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Text Box 8"/>
          <p:cNvSpPr txBox="1">
            <a:spLocks noChangeArrowheads="1"/>
          </p:cNvSpPr>
          <p:nvPr/>
        </p:nvSpPr>
        <p:spPr bwMode="auto">
          <a:xfrm>
            <a:off x="553585" y="2198462"/>
            <a:ext cx="8072437" cy="2308225"/>
          </a:xfrm>
          <a:prstGeom prst="rect">
            <a:avLst/>
          </a:prstGeom>
          <a:noFill/>
          <a:ln w="9525">
            <a:noFill/>
            <a:miter lim="800000"/>
            <a:headEnd/>
            <a:tailEnd/>
          </a:ln>
          <a:effectLst/>
        </p:spPr>
        <p:txBody>
          <a:bodyPr>
            <a:spAutoFit/>
          </a:bodyPr>
          <a:lstStyle/>
          <a:p>
            <a:pPr algn="ctr">
              <a:defRPr/>
            </a:pPr>
            <a:r>
              <a:rPr lang="ar-SA" sz="7200" dirty="0">
                <a:solidFill>
                  <a:srgbClr val="002060"/>
                </a:solidFill>
                <a:effectLst>
                  <a:outerShdw blurRad="38100" dist="38100" dir="2700000" algn="tl">
                    <a:srgbClr val="808080"/>
                  </a:outerShdw>
                </a:effectLst>
                <a:cs typeface="PT Bold Heading" pitchFamily="2" charset="-78"/>
              </a:rPr>
              <a:t>تخطيط الحملات الإعلانية</a:t>
            </a:r>
          </a:p>
        </p:txBody>
      </p:sp>
    </p:spTree>
    <p:extLst>
      <p:ext uri="{BB962C8B-B14F-4D97-AF65-F5344CB8AC3E}">
        <p14:creationId xmlns:p14="http://schemas.microsoft.com/office/powerpoint/2010/main" val="206209714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8"/>
          <p:cNvSpPr>
            <a:spLocks noChangeArrowheads="1"/>
          </p:cNvSpPr>
          <p:nvPr/>
        </p:nvSpPr>
        <p:spPr bwMode="auto">
          <a:xfrm>
            <a:off x="4367213" y="1627188"/>
            <a:ext cx="7200900" cy="4768850"/>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57347" name="AutoShape 8"/>
          <p:cNvSpPr>
            <a:spLocks noChangeArrowheads="1"/>
          </p:cNvSpPr>
          <p:nvPr/>
        </p:nvSpPr>
        <p:spPr bwMode="auto">
          <a:xfrm>
            <a:off x="4367213" y="2706689"/>
            <a:ext cx="7200900" cy="4770437"/>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57348" name="AutoShape 8"/>
          <p:cNvSpPr>
            <a:spLocks noChangeArrowheads="1"/>
          </p:cNvSpPr>
          <p:nvPr/>
        </p:nvSpPr>
        <p:spPr bwMode="auto">
          <a:xfrm>
            <a:off x="4367213" y="546100"/>
            <a:ext cx="7200900"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57349" name="AutoShape 8"/>
          <p:cNvSpPr>
            <a:spLocks noChangeArrowheads="1"/>
          </p:cNvSpPr>
          <p:nvPr/>
        </p:nvSpPr>
        <p:spPr bwMode="auto">
          <a:xfrm>
            <a:off x="4367213" y="-515938"/>
            <a:ext cx="7200900"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grpSp>
        <p:nvGrpSpPr>
          <p:cNvPr id="57350" name="مجموعة 28"/>
          <p:cNvGrpSpPr>
            <a:grpSpLocks/>
          </p:cNvGrpSpPr>
          <p:nvPr/>
        </p:nvGrpSpPr>
        <p:grpSpPr bwMode="auto">
          <a:xfrm>
            <a:off x="4367213" y="-569913"/>
            <a:ext cx="7200900" cy="4770438"/>
            <a:chOff x="1042988" y="1873250"/>
            <a:chExt cx="7200900" cy="4770438"/>
          </a:xfrm>
        </p:grpSpPr>
        <p:sp>
          <p:nvSpPr>
            <p:cNvPr id="57375" name="AutoShape 8"/>
            <p:cNvSpPr>
              <a:spLocks noChangeArrowheads="1"/>
            </p:cNvSpPr>
            <p:nvPr/>
          </p:nvSpPr>
          <p:spPr bwMode="auto">
            <a:xfrm>
              <a:off x="1042988" y="1873250"/>
              <a:ext cx="7200900"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15385" name="مستطيل 9"/>
            <p:cNvSpPr>
              <a:spLocks noChangeArrowheads="1"/>
            </p:cNvSpPr>
            <p:nvPr/>
          </p:nvSpPr>
          <p:spPr bwMode="auto">
            <a:xfrm>
              <a:off x="1852613" y="4951413"/>
              <a:ext cx="2214562" cy="371475"/>
            </a:xfrm>
            <a:prstGeom prst="rect">
              <a:avLst/>
            </a:prstGeom>
            <a:solidFill>
              <a:schemeClr val="bg2">
                <a:lumMod val="75000"/>
              </a:schemeClr>
            </a:solidFill>
            <a:ln w="9525" algn="ctr">
              <a:solidFill>
                <a:schemeClr val="tx1"/>
              </a:solidFill>
              <a:round/>
              <a:headEnd/>
              <a:tailEnd/>
            </a:ln>
          </p:spPr>
          <p:txBody>
            <a:bodyPr/>
            <a:lstStyle/>
            <a:p>
              <a:pPr>
                <a:defRPr/>
              </a:pPr>
              <a:endParaRPr lang="ar-SA">
                <a:latin typeface="Arial" charset="0"/>
                <a:cs typeface="Arial" charset="0"/>
              </a:endParaRPr>
            </a:p>
          </p:txBody>
        </p:sp>
        <p:sp>
          <p:nvSpPr>
            <p:cNvPr id="57377" name="مربع نص 17"/>
            <p:cNvSpPr txBox="1">
              <a:spLocks noChangeArrowheads="1"/>
            </p:cNvSpPr>
            <p:nvPr/>
          </p:nvSpPr>
          <p:spPr bwMode="auto">
            <a:xfrm>
              <a:off x="1978546" y="4972327"/>
              <a:ext cx="19288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ar-SA" altLang="en-US" sz="1600" dirty="0">
                  <a:latin typeface="Arial" panose="020B0604020202020204" pitchFamily="34" charset="0"/>
                  <a:cs typeface="PT Bold Heading" panose="02010400000000000000" pitchFamily="2" charset="-78"/>
                </a:rPr>
                <a:t>تحديد الأهداف الإعلانية</a:t>
              </a:r>
            </a:p>
          </p:txBody>
        </p:sp>
      </p:grpSp>
      <p:grpSp>
        <p:nvGrpSpPr>
          <p:cNvPr id="57351" name="مجموعة 32"/>
          <p:cNvGrpSpPr>
            <a:grpSpLocks/>
          </p:cNvGrpSpPr>
          <p:nvPr/>
        </p:nvGrpSpPr>
        <p:grpSpPr bwMode="auto">
          <a:xfrm>
            <a:off x="4367213" y="-1308100"/>
            <a:ext cx="7200900" cy="4770438"/>
            <a:chOff x="1042988" y="1873250"/>
            <a:chExt cx="7200900" cy="4770438"/>
          </a:xfrm>
        </p:grpSpPr>
        <p:sp>
          <p:nvSpPr>
            <p:cNvPr id="57372" name="AutoShape 8"/>
            <p:cNvSpPr>
              <a:spLocks noChangeArrowheads="1"/>
            </p:cNvSpPr>
            <p:nvPr/>
          </p:nvSpPr>
          <p:spPr bwMode="auto">
            <a:xfrm>
              <a:off x="1042988" y="1873250"/>
              <a:ext cx="7200900"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57373" name="مستطيل 9"/>
            <p:cNvSpPr>
              <a:spLocks noChangeArrowheads="1"/>
            </p:cNvSpPr>
            <p:nvPr/>
          </p:nvSpPr>
          <p:spPr bwMode="auto">
            <a:xfrm>
              <a:off x="1835671" y="4997749"/>
              <a:ext cx="2214562" cy="338554"/>
            </a:xfrm>
            <a:prstGeom prst="rect">
              <a:avLst/>
            </a:prstGeom>
            <a:solidFill>
              <a:srgbClr val="FFFF00"/>
            </a:solidFill>
            <a:ln w="9525" algn="ctr">
              <a:solidFill>
                <a:schemeClr val="tx1"/>
              </a:solidFill>
              <a:round/>
              <a:headEnd/>
              <a:tailEnd/>
            </a:ln>
          </p:spPr>
          <p:txBody>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57374" name="مربع نص 17"/>
            <p:cNvSpPr txBox="1">
              <a:spLocks noChangeArrowheads="1"/>
            </p:cNvSpPr>
            <p:nvPr/>
          </p:nvSpPr>
          <p:spPr bwMode="auto">
            <a:xfrm>
              <a:off x="1835671" y="4997749"/>
              <a:ext cx="22145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ar-SA" altLang="en-US" sz="1600" dirty="0">
                  <a:latin typeface="Arial" panose="020B0604020202020204" pitchFamily="34" charset="0"/>
                  <a:cs typeface="PT Bold Heading" panose="02010400000000000000" pitchFamily="2" charset="-78"/>
                </a:rPr>
                <a:t>تحديد الجمهور المستهدف</a:t>
              </a:r>
            </a:p>
          </p:txBody>
        </p:sp>
      </p:grpSp>
      <p:sp>
        <p:nvSpPr>
          <p:cNvPr id="37" name="Text Box 8"/>
          <p:cNvSpPr txBox="1">
            <a:spLocks noChangeArrowheads="1"/>
          </p:cNvSpPr>
          <p:nvPr/>
        </p:nvSpPr>
        <p:spPr bwMode="auto">
          <a:xfrm>
            <a:off x="1774032" y="381795"/>
            <a:ext cx="6572250" cy="584200"/>
          </a:xfrm>
          <a:prstGeom prst="rect">
            <a:avLst/>
          </a:prstGeom>
          <a:solidFill>
            <a:schemeClr val="accent1">
              <a:lumMod val="20000"/>
              <a:lumOff val="80000"/>
            </a:schemeClr>
          </a:solidFill>
          <a:ln w="38100">
            <a:solidFill>
              <a:srgbClr val="0070C0"/>
            </a:solidFill>
            <a:miter lim="800000"/>
            <a:headEnd/>
            <a:tailEnd/>
          </a:ln>
          <a:effectLst/>
        </p:spPr>
        <p:txBody>
          <a:bodyPr>
            <a:spAutoFit/>
          </a:bodyPr>
          <a:lstStyle/>
          <a:p>
            <a:pPr algn="ctr">
              <a:defRPr/>
            </a:pPr>
            <a:r>
              <a:rPr lang="ar-SA" sz="3200" b="1" dirty="0">
                <a:solidFill>
                  <a:schemeClr val="accent2">
                    <a:lumMod val="50000"/>
                  </a:schemeClr>
                </a:solidFill>
                <a:effectLst>
                  <a:outerShdw blurRad="38100" dist="38100" dir="2700000" algn="tl">
                    <a:srgbClr val="808080"/>
                  </a:outerShdw>
                </a:effectLst>
                <a:latin typeface="Arial" panose="020B0604020202020204" pitchFamily="34" charset="0"/>
                <a:cs typeface="Arial" panose="020B0604020202020204" pitchFamily="34" charset="0"/>
              </a:rPr>
              <a:t>تخطيط الحملات الإعلانية</a:t>
            </a:r>
            <a:endParaRPr lang="en-US" sz="3200" b="1" dirty="0">
              <a:solidFill>
                <a:schemeClr val="accent2">
                  <a:lumMod val="50000"/>
                </a:schemeClr>
              </a:solidFill>
              <a:effectLst>
                <a:outerShdw blurRad="38100" dist="38100" dir="2700000" algn="tl">
                  <a:srgbClr val="808080"/>
                </a:outerShdw>
              </a:effectLst>
              <a:latin typeface="Arial" panose="020B0604020202020204" pitchFamily="34" charset="0"/>
              <a:cs typeface="Arial" panose="020B0604020202020204" pitchFamily="34" charset="0"/>
            </a:endParaRPr>
          </a:p>
        </p:txBody>
      </p:sp>
      <p:sp>
        <p:nvSpPr>
          <p:cNvPr id="57353" name="AutoShape 8"/>
          <p:cNvSpPr>
            <a:spLocks noChangeArrowheads="1"/>
          </p:cNvSpPr>
          <p:nvPr/>
        </p:nvSpPr>
        <p:spPr bwMode="auto">
          <a:xfrm>
            <a:off x="192088" y="114301"/>
            <a:ext cx="7200901" cy="4772025"/>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57354" name="مستطيل 9"/>
          <p:cNvSpPr>
            <a:spLocks noChangeArrowheads="1"/>
          </p:cNvSpPr>
          <p:nvPr/>
        </p:nvSpPr>
        <p:spPr bwMode="auto">
          <a:xfrm>
            <a:off x="5176838" y="3232151"/>
            <a:ext cx="2214562" cy="373063"/>
          </a:xfrm>
          <a:prstGeom prst="rect">
            <a:avLst/>
          </a:prstGeom>
          <a:solidFill>
            <a:srgbClr val="67ED03"/>
          </a:solidFill>
          <a:ln w="9525" algn="ctr">
            <a:solidFill>
              <a:schemeClr val="tx1"/>
            </a:solidFill>
            <a:round/>
            <a:headEnd/>
            <a:tailEnd/>
          </a:ln>
        </p:spPr>
        <p:txBody>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57355" name="مربع نص 17"/>
          <p:cNvSpPr txBox="1">
            <a:spLocks noChangeArrowheads="1"/>
          </p:cNvSpPr>
          <p:nvPr/>
        </p:nvSpPr>
        <p:spPr bwMode="auto">
          <a:xfrm>
            <a:off x="5340351" y="3263900"/>
            <a:ext cx="19288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ar-SA" altLang="en-US" sz="1600" dirty="0">
                <a:latin typeface="Arial" panose="020B0604020202020204" pitchFamily="34" charset="0"/>
                <a:cs typeface="PT Bold Heading" panose="02010400000000000000" pitchFamily="2" charset="-78"/>
              </a:rPr>
              <a:t>تحديد مخصص الحملة</a:t>
            </a:r>
          </a:p>
        </p:txBody>
      </p:sp>
      <p:sp>
        <p:nvSpPr>
          <p:cNvPr id="38" name="مستطيل 9"/>
          <p:cNvSpPr>
            <a:spLocks noChangeArrowheads="1"/>
          </p:cNvSpPr>
          <p:nvPr/>
        </p:nvSpPr>
        <p:spPr bwMode="auto">
          <a:xfrm>
            <a:off x="6545263" y="3948113"/>
            <a:ext cx="2214562" cy="373062"/>
          </a:xfrm>
          <a:prstGeom prst="rect">
            <a:avLst/>
          </a:prstGeom>
          <a:solidFill>
            <a:schemeClr val="accent4">
              <a:lumMod val="40000"/>
              <a:lumOff val="60000"/>
            </a:schemeClr>
          </a:solidFill>
          <a:ln w="9525" algn="ctr">
            <a:solidFill>
              <a:schemeClr val="tx1"/>
            </a:solidFill>
            <a:round/>
            <a:headEnd/>
            <a:tailEnd/>
          </a:ln>
        </p:spPr>
        <p:txBody>
          <a:bodyPr/>
          <a:lstStyle/>
          <a:p>
            <a:pPr>
              <a:defRPr/>
            </a:pPr>
            <a:endParaRPr lang="ar-SA">
              <a:latin typeface="Arial" charset="0"/>
              <a:cs typeface="Arial" charset="0"/>
            </a:endParaRPr>
          </a:p>
        </p:txBody>
      </p:sp>
      <p:sp>
        <p:nvSpPr>
          <p:cNvPr id="39" name="مستطيل 9"/>
          <p:cNvSpPr>
            <a:spLocks noChangeArrowheads="1"/>
          </p:cNvSpPr>
          <p:nvPr/>
        </p:nvSpPr>
        <p:spPr bwMode="auto">
          <a:xfrm>
            <a:off x="3952876" y="3948113"/>
            <a:ext cx="2214563" cy="373062"/>
          </a:xfrm>
          <a:prstGeom prst="rect">
            <a:avLst/>
          </a:prstGeom>
          <a:solidFill>
            <a:schemeClr val="accent4">
              <a:lumMod val="40000"/>
              <a:lumOff val="60000"/>
            </a:schemeClr>
          </a:solidFill>
          <a:ln w="9525" algn="ctr">
            <a:solidFill>
              <a:schemeClr val="tx1"/>
            </a:solidFill>
            <a:round/>
            <a:headEnd/>
            <a:tailEnd/>
          </a:ln>
        </p:spPr>
        <p:txBody>
          <a:bodyPr/>
          <a:lstStyle/>
          <a:p>
            <a:pPr>
              <a:defRPr/>
            </a:pPr>
            <a:endParaRPr lang="ar-SA">
              <a:latin typeface="Arial" charset="0"/>
              <a:cs typeface="Arial" charset="0"/>
            </a:endParaRPr>
          </a:p>
        </p:txBody>
      </p:sp>
      <p:sp>
        <p:nvSpPr>
          <p:cNvPr id="40" name="مستطيل 9"/>
          <p:cNvSpPr>
            <a:spLocks noChangeArrowheads="1"/>
          </p:cNvSpPr>
          <p:nvPr/>
        </p:nvSpPr>
        <p:spPr bwMode="auto">
          <a:xfrm>
            <a:off x="5178426" y="5016501"/>
            <a:ext cx="2214563" cy="371475"/>
          </a:xfrm>
          <a:prstGeom prst="rect">
            <a:avLst/>
          </a:prstGeom>
          <a:solidFill>
            <a:schemeClr val="accent2">
              <a:lumMod val="60000"/>
              <a:lumOff val="40000"/>
            </a:schemeClr>
          </a:solidFill>
          <a:ln w="9525" algn="ctr">
            <a:solidFill>
              <a:schemeClr val="tx1"/>
            </a:solidFill>
            <a:round/>
            <a:headEnd/>
            <a:tailEnd/>
          </a:ln>
        </p:spPr>
        <p:txBody>
          <a:bodyPr/>
          <a:lstStyle/>
          <a:p>
            <a:pPr>
              <a:defRPr/>
            </a:pPr>
            <a:endParaRPr lang="ar-SA">
              <a:latin typeface="Arial" charset="0"/>
              <a:cs typeface="Arial" charset="0"/>
            </a:endParaRPr>
          </a:p>
        </p:txBody>
      </p:sp>
      <p:sp>
        <p:nvSpPr>
          <p:cNvPr id="57359" name="مستطيل 9"/>
          <p:cNvSpPr>
            <a:spLocks noChangeArrowheads="1"/>
          </p:cNvSpPr>
          <p:nvPr/>
        </p:nvSpPr>
        <p:spPr bwMode="auto">
          <a:xfrm>
            <a:off x="5186363" y="5951538"/>
            <a:ext cx="2214562" cy="373062"/>
          </a:xfrm>
          <a:prstGeom prst="rect">
            <a:avLst/>
          </a:prstGeom>
          <a:solidFill>
            <a:srgbClr val="FF00FF"/>
          </a:solidFill>
          <a:ln w="9525" algn="ctr">
            <a:solidFill>
              <a:schemeClr val="tx1"/>
            </a:solidFill>
            <a:round/>
            <a:headEnd/>
            <a:tailEnd/>
          </a:ln>
        </p:spPr>
        <p:txBody>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57360" name="مربع نص 17"/>
          <p:cNvSpPr txBox="1">
            <a:spLocks noChangeArrowheads="1"/>
          </p:cNvSpPr>
          <p:nvPr/>
        </p:nvSpPr>
        <p:spPr bwMode="auto">
          <a:xfrm>
            <a:off x="6688138" y="3970339"/>
            <a:ext cx="19288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ar-SA" altLang="en-US" sz="1600">
                <a:latin typeface="Arial" panose="020B0604020202020204" pitchFamily="34" charset="0"/>
                <a:cs typeface="PT Bold Heading" panose="02010400000000000000" pitchFamily="2" charset="-78"/>
              </a:rPr>
              <a:t>تحديد الرسالة الإعلانية</a:t>
            </a:r>
          </a:p>
        </p:txBody>
      </p:sp>
      <p:sp>
        <p:nvSpPr>
          <p:cNvPr id="57361" name="مربع نص 17"/>
          <p:cNvSpPr txBox="1">
            <a:spLocks noChangeArrowheads="1"/>
          </p:cNvSpPr>
          <p:nvPr/>
        </p:nvSpPr>
        <p:spPr bwMode="auto">
          <a:xfrm>
            <a:off x="3952876" y="3967164"/>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ar-SA" altLang="en-US" sz="1600">
                <a:latin typeface="Arial" panose="020B0604020202020204" pitchFamily="34" charset="0"/>
                <a:cs typeface="PT Bold Heading" panose="02010400000000000000" pitchFamily="2" charset="-78"/>
              </a:rPr>
              <a:t>وضع خطة وسائل النشر</a:t>
            </a:r>
          </a:p>
        </p:txBody>
      </p:sp>
      <p:sp>
        <p:nvSpPr>
          <p:cNvPr id="57362" name="مربع نص 17"/>
          <p:cNvSpPr txBox="1">
            <a:spLocks noChangeArrowheads="1"/>
          </p:cNvSpPr>
          <p:nvPr/>
        </p:nvSpPr>
        <p:spPr bwMode="auto">
          <a:xfrm>
            <a:off x="5319713" y="5049839"/>
            <a:ext cx="19288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ar-SA" altLang="en-US" sz="1600" dirty="0">
                <a:latin typeface="Arial" panose="020B0604020202020204" pitchFamily="34" charset="0"/>
                <a:cs typeface="PT Bold Heading" panose="02010400000000000000" pitchFamily="2" charset="-78"/>
              </a:rPr>
              <a:t>تنفيذ الحملة الإعلانية</a:t>
            </a:r>
          </a:p>
        </p:txBody>
      </p:sp>
      <p:sp>
        <p:nvSpPr>
          <p:cNvPr id="57363" name="مربع نص 17"/>
          <p:cNvSpPr txBox="1">
            <a:spLocks noChangeArrowheads="1"/>
          </p:cNvSpPr>
          <p:nvPr/>
        </p:nvSpPr>
        <p:spPr bwMode="auto">
          <a:xfrm>
            <a:off x="5186364" y="5986464"/>
            <a:ext cx="21875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ar-SA" altLang="en-US" sz="1600">
                <a:latin typeface="Arial" panose="020B0604020202020204" pitchFamily="34" charset="0"/>
                <a:cs typeface="PT Bold Heading" panose="02010400000000000000" pitchFamily="2" charset="-78"/>
              </a:rPr>
              <a:t>تقييم فعالية الحملة</a:t>
            </a:r>
          </a:p>
        </p:txBody>
      </p:sp>
      <p:cxnSp>
        <p:nvCxnSpPr>
          <p:cNvPr id="5" name="Straight Arrow Connector 4"/>
          <p:cNvCxnSpPr>
            <a:endCxn id="15385" idx="0"/>
          </p:cNvCxnSpPr>
          <p:nvPr/>
        </p:nvCxnSpPr>
        <p:spPr>
          <a:xfrm>
            <a:off x="6280151" y="2154238"/>
            <a:ext cx="4763" cy="35401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15385" idx="2"/>
            <a:endCxn id="57354" idx="0"/>
          </p:cNvCxnSpPr>
          <p:nvPr/>
        </p:nvCxnSpPr>
        <p:spPr>
          <a:xfrm>
            <a:off x="6284913" y="2879726"/>
            <a:ext cx="0" cy="35242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40" idx="2"/>
            <a:endCxn id="57359" idx="0"/>
          </p:cNvCxnSpPr>
          <p:nvPr/>
        </p:nvCxnSpPr>
        <p:spPr>
          <a:xfrm>
            <a:off x="6284914" y="5387976"/>
            <a:ext cx="9525" cy="56356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7354" idx="2"/>
            <a:endCxn id="38" idx="0"/>
          </p:cNvCxnSpPr>
          <p:nvPr/>
        </p:nvCxnSpPr>
        <p:spPr>
          <a:xfrm>
            <a:off x="6284914" y="3605213"/>
            <a:ext cx="1368425" cy="3429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7354" idx="2"/>
            <a:endCxn id="39" idx="0"/>
          </p:cNvCxnSpPr>
          <p:nvPr/>
        </p:nvCxnSpPr>
        <p:spPr>
          <a:xfrm flipH="1">
            <a:off x="5060951" y="3605213"/>
            <a:ext cx="1223963" cy="3429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38" idx="2"/>
          </p:cNvCxnSpPr>
          <p:nvPr/>
        </p:nvCxnSpPr>
        <p:spPr>
          <a:xfrm flipH="1">
            <a:off x="6383338" y="4321176"/>
            <a:ext cx="1270000" cy="69532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39" idx="2"/>
          </p:cNvCxnSpPr>
          <p:nvPr/>
        </p:nvCxnSpPr>
        <p:spPr>
          <a:xfrm>
            <a:off x="5060950" y="4321176"/>
            <a:ext cx="1106488" cy="69532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2" name="Text Box 8"/>
          <p:cNvSpPr txBox="1">
            <a:spLocks noChangeArrowheads="1"/>
          </p:cNvSpPr>
          <p:nvPr/>
        </p:nvSpPr>
        <p:spPr bwMode="auto">
          <a:xfrm>
            <a:off x="304800" y="1532067"/>
            <a:ext cx="3415393" cy="2246769"/>
          </a:xfrm>
          <a:prstGeom prst="rect">
            <a:avLst/>
          </a:prstGeom>
          <a:solidFill>
            <a:schemeClr val="accent1">
              <a:lumMod val="40000"/>
              <a:lumOff val="60000"/>
            </a:schemeClr>
          </a:solidFill>
          <a:ln w="38100">
            <a:solidFill>
              <a:srgbClr val="0070C0"/>
            </a:solidFill>
            <a:miter lim="800000"/>
            <a:headEnd/>
            <a:tailEnd/>
          </a:ln>
          <a:effectLst/>
        </p:spPr>
        <p:txBody>
          <a:bodyPr wrap="square">
            <a:spAutoFit/>
          </a:bodyPr>
          <a:lstStyle/>
          <a:p>
            <a:pPr algn="r">
              <a:defRPr/>
            </a:pPr>
            <a:r>
              <a:rPr lang="ar-SA" sz="2800" b="1" dirty="0">
                <a:solidFill>
                  <a:srgbClr val="002060"/>
                </a:solidFill>
                <a:effectLst>
                  <a:outerShdw blurRad="38100" dist="38100" dir="2700000" algn="tl">
                    <a:srgbClr val="808080"/>
                  </a:outerShdw>
                </a:effectLst>
                <a:latin typeface="Arial" panose="020B0604020202020204" pitchFamily="34" charset="0"/>
                <a:cs typeface="Arial" panose="020B0604020202020204" pitchFamily="34" charset="0"/>
              </a:rPr>
              <a:t>الحملة </a:t>
            </a:r>
            <a:r>
              <a:rPr lang="ar-SA" sz="2800" b="1" dirty="0" smtClean="0">
                <a:solidFill>
                  <a:srgbClr val="002060"/>
                </a:solidFill>
                <a:effectLst>
                  <a:outerShdw blurRad="38100" dist="38100" dir="2700000" algn="tl">
                    <a:srgbClr val="808080"/>
                  </a:outerShdw>
                </a:effectLst>
                <a:latin typeface="Arial" panose="020B0604020202020204" pitchFamily="34" charset="0"/>
                <a:cs typeface="Arial" panose="020B0604020202020204" pitchFamily="34" charset="0"/>
              </a:rPr>
              <a:t>الإعلانية</a:t>
            </a:r>
          </a:p>
          <a:p>
            <a:pPr algn="r">
              <a:defRPr/>
            </a:pPr>
            <a:r>
              <a:rPr lang="ar-SA" sz="2800" b="1" dirty="0" smtClean="0">
                <a:solidFill>
                  <a:srgbClr val="002060"/>
                </a:solidFill>
                <a:effectLst>
                  <a:outerShdw blurRad="38100" dist="38100" dir="2700000" algn="tl">
                    <a:srgbClr val="808080"/>
                  </a:outerShdw>
                </a:effectLst>
                <a:latin typeface="Arial" panose="020B0604020202020204" pitchFamily="34" charset="0"/>
                <a:cs typeface="Arial" panose="020B0604020202020204" pitchFamily="34" charset="0"/>
              </a:rPr>
              <a:t> </a:t>
            </a:r>
            <a:r>
              <a:rPr lang="ar-SA" sz="2800" b="1" dirty="0">
                <a:solidFill>
                  <a:schemeClr val="accent2">
                    <a:lumMod val="75000"/>
                  </a:schemeClr>
                </a:solidFill>
                <a:effectLst>
                  <a:outerShdw blurRad="38100" dist="38100" dir="2700000" algn="tl">
                    <a:srgbClr val="808080"/>
                  </a:outerShdw>
                </a:effectLst>
                <a:latin typeface="Arial" panose="020B0604020202020204" pitchFamily="34" charset="0"/>
                <a:cs typeface="Arial" panose="020B0604020202020204" pitchFamily="34" charset="0"/>
              </a:rPr>
              <a:t>هي مجموعة من الإعلانات ذات رسائل موحدة توجه إلى جمهور معين لتحقيق أهداف تسويقية </a:t>
            </a:r>
            <a:r>
              <a:rPr lang="ar-SA" sz="2800" b="1" dirty="0" err="1">
                <a:solidFill>
                  <a:schemeClr val="accent2">
                    <a:lumMod val="75000"/>
                  </a:schemeClr>
                </a:solidFill>
                <a:effectLst>
                  <a:outerShdw blurRad="38100" dist="38100" dir="2700000" algn="tl">
                    <a:srgbClr val="808080"/>
                  </a:outerShdw>
                </a:effectLst>
                <a:latin typeface="Arial" panose="020B0604020202020204" pitchFamily="34" charset="0"/>
                <a:cs typeface="Arial" panose="020B0604020202020204" pitchFamily="34" charset="0"/>
              </a:rPr>
              <a:t>وبيعية</a:t>
            </a:r>
            <a:r>
              <a:rPr lang="ar-SA" sz="2800" b="1" dirty="0">
                <a:solidFill>
                  <a:schemeClr val="accent2">
                    <a:lumMod val="75000"/>
                  </a:schemeClr>
                </a:solidFill>
                <a:effectLst>
                  <a:outerShdw blurRad="38100" dist="38100" dir="2700000" algn="tl">
                    <a:srgbClr val="808080"/>
                  </a:outerShdw>
                </a:effectLst>
                <a:latin typeface="Arial" panose="020B0604020202020204" pitchFamily="34" charset="0"/>
                <a:cs typeface="Arial" panose="020B0604020202020204" pitchFamily="34" charset="0"/>
              </a:rPr>
              <a:t> </a:t>
            </a:r>
            <a:r>
              <a:rPr lang="ar-SA" sz="2800" b="1" dirty="0" smtClean="0">
                <a:solidFill>
                  <a:schemeClr val="accent2">
                    <a:lumMod val="75000"/>
                  </a:schemeClr>
                </a:solidFill>
                <a:effectLst>
                  <a:outerShdw blurRad="38100" dist="38100" dir="2700000" algn="tl">
                    <a:srgbClr val="808080"/>
                  </a:outerShdw>
                </a:effectLst>
                <a:latin typeface="Arial" panose="020B0604020202020204" pitchFamily="34" charset="0"/>
                <a:cs typeface="Arial" panose="020B0604020202020204" pitchFamily="34" charset="0"/>
              </a:rPr>
              <a:t>محددة</a:t>
            </a:r>
            <a:endParaRPr lang="en-US" sz="2800" b="1" dirty="0">
              <a:solidFill>
                <a:schemeClr val="accent2">
                  <a:lumMod val="75000"/>
                </a:schemeClr>
              </a:solidFill>
              <a:effectLst>
                <a:outerShdw blurRad="38100" dist="38100" dir="2700000" algn="tl">
                  <a:srgbClr val="80808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392431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977774"/>
            <a:ext cx="7766936" cy="1063192"/>
          </a:xfrm>
        </p:spPr>
        <p:txBody>
          <a:bodyPr/>
          <a:lstStyle/>
          <a:p>
            <a:pPr algn="ctr"/>
            <a:r>
              <a:rPr lang="ar-SA" b="1" dirty="0" smtClean="0">
                <a:solidFill>
                  <a:srgbClr val="002060"/>
                </a:solidFill>
                <a:latin typeface="Arial" panose="020B0604020202020204" pitchFamily="34" charset="0"/>
                <a:cs typeface="Arial" panose="020B0604020202020204" pitchFamily="34" charset="0"/>
              </a:rPr>
              <a:t>الترويج</a:t>
            </a:r>
            <a:endParaRPr lang="ar-SA" b="1" dirty="0">
              <a:solidFill>
                <a:srgbClr val="00206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07067" y="2897109"/>
            <a:ext cx="7766936" cy="2250623"/>
          </a:xfrm>
        </p:spPr>
        <p:txBody>
          <a:bodyPr>
            <a:normAutofit/>
          </a:bodyPr>
          <a:lstStyle/>
          <a:p>
            <a:pPr algn="ctr"/>
            <a:r>
              <a:rPr lang="ar-SA" sz="3600" dirty="0" smtClean="0">
                <a:solidFill>
                  <a:srgbClr val="002060"/>
                </a:solidFill>
                <a:latin typeface="Arial" panose="020B0604020202020204" pitchFamily="34" charset="0"/>
                <a:cs typeface="Arial" panose="020B0604020202020204" pitchFamily="34" charset="0"/>
              </a:rPr>
              <a:t>مجموعة الاتصالات التي يجريها المنتج بالمشترين المرتقبين بغرض تعريفهم وإقناعهم بالسلع والخدمات المنتجة ودفعهم للشراء. </a:t>
            </a:r>
            <a:endParaRPr lang="ar-SA" sz="36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05316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8"/>
          <p:cNvSpPr>
            <a:spLocks noChangeArrowheads="1"/>
          </p:cNvSpPr>
          <p:nvPr/>
        </p:nvSpPr>
        <p:spPr bwMode="auto">
          <a:xfrm>
            <a:off x="4367213" y="1627188"/>
            <a:ext cx="7200900" cy="4768850"/>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58371" name="AutoShape 8"/>
          <p:cNvSpPr>
            <a:spLocks noChangeArrowheads="1"/>
          </p:cNvSpPr>
          <p:nvPr/>
        </p:nvSpPr>
        <p:spPr bwMode="auto">
          <a:xfrm>
            <a:off x="4367213" y="2706689"/>
            <a:ext cx="7200900" cy="4770437"/>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58372" name="AutoShape 8"/>
          <p:cNvSpPr>
            <a:spLocks noChangeArrowheads="1"/>
          </p:cNvSpPr>
          <p:nvPr/>
        </p:nvSpPr>
        <p:spPr bwMode="auto">
          <a:xfrm>
            <a:off x="4367213" y="546100"/>
            <a:ext cx="7200900"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58373" name="AutoShape 8"/>
          <p:cNvSpPr>
            <a:spLocks noChangeArrowheads="1"/>
          </p:cNvSpPr>
          <p:nvPr/>
        </p:nvSpPr>
        <p:spPr bwMode="auto">
          <a:xfrm>
            <a:off x="4367213" y="-515938"/>
            <a:ext cx="7200900"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58374" name="AutoShape 8"/>
          <p:cNvSpPr>
            <a:spLocks noChangeArrowheads="1"/>
          </p:cNvSpPr>
          <p:nvPr/>
        </p:nvSpPr>
        <p:spPr bwMode="auto">
          <a:xfrm>
            <a:off x="4367213" y="-569913"/>
            <a:ext cx="7200900"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58375" name="AutoShape 8"/>
          <p:cNvSpPr>
            <a:spLocks noChangeArrowheads="1"/>
          </p:cNvSpPr>
          <p:nvPr/>
        </p:nvSpPr>
        <p:spPr bwMode="auto">
          <a:xfrm>
            <a:off x="4367213" y="-1308100"/>
            <a:ext cx="7200900"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37" name="Text Box 8"/>
          <p:cNvSpPr txBox="1">
            <a:spLocks noChangeArrowheads="1"/>
          </p:cNvSpPr>
          <p:nvPr/>
        </p:nvSpPr>
        <p:spPr bwMode="auto">
          <a:xfrm>
            <a:off x="1395413" y="409794"/>
            <a:ext cx="6572250" cy="584775"/>
          </a:xfrm>
          <a:prstGeom prst="rect">
            <a:avLst/>
          </a:prstGeom>
          <a:solidFill>
            <a:schemeClr val="accent1">
              <a:lumMod val="20000"/>
              <a:lumOff val="80000"/>
            </a:schemeClr>
          </a:solidFill>
          <a:ln w="38100">
            <a:solidFill>
              <a:srgbClr val="0070C0"/>
            </a:solidFill>
            <a:miter lim="800000"/>
            <a:headEnd/>
            <a:tailEnd/>
          </a:ln>
          <a:effectLst/>
        </p:spPr>
        <p:txBody>
          <a:bodyPr>
            <a:spAutoFit/>
          </a:bodyPr>
          <a:lstStyle>
            <a:defPPr>
              <a:defRPr lang="ar-SA"/>
            </a:defPPr>
            <a:lvl1pPr algn="ctr">
              <a:defRPr sz="3200" b="1">
                <a:solidFill>
                  <a:schemeClr val="accent2">
                    <a:lumMod val="50000"/>
                  </a:schemeClr>
                </a:solidFill>
                <a:effectLst>
                  <a:outerShdw blurRad="38100" dist="38100" dir="2700000" algn="tl">
                    <a:srgbClr val="808080"/>
                  </a:outerShdw>
                </a:effectLst>
                <a:latin typeface="Arial" panose="020B0604020202020204" pitchFamily="34" charset="0"/>
                <a:cs typeface="Arial" panose="020B0604020202020204" pitchFamily="34" charset="0"/>
              </a:defRPr>
            </a:lvl1pPr>
          </a:lstStyle>
          <a:p>
            <a:r>
              <a:rPr lang="ar-SA" dirty="0"/>
              <a:t>تخطيط الحملات الإعلانية</a:t>
            </a:r>
            <a:endParaRPr lang="en-US" dirty="0"/>
          </a:p>
        </p:txBody>
      </p:sp>
      <p:sp>
        <p:nvSpPr>
          <p:cNvPr id="58377" name="AutoShape 8"/>
          <p:cNvSpPr>
            <a:spLocks noChangeArrowheads="1"/>
          </p:cNvSpPr>
          <p:nvPr/>
        </p:nvSpPr>
        <p:spPr bwMode="auto">
          <a:xfrm>
            <a:off x="192088" y="114301"/>
            <a:ext cx="7200901" cy="4772025"/>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34" name="مستطيل 3"/>
          <p:cNvSpPr/>
          <p:nvPr/>
        </p:nvSpPr>
        <p:spPr>
          <a:xfrm>
            <a:off x="370114" y="1309291"/>
            <a:ext cx="9372599" cy="5056769"/>
          </a:xfrm>
          <a:prstGeom prst="rect">
            <a:avLst/>
          </a:prstGeom>
          <a:ln w="38100">
            <a:solidFill>
              <a:schemeClr val="accent2">
                <a:lumMod val="50000"/>
              </a:schemeClr>
            </a:solidFill>
          </a:ln>
        </p:spPr>
        <p:txBody>
          <a:bodyPr wrap="square">
            <a:spAutoFit/>
          </a:bodyPr>
          <a:lstStyle/>
          <a:p>
            <a:pPr marL="365125" indent="-255588" algn="r" eaLnBrk="0" hangingPunct="0">
              <a:lnSpc>
                <a:spcPts val="100"/>
              </a:lnSpc>
              <a:spcBef>
                <a:spcPts val="400"/>
              </a:spcBef>
              <a:buClr>
                <a:schemeClr val="hlink"/>
              </a:buClr>
              <a:buSzPct val="75000"/>
              <a:defRPr/>
            </a:pPr>
            <a:r>
              <a:rPr lang="ar-SA" sz="2400" b="1" dirty="0">
                <a:solidFill>
                  <a:srgbClr val="0070C0"/>
                </a:solidFill>
                <a:effectLst>
                  <a:outerShdw blurRad="38100" dist="38100" dir="2700000" algn="tl">
                    <a:srgbClr val="000000"/>
                  </a:outerShdw>
                </a:effectLst>
                <a:latin typeface="Arial" panose="020B0604020202020204" pitchFamily="34" charset="0"/>
                <a:cs typeface="Arial" panose="020B0604020202020204" pitchFamily="34" charset="0"/>
              </a:rPr>
              <a:t> </a:t>
            </a:r>
          </a:p>
          <a:p>
            <a:pPr marL="365125" indent="-255588" algn="r" eaLnBrk="0" hangingPunct="0">
              <a:lnSpc>
                <a:spcPts val="100"/>
              </a:lnSpc>
              <a:spcBef>
                <a:spcPts val="400"/>
              </a:spcBef>
              <a:buClr>
                <a:schemeClr val="hlink"/>
              </a:buClr>
              <a:buSzPct val="75000"/>
              <a:defRPr/>
            </a:pPr>
            <a:endParaRPr lang="ar-SA" sz="2400" b="1" dirty="0">
              <a:solidFill>
                <a:srgbClr val="0070C0"/>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109537" algn="r" eaLnBrk="0" hangingPunct="0">
              <a:lnSpc>
                <a:spcPct val="120000"/>
              </a:lnSpc>
              <a:spcBef>
                <a:spcPts val="400"/>
              </a:spcBef>
              <a:buClr>
                <a:schemeClr val="hlink"/>
              </a:buClr>
              <a:buSzPct val="75000"/>
              <a:defRPr/>
            </a:pPr>
            <a:r>
              <a:rPr lang="ar-SA" sz="2400" b="1" dirty="0">
                <a:solidFill>
                  <a:schemeClr val="accent2">
                    <a:lumMod val="50000"/>
                  </a:schemeClr>
                </a:solidFill>
                <a:effectLst>
                  <a:outerShdw blurRad="38100" dist="38100" dir="2700000" algn="tl">
                    <a:srgbClr val="000000"/>
                  </a:outerShdw>
                </a:effectLst>
                <a:latin typeface="Arial" panose="020B0604020202020204" pitchFamily="34" charset="0"/>
                <a:cs typeface="Arial" panose="020B0604020202020204" pitchFamily="34" charset="0"/>
              </a:rPr>
              <a:t>1- تحديد الجهور المستهدف: </a:t>
            </a:r>
            <a:r>
              <a:rPr lang="ar-SA" sz="2400" b="1" dirty="0">
                <a:solidFill>
                  <a:schemeClr val="accent2">
                    <a:lumMod val="75000"/>
                  </a:schemeClr>
                </a:solidFill>
                <a:effectLst>
                  <a:outerShdw blurRad="38100" dist="38100" dir="2700000" algn="tl">
                    <a:srgbClr val="000000"/>
                  </a:outerShdw>
                </a:effectLst>
                <a:latin typeface="Arial" panose="020B0604020202020204" pitchFamily="34" charset="0"/>
                <a:cs typeface="Arial" panose="020B0604020202020204" pitchFamily="34" charset="0"/>
              </a:rPr>
              <a:t>أي الجمهور الذي يستهدفه الإعلان، ويتم ذلك من خلال تجزئة السوق لتحديد </a:t>
            </a:r>
            <a:r>
              <a:rPr lang="ar-SA" sz="2400" b="1" dirty="0" smtClean="0">
                <a:solidFill>
                  <a:schemeClr val="accent2">
                    <a:lumMod val="75000"/>
                  </a:schemeClr>
                </a:solidFill>
                <a:effectLst>
                  <a:outerShdw blurRad="38100" dist="38100" dir="2700000" algn="tl">
                    <a:srgbClr val="000000"/>
                  </a:outerShdw>
                </a:effectLst>
                <a:latin typeface="Arial" panose="020B0604020202020204" pitchFamily="34" charset="0"/>
                <a:cs typeface="Arial" panose="020B0604020202020204" pitchFamily="34" charset="0"/>
              </a:rPr>
              <a:t>السوق </a:t>
            </a:r>
            <a:r>
              <a:rPr lang="ar-SA" sz="2400" b="1" dirty="0">
                <a:solidFill>
                  <a:schemeClr val="accent2">
                    <a:lumMod val="75000"/>
                  </a:schemeClr>
                </a:solidFill>
                <a:effectLst>
                  <a:outerShdw blurRad="38100" dist="38100" dir="2700000" algn="tl">
                    <a:srgbClr val="000000"/>
                  </a:outerShdw>
                </a:effectLst>
                <a:latin typeface="Arial" panose="020B0604020202020204" pitchFamily="34" charset="0"/>
                <a:cs typeface="Arial" panose="020B0604020202020204" pitchFamily="34" charset="0"/>
              </a:rPr>
              <a:t>المستهدف والتعرف على خصائصه والعوامل المؤثرة على قراراته الشرائية بهدف تحديد المزيج الإعلاني المناسب واختيار وسائل النشر المناسبة وتصميم الرسالة المناسبة المؤثرة على هذا الجمهور المستهدف.</a:t>
            </a:r>
          </a:p>
          <a:p>
            <a:pPr marL="109537" algn="r" eaLnBrk="0" hangingPunct="0">
              <a:spcBef>
                <a:spcPts val="400"/>
              </a:spcBef>
              <a:buClr>
                <a:schemeClr val="hlink"/>
              </a:buClr>
              <a:buSzPct val="75000"/>
              <a:defRPr/>
            </a:pPr>
            <a:endParaRPr lang="ar-SA" sz="2400" b="1" dirty="0">
              <a:solidFill>
                <a:schemeClr val="accent2">
                  <a:lumMod val="75000"/>
                </a:schemeClr>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109537" algn="r" eaLnBrk="0" hangingPunct="0">
              <a:lnSpc>
                <a:spcPct val="120000"/>
              </a:lnSpc>
              <a:spcBef>
                <a:spcPts val="400"/>
              </a:spcBef>
              <a:buClr>
                <a:schemeClr val="hlink"/>
              </a:buClr>
              <a:buSzPct val="75000"/>
              <a:defRPr/>
            </a:pPr>
            <a:r>
              <a:rPr lang="ar-SA" sz="2400" b="1" dirty="0">
                <a:solidFill>
                  <a:schemeClr val="accent2">
                    <a:lumMod val="50000"/>
                  </a:schemeClr>
                </a:solidFill>
                <a:effectLst>
                  <a:outerShdw blurRad="38100" dist="38100" dir="2700000" algn="tl">
                    <a:srgbClr val="000000"/>
                  </a:outerShdw>
                </a:effectLst>
                <a:latin typeface="Arial" panose="020B0604020202020204" pitchFamily="34" charset="0"/>
                <a:cs typeface="Arial" panose="020B0604020202020204" pitchFamily="34" charset="0"/>
              </a:rPr>
              <a:t>2- تحديد الأهداف الإعلانية: </a:t>
            </a:r>
            <a:r>
              <a:rPr lang="ar-SA" sz="2400" b="1" dirty="0">
                <a:solidFill>
                  <a:schemeClr val="accent2">
                    <a:lumMod val="75000"/>
                  </a:schemeClr>
                </a:solidFill>
                <a:effectLst>
                  <a:outerShdw blurRad="38100" dist="38100" dir="2700000" algn="tl">
                    <a:srgbClr val="000000"/>
                  </a:outerShdw>
                </a:effectLst>
                <a:latin typeface="Arial" panose="020B0604020202020204" pitchFamily="34" charset="0"/>
                <a:cs typeface="Arial" panose="020B0604020202020204" pitchFamily="34" charset="0"/>
              </a:rPr>
              <a:t>الأهداف التي تعد من أجلها الحملة الإعلانية. ويجب أن يكون تكون هذه الأهداف واضحة وسهل قياسها ، حتى يمكن تقييم فعالية الحملة في تحقيق أهدافها بعد تنفيذها. مثل:</a:t>
            </a:r>
          </a:p>
          <a:p>
            <a:pPr marL="852487" lvl="1" indent="-285750" algn="r" rtl="1" eaLnBrk="0" hangingPunct="0">
              <a:spcBef>
                <a:spcPts val="400"/>
              </a:spcBef>
              <a:buClr>
                <a:schemeClr val="hlink"/>
              </a:buClr>
              <a:buSzPct val="75000"/>
              <a:buFontTx/>
              <a:buChar char="-"/>
              <a:defRPr/>
            </a:pPr>
            <a:r>
              <a:rPr lang="ar-SA" sz="2400" b="1" dirty="0">
                <a:solidFill>
                  <a:srgbClr val="00B050"/>
                </a:solidFill>
                <a:effectLst>
                  <a:outerShdw blurRad="38100" dist="38100" dir="2700000" algn="tl">
                    <a:srgbClr val="000000"/>
                  </a:outerShdw>
                </a:effectLst>
                <a:latin typeface="Arial" panose="020B0604020202020204" pitchFamily="34" charset="0"/>
                <a:cs typeface="Arial" panose="020B0604020202020204" pitchFamily="34" charset="0"/>
              </a:rPr>
              <a:t>زيادة المبيعات الشهرية من 50 ألف جنيه إلى 75 ألف جنيه خلال السنة</a:t>
            </a:r>
          </a:p>
          <a:p>
            <a:pPr marL="852487" lvl="1" indent="-285750" algn="r" rtl="1" eaLnBrk="0" hangingPunct="0">
              <a:spcBef>
                <a:spcPts val="400"/>
              </a:spcBef>
              <a:buClr>
                <a:schemeClr val="hlink"/>
              </a:buClr>
              <a:buSzPct val="75000"/>
              <a:buFontTx/>
              <a:buChar char="-"/>
              <a:defRPr/>
            </a:pPr>
            <a:r>
              <a:rPr lang="ar-SA" sz="2400" b="1" dirty="0">
                <a:solidFill>
                  <a:srgbClr val="00B050"/>
                </a:solidFill>
                <a:effectLst>
                  <a:outerShdw blurRad="38100" dist="38100" dir="2700000" algn="tl">
                    <a:srgbClr val="000000"/>
                  </a:outerShdw>
                </a:effectLst>
                <a:latin typeface="Arial" panose="020B0604020202020204" pitchFamily="34" charset="0"/>
                <a:cs typeface="Arial" panose="020B0604020202020204" pitchFamily="34" charset="0"/>
              </a:rPr>
              <a:t>زيادة الحصة السوقية من 2% إلى 5% خلال 3 سنوات</a:t>
            </a:r>
          </a:p>
          <a:p>
            <a:pPr marL="852487" lvl="1" indent="-285750" algn="r" rtl="1" eaLnBrk="0" hangingPunct="0">
              <a:spcBef>
                <a:spcPts val="400"/>
              </a:spcBef>
              <a:buClr>
                <a:schemeClr val="hlink"/>
              </a:buClr>
              <a:buSzPct val="75000"/>
              <a:buFontTx/>
              <a:buChar char="-"/>
              <a:defRPr/>
            </a:pPr>
            <a:r>
              <a:rPr lang="ar-SA" sz="2400" b="1" dirty="0">
                <a:solidFill>
                  <a:srgbClr val="00B050"/>
                </a:solidFill>
                <a:effectLst>
                  <a:outerShdw blurRad="38100" dist="38100" dir="2700000" algn="tl">
                    <a:srgbClr val="000000"/>
                  </a:outerShdw>
                </a:effectLst>
                <a:latin typeface="Arial" panose="020B0604020202020204" pitchFamily="34" charset="0"/>
                <a:cs typeface="Arial" panose="020B0604020202020204" pitchFamily="34" charset="0"/>
              </a:rPr>
              <a:t>زيادة معرفة الجمهور بخصائصه واستخدامات السلعة (أكبر صعوبة في القياس)</a:t>
            </a:r>
          </a:p>
        </p:txBody>
      </p:sp>
    </p:spTree>
    <p:extLst>
      <p:ext uri="{BB962C8B-B14F-4D97-AF65-F5344CB8AC3E}">
        <p14:creationId xmlns:p14="http://schemas.microsoft.com/office/powerpoint/2010/main" val="260908137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8"/>
          <p:cNvSpPr>
            <a:spLocks noChangeArrowheads="1"/>
          </p:cNvSpPr>
          <p:nvPr/>
        </p:nvSpPr>
        <p:spPr bwMode="auto">
          <a:xfrm>
            <a:off x="4367213" y="1627188"/>
            <a:ext cx="7200900" cy="4768850"/>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59395" name="AutoShape 8"/>
          <p:cNvSpPr>
            <a:spLocks noChangeArrowheads="1"/>
          </p:cNvSpPr>
          <p:nvPr/>
        </p:nvSpPr>
        <p:spPr bwMode="auto">
          <a:xfrm>
            <a:off x="4367213" y="2706689"/>
            <a:ext cx="7200900" cy="4770437"/>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59396" name="AutoShape 8"/>
          <p:cNvSpPr>
            <a:spLocks noChangeArrowheads="1"/>
          </p:cNvSpPr>
          <p:nvPr/>
        </p:nvSpPr>
        <p:spPr bwMode="auto">
          <a:xfrm>
            <a:off x="4367213" y="546100"/>
            <a:ext cx="7200900"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59397" name="AutoShape 8"/>
          <p:cNvSpPr>
            <a:spLocks noChangeArrowheads="1"/>
          </p:cNvSpPr>
          <p:nvPr/>
        </p:nvSpPr>
        <p:spPr bwMode="auto">
          <a:xfrm>
            <a:off x="4367213" y="-515938"/>
            <a:ext cx="7200900"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59398" name="AutoShape 8"/>
          <p:cNvSpPr>
            <a:spLocks noChangeArrowheads="1"/>
          </p:cNvSpPr>
          <p:nvPr/>
        </p:nvSpPr>
        <p:spPr bwMode="auto">
          <a:xfrm>
            <a:off x="4367213" y="-569913"/>
            <a:ext cx="7200900"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59399" name="AutoShape 8"/>
          <p:cNvSpPr>
            <a:spLocks noChangeArrowheads="1"/>
          </p:cNvSpPr>
          <p:nvPr/>
        </p:nvSpPr>
        <p:spPr bwMode="auto">
          <a:xfrm>
            <a:off x="4367213" y="-1308100"/>
            <a:ext cx="7200900"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37" name="Text Box 8"/>
          <p:cNvSpPr txBox="1">
            <a:spLocks noChangeArrowheads="1"/>
          </p:cNvSpPr>
          <p:nvPr/>
        </p:nvSpPr>
        <p:spPr bwMode="auto">
          <a:xfrm>
            <a:off x="1395413" y="331212"/>
            <a:ext cx="6572250" cy="646331"/>
          </a:xfrm>
          <a:prstGeom prst="rect">
            <a:avLst/>
          </a:prstGeom>
          <a:solidFill>
            <a:schemeClr val="accent1">
              <a:lumMod val="20000"/>
              <a:lumOff val="80000"/>
            </a:schemeClr>
          </a:solidFill>
          <a:ln w="38100">
            <a:solidFill>
              <a:srgbClr val="0070C0"/>
            </a:solidFill>
            <a:miter lim="800000"/>
            <a:headEnd/>
            <a:tailEnd/>
          </a:ln>
          <a:effectLst/>
        </p:spPr>
        <p:txBody>
          <a:bodyPr>
            <a:spAutoFit/>
          </a:bodyPr>
          <a:lstStyle>
            <a:defPPr>
              <a:defRPr lang="ar-SA"/>
            </a:defPPr>
            <a:lvl1pPr algn="ctr">
              <a:defRPr sz="3200" b="1">
                <a:solidFill>
                  <a:schemeClr val="accent2">
                    <a:lumMod val="50000"/>
                  </a:schemeClr>
                </a:solidFill>
                <a:effectLst>
                  <a:outerShdw blurRad="38100" dist="38100" dir="2700000" algn="tl">
                    <a:srgbClr val="808080"/>
                  </a:outerShdw>
                </a:effectLst>
                <a:latin typeface="Arial" panose="020B0604020202020204" pitchFamily="34" charset="0"/>
                <a:cs typeface="Arial" panose="020B0604020202020204" pitchFamily="34" charset="0"/>
              </a:defRPr>
            </a:lvl1pPr>
          </a:lstStyle>
          <a:p>
            <a:r>
              <a:rPr lang="ar-SA" sz="3600" dirty="0"/>
              <a:t>تخطيط الحملات الإعلانية</a:t>
            </a:r>
            <a:endParaRPr lang="en-US" sz="3600" dirty="0"/>
          </a:p>
        </p:txBody>
      </p:sp>
      <p:sp>
        <p:nvSpPr>
          <p:cNvPr id="59401" name="AutoShape 8"/>
          <p:cNvSpPr>
            <a:spLocks noChangeArrowheads="1"/>
          </p:cNvSpPr>
          <p:nvPr/>
        </p:nvSpPr>
        <p:spPr bwMode="auto">
          <a:xfrm>
            <a:off x="192088" y="114301"/>
            <a:ext cx="7200901" cy="4772025"/>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34" name="مستطيل 3"/>
          <p:cNvSpPr/>
          <p:nvPr/>
        </p:nvSpPr>
        <p:spPr>
          <a:xfrm>
            <a:off x="304801" y="1077119"/>
            <a:ext cx="9263742" cy="1261884"/>
          </a:xfrm>
          <a:prstGeom prst="rect">
            <a:avLst/>
          </a:prstGeom>
          <a:solidFill>
            <a:schemeClr val="accent1">
              <a:lumMod val="40000"/>
              <a:lumOff val="60000"/>
            </a:schemeClr>
          </a:solidFill>
          <a:ln w="38100">
            <a:solidFill>
              <a:srgbClr val="0070C0"/>
            </a:solidFill>
            <a:miter lim="800000"/>
            <a:headEnd/>
            <a:tailEnd/>
          </a:ln>
          <a:effectLst/>
        </p:spPr>
        <p:txBody>
          <a:bodyPr wrap="square">
            <a:spAutoFit/>
          </a:bodyPr>
          <a:lstStyle/>
          <a:p>
            <a:pPr algn="r"/>
            <a:r>
              <a:rPr lang="ar-SA" sz="2800" b="1" dirty="0">
                <a:solidFill>
                  <a:srgbClr val="002060"/>
                </a:solidFill>
                <a:effectLst>
                  <a:outerShdw blurRad="38100" dist="38100" dir="2700000" algn="tl">
                    <a:srgbClr val="808080"/>
                  </a:outerShdw>
                </a:effectLst>
                <a:latin typeface="Arial" panose="020B0604020202020204" pitchFamily="34" charset="0"/>
                <a:cs typeface="Arial" panose="020B0604020202020204" pitchFamily="34" charset="0"/>
              </a:rPr>
              <a:t> </a:t>
            </a:r>
            <a:r>
              <a:rPr lang="ar-SA" sz="2800" b="1" dirty="0" smtClean="0">
                <a:solidFill>
                  <a:srgbClr val="002060"/>
                </a:solidFill>
                <a:effectLst>
                  <a:outerShdw blurRad="38100" dist="38100" dir="2700000" algn="tl">
                    <a:srgbClr val="808080"/>
                  </a:outerShdw>
                </a:effectLst>
                <a:latin typeface="Arial" panose="020B0604020202020204" pitchFamily="34" charset="0"/>
                <a:cs typeface="Arial" panose="020B0604020202020204" pitchFamily="34" charset="0"/>
              </a:rPr>
              <a:t>3- </a:t>
            </a:r>
            <a:r>
              <a:rPr lang="ar-SA" sz="2800" b="1" dirty="0">
                <a:solidFill>
                  <a:srgbClr val="002060"/>
                </a:solidFill>
                <a:effectLst>
                  <a:outerShdw blurRad="38100" dist="38100" dir="2700000" algn="tl">
                    <a:srgbClr val="808080"/>
                  </a:outerShdw>
                </a:effectLst>
                <a:latin typeface="Arial" panose="020B0604020202020204" pitchFamily="34" charset="0"/>
                <a:cs typeface="Arial" panose="020B0604020202020204" pitchFamily="34" charset="0"/>
              </a:rPr>
              <a:t>تحديد مخصص الحملة الإعلانية: </a:t>
            </a:r>
            <a:endParaRPr lang="ar-SA" sz="2800" b="1" dirty="0" smtClean="0">
              <a:solidFill>
                <a:srgbClr val="002060"/>
              </a:solidFill>
              <a:effectLst>
                <a:outerShdw blurRad="38100" dist="38100" dir="2700000" algn="tl">
                  <a:srgbClr val="808080"/>
                </a:outerShdw>
              </a:effectLst>
              <a:latin typeface="Arial" panose="020B0604020202020204" pitchFamily="34" charset="0"/>
              <a:cs typeface="Arial" panose="020B0604020202020204" pitchFamily="34" charset="0"/>
            </a:endParaRPr>
          </a:p>
          <a:p>
            <a:pPr algn="r"/>
            <a:r>
              <a:rPr lang="ar-SA" sz="2400" b="1" dirty="0" smtClean="0">
                <a:solidFill>
                  <a:srgbClr val="002060"/>
                </a:solidFill>
                <a:effectLst>
                  <a:outerShdw blurRad="38100" dist="38100" dir="2700000" algn="tl">
                    <a:srgbClr val="808080"/>
                  </a:outerShdw>
                </a:effectLst>
                <a:latin typeface="Arial" panose="020B0604020202020204" pitchFamily="34" charset="0"/>
                <a:cs typeface="Arial" panose="020B0604020202020204" pitchFamily="34" charset="0"/>
              </a:rPr>
              <a:t>تحديد </a:t>
            </a:r>
            <a:r>
              <a:rPr lang="ar-SA" sz="2400" b="1" dirty="0">
                <a:solidFill>
                  <a:srgbClr val="002060"/>
                </a:solidFill>
                <a:effectLst>
                  <a:outerShdw blurRad="38100" dist="38100" dir="2700000" algn="tl">
                    <a:srgbClr val="808080"/>
                  </a:outerShdw>
                </a:effectLst>
                <a:latin typeface="Arial" panose="020B0604020202020204" pitchFamily="34" charset="0"/>
                <a:cs typeface="Arial" panose="020B0604020202020204" pitchFamily="34" charset="0"/>
              </a:rPr>
              <a:t>مقدار الأموال التي تخصص للإنفاق على الحملة الإعلانية خلال فترة زمنية محددة. وتوجد عدة طرق لتحديد مخصص الحملة </a:t>
            </a:r>
            <a:r>
              <a:rPr lang="ar-SA" sz="2400" b="1" dirty="0" smtClean="0">
                <a:solidFill>
                  <a:srgbClr val="002060"/>
                </a:solidFill>
                <a:effectLst>
                  <a:outerShdw blurRad="38100" dist="38100" dir="2700000" algn="tl">
                    <a:srgbClr val="808080"/>
                  </a:outerShdw>
                </a:effectLst>
                <a:latin typeface="Arial" panose="020B0604020202020204" pitchFamily="34" charset="0"/>
                <a:cs typeface="Arial" panose="020B0604020202020204" pitchFamily="34" charset="0"/>
              </a:rPr>
              <a:t>الإعلانية</a:t>
            </a:r>
            <a:endParaRPr lang="ar-SA" sz="2400" b="1" dirty="0">
              <a:solidFill>
                <a:srgbClr val="002060"/>
              </a:solidFill>
              <a:effectLst>
                <a:outerShdw blurRad="38100" dist="38100" dir="2700000" algn="tl">
                  <a:srgbClr val="808080"/>
                </a:outerShdw>
              </a:effectLst>
              <a:latin typeface="Arial" panose="020B0604020202020204" pitchFamily="34" charset="0"/>
              <a:cs typeface="Arial" panose="020B0604020202020204" pitchFamily="34" charset="0"/>
            </a:endParaRPr>
          </a:p>
        </p:txBody>
      </p:sp>
      <p:graphicFrame>
        <p:nvGraphicFramePr>
          <p:cNvPr id="44" name="جدول 6"/>
          <p:cNvGraphicFramePr>
            <a:graphicFrameLocks noGrp="1"/>
          </p:cNvGraphicFramePr>
          <p:nvPr>
            <p:extLst>
              <p:ext uri="{D42A27DB-BD31-4B8C-83A1-F6EECF244321}">
                <p14:modId xmlns:p14="http://schemas.microsoft.com/office/powerpoint/2010/main" val="3537855578"/>
              </p:ext>
            </p:extLst>
          </p:nvPr>
        </p:nvGraphicFramePr>
        <p:xfrm>
          <a:off x="304800" y="2522636"/>
          <a:ext cx="9263742" cy="4118038"/>
        </p:xfrm>
        <a:graphic>
          <a:graphicData uri="http://schemas.openxmlformats.org/drawingml/2006/table">
            <a:tbl>
              <a:tblPr rtl="1"/>
              <a:tblGrid>
                <a:gridCol w="558258">
                  <a:extLst>
                    <a:ext uri="{9D8B030D-6E8A-4147-A177-3AD203B41FA5}">
                      <a16:colId xmlns:a16="http://schemas.microsoft.com/office/drawing/2014/main" val="20000"/>
                    </a:ext>
                  </a:extLst>
                </a:gridCol>
                <a:gridCol w="1286110">
                  <a:extLst>
                    <a:ext uri="{9D8B030D-6E8A-4147-A177-3AD203B41FA5}">
                      <a16:colId xmlns:a16="http://schemas.microsoft.com/office/drawing/2014/main" val="20001"/>
                    </a:ext>
                  </a:extLst>
                </a:gridCol>
                <a:gridCol w="2025346">
                  <a:extLst>
                    <a:ext uri="{9D8B030D-6E8A-4147-A177-3AD203B41FA5}">
                      <a16:colId xmlns:a16="http://schemas.microsoft.com/office/drawing/2014/main" val="20002"/>
                    </a:ext>
                  </a:extLst>
                </a:gridCol>
                <a:gridCol w="5394028">
                  <a:extLst>
                    <a:ext uri="{9D8B030D-6E8A-4147-A177-3AD203B41FA5}">
                      <a16:colId xmlns:a16="http://schemas.microsoft.com/office/drawing/2014/main" val="20003"/>
                    </a:ext>
                  </a:extLst>
                </a:gridCol>
              </a:tblGrid>
              <a:tr h="647891">
                <a:tc>
                  <a:txBody>
                    <a:bodyPr/>
                    <a:lstStyle/>
                    <a:p>
                      <a:pPr marL="0" marR="0" algn="ctr" rtl="1">
                        <a:lnSpc>
                          <a:spcPct val="115000"/>
                        </a:lnSpc>
                        <a:spcBef>
                          <a:spcPts val="0"/>
                        </a:spcBef>
                        <a:spcAft>
                          <a:spcPts val="0"/>
                        </a:spcAft>
                      </a:pPr>
                      <a:endParaRPr lang="en-US" sz="2400" dirty="0">
                        <a:solidFill>
                          <a:schemeClr val="accent2">
                            <a:lumMod val="50000"/>
                          </a:schemeClr>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SA" sz="2400" dirty="0" smtClean="0">
                          <a:solidFill>
                            <a:schemeClr val="accent2">
                              <a:lumMod val="50000"/>
                            </a:schemeClr>
                          </a:solidFill>
                          <a:latin typeface="Calibri"/>
                          <a:ea typeface="Calibri"/>
                          <a:cs typeface="PT Bold Heading" pitchFamily="2" charset="-78"/>
                        </a:rPr>
                        <a:t>الطريقة</a:t>
                      </a:r>
                      <a:endParaRPr lang="en-US" sz="2400" dirty="0">
                        <a:solidFill>
                          <a:schemeClr val="accent2">
                            <a:lumMod val="50000"/>
                          </a:schemeClr>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SA" sz="2400" dirty="0" smtClean="0">
                          <a:solidFill>
                            <a:schemeClr val="accent2">
                              <a:lumMod val="50000"/>
                            </a:schemeClr>
                          </a:solidFill>
                          <a:latin typeface="Calibri"/>
                          <a:ea typeface="Calibri"/>
                          <a:cs typeface="PT Bold Heading" pitchFamily="2" charset="-78"/>
                        </a:rPr>
                        <a:t>المزايا</a:t>
                      </a:r>
                      <a:endParaRPr lang="en-US" sz="2400" dirty="0">
                        <a:solidFill>
                          <a:schemeClr val="accent2">
                            <a:lumMod val="50000"/>
                          </a:schemeClr>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SA" sz="2400" dirty="0" smtClean="0">
                          <a:solidFill>
                            <a:schemeClr val="accent2">
                              <a:lumMod val="50000"/>
                            </a:schemeClr>
                          </a:solidFill>
                          <a:latin typeface="Calibri"/>
                          <a:ea typeface="Calibri"/>
                          <a:cs typeface="PT Bold Heading" pitchFamily="2" charset="-78"/>
                        </a:rPr>
                        <a:t>العيوب</a:t>
                      </a:r>
                      <a:endParaRPr lang="en-US" sz="2400" dirty="0">
                        <a:solidFill>
                          <a:schemeClr val="accent2">
                            <a:lumMod val="50000"/>
                          </a:schemeClr>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051559">
                <a:tc>
                  <a:txBody>
                    <a:bodyPr/>
                    <a:lstStyle/>
                    <a:p>
                      <a:pPr marL="0" marR="0" algn="ctr" rtl="1">
                        <a:lnSpc>
                          <a:spcPct val="115000"/>
                        </a:lnSpc>
                        <a:spcBef>
                          <a:spcPts val="0"/>
                        </a:spcBef>
                        <a:spcAft>
                          <a:spcPts val="0"/>
                        </a:spcAft>
                      </a:pPr>
                      <a:r>
                        <a:rPr lang="ar-SA" sz="1800" dirty="0" smtClean="0">
                          <a:latin typeface="Calibri"/>
                          <a:ea typeface="Calibri"/>
                          <a:cs typeface="PT Bold Heading" pitchFamily="2" charset="-78"/>
                        </a:rPr>
                        <a:t>1</a:t>
                      </a:r>
                      <a:endParaRPr lang="en-US" sz="1800" dirty="0">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tabLst>
                          <a:tab pos="1170940" algn="l"/>
                        </a:tabLst>
                      </a:pPr>
                      <a:endParaRPr lang="ar-SA" sz="1600" dirty="0" smtClean="0">
                        <a:solidFill>
                          <a:schemeClr val="accent2">
                            <a:lumMod val="50000"/>
                          </a:schemeClr>
                        </a:solidFill>
                        <a:latin typeface="Calibri"/>
                        <a:ea typeface="Calibri"/>
                        <a:cs typeface="PT Bold Heading" pitchFamily="2" charset="-78"/>
                      </a:endParaRPr>
                    </a:p>
                    <a:p>
                      <a:pPr marL="0" marR="0" algn="ctr" rtl="1">
                        <a:lnSpc>
                          <a:spcPct val="115000"/>
                        </a:lnSpc>
                        <a:spcBef>
                          <a:spcPts val="0"/>
                        </a:spcBef>
                        <a:spcAft>
                          <a:spcPts val="0"/>
                        </a:spcAft>
                        <a:tabLst>
                          <a:tab pos="1170940" algn="l"/>
                        </a:tabLst>
                      </a:pPr>
                      <a:r>
                        <a:rPr lang="ar-SA" sz="1600" dirty="0" smtClean="0">
                          <a:solidFill>
                            <a:schemeClr val="accent2">
                              <a:lumMod val="50000"/>
                            </a:schemeClr>
                          </a:solidFill>
                          <a:latin typeface="Calibri"/>
                          <a:ea typeface="Calibri"/>
                          <a:cs typeface="PT Bold Heading" pitchFamily="2" charset="-78"/>
                        </a:rPr>
                        <a:t>نسبة </a:t>
                      </a:r>
                      <a:r>
                        <a:rPr lang="ar-SA" sz="1600" dirty="0" smtClean="0">
                          <a:solidFill>
                            <a:schemeClr val="accent2">
                              <a:lumMod val="50000"/>
                            </a:schemeClr>
                          </a:solidFill>
                          <a:latin typeface="Calibri"/>
                          <a:ea typeface="Calibri"/>
                          <a:cs typeface="PT Bold Heading" pitchFamily="2" charset="-78"/>
                        </a:rPr>
                        <a:t>من المبيعات</a:t>
                      </a:r>
                      <a:endParaRPr lang="en-US" sz="1600" dirty="0">
                        <a:solidFill>
                          <a:schemeClr val="accent2">
                            <a:lumMod val="50000"/>
                          </a:schemeClr>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marR="0" indent="-171450" algn="just" rtl="1">
                        <a:lnSpc>
                          <a:spcPct val="115000"/>
                        </a:lnSpc>
                        <a:spcBef>
                          <a:spcPts val="0"/>
                        </a:spcBef>
                        <a:spcAft>
                          <a:spcPts val="0"/>
                        </a:spcAft>
                        <a:buFontTx/>
                        <a:buChar char="-"/>
                      </a:pPr>
                      <a:endParaRPr lang="ar-SA" sz="1200" dirty="0" smtClean="0">
                        <a:solidFill>
                          <a:schemeClr val="accent2">
                            <a:lumMod val="50000"/>
                          </a:schemeClr>
                        </a:solidFill>
                        <a:latin typeface="Calibri"/>
                        <a:ea typeface="Calibri"/>
                        <a:cs typeface="PT Bold Heading" pitchFamily="2" charset="-78"/>
                      </a:endParaRPr>
                    </a:p>
                    <a:p>
                      <a:pPr marL="171450" marR="0" indent="-171450" algn="just" rtl="1">
                        <a:lnSpc>
                          <a:spcPct val="115000"/>
                        </a:lnSpc>
                        <a:spcBef>
                          <a:spcPts val="0"/>
                        </a:spcBef>
                        <a:spcAft>
                          <a:spcPts val="0"/>
                        </a:spcAft>
                        <a:buFontTx/>
                        <a:buChar char="-"/>
                      </a:pPr>
                      <a:r>
                        <a:rPr lang="ar-SA" sz="1200" dirty="0" smtClean="0">
                          <a:solidFill>
                            <a:schemeClr val="accent2">
                              <a:lumMod val="50000"/>
                            </a:schemeClr>
                          </a:solidFill>
                          <a:latin typeface="Calibri"/>
                          <a:ea typeface="Calibri"/>
                          <a:cs typeface="PT Bold Heading" pitchFamily="2" charset="-78"/>
                        </a:rPr>
                        <a:t>السهولة</a:t>
                      </a:r>
                      <a:endParaRPr lang="en-US" sz="1200" dirty="0">
                        <a:solidFill>
                          <a:schemeClr val="accent2">
                            <a:lumMod val="50000"/>
                          </a:schemeClr>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marR="0" indent="-171450" algn="just" rtl="1">
                        <a:lnSpc>
                          <a:spcPct val="115000"/>
                        </a:lnSpc>
                        <a:spcBef>
                          <a:spcPts val="0"/>
                        </a:spcBef>
                        <a:spcAft>
                          <a:spcPts val="0"/>
                        </a:spcAft>
                        <a:buFontTx/>
                        <a:buChar char="-"/>
                      </a:pPr>
                      <a:r>
                        <a:rPr lang="ar-SA" sz="1200" dirty="0" smtClean="0">
                          <a:solidFill>
                            <a:schemeClr val="accent2">
                              <a:lumMod val="50000"/>
                            </a:schemeClr>
                          </a:solidFill>
                          <a:latin typeface="Calibri"/>
                          <a:ea typeface="Calibri"/>
                          <a:cs typeface="PT Bold Heading" pitchFamily="2" charset="-78"/>
                        </a:rPr>
                        <a:t>انخفاض</a:t>
                      </a:r>
                      <a:r>
                        <a:rPr lang="ar-SA" sz="1200" baseline="0" dirty="0" smtClean="0">
                          <a:solidFill>
                            <a:schemeClr val="accent2">
                              <a:lumMod val="50000"/>
                            </a:schemeClr>
                          </a:solidFill>
                          <a:latin typeface="Calibri"/>
                          <a:ea typeface="Calibri"/>
                          <a:cs typeface="PT Bold Heading" pitchFamily="2" charset="-78"/>
                        </a:rPr>
                        <a:t> المبيعات يؤدي إلى انخفاض المخصص بالرغم من أن المصلحة قد تكون زيادة المخصص</a:t>
                      </a:r>
                    </a:p>
                    <a:p>
                      <a:pPr marL="171450" marR="0" indent="-171450" algn="just" rtl="1">
                        <a:lnSpc>
                          <a:spcPct val="115000"/>
                        </a:lnSpc>
                        <a:spcBef>
                          <a:spcPts val="0"/>
                        </a:spcBef>
                        <a:spcAft>
                          <a:spcPts val="0"/>
                        </a:spcAft>
                        <a:buFontTx/>
                        <a:buChar char="-"/>
                      </a:pPr>
                      <a:r>
                        <a:rPr lang="ar-SA" sz="1200" baseline="0" dirty="0" smtClean="0">
                          <a:solidFill>
                            <a:schemeClr val="accent2">
                              <a:lumMod val="50000"/>
                            </a:schemeClr>
                          </a:solidFill>
                          <a:latin typeface="Calibri"/>
                          <a:ea typeface="Calibri"/>
                          <a:cs typeface="PT Bold Heading" pitchFamily="2" charset="-78"/>
                        </a:rPr>
                        <a:t>يلاحظ انخفاض مخصص الحملة الإعلانية للسلع الصناعية كنسبة من المبيعات على عكس السلع الاستهلاكية بسبب أن العنصر الهام في السلع الصناعية ليس الإعلان وإنما البيع الشخصي. أما في السلع الاستهلاكية فالعنصر الهام هو الإعلان </a:t>
                      </a:r>
                      <a:endParaRPr lang="en-US" sz="1200" dirty="0">
                        <a:solidFill>
                          <a:schemeClr val="accent2">
                            <a:lumMod val="50000"/>
                          </a:schemeClr>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36092">
                <a:tc>
                  <a:txBody>
                    <a:bodyPr/>
                    <a:lstStyle/>
                    <a:p>
                      <a:pPr marL="0" marR="0" algn="ctr" rtl="1">
                        <a:lnSpc>
                          <a:spcPct val="115000"/>
                        </a:lnSpc>
                        <a:spcBef>
                          <a:spcPts val="0"/>
                        </a:spcBef>
                        <a:spcAft>
                          <a:spcPts val="0"/>
                        </a:spcAft>
                      </a:pPr>
                      <a:r>
                        <a:rPr lang="ar-SA" sz="1800" dirty="0" smtClean="0">
                          <a:latin typeface="Calibri"/>
                          <a:ea typeface="Calibri"/>
                          <a:cs typeface="PT Bold Heading" pitchFamily="2" charset="-78"/>
                        </a:rPr>
                        <a:t>2</a:t>
                      </a:r>
                      <a:endParaRPr lang="en-US" sz="1800" dirty="0">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SA" sz="1600" dirty="0" smtClean="0">
                          <a:solidFill>
                            <a:schemeClr val="accent2">
                              <a:lumMod val="50000"/>
                            </a:schemeClr>
                          </a:solidFill>
                          <a:latin typeface="Calibri"/>
                          <a:ea typeface="Calibri"/>
                          <a:cs typeface="PT Bold Heading" pitchFamily="2" charset="-78"/>
                        </a:rPr>
                        <a:t>على أساس ما ينفقه المنافسون</a:t>
                      </a:r>
                      <a:endParaRPr lang="en-US" sz="1600" dirty="0">
                        <a:solidFill>
                          <a:schemeClr val="accent2">
                            <a:lumMod val="50000"/>
                          </a:schemeClr>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marR="0" indent="-171450" algn="just" rtl="1" eaLnBrk="1" latinLnBrk="0" hangingPunct="1">
                        <a:lnSpc>
                          <a:spcPct val="115000"/>
                        </a:lnSpc>
                        <a:spcBef>
                          <a:spcPts val="0"/>
                        </a:spcBef>
                        <a:spcAft>
                          <a:spcPts val="0"/>
                        </a:spcAft>
                        <a:buFontTx/>
                        <a:buChar char="-"/>
                      </a:pPr>
                      <a:endParaRPr kumimoji="0" lang="ar-SA" sz="1200" kern="1200" dirty="0" smtClean="0">
                        <a:solidFill>
                          <a:schemeClr val="accent2">
                            <a:lumMod val="50000"/>
                          </a:schemeClr>
                        </a:solidFill>
                        <a:latin typeface="Calibri"/>
                        <a:ea typeface="Calibri"/>
                        <a:cs typeface="PT Bold Heading" pitchFamily="2" charset="-78"/>
                      </a:endParaRPr>
                    </a:p>
                    <a:p>
                      <a:pPr marL="171450" marR="0" indent="-171450" algn="just" rtl="1" eaLnBrk="1" latinLnBrk="0" hangingPunct="1">
                        <a:lnSpc>
                          <a:spcPct val="115000"/>
                        </a:lnSpc>
                        <a:spcBef>
                          <a:spcPts val="0"/>
                        </a:spcBef>
                        <a:spcAft>
                          <a:spcPts val="0"/>
                        </a:spcAft>
                        <a:buFontTx/>
                        <a:buChar char="-"/>
                      </a:pPr>
                      <a:r>
                        <a:rPr kumimoji="0" lang="ar-SA" sz="1200" kern="1200" dirty="0" smtClean="0">
                          <a:solidFill>
                            <a:schemeClr val="accent2">
                              <a:lumMod val="50000"/>
                            </a:schemeClr>
                          </a:solidFill>
                          <a:latin typeface="Calibri"/>
                          <a:ea typeface="Calibri"/>
                          <a:cs typeface="PT Bold Heading" pitchFamily="2" charset="-78"/>
                        </a:rPr>
                        <a:t>مواجهة </a:t>
                      </a:r>
                      <a:r>
                        <a:rPr kumimoji="0" lang="ar-SA" sz="1200" kern="1200" dirty="0" smtClean="0">
                          <a:solidFill>
                            <a:schemeClr val="accent2">
                              <a:lumMod val="50000"/>
                            </a:schemeClr>
                          </a:solidFill>
                          <a:latin typeface="Calibri"/>
                          <a:ea typeface="Calibri"/>
                          <a:cs typeface="PT Bold Heading" pitchFamily="2" charset="-78"/>
                        </a:rPr>
                        <a:t>المنافسة</a:t>
                      </a: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marR="0" indent="-171450" algn="just" rtl="1">
                        <a:lnSpc>
                          <a:spcPct val="115000"/>
                        </a:lnSpc>
                        <a:spcBef>
                          <a:spcPts val="0"/>
                        </a:spcBef>
                        <a:spcAft>
                          <a:spcPts val="0"/>
                        </a:spcAft>
                        <a:buFontTx/>
                        <a:buChar char="-"/>
                      </a:pPr>
                      <a:r>
                        <a:rPr lang="ar-SA" sz="1200" dirty="0" smtClean="0">
                          <a:solidFill>
                            <a:schemeClr val="accent2">
                              <a:lumMod val="50000"/>
                            </a:schemeClr>
                          </a:solidFill>
                          <a:latin typeface="Calibri"/>
                          <a:ea typeface="Calibri"/>
                          <a:cs typeface="PT Bold Heading" pitchFamily="2" charset="-78"/>
                        </a:rPr>
                        <a:t>صعوبة الحصول</a:t>
                      </a:r>
                      <a:r>
                        <a:rPr lang="ar-SA" sz="1200" baseline="0" dirty="0" smtClean="0">
                          <a:solidFill>
                            <a:schemeClr val="accent2">
                              <a:lumMod val="50000"/>
                            </a:schemeClr>
                          </a:solidFill>
                          <a:latin typeface="Calibri"/>
                          <a:ea typeface="Calibri"/>
                          <a:cs typeface="PT Bold Heading" pitchFamily="2" charset="-78"/>
                        </a:rPr>
                        <a:t> على معلومات عن مخصصات المنافسين</a:t>
                      </a:r>
                    </a:p>
                    <a:p>
                      <a:pPr marL="171450" marR="0" indent="-171450" algn="just" rtl="1">
                        <a:lnSpc>
                          <a:spcPct val="115000"/>
                        </a:lnSpc>
                        <a:spcBef>
                          <a:spcPts val="0"/>
                        </a:spcBef>
                        <a:spcAft>
                          <a:spcPts val="0"/>
                        </a:spcAft>
                        <a:buFontTx/>
                        <a:buChar char="-"/>
                      </a:pPr>
                      <a:r>
                        <a:rPr lang="ar-SA" sz="1200" baseline="0" dirty="0" smtClean="0">
                          <a:solidFill>
                            <a:schemeClr val="accent2">
                              <a:lumMod val="50000"/>
                            </a:schemeClr>
                          </a:solidFill>
                          <a:latin typeface="Calibri"/>
                          <a:ea typeface="Calibri"/>
                          <a:cs typeface="PT Bold Heading" pitchFamily="2" charset="-78"/>
                        </a:rPr>
                        <a:t>اتباع المنافسين لمزيج ترويجي ذو أهمية نسبية مختلفة. فقد يعتمد المنافس على البيع الشخصي بشكل أكبر وتخفيض ميزانية الإعلان.</a:t>
                      </a:r>
                      <a:endParaRPr lang="en-US" sz="1200" dirty="0">
                        <a:solidFill>
                          <a:schemeClr val="accent2">
                            <a:lumMod val="50000"/>
                          </a:schemeClr>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841186">
                <a:tc>
                  <a:txBody>
                    <a:bodyPr/>
                    <a:lstStyle/>
                    <a:p>
                      <a:pPr marL="0" marR="0" algn="ctr" rtl="1">
                        <a:lnSpc>
                          <a:spcPct val="115000"/>
                        </a:lnSpc>
                        <a:spcBef>
                          <a:spcPts val="0"/>
                        </a:spcBef>
                        <a:spcAft>
                          <a:spcPts val="0"/>
                        </a:spcAft>
                      </a:pPr>
                      <a:r>
                        <a:rPr lang="ar-SA" sz="1800" dirty="0" smtClean="0">
                          <a:latin typeface="Calibri"/>
                          <a:ea typeface="Calibri"/>
                          <a:cs typeface="PT Bold Heading" pitchFamily="2" charset="-78"/>
                        </a:rPr>
                        <a:t>3</a:t>
                      </a:r>
                      <a:endParaRPr lang="en-US" sz="1800" dirty="0">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SA" sz="1600" dirty="0" smtClean="0">
                          <a:solidFill>
                            <a:schemeClr val="accent2">
                              <a:lumMod val="50000"/>
                            </a:schemeClr>
                          </a:solidFill>
                          <a:latin typeface="Calibri"/>
                          <a:ea typeface="Calibri"/>
                          <a:cs typeface="PT Bold Heading" pitchFamily="2" charset="-78"/>
                        </a:rPr>
                        <a:t>على أساس القدرة المالية للمنشأة</a:t>
                      </a:r>
                      <a:endParaRPr lang="en-US" sz="1600" dirty="0">
                        <a:solidFill>
                          <a:schemeClr val="accent2">
                            <a:lumMod val="50000"/>
                          </a:schemeClr>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6213" marR="0" indent="-176213" algn="just" rtl="1">
                        <a:lnSpc>
                          <a:spcPct val="115000"/>
                        </a:lnSpc>
                        <a:spcBef>
                          <a:spcPts val="0"/>
                        </a:spcBef>
                        <a:spcAft>
                          <a:spcPts val="0"/>
                        </a:spcAft>
                        <a:buFontTx/>
                        <a:buChar char="-"/>
                      </a:pPr>
                      <a:endParaRPr lang="ar-SA" sz="1200" dirty="0" smtClean="0">
                        <a:solidFill>
                          <a:schemeClr val="accent2">
                            <a:lumMod val="50000"/>
                          </a:schemeClr>
                        </a:solidFill>
                        <a:latin typeface="Calibri"/>
                        <a:ea typeface="Calibri"/>
                        <a:cs typeface="PT Bold Heading" pitchFamily="2" charset="-78"/>
                      </a:endParaRPr>
                    </a:p>
                    <a:p>
                      <a:pPr marL="176213" marR="0" indent="-176213" algn="just" rtl="1">
                        <a:lnSpc>
                          <a:spcPct val="115000"/>
                        </a:lnSpc>
                        <a:spcBef>
                          <a:spcPts val="0"/>
                        </a:spcBef>
                        <a:spcAft>
                          <a:spcPts val="0"/>
                        </a:spcAft>
                        <a:buFontTx/>
                        <a:buChar char="-"/>
                      </a:pPr>
                      <a:r>
                        <a:rPr lang="ar-SA" sz="1200" dirty="0" smtClean="0">
                          <a:solidFill>
                            <a:schemeClr val="accent2">
                              <a:lumMod val="50000"/>
                            </a:schemeClr>
                          </a:solidFill>
                          <a:latin typeface="Calibri"/>
                          <a:ea typeface="Calibri"/>
                          <a:cs typeface="PT Bold Heading" pitchFamily="2" charset="-78"/>
                        </a:rPr>
                        <a:t>مراعاة </a:t>
                      </a:r>
                      <a:r>
                        <a:rPr lang="ar-SA" sz="1200" dirty="0" smtClean="0">
                          <a:solidFill>
                            <a:schemeClr val="accent2">
                              <a:lumMod val="50000"/>
                            </a:schemeClr>
                          </a:solidFill>
                          <a:latin typeface="Calibri"/>
                          <a:ea typeface="Calibri"/>
                          <a:cs typeface="PT Bold Heading" pitchFamily="2" charset="-78"/>
                        </a:rPr>
                        <a:t>ظروف المنشأة المالية عند تحديد ميزانية الإعلان</a:t>
                      </a:r>
                      <a:endParaRPr lang="en-US" sz="1200" dirty="0">
                        <a:solidFill>
                          <a:schemeClr val="accent2">
                            <a:lumMod val="50000"/>
                          </a:schemeClr>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marR="0" indent="-171450" algn="r" rtl="1">
                        <a:lnSpc>
                          <a:spcPct val="115000"/>
                        </a:lnSpc>
                        <a:spcBef>
                          <a:spcPts val="0"/>
                        </a:spcBef>
                        <a:spcAft>
                          <a:spcPts val="0"/>
                        </a:spcAft>
                        <a:buFontTx/>
                        <a:buChar char="-"/>
                      </a:pPr>
                      <a:endParaRPr lang="ar-SA" sz="1200" dirty="0" smtClean="0">
                        <a:solidFill>
                          <a:schemeClr val="accent2">
                            <a:lumMod val="50000"/>
                          </a:schemeClr>
                        </a:solidFill>
                        <a:latin typeface="Calibri"/>
                        <a:ea typeface="Calibri"/>
                        <a:cs typeface="PT Bold Heading" pitchFamily="2" charset="-78"/>
                      </a:endParaRPr>
                    </a:p>
                    <a:p>
                      <a:pPr marL="171450" marR="0" indent="-171450" algn="r" rtl="1">
                        <a:lnSpc>
                          <a:spcPct val="115000"/>
                        </a:lnSpc>
                        <a:spcBef>
                          <a:spcPts val="0"/>
                        </a:spcBef>
                        <a:spcAft>
                          <a:spcPts val="0"/>
                        </a:spcAft>
                        <a:buFontTx/>
                        <a:buChar char="-"/>
                      </a:pPr>
                      <a:r>
                        <a:rPr lang="ar-SA" sz="1200" dirty="0" smtClean="0">
                          <a:solidFill>
                            <a:schemeClr val="accent2">
                              <a:lumMod val="50000"/>
                            </a:schemeClr>
                          </a:solidFill>
                          <a:latin typeface="Calibri"/>
                          <a:ea typeface="Calibri"/>
                          <a:cs typeface="PT Bold Heading" pitchFamily="2" charset="-78"/>
                        </a:rPr>
                        <a:t>غير </a:t>
                      </a:r>
                      <a:r>
                        <a:rPr lang="ar-SA" sz="1200" dirty="0" smtClean="0">
                          <a:solidFill>
                            <a:schemeClr val="accent2">
                              <a:lumMod val="50000"/>
                            </a:schemeClr>
                          </a:solidFill>
                          <a:latin typeface="Calibri"/>
                          <a:ea typeface="Calibri"/>
                          <a:cs typeface="PT Bold Heading" pitchFamily="2" charset="-78"/>
                        </a:rPr>
                        <a:t>منهجية</a:t>
                      </a:r>
                      <a:endParaRPr lang="en-US" sz="1200" dirty="0">
                        <a:solidFill>
                          <a:schemeClr val="accent2">
                            <a:lumMod val="50000"/>
                          </a:schemeClr>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841248">
                <a:tc>
                  <a:txBody>
                    <a:bodyPr/>
                    <a:lstStyle/>
                    <a:p>
                      <a:pPr marL="0" marR="0" algn="ctr" rtl="1">
                        <a:lnSpc>
                          <a:spcPct val="115000"/>
                        </a:lnSpc>
                        <a:spcBef>
                          <a:spcPts val="0"/>
                        </a:spcBef>
                        <a:spcAft>
                          <a:spcPts val="0"/>
                        </a:spcAft>
                      </a:pPr>
                      <a:r>
                        <a:rPr lang="ar-SA" sz="1800" dirty="0" smtClean="0">
                          <a:latin typeface="Calibri"/>
                          <a:ea typeface="Calibri"/>
                          <a:cs typeface="PT Bold Heading" pitchFamily="2" charset="-78"/>
                        </a:rPr>
                        <a:t>4</a:t>
                      </a:r>
                      <a:endParaRPr lang="en-US" sz="1800" dirty="0">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SA" sz="1600" dirty="0" smtClean="0">
                          <a:solidFill>
                            <a:schemeClr val="accent2">
                              <a:lumMod val="50000"/>
                            </a:schemeClr>
                          </a:solidFill>
                          <a:latin typeface="Calibri"/>
                          <a:ea typeface="Calibri"/>
                          <a:cs typeface="PT Bold Heading" pitchFamily="2" charset="-78"/>
                        </a:rPr>
                        <a:t>على أساس المهام الإعلانية</a:t>
                      </a:r>
                      <a:endParaRPr lang="en-US" sz="1600" dirty="0">
                        <a:solidFill>
                          <a:schemeClr val="accent2">
                            <a:lumMod val="50000"/>
                          </a:schemeClr>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6213" marR="0" indent="-176213" algn="just" rtl="1">
                        <a:lnSpc>
                          <a:spcPct val="115000"/>
                        </a:lnSpc>
                        <a:spcBef>
                          <a:spcPts val="0"/>
                        </a:spcBef>
                        <a:spcAft>
                          <a:spcPts val="0"/>
                        </a:spcAft>
                        <a:buFontTx/>
                        <a:buChar char="-"/>
                      </a:pPr>
                      <a:r>
                        <a:rPr lang="ar-SA" sz="1200" dirty="0" smtClean="0">
                          <a:solidFill>
                            <a:schemeClr val="accent2">
                              <a:lumMod val="50000"/>
                            </a:schemeClr>
                          </a:solidFill>
                          <a:latin typeface="Calibri"/>
                          <a:ea typeface="Calibri"/>
                          <a:cs typeface="PT Bold Heading" pitchFamily="2" charset="-78"/>
                        </a:rPr>
                        <a:t>طريقة واقعية تعتمد على ما تريد الشركة</a:t>
                      </a:r>
                      <a:r>
                        <a:rPr lang="ar-SA" sz="1200" baseline="0" dirty="0" smtClean="0">
                          <a:solidFill>
                            <a:schemeClr val="accent2">
                              <a:lumMod val="50000"/>
                            </a:schemeClr>
                          </a:solidFill>
                          <a:latin typeface="Calibri"/>
                          <a:ea typeface="Calibri"/>
                          <a:cs typeface="PT Bold Heading" pitchFamily="2" charset="-78"/>
                        </a:rPr>
                        <a:t> عمله وتكلفته. ويصبح المجموع في النهاية هو المخصص</a:t>
                      </a:r>
                      <a:endParaRPr lang="en-US" sz="1200" dirty="0">
                        <a:solidFill>
                          <a:schemeClr val="accent2">
                            <a:lumMod val="50000"/>
                          </a:schemeClr>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marR="0" indent="-171450" algn="r" rtl="1">
                        <a:lnSpc>
                          <a:spcPct val="115000"/>
                        </a:lnSpc>
                        <a:spcBef>
                          <a:spcPts val="0"/>
                        </a:spcBef>
                        <a:spcAft>
                          <a:spcPts val="0"/>
                        </a:spcAft>
                        <a:buFontTx/>
                        <a:buChar char="-"/>
                      </a:pPr>
                      <a:endParaRPr lang="ar-SA" sz="1200" dirty="0" smtClean="0">
                        <a:solidFill>
                          <a:schemeClr val="accent2">
                            <a:lumMod val="50000"/>
                          </a:schemeClr>
                        </a:solidFill>
                        <a:latin typeface="Calibri"/>
                        <a:ea typeface="Calibri"/>
                        <a:cs typeface="PT Bold Heading" pitchFamily="2" charset="-78"/>
                      </a:endParaRPr>
                    </a:p>
                    <a:p>
                      <a:pPr marL="171450" marR="0" indent="-171450" algn="r" rtl="1">
                        <a:lnSpc>
                          <a:spcPct val="115000"/>
                        </a:lnSpc>
                        <a:spcBef>
                          <a:spcPts val="0"/>
                        </a:spcBef>
                        <a:spcAft>
                          <a:spcPts val="0"/>
                        </a:spcAft>
                        <a:buFontTx/>
                        <a:buChar char="-"/>
                      </a:pPr>
                      <a:r>
                        <a:rPr lang="ar-SA" sz="1200" dirty="0" smtClean="0">
                          <a:solidFill>
                            <a:schemeClr val="accent2">
                              <a:lumMod val="50000"/>
                            </a:schemeClr>
                          </a:solidFill>
                          <a:latin typeface="Calibri"/>
                          <a:ea typeface="Calibri"/>
                          <a:cs typeface="PT Bold Heading" pitchFamily="2" charset="-78"/>
                        </a:rPr>
                        <a:t>لا</a:t>
                      </a:r>
                      <a:r>
                        <a:rPr lang="ar-SA" sz="1200" baseline="0" dirty="0" smtClean="0">
                          <a:solidFill>
                            <a:schemeClr val="accent2">
                              <a:lumMod val="50000"/>
                            </a:schemeClr>
                          </a:solidFill>
                          <a:latin typeface="Calibri"/>
                          <a:ea typeface="Calibri"/>
                          <a:cs typeface="PT Bold Heading" pitchFamily="2" charset="-78"/>
                        </a:rPr>
                        <a:t> </a:t>
                      </a:r>
                      <a:r>
                        <a:rPr lang="ar-SA" sz="1200" baseline="0" dirty="0" smtClean="0">
                          <a:solidFill>
                            <a:schemeClr val="accent2">
                              <a:lumMod val="50000"/>
                            </a:schemeClr>
                          </a:solidFill>
                          <a:latin typeface="Calibri"/>
                          <a:ea typeface="Calibri"/>
                          <a:cs typeface="PT Bold Heading" pitchFamily="2" charset="-78"/>
                        </a:rPr>
                        <a:t>تراعي قدرة المنشأة المالية</a:t>
                      </a:r>
                      <a:endParaRPr lang="en-US" sz="1200" dirty="0">
                        <a:solidFill>
                          <a:schemeClr val="accent2">
                            <a:lumMod val="50000"/>
                          </a:schemeClr>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92344004"/>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AutoShape 8"/>
          <p:cNvSpPr>
            <a:spLocks noChangeArrowheads="1"/>
          </p:cNvSpPr>
          <p:nvPr/>
        </p:nvSpPr>
        <p:spPr bwMode="auto">
          <a:xfrm>
            <a:off x="4367213" y="1627188"/>
            <a:ext cx="7200900" cy="4768850"/>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60419" name="AutoShape 8"/>
          <p:cNvSpPr>
            <a:spLocks noChangeArrowheads="1"/>
          </p:cNvSpPr>
          <p:nvPr/>
        </p:nvSpPr>
        <p:spPr bwMode="auto">
          <a:xfrm>
            <a:off x="4367213" y="2706689"/>
            <a:ext cx="7200900" cy="4770437"/>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60420" name="AutoShape 8"/>
          <p:cNvSpPr>
            <a:spLocks noChangeArrowheads="1"/>
          </p:cNvSpPr>
          <p:nvPr/>
        </p:nvSpPr>
        <p:spPr bwMode="auto">
          <a:xfrm>
            <a:off x="4367213" y="546100"/>
            <a:ext cx="7200900"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60421" name="AutoShape 8"/>
          <p:cNvSpPr>
            <a:spLocks noChangeArrowheads="1"/>
          </p:cNvSpPr>
          <p:nvPr/>
        </p:nvSpPr>
        <p:spPr bwMode="auto">
          <a:xfrm>
            <a:off x="4367213" y="-515938"/>
            <a:ext cx="7200900"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60422" name="AutoShape 8"/>
          <p:cNvSpPr>
            <a:spLocks noChangeArrowheads="1"/>
          </p:cNvSpPr>
          <p:nvPr/>
        </p:nvSpPr>
        <p:spPr bwMode="auto">
          <a:xfrm>
            <a:off x="4367213" y="-569913"/>
            <a:ext cx="7200900"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60423" name="AutoShape 8"/>
          <p:cNvSpPr>
            <a:spLocks noChangeArrowheads="1"/>
          </p:cNvSpPr>
          <p:nvPr/>
        </p:nvSpPr>
        <p:spPr bwMode="auto">
          <a:xfrm>
            <a:off x="4367213" y="-1308100"/>
            <a:ext cx="7200900"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37" name="Text Box 8"/>
          <p:cNvSpPr txBox="1">
            <a:spLocks noChangeArrowheads="1"/>
          </p:cNvSpPr>
          <p:nvPr/>
        </p:nvSpPr>
        <p:spPr bwMode="auto">
          <a:xfrm>
            <a:off x="1658031" y="563961"/>
            <a:ext cx="6572250" cy="646112"/>
          </a:xfrm>
          <a:prstGeom prst="rect">
            <a:avLst/>
          </a:prstGeom>
          <a:solidFill>
            <a:schemeClr val="accent1">
              <a:lumMod val="20000"/>
              <a:lumOff val="80000"/>
            </a:schemeClr>
          </a:solidFill>
          <a:ln w="38100">
            <a:solidFill>
              <a:srgbClr val="0070C0"/>
            </a:solidFill>
            <a:miter lim="800000"/>
            <a:headEnd/>
            <a:tailEnd/>
          </a:ln>
          <a:effectLst/>
        </p:spPr>
        <p:txBody>
          <a:bodyPr>
            <a:spAutoFit/>
          </a:bodyPr>
          <a:lstStyle>
            <a:defPPr>
              <a:defRPr lang="ar-SA"/>
            </a:defPPr>
            <a:lvl1pPr algn="ctr">
              <a:defRPr sz="3600" b="1">
                <a:solidFill>
                  <a:schemeClr val="accent2">
                    <a:lumMod val="50000"/>
                  </a:schemeClr>
                </a:solidFill>
                <a:effectLst>
                  <a:outerShdw blurRad="38100" dist="38100" dir="2700000" algn="tl">
                    <a:srgbClr val="808080"/>
                  </a:outerShdw>
                </a:effectLst>
                <a:latin typeface="Arial" panose="020B0604020202020204" pitchFamily="34" charset="0"/>
                <a:cs typeface="Arial" panose="020B0604020202020204" pitchFamily="34" charset="0"/>
              </a:defRPr>
            </a:lvl1pPr>
          </a:lstStyle>
          <a:p>
            <a:r>
              <a:rPr lang="ar-SA" dirty="0"/>
              <a:t>تخطيط الحملات الإعلانية</a:t>
            </a:r>
            <a:endParaRPr lang="en-US" dirty="0"/>
          </a:p>
        </p:txBody>
      </p:sp>
      <p:sp>
        <p:nvSpPr>
          <p:cNvPr id="34" name="مستطيل 3"/>
          <p:cNvSpPr/>
          <p:nvPr/>
        </p:nvSpPr>
        <p:spPr>
          <a:xfrm>
            <a:off x="380999" y="1815306"/>
            <a:ext cx="8958943" cy="2893613"/>
          </a:xfrm>
          <a:prstGeom prst="rect">
            <a:avLst/>
          </a:prstGeom>
          <a:solidFill>
            <a:schemeClr val="bg1"/>
          </a:solidFill>
          <a:ln w="38100">
            <a:solidFill>
              <a:schemeClr val="accent2">
                <a:lumMod val="50000"/>
              </a:schemeClr>
            </a:solidFill>
          </a:ln>
        </p:spPr>
        <p:txBody>
          <a:bodyPr wrap="square">
            <a:spAutoFit/>
          </a:bodyPr>
          <a:lstStyle/>
          <a:p>
            <a:pPr marL="365125" indent="-255588" algn="just" rtl="1" eaLnBrk="0" hangingPunct="0">
              <a:lnSpc>
                <a:spcPts val="100"/>
              </a:lnSpc>
              <a:spcBef>
                <a:spcPts val="400"/>
              </a:spcBef>
              <a:buClr>
                <a:schemeClr val="hlink"/>
              </a:buClr>
              <a:buSzPct val="75000"/>
              <a:defRPr/>
            </a:pPr>
            <a:r>
              <a:rPr lang="ar-SA" sz="2800" b="1" dirty="0">
                <a:solidFill>
                  <a:srgbClr val="0070C0"/>
                </a:solidFill>
                <a:effectLst>
                  <a:outerShdw blurRad="38100" dist="38100" dir="2700000" algn="tl">
                    <a:srgbClr val="000000"/>
                  </a:outerShdw>
                </a:effectLst>
                <a:latin typeface="Tahoma" pitchFamily="34" charset="0"/>
                <a:cs typeface="PT Bold Heading" pitchFamily="2" charset="-78"/>
              </a:rPr>
              <a:t> </a:t>
            </a:r>
          </a:p>
          <a:p>
            <a:pPr marL="109537" algn="just" rtl="1" eaLnBrk="0" hangingPunct="0">
              <a:spcBef>
                <a:spcPts val="400"/>
              </a:spcBef>
              <a:buClr>
                <a:schemeClr val="hlink"/>
              </a:buClr>
              <a:buSzPct val="75000"/>
              <a:defRPr/>
            </a:pPr>
            <a:r>
              <a:rPr lang="ar-SA" sz="3600" b="1" dirty="0">
                <a:solidFill>
                  <a:schemeClr val="accent2">
                    <a:lumMod val="50000"/>
                  </a:schemeClr>
                </a:solidFill>
                <a:effectLst>
                  <a:outerShdw blurRad="38100" dist="38100" dir="2700000" algn="tl">
                    <a:srgbClr val="808080"/>
                  </a:outerShdw>
                </a:effectLst>
                <a:latin typeface="Arial" panose="020B0604020202020204" pitchFamily="34" charset="0"/>
                <a:cs typeface="Arial" panose="020B0604020202020204" pitchFamily="34" charset="0"/>
              </a:rPr>
              <a:t>4- تحديد الرسالة الإعلانية: </a:t>
            </a:r>
          </a:p>
          <a:p>
            <a:pPr algn="just" rtl="1">
              <a:spcBef>
                <a:spcPts val="400"/>
              </a:spcBef>
              <a:buClr>
                <a:schemeClr val="hlink"/>
              </a:buClr>
              <a:buSzPct val="75000"/>
              <a:defRPr/>
            </a:pPr>
            <a:r>
              <a:rPr lang="ar-SA" sz="3200" b="1" dirty="0" smtClean="0">
                <a:solidFill>
                  <a:schemeClr val="accent2">
                    <a:lumMod val="50000"/>
                  </a:schemeClr>
                </a:solidFill>
                <a:effectLst>
                  <a:outerShdw blurRad="38100" dist="38100" dir="2700000" algn="tl">
                    <a:srgbClr val="808080"/>
                  </a:outerShdw>
                </a:effectLst>
                <a:latin typeface="Arial" panose="020B0604020202020204" pitchFamily="34" charset="0"/>
                <a:cs typeface="Arial" panose="020B0604020202020204" pitchFamily="34" charset="0"/>
              </a:rPr>
              <a:t>المقصود </a:t>
            </a:r>
            <a:r>
              <a:rPr lang="ar-SA" sz="3200" b="1" dirty="0">
                <a:solidFill>
                  <a:schemeClr val="accent2">
                    <a:lumMod val="50000"/>
                  </a:schemeClr>
                </a:solidFill>
                <a:effectLst>
                  <a:outerShdw blurRad="38100" dist="38100" dir="2700000" algn="tl">
                    <a:srgbClr val="808080"/>
                  </a:outerShdw>
                </a:effectLst>
                <a:latin typeface="Arial" panose="020B0604020202020204" pitchFamily="34" charset="0"/>
                <a:cs typeface="Arial" panose="020B0604020202020204" pitchFamily="34" charset="0"/>
              </a:rPr>
              <a:t>بالرسالة الإعلانية تلك الرسالة التي يرغب المعلن في نقلها للجمهور المستهدف. </a:t>
            </a:r>
            <a:r>
              <a:rPr lang="ar-SA" sz="3200" b="1" dirty="0">
                <a:solidFill>
                  <a:schemeClr val="accent2">
                    <a:lumMod val="50000"/>
                  </a:schemeClr>
                </a:solidFill>
                <a:effectLst>
                  <a:outerShdw blurRad="38100" dist="38100" dir="2700000" algn="tl">
                    <a:srgbClr val="808080"/>
                  </a:outerShdw>
                </a:effectLst>
                <a:latin typeface="Arial" panose="020B0604020202020204" pitchFamily="34" charset="0"/>
                <a:cs typeface="Arial" panose="020B0604020202020204" pitchFamily="34" charset="0"/>
              </a:rPr>
              <a:t>وتصمم الرسالة للتأثير في الجمهور المستهدف من أجل تحقيق الهدف من الإعلان، لذا يجب أن تراعى خصائص المستهلك المستهدف جيداً حتى تحدث التأثير المطلوب. </a:t>
            </a:r>
          </a:p>
          <a:p>
            <a:pPr algn="just">
              <a:lnSpc>
                <a:spcPct val="20000"/>
              </a:lnSpc>
              <a:spcBef>
                <a:spcPts val="400"/>
              </a:spcBef>
              <a:buClr>
                <a:schemeClr val="hlink"/>
              </a:buClr>
              <a:buSzPct val="75000"/>
              <a:defRPr/>
            </a:pPr>
            <a:endParaRPr lang="ar-SA" sz="3600" b="1" dirty="0">
              <a:solidFill>
                <a:schemeClr val="accent2">
                  <a:lumMod val="50000"/>
                </a:schemeClr>
              </a:solidFill>
              <a:effectLst>
                <a:outerShdw blurRad="38100" dist="38100" dir="2700000" algn="tl">
                  <a:srgbClr val="80808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2568766"/>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8"/>
          <p:cNvSpPr>
            <a:spLocks noChangeArrowheads="1"/>
          </p:cNvSpPr>
          <p:nvPr/>
        </p:nvSpPr>
        <p:spPr bwMode="auto">
          <a:xfrm>
            <a:off x="4367213" y="1627188"/>
            <a:ext cx="7200900" cy="4768850"/>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62467" name="AutoShape 8"/>
          <p:cNvSpPr>
            <a:spLocks noChangeArrowheads="1"/>
          </p:cNvSpPr>
          <p:nvPr/>
        </p:nvSpPr>
        <p:spPr bwMode="auto">
          <a:xfrm>
            <a:off x="4367213" y="2706689"/>
            <a:ext cx="7200900" cy="4770437"/>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62468" name="AutoShape 8"/>
          <p:cNvSpPr>
            <a:spLocks noChangeArrowheads="1"/>
          </p:cNvSpPr>
          <p:nvPr/>
        </p:nvSpPr>
        <p:spPr bwMode="auto">
          <a:xfrm>
            <a:off x="4367213" y="546100"/>
            <a:ext cx="7200900"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62469" name="AutoShape 8"/>
          <p:cNvSpPr>
            <a:spLocks noChangeArrowheads="1"/>
          </p:cNvSpPr>
          <p:nvPr/>
        </p:nvSpPr>
        <p:spPr bwMode="auto">
          <a:xfrm>
            <a:off x="4367213" y="-515938"/>
            <a:ext cx="7200900"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62470" name="AutoShape 8"/>
          <p:cNvSpPr>
            <a:spLocks noChangeArrowheads="1"/>
          </p:cNvSpPr>
          <p:nvPr/>
        </p:nvSpPr>
        <p:spPr bwMode="auto">
          <a:xfrm>
            <a:off x="4367213" y="-569913"/>
            <a:ext cx="7200900"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62471" name="AutoShape 8"/>
          <p:cNvSpPr>
            <a:spLocks noChangeArrowheads="1"/>
          </p:cNvSpPr>
          <p:nvPr/>
        </p:nvSpPr>
        <p:spPr bwMode="auto">
          <a:xfrm>
            <a:off x="4367213" y="-1308100"/>
            <a:ext cx="7200900"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37" name="Text Box 8"/>
          <p:cNvSpPr txBox="1">
            <a:spLocks noChangeArrowheads="1"/>
          </p:cNvSpPr>
          <p:nvPr/>
        </p:nvSpPr>
        <p:spPr bwMode="auto">
          <a:xfrm>
            <a:off x="1332140" y="198957"/>
            <a:ext cx="6572250" cy="646331"/>
          </a:xfrm>
          <a:prstGeom prst="rect">
            <a:avLst/>
          </a:prstGeom>
          <a:solidFill>
            <a:schemeClr val="accent1">
              <a:lumMod val="20000"/>
              <a:lumOff val="80000"/>
            </a:schemeClr>
          </a:solidFill>
          <a:ln w="38100">
            <a:solidFill>
              <a:srgbClr val="0070C0"/>
            </a:solidFill>
            <a:miter lim="800000"/>
            <a:headEnd/>
            <a:tailEnd/>
          </a:ln>
          <a:effectLst/>
        </p:spPr>
        <p:txBody>
          <a:bodyPr>
            <a:spAutoFit/>
          </a:bodyPr>
          <a:lstStyle>
            <a:defPPr>
              <a:defRPr lang="ar-SA"/>
            </a:defPPr>
            <a:lvl1pPr algn="ctr">
              <a:defRPr sz="3600" b="1">
                <a:solidFill>
                  <a:schemeClr val="accent2">
                    <a:lumMod val="50000"/>
                  </a:schemeClr>
                </a:solidFill>
                <a:effectLst>
                  <a:outerShdw blurRad="38100" dist="38100" dir="2700000" algn="tl">
                    <a:srgbClr val="808080"/>
                  </a:outerShdw>
                </a:effectLst>
                <a:latin typeface="Arial" panose="020B0604020202020204" pitchFamily="34" charset="0"/>
                <a:cs typeface="Arial" panose="020B0604020202020204" pitchFamily="34" charset="0"/>
              </a:defRPr>
            </a:lvl1pPr>
          </a:lstStyle>
          <a:p>
            <a:pPr rtl="1"/>
            <a:r>
              <a:rPr lang="ar-SA" dirty="0"/>
              <a:t>تخطيط الحملات الإعلانية</a:t>
            </a:r>
            <a:endParaRPr lang="en-US" dirty="0"/>
          </a:p>
        </p:txBody>
      </p:sp>
      <p:sp>
        <p:nvSpPr>
          <p:cNvPr id="62473" name="AutoShape 8"/>
          <p:cNvSpPr>
            <a:spLocks noChangeArrowheads="1"/>
          </p:cNvSpPr>
          <p:nvPr/>
        </p:nvSpPr>
        <p:spPr bwMode="auto">
          <a:xfrm>
            <a:off x="192088" y="114301"/>
            <a:ext cx="7200901" cy="4772025"/>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34" name="مستطيل 3"/>
          <p:cNvSpPr/>
          <p:nvPr/>
        </p:nvSpPr>
        <p:spPr>
          <a:xfrm>
            <a:off x="0" y="994036"/>
            <a:ext cx="9757001" cy="5680016"/>
          </a:xfrm>
          <a:prstGeom prst="rect">
            <a:avLst/>
          </a:prstGeom>
          <a:ln w="38100">
            <a:solidFill>
              <a:schemeClr val="tx2">
                <a:lumMod val="50000"/>
              </a:schemeClr>
            </a:solidFill>
          </a:ln>
        </p:spPr>
        <p:txBody>
          <a:bodyPr wrap="square">
            <a:spAutoFit/>
          </a:bodyPr>
          <a:lstStyle/>
          <a:p>
            <a:pPr marL="365125" indent="-255588" algn="just" rtl="1" eaLnBrk="0" hangingPunct="0">
              <a:lnSpc>
                <a:spcPts val="100"/>
              </a:lnSpc>
              <a:spcBef>
                <a:spcPts val="400"/>
              </a:spcBef>
              <a:buClr>
                <a:schemeClr val="hlink"/>
              </a:buClr>
              <a:buSzPct val="75000"/>
              <a:defRPr/>
            </a:pPr>
            <a:r>
              <a:rPr lang="ar-SA" sz="2800" b="1" dirty="0">
                <a:solidFill>
                  <a:srgbClr val="0070C0"/>
                </a:solidFill>
                <a:effectLst>
                  <a:outerShdw blurRad="38100" dist="38100" dir="2700000" algn="tl">
                    <a:srgbClr val="000000"/>
                  </a:outerShdw>
                </a:effectLst>
                <a:latin typeface="Tahoma" pitchFamily="34" charset="0"/>
                <a:cs typeface="PT Bold Heading" pitchFamily="2" charset="-78"/>
              </a:rPr>
              <a:t> </a:t>
            </a:r>
          </a:p>
          <a:p>
            <a:pPr indent="-285750" algn="r" rtl="1">
              <a:lnSpc>
                <a:spcPct val="120000"/>
              </a:lnSpc>
              <a:spcBef>
                <a:spcPts val="400"/>
              </a:spcBef>
              <a:buClr>
                <a:schemeClr val="hlink"/>
              </a:buClr>
              <a:buSzPct val="75000"/>
              <a:buFont typeface="Wingdings" pitchFamily="2" charset="2"/>
              <a:buChar char="q"/>
              <a:defRPr/>
            </a:pPr>
            <a:r>
              <a:rPr lang="ar-SA" sz="3600" b="1" dirty="0" smtClean="0">
                <a:solidFill>
                  <a:schemeClr val="accent2">
                    <a:lumMod val="50000"/>
                  </a:schemeClr>
                </a:solidFill>
                <a:effectLst>
                  <a:outerShdw blurRad="38100" dist="38100" dir="2700000" algn="tl">
                    <a:srgbClr val="808080"/>
                  </a:outerShdw>
                </a:effectLst>
                <a:latin typeface="Arial" panose="020B0604020202020204" pitchFamily="34" charset="0"/>
                <a:cs typeface="Arial" panose="020B0604020202020204" pitchFamily="34" charset="0"/>
              </a:rPr>
              <a:t>  شروط </a:t>
            </a:r>
            <a:r>
              <a:rPr lang="ar-SA" sz="3600" b="1" dirty="0">
                <a:solidFill>
                  <a:schemeClr val="accent2">
                    <a:lumMod val="50000"/>
                  </a:schemeClr>
                </a:solidFill>
                <a:effectLst>
                  <a:outerShdw blurRad="38100" dist="38100" dir="2700000" algn="tl">
                    <a:srgbClr val="808080"/>
                  </a:outerShdw>
                </a:effectLst>
                <a:latin typeface="Arial" panose="020B0604020202020204" pitchFamily="34" charset="0"/>
                <a:cs typeface="Arial" panose="020B0604020202020204" pitchFamily="34" charset="0"/>
              </a:rPr>
              <a:t>الرسالة الإعلانية الناجحة:</a:t>
            </a:r>
          </a:p>
          <a:p>
            <a:pPr indent="-233363" algn="just" rtl="1">
              <a:lnSpc>
                <a:spcPct val="120000"/>
              </a:lnSpc>
              <a:spcBef>
                <a:spcPts val="400"/>
              </a:spcBef>
              <a:buClr>
                <a:schemeClr val="hlink"/>
              </a:buClr>
              <a:buSzPct val="75000"/>
              <a:defRPr/>
            </a:pPr>
            <a:r>
              <a:rPr lang="ar-SA" sz="2800" b="1" dirty="0">
                <a:solidFill>
                  <a:schemeClr val="accent2">
                    <a:lumMod val="50000"/>
                  </a:schemeClr>
                </a:solidFill>
                <a:effectLst>
                  <a:outerShdw blurRad="38100" dist="38100" dir="2700000" algn="tl">
                    <a:srgbClr val="808080"/>
                  </a:outerShdw>
                </a:effectLst>
                <a:latin typeface="Arial" panose="020B0604020202020204" pitchFamily="34" charset="0"/>
                <a:cs typeface="Arial" panose="020B0604020202020204" pitchFamily="34" charset="0"/>
              </a:rPr>
              <a:t>1- </a:t>
            </a:r>
            <a:r>
              <a:rPr lang="ar-SA" sz="2800" b="1" dirty="0" smtClean="0">
                <a:solidFill>
                  <a:schemeClr val="accent2">
                    <a:lumMod val="50000"/>
                  </a:schemeClr>
                </a:solidFill>
                <a:effectLst>
                  <a:outerShdw blurRad="38100" dist="38100" dir="2700000" algn="tl">
                    <a:srgbClr val="808080"/>
                  </a:outerShdw>
                </a:effectLst>
                <a:latin typeface="Arial" panose="020B0604020202020204" pitchFamily="34" charset="0"/>
                <a:cs typeface="Arial" panose="020B0604020202020204" pitchFamily="34" charset="0"/>
              </a:rPr>
              <a:t>سهلة </a:t>
            </a:r>
            <a:r>
              <a:rPr lang="ar-SA" sz="2800" b="1" dirty="0">
                <a:solidFill>
                  <a:schemeClr val="accent2">
                    <a:lumMod val="50000"/>
                  </a:schemeClr>
                </a:solidFill>
                <a:effectLst>
                  <a:outerShdw blurRad="38100" dist="38100" dir="2700000" algn="tl">
                    <a:srgbClr val="808080"/>
                  </a:outerShdw>
                </a:effectLst>
                <a:latin typeface="Arial" panose="020B0604020202020204" pitchFamily="34" charset="0"/>
                <a:cs typeface="Arial" panose="020B0604020202020204" pitchFamily="34" charset="0"/>
              </a:rPr>
              <a:t>التصديق: الابتعاد عن المبالغة في المنافع الخاصة </a:t>
            </a:r>
            <a:r>
              <a:rPr lang="ar-SA" sz="2800" b="1" dirty="0" smtClean="0">
                <a:solidFill>
                  <a:schemeClr val="accent2">
                    <a:lumMod val="50000"/>
                  </a:schemeClr>
                </a:solidFill>
                <a:effectLst>
                  <a:outerShdw blurRad="38100" dist="38100" dir="2700000" algn="tl">
                    <a:srgbClr val="808080"/>
                  </a:outerShdw>
                </a:effectLst>
                <a:latin typeface="Arial" panose="020B0604020202020204" pitchFamily="34" charset="0"/>
                <a:cs typeface="Arial" panose="020B0604020202020204" pitchFamily="34" charset="0"/>
              </a:rPr>
              <a:t>بالمنتج </a:t>
            </a:r>
            <a:r>
              <a:rPr lang="ar-SA" sz="2800" b="1" dirty="0">
                <a:solidFill>
                  <a:schemeClr val="accent2">
                    <a:lumMod val="50000"/>
                  </a:schemeClr>
                </a:solidFill>
                <a:effectLst>
                  <a:outerShdw blurRad="38100" dist="38100" dir="2700000" algn="tl">
                    <a:srgbClr val="808080"/>
                  </a:outerShdw>
                </a:effectLst>
                <a:latin typeface="Arial" panose="020B0604020202020204" pitchFamily="34" charset="0"/>
                <a:cs typeface="Arial" panose="020B0604020202020204" pitchFamily="34" charset="0"/>
              </a:rPr>
              <a:t>حتى يصدق المستهلك الرسالة الإعلانية ويتحقق الهدف منها، لأن المستهلك سيكتشف هذه المبالغة والكذب باستخدامه للمنتج. </a:t>
            </a:r>
          </a:p>
          <a:p>
            <a:pPr indent="-233363" algn="just" rtl="1">
              <a:lnSpc>
                <a:spcPct val="120000"/>
              </a:lnSpc>
              <a:spcBef>
                <a:spcPts val="400"/>
              </a:spcBef>
              <a:buClr>
                <a:schemeClr val="hlink"/>
              </a:buClr>
              <a:buSzPct val="75000"/>
              <a:defRPr/>
            </a:pPr>
            <a:r>
              <a:rPr lang="ar-SA" sz="2800" b="1" dirty="0">
                <a:solidFill>
                  <a:schemeClr val="accent2">
                    <a:lumMod val="50000"/>
                  </a:schemeClr>
                </a:solidFill>
                <a:effectLst>
                  <a:outerShdw blurRad="38100" dist="38100" dir="2700000" algn="tl">
                    <a:srgbClr val="808080"/>
                  </a:outerShdw>
                </a:effectLst>
                <a:latin typeface="Arial" panose="020B0604020202020204" pitchFamily="34" charset="0"/>
                <a:cs typeface="Arial" panose="020B0604020202020204" pitchFamily="34" charset="0"/>
              </a:rPr>
              <a:t>2- سهولة قراءة وسماع ومشاهدة الإعلان، بمعنى عدم الدخول في تعقيدات لغوية أو استخدام صور بلاغية مثل الكناية أو الاستعارة. </a:t>
            </a:r>
          </a:p>
          <a:p>
            <a:pPr indent="-288925" algn="just" rtl="1">
              <a:lnSpc>
                <a:spcPct val="120000"/>
              </a:lnSpc>
              <a:spcBef>
                <a:spcPts val="400"/>
              </a:spcBef>
              <a:buClr>
                <a:schemeClr val="hlink"/>
              </a:buClr>
              <a:buSzPct val="75000"/>
              <a:defRPr/>
            </a:pPr>
            <a:r>
              <a:rPr lang="ar-SA" sz="2800" b="1" dirty="0">
                <a:solidFill>
                  <a:schemeClr val="accent2">
                    <a:lumMod val="50000"/>
                  </a:schemeClr>
                </a:solidFill>
                <a:effectLst>
                  <a:outerShdw blurRad="38100" dist="38100" dir="2700000" algn="tl">
                    <a:srgbClr val="808080"/>
                  </a:outerShdw>
                </a:effectLst>
                <a:latin typeface="Arial" panose="020B0604020202020204" pitchFamily="34" charset="0"/>
                <a:cs typeface="Arial" panose="020B0604020202020204" pitchFamily="34" charset="0"/>
              </a:rPr>
              <a:t>3- البساطة في الرسالة وخلق الاهتمام: بساطة الرسالة الإعلانية باستخدام عبارات مألوفة للأفراد. واستخدام الجمل القصيرة والبسيطة بما يؤدي زيادة الاهتمام.</a:t>
            </a:r>
          </a:p>
          <a:p>
            <a:pPr indent="-288925" algn="just" rtl="1">
              <a:lnSpc>
                <a:spcPct val="120000"/>
              </a:lnSpc>
              <a:spcBef>
                <a:spcPts val="400"/>
              </a:spcBef>
              <a:buClr>
                <a:schemeClr val="hlink"/>
              </a:buClr>
              <a:buSzPct val="75000"/>
              <a:defRPr/>
            </a:pPr>
            <a:r>
              <a:rPr lang="ar-SA" sz="2800" b="1" dirty="0">
                <a:solidFill>
                  <a:schemeClr val="accent2">
                    <a:lumMod val="50000"/>
                  </a:schemeClr>
                </a:solidFill>
                <a:effectLst>
                  <a:outerShdw blurRad="38100" dist="38100" dir="2700000" algn="tl">
                    <a:srgbClr val="808080"/>
                  </a:outerShdw>
                </a:effectLst>
                <a:latin typeface="Arial" panose="020B0604020202020204" pitchFamily="34" charset="0"/>
                <a:cs typeface="Arial" panose="020B0604020202020204" pitchFamily="34" charset="0"/>
              </a:rPr>
              <a:t>4- أن تعمل كل كلمة في الرسالة على تحقيق هدف محدد، لذا يجب انتقاء الكلمات بعناية (خير الكلام من قل ودل).</a:t>
            </a:r>
          </a:p>
        </p:txBody>
      </p:sp>
    </p:spTree>
    <p:extLst>
      <p:ext uri="{BB962C8B-B14F-4D97-AF65-F5344CB8AC3E}">
        <p14:creationId xmlns:p14="http://schemas.microsoft.com/office/powerpoint/2010/main" val="3898968189"/>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8"/>
          <p:cNvSpPr>
            <a:spLocks noChangeArrowheads="1"/>
          </p:cNvSpPr>
          <p:nvPr/>
        </p:nvSpPr>
        <p:spPr bwMode="auto">
          <a:xfrm>
            <a:off x="4367213" y="1627188"/>
            <a:ext cx="7200900" cy="4768850"/>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63491" name="AutoShape 8"/>
          <p:cNvSpPr>
            <a:spLocks noChangeArrowheads="1"/>
          </p:cNvSpPr>
          <p:nvPr/>
        </p:nvSpPr>
        <p:spPr bwMode="auto">
          <a:xfrm>
            <a:off x="4367213" y="2706689"/>
            <a:ext cx="7200900" cy="4770437"/>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63492" name="AutoShape 8"/>
          <p:cNvSpPr>
            <a:spLocks noChangeArrowheads="1"/>
          </p:cNvSpPr>
          <p:nvPr/>
        </p:nvSpPr>
        <p:spPr bwMode="auto">
          <a:xfrm>
            <a:off x="4367213" y="546100"/>
            <a:ext cx="7200900"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63493" name="AutoShape 8"/>
          <p:cNvSpPr>
            <a:spLocks noChangeArrowheads="1"/>
          </p:cNvSpPr>
          <p:nvPr/>
        </p:nvSpPr>
        <p:spPr bwMode="auto">
          <a:xfrm>
            <a:off x="4367213" y="-515938"/>
            <a:ext cx="7200900"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63494" name="AutoShape 8"/>
          <p:cNvSpPr>
            <a:spLocks noChangeArrowheads="1"/>
          </p:cNvSpPr>
          <p:nvPr/>
        </p:nvSpPr>
        <p:spPr bwMode="auto">
          <a:xfrm>
            <a:off x="4367213" y="-569913"/>
            <a:ext cx="7200900"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63495" name="AutoShape 8"/>
          <p:cNvSpPr>
            <a:spLocks noChangeArrowheads="1"/>
          </p:cNvSpPr>
          <p:nvPr/>
        </p:nvSpPr>
        <p:spPr bwMode="auto">
          <a:xfrm>
            <a:off x="4367213" y="-1308100"/>
            <a:ext cx="7200900"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37" name="Text Box 8"/>
          <p:cNvSpPr txBox="1">
            <a:spLocks noChangeArrowheads="1"/>
          </p:cNvSpPr>
          <p:nvPr/>
        </p:nvSpPr>
        <p:spPr bwMode="auto">
          <a:xfrm>
            <a:off x="1264103" y="315585"/>
            <a:ext cx="6572250" cy="646331"/>
          </a:xfrm>
          <a:prstGeom prst="rect">
            <a:avLst/>
          </a:prstGeom>
          <a:solidFill>
            <a:schemeClr val="accent1">
              <a:lumMod val="20000"/>
              <a:lumOff val="80000"/>
            </a:schemeClr>
          </a:solidFill>
          <a:ln w="38100">
            <a:solidFill>
              <a:srgbClr val="0070C0"/>
            </a:solidFill>
            <a:miter lim="800000"/>
            <a:headEnd/>
            <a:tailEnd/>
          </a:ln>
          <a:effectLst/>
        </p:spPr>
        <p:txBody>
          <a:bodyPr>
            <a:spAutoFit/>
          </a:bodyPr>
          <a:lstStyle>
            <a:defPPr>
              <a:defRPr lang="ar-SA"/>
            </a:defPPr>
            <a:lvl1pPr algn="ctr" rtl="1">
              <a:defRPr sz="3600" b="1">
                <a:solidFill>
                  <a:schemeClr val="accent2">
                    <a:lumMod val="50000"/>
                  </a:schemeClr>
                </a:solidFill>
                <a:effectLst>
                  <a:outerShdw blurRad="38100" dist="38100" dir="2700000" algn="tl">
                    <a:srgbClr val="808080"/>
                  </a:outerShdw>
                </a:effectLst>
                <a:latin typeface="Arial" panose="020B0604020202020204" pitchFamily="34" charset="0"/>
                <a:cs typeface="Arial" panose="020B0604020202020204" pitchFamily="34" charset="0"/>
              </a:defRPr>
            </a:lvl1pPr>
          </a:lstStyle>
          <a:p>
            <a:r>
              <a:rPr lang="ar-SA" dirty="0"/>
              <a:t>تخطيط الحملات الإعلانية</a:t>
            </a:r>
            <a:endParaRPr lang="en-US" dirty="0"/>
          </a:p>
        </p:txBody>
      </p:sp>
      <p:sp>
        <p:nvSpPr>
          <p:cNvPr id="63497" name="AutoShape 8"/>
          <p:cNvSpPr>
            <a:spLocks noChangeArrowheads="1"/>
          </p:cNvSpPr>
          <p:nvPr/>
        </p:nvSpPr>
        <p:spPr bwMode="auto">
          <a:xfrm>
            <a:off x="192088" y="114301"/>
            <a:ext cx="7200901" cy="4772025"/>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34" name="مستطيل 3"/>
          <p:cNvSpPr/>
          <p:nvPr/>
        </p:nvSpPr>
        <p:spPr>
          <a:xfrm>
            <a:off x="315686" y="1555805"/>
            <a:ext cx="9285514" cy="4078552"/>
          </a:xfrm>
          <a:prstGeom prst="rect">
            <a:avLst/>
          </a:prstGeom>
          <a:ln w="38100">
            <a:solidFill>
              <a:schemeClr val="accent2">
                <a:lumMod val="50000"/>
              </a:schemeClr>
            </a:solidFill>
          </a:ln>
        </p:spPr>
        <p:txBody>
          <a:bodyPr wrap="square">
            <a:spAutoFit/>
          </a:bodyPr>
          <a:lstStyle/>
          <a:p>
            <a:pPr marL="365125" indent="-255588" algn="r" rtl="1" eaLnBrk="0" hangingPunct="0">
              <a:lnSpc>
                <a:spcPts val="100"/>
              </a:lnSpc>
              <a:spcBef>
                <a:spcPts val="400"/>
              </a:spcBef>
              <a:buClr>
                <a:schemeClr val="hlink"/>
              </a:buClr>
              <a:buSzPct val="75000"/>
              <a:defRPr/>
            </a:pPr>
            <a:r>
              <a:rPr lang="ar-SA" sz="2800" b="1" dirty="0">
                <a:solidFill>
                  <a:srgbClr val="0070C0"/>
                </a:solidFill>
                <a:effectLst>
                  <a:outerShdw blurRad="38100" dist="38100" dir="2700000" algn="tl">
                    <a:srgbClr val="000000"/>
                  </a:outerShdw>
                </a:effectLst>
                <a:latin typeface="Arial" panose="020B0604020202020204" pitchFamily="34" charset="0"/>
                <a:cs typeface="Arial" panose="020B0604020202020204" pitchFamily="34" charset="0"/>
              </a:rPr>
              <a:t> </a:t>
            </a:r>
          </a:p>
          <a:p>
            <a:pPr marL="109537" algn="just" rtl="1" eaLnBrk="0" hangingPunct="0">
              <a:spcBef>
                <a:spcPts val="400"/>
              </a:spcBef>
              <a:buClr>
                <a:schemeClr val="hlink"/>
              </a:buClr>
              <a:buSzPct val="75000"/>
              <a:defRPr/>
            </a:pPr>
            <a:r>
              <a:rPr lang="ar-SA" sz="2800" b="1" dirty="0">
                <a:solidFill>
                  <a:schemeClr val="accent2">
                    <a:lumMod val="50000"/>
                  </a:schemeClr>
                </a:solidFill>
                <a:effectLst>
                  <a:outerShdw blurRad="38100" dist="38100" dir="2700000" algn="tl">
                    <a:srgbClr val="000000"/>
                  </a:outerShdw>
                </a:effectLst>
                <a:latin typeface="Arial" panose="020B0604020202020204" pitchFamily="34" charset="0"/>
                <a:cs typeface="Arial" panose="020B0604020202020204" pitchFamily="34" charset="0"/>
              </a:rPr>
              <a:t>5- اختيار خطة وسائل النشر: </a:t>
            </a:r>
            <a:r>
              <a:rPr lang="ar-SA" sz="2400" b="1" dirty="0">
                <a:solidFill>
                  <a:schemeClr val="accent2">
                    <a:lumMod val="75000"/>
                  </a:schemeClr>
                </a:solidFill>
                <a:effectLst>
                  <a:outerShdw blurRad="38100" dist="38100" dir="2700000" algn="tl">
                    <a:srgbClr val="000000"/>
                  </a:outerShdw>
                </a:effectLst>
                <a:latin typeface="Arial" panose="020B0604020202020204" pitchFamily="34" charset="0"/>
                <a:cs typeface="Arial" panose="020B0604020202020204" pitchFamily="34" charset="0"/>
              </a:rPr>
              <a:t>أي اختيار وسائل النشر التي ستستخدم في الحملة الإعلانية ، وتحديد تواريخ وأوقات ظهور الإعلان في كل وسيلة إعلان. ويتم ذلك بالموازنة بين كل وسيلة، واختيار الوسائل التي يرى المعلن أنها تحقق هدف حملته الإعلانية.</a:t>
            </a:r>
            <a:endParaRPr lang="ar-SA" b="1" dirty="0">
              <a:solidFill>
                <a:schemeClr val="accent2">
                  <a:lumMod val="75000"/>
                </a:schemeClr>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109537" algn="r" rtl="1" eaLnBrk="0" hangingPunct="0">
              <a:spcBef>
                <a:spcPts val="400"/>
              </a:spcBef>
              <a:buClr>
                <a:schemeClr val="hlink"/>
              </a:buClr>
              <a:buSzPct val="75000"/>
              <a:defRPr/>
            </a:pPr>
            <a:endParaRPr lang="ar-SA" b="1" dirty="0">
              <a:effectLst>
                <a:outerShdw blurRad="38100" dist="38100" dir="2700000" algn="tl">
                  <a:srgbClr val="000000"/>
                </a:outerShdw>
              </a:effectLst>
              <a:latin typeface="Arial" panose="020B0604020202020204" pitchFamily="34" charset="0"/>
              <a:cs typeface="Arial" panose="020B0604020202020204" pitchFamily="34" charset="0"/>
            </a:endParaRPr>
          </a:p>
          <a:p>
            <a:pPr marL="109537" algn="r" rtl="1" eaLnBrk="0" hangingPunct="0">
              <a:spcBef>
                <a:spcPts val="400"/>
              </a:spcBef>
              <a:buClr>
                <a:schemeClr val="hlink"/>
              </a:buClr>
              <a:buSzPct val="75000"/>
              <a:defRPr/>
            </a:pPr>
            <a:r>
              <a:rPr lang="ar-SA" sz="2800" b="1" dirty="0">
                <a:solidFill>
                  <a:schemeClr val="accent2">
                    <a:lumMod val="50000"/>
                  </a:schemeClr>
                </a:solidFill>
                <a:effectLst>
                  <a:outerShdw blurRad="38100" dist="38100" dir="2700000" algn="tl">
                    <a:srgbClr val="000000"/>
                  </a:outerShdw>
                </a:effectLst>
                <a:latin typeface="Arial" panose="020B0604020202020204" pitchFamily="34" charset="0"/>
                <a:cs typeface="Arial" panose="020B0604020202020204" pitchFamily="34" charset="0"/>
              </a:rPr>
              <a:t>6- تنفيذ الحملة الإعلانية: </a:t>
            </a:r>
            <a:r>
              <a:rPr lang="ar-SA" sz="2400" b="1" dirty="0">
                <a:solidFill>
                  <a:schemeClr val="accent2">
                    <a:lumMod val="75000"/>
                  </a:schemeClr>
                </a:solidFill>
                <a:effectLst>
                  <a:outerShdw blurRad="38100" dist="38100" dir="2700000" algn="tl">
                    <a:srgbClr val="000000"/>
                  </a:outerShdw>
                </a:effectLst>
                <a:latin typeface="Arial" panose="020B0604020202020204" pitchFamily="34" charset="0"/>
                <a:cs typeface="Arial" panose="020B0604020202020204" pitchFamily="34" charset="0"/>
              </a:rPr>
              <a:t>بعد تصميم الرسالة الإعلانية وإعداد خطة النشر، تصبح الحملة جاهزة للتنفيذ، بالاتفاق مع الأطراف المشتركة في تنفيذ الحملة مثل:</a:t>
            </a:r>
          </a:p>
          <a:p>
            <a:pPr marL="109537" algn="r" rtl="1" eaLnBrk="0" hangingPunct="0">
              <a:lnSpc>
                <a:spcPct val="50000"/>
              </a:lnSpc>
              <a:spcBef>
                <a:spcPts val="400"/>
              </a:spcBef>
              <a:buClr>
                <a:schemeClr val="hlink"/>
              </a:buClr>
              <a:buSzPct val="75000"/>
              <a:defRPr/>
            </a:pPr>
            <a:r>
              <a:rPr lang="ar-SA" sz="2400" b="1" dirty="0">
                <a:effectLst>
                  <a:outerShdw blurRad="38100" dist="38100" dir="2700000" algn="tl">
                    <a:srgbClr val="000000"/>
                  </a:outerShdw>
                </a:effectLst>
                <a:latin typeface="Arial" panose="020B0604020202020204" pitchFamily="34" charset="0"/>
                <a:cs typeface="Arial" panose="020B0604020202020204" pitchFamily="34" charset="0"/>
              </a:rPr>
              <a:t> </a:t>
            </a:r>
          </a:p>
          <a:p>
            <a:pPr marL="395287" indent="-285750" algn="r" rtl="1" eaLnBrk="0" hangingPunct="0">
              <a:lnSpc>
                <a:spcPct val="80000"/>
              </a:lnSpc>
              <a:spcBef>
                <a:spcPts val="400"/>
              </a:spcBef>
              <a:buClr>
                <a:schemeClr val="hlink"/>
              </a:buClr>
              <a:buSzPct val="75000"/>
              <a:buFontTx/>
              <a:buChar char="-"/>
              <a:defRPr/>
            </a:pPr>
            <a:r>
              <a:rPr lang="ar-SA" b="1" dirty="0">
                <a:solidFill>
                  <a:srgbClr val="006600"/>
                </a:solidFill>
                <a:effectLst>
                  <a:outerShdw blurRad="38100" dist="38100" dir="2700000" algn="tl">
                    <a:srgbClr val="000000"/>
                  </a:outerShdw>
                </a:effectLst>
                <a:latin typeface="Arial" panose="020B0604020202020204" pitchFamily="34" charset="0"/>
                <a:cs typeface="Arial" panose="020B0604020202020204" pitchFamily="34" charset="0"/>
              </a:rPr>
              <a:t>وكالات الإعلان</a:t>
            </a:r>
          </a:p>
          <a:p>
            <a:pPr marL="395287" indent="-285750" algn="r" rtl="1" eaLnBrk="0" hangingPunct="0">
              <a:lnSpc>
                <a:spcPct val="80000"/>
              </a:lnSpc>
              <a:spcBef>
                <a:spcPts val="400"/>
              </a:spcBef>
              <a:buClr>
                <a:schemeClr val="hlink"/>
              </a:buClr>
              <a:buSzPct val="75000"/>
              <a:buFontTx/>
              <a:buChar char="-"/>
              <a:defRPr/>
            </a:pPr>
            <a:r>
              <a:rPr lang="ar-SA" b="1" dirty="0">
                <a:solidFill>
                  <a:srgbClr val="006600"/>
                </a:solidFill>
                <a:effectLst>
                  <a:outerShdw blurRad="38100" dist="38100" dir="2700000" algn="tl">
                    <a:srgbClr val="000000"/>
                  </a:outerShdw>
                </a:effectLst>
                <a:latin typeface="Arial" panose="020B0604020202020204" pitchFamily="34" charset="0"/>
                <a:cs typeface="Arial" panose="020B0604020202020204" pitchFamily="34" charset="0"/>
              </a:rPr>
              <a:t>الصحف والمجلات</a:t>
            </a:r>
          </a:p>
          <a:p>
            <a:pPr marL="395287" indent="-285750" algn="r" rtl="1" eaLnBrk="0" hangingPunct="0">
              <a:lnSpc>
                <a:spcPct val="80000"/>
              </a:lnSpc>
              <a:spcBef>
                <a:spcPts val="400"/>
              </a:spcBef>
              <a:buClr>
                <a:schemeClr val="hlink"/>
              </a:buClr>
              <a:buSzPct val="75000"/>
              <a:buFontTx/>
              <a:buChar char="-"/>
              <a:defRPr/>
            </a:pPr>
            <a:r>
              <a:rPr lang="ar-SA" b="1" dirty="0">
                <a:solidFill>
                  <a:srgbClr val="006600"/>
                </a:solidFill>
                <a:effectLst>
                  <a:outerShdw blurRad="38100" dist="38100" dir="2700000" algn="tl">
                    <a:srgbClr val="000000"/>
                  </a:outerShdw>
                </a:effectLst>
                <a:latin typeface="Arial" panose="020B0604020202020204" pitchFamily="34" charset="0"/>
                <a:cs typeface="Arial" panose="020B0604020202020204" pitchFamily="34" charset="0"/>
              </a:rPr>
              <a:t>المحطات التليفزيونية</a:t>
            </a:r>
          </a:p>
          <a:p>
            <a:pPr marL="109537" algn="r" rtl="1" eaLnBrk="0" hangingPunct="0">
              <a:lnSpc>
                <a:spcPct val="50000"/>
              </a:lnSpc>
              <a:spcBef>
                <a:spcPts val="400"/>
              </a:spcBef>
              <a:buClr>
                <a:schemeClr val="hlink"/>
              </a:buClr>
              <a:buSzPct val="75000"/>
              <a:defRPr/>
            </a:pPr>
            <a:endParaRPr lang="ar-SA" b="1" dirty="0">
              <a:effectLst>
                <a:outerShdw blurRad="38100" dist="38100" dir="2700000" algn="tl">
                  <a:srgbClr val="000000"/>
                </a:outerShdw>
              </a:effectLst>
              <a:latin typeface="Arial" panose="020B0604020202020204" pitchFamily="34" charset="0"/>
              <a:cs typeface="Arial" panose="020B0604020202020204" pitchFamily="34" charset="0"/>
            </a:endParaRPr>
          </a:p>
          <a:p>
            <a:pPr marL="109537" algn="r" rtl="1" eaLnBrk="0" hangingPunct="0">
              <a:spcBef>
                <a:spcPts val="400"/>
              </a:spcBef>
              <a:buClr>
                <a:schemeClr val="hlink"/>
              </a:buClr>
              <a:buSzPct val="75000"/>
              <a:defRPr/>
            </a:pPr>
            <a:r>
              <a:rPr lang="ar-SA" b="1" dirty="0">
                <a:effectLst>
                  <a:outerShdw blurRad="38100" dist="38100" dir="2700000" algn="tl">
                    <a:srgbClr val="000000"/>
                  </a:outerShdw>
                </a:effectLst>
                <a:latin typeface="Arial" panose="020B0604020202020204" pitchFamily="34" charset="0"/>
                <a:cs typeface="Arial" panose="020B0604020202020204" pitchFamily="34" charset="0"/>
              </a:rPr>
              <a:t>ثم يتم تنفيذ الحملة في مواعيدها المحددة.</a:t>
            </a:r>
          </a:p>
        </p:txBody>
      </p:sp>
    </p:spTree>
    <p:extLst>
      <p:ext uri="{BB962C8B-B14F-4D97-AF65-F5344CB8AC3E}">
        <p14:creationId xmlns:p14="http://schemas.microsoft.com/office/powerpoint/2010/main" val="2678651085"/>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AutoShape 8"/>
          <p:cNvSpPr>
            <a:spLocks noChangeArrowheads="1"/>
          </p:cNvSpPr>
          <p:nvPr/>
        </p:nvSpPr>
        <p:spPr bwMode="auto">
          <a:xfrm>
            <a:off x="4367213" y="1627188"/>
            <a:ext cx="7200900" cy="4768850"/>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64515" name="AutoShape 8"/>
          <p:cNvSpPr>
            <a:spLocks noChangeArrowheads="1"/>
          </p:cNvSpPr>
          <p:nvPr/>
        </p:nvSpPr>
        <p:spPr bwMode="auto">
          <a:xfrm>
            <a:off x="4367213" y="2706689"/>
            <a:ext cx="7200900" cy="4770437"/>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64516" name="AutoShape 8"/>
          <p:cNvSpPr>
            <a:spLocks noChangeArrowheads="1"/>
          </p:cNvSpPr>
          <p:nvPr/>
        </p:nvSpPr>
        <p:spPr bwMode="auto">
          <a:xfrm>
            <a:off x="4367213" y="546100"/>
            <a:ext cx="7200900"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64517" name="AutoShape 8"/>
          <p:cNvSpPr>
            <a:spLocks noChangeArrowheads="1"/>
          </p:cNvSpPr>
          <p:nvPr/>
        </p:nvSpPr>
        <p:spPr bwMode="auto">
          <a:xfrm>
            <a:off x="4367213" y="-515938"/>
            <a:ext cx="7200900"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64518" name="AutoShape 8"/>
          <p:cNvSpPr>
            <a:spLocks noChangeArrowheads="1"/>
          </p:cNvSpPr>
          <p:nvPr/>
        </p:nvSpPr>
        <p:spPr bwMode="auto">
          <a:xfrm>
            <a:off x="4367213" y="-569913"/>
            <a:ext cx="7200900"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64519" name="AutoShape 8"/>
          <p:cNvSpPr>
            <a:spLocks noChangeArrowheads="1"/>
          </p:cNvSpPr>
          <p:nvPr/>
        </p:nvSpPr>
        <p:spPr bwMode="auto">
          <a:xfrm>
            <a:off x="4367213" y="-1308100"/>
            <a:ext cx="7200900"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37" name="Text Box 8"/>
          <p:cNvSpPr txBox="1">
            <a:spLocks noChangeArrowheads="1"/>
          </p:cNvSpPr>
          <p:nvPr/>
        </p:nvSpPr>
        <p:spPr bwMode="auto">
          <a:xfrm>
            <a:off x="1395413" y="222934"/>
            <a:ext cx="6572250" cy="646331"/>
          </a:xfrm>
          <a:prstGeom prst="rect">
            <a:avLst/>
          </a:prstGeom>
          <a:solidFill>
            <a:schemeClr val="accent1">
              <a:lumMod val="20000"/>
              <a:lumOff val="80000"/>
            </a:schemeClr>
          </a:solidFill>
          <a:ln w="38100">
            <a:solidFill>
              <a:srgbClr val="0070C0"/>
            </a:solidFill>
            <a:miter lim="800000"/>
            <a:headEnd/>
            <a:tailEnd/>
          </a:ln>
          <a:effectLst/>
        </p:spPr>
        <p:txBody>
          <a:bodyPr>
            <a:spAutoFit/>
          </a:bodyPr>
          <a:lstStyle>
            <a:defPPr>
              <a:defRPr lang="ar-SA"/>
            </a:defPPr>
            <a:lvl1pPr algn="ctr" rtl="1">
              <a:defRPr sz="3600" b="1">
                <a:solidFill>
                  <a:schemeClr val="accent2">
                    <a:lumMod val="50000"/>
                  </a:schemeClr>
                </a:solidFill>
                <a:effectLst>
                  <a:outerShdw blurRad="38100" dist="38100" dir="2700000" algn="tl">
                    <a:srgbClr val="808080"/>
                  </a:outerShdw>
                </a:effectLst>
                <a:latin typeface="Arial" panose="020B0604020202020204" pitchFamily="34" charset="0"/>
                <a:cs typeface="Arial" panose="020B0604020202020204" pitchFamily="34" charset="0"/>
              </a:defRPr>
            </a:lvl1pPr>
          </a:lstStyle>
          <a:p>
            <a:r>
              <a:rPr lang="ar-SA" dirty="0"/>
              <a:t>تخطيط الحملات الإعلانية</a:t>
            </a:r>
            <a:endParaRPr lang="en-US" dirty="0"/>
          </a:p>
        </p:txBody>
      </p:sp>
      <p:sp>
        <p:nvSpPr>
          <p:cNvPr id="34" name="مستطيل 3"/>
          <p:cNvSpPr/>
          <p:nvPr/>
        </p:nvSpPr>
        <p:spPr>
          <a:xfrm>
            <a:off x="544286" y="1364796"/>
            <a:ext cx="9036050" cy="2167260"/>
          </a:xfrm>
          <a:prstGeom prst="rect">
            <a:avLst/>
          </a:prstGeom>
          <a:ln w="38100">
            <a:solidFill>
              <a:srgbClr val="C00000"/>
            </a:solidFill>
          </a:ln>
        </p:spPr>
        <p:txBody>
          <a:bodyPr wrap="square">
            <a:spAutoFit/>
          </a:bodyPr>
          <a:lstStyle/>
          <a:p>
            <a:pPr marL="365125" indent="-255588" algn="r" rtl="1" eaLnBrk="0" hangingPunct="0">
              <a:lnSpc>
                <a:spcPts val="100"/>
              </a:lnSpc>
              <a:spcBef>
                <a:spcPts val="400"/>
              </a:spcBef>
              <a:buClr>
                <a:schemeClr val="hlink"/>
              </a:buClr>
              <a:buSzPct val="75000"/>
              <a:defRPr/>
            </a:pPr>
            <a:r>
              <a:rPr lang="ar-SA" sz="2800" b="1" dirty="0">
                <a:solidFill>
                  <a:srgbClr val="0070C0"/>
                </a:solidFill>
                <a:effectLst>
                  <a:outerShdw blurRad="38100" dist="38100" dir="2700000" algn="tl">
                    <a:srgbClr val="000000"/>
                  </a:outerShdw>
                </a:effectLst>
                <a:latin typeface="Tahoma" pitchFamily="34" charset="0"/>
                <a:cs typeface="PT Bold Heading" pitchFamily="2" charset="-78"/>
              </a:rPr>
              <a:t> </a:t>
            </a:r>
          </a:p>
          <a:p>
            <a:pPr marL="109537" algn="r" rtl="1" eaLnBrk="0" hangingPunct="0">
              <a:spcBef>
                <a:spcPts val="400"/>
              </a:spcBef>
              <a:buClr>
                <a:schemeClr val="hlink"/>
              </a:buClr>
              <a:buSzPct val="75000"/>
              <a:defRPr/>
            </a:pPr>
            <a:r>
              <a:rPr lang="ar-SA" sz="2800" b="1" dirty="0">
                <a:solidFill>
                  <a:schemeClr val="accent2">
                    <a:lumMod val="50000"/>
                  </a:schemeClr>
                </a:solidFill>
                <a:effectLst>
                  <a:outerShdw blurRad="38100" dist="38100" dir="2700000" algn="tl">
                    <a:srgbClr val="000000"/>
                  </a:outerShdw>
                </a:effectLst>
                <a:latin typeface="Arial" panose="020B0604020202020204" pitchFamily="34" charset="0"/>
                <a:cs typeface="Arial" panose="020B0604020202020204" pitchFamily="34" charset="0"/>
              </a:rPr>
              <a:t>7- تقييم فعالية الحملة الإعلانية: </a:t>
            </a:r>
            <a:r>
              <a:rPr lang="ar-SA" sz="2400" b="1" dirty="0">
                <a:solidFill>
                  <a:schemeClr val="accent2">
                    <a:lumMod val="75000"/>
                  </a:schemeClr>
                </a:solidFill>
                <a:effectLst>
                  <a:outerShdw blurRad="38100" dist="38100" dir="2700000" algn="tl">
                    <a:srgbClr val="000000"/>
                  </a:outerShdw>
                </a:effectLst>
                <a:latin typeface="Arial" panose="020B0604020202020204" pitchFamily="34" charset="0"/>
                <a:cs typeface="Arial" panose="020B0604020202020204" pitchFamily="34" charset="0"/>
              </a:rPr>
              <a:t>يتم تقييم فعالية الحملة الإعلانية في وصولها لأهدافها</a:t>
            </a:r>
            <a:r>
              <a:rPr lang="ar-SA" b="1" dirty="0">
                <a:effectLst>
                  <a:outerShdw blurRad="38100" dist="38100" dir="2700000" algn="tl">
                    <a:srgbClr val="000000"/>
                  </a:outerShdw>
                </a:effectLst>
                <a:latin typeface="Tahoma" pitchFamily="34" charset="0"/>
                <a:cs typeface="PT Bold Heading" pitchFamily="2" charset="-78"/>
              </a:rPr>
              <a:t> (</a:t>
            </a:r>
            <a:r>
              <a:rPr lang="ar-SA" sz="2400" b="1" dirty="0">
                <a:solidFill>
                  <a:schemeClr val="accent1">
                    <a:lumMod val="75000"/>
                  </a:schemeClr>
                </a:solidFill>
                <a:effectLst>
                  <a:outerShdw blurRad="38100" dist="38100" dir="2700000" algn="tl">
                    <a:srgbClr val="000000"/>
                  </a:outerShdw>
                </a:effectLst>
                <a:latin typeface="Arial" panose="020B0604020202020204" pitchFamily="34" charset="0"/>
                <a:cs typeface="Arial" panose="020B0604020202020204" pitchFamily="34" charset="0"/>
              </a:rPr>
              <a:t>قبل التنفيذ – بعد التنفيذ</a:t>
            </a:r>
            <a:r>
              <a:rPr lang="ar-SA" b="1" dirty="0">
                <a:effectLst>
                  <a:outerShdw blurRad="38100" dist="38100" dir="2700000" algn="tl">
                    <a:srgbClr val="000000"/>
                  </a:outerShdw>
                </a:effectLst>
                <a:latin typeface="Tahoma" pitchFamily="34" charset="0"/>
                <a:cs typeface="PT Bold Heading" pitchFamily="2" charset="-78"/>
              </a:rPr>
              <a:t>).</a:t>
            </a:r>
          </a:p>
          <a:p>
            <a:pPr marL="852487" lvl="1" indent="-285750" algn="r" rtl="1" eaLnBrk="0" hangingPunct="0">
              <a:spcBef>
                <a:spcPts val="400"/>
              </a:spcBef>
              <a:buClr>
                <a:schemeClr val="hlink"/>
              </a:buClr>
              <a:buSzPct val="75000"/>
              <a:buFont typeface="Wingdings" pitchFamily="2" charset="2"/>
              <a:buChar char="q"/>
              <a:defRPr/>
            </a:pPr>
            <a:r>
              <a:rPr lang="ar-SA" sz="2400" b="1" dirty="0" smtClean="0">
                <a:solidFill>
                  <a:schemeClr val="accent1">
                    <a:lumMod val="75000"/>
                  </a:schemeClr>
                </a:solidFill>
                <a:effectLst>
                  <a:outerShdw blurRad="38100" dist="38100" dir="2700000" algn="tl">
                    <a:srgbClr val="000000"/>
                  </a:outerShdw>
                </a:effectLst>
                <a:latin typeface="Arial" panose="020B0604020202020204" pitchFamily="34" charset="0"/>
                <a:cs typeface="Arial" panose="020B0604020202020204" pitchFamily="34" charset="0"/>
              </a:rPr>
              <a:t>قبل </a:t>
            </a:r>
            <a:r>
              <a:rPr lang="ar-SA" sz="2400" b="1" dirty="0">
                <a:solidFill>
                  <a:schemeClr val="accent1">
                    <a:lumMod val="75000"/>
                  </a:schemeClr>
                </a:solidFill>
                <a:effectLst>
                  <a:outerShdw blurRad="38100" dist="38100" dir="2700000" algn="tl">
                    <a:srgbClr val="000000"/>
                  </a:outerShdw>
                </a:effectLst>
                <a:latin typeface="Arial" panose="020B0604020202020204" pitchFamily="34" charset="0"/>
                <a:cs typeface="Arial" panose="020B0604020202020204" pitchFamily="34" charset="0"/>
              </a:rPr>
              <a:t>التنفيذ</a:t>
            </a:r>
            <a:r>
              <a:rPr lang="ar-SA" b="1" dirty="0">
                <a:effectLst>
                  <a:outerShdw blurRad="38100" dist="38100" dir="2700000" algn="tl">
                    <a:srgbClr val="000000"/>
                  </a:outerShdw>
                </a:effectLst>
                <a:latin typeface="Tahoma" pitchFamily="34" charset="0"/>
                <a:cs typeface="PT Bold Heading" pitchFamily="2" charset="-78"/>
              </a:rPr>
              <a:t>: </a:t>
            </a:r>
            <a:r>
              <a:rPr lang="ar-SA" sz="2400" b="1" dirty="0">
                <a:solidFill>
                  <a:schemeClr val="accent2">
                    <a:lumMod val="75000"/>
                  </a:schemeClr>
                </a:solidFill>
                <a:effectLst>
                  <a:outerShdw blurRad="38100" dist="38100" dir="2700000" algn="tl">
                    <a:srgbClr val="000000"/>
                  </a:outerShdw>
                </a:effectLst>
                <a:latin typeface="Arial" panose="020B0604020202020204" pitchFamily="34" charset="0"/>
                <a:cs typeface="Arial" panose="020B0604020202020204" pitchFamily="34" charset="0"/>
              </a:rPr>
              <a:t>بعرض نماذج من الإعلانات المقترحة على عينة من المستهلكين الحاليين والمرتقبين.</a:t>
            </a:r>
          </a:p>
          <a:p>
            <a:pPr marL="852487" lvl="1" indent="-285750" algn="r" rtl="1" eaLnBrk="0" hangingPunct="0">
              <a:spcBef>
                <a:spcPts val="400"/>
              </a:spcBef>
              <a:buClr>
                <a:schemeClr val="hlink"/>
              </a:buClr>
              <a:buSzPct val="75000"/>
              <a:buFont typeface="Wingdings" pitchFamily="2" charset="2"/>
              <a:buChar char="q"/>
              <a:defRPr/>
            </a:pPr>
            <a:r>
              <a:rPr lang="ar-SA" sz="2400" b="1" dirty="0">
                <a:solidFill>
                  <a:schemeClr val="accent1">
                    <a:lumMod val="75000"/>
                  </a:schemeClr>
                </a:solidFill>
                <a:effectLst>
                  <a:outerShdw blurRad="38100" dist="38100" dir="2700000" algn="tl">
                    <a:srgbClr val="000000"/>
                  </a:outerShdw>
                </a:effectLst>
                <a:latin typeface="Arial" panose="020B0604020202020204" pitchFamily="34" charset="0"/>
                <a:cs typeface="Arial" panose="020B0604020202020204" pitchFamily="34" charset="0"/>
              </a:rPr>
              <a:t>بعد التنفيذ</a:t>
            </a:r>
            <a:r>
              <a:rPr lang="ar-SA" b="1" dirty="0">
                <a:solidFill>
                  <a:schemeClr val="accent1">
                    <a:lumMod val="75000"/>
                  </a:schemeClr>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SA" sz="2400" b="1" dirty="0">
                <a:solidFill>
                  <a:schemeClr val="accent2">
                    <a:lumMod val="75000"/>
                  </a:schemeClr>
                </a:solidFill>
                <a:effectLst>
                  <a:outerShdw blurRad="38100" dist="38100" dir="2700000" algn="tl">
                    <a:srgbClr val="000000"/>
                  </a:outerShdw>
                </a:effectLst>
                <a:latin typeface="Arial" panose="020B0604020202020204" pitchFamily="34" charset="0"/>
                <a:cs typeface="Arial" panose="020B0604020202020204" pitchFamily="34" charset="0"/>
              </a:rPr>
              <a:t>أي بعد تعرض المستهلكين للحملة الإعلانية على أرض الواقع</a:t>
            </a:r>
          </a:p>
        </p:txBody>
      </p:sp>
      <p:sp>
        <p:nvSpPr>
          <p:cNvPr id="11" name="مستطيل 3"/>
          <p:cNvSpPr/>
          <p:nvPr/>
        </p:nvSpPr>
        <p:spPr>
          <a:xfrm>
            <a:off x="544286" y="4107254"/>
            <a:ext cx="9036050" cy="2300630"/>
          </a:xfrm>
          <a:prstGeom prst="rect">
            <a:avLst/>
          </a:prstGeom>
          <a:ln w="38100">
            <a:solidFill>
              <a:srgbClr val="C00000"/>
            </a:solidFill>
          </a:ln>
        </p:spPr>
        <p:txBody>
          <a:bodyPr wrap="square">
            <a:spAutoFit/>
          </a:bodyPr>
          <a:lstStyle/>
          <a:p>
            <a:pPr marL="365125" indent="-255588" algn="r" rtl="1" eaLnBrk="0" hangingPunct="0">
              <a:lnSpc>
                <a:spcPts val="100"/>
              </a:lnSpc>
              <a:spcBef>
                <a:spcPts val="400"/>
              </a:spcBef>
              <a:buClr>
                <a:schemeClr val="hlink"/>
              </a:buClr>
              <a:buSzPct val="75000"/>
              <a:defRPr/>
            </a:pPr>
            <a:r>
              <a:rPr lang="ar-SA" sz="2800" b="1" dirty="0">
                <a:solidFill>
                  <a:srgbClr val="0070C0"/>
                </a:solidFill>
                <a:effectLst>
                  <a:outerShdw blurRad="38100" dist="38100" dir="2700000" algn="tl">
                    <a:srgbClr val="000000"/>
                  </a:outerShdw>
                </a:effectLst>
                <a:latin typeface="Arial" panose="020B0604020202020204" pitchFamily="34" charset="0"/>
                <a:cs typeface="Arial" panose="020B0604020202020204" pitchFamily="34" charset="0"/>
              </a:rPr>
              <a:t> </a:t>
            </a:r>
          </a:p>
          <a:p>
            <a:pPr marL="109537" algn="r" rtl="1" eaLnBrk="0" hangingPunct="0">
              <a:spcBef>
                <a:spcPts val="400"/>
              </a:spcBef>
              <a:buClr>
                <a:schemeClr val="hlink"/>
              </a:buClr>
              <a:buSzPct val="75000"/>
              <a:defRPr/>
            </a:pPr>
            <a:r>
              <a:rPr lang="ar-SA" sz="2400" b="1" dirty="0">
                <a:solidFill>
                  <a:schemeClr val="accent1">
                    <a:lumMod val="50000"/>
                  </a:schemeClr>
                </a:solidFill>
                <a:effectLst>
                  <a:outerShdw blurRad="38100" dist="38100" dir="2700000" algn="tl">
                    <a:srgbClr val="000000"/>
                  </a:outerShdw>
                </a:effectLst>
                <a:latin typeface="Arial" panose="020B0604020202020204" pitchFamily="34" charset="0"/>
                <a:cs typeface="Arial" panose="020B0604020202020204" pitchFamily="34" charset="0"/>
              </a:rPr>
              <a:t>سواء كان التقييم قبل أو بعد تنفيذ الحملة الإعلانية يتم تقييم فعالية الحملة من بعدين:</a:t>
            </a:r>
          </a:p>
          <a:p>
            <a:pPr marL="452437" indent="-342900" algn="r" rtl="1" eaLnBrk="0" hangingPunct="0">
              <a:spcBef>
                <a:spcPts val="400"/>
              </a:spcBef>
              <a:buClr>
                <a:schemeClr val="hlink"/>
              </a:buClr>
              <a:buSzPct val="75000"/>
              <a:buFontTx/>
              <a:buChar char="-"/>
              <a:defRPr/>
            </a:pPr>
            <a:r>
              <a:rPr lang="ar-SA" sz="2400" b="1" dirty="0">
                <a:solidFill>
                  <a:schemeClr val="accent1">
                    <a:lumMod val="75000"/>
                  </a:schemeClr>
                </a:solidFill>
                <a:effectLst>
                  <a:outerShdw blurRad="38100" dist="38100" dir="2700000" algn="tl">
                    <a:srgbClr val="000000"/>
                  </a:outerShdw>
                </a:effectLst>
                <a:latin typeface="Arial" panose="020B0604020202020204" pitchFamily="34" charset="0"/>
                <a:cs typeface="Arial" panose="020B0604020202020204" pitchFamily="34" charset="0"/>
              </a:rPr>
              <a:t>الأثر </a:t>
            </a:r>
            <a:r>
              <a:rPr lang="ar-SA" sz="2400" b="1" dirty="0" err="1">
                <a:solidFill>
                  <a:schemeClr val="accent1">
                    <a:lumMod val="75000"/>
                  </a:schemeClr>
                </a:solidFill>
                <a:effectLst>
                  <a:outerShdw blurRad="38100" dist="38100" dir="2700000" algn="tl">
                    <a:srgbClr val="000000"/>
                  </a:outerShdw>
                </a:effectLst>
                <a:latin typeface="Arial" panose="020B0604020202020204" pitchFamily="34" charset="0"/>
                <a:cs typeface="Arial" panose="020B0604020202020204" pitchFamily="34" charset="0"/>
              </a:rPr>
              <a:t>الاتصالي</a:t>
            </a:r>
            <a:r>
              <a:rPr lang="ar-SA" sz="2400" b="1" dirty="0">
                <a:solidFill>
                  <a:schemeClr val="accent2">
                    <a:lumMod val="75000"/>
                  </a:schemeClr>
                </a:solidFill>
                <a:effectLst>
                  <a:outerShdw blurRad="38100" dist="38100" dir="2700000" algn="tl">
                    <a:srgbClr val="000000"/>
                  </a:outerShdw>
                </a:effectLst>
                <a:latin typeface="Arial" panose="020B0604020202020204" pitchFamily="34" charset="0"/>
                <a:cs typeface="Arial" panose="020B0604020202020204" pitchFamily="34" charset="0"/>
              </a:rPr>
              <a:t>: هل وصلت الرسالة المستهدفة للمستهلك (مدى توافق مضمون الرسالة لدى كل من المعلن والمستهلك).</a:t>
            </a:r>
          </a:p>
          <a:p>
            <a:pPr marL="852487" lvl="1" indent="-285750" algn="r" rtl="1" eaLnBrk="0" hangingPunct="0">
              <a:spcBef>
                <a:spcPts val="400"/>
              </a:spcBef>
              <a:buClr>
                <a:schemeClr val="hlink"/>
              </a:buClr>
              <a:buSzPct val="75000"/>
              <a:buFont typeface="Wingdings" pitchFamily="2" charset="2"/>
              <a:buChar char="q"/>
              <a:defRPr/>
            </a:pPr>
            <a:r>
              <a:rPr lang="ar-SA" sz="2400" b="1" dirty="0">
                <a:solidFill>
                  <a:schemeClr val="accent1">
                    <a:lumMod val="75000"/>
                  </a:schemeClr>
                </a:solidFill>
                <a:effectLst>
                  <a:outerShdw blurRad="38100" dist="38100" dir="2700000" algn="tl">
                    <a:srgbClr val="000000"/>
                  </a:outerShdw>
                </a:effectLst>
                <a:latin typeface="Arial" panose="020B0604020202020204" pitchFamily="34" charset="0"/>
                <a:cs typeface="Arial" panose="020B0604020202020204" pitchFamily="34" charset="0"/>
              </a:rPr>
              <a:t>الأثر </a:t>
            </a:r>
            <a:r>
              <a:rPr lang="ar-SA" sz="2400" b="1" dirty="0" err="1">
                <a:solidFill>
                  <a:schemeClr val="accent1">
                    <a:lumMod val="75000"/>
                  </a:schemeClr>
                </a:solidFill>
                <a:effectLst>
                  <a:outerShdw blurRad="38100" dist="38100" dir="2700000" algn="tl">
                    <a:srgbClr val="000000"/>
                  </a:outerShdw>
                </a:effectLst>
                <a:latin typeface="Arial" panose="020B0604020202020204" pitchFamily="34" charset="0"/>
                <a:cs typeface="Arial" panose="020B0604020202020204" pitchFamily="34" charset="0"/>
              </a:rPr>
              <a:t>البيعي</a:t>
            </a:r>
            <a:r>
              <a:rPr lang="ar-SA" sz="2400" b="1" dirty="0">
                <a:solidFill>
                  <a:schemeClr val="accent1">
                    <a:lumMod val="75000"/>
                  </a:schemeClr>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SA" sz="2400" b="1" dirty="0">
                <a:solidFill>
                  <a:schemeClr val="accent2">
                    <a:lumMod val="75000"/>
                  </a:schemeClr>
                </a:solidFill>
                <a:effectLst>
                  <a:outerShdw blurRad="38100" dist="38100" dir="2700000" algn="tl">
                    <a:srgbClr val="000000"/>
                  </a:outerShdw>
                </a:effectLst>
                <a:latin typeface="Arial" panose="020B0604020202020204" pitchFamily="34" charset="0"/>
                <a:cs typeface="Arial" panose="020B0604020202020204" pitchFamily="34" charset="0"/>
              </a:rPr>
              <a:t>هل زادت المبيعات بعد الحملة الإعلانية؟</a:t>
            </a:r>
          </a:p>
          <a:p>
            <a:pPr marL="452437" indent="-342900" algn="r" rtl="1" eaLnBrk="0" hangingPunct="0">
              <a:lnSpc>
                <a:spcPct val="50000"/>
              </a:lnSpc>
              <a:spcBef>
                <a:spcPts val="400"/>
              </a:spcBef>
              <a:buClr>
                <a:schemeClr val="hlink"/>
              </a:buClr>
              <a:buSzPct val="75000"/>
              <a:buFontTx/>
              <a:buChar char="-"/>
              <a:defRPr/>
            </a:pPr>
            <a:endParaRPr lang="ar-SA" sz="2000" b="1" dirty="0">
              <a:solidFill>
                <a:srgbClr val="006600"/>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109537" algn="r" rtl="1" eaLnBrk="0" hangingPunct="0">
              <a:spcBef>
                <a:spcPts val="400"/>
              </a:spcBef>
              <a:buClr>
                <a:schemeClr val="hlink"/>
              </a:buClr>
              <a:buSzPct val="75000"/>
              <a:defRPr/>
            </a:pPr>
            <a:r>
              <a:rPr lang="ar-SA" sz="2000" b="1"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t>(يتم تقييم هذين البعدين قبل وبعد الحملة الإعلانية باستخدام مقاييس فعالية الإعلان)</a:t>
            </a:r>
          </a:p>
        </p:txBody>
      </p:sp>
    </p:spTree>
    <p:extLst>
      <p:ext uri="{BB962C8B-B14F-4D97-AF65-F5344CB8AC3E}">
        <p14:creationId xmlns:p14="http://schemas.microsoft.com/office/powerpoint/2010/main" val="932588099"/>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AutoShape 2"/>
          <p:cNvSpPr>
            <a:spLocks noChangeArrowheads="1"/>
          </p:cNvSpPr>
          <p:nvPr/>
        </p:nvSpPr>
        <p:spPr bwMode="auto">
          <a:xfrm rot="5400000">
            <a:off x="6320405" y="3170106"/>
            <a:ext cx="1681163" cy="3810000"/>
          </a:xfrm>
          <a:prstGeom prst="cube">
            <a:avLst>
              <a:gd name="adj" fmla="val 11648"/>
            </a:avLst>
          </a:prstGeom>
          <a:gradFill rotWithShape="0">
            <a:gsLst>
              <a:gs pos="0">
                <a:srgbClr val="FFFFFF"/>
              </a:gs>
              <a:gs pos="100000">
                <a:srgbClr val="618FFD"/>
              </a:gs>
            </a:gsLst>
            <a:path path="rect">
              <a:fillToRect l="50000" t="50000" r="50000" b="50000"/>
            </a:path>
          </a:gradFill>
          <a:ln w="12700">
            <a:solidFill>
              <a:srgbClr val="000000"/>
            </a:solidFill>
            <a:miter lim="800000"/>
            <a:headEnd/>
            <a:tailEnd/>
          </a:ln>
          <a:effectLst>
            <a:outerShdw dist="89803" dir="2700000" algn="ctr" rotWithShape="0">
              <a:schemeClr val="bg2"/>
            </a:outerShdw>
          </a:effectLst>
        </p:spPr>
        <p:txBody>
          <a:bodyPr rot="10800000" vert="eaVert" wrap="none" lIns="84053" tIns="41315" rIns="84053" bIns="41315" anchor="ctr"/>
          <a:lstStyle>
            <a:lvl1pPr algn="r" defTabSz="831850"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defTabSz="8318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defTabSz="83185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defTabSz="83185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defTabSz="831850"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defTabSz="831850"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defTabSz="831850"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defTabSz="831850"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defTabSz="831850"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a:lnSpc>
                <a:spcPct val="90000"/>
              </a:lnSpc>
              <a:spcBef>
                <a:spcPct val="0"/>
              </a:spcBef>
              <a:buClrTx/>
              <a:buSzTx/>
              <a:buFontTx/>
              <a:buNone/>
            </a:pPr>
            <a:r>
              <a:rPr lang="en-US" altLang="en-US" sz="2200" dirty="0">
                <a:solidFill>
                  <a:srgbClr val="000000"/>
                </a:solidFill>
                <a:latin typeface="Tahoma" panose="020B0604030504040204" pitchFamily="34" charset="0"/>
              </a:rPr>
              <a:t> </a:t>
            </a:r>
          </a:p>
          <a:p>
            <a:pPr algn="ctr">
              <a:lnSpc>
                <a:spcPct val="90000"/>
              </a:lnSpc>
              <a:spcBef>
                <a:spcPct val="0"/>
              </a:spcBef>
              <a:buClrTx/>
              <a:buSzTx/>
              <a:buFontTx/>
              <a:buNone/>
            </a:pPr>
            <a:endParaRPr lang="en-US" altLang="en-US" sz="1800" dirty="0">
              <a:solidFill>
                <a:srgbClr val="000000"/>
              </a:solidFill>
              <a:latin typeface="Tahoma" panose="020B0604030504040204" pitchFamily="34" charset="0"/>
            </a:endParaRPr>
          </a:p>
          <a:p>
            <a:pPr algn="ctr">
              <a:lnSpc>
                <a:spcPct val="90000"/>
              </a:lnSpc>
              <a:spcBef>
                <a:spcPct val="0"/>
              </a:spcBef>
              <a:buClrTx/>
              <a:buSzTx/>
              <a:buFontTx/>
              <a:buNone/>
            </a:pPr>
            <a:r>
              <a:rPr lang="ar-SA" altLang="en-US" sz="2000" dirty="0">
                <a:solidFill>
                  <a:schemeClr val="accent1">
                    <a:lumMod val="50000"/>
                  </a:schemeClr>
                </a:solidFill>
                <a:latin typeface="Tahoma" panose="020B0604030504040204" pitchFamily="34" charset="0"/>
                <a:cs typeface="PT Bold Heading" panose="02010400000000000000" pitchFamily="2" charset="-78"/>
              </a:rPr>
              <a:t>الأثر </a:t>
            </a:r>
            <a:r>
              <a:rPr lang="ar-SA" altLang="en-US" sz="2000" dirty="0" err="1">
                <a:solidFill>
                  <a:schemeClr val="accent1">
                    <a:lumMod val="50000"/>
                  </a:schemeClr>
                </a:solidFill>
                <a:latin typeface="Tahoma" panose="020B0604030504040204" pitchFamily="34" charset="0"/>
                <a:cs typeface="PT Bold Heading" panose="02010400000000000000" pitchFamily="2" charset="-78"/>
              </a:rPr>
              <a:t>الاتصالي</a:t>
            </a:r>
            <a:endParaRPr lang="ar-SA" altLang="en-US" sz="2000" dirty="0">
              <a:solidFill>
                <a:schemeClr val="accent1">
                  <a:lumMod val="50000"/>
                </a:schemeClr>
              </a:solidFill>
              <a:latin typeface="Tahoma" panose="020B0604030504040204" pitchFamily="34" charset="0"/>
              <a:cs typeface="PT Bold Heading" panose="02010400000000000000" pitchFamily="2" charset="-78"/>
            </a:endParaRPr>
          </a:p>
          <a:p>
            <a:pPr algn="ctr">
              <a:lnSpc>
                <a:spcPct val="90000"/>
              </a:lnSpc>
              <a:spcBef>
                <a:spcPct val="0"/>
              </a:spcBef>
              <a:buClrTx/>
              <a:buSzTx/>
              <a:buFontTx/>
              <a:buNone/>
            </a:pPr>
            <a:r>
              <a:rPr lang="ar-SA" altLang="en-US" sz="2000" dirty="0">
                <a:solidFill>
                  <a:srgbClr val="000000"/>
                </a:solidFill>
                <a:latin typeface="Tahoma" panose="020B0604030504040204" pitchFamily="34" charset="0"/>
                <a:cs typeface="PT Bold Heading" panose="02010400000000000000" pitchFamily="2" charset="-78"/>
              </a:rPr>
              <a:t>هل وصل الإعلان بشكل جيد</a:t>
            </a:r>
            <a:r>
              <a:rPr lang="ar-SA" altLang="en-US" sz="2000" dirty="0">
                <a:solidFill>
                  <a:srgbClr val="000000"/>
                </a:solidFill>
                <a:latin typeface="Tahoma" panose="020B0604030504040204" pitchFamily="34" charset="0"/>
                <a:cs typeface="Tahoma" panose="020B0604030504040204" pitchFamily="34" charset="0"/>
              </a:rPr>
              <a:t>؟</a:t>
            </a:r>
            <a:endParaRPr lang="en-US" altLang="en-US" sz="2000" dirty="0">
              <a:solidFill>
                <a:srgbClr val="000000"/>
              </a:solidFill>
              <a:latin typeface="Tahoma" panose="020B0604030504040204" pitchFamily="34" charset="0"/>
            </a:endParaRPr>
          </a:p>
          <a:p>
            <a:pPr algn="ctr">
              <a:lnSpc>
                <a:spcPct val="90000"/>
              </a:lnSpc>
              <a:spcBef>
                <a:spcPct val="0"/>
              </a:spcBef>
              <a:buClrTx/>
              <a:buSzTx/>
              <a:buFontTx/>
              <a:buNone/>
            </a:pPr>
            <a:endParaRPr lang="en-US" altLang="en-US" sz="2000" dirty="0">
              <a:solidFill>
                <a:srgbClr val="000000"/>
              </a:solidFill>
              <a:latin typeface="Tahoma" panose="020B0604030504040204" pitchFamily="34" charset="0"/>
            </a:endParaRPr>
          </a:p>
          <a:p>
            <a:pPr algn="ctr">
              <a:lnSpc>
                <a:spcPct val="90000"/>
              </a:lnSpc>
              <a:spcBef>
                <a:spcPct val="0"/>
              </a:spcBef>
              <a:buClrTx/>
              <a:buSzTx/>
              <a:buFontTx/>
              <a:buNone/>
            </a:pPr>
            <a:endParaRPr lang="en-US" altLang="en-US" sz="2000" dirty="0">
              <a:solidFill>
                <a:srgbClr val="000000"/>
              </a:solidFill>
              <a:latin typeface="Tahoma" panose="020B0604030504040204" pitchFamily="34" charset="0"/>
            </a:endParaRPr>
          </a:p>
        </p:txBody>
      </p:sp>
      <p:sp>
        <p:nvSpPr>
          <p:cNvPr id="472067" name="Rectangle 3"/>
          <p:cNvSpPr>
            <a:spLocks noChangeArrowheads="1"/>
          </p:cNvSpPr>
          <p:nvPr/>
        </p:nvSpPr>
        <p:spPr bwMode="auto">
          <a:xfrm rot="5400000">
            <a:off x="4456408" y="-930537"/>
            <a:ext cx="936625" cy="6345238"/>
          </a:xfrm>
          <a:prstGeom prst="rect">
            <a:avLst/>
          </a:prstGeom>
          <a:solidFill>
            <a:schemeClr val="accent1"/>
          </a:solidFill>
          <a:ln w="9525">
            <a:miter lim="800000"/>
            <a:headEnd/>
            <a:tailEnd/>
          </a:ln>
          <a:scene3d>
            <a:camera prst="legacyPerspectiveBottomLeft"/>
            <a:lightRig rig="legacyFlat3" dir="t"/>
          </a:scene3d>
          <a:sp3d extrusionH="887400" prstMaterial="legacyMatte">
            <a:bevelT w="13500" h="13500" prst="angle"/>
            <a:bevelB w="13500" h="13500" prst="angle"/>
            <a:extrusionClr>
              <a:schemeClr val="bg1"/>
            </a:extrusionClr>
            <a:contourClr>
              <a:srgbClr val="E61893"/>
            </a:contourClr>
          </a:sp3d>
        </p:spPr>
        <p:txBody>
          <a:bodyPr rot="10800000" vert="eaVert" wrap="none" lIns="84053" tIns="41315" rIns="84053" bIns="41315" anchor="ctr">
            <a:flatTx/>
          </a:bodyPr>
          <a:lstStyle>
            <a:lvl1pPr algn="r" defTabSz="831850"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defTabSz="8318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defTabSz="83185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defTabSz="83185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defTabSz="831850"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defTabSz="831850"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defTabSz="831850"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defTabSz="831850"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defTabSz="831850"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a:lnSpc>
                <a:spcPct val="90000"/>
              </a:lnSpc>
              <a:spcBef>
                <a:spcPct val="0"/>
              </a:spcBef>
              <a:buClrTx/>
              <a:buSzTx/>
              <a:buFontTx/>
              <a:buNone/>
            </a:pPr>
            <a:r>
              <a:rPr lang="ar-SA" altLang="en-US" sz="2800" b="1">
                <a:solidFill>
                  <a:schemeClr val="tx2"/>
                </a:solidFill>
                <a:latin typeface="Tahoma" panose="020B0604030504040204" pitchFamily="34" charset="0"/>
                <a:cs typeface="PT Bold Heading" panose="02010400000000000000" pitchFamily="2" charset="-78"/>
              </a:rPr>
              <a:t>تقييم</a:t>
            </a:r>
            <a:r>
              <a:rPr lang="ar-SA" altLang="en-US" sz="2800" b="1">
                <a:solidFill>
                  <a:schemeClr val="tx2"/>
                </a:solidFill>
                <a:latin typeface="Tahoma" panose="020B0604030504040204" pitchFamily="34" charset="0"/>
                <a:cs typeface="Tahoma" panose="020B0604030504040204" pitchFamily="34" charset="0"/>
              </a:rPr>
              <a:t> </a:t>
            </a:r>
            <a:r>
              <a:rPr lang="ar-SA" altLang="en-US" sz="2800" b="1">
                <a:solidFill>
                  <a:schemeClr val="tx2"/>
                </a:solidFill>
                <a:latin typeface="Tahoma" panose="020B0604030504040204" pitchFamily="34" charset="0"/>
                <a:cs typeface="PT Bold Heading" panose="02010400000000000000" pitchFamily="2" charset="-78"/>
              </a:rPr>
              <a:t>فعالية الإعلان</a:t>
            </a:r>
            <a:endParaRPr lang="en-US" altLang="en-US" sz="2800" b="1">
              <a:solidFill>
                <a:schemeClr val="tx2"/>
              </a:solidFill>
              <a:latin typeface="Tahoma" panose="020B0604030504040204" pitchFamily="34" charset="0"/>
              <a:cs typeface="PT Bold Heading" panose="02010400000000000000" pitchFamily="2" charset="-78"/>
            </a:endParaRPr>
          </a:p>
        </p:txBody>
      </p:sp>
      <p:sp>
        <p:nvSpPr>
          <p:cNvPr id="472068" name="AutoShape 4"/>
          <p:cNvSpPr>
            <a:spLocks noChangeArrowheads="1"/>
          </p:cNvSpPr>
          <p:nvPr/>
        </p:nvSpPr>
        <p:spPr bwMode="auto">
          <a:xfrm rot="5400000">
            <a:off x="1691499" y="3212480"/>
            <a:ext cx="1681162" cy="3810000"/>
          </a:xfrm>
          <a:prstGeom prst="cube">
            <a:avLst>
              <a:gd name="adj" fmla="val 11648"/>
            </a:avLst>
          </a:prstGeom>
          <a:gradFill rotWithShape="0">
            <a:gsLst>
              <a:gs pos="0">
                <a:srgbClr val="FFFFFF"/>
              </a:gs>
              <a:gs pos="100000">
                <a:srgbClr val="618FFD"/>
              </a:gs>
            </a:gsLst>
            <a:path path="rect">
              <a:fillToRect l="50000" t="50000" r="50000" b="50000"/>
            </a:path>
          </a:gradFill>
          <a:ln w="12700">
            <a:solidFill>
              <a:srgbClr val="000000"/>
            </a:solidFill>
            <a:miter lim="800000"/>
            <a:headEnd/>
            <a:tailEnd/>
          </a:ln>
          <a:effectLst>
            <a:outerShdw dist="89803" dir="2700000" algn="ctr" rotWithShape="0">
              <a:schemeClr val="bg2"/>
            </a:outerShdw>
          </a:effectLst>
        </p:spPr>
        <p:txBody>
          <a:bodyPr rot="10800000" vert="eaVert" wrap="none" lIns="84053" tIns="41315" rIns="84053" bIns="41315" anchor="ctr"/>
          <a:lstStyle>
            <a:lvl1pPr algn="r" defTabSz="831850"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defTabSz="8318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defTabSz="83185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defTabSz="83185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defTabSz="831850"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defTabSz="831850"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defTabSz="831850"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defTabSz="831850"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defTabSz="831850"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a:lnSpc>
                <a:spcPct val="90000"/>
              </a:lnSpc>
              <a:spcBef>
                <a:spcPct val="0"/>
              </a:spcBef>
              <a:buClrTx/>
              <a:buSzTx/>
              <a:buFontTx/>
              <a:buNone/>
            </a:pPr>
            <a:endParaRPr lang="en-US" altLang="en-US" sz="2200" dirty="0">
              <a:solidFill>
                <a:srgbClr val="000000"/>
              </a:solidFill>
              <a:latin typeface="Tahoma" panose="020B0604030504040204" pitchFamily="34" charset="0"/>
            </a:endParaRPr>
          </a:p>
          <a:p>
            <a:pPr algn="ctr">
              <a:lnSpc>
                <a:spcPct val="90000"/>
              </a:lnSpc>
              <a:spcBef>
                <a:spcPct val="0"/>
              </a:spcBef>
              <a:buClrTx/>
              <a:buSzTx/>
              <a:buFontTx/>
              <a:buNone/>
            </a:pPr>
            <a:r>
              <a:rPr lang="ar-SA" altLang="en-US" sz="2000" dirty="0">
                <a:solidFill>
                  <a:schemeClr val="accent1">
                    <a:lumMod val="50000"/>
                  </a:schemeClr>
                </a:solidFill>
                <a:latin typeface="Tahoma" panose="020B0604030504040204" pitchFamily="34" charset="0"/>
                <a:cs typeface="PT Bold Heading" panose="02010400000000000000" pitchFamily="2" charset="-78"/>
              </a:rPr>
              <a:t>الأثر </a:t>
            </a:r>
            <a:r>
              <a:rPr lang="ar-SA" altLang="en-US" sz="2000" dirty="0" err="1">
                <a:solidFill>
                  <a:schemeClr val="accent1">
                    <a:lumMod val="50000"/>
                  </a:schemeClr>
                </a:solidFill>
                <a:latin typeface="Tahoma" panose="020B0604030504040204" pitchFamily="34" charset="0"/>
                <a:cs typeface="PT Bold Heading" panose="02010400000000000000" pitchFamily="2" charset="-78"/>
              </a:rPr>
              <a:t>البيعي</a:t>
            </a:r>
            <a:endParaRPr lang="en-US" altLang="en-US" sz="2000" dirty="0">
              <a:solidFill>
                <a:schemeClr val="accent1">
                  <a:lumMod val="50000"/>
                </a:schemeClr>
              </a:solidFill>
              <a:latin typeface="Tahoma" panose="020B0604030504040204" pitchFamily="34" charset="0"/>
              <a:cs typeface="PT Bold Heading" panose="02010400000000000000" pitchFamily="2" charset="-78"/>
            </a:endParaRPr>
          </a:p>
          <a:p>
            <a:pPr algn="ctr">
              <a:lnSpc>
                <a:spcPct val="90000"/>
              </a:lnSpc>
              <a:spcBef>
                <a:spcPct val="0"/>
              </a:spcBef>
              <a:buClrTx/>
              <a:buSzTx/>
              <a:buFontTx/>
              <a:buNone/>
            </a:pPr>
            <a:r>
              <a:rPr lang="ar-SA" altLang="en-US" sz="2000" dirty="0">
                <a:solidFill>
                  <a:srgbClr val="000000"/>
                </a:solidFill>
                <a:latin typeface="Tahoma" panose="020B0604030504040204" pitchFamily="34" charset="0"/>
                <a:cs typeface="PT Bold Heading" panose="02010400000000000000" pitchFamily="2" charset="-78"/>
              </a:rPr>
              <a:t>هل زادت المبيعات بعد الإعلان</a:t>
            </a:r>
            <a:r>
              <a:rPr lang="ar-SA" altLang="en-US" sz="2000" dirty="0">
                <a:solidFill>
                  <a:srgbClr val="000000"/>
                </a:solidFill>
                <a:latin typeface="Tahoma" panose="020B0604030504040204" pitchFamily="34" charset="0"/>
                <a:cs typeface="Tahoma" panose="020B0604030504040204" pitchFamily="34" charset="0"/>
              </a:rPr>
              <a:t>؟</a:t>
            </a:r>
            <a:endParaRPr lang="en-US" altLang="en-US" sz="2000" dirty="0">
              <a:solidFill>
                <a:srgbClr val="000000"/>
              </a:solidFill>
              <a:latin typeface="Tahoma" panose="020B0604030504040204" pitchFamily="34" charset="0"/>
              <a:cs typeface="Tahoma" panose="020B0604030504040204" pitchFamily="34" charset="0"/>
            </a:endParaRPr>
          </a:p>
        </p:txBody>
      </p:sp>
      <p:grpSp>
        <p:nvGrpSpPr>
          <p:cNvPr id="2" name="Group 5"/>
          <p:cNvGrpSpPr>
            <a:grpSpLocks/>
          </p:cNvGrpSpPr>
          <p:nvPr/>
        </p:nvGrpSpPr>
        <p:grpSpPr bwMode="auto">
          <a:xfrm>
            <a:off x="1418047" y="3181523"/>
            <a:ext cx="2736850" cy="963613"/>
            <a:chOff x="1259" y="2169"/>
            <a:chExt cx="1897" cy="688"/>
          </a:xfrm>
        </p:grpSpPr>
        <p:sp>
          <p:nvSpPr>
            <p:cNvPr id="65548" name="Freeform 6"/>
            <p:cNvSpPr>
              <a:spLocks/>
            </p:cNvSpPr>
            <p:nvPr/>
          </p:nvSpPr>
          <p:spPr bwMode="auto">
            <a:xfrm>
              <a:off x="2059" y="2169"/>
              <a:ext cx="1095" cy="459"/>
            </a:xfrm>
            <a:custGeom>
              <a:avLst/>
              <a:gdLst>
                <a:gd name="T0" fmla="*/ 1094 w 1095"/>
                <a:gd name="T1" fmla="*/ 0 h 459"/>
                <a:gd name="T2" fmla="*/ 1094 w 1095"/>
                <a:gd name="T3" fmla="*/ 34 h 459"/>
                <a:gd name="T4" fmla="*/ 1015 w 1095"/>
                <a:gd name="T5" fmla="*/ 43 h 459"/>
                <a:gd name="T6" fmla="*/ 943 w 1095"/>
                <a:gd name="T7" fmla="*/ 54 h 459"/>
                <a:gd name="T8" fmla="*/ 878 w 1095"/>
                <a:gd name="T9" fmla="*/ 67 h 459"/>
                <a:gd name="T10" fmla="*/ 809 w 1095"/>
                <a:gd name="T11" fmla="*/ 81 h 459"/>
                <a:gd name="T12" fmla="*/ 751 w 1095"/>
                <a:gd name="T13" fmla="*/ 94 h 459"/>
                <a:gd name="T14" fmla="*/ 703 w 1095"/>
                <a:gd name="T15" fmla="*/ 108 h 459"/>
                <a:gd name="T16" fmla="*/ 658 w 1095"/>
                <a:gd name="T17" fmla="*/ 121 h 459"/>
                <a:gd name="T18" fmla="*/ 607 w 1095"/>
                <a:gd name="T19" fmla="*/ 137 h 459"/>
                <a:gd name="T20" fmla="*/ 562 w 1095"/>
                <a:gd name="T21" fmla="*/ 155 h 459"/>
                <a:gd name="T22" fmla="*/ 510 w 1095"/>
                <a:gd name="T23" fmla="*/ 178 h 459"/>
                <a:gd name="T24" fmla="*/ 469 w 1095"/>
                <a:gd name="T25" fmla="*/ 198 h 459"/>
                <a:gd name="T26" fmla="*/ 428 w 1095"/>
                <a:gd name="T27" fmla="*/ 218 h 459"/>
                <a:gd name="T28" fmla="*/ 390 w 1095"/>
                <a:gd name="T29" fmla="*/ 241 h 459"/>
                <a:gd name="T30" fmla="*/ 342 w 1095"/>
                <a:gd name="T31" fmla="*/ 268 h 459"/>
                <a:gd name="T32" fmla="*/ 291 w 1095"/>
                <a:gd name="T33" fmla="*/ 299 h 459"/>
                <a:gd name="T34" fmla="*/ 260 w 1095"/>
                <a:gd name="T35" fmla="*/ 322 h 459"/>
                <a:gd name="T36" fmla="*/ 229 w 1095"/>
                <a:gd name="T37" fmla="*/ 346 h 459"/>
                <a:gd name="T38" fmla="*/ 198 w 1095"/>
                <a:gd name="T39" fmla="*/ 370 h 459"/>
                <a:gd name="T40" fmla="*/ 171 w 1095"/>
                <a:gd name="T41" fmla="*/ 393 h 459"/>
                <a:gd name="T42" fmla="*/ 136 w 1095"/>
                <a:gd name="T43" fmla="*/ 429 h 459"/>
                <a:gd name="T44" fmla="*/ 116 w 1095"/>
                <a:gd name="T45" fmla="*/ 458 h 459"/>
                <a:gd name="T46" fmla="*/ 0 w 1095"/>
                <a:gd name="T47" fmla="*/ 449 h 459"/>
                <a:gd name="T48" fmla="*/ 38 w 1095"/>
                <a:gd name="T49" fmla="*/ 400 h 459"/>
                <a:gd name="T50" fmla="*/ 95 w 1095"/>
                <a:gd name="T51" fmla="*/ 346 h 459"/>
                <a:gd name="T52" fmla="*/ 153 w 1095"/>
                <a:gd name="T53" fmla="*/ 301 h 459"/>
                <a:gd name="T54" fmla="*/ 229 w 1095"/>
                <a:gd name="T55" fmla="*/ 254 h 459"/>
                <a:gd name="T56" fmla="*/ 332 w 1095"/>
                <a:gd name="T57" fmla="*/ 187 h 459"/>
                <a:gd name="T58" fmla="*/ 445 w 1095"/>
                <a:gd name="T59" fmla="*/ 130 h 459"/>
                <a:gd name="T60" fmla="*/ 565 w 1095"/>
                <a:gd name="T61" fmla="*/ 81 h 459"/>
                <a:gd name="T62" fmla="*/ 672 w 1095"/>
                <a:gd name="T63" fmla="*/ 52 h 459"/>
                <a:gd name="T64" fmla="*/ 806 w 1095"/>
                <a:gd name="T65" fmla="*/ 22 h 459"/>
                <a:gd name="T66" fmla="*/ 915 w 1095"/>
                <a:gd name="T67" fmla="*/ 11 h 459"/>
                <a:gd name="T68" fmla="*/ 1094 w 1095"/>
                <a:gd name="T69" fmla="*/ 0 h 4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95" h="459">
                  <a:moveTo>
                    <a:pt x="1094" y="0"/>
                  </a:moveTo>
                  <a:lnTo>
                    <a:pt x="1094" y="34"/>
                  </a:lnTo>
                  <a:lnTo>
                    <a:pt x="1015" y="43"/>
                  </a:lnTo>
                  <a:lnTo>
                    <a:pt x="943" y="54"/>
                  </a:lnTo>
                  <a:lnTo>
                    <a:pt x="878" y="67"/>
                  </a:lnTo>
                  <a:lnTo>
                    <a:pt x="809" y="81"/>
                  </a:lnTo>
                  <a:lnTo>
                    <a:pt x="751" y="94"/>
                  </a:lnTo>
                  <a:lnTo>
                    <a:pt x="703" y="108"/>
                  </a:lnTo>
                  <a:lnTo>
                    <a:pt x="658" y="121"/>
                  </a:lnTo>
                  <a:lnTo>
                    <a:pt x="607" y="137"/>
                  </a:lnTo>
                  <a:lnTo>
                    <a:pt x="562" y="155"/>
                  </a:lnTo>
                  <a:lnTo>
                    <a:pt x="510" y="178"/>
                  </a:lnTo>
                  <a:lnTo>
                    <a:pt x="469" y="198"/>
                  </a:lnTo>
                  <a:lnTo>
                    <a:pt x="428" y="218"/>
                  </a:lnTo>
                  <a:lnTo>
                    <a:pt x="390" y="241"/>
                  </a:lnTo>
                  <a:lnTo>
                    <a:pt x="342" y="268"/>
                  </a:lnTo>
                  <a:lnTo>
                    <a:pt x="291" y="299"/>
                  </a:lnTo>
                  <a:lnTo>
                    <a:pt x="260" y="322"/>
                  </a:lnTo>
                  <a:lnTo>
                    <a:pt x="229" y="346"/>
                  </a:lnTo>
                  <a:lnTo>
                    <a:pt x="198" y="370"/>
                  </a:lnTo>
                  <a:lnTo>
                    <a:pt x="171" y="393"/>
                  </a:lnTo>
                  <a:lnTo>
                    <a:pt x="136" y="429"/>
                  </a:lnTo>
                  <a:lnTo>
                    <a:pt x="116" y="458"/>
                  </a:lnTo>
                  <a:lnTo>
                    <a:pt x="0" y="449"/>
                  </a:lnTo>
                  <a:lnTo>
                    <a:pt x="38" y="400"/>
                  </a:lnTo>
                  <a:lnTo>
                    <a:pt x="95" y="346"/>
                  </a:lnTo>
                  <a:lnTo>
                    <a:pt x="153" y="301"/>
                  </a:lnTo>
                  <a:lnTo>
                    <a:pt x="229" y="254"/>
                  </a:lnTo>
                  <a:lnTo>
                    <a:pt x="332" y="187"/>
                  </a:lnTo>
                  <a:lnTo>
                    <a:pt x="445" y="130"/>
                  </a:lnTo>
                  <a:lnTo>
                    <a:pt x="565" y="81"/>
                  </a:lnTo>
                  <a:lnTo>
                    <a:pt x="672" y="52"/>
                  </a:lnTo>
                  <a:lnTo>
                    <a:pt x="806" y="22"/>
                  </a:lnTo>
                  <a:lnTo>
                    <a:pt x="915" y="11"/>
                  </a:lnTo>
                  <a:lnTo>
                    <a:pt x="1094" y="0"/>
                  </a:lnTo>
                </a:path>
              </a:pathLst>
            </a:custGeom>
            <a:gradFill rotWithShape="0">
              <a:gsLst>
                <a:gs pos="0">
                  <a:srgbClr val="031E74"/>
                </a:gs>
                <a:gs pos="100000">
                  <a:srgbClr val="063DE8"/>
                </a:gs>
              </a:gsLst>
              <a:path path="rect">
                <a:fillToRect l="50000" t="50000" r="50000" b="50000"/>
              </a:path>
            </a:gradFill>
            <a:ln w="12700" cap="rnd" cmpd="sng">
              <a:solidFill>
                <a:schemeClr val="tx1"/>
              </a:solidFill>
              <a:prstDash val="solid"/>
              <a:round/>
              <a:headEnd type="none" w="med" len="med"/>
              <a:tailEnd type="none" w="med" len="med"/>
            </a:ln>
          </p:spPr>
          <p:txBody>
            <a:bodyPr/>
            <a:lstStyle/>
            <a:p>
              <a:endParaRPr lang="ar-SA"/>
            </a:p>
          </p:txBody>
        </p:sp>
        <p:sp>
          <p:nvSpPr>
            <p:cNvPr id="65549" name="Freeform 7"/>
            <p:cNvSpPr>
              <a:spLocks/>
            </p:cNvSpPr>
            <p:nvPr/>
          </p:nvSpPr>
          <p:spPr bwMode="auto">
            <a:xfrm>
              <a:off x="1259" y="2532"/>
              <a:ext cx="564" cy="325"/>
            </a:xfrm>
            <a:custGeom>
              <a:avLst/>
              <a:gdLst>
                <a:gd name="T0" fmla="*/ 563 w 564"/>
                <a:gd name="T1" fmla="*/ 251 h 325"/>
                <a:gd name="T2" fmla="*/ 563 w 564"/>
                <a:gd name="T3" fmla="*/ 324 h 325"/>
                <a:gd name="T4" fmla="*/ 540 w 564"/>
                <a:gd name="T5" fmla="*/ 305 h 325"/>
                <a:gd name="T6" fmla="*/ 515 w 564"/>
                <a:gd name="T7" fmla="*/ 286 h 325"/>
                <a:gd name="T8" fmla="*/ 482 w 564"/>
                <a:gd name="T9" fmla="*/ 266 h 325"/>
                <a:gd name="T10" fmla="*/ 442 w 564"/>
                <a:gd name="T11" fmla="*/ 242 h 325"/>
                <a:gd name="T12" fmla="*/ 401 w 564"/>
                <a:gd name="T13" fmla="*/ 216 h 325"/>
                <a:gd name="T14" fmla="*/ 360 w 564"/>
                <a:gd name="T15" fmla="*/ 193 h 325"/>
                <a:gd name="T16" fmla="*/ 322 w 564"/>
                <a:gd name="T17" fmla="*/ 173 h 325"/>
                <a:gd name="T18" fmla="*/ 288 w 564"/>
                <a:gd name="T19" fmla="*/ 155 h 325"/>
                <a:gd name="T20" fmla="*/ 251 w 564"/>
                <a:gd name="T21" fmla="*/ 139 h 325"/>
                <a:gd name="T22" fmla="*/ 212 w 564"/>
                <a:gd name="T23" fmla="*/ 122 h 325"/>
                <a:gd name="T24" fmla="*/ 166 w 564"/>
                <a:gd name="T25" fmla="*/ 105 h 325"/>
                <a:gd name="T26" fmla="*/ 123 w 564"/>
                <a:gd name="T27" fmla="*/ 92 h 325"/>
                <a:gd name="T28" fmla="*/ 79 w 564"/>
                <a:gd name="T29" fmla="*/ 79 h 325"/>
                <a:gd name="T30" fmla="*/ 34 w 564"/>
                <a:gd name="T31" fmla="*/ 67 h 325"/>
                <a:gd name="T32" fmla="*/ 0 w 564"/>
                <a:gd name="T33" fmla="*/ 56 h 325"/>
                <a:gd name="T34" fmla="*/ 0 w 564"/>
                <a:gd name="T35" fmla="*/ 0 h 325"/>
                <a:gd name="T36" fmla="*/ 61 w 564"/>
                <a:gd name="T37" fmla="*/ 11 h 325"/>
                <a:gd name="T38" fmla="*/ 152 w 564"/>
                <a:gd name="T39" fmla="*/ 36 h 325"/>
                <a:gd name="T40" fmla="*/ 268 w 564"/>
                <a:gd name="T41" fmla="*/ 68 h 325"/>
                <a:gd name="T42" fmla="*/ 352 w 564"/>
                <a:gd name="T43" fmla="*/ 103 h 325"/>
                <a:gd name="T44" fmla="*/ 430 w 564"/>
                <a:gd name="T45" fmla="*/ 152 h 325"/>
                <a:gd name="T46" fmla="*/ 506 w 564"/>
                <a:gd name="T47" fmla="*/ 193 h 325"/>
                <a:gd name="T48" fmla="*/ 563 w 564"/>
                <a:gd name="T49" fmla="*/ 232 h 325"/>
                <a:gd name="T50" fmla="*/ 563 w 564"/>
                <a:gd name="T51" fmla="*/ 323 h 325"/>
                <a:gd name="T52" fmla="*/ 563 w 564"/>
                <a:gd name="T53" fmla="*/ 322 h 325"/>
                <a:gd name="T54" fmla="*/ 563 w 564"/>
                <a:gd name="T55" fmla="*/ 251 h 32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4" h="325">
                  <a:moveTo>
                    <a:pt x="563" y="251"/>
                  </a:moveTo>
                  <a:lnTo>
                    <a:pt x="563" y="324"/>
                  </a:lnTo>
                  <a:lnTo>
                    <a:pt x="540" y="305"/>
                  </a:lnTo>
                  <a:lnTo>
                    <a:pt x="515" y="286"/>
                  </a:lnTo>
                  <a:lnTo>
                    <a:pt x="482" y="266"/>
                  </a:lnTo>
                  <a:lnTo>
                    <a:pt x="442" y="242"/>
                  </a:lnTo>
                  <a:lnTo>
                    <a:pt x="401" y="216"/>
                  </a:lnTo>
                  <a:lnTo>
                    <a:pt x="360" y="193"/>
                  </a:lnTo>
                  <a:lnTo>
                    <a:pt x="322" y="173"/>
                  </a:lnTo>
                  <a:lnTo>
                    <a:pt x="288" y="155"/>
                  </a:lnTo>
                  <a:lnTo>
                    <a:pt x="251" y="139"/>
                  </a:lnTo>
                  <a:lnTo>
                    <a:pt x="212" y="122"/>
                  </a:lnTo>
                  <a:lnTo>
                    <a:pt x="166" y="105"/>
                  </a:lnTo>
                  <a:lnTo>
                    <a:pt x="123" y="92"/>
                  </a:lnTo>
                  <a:lnTo>
                    <a:pt x="79" y="79"/>
                  </a:lnTo>
                  <a:lnTo>
                    <a:pt x="34" y="67"/>
                  </a:lnTo>
                  <a:lnTo>
                    <a:pt x="0" y="56"/>
                  </a:lnTo>
                  <a:lnTo>
                    <a:pt x="0" y="0"/>
                  </a:lnTo>
                  <a:lnTo>
                    <a:pt x="61" y="11"/>
                  </a:lnTo>
                  <a:lnTo>
                    <a:pt x="152" y="36"/>
                  </a:lnTo>
                  <a:lnTo>
                    <a:pt x="268" y="68"/>
                  </a:lnTo>
                  <a:lnTo>
                    <a:pt x="352" y="103"/>
                  </a:lnTo>
                  <a:lnTo>
                    <a:pt x="430" y="152"/>
                  </a:lnTo>
                  <a:lnTo>
                    <a:pt x="506" y="193"/>
                  </a:lnTo>
                  <a:lnTo>
                    <a:pt x="563" y="232"/>
                  </a:lnTo>
                  <a:lnTo>
                    <a:pt x="563" y="323"/>
                  </a:lnTo>
                  <a:lnTo>
                    <a:pt x="563" y="322"/>
                  </a:lnTo>
                  <a:lnTo>
                    <a:pt x="563" y="251"/>
                  </a:lnTo>
                </a:path>
              </a:pathLst>
            </a:custGeom>
            <a:gradFill rotWithShape="0">
              <a:gsLst>
                <a:gs pos="0">
                  <a:srgbClr val="031E74"/>
                </a:gs>
                <a:gs pos="100000">
                  <a:srgbClr val="063DE8"/>
                </a:gs>
              </a:gsLst>
              <a:path path="rect">
                <a:fillToRect l="50000" t="50000" r="50000" b="50000"/>
              </a:path>
            </a:gradFill>
            <a:ln w="12700" cap="rnd" cmpd="sng">
              <a:solidFill>
                <a:schemeClr val="tx1"/>
              </a:solidFill>
              <a:prstDash val="solid"/>
              <a:round/>
              <a:headEnd type="none" w="med" len="med"/>
              <a:tailEnd type="none" w="med" len="med"/>
            </a:ln>
          </p:spPr>
          <p:txBody>
            <a:bodyPr/>
            <a:lstStyle/>
            <a:p>
              <a:endParaRPr lang="ar-SA"/>
            </a:p>
          </p:txBody>
        </p:sp>
        <p:sp>
          <p:nvSpPr>
            <p:cNvPr id="65550" name="Freeform 8"/>
            <p:cNvSpPr>
              <a:spLocks/>
            </p:cNvSpPr>
            <p:nvPr/>
          </p:nvSpPr>
          <p:spPr bwMode="auto">
            <a:xfrm>
              <a:off x="1831" y="2653"/>
              <a:ext cx="676" cy="204"/>
            </a:xfrm>
            <a:custGeom>
              <a:avLst/>
              <a:gdLst>
                <a:gd name="T0" fmla="*/ 675 w 676"/>
                <a:gd name="T1" fmla="*/ 0 h 204"/>
                <a:gd name="T2" fmla="*/ 675 w 676"/>
                <a:gd name="T3" fmla="*/ 62 h 204"/>
                <a:gd name="T4" fmla="*/ 632 w 676"/>
                <a:gd name="T5" fmla="*/ 68 h 204"/>
                <a:gd name="T6" fmla="*/ 587 w 676"/>
                <a:gd name="T7" fmla="*/ 73 h 204"/>
                <a:gd name="T8" fmla="*/ 545 w 676"/>
                <a:gd name="T9" fmla="*/ 80 h 204"/>
                <a:gd name="T10" fmla="*/ 501 w 676"/>
                <a:gd name="T11" fmla="*/ 86 h 204"/>
                <a:gd name="T12" fmla="*/ 450 w 676"/>
                <a:gd name="T13" fmla="*/ 94 h 204"/>
                <a:gd name="T14" fmla="*/ 396 w 676"/>
                <a:gd name="T15" fmla="*/ 103 h 204"/>
                <a:gd name="T16" fmla="*/ 327 w 676"/>
                <a:gd name="T17" fmla="*/ 117 h 204"/>
                <a:gd name="T18" fmla="*/ 260 w 676"/>
                <a:gd name="T19" fmla="*/ 129 h 204"/>
                <a:gd name="T20" fmla="*/ 217 w 676"/>
                <a:gd name="T21" fmla="*/ 139 h 204"/>
                <a:gd name="T22" fmla="*/ 164 w 676"/>
                <a:gd name="T23" fmla="*/ 152 h 204"/>
                <a:gd name="T24" fmla="*/ 108 w 676"/>
                <a:gd name="T25" fmla="*/ 168 h 204"/>
                <a:gd name="T26" fmla="*/ 58 w 676"/>
                <a:gd name="T27" fmla="*/ 183 h 204"/>
                <a:gd name="T28" fmla="*/ 22 w 676"/>
                <a:gd name="T29" fmla="*/ 195 h 204"/>
                <a:gd name="T30" fmla="*/ 0 w 676"/>
                <a:gd name="T31" fmla="*/ 203 h 204"/>
                <a:gd name="T32" fmla="*/ 0 w 676"/>
                <a:gd name="T33" fmla="*/ 125 h 204"/>
                <a:gd name="T34" fmla="*/ 42 w 676"/>
                <a:gd name="T35" fmla="*/ 106 h 204"/>
                <a:gd name="T36" fmla="*/ 127 w 676"/>
                <a:gd name="T37" fmla="*/ 79 h 204"/>
                <a:gd name="T38" fmla="*/ 226 w 676"/>
                <a:gd name="T39" fmla="*/ 52 h 204"/>
                <a:gd name="T40" fmla="*/ 315 w 676"/>
                <a:gd name="T41" fmla="*/ 36 h 204"/>
                <a:gd name="T42" fmla="*/ 416 w 676"/>
                <a:gd name="T43" fmla="*/ 18 h 204"/>
                <a:gd name="T44" fmla="*/ 519 w 676"/>
                <a:gd name="T45" fmla="*/ 5 h 204"/>
                <a:gd name="T46" fmla="*/ 591 w 676"/>
                <a:gd name="T47" fmla="*/ 1 h 204"/>
                <a:gd name="T48" fmla="*/ 675 w 676"/>
                <a:gd name="T49" fmla="*/ 0 h 2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76" h="204">
                  <a:moveTo>
                    <a:pt x="675" y="0"/>
                  </a:moveTo>
                  <a:lnTo>
                    <a:pt x="675" y="62"/>
                  </a:lnTo>
                  <a:lnTo>
                    <a:pt x="632" y="68"/>
                  </a:lnTo>
                  <a:lnTo>
                    <a:pt x="587" y="73"/>
                  </a:lnTo>
                  <a:lnTo>
                    <a:pt x="545" y="80"/>
                  </a:lnTo>
                  <a:lnTo>
                    <a:pt x="501" y="86"/>
                  </a:lnTo>
                  <a:lnTo>
                    <a:pt x="450" y="94"/>
                  </a:lnTo>
                  <a:lnTo>
                    <a:pt x="396" y="103"/>
                  </a:lnTo>
                  <a:lnTo>
                    <a:pt x="327" y="117"/>
                  </a:lnTo>
                  <a:lnTo>
                    <a:pt x="260" y="129"/>
                  </a:lnTo>
                  <a:lnTo>
                    <a:pt x="217" y="139"/>
                  </a:lnTo>
                  <a:lnTo>
                    <a:pt x="164" y="152"/>
                  </a:lnTo>
                  <a:lnTo>
                    <a:pt x="108" y="168"/>
                  </a:lnTo>
                  <a:lnTo>
                    <a:pt x="58" y="183"/>
                  </a:lnTo>
                  <a:lnTo>
                    <a:pt x="22" y="195"/>
                  </a:lnTo>
                  <a:lnTo>
                    <a:pt x="0" y="203"/>
                  </a:lnTo>
                  <a:lnTo>
                    <a:pt x="0" y="125"/>
                  </a:lnTo>
                  <a:lnTo>
                    <a:pt x="42" y="106"/>
                  </a:lnTo>
                  <a:lnTo>
                    <a:pt x="127" y="79"/>
                  </a:lnTo>
                  <a:lnTo>
                    <a:pt x="226" y="52"/>
                  </a:lnTo>
                  <a:lnTo>
                    <a:pt x="315" y="36"/>
                  </a:lnTo>
                  <a:lnTo>
                    <a:pt x="416" y="18"/>
                  </a:lnTo>
                  <a:lnTo>
                    <a:pt x="519" y="5"/>
                  </a:lnTo>
                  <a:lnTo>
                    <a:pt x="591" y="1"/>
                  </a:lnTo>
                  <a:lnTo>
                    <a:pt x="675" y="0"/>
                  </a:lnTo>
                </a:path>
              </a:pathLst>
            </a:custGeom>
            <a:gradFill rotWithShape="0">
              <a:gsLst>
                <a:gs pos="0">
                  <a:srgbClr val="031E74"/>
                </a:gs>
                <a:gs pos="100000">
                  <a:srgbClr val="063DE8"/>
                </a:gs>
              </a:gsLst>
              <a:path path="rect">
                <a:fillToRect l="50000" t="50000" r="50000" b="50000"/>
              </a:path>
            </a:gradFill>
            <a:ln w="12700" cap="rnd" cmpd="sng">
              <a:solidFill>
                <a:schemeClr val="tx1"/>
              </a:solidFill>
              <a:prstDash val="solid"/>
              <a:round/>
              <a:headEnd type="none" w="med" len="med"/>
              <a:tailEnd type="none" w="med" len="med"/>
            </a:ln>
          </p:spPr>
          <p:txBody>
            <a:bodyPr/>
            <a:lstStyle/>
            <a:p>
              <a:endParaRPr lang="ar-SA"/>
            </a:p>
          </p:txBody>
        </p:sp>
        <p:sp>
          <p:nvSpPr>
            <p:cNvPr id="65551" name="Freeform 9"/>
            <p:cNvSpPr>
              <a:spLocks/>
            </p:cNvSpPr>
            <p:nvPr/>
          </p:nvSpPr>
          <p:spPr bwMode="auto">
            <a:xfrm>
              <a:off x="1259" y="2169"/>
              <a:ext cx="1897" cy="608"/>
            </a:xfrm>
            <a:custGeom>
              <a:avLst/>
              <a:gdLst>
                <a:gd name="T0" fmla="*/ 1793 w 1897"/>
                <a:gd name="T1" fmla="*/ 0 h 608"/>
                <a:gd name="T2" fmla="*/ 1679 w 1897"/>
                <a:gd name="T3" fmla="*/ 0 h 608"/>
                <a:gd name="T4" fmla="*/ 1562 w 1897"/>
                <a:gd name="T5" fmla="*/ 4 h 608"/>
                <a:gd name="T6" fmla="*/ 1451 w 1897"/>
                <a:gd name="T7" fmla="*/ 15 h 608"/>
                <a:gd name="T8" fmla="*/ 1324 w 1897"/>
                <a:gd name="T9" fmla="*/ 33 h 608"/>
                <a:gd name="T10" fmla="*/ 1203 w 1897"/>
                <a:gd name="T11" fmla="*/ 57 h 608"/>
                <a:gd name="T12" fmla="*/ 1076 w 1897"/>
                <a:gd name="T13" fmla="*/ 90 h 608"/>
                <a:gd name="T14" fmla="*/ 962 w 1897"/>
                <a:gd name="T15" fmla="*/ 125 h 608"/>
                <a:gd name="T16" fmla="*/ 853 w 1897"/>
                <a:gd name="T17" fmla="*/ 161 h 608"/>
                <a:gd name="T18" fmla="*/ 742 w 1897"/>
                <a:gd name="T19" fmla="*/ 200 h 608"/>
                <a:gd name="T20" fmla="*/ 639 w 1897"/>
                <a:gd name="T21" fmla="*/ 244 h 608"/>
                <a:gd name="T22" fmla="*/ 539 w 1897"/>
                <a:gd name="T23" fmla="*/ 295 h 608"/>
                <a:gd name="T24" fmla="*/ 456 w 1897"/>
                <a:gd name="T25" fmla="*/ 345 h 608"/>
                <a:gd name="T26" fmla="*/ 401 w 1897"/>
                <a:gd name="T27" fmla="*/ 393 h 608"/>
                <a:gd name="T28" fmla="*/ 56 w 1897"/>
                <a:gd name="T29" fmla="*/ 378 h 608"/>
                <a:gd name="T30" fmla="*/ 174 w 1897"/>
                <a:gd name="T31" fmla="*/ 411 h 608"/>
                <a:gd name="T32" fmla="*/ 256 w 1897"/>
                <a:gd name="T33" fmla="*/ 437 h 608"/>
                <a:gd name="T34" fmla="*/ 324 w 1897"/>
                <a:gd name="T35" fmla="*/ 465 h 608"/>
                <a:gd name="T36" fmla="*/ 390 w 1897"/>
                <a:gd name="T37" fmla="*/ 499 h 608"/>
                <a:gd name="T38" fmla="*/ 467 w 1897"/>
                <a:gd name="T39" fmla="*/ 542 h 608"/>
                <a:gd name="T40" fmla="*/ 539 w 1897"/>
                <a:gd name="T41" fmla="*/ 586 h 608"/>
                <a:gd name="T42" fmla="*/ 601 w 1897"/>
                <a:gd name="T43" fmla="*/ 597 h 608"/>
                <a:gd name="T44" fmla="*/ 665 w 1897"/>
                <a:gd name="T45" fmla="*/ 577 h 608"/>
                <a:gd name="T46" fmla="*/ 745 w 1897"/>
                <a:gd name="T47" fmla="*/ 556 h 608"/>
                <a:gd name="T48" fmla="*/ 817 w 1897"/>
                <a:gd name="T49" fmla="*/ 542 h 608"/>
                <a:gd name="T50" fmla="*/ 901 w 1897"/>
                <a:gd name="T51" fmla="*/ 527 h 608"/>
                <a:gd name="T52" fmla="*/ 985 w 1897"/>
                <a:gd name="T53" fmla="*/ 513 h 608"/>
                <a:gd name="T54" fmla="*/ 1066 w 1897"/>
                <a:gd name="T55" fmla="*/ 502 h 608"/>
                <a:gd name="T56" fmla="*/ 1144 w 1897"/>
                <a:gd name="T57" fmla="*/ 491 h 608"/>
                <a:gd name="T58" fmla="*/ 1250 w 1897"/>
                <a:gd name="T59" fmla="*/ 481 h 608"/>
                <a:gd name="T60" fmla="*/ 863 w 1897"/>
                <a:gd name="T61" fmla="*/ 400 h 608"/>
                <a:gd name="T62" fmla="*/ 955 w 1897"/>
                <a:gd name="T63" fmla="*/ 323 h 608"/>
                <a:gd name="T64" fmla="*/ 1024 w 1897"/>
                <a:gd name="T65" fmla="*/ 279 h 608"/>
                <a:gd name="T66" fmla="*/ 1124 w 1897"/>
                <a:gd name="T67" fmla="*/ 220 h 608"/>
                <a:gd name="T68" fmla="*/ 1210 w 1897"/>
                <a:gd name="T69" fmla="*/ 174 h 608"/>
                <a:gd name="T70" fmla="*/ 1279 w 1897"/>
                <a:gd name="T71" fmla="*/ 139 h 608"/>
                <a:gd name="T72" fmla="*/ 1365 w 1897"/>
                <a:gd name="T73" fmla="*/ 103 h 608"/>
                <a:gd name="T74" fmla="*/ 1455 w 1897"/>
                <a:gd name="T75" fmla="*/ 75 h 608"/>
                <a:gd name="T76" fmla="*/ 1562 w 1897"/>
                <a:gd name="T77" fmla="*/ 51 h 608"/>
                <a:gd name="T78" fmla="*/ 1675 w 1897"/>
                <a:gd name="T79" fmla="*/ 33 h 608"/>
                <a:gd name="T80" fmla="*/ 1796 w 1897"/>
                <a:gd name="T81" fmla="*/ 18 h 6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97" h="608">
                  <a:moveTo>
                    <a:pt x="1896" y="4"/>
                  </a:moveTo>
                  <a:lnTo>
                    <a:pt x="1793" y="0"/>
                  </a:lnTo>
                  <a:lnTo>
                    <a:pt x="1741" y="0"/>
                  </a:lnTo>
                  <a:lnTo>
                    <a:pt x="1679" y="0"/>
                  </a:lnTo>
                  <a:lnTo>
                    <a:pt x="1620" y="2"/>
                  </a:lnTo>
                  <a:lnTo>
                    <a:pt x="1562" y="4"/>
                  </a:lnTo>
                  <a:lnTo>
                    <a:pt x="1503" y="9"/>
                  </a:lnTo>
                  <a:lnTo>
                    <a:pt x="1451" y="15"/>
                  </a:lnTo>
                  <a:lnTo>
                    <a:pt x="1393" y="22"/>
                  </a:lnTo>
                  <a:lnTo>
                    <a:pt x="1324" y="33"/>
                  </a:lnTo>
                  <a:lnTo>
                    <a:pt x="1262" y="46"/>
                  </a:lnTo>
                  <a:lnTo>
                    <a:pt x="1203" y="57"/>
                  </a:lnTo>
                  <a:lnTo>
                    <a:pt x="1138" y="73"/>
                  </a:lnTo>
                  <a:lnTo>
                    <a:pt x="1076" y="90"/>
                  </a:lnTo>
                  <a:lnTo>
                    <a:pt x="1013" y="108"/>
                  </a:lnTo>
                  <a:lnTo>
                    <a:pt x="962" y="125"/>
                  </a:lnTo>
                  <a:lnTo>
                    <a:pt x="903" y="143"/>
                  </a:lnTo>
                  <a:lnTo>
                    <a:pt x="853" y="161"/>
                  </a:lnTo>
                  <a:lnTo>
                    <a:pt x="797" y="180"/>
                  </a:lnTo>
                  <a:lnTo>
                    <a:pt x="742" y="200"/>
                  </a:lnTo>
                  <a:lnTo>
                    <a:pt x="687" y="224"/>
                  </a:lnTo>
                  <a:lnTo>
                    <a:pt x="639" y="244"/>
                  </a:lnTo>
                  <a:lnTo>
                    <a:pt x="587" y="271"/>
                  </a:lnTo>
                  <a:lnTo>
                    <a:pt x="539" y="295"/>
                  </a:lnTo>
                  <a:lnTo>
                    <a:pt x="494" y="319"/>
                  </a:lnTo>
                  <a:lnTo>
                    <a:pt x="456" y="345"/>
                  </a:lnTo>
                  <a:lnTo>
                    <a:pt x="425" y="369"/>
                  </a:lnTo>
                  <a:lnTo>
                    <a:pt x="401" y="393"/>
                  </a:lnTo>
                  <a:lnTo>
                    <a:pt x="0" y="361"/>
                  </a:lnTo>
                  <a:lnTo>
                    <a:pt x="56" y="378"/>
                  </a:lnTo>
                  <a:lnTo>
                    <a:pt x="122" y="395"/>
                  </a:lnTo>
                  <a:lnTo>
                    <a:pt x="174" y="411"/>
                  </a:lnTo>
                  <a:lnTo>
                    <a:pt x="214" y="422"/>
                  </a:lnTo>
                  <a:lnTo>
                    <a:pt x="256" y="437"/>
                  </a:lnTo>
                  <a:lnTo>
                    <a:pt x="291" y="450"/>
                  </a:lnTo>
                  <a:lnTo>
                    <a:pt x="324" y="465"/>
                  </a:lnTo>
                  <a:lnTo>
                    <a:pt x="357" y="482"/>
                  </a:lnTo>
                  <a:lnTo>
                    <a:pt x="390" y="499"/>
                  </a:lnTo>
                  <a:lnTo>
                    <a:pt x="429" y="520"/>
                  </a:lnTo>
                  <a:lnTo>
                    <a:pt x="467" y="542"/>
                  </a:lnTo>
                  <a:lnTo>
                    <a:pt x="501" y="562"/>
                  </a:lnTo>
                  <a:lnTo>
                    <a:pt x="539" y="586"/>
                  </a:lnTo>
                  <a:lnTo>
                    <a:pt x="570" y="607"/>
                  </a:lnTo>
                  <a:lnTo>
                    <a:pt x="601" y="597"/>
                  </a:lnTo>
                  <a:lnTo>
                    <a:pt x="632" y="586"/>
                  </a:lnTo>
                  <a:lnTo>
                    <a:pt x="665" y="577"/>
                  </a:lnTo>
                  <a:lnTo>
                    <a:pt x="704" y="567"/>
                  </a:lnTo>
                  <a:lnTo>
                    <a:pt x="745" y="556"/>
                  </a:lnTo>
                  <a:lnTo>
                    <a:pt x="781" y="548"/>
                  </a:lnTo>
                  <a:lnTo>
                    <a:pt x="817" y="542"/>
                  </a:lnTo>
                  <a:lnTo>
                    <a:pt x="857" y="534"/>
                  </a:lnTo>
                  <a:lnTo>
                    <a:pt x="901" y="527"/>
                  </a:lnTo>
                  <a:lnTo>
                    <a:pt x="945" y="520"/>
                  </a:lnTo>
                  <a:lnTo>
                    <a:pt x="985" y="513"/>
                  </a:lnTo>
                  <a:lnTo>
                    <a:pt x="1024" y="507"/>
                  </a:lnTo>
                  <a:lnTo>
                    <a:pt x="1066" y="502"/>
                  </a:lnTo>
                  <a:lnTo>
                    <a:pt x="1107" y="496"/>
                  </a:lnTo>
                  <a:lnTo>
                    <a:pt x="1144" y="491"/>
                  </a:lnTo>
                  <a:lnTo>
                    <a:pt x="1189" y="485"/>
                  </a:lnTo>
                  <a:lnTo>
                    <a:pt x="1250" y="481"/>
                  </a:lnTo>
                  <a:lnTo>
                    <a:pt x="835" y="435"/>
                  </a:lnTo>
                  <a:lnTo>
                    <a:pt x="863" y="400"/>
                  </a:lnTo>
                  <a:lnTo>
                    <a:pt x="896" y="373"/>
                  </a:lnTo>
                  <a:lnTo>
                    <a:pt x="955" y="323"/>
                  </a:lnTo>
                  <a:lnTo>
                    <a:pt x="989" y="301"/>
                  </a:lnTo>
                  <a:lnTo>
                    <a:pt x="1024" y="279"/>
                  </a:lnTo>
                  <a:lnTo>
                    <a:pt x="1086" y="242"/>
                  </a:lnTo>
                  <a:lnTo>
                    <a:pt x="1124" y="220"/>
                  </a:lnTo>
                  <a:lnTo>
                    <a:pt x="1169" y="194"/>
                  </a:lnTo>
                  <a:lnTo>
                    <a:pt x="1210" y="174"/>
                  </a:lnTo>
                  <a:lnTo>
                    <a:pt x="1244" y="156"/>
                  </a:lnTo>
                  <a:lnTo>
                    <a:pt x="1279" y="139"/>
                  </a:lnTo>
                  <a:lnTo>
                    <a:pt x="1320" y="121"/>
                  </a:lnTo>
                  <a:lnTo>
                    <a:pt x="1365" y="103"/>
                  </a:lnTo>
                  <a:lnTo>
                    <a:pt x="1410" y="90"/>
                  </a:lnTo>
                  <a:lnTo>
                    <a:pt x="1455" y="75"/>
                  </a:lnTo>
                  <a:lnTo>
                    <a:pt x="1510" y="62"/>
                  </a:lnTo>
                  <a:lnTo>
                    <a:pt x="1562" y="51"/>
                  </a:lnTo>
                  <a:lnTo>
                    <a:pt x="1620" y="42"/>
                  </a:lnTo>
                  <a:lnTo>
                    <a:pt x="1675" y="33"/>
                  </a:lnTo>
                  <a:lnTo>
                    <a:pt x="1734" y="24"/>
                  </a:lnTo>
                  <a:lnTo>
                    <a:pt x="1796" y="18"/>
                  </a:lnTo>
                  <a:lnTo>
                    <a:pt x="1896" y="4"/>
                  </a:lnTo>
                </a:path>
              </a:pathLst>
            </a:custGeom>
            <a:gradFill rotWithShape="0">
              <a:gsLst>
                <a:gs pos="0">
                  <a:srgbClr val="031E74"/>
                </a:gs>
                <a:gs pos="100000">
                  <a:srgbClr val="063DE8"/>
                </a:gs>
              </a:gsLst>
              <a:path path="rect">
                <a:fillToRect l="50000" t="50000" r="50000" b="50000"/>
              </a:path>
            </a:gradFill>
            <a:ln w="12700" cap="rnd" cmpd="sng">
              <a:solidFill>
                <a:schemeClr val="tx1"/>
              </a:solidFill>
              <a:prstDash val="solid"/>
              <a:round/>
              <a:headEnd type="none" w="med" len="med"/>
              <a:tailEnd type="none" w="med" len="med"/>
            </a:ln>
          </p:spPr>
          <p:txBody>
            <a:bodyPr/>
            <a:lstStyle/>
            <a:p>
              <a:endParaRPr lang="ar-SA"/>
            </a:p>
          </p:txBody>
        </p:sp>
      </p:grpSp>
      <p:grpSp>
        <p:nvGrpSpPr>
          <p:cNvPr id="3" name="Group 10"/>
          <p:cNvGrpSpPr>
            <a:grpSpLocks/>
          </p:cNvGrpSpPr>
          <p:nvPr/>
        </p:nvGrpSpPr>
        <p:grpSpPr bwMode="auto">
          <a:xfrm>
            <a:off x="5337374" y="3065604"/>
            <a:ext cx="2701925" cy="874713"/>
            <a:chOff x="3359" y="2188"/>
            <a:chExt cx="1873" cy="625"/>
          </a:xfrm>
        </p:grpSpPr>
        <p:sp>
          <p:nvSpPr>
            <p:cNvPr id="65544" name="Freeform 11"/>
            <p:cNvSpPr>
              <a:spLocks/>
            </p:cNvSpPr>
            <p:nvPr/>
          </p:nvSpPr>
          <p:spPr bwMode="auto">
            <a:xfrm>
              <a:off x="3361" y="2190"/>
              <a:ext cx="1081" cy="410"/>
            </a:xfrm>
            <a:custGeom>
              <a:avLst/>
              <a:gdLst>
                <a:gd name="T0" fmla="*/ 0 w 1081"/>
                <a:gd name="T1" fmla="*/ 0 h 410"/>
                <a:gd name="T2" fmla="*/ 0 w 1081"/>
                <a:gd name="T3" fmla="*/ 30 h 410"/>
                <a:gd name="T4" fmla="*/ 78 w 1081"/>
                <a:gd name="T5" fmla="*/ 38 h 410"/>
                <a:gd name="T6" fmla="*/ 149 w 1081"/>
                <a:gd name="T7" fmla="*/ 48 h 410"/>
                <a:gd name="T8" fmla="*/ 214 w 1081"/>
                <a:gd name="T9" fmla="*/ 60 h 410"/>
                <a:gd name="T10" fmla="*/ 281 w 1081"/>
                <a:gd name="T11" fmla="*/ 72 h 410"/>
                <a:gd name="T12" fmla="*/ 339 w 1081"/>
                <a:gd name="T13" fmla="*/ 84 h 410"/>
                <a:gd name="T14" fmla="*/ 386 w 1081"/>
                <a:gd name="T15" fmla="*/ 96 h 410"/>
                <a:gd name="T16" fmla="*/ 430 w 1081"/>
                <a:gd name="T17" fmla="*/ 108 h 410"/>
                <a:gd name="T18" fmla="*/ 481 w 1081"/>
                <a:gd name="T19" fmla="*/ 122 h 410"/>
                <a:gd name="T20" fmla="*/ 525 w 1081"/>
                <a:gd name="T21" fmla="*/ 139 h 410"/>
                <a:gd name="T22" fmla="*/ 576 w 1081"/>
                <a:gd name="T23" fmla="*/ 159 h 410"/>
                <a:gd name="T24" fmla="*/ 617 w 1081"/>
                <a:gd name="T25" fmla="*/ 177 h 410"/>
                <a:gd name="T26" fmla="*/ 657 w 1081"/>
                <a:gd name="T27" fmla="*/ 195 h 410"/>
                <a:gd name="T28" fmla="*/ 695 w 1081"/>
                <a:gd name="T29" fmla="*/ 215 h 410"/>
                <a:gd name="T30" fmla="*/ 742 w 1081"/>
                <a:gd name="T31" fmla="*/ 239 h 410"/>
                <a:gd name="T32" fmla="*/ 793 w 1081"/>
                <a:gd name="T33" fmla="*/ 267 h 410"/>
                <a:gd name="T34" fmla="*/ 824 w 1081"/>
                <a:gd name="T35" fmla="*/ 287 h 410"/>
                <a:gd name="T36" fmla="*/ 854 w 1081"/>
                <a:gd name="T37" fmla="*/ 309 h 410"/>
                <a:gd name="T38" fmla="*/ 885 w 1081"/>
                <a:gd name="T39" fmla="*/ 331 h 410"/>
                <a:gd name="T40" fmla="*/ 912 w 1081"/>
                <a:gd name="T41" fmla="*/ 351 h 410"/>
                <a:gd name="T42" fmla="*/ 946 w 1081"/>
                <a:gd name="T43" fmla="*/ 383 h 410"/>
                <a:gd name="T44" fmla="*/ 966 w 1081"/>
                <a:gd name="T45" fmla="*/ 409 h 410"/>
                <a:gd name="T46" fmla="*/ 1080 w 1081"/>
                <a:gd name="T47" fmla="*/ 401 h 410"/>
                <a:gd name="T48" fmla="*/ 1043 w 1081"/>
                <a:gd name="T49" fmla="*/ 357 h 410"/>
                <a:gd name="T50" fmla="*/ 986 w 1081"/>
                <a:gd name="T51" fmla="*/ 309 h 410"/>
                <a:gd name="T52" fmla="*/ 929 w 1081"/>
                <a:gd name="T53" fmla="*/ 269 h 410"/>
                <a:gd name="T54" fmla="*/ 854 w 1081"/>
                <a:gd name="T55" fmla="*/ 227 h 410"/>
                <a:gd name="T56" fmla="*/ 752 w 1081"/>
                <a:gd name="T57" fmla="*/ 167 h 410"/>
                <a:gd name="T58" fmla="*/ 641 w 1081"/>
                <a:gd name="T59" fmla="*/ 116 h 410"/>
                <a:gd name="T60" fmla="*/ 522 w 1081"/>
                <a:gd name="T61" fmla="*/ 72 h 410"/>
                <a:gd name="T62" fmla="*/ 417 w 1081"/>
                <a:gd name="T63" fmla="*/ 46 h 410"/>
                <a:gd name="T64" fmla="*/ 285 w 1081"/>
                <a:gd name="T65" fmla="*/ 20 h 410"/>
                <a:gd name="T66" fmla="*/ 176 w 1081"/>
                <a:gd name="T67" fmla="*/ 10 h 410"/>
                <a:gd name="T68" fmla="*/ 0 w 1081"/>
                <a:gd name="T69" fmla="*/ 0 h 4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81" h="410">
                  <a:moveTo>
                    <a:pt x="0" y="0"/>
                  </a:moveTo>
                  <a:lnTo>
                    <a:pt x="0" y="30"/>
                  </a:lnTo>
                  <a:lnTo>
                    <a:pt x="78" y="38"/>
                  </a:lnTo>
                  <a:lnTo>
                    <a:pt x="149" y="48"/>
                  </a:lnTo>
                  <a:lnTo>
                    <a:pt x="214" y="60"/>
                  </a:lnTo>
                  <a:lnTo>
                    <a:pt x="281" y="72"/>
                  </a:lnTo>
                  <a:lnTo>
                    <a:pt x="339" y="84"/>
                  </a:lnTo>
                  <a:lnTo>
                    <a:pt x="386" y="96"/>
                  </a:lnTo>
                  <a:lnTo>
                    <a:pt x="430" y="108"/>
                  </a:lnTo>
                  <a:lnTo>
                    <a:pt x="481" y="122"/>
                  </a:lnTo>
                  <a:lnTo>
                    <a:pt x="525" y="139"/>
                  </a:lnTo>
                  <a:lnTo>
                    <a:pt x="576" y="159"/>
                  </a:lnTo>
                  <a:lnTo>
                    <a:pt x="617" y="177"/>
                  </a:lnTo>
                  <a:lnTo>
                    <a:pt x="657" y="195"/>
                  </a:lnTo>
                  <a:lnTo>
                    <a:pt x="695" y="215"/>
                  </a:lnTo>
                  <a:lnTo>
                    <a:pt x="742" y="239"/>
                  </a:lnTo>
                  <a:lnTo>
                    <a:pt x="793" y="267"/>
                  </a:lnTo>
                  <a:lnTo>
                    <a:pt x="824" y="287"/>
                  </a:lnTo>
                  <a:lnTo>
                    <a:pt x="854" y="309"/>
                  </a:lnTo>
                  <a:lnTo>
                    <a:pt x="885" y="331"/>
                  </a:lnTo>
                  <a:lnTo>
                    <a:pt x="912" y="351"/>
                  </a:lnTo>
                  <a:lnTo>
                    <a:pt x="946" y="383"/>
                  </a:lnTo>
                  <a:lnTo>
                    <a:pt x="966" y="409"/>
                  </a:lnTo>
                  <a:lnTo>
                    <a:pt x="1080" y="401"/>
                  </a:lnTo>
                  <a:lnTo>
                    <a:pt x="1043" y="357"/>
                  </a:lnTo>
                  <a:lnTo>
                    <a:pt x="986" y="309"/>
                  </a:lnTo>
                  <a:lnTo>
                    <a:pt x="929" y="269"/>
                  </a:lnTo>
                  <a:lnTo>
                    <a:pt x="854" y="227"/>
                  </a:lnTo>
                  <a:lnTo>
                    <a:pt x="752" y="167"/>
                  </a:lnTo>
                  <a:lnTo>
                    <a:pt x="641" y="116"/>
                  </a:lnTo>
                  <a:lnTo>
                    <a:pt x="522" y="72"/>
                  </a:lnTo>
                  <a:lnTo>
                    <a:pt x="417" y="46"/>
                  </a:lnTo>
                  <a:lnTo>
                    <a:pt x="285" y="20"/>
                  </a:lnTo>
                  <a:lnTo>
                    <a:pt x="176" y="10"/>
                  </a:lnTo>
                  <a:lnTo>
                    <a:pt x="0" y="0"/>
                  </a:lnTo>
                </a:path>
              </a:pathLst>
            </a:custGeom>
            <a:gradFill rotWithShape="0">
              <a:gsLst>
                <a:gs pos="0">
                  <a:srgbClr val="031E74"/>
                </a:gs>
                <a:gs pos="100000">
                  <a:srgbClr val="063DE8"/>
                </a:gs>
              </a:gsLst>
              <a:path path="rect">
                <a:fillToRect l="50000" t="50000" r="50000" b="50000"/>
              </a:path>
            </a:gradFill>
            <a:ln w="12700" cap="rnd" cmpd="sng">
              <a:solidFill>
                <a:schemeClr val="tx1"/>
              </a:solidFill>
              <a:prstDash val="solid"/>
              <a:round/>
              <a:headEnd type="none" w="med" len="med"/>
              <a:tailEnd type="none" w="med" len="med"/>
            </a:ln>
          </p:spPr>
          <p:txBody>
            <a:bodyPr/>
            <a:lstStyle/>
            <a:p>
              <a:endParaRPr lang="ar-SA"/>
            </a:p>
          </p:txBody>
        </p:sp>
        <p:sp>
          <p:nvSpPr>
            <p:cNvPr id="65545" name="Freeform 12"/>
            <p:cNvSpPr>
              <a:spLocks/>
            </p:cNvSpPr>
            <p:nvPr/>
          </p:nvSpPr>
          <p:spPr bwMode="auto">
            <a:xfrm>
              <a:off x="4675" y="2522"/>
              <a:ext cx="557" cy="291"/>
            </a:xfrm>
            <a:custGeom>
              <a:avLst/>
              <a:gdLst>
                <a:gd name="T0" fmla="*/ 0 w 557"/>
                <a:gd name="T1" fmla="*/ 224 h 291"/>
                <a:gd name="T2" fmla="*/ 0 w 557"/>
                <a:gd name="T3" fmla="*/ 290 h 291"/>
                <a:gd name="T4" fmla="*/ 22 w 557"/>
                <a:gd name="T5" fmla="*/ 273 h 291"/>
                <a:gd name="T6" fmla="*/ 47 w 557"/>
                <a:gd name="T7" fmla="*/ 256 h 291"/>
                <a:gd name="T8" fmla="*/ 80 w 557"/>
                <a:gd name="T9" fmla="*/ 238 h 291"/>
                <a:gd name="T10" fmla="*/ 120 w 557"/>
                <a:gd name="T11" fmla="*/ 216 h 291"/>
                <a:gd name="T12" fmla="*/ 160 w 557"/>
                <a:gd name="T13" fmla="*/ 194 h 291"/>
                <a:gd name="T14" fmla="*/ 201 w 557"/>
                <a:gd name="T15" fmla="*/ 173 h 291"/>
                <a:gd name="T16" fmla="*/ 238 w 557"/>
                <a:gd name="T17" fmla="*/ 155 h 291"/>
                <a:gd name="T18" fmla="*/ 271 w 557"/>
                <a:gd name="T19" fmla="*/ 139 h 291"/>
                <a:gd name="T20" fmla="*/ 308 w 557"/>
                <a:gd name="T21" fmla="*/ 124 h 291"/>
                <a:gd name="T22" fmla="*/ 346 w 557"/>
                <a:gd name="T23" fmla="*/ 109 h 291"/>
                <a:gd name="T24" fmla="*/ 392 w 557"/>
                <a:gd name="T25" fmla="*/ 94 h 291"/>
                <a:gd name="T26" fmla="*/ 435 w 557"/>
                <a:gd name="T27" fmla="*/ 82 h 291"/>
                <a:gd name="T28" fmla="*/ 478 w 557"/>
                <a:gd name="T29" fmla="*/ 71 h 291"/>
                <a:gd name="T30" fmla="*/ 522 w 557"/>
                <a:gd name="T31" fmla="*/ 60 h 291"/>
                <a:gd name="T32" fmla="*/ 556 w 557"/>
                <a:gd name="T33" fmla="*/ 50 h 291"/>
                <a:gd name="T34" fmla="*/ 556 w 557"/>
                <a:gd name="T35" fmla="*/ 0 h 291"/>
                <a:gd name="T36" fmla="*/ 495 w 557"/>
                <a:gd name="T37" fmla="*/ 10 h 291"/>
                <a:gd name="T38" fmla="*/ 406 w 557"/>
                <a:gd name="T39" fmla="*/ 33 h 291"/>
                <a:gd name="T40" fmla="*/ 291 w 557"/>
                <a:gd name="T41" fmla="*/ 61 h 291"/>
                <a:gd name="T42" fmla="*/ 209 w 557"/>
                <a:gd name="T43" fmla="*/ 92 h 291"/>
                <a:gd name="T44" fmla="*/ 131 w 557"/>
                <a:gd name="T45" fmla="*/ 136 h 291"/>
                <a:gd name="T46" fmla="*/ 56 w 557"/>
                <a:gd name="T47" fmla="*/ 173 h 291"/>
                <a:gd name="T48" fmla="*/ 0 w 557"/>
                <a:gd name="T49" fmla="*/ 208 h 291"/>
                <a:gd name="T50" fmla="*/ 0 w 557"/>
                <a:gd name="T51" fmla="*/ 289 h 291"/>
                <a:gd name="T52" fmla="*/ 0 w 557"/>
                <a:gd name="T53" fmla="*/ 288 h 291"/>
                <a:gd name="T54" fmla="*/ 0 w 557"/>
                <a:gd name="T55" fmla="*/ 224 h 29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57" h="291">
                  <a:moveTo>
                    <a:pt x="0" y="224"/>
                  </a:moveTo>
                  <a:lnTo>
                    <a:pt x="0" y="290"/>
                  </a:lnTo>
                  <a:lnTo>
                    <a:pt x="22" y="273"/>
                  </a:lnTo>
                  <a:lnTo>
                    <a:pt x="47" y="256"/>
                  </a:lnTo>
                  <a:lnTo>
                    <a:pt x="80" y="238"/>
                  </a:lnTo>
                  <a:lnTo>
                    <a:pt x="120" y="216"/>
                  </a:lnTo>
                  <a:lnTo>
                    <a:pt x="160" y="194"/>
                  </a:lnTo>
                  <a:lnTo>
                    <a:pt x="201" y="173"/>
                  </a:lnTo>
                  <a:lnTo>
                    <a:pt x="238" y="155"/>
                  </a:lnTo>
                  <a:lnTo>
                    <a:pt x="271" y="139"/>
                  </a:lnTo>
                  <a:lnTo>
                    <a:pt x="308" y="124"/>
                  </a:lnTo>
                  <a:lnTo>
                    <a:pt x="346" y="109"/>
                  </a:lnTo>
                  <a:lnTo>
                    <a:pt x="392" y="94"/>
                  </a:lnTo>
                  <a:lnTo>
                    <a:pt x="435" y="82"/>
                  </a:lnTo>
                  <a:lnTo>
                    <a:pt x="478" y="71"/>
                  </a:lnTo>
                  <a:lnTo>
                    <a:pt x="522" y="60"/>
                  </a:lnTo>
                  <a:lnTo>
                    <a:pt x="556" y="50"/>
                  </a:lnTo>
                  <a:lnTo>
                    <a:pt x="556" y="0"/>
                  </a:lnTo>
                  <a:lnTo>
                    <a:pt x="495" y="10"/>
                  </a:lnTo>
                  <a:lnTo>
                    <a:pt x="406" y="33"/>
                  </a:lnTo>
                  <a:lnTo>
                    <a:pt x="291" y="61"/>
                  </a:lnTo>
                  <a:lnTo>
                    <a:pt x="209" y="92"/>
                  </a:lnTo>
                  <a:lnTo>
                    <a:pt x="131" y="136"/>
                  </a:lnTo>
                  <a:lnTo>
                    <a:pt x="56" y="173"/>
                  </a:lnTo>
                  <a:lnTo>
                    <a:pt x="0" y="208"/>
                  </a:lnTo>
                  <a:lnTo>
                    <a:pt x="0" y="289"/>
                  </a:lnTo>
                  <a:lnTo>
                    <a:pt x="0" y="288"/>
                  </a:lnTo>
                  <a:lnTo>
                    <a:pt x="0" y="224"/>
                  </a:lnTo>
                </a:path>
              </a:pathLst>
            </a:custGeom>
            <a:gradFill rotWithShape="0">
              <a:gsLst>
                <a:gs pos="0">
                  <a:srgbClr val="031E74"/>
                </a:gs>
                <a:gs pos="100000">
                  <a:srgbClr val="063DE8"/>
                </a:gs>
              </a:gsLst>
              <a:path path="rect">
                <a:fillToRect l="50000" t="50000" r="50000" b="50000"/>
              </a:path>
            </a:gradFill>
            <a:ln w="12700" cap="rnd" cmpd="sng">
              <a:solidFill>
                <a:schemeClr val="tx1"/>
              </a:solidFill>
              <a:prstDash val="solid"/>
              <a:round/>
              <a:headEnd type="none" w="med" len="med"/>
              <a:tailEnd type="none" w="med" len="med"/>
            </a:ln>
          </p:spPr>
          <p:txBody>
            <a:bodyPr/>
            <a:lstStyle/>
            <a:p>
              <a:endParaRPr lang="ar-SA"/>
            </a:p>
          </p:txBody>
        </p:sp>
        <p:sp>
          <p:nvSpPr>
            <p:cNvPr id="65546" name="Freeform 13"/>
            <p:cNvSpPr>
              <a:spLocks/>
            </p:cNvSpPr>
            <p:nvPr/>
          </p:nvSpPr>
          <p:spPr bwMode="auto">
            <a:xfrm>
              <a:off x="4000" y="2631"/>
              <a:ext cx="667" cy="181"/>
            </a:xfrm>
            <a:custGeom>
              <a:avLst/>
              <a:gdLst>
                <a:gd name="T0" fmla="*/ 0 w 667"/>
                <a:gd name="T1" fmla="*/ 0 h 181"/>
                <a:gd name="T2" fmla="*/ 0 w 667"/>
                <a:gd name="T3" fmla="*/ 55 h 181"/>
                <a:gd name="T4" fmla="*/ 43 w 667"/>
                <a:gd name="T5" fmla="*/ 60 h 181"/>
                <a:gd name="T6" fmla="*/ 87 w 667"/>
                <a:gd name="T7" fmla="*/ 65 h 181"/>
                <a:gd name="T8" fmla="*/ 128 w 667"/>
                <a:gd name="T9" fmla="*/ 71 h 181"/>
                <a:gd name="T10" fmla="*/ 172 w 667"/>
                <a:gd name="T11" fmla="*/ 76 h 181"/>
                <a:gd name="T12" fmla="*/ 222 w 667"/>
                <a:gd name="T13" fmla="*/ 84 h 181"/>
                <a:gd name="T14" fmla="*/ 276 w 667"/>
                <a:gd name="T15" fmla="*/ 92 h 181"/>
                <a:gd name="T16" fmla="*/ 343 w 667"/>
                <a:gd name="T17" fmla="*/ 104 h 181"/>
                <a:gd name="T18" fmla="*/ 410 w 667"/>
                <a:gd name="T19" fmla="*/ 115 h 181"/>
                <a:gd name="T20" fmla="*/ 452 w 667"/>
                <a:gd name="T21" fmla="*/ 123 h 181"/>
                <a:gd name="T22" fmla="*/ 504 w 667"/>
                <a:gd name="T23" fmla="*/ 135 h 181"/>
                <a:gd name="T24" fmla="*/ 559 w 667"/>
                <a:gd name="T25" fmla="*/ 149 h 181"/>
                <a:gd name="T26" fmla="*/ 609 w 667"/>
                <a:gd name="T27" fmla="*/ 162 h 181"/>
                <a:gd name="T28" fmla="*/ 645 w 667"/>
                <a:gd name="T29" fmla="*/ 173 h 181"/>
                <a:gd name="T30" fmla="*/ 666 w 667"/>
                <a:gd name="T31" fmla="*/ 180 h 181"/>
                <a:gd name="T32" fmla="*/ 666 w 667"/>
                <a:gd name="T33" fmla="*/ 111 h 181"/>
                <a:gd name="T34" fmla="*/ 624 w 667"/>
                <a:gd name="T35" fmla="*/ 94 h 181"/>
                <a:gd name="T36" fmla="*/ 541 w 667"/>
                <a:gd name="T37" fmla="*/ 70 h 181"/>
                <a:gd name="T38" fmla="*/ 443 w 667"/>
                <a:gd name="T39" fmla="*/ 46 h 181"/>
                <a:gd name="T40" fmla="*/ 356 w 667"/>
                <a:gd name="T41" fmla="*/ 32 h 181"/>
                <a:gd name="T42" fmla="*/ 255 w 667"/>
                <a:gd name="T43" fmla="*/ 16 h 181"/>
                <a:gd name="T44" fmla="*/ 154 w 667"/>
                <a:gd name="T45" fmla="*/ 5 h 181"/>
                <a:gd name="T46" fmla="*/ 83 w 667"/>
                <a:gd name="T47" fmla="*/ 1 h 181"/>
                <a:gd name="T48" fmla="*/ 0 w 667"/>
                <a:gd name="T49" fmla="*/ 0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7" h="181">
                  <a:moveTo>
                    <a:pt x="0" y="0"/>
                  </a:moveTo>
                  <a:lnTo>
                    <a:pt x="0" y="55"/>
                  </a:lnTo>
                  <a:lnTo>
                    <a:pt x="43" y="60"/>
                  </a:lnTo>
                  <a:lnTo>
                    <a:pt x="87" y="65"/>
                  </a:lnTo>
                  <a:lnTo>
                    <a:pt x="128" y="71"/>
                  </a:lnTo>
                  <a:lnTo>
                    <a:pt x="172" y="76"/>
                  </a:lnTo>
                  <a:lnTo>
                    <a:pt x="222" y="84"/>
                  </a:lnTo>
                  <a:lnTo>
                    <a:pt x="276" y="92"/>
                  </a:lnTo>
                  <a:lnTo>
                    <a:pt x="343" y="104"/>
                  </a:lnTo>
                  <a:lnTo>
                    <a:pt x="410" y="115"/>
                  </a:lnTo>
                  <a:lnTo>
                    <a:pt x="452" y="123"/>
                  </a:lnTo>
                  <a:lnTo>
                    <a:pt x="504" y="135"/>
                  </a:lnTo>
                  <a:lnTo>
                    <a:pt x="559" y="149"/>
                  </a:lnTo>
                  <a:lnTo>
                    <a:pt x="609" y="162"/>
                  </a:lnTo>
                  <a:lnTo>
                    <a:pt x="645" y="173"/>
                  </a:lnTo>
                  <a:lnTo>
                    <a:pt x="666" y="180"/>
                  </a:lnTo>
                  <a:lnTo>
                    <a:pt x="666" y="111"/>
                  </a:lnTo>
                  <a:lnTo>
                    <a:pt x="624" y="94"/>
                  </a:lnTo>
                  <a:lnTo>
                    <a:pt x="541" y="70"/>
                  </a:lnTo>
                  <a:lnTo>
                    <a:pt x="443" y="46"/>
                  </a:lnTo>
                  <a:lnTo>
                    <a:pt x="356" y="32"/>
                  </a:lnTo>
                  <a:lnTo>
                    <a:pt x="255" y="16"/>
                  </a:lnTo>
                  <a:lnTo>
                    <a:pt x="154" y="5"/>
                  </a:lnTo>
                  <a:lnTo>
                    <a:pt x="83" y="1"/>
                  </a:lnTo>
                  <a:lnTo>
                    <a:pt x="0" y="0"/>
                  </a:lnTo>
                </a:path>
              </a:pathLst>
            </a:custGeom>
            <a:gradFill rotWithShape="0">
              <a:gsLst>
                <a:gs pos="0">
                  <a:srgbClr val="031E74"/>
                </a:gs>
                <a:gs pos="100000">
                  <a:srgbClr val="063DE8"/>
                </a:gs>
              </a:gsLst>
              <a:path path="rect">
                <a:fillToRect l="50000" t="50000" r="50000" b="50000"/>
              </a:path>
            </a:gradFill>
            <a:ln w="12700" cap="rnd" cmpd="sng">
              <a:solidFill>
                <a:schemeClr val="tx1"/>
              </a:solidFill>
              <a:prstDash val="solid"/>
              <a:round/>
              <a:headEnd type="none" w="med" len="med"/>
              <a:tailEnd type="none" w="med" len="med"/>
            </a:ln>
          </p:spPr>
          <p:txBody>
            <a:bodyPr/>
            <a:lstStyle/>
            <a:p>
              <a:endParaRPr lang="ar-SA"/>
            </a:p>
          </p:txBody>
        </p:sp>
        <p:sp>
          <p:nvSpPr>
            <p:cNvPr id="65547" name="Freeform 14"/>
            <p:cNvSpPr>
              <a:spLocks/>
            </p:cNvSpPr>
            <p:nvPr/>
          </p:nvSpPr>
          <p:spPr bwMode="auto">
            <a:xfrm>
              <a:off x="3359" y="2188"/>
              <a:ext cx="1873" cy="556"/>
            </a:xfrm>
            <a:custGeom>
              <a:avLst/>
              <a:gdLst>
                <a:gd name="T0" fmla="*/ 102 w 1873"/>
                <a:gd name="T1" fmla="*/ 0 h 556"/>
                <a:gd name="T2" fmla="*/ 214 w 1873"/>
                <a:gd name="T3" fmla="*/ 0 h 556"/>
                <a:gd name="T4" fmla="*/ 330 w 1873"/>
                <a:gd name="T5" fmla="*/ 4 h 556"/>
                <a:gd name="T6" fmla="*/ 439 w 1873"/>
                <a:gd name="T7" fmla="*/ 14 h 556"/>
                <a:gd name="T8" fmla="*/ 565 w 1873"/>
                <a:gd name="T9" fmla="*/ 30 h 556"/>
                <a:gd name="T10" fmla="*/ 684 w 1873"/>
                <a:gd name="T11" fmla="*/ 52 h 556"/>
                <a:gd name="T12" fmla="*/ 810 w 1873"/>
                <a:gd name="T13" fmla="*/ 82 h 556"/>
                <a:gd name="T14" fmla="*/ 922 w 1873"/>
                <a:gd name="T15" fmla="*/ 115 h 556"/>
                <a:gd name="T16" fmla="*/ 1030 w 1873"/>
                <a:gd name="T17" fmla="*/ 147 h 556"/>
                <a:gd name="T18" fmla="*/ 1139 w 1873"/>
                <a:gd name="T19" fmla="*/ 183 h 556"/>
                <a:gd name="T20" fmla="*/ 1241 w 1873"/>
                <a:gd name="T21" fmla="*/ 223 h 556"/>
                <a:gd name="T22" fmla="*/ 1340 w 1873"/>
                <a:gd name="T23" fmla="*/ 269 h 556"/>
                <a:gd name="T24" fmla="*/ 1422 w 1873"/>
                <a:gd name="T25" fmla="*/ 316 h 556"/>
                <a:gd name="T26" fmla="*/ 1476 w 1873"/>
                <a:gd name="T27" fmla="*/ 359 h 556"/>
                <a:gd name="T28" fmla="*/ 1816 w 1873"/>
                <a:gd name="T29" fmla="*/ 345 h 556"/>
                <a:gd name="T30" fmla="*/ 1701 w 1873"/>
                <a:gd name="T31" fmla="*/ 375 h 556"/>
                <a:gd name="T32" fmla="*/ 1619 w 1873"/>
                <a:gd name="T33" fmla="*/ 399 h 556"/>
                <a:gd name="T34" fmla="*/ 1552 w 1873"/>
                <a:gd name="T35" fmla="*/ 425 h 556"/>
                <a:gd name="T36" fmla="*/ 1487 w 1873"/>
                <a:gd name="T37" fmla="*/ 456 h 556"/>
                <a:gd name="T38" fmla="*/ 1411 w 1873"/>
                <a:gd name="T39" fmla="*/ 496 h 556"/>
                <a:gd name="T40" fmla="*/ 1340 w 1873"/>
                <a:gd name="T41" fmla="*/ 536 h 556"/>
                <a:gd name="T42" fmla="*/ 1279 w 1873"/>
                <a:gd name="T43" fmla="*/ 546 h 556"/>
                <a:gd name="T44" fmla="*/ 1215 w 1873"/>
                <a:gd name="T45" fmla="*/ 528 h 556"/>
                <a:gd name="T46" fmla="*/ 1137 w 1873"/>
                <a:gd name="T47" fmla="*/ 509 h 556"/>
                <a:gd name="T48" fmla="*/ 1065 w 1873"/>
                <a:gd name="T49" fmla="*/ 495 h 556"/>
                <a:gd name="T50" fmla="*/ 983 w 1873"/>
                <a:gd name="T51" fmla="*/ 482 h 556"/>
                <a:gd name="T52" fmla="*/ 900 w 1873"/>
                <a:gd name="T53" fmla="*/ 469 h 556"/>
                <a:gd name="T54" fmla="*/ 819 w 1873"/>
                <a:gd name="T55" fmla="*/ 459 h 556"/>
                <a:gd name="T56" fmla="*/ 742 w 1873"/>
                <a:gd name="T57" fmla="*/ 449 h 556"/>
                <a:gd name="T58" fmla="*/ 638 w 1873"/>
                <a:gd name="T59" fmla="*/ 440 h 556"/>
                <a:gd name="T60" fmla="*/ 1020 w 1873"/>
                <a:gd name="T61" fmla="*/ 365 h 556"/>
                <a:gd name="T62" fmla="*/ 929 w 1873"/>
                <a:gd name="T63" fmla="*/ 296 h 556"/>
                <a:gd name="T64" fmla="*/ 861 w 1873"/>
                <a:gd name="T65" fmla="*/ 255 h 556"/>
                <a:gd name="T66" fmla="*/ 762 w 1873"/>
                <a:gd name="T67" fmla="*/ 201 h 556"/>
                <a:gd name="T68" fmla="*/ 677 w 1873"/>
                <a:gd name="T69" fmla="*/ 159 h 556"/>
                <a:gd name="T70" fmla="*/ 609 w 1873"/>
                <a:gd name="T71" fmla="*/ 127 h 556"/>
                <a:gd name="T72" fmla="*/ 524 w 1873"/>
                <a:gd name="T73" fmla="*/ 95 h 556"/>
                <a:gd name="T74" fmla="*/ 436 w 1873"/>
                <a:gd name="T75" fmla="*/ 68 h 556"/>
                <a:gd name="T76" fmla="*/ 330 w 1873"/>
                <a:gd name="T77" fmla="*/ 46 h 556"/>
                <a:gd name="T78" fmla="*/ 218 w 1873"/>
                <a:gd name="T79" fmla="*/ 30 h 556"/>
                <a:gd name="T80" fmla="*/ 99 w 1873"/>
                <a:gd name="T81" fmla="*/ 16 h 5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73" h="556">
                  <a:moveTo>
                    <a:pt x="0" y="4"/>
                  </a:moveTo>
                  <a:lnTo>
                    <a:pt x="102" y="0"/>
                  </a:lnTo>
                  <a:lnTo>
                    <a:pt x="153" y="0"/>
                  </a:lnTo>
                  <a:lnTo>
                    <a:pt x="214" y="0"/>
                  </a:lnTo>
                  <a:lnTo>
                    <a:pt x="272" y="2"/>
                  </a:lnTo>
                  <a:lnTo>
                    <a:pt x="330" y="4"/>
                  </a:lnTo>
                  <a:lnTo>
                    <a:pt x="388" y="8"/>
                  </a:lnTo>
                  <a:lnTo>
                    <a:pt x="439" y="14"/>
                  </a:lnTo>
                  <a:lnTo>
                    <a:pt x="497" y="20"/>
                  </a:lnTo>
                  <a:lnTo>
                    <a:pt x="565" y="30"/>
                  </a:lnTo>
                  <a:lnTo>
                    <a:pt x="626" y="42"/>
                  </a:lnTo>
                  <a:lnTo>
                    <a:pt x="684" y="52"/>
                  </a:lnTo>
                  <a:lnTo>
                    <a:pt x="749" y="66"/>
                  </a:lnTo>
                  <a:lnTo>
                    <a:pt x="810" y="82"/>
                  </a:lnTo>
                  <a:lnTo>
                    <a:pt x="871" y="99"/>
                  </a:lnTo>
                  <a:lnTo>
                    <a:pt x="922" y="115"/>
                  </a:lnTo>
                  <a:lnTo>
                    <a:pt x="980" y="131"/>
                  </a:lnTo>
                  <a:lnTo>
                    <a:pt x="1030" y="147"/>
                  </a:lnTo>
                  <a:lnTo>
                    <a:pt x="1085" y="165"/>
                  </a:lnTo>
                  <a:lnTo>
                    <a:pt x="1139" y="183"/>
                  </a:lnTo>
                  <a:lnTo>
                    <a:pt x="1194" y="205"/>
                  </a:lnTo>
                  <a:lnTo>
                    <a:pt x="1241" y="223"/>
                  </a:lnTo>
                  <a:lnTo>
                    <a:pt x="1292" y="247"/>
                  </a:lnTo>
                  <a:lnTo>
                    <a:pt x="1340" y="269"/>
                  </a:lnTo>
                  <a:lnTo>
                    <a:pt x="1384" y="292"/>
                  </a:lnTo>
                  <a:lnTo>
                    <a:pt x="1422" y="316"/>
                  </a:lnTo>
                  <a:lnTo>
                    <a:pt x="1452" y="337"/>
                  </a:lnTo>
                  <a:lnTo>
                    <a:pt x="1476" y="359"/>
                  </a:lnTo>
                  <a:lnTo>
                    <a:pt x="1872" y="330"/>
                  </a:lnTo>
                  <a:lnTo>
                    <a:pt x="1816" y="345"/>
                  </a:lnTo>
                  <a:lnTo>
                    <a:pt x="1752" y="361"/>
                  </a:lnTo>
                  <a:lnTo>
                    <a:pt x="1701" y="375"/>
                  </a:lnTo>
                  <a:lnTo>
                    <a:pt x="1661" y="386"/>
                  </a:lnTo>
                  <a:lnTo>
                    <a:pt x="1619" y="399"/>
                  </a:lnTo>
                  <a:lnTo>
                    <a:pt x="1585" y="412"/>
                  </a:lnTo>
                  <a:lnTo>
                    <a:pt x="1552" y="425"/>
                  </a:lnTo>
                  <a:lnTo>
                    <a:pt x="1519" y="440"/>
                  </a:lnTo>
                  <a:lnTo>
                    <a:pt x="1487" y="456"/>
                  </a:lnTo>
                  <a:lnTo>
                    <a:pt x="1449" y="475"/>
                  </a:lnTo>
                  <a:lnTo>
                    <a:pt x="1411" y="496"/>
                  </a:lnTo>
                  <a:lnTo>
                    <a:pt x="1377" y="513"/>
                  </a:lnTo>
                  <a:lnTo>
                    <a:pt x="1340" y="536"/>
                  </a:lnTo>
                  <a:lnTo>
                    <a:pt x="1309" y="555"/>
                  </a:lnTo>
                  <a:lnTo>
                    <a:pt x="1279" y="546"/>
                  </a:lnTo>
                  <a:lnTo>
                    <a:pt x="1248" y="536"/>
                  </a:lnTo>
                  <a:lnTo>
                    <a:pt x="1215" y="528"/>
                  </a:lnTo>
                  <a:lnTo>
                    <a:pt x="1177" y="518"/>
                  </a:lnTo>
                  <a:lnTo>
                    <a:pt x="1137" y="509"/>
                  </a:lnTo>
                  <a:lnTo>
                    <a:pt x="1101" y="501"/>
                  </a:lnTo>
                  <a:lnTo>
                    <a:pt x="1065" y="495"/>
                  </a:lnTo>
                  <a:lnTo>
                    <a:pt x="1026" y="488"/>
                  </a:lnTo>
                  <a:lnTo>
                    <a:pt x="983" y="482"/>
                  </a:lnTo>
                  <a:lnTo>
                    <a:pt x="939" y="475"/>
                  </a:lnTo>
                  <a:lnTo>
                    <a:pt x="900" y="469"/>
                  </a:lnTo>
                  <a:lnTo>
                    <a:pt x="861" y="463"/>
                  </a:lnTo>
                  <a:lnTo>
                    <a:pt x="819" y="459"/>
                  </a:lnTo>
                  <a:lnTo>
                    <a:pt x="779" y="454"/>
                  </a:lnTo>
                  <a:lnTo>
                    <a:pt x="742" y="449"/>
                  </a:lnTo>
                  <a:lnTo>
                    <a:pt x="698" y="444"/>
                  </a:lnTo>
                  <a:lnTo>
                    <a:pt x="638" y="440"/>
                  </a:lnTo>
                  <a:lnTo>
                    <a:pt x="1047" y="397"/>
                  </a:lnTo>
                  <a:lnTo>
                    <a:pt x="1020" y="365"/>
                  </a:lnTo>
                  <a:lnTo>
                    <a:pt x="987" y="341"/>
                  </a:lnTo>
                  <a:lnTo>
                    <a:pt x="929" y="296"/>
                  </a:lnTo>
                  <a:lnTo>
                    <a:pt x="895" y="275"/>
                  </a:lnTo>
                  <a:lnTo>
                    <a:pt x="861" y="255"/>
                  </a:lnTo>
                  <a:lnTo>
                    <a:pt x="800" y="221"/>
                  </a:lnTo>
                  <a:lnTo>
                    <a:pt x="762" y="201"/>
                  </a:lnTo>
                  <a:lnTo>
                    <a:pt x="718" y="177"/>
                  </a:lnTo>
                  <a:lnTo>
                    <a:pt x="677" y="159"/>
                  </a:lnTo>
                  <a:lnTo>
                    <a:pt x="643" y="143"/>
                  </a:lnTo>
                  <a:lnTo>
                    <a:pt x="609" y="127"/>
                  </a:lnTo>
                  <a:lnTo>
                    <a:pt x="568" y="111"/>
                  </a:lnTo>
                  <a:lnTo>
                    <a:pt x="524" y="95"/>
                  </a:lnTo>
                  <a:lnTo>
                    <a:pt x="480" y="82"/>
                  </a:lnTo>
                  <a:lnTo>
                    <a:pt x="436" y="68"/>
                  </a:lnTo>
                  <a:lnTo>
                    <a:pt x="381" y="56"/>
                  </a:lnTo>
                  <a:lnTo>
                    <a:pt x="330" y="46"/>
                  </a:lnTo>
                  <a:lnTo>
                    <a:pt x="272" y="38"/>
                  </a:lnTo>
                  <a:lnTo>
                    <a:pt x="218" y="30"/>
                  </a:lnTo>
                  <a:lnTo>
                    <a:pt x="160" y="22"/>
                  </a:lnTo>
                  <a:lnTo>
                    <a:pt x="99" y="16"/>
                  </a:lnTo>
                  <a:lnTo>
                    <a:pt x="0" y="4"/>
                  </a:lnTo>
                </a:path>
              </a:pathLst>
            </a:custGeom>
            <a:gradFill rotWithShape="0">
              <a:gsLst>
                <a:gs pos="0">
                  <a:srgbClr val="031E74"/>
                </a:gs>
                <a:gs pos="100000">
                  <a:srgbClr val="063DE8"/>
                </a:gs>
              </a:gsLst>
              <a:path path="rect">
                <a:fillToRect l="50000" t="50000" r="50000" b="50000"/>
              </a:path>
            </a:gradFill>
            <a:ln w="12700" cap="rnd" cmpd="sng">
              <a:solidFill>
                <a:schemeClr val="tx1"/>
              </a:solidFill>
              <a:prstDash val="solid"/>
              <a:round/>
              <a:headEnd type="none" w="med" len="med"/>
              <a:tailEnd type="none" w="med" len="med"/>
            </a:ln>
          </p:spPr>
          <p:txBody>
            <a:bodyPr/>
            <a:lstStyle/>
            <a:p>
              <a:endParaRPr lang="ar-SA"/>
            </a:p>
          </p:txBody>
        </p:sp>
      </p:grpSp>
      <p:sp>
        <p:nvSpPr>
          <p:cNvPr id="18" name="Text Box 8"/>
          <p:cNvSpPr txBox="1">
            <a:spLocks noChangeArrowheads="1"/>
          </p:cNvSpPr>
          <p:nvPr/>
        </p:nvSpPr>
        <p:spPr bwMode="auto">
          <a:xfrm>
            <a:off x="1467049" y="248332"/>
            <a:ext cx="6572250" cy="646331"/>
          </a:xfrm>
          <a:prstGeom prst="rect">
            <a:avLst/>
          </a:prstGeom>
          <a:solidFill>
            <a:schemeClr val="accent1">
              <a:lumMod val="20000"/>
              <a:lumOff val="80000"/>
            </a:schemeClr>
          </a:solidFill>
          <a:ln w="38100">
            <a:solidFill>
              <a:srgbClr val="0070C0"/>
            </a:solidFill>
            <a:miter lim="800000"/>
            <a:headEnd/>
            <a:tailEnd/>
          </a:ln>
          <a:effectLst/>
        </p:spPr>
        <p:txBody>
          <a:bodyPr>
            <a:spAutoFit/>
          </a:bodyPr>
          <a:lstStyle>
            <a:defPPr>
              <a:defRPr lang="ar-SA"/>
            </a:defPPr>
            <a:lvl1pPr algn="ctr" rtl="1">
              <a:defRPr sz="3600" b="1">
                <a:solidFill>
                  <a:schemeClr val="accent2">
                    <a:lumMod val="50000"/>
                  </a:schemeClr>
                </a:solidFill>
                <a:effectLst>
                  <a:outerShdw blurRad="38100" dist="38100" dir="2700000" algn="tl">
                    <a:srgbClr val="808080"/>
                  </a:outerShdw>
                </a:effectLst>
                <a:latin typeface="Arial" panose="020B0604020202020204" pitchFamily="34" charset="0"/>
                <a:cs typeface="Arial" panose="020B0604020202020204" pitchFamily="34" charset="0"/>
              </a:defRPr>
            </a:lvl1pPr>
          </a:lstStyle>
          <a:p>
            <a:r>
              <a:rPr lang="ar-SA" dirty="0"/>
              <a:t>تخطيط الحملات الإعلانية</a:t>
            </a:r>
            <a:endParaRPr lang="en-US" dirty="0"/>
          </a:p>
        </p:txBody>
      </p:sp>
    </p:spTree>
    <p:extLst>
      <p:ext uri="{BB962C8B-B14F-4D97-AF65-F5344CB8AC3E}">
        <p14:creationId xmlns:p14="http://schemas.microsoft.com/office/powerpoint/2010/main" val="389907557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2067"/>
                                        </p:tgtEl>
                                        <p:attrNameLst>
                                          <p:attrName>style.visibility</p:attrName>
                                        </p:attrNameLst>
                                      </p:cBhvr>
                                      <p:to>
                                        <p:strVal val="visible"/>
                                      </p:to>
                                    </p:set>
                                    <p:animEffect transition="in" filter="blinds(horizontal)">
                                      <p:cBhvr>
                                        <p:cTn id="7" dur="500"/>
                                        <p:tgtEl>
                                          <p:spTgt spid="4720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72068"/>
                                        </p:tgtEl>
                                        <p:attrNameLst>
                                          <p:attrName>style.visibility</p:attrName>
                                        </p:attrNameLst>
                                      </p:cBhvr>
                                      <p:to>
                                        <p:strVal val="visible"/>
                                      </p:to>
                                    </p:set>
                                    <p:animEffect transition="in" filter="box(in)">
                                      <p:cBhvr>
                                        <p:cTn id="17" dur="500"/>
                                        <p:tgtEl>
                                          <p:spTgt spid="47206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472066"/>
                                        </p:tgtEl>
                                        <p:attrNameLst>
                                          <p:attrName>style.visibility</p:attrName>
                                        </p:attrNameLst>
                                      </p:cBhvr>
                                      <p:to>
                                        <p:strVal val="visible"/>
                                      </p:to>
                                    </p:set>
                                    <p:animEffect transition="in" filter="diamond(in)">
                                      <p:cBhvr>
                                        <p:cTn id="27" dur="2000"/>
                                        <p:tgtEl>
                                          <p:spTgt spid="472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6" grpId="0" animBg="1"/>
      <p:bldP spid="472067" grpId="0" animBg="1"/>
      <p:bldP spid="47206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588475"/>
            <a:ext cx="7766936" cy="787652"/>
          </a:xfrm>
        </p:spPr>
        <p:txBody>
          <a:bodyPr/>
          <a:lstStyle/>
          <a:p>
            <a:pPr algn="ctr"/>
            <a:r>
              <a:rPr lang="ar-SA" sz="4400" b="1" dirty="0" smtClean="0">
                <a:solidFill>
                  <a:srgbClr val="002060"/>
                </a:solidFill>
                <a:latin typeface="Arial" panose="020B0604020202020204" pitchFamily="34" charset="0"/>
                <a:cs typeface="Arial" panose="020B0604020202020204" pitchFamily="34" charset="0"/>
              </a:rPr>
              <a:t>تحديد مخصصات الإعلان</a:t>
            </a:r>
            <a:endParaRPr lang="ar-SA" sz="4400" b="1" dirty="0">
              <a:solidFill>
                <a:srgbClr val="00206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07067" y="1774479"/>
            <a:ext cx="7766936" cy="3570407"/>
          </a:xfrm>
        </p:spPr>
        <p:txBody>
          <a:bodyPr>
            <a:normAutofit/>
          </a:bodyPr>
          <a:lstStyle/>
          <a:p>
            <a:r>
              <a:rPr lang="ar-SA" sz="3600" dirty="0" smtClean="0">
                <a:solidFill>
                  <a:srgbClr val="002060"/>
                </a:solidFill>
                <a:latin typeface="Arial" panose="020B0604020202020204" pitchFamily="34" charset="0"/>
                <a:cs typeface="Arial" panose="020B0604020202020204" pitchFamily="34" charset="0"/>
              </a:rPr>
              <a:t>1- وفقا لما </a:t>
            </a:r>
            <a:r>
              <a:rPr lang="ar-SA" sz="3600" dirty="0" smtClean="0">
                <a:solidFill>
                  <a:srgbClr val="002060"/>
                </a:solidFill>
                <a:latin typeface="Arial" panose="020B0604020202020204" pitchFamily="34" charset="0"/>
                <a:cs typeface="Arial" panose="020B0604020202020204" pitchFamily="34" charset="0"/>
              </a:rPr>
              <a:t>ينفقه </a:t>
            </a:r>
            <a:r>
              <a:rPr lang="ar-SA" sz="3600" dirty="0" smtClean="0">
                <a:solidFill>
                  <a:srgbClr val="002060"/>
                </a:solidFill>
                <a:latin typeface="Arial" panose="020B0604020202020204" pitchFamily="34" charset="0"/>
                <a:cs typeface="Arial" panose="020B0604020202020204" pitchFamily="34" charset="0"/>
              </a:rPr>
              <a:t>المنافسون</a:t>
            </a:r>
            <a:endParaRPr lang="ar-SA" sz="3600" dirty="0" smtClean="0">
              <a:solidFill>
                <a:srgbClr val="002060"/>
              </a:solidFill>
              <a:latin typeface="Arial" panose="020B0604020202020204" pitchFamily="34" charset="0"/>
              <a:cs typeface="Arial" panose="020B0604020202020204" pitchFamily="34" charset="0"/>
            </a:endParaRPr>
          </a:p>
          <a:p>
            <a:r>
              <a:rPr lang="ar-SA" sz="3600" dirty="0" smtClean="0">
                <a:solidFill>
                  <a:srgbClr val="002060"/>
                </a:solidFill>
                <a:latin typeface="Arial" panose="020B0604020202020204" pitchFamily="34" charset="0"/>
                <a:cs typeface="Arial" panose="020B0604020202020204" pitchFamily="34" charset="0"/>
              </a:rPr>
              <a:t>2- نسبة من </a:t>
            </a:r>
            <a:r>
              <a:rPr lang="ar-SA" sz="3600" dirty="0" smtClean="0">
                <a:solidFill>
                  <a:srgbClr val="002060"/>
                </a:solidFill>
                <a:latin typeface="Arial" panose="020B0604020202020204" pitchFamily="34" charset="0"/>
                <a:cs typeface="Arial" panose="020B0604020202020204" pitchFamily="34" charset="0"/>
              </a:rPr>
              <a:t>المبيعات</a:t>
            </a:r>
            <a:endParaRPr lang="ar-SA" sz="3600" dirty="0" smtClean="0">
              <a:solidFill>
                <a:srgbClr val="002060"/>
              </a:solidFill>
              <a:latin typeface="Arial" panose="020B0604020202020204" pitchFamily="34" charset="0"/>
              <a:cs typeface="Arial" panose="020B0604020202020204" pitchFamily="34" charset="0"/>
            </a:endParaRPr>
          </a:p>
          <a:p>
            <a:r>
              <a:rPr lang="ar-SA" sz="3600" dirty="0" smtClean="0">
                <a:solidFill>
                  <a:srgbClr val="002060"/>
                </a:solidFill>
                <a:latin typeface="Arial" panose="020B0604020202020204" pitchFamily="34" charset="0"/>
                <a:cs typeface="Arial" panose="020B0604020202020204" pitchFamily="34" charset="0"/>
              </a:rPr>
              <a:t>3- رسم معين على كل وحدة </a:t>
            </a:r>
            <a:r>
              <a:rPr lang="ar-SA" sz="3600" dirty="0" smtClean="0">
                <a:solidFill>
                  <a:srgbClr val="002060"/>
                </a:solidFill>
                <a:latin typeface="Arial" panose="020B0604020202020204" pitchFamily="34" charset="0"/>
                <a:cs typeface="Arial" panose="020B0604020202020204" pitchFamily="34" charset="0"/>
              </a:rPr>
              <a:t>سلعية</a:t>
            </a:r>
            <a:endParaRPr lang="ar-SA" sz="3600" dirty="0" smtClean="0">
              <a:solidFill>
                <a:srgbClr val="002060"/>
              </a:solidFill>
              <a:latin typeface="Arial" panose="020B0604020202020204" pitchFamily="34" charset="0"/>
              <a:cs typeface="Arial" panose="020B0604020202020204" pitchFamily="34" charset="0"/>
            </a:endParaRPr>
          </a:p>
          <a:p>
            <a:r>
              <a:rPr lang="ar-SA" sz="3600" dirty="0" smtClean="0">
                <a:solidFill>
                  <a:srgbClr val="002060"/>
                </a:solidFill>
                <a:latin typeface="Arial" panose="020B0604020202020204" pitchFamily="34" charset="0"/>
                <a:cs typeface="Arial" panose="020B0604020202020204" pitchFamily="34" charset="0"/>
              </a:rPr>
              <a:t>4- الطرق </a:t>
            </a:r>
            <a:r>
              <a:rPr lang="ar-SA" sz="3600" dirty="0" smtClean="0">
                <a:solidFill>
                  <a:srgbClr val="002060"/>
                </a:solidFill>
                <a:latin typeface="Arial" panose="020B0604020202020204" pitchFamily="34" charset="0"/>
                <a:cs typeface="Arial" panose="020B0604020202020204" pitchFamily="34" charset="0"/>
              </a:rPr>
              <a:t>الكمية</a:t>
            </a:r>
            <a:endParaRPr lang="ar-SA" sz="3600" dirty="0" smtClean="0">
              <a:solidFill>
                <a:srgbClr val="002060"/>
              </a:solidFill>
              <a:latin typeface="Arial" panose="020B0604020202020204" pitchFamily="34" charset="0"/>
              <a:cs typeface="Arial" panose="020B0604020202020204" pitchFamily="34" charset="0"/>
            </a:endParaRPr>
          </a:p>
          <a:p>
            <a:r>
              <a:rPr lang="ar-SA" sz="3600" dirty="0" smtClean="0">
                <a:solidFill>
                  <a:srgbClr val="002060"/>
                </a:solidFill>
                <a:latin typeface="Arial" panose="020B0604020202020204" pitchFamily="34" charset="0"/>
                <a:cs typeface="Arial" panose="020B0604020202020204" pitchFamily="34" charset="0"/>
              </a:rPr>
              <a:t>5- العبء </a:t>
            </a:r>
            <a:r>
              <a:rPr lang="ar-SA" sz="3600" dirty="0" smtClean="0">
                <a:solidFill>
                  <a:srgbClr val="002060"/>
                </a:solidFill>
                <a:latin typeface="Arial" panose="020B0604020202020204" pitchFamily="34" charset="0"/>
                <a:cs typeface="Arial" panose="020B0604020202020204" pitchFamily="34" charset="0"/>
              </a:rPr>
              <a:t>الإعلاني</a:t>
            </a:r>
            <a:endParaRPr lang="ar-SA" sz="36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9839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07067" y="1774479"/>
            <a:ext cx="7766936" cy="3929204"/>
          </a:xfrm>
        </p:spPr>
        <p:txBody>
          <a:bodyPr>
            <a:normAutofit/>
          </a:bodyPr>
          <a:lstStyle/>
          <a:p>
            <a:pPr algn="ctr"/>
            <a:r>
              <a:rPr lang="ar-SA" sz="3200" b="1" dirty="0" smtClean="0">
                <a:solidFill>
                  <a:srgbClr val="002060"/>
                </a:solidFill>
                <a:latin typeface="Arial" panose="020B0604020202020204" pitchFamily="34" charset="0"/>
                <a:cs typeface="Arial" panose="020B0604020202020204" pitchFamily="34" charset="0"/>
              </a:rPr>
              <a:t>العوامل الواجب مراعاتها عند تقدير المخصصات </a:t>
            </a:r>
            <a:r>
              <a:rPr lang="ar-SA" sz="3200" b="1" dirty="0" smtClean="0">
                <a:solidFill>
                  <a:srgbClr val="002060"/>
                </a:solidFill>
                <a:latin typeface="Arial" panose="020B0604020202020204" pitchFamily="34" charset="0"/>
                <a:cs typeface="Arial" panose="020B0604020202020204" pitchFamily="34" charset="0"/>
              </a:rPr>
              <a:t>الإعلانية </a:t>
            </a:r>
            <a:endParaRPr lang="ar-SA" sz="3200" b="1" dirty="0" smtClean="0">
              <a:solidFill>
                <a:srgbClr val="002060"/>
              </a:solidFill>
              <a:latin typeface="Arial" panose="020B0604020202020204" pitchFamily="34" charset="0"/>
              <a:cs typeface="Arial" panose="020B0604020202020204" pitchFamily="34" charset="0"/>
            </a:endParaRPr>
          </a:p>
          <a:p>
            <a:r>
              <a:rPr lang="ar-SA" sz="3200" dirty="0" smtClean="0">
                <a:solidFill>
                  <a:srgbClr val="002060"/>
                </a:solidFill>
                <a:latin typeface="Arial" panose="020B0604020202020204" pitchFamily="34" charset="0"/>
                <a:cs typeface="Arial" panose="020B0604020202020204" pitchFamily="34" charset="0"/>
              </a:rPr>
              <a:t>	1- </a:t>
            </a:r>
            <a:r>
              <a:rPr lang="ar-SA" sz="3200" dirty="0" smtClean="0">
                <a:solidFill>
                  <a:srgbClr val="002060"/>
                </a:solidFill>
                <a:latin typeface="Arial" panose="020B0604020202020204" pitchFamily="34" charset="0"/>
                <a:cs typeface="Arial" panose="020B0604020202020204" pitchFamily="34" charset="0"/>
              </a:rPr>
              <a:t>مدى حداثة السلعة في السوق </a:t>
            </a:r>
          </a:p>
          <a:p>
            <a:r>
              <a:rPr lang="ar-SA" sz="3200" dirty="0" smtClean="0">
                <a:solidFill>
                  <a:srgbClr val="002060"/>
                </a:solidFill>
                <a:latin typeface="Arial" panose="020B0604020202020204" pitchFamily="34" charset="0"/>
                <a:cs typeface="Arial" panose="020B0604020202020204" pitchFamily="34" charset="0"/>
              </a:rPr>
              <a:t>	2- </a:t>
            </a:r>
            <a:r>
              <a:rPr lang="ar-SA" sz="3200" dirty="0" smtClean="0">
                <a:solidFill>
                  <a:srgbClr val="002060"/>
                </a:solidFill>
                <a:latin typeface="Arial" panose="020B0604020202020204" pitchFamily="34" charset="0"/>
                <a:cs typeface="Arial" panose="020B0604020202020204" pitchFamily="34" charset="0"/>
              </a:rPr>
              <a:t>السياسة التسويقية التي تتبعها المنشأة </a:t>
            </a:r>
          </a:p>
          <a:p>
            <a:r>
              <a:rPr lang="ar-SA" sz="3200" dirty="0" smtClean="0">
                <a:solidFill>
                  <a:srgbClr val="002060"/>
                </a:solidFill>
                <a:latin typeface="Arial" panose="020B0604020202020204" pitchFamily="34" charset="0"/>
                <a:cs typeface="Arial" panose="020B0604020202020204" pitchFamily="34" charset="0"/>
              </a:rPr>
              <a:t>	3- </a:t>
            </a:r>
            <a:r>
              <a:rPr lang="ar-SA" sz="3200" dirty="0" smtClean="0">
                <a:solidFill>
                  <a:srgbClr val="002060"/>
                </a:solidFill>
                <a:latin typeface="Arial" panose="020B0604020202020204" pitchFamily="34" charset="0"/>
                <a:cs typeface="Arial" panose="020B0604020202020204" pitchFamily="34" charset="0"/>
              </a:rPr>
              <a:t>نوعية السلع </a:t>
            </a:r>
          </a:p>
          <a:p>
            <a:r>
              <a:rPr lang="ar-SA" sz="3200" dirty="0" smtClean="0">
                <a:solidFill>
                  <a:srgbClr val="002060"/>
                </a:solidFill>
                <a:latin typeface="Arial" panose="020B0604020202020204" pitchFamily="34" charset="0"/>
                <a:cs typeface="Arial" panose="020B0604020202020204" pitchFamily="34" charset="0"/>
              </a:rPr>
              <a:t>	4- </a:t>
            </a:r>
            <a:r>
              <a:rPr lang="ar-SA" sz="3200" dirty="0" smtClean="0">
                <a:solidFill>
                  <a:srgbClr val="002060"/>
                </a:solidFill>
                <a:latin typeface="Arial" panose="020B0604020202020204" pitchFamily="34" charset="0"/>
                <a:cs typeface="Arial" panose="020B0604020202020204" pitchFamily="34" charset="0"/>
              </a:rPr>
              <a:t>النطاق الجغرافي لنشاط المنشأة </a:t>
            </a:r>
          </a:p>
          <a:p>
            <a:r>
              <a:rPr lang="ar-SA" sz="3200" dirty="0" smtClean="0">
                <a:solidFill>
                  <a:srgbClr val="002060"/>
                </a:solidFill>
                <a:latin typeface="Arial" panose="020B0604020202020204" pitchFamily="34" charset="0"/>
                <a:cs typeface="Arial" panose="020B0604020202020204" pitchFamily="34" charset="0"/>
              </a:rPr>
              <a:t>	5- </a:t>
            </a:r>
            <a:r>
              <a:rPr lang="ar-SA" sz="3200" dirty="0" smtClean="0">
                <a:solidFill>
                  <a:srgbClr val="002060"/>
                </a:solidFill>
                <a:latin typeface="Arial" panose="020B0604020202020204" pitchFamily="34" charset="0"/>
                <a:cs typeface="Arial" panose="020B0604020202020204" pitchFamily="34" charset="0"/>
              </a:rPr>
              <a:t>نوعية المنافسة </a:t>
            </a:r>
          </a:p>
          <a:p>
            <a:endParaRPr lang="ar-SA" sz="2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22247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588475"/>
            <a:ext cx="7766936" cy="787652"/>
          </a:xfrm>
        </p:spPr>
        <p:txBody>
          <a:bodyPr/>
          <a:lstStyle/>
          <a:p>
            <a:pPr algn="ctr"/>
            <a:r>
              <a:rPr lang="ar-SA" sz="4400" b="1" dirty="0" smtClean="0">
                <a:solidFill>
                  <a:srgbClr val="002060"/>
                </a:solidFill>
                <a:latin typeface="Arial" panose="020B0604020202020204" pitchFamily="34" charset="0"/>
                <a:cs typeface="Arial" panose="020B0604020202020204" pitchFamily="34" charset="0"/>
              </a:rPr>
              <a:t>الرسالة الإعلانية</a:t>
            </a:r>
            <a:endParaRPr lang="ar-SA" sz="4400" b="1" dirty="0">
              <a:solidFill>
                <a:srgbClr val="00206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07067" y="1774479"/>
            <a:ext cx="7766936" cy="3929204"/>
          </a:xfrm>
        </p:spPr>
        <p:txBody>
          <a:bodyPr>
            <a:normAutofit/>
          </a:bodyPr>
          <a:lstStyle/>
          <a:p>
            <a:r>
              <a:rPr lang="ar-SA" sz="3600" b="1" dirty="0" smtClean="0">
                <a:solidFill>
                  <a:srgbClr val="002060"/>
                </a:solidFill>
                <a:latin typeface="Arial" panose="020B0604020202020204" pitchFamily="34" charset="0"/>
                <a:cs typeface="Arial" panose="020B0604020202020204" pitchFamily="34" charset="0"/>
              </a:rPr>
              <a:t>مراحل التأثير النفسي للرسالة الإعلانية : </a:t>
            </a:r>
          </a:p>
          <a:p>
            <a:r>
              <a:rPr lang="ar-SA" sz="3600" dirty="0" smtClean="0">
                <a:solidFill>
                  <a:srgbClr val="002060"/>
                </a:solidFill>
                <a:latin typeface="Arial" panose="020B0604020202020204" pitchFamily="34" charset="0"/>
                <a:cs typeface="Arial" panose="020B0604020202020204" pitchFamily="34" charset="0"/>
              </a:rPr>
              <a:t>	1- </a:t>
            </a:r>
            <a:r>
              <a:rPr lang="ar-SA" sz="3600" dirty="0" smtClean="0">
                <a:solidFill>
                  <a:srgbClr val="002060"/>
                </a:solidFill>
                <a:latin typeface="Arial" panose="020B0604020202020204" pitchFamily="34" charset="0"/>
                <a:cs typeface="Arial" panose="020B0604020202020204" pitchFamily="34" charset="0"/>
              </a:rPr>
              <a:t>جذب </a:t>
            </a:r>
            <a:r>
              <a:rPr lang="ar-SA" sz="3600" dirty="0" smtClean="0">
                <a:solidFill>
                  <a:srgbClr val="002060"/>
                </a:solidFill>
                <a:latin typeface="Arial" panose="020B0604020202020204" pitchFamily="34" charset="0"/>
                <a:cs typeface="Arial" panose="020B0604020202020204" pitchFamily="34" charset="0"/>
              </a:rPr>
              <a:t>الانتباه</a:t>
            </a:r>
            <a:endParaRPr lang="ar-SA" sz="3600" dirty="0" smtClean="0">
              <a:solidFill>
                <a:srgbClr val="002060"/>
              </a:solidFill>
              <a:latin typeface="Arial" panose="020B0604020202020204" pitchFamily="34" charset="0"/>
              <a:cs typeface="Arial" panose="020B0604020202020204" pitchFamily="34" charset="0"/>
            </a:endParaRPr>
          </a:p>
          <a:p>
            <a:r>
              <a:rPr lang="ar-SA" sz="3600" dirty="0" smtClean="0">
                <a:solidFill>
                  <a:srgbClr val="002060"/>
                </a:solidFill>
                <a:latin typeface="Arial" panose="020B0604020202020204" pitchFamily="34" charset="0"/>
                <a:cs typeface="Arial" panose="020B0604020202020204" pitchFamily="34" charset="0"/>
              </a:rPr>
              <a:t>	2- </a:t>
            </a:r>
            <a:r>
              <a:rPr lang="ar-SA" sz="3600" dirty="0" smtClean="0">
                <a:solidFill>
                  <a:srgbClr val="002060"/>
                </a:solidFill>
                <a:latin typeface="Arial" panose="020B0604020202020204" pitchFamily="34" charset="0"/>
                <a:cs typeface="Arial" panose="020B0604020202020204" pitchFamily="34" charset="0"/>
              </a:rPr>
              <a:t>إثارة </a:t>
            </a:r>
            <a:r>
              <a:rPr lang="ar-SA" sz="3600" dirty="0" smtClean="0">
                <a:solidFill>
                  <a:srgbClr val="002060"/>
                </a:solidFill>
                <a:latin typeface="Arial" panose="020B0604020202020204" pitchFamily="34" charset="0"/>
                <a:cs typeface="Arial" panose="020B0604020202020204" pitchFamily="34" charset="0"/>
              </a:rPr>
              <a:t>الاهتمام</a:t>
            </a:r>
            <a:endParaRPr lang="ar-SA" sz="3600" dirty="0" smtClean="0">
              <a:solidFill>
                <a:srgbClr val="002060"/>
              </a:solidFill>
              <a:latin typeface="Arial" panose="020B0604020202020204" pitchFamily="34" charset="0"/>
              <a:cs typeface="Arial" panose="020B0604020202020204" pitchFamily="34" charset="0"/>
            </a:endParaRPr>
          </a:p>
          <a:p>
            <a:r>
              <a:rPr lang="ar-SA" sz="3600" dirty="0" smtClean="0">
                <a:solidFill>
                  <a:srgbClr val="002060"/>
                </a:solidFill>
                <a:latin typeface="Arial" panose="020B0604020202020204" pitchFamily="34" charset="0"/>
                <a:cs typeface="Arial" panose="020B0604020202020204" pitchFamily="34" charset="0"/>
              </a:rPr>
              <a:t>	3- </a:t>
            </a:r>
            <a:r>
              <a:rPr lang="ar-SA" sz="3600" dirty="0" smtClean="0">
                <a:solidFill>
                  <a:srgbClr val="002060"/>
                </a:solidFill>
                <a:latin typeface="Arial" panose="020B0604020202020204" pitchFamily="34" charset="0"/>
                <a:cs typeface="Arial" panose="020B0604020202020204" pitchFamily="34" charset="0"/>
              </a:rPr>
              <a:t>خلق </a:t>
            </a:r>
            <a:r>
              <a:rPr lang="ar-SA" sz="3600" dirty="0" smtClean="0">
                <a:solidFill>
                  <a:srgbClr val="002060"/>
                </a:solidFill>
                <a:latin typeface="Arial" panose="020B0604020202020204" pitchFamily="34" charset="0"/>
                <a:cs typeface="Arial" panose="020B0604020202020204" pitchFamily="34" charset="0"/>
              </a:rPr>
              <a:t>الرغبة</a:t>
            </a:r>
            <a:endParaRPr lang="ar-SA" sz="3600" dirty="0" smtClean="0">
              <a:solidFill>
                <a:srgbClr val="002060"/>
              </a:solidFill>
              <a:latin typeface="Arial" panose="020B0604020202020204" pitchFamily="34" charset="0"/>
              <a:cs typeface="Arial" panose="020B0604020202020204" pitchFamily="34" charset="0"/>
            </a:endParaRPr>
          </a:p>
          <a:p>
            <a:r>
              <a:rPr lang="ar-SA" sz="3600" dirty="0" smtClean="0">
                <a:solidFill>
                  <a:srgbClr val="002060"/>
                </a:solidFill>
                <a:latin typeface="Arial" panose="020B0604020202020204" pitchFamily="34" charset="0"/>
                <a:cs typeface="Arial" panose="020B0604020202020204" pitchFamily="34" charset="0"/>
              </a:rPr>
              <a:t>	4- </a:t>
            </a:r>
            <a:r>
              <a:rPr lang="ar-SA" sz="3600" dirty="0" smtClean="0">
                <a:solidFill>
                  <a:srgbClr val="002060"/>
                </a:solidFill>
                <a:latin typeface="Arial" panose="020B0604020202020204" pitchFamily="34" charset="0"/>
                <a:cs typeface="Arial" panose="020B0604020202020204" pitchFamily="34" charset="0"/>
              </a:rPr>
              <a:t>تحقيق </a:t>
            </a:r>
            <a:r>
              <a:rPr lang="ar-SA" sz="3600" dirty="0" smtClean="0">
                <a:solidFill>
                  <a:srgbClr val="002060"/>
                </a:solidFill>
                <a:latin typeface="Arial" panose="020B0604020202020204" pitchFamily="34" charset="0"/>
                <a:cs typeface="Arial" panose="020B0604020202020204" pitchFamily="34" charset="0"/>
              </a:rPr>
              <a:t>الاقناع</a:t>
            </a:r>
            <a:endParaRPr lang="ar-SA" sz="3600" dirty="0" smtClean="0">
              <a:solidFill>
                <a:srgbClr val="002060"/>
              </a:solidFill>
              <a:latin typeface="Arial" panose="020B0604020202020204" pitchFamily="34" charset="0"/>
              <a:cs typeface="Arial" panose="020B0604020202020204" pitchFamily="34" charset="0"/>
            </a:endParaRPr>
          </a:p>
          <a:p>
            <a:endParaRPr lang="ar-SA" sz="2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6959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507" y="1023257"/>
            <a:ext cx="8596668" cy="968829"/>
          </a:xfrm>
        </p:spPr>
        <p:txBody>
          <a:bodyPr>
            <a:normAutofit/>
          </a:bodyPr>
          <a:lstStyle/>
          <a:p>
            <a:pPr algn="ctr"/>
            <a:r>
              <a:rPr lang="ar-SA" sz="4000" b="1" dirty="0">
                <a:solidFill>
                  <a:srgbClr val="002060"/>
                </a:solidFill>
                <a:latin typeface="Arial" panose="020B0604020202020204" pitchFamily="34" charset="0"/>
                <a:cs typeface="Arial" panose="020B0604020202020204" pitchFamily="34" charset="0"/>
              </a:rPr>
              <a:t>أهداف الترويج</a:t>
            </a:r>
            <a:endParaRPr lang="ar-SA" sz="4000" dirty="0"/>
          </a:p>
        </p:txBody>
      </p:sp>
      <p:graphicFrame>
        <p:nvGraphicFramePr>
          <p:cNvPr id="5" name="عنصر نائب للمحتوى 4"/>
          <p:cNvGraphicFramePr>
            <a:graphicFrameLocks noGrp="1"/>
          </p:cNvGraphicFramePr>
          <p:nvPr>
            <p:ph idx="1"/>
            <p:extLst>
              <p:ext uri="{D42A27DB-BD31-4B8C-83A1-F6EECF244321}">
                <p14:modId xmlns:p14="http://schemas.microsoft.com/office/powerpoint/2010/main" val="2143432291"/>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71971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5224" y="1774479"/>
            <a:ext cx="8863342" cy="3929204"/>
          </a:xfrm>
        </p:spPr>
        <p:txBody>
          <a:bodyPr>
            <a:normAutofit/>
          </a:bodyPr>
          <a:lstStyle/>
          <a:p>
            <a:r>
              <a:rPr lang="ar-SA" sz="2800" b="1" dirty="0" smtClean="0">
                <a:solidFill>
                  <a:srgbClr val="002060"/>
                </a:solidFill>
                <a:latin typeface="Arial" panose="020B0604020202020204" pitchFamily="34" charset="0"/>
                <a:cs typeface="Arial" panose="020B0604020202020204" pitchFamily="34" charset="0"/>
              </a:rPr>
              <a:t>عملية تحقيق الإقناع على عدة عوامل أهمها ما يلي </a:t>
            </a:r>
            <a:r>
              <a:rPr lang="ar-SA" sz="2800" dirty="0" smtClean="0">
                <a:solidFill>
                  <a:srgbClr val="002060"/>
                </a:solidFill>
                <a:latin typeface="Arial" panose="020B0604020202020204" pitchFamily="34" charset="0"/>
                <a:cs typeface="Arial" panose="020B0604020202020204" pitchFamily="34" charset="0"/>
              </a:rPr>
              <a:t>: </a:t>
            </a:r>
          </a:p>
          <a:p>
            <a:pPr lvl="1" algn="r"/>
            <a:r>
              <a:rPr lang="ar-SA" sz="2600" dirty="0" smtClean="0">
                <a:solidFill>
                  <a:srgbClr val="002060"/>
                </a:solidFill>
                <a:latin typeface="Arial" panose="020B0604020202020204" pitchFamily="34" charset="0"/>
                <a:cs typeface="Arial" panose="020B0604020202020204" pitchFamily="34" charset="0"/>
              </a:rPr>
              <a:t>1- ارتباط قواعد الإقناع بخصائص المشاهدين </a:t>
            </a:r>
          </a:p>
          <a:p>
            <a:pPr lvl="1" algn="r"/>
            <a:r>
              <a:rPr lang="ar-SA" sz="2600" dirty="0" smtClean="0">
                <a:solidFill>
                  <a:srgbClr val="002060"/>
                </a:solidFill>
                <a:latin typeface="Arial" panose="020B0604020202020204" pitchFamily="34" charset="0"/>
                <a:cs typeface="Arial" panose="020B0604020202020204" pitchFamily="34" charset="0"/>
              </a:rPr>
              <a:t>2- حتى يكون الإعلان مقنعا يجب أن يكون سهل التذكر  </a:t>
            </a:r>
          </a:p>
          <a:p>
            <a:pPr lvl="1" algn="r"/>
            <a:r>
              <a:rPr lang="ar-SA" sz="2600" dirty="0" smtClean="0">
                <a:solidFill>
                  <a:srgbClr val="002060"/>
                </a:solidFill>
                <a:latin typeface="Arial" panose="020B0604020202020204" pitchFamily="34" charset="0"/>
                <a:cs typeface="Arial" panose="020B0604020202020204" pitchFamily="34" charset="0"/>
              </a:rPr>
              <a:t>3- مدى قدرة الإعلان على تغليب منفعة السلعة على منافع المستهلك الأخرى </a:t>
            </a:r>
          </a:p>
          <a:p>
            <a:pPr lvl="1" algn="r"/>
            <a:r>
              <a:rPr lang="ar-SA" sz="2600" dirty="0" smtClean="0">
                <a:solidFill>
                  <a:srgbClr val="002060"/>
                </a:solidFill>
                <a:latin typeface="Arial" panose="020B0604020202020204" pitchFamily="34" charset="0"/>
                <a:cs typeface="Arial" panose="020B0604020202020204" pitchFamily="34" charset="0"/>
              </a:rPr>
              <a:t>4- مكونات الرسالة الإعلانية </a:t>
            </a:r>
          </a:p>
          <a:p>
            <a:pPr lvl="1" algn="r"/>
            <a:r>
              <a:rPr lang="ar-SA" sz="2600" dirty="0" smtClean="0">
                <a:solidFill>
                  <a:srgbClr val="002060"/>
                </a:solidFill>
                <a:latin typeface="Arial" panose="020B0604020202020204" pitchFamily="34" charset="0"/>
                <a:cs typeface="Arial" panose="020B0604020202020204" pitchFamily="34" charset="0"/>
              </a:rPr>
              <a:t>5- إمكانية تكوين عادة الشراء عند المستهلك </a:t>
            </a:r>
          </a:p>
          <a:p>
            <a:pPr lvl="1" algn="r"/>
            <a:r>
              <a:rPr lang="ar-SA" sz="2600" dirty="0" smtClean="0">
                <a:solidFill>
                  <a:srgbClr val="002060"/>
                </a:solidFill>
                <a:latin typeface="Arial" panose="020B0604020202020204" pitchFamily="34" charset="0"/>
                <a:cs typeface="Arial" panose="020B0604020202020204" pitchFamily="34" charset="0"/>
              </a:rPr>
              <a:t>6- دفع المستهلك إلى تحقيق الإشباع </a:t>
            </a:r>
            <a:endParaRPr lang="ar-SA" sz="26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21222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588475"/>
            <a:ext cx="7766936" cy="787652"/>
          </a:xfrm>
        </p:spPr>
        <p:txBody>
          <a:bodyPr/>
          <a:lstStyle/>
          <a:p>
            <a:pPr algn="ctr"/>
            <a:r>
              <a:rPr lang="ar-SA" sz="4400" b="1" dirty="0" smtClean="0">
                <a:solidFill>
                  <a:srgbClr val="002060"/>
                </a:solidFill>
                <a:latin typeface="Arial" panose="020B0604020202020204" pitchFamily="34" charset="0"/>
                <a:cs typeface="Arial" panose="020B0604020202020204" pitchFamily="34" charset="0"/>
              </a:rPr>
              <a:t>تحرير الرسالة الإعلانية</a:t>
            </a:r>
            <a:endParaRPr lang="ar-SA" sz="4400" b="1" dirty="0">
              <a:solidFill>
                <a:srgbClr val="00206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321806" y="1774479"/>
            <a:ext cx="7952197" cy="3929204"/>
          </a:xfrm>
        </p:spPr>
        <p:txBody>
          <a:bodyPr>
            <a:normAutofit fontScale="85000" lnSpcReduction="10000"/>
          </a:bodyPr>
          <a:lstStyle/>
          <a:p>
            <a:r>
              <a:rPr lang="ar-SA" sz="2800" dirty="0" smtClean="0">
                <a:solidFill>
                  <a:srgbClr val="002060"/>
                </a:solidFill>
                <a:latin typeface="Arial" panose="020B0604020202020204" pitchFamily="34" charset="0"/>
                <a:cs typeface="Arial" panose="020B0604020202020204" pitchFamily="34" charset="0"/>
              </a:rPr>
              <a:t>1- قبل أن تضع قلما في الإعلان أن تتأكد أولا من أنك تعلم كل شيء عن السلعة </a:t>
            </a:r>
          </a:p>
          <a:p>
            <a:r>
              <a:rPr lang="ar-SA" sz="2800" dirty="0" smtClean="0">
                <a:solidFill>
                  <a:srgbClr val="002060"/>
                </a:solidFill>
                <a:latin typeface="Arial" panose="020B0604020202020204" pitchFamily="34" charset="0"/>
                <a:cs typeface="Arial" panose="020B0604020202020204" pitchFamily="34" charset="0"/>
              </a:rPr>
              <a:t>2- ابحث عن فكرة واحدة مبتكرة </a:t>
            </a:r>
          </a:p>
          <a:p>
            <a:r>
              <a:rPr lang="ar-SA" sz="2800" dirty="0" smtClean="0">
                <a:solidFill>
                  <a:srgbClr val="002060"/>
                </a:solidFill>
                <a:latin typeface="Arial" panose="020B0604020202020204" pitchFamily="34" charset="0"/>
                <a:cs typeface="Arial" panose="020B0604020202020204" pitchFamily="34" charset="0"/>
              </a:rPr>
              <a:t>3- وجه رسالتك الإعلانية إلى شخص واحد بمفرده لا إلى الجميع</a:t>
            </a:r>
          </a:p>
          <a:p>
            <a:r>
              <a:rPr lang="ar-SA" sz="2800" dirty="0" smtClean="0">
                <a:solidFill>
                  <a:srgbClr val="002060"/>
                </a:solidFill>
                <a:latin typeface="Arial" panose="020B0604020202020204" pitchFamily="34" charset="0"/>
                <a:cs typeface="Arial" panose="020B0604020202020204" pitchFamily="34" charset="0"/>
              </a:rPr>
              <a:t>4- ر تبخل على إعلانك بالبراهين والأدلة </a:t>
            </a:r>
          </a:p>
          <a:p>
            <a:r>
              <a:rPr lang="ar-SA" sz="2800" dirty="0" smtClean="0">
                <a:solidFill>
                  <a:srgbClr val="002060"/>
                </a:solidFill>
                <a:latin typeface="Arial" panose="020B0604020202020204" pitchFamily="34" charset="0"/>
                <a:cs typeface="Arial" panose="020B0604020202020204" pitchFamily="34" charset="0"/>
              </a:rPr>
              <a:t>5- لاحظ نوعية الوسيلة </a:t>
            </a:r>
          </a:p>
          <a:p>
            <a:r>
              <a:rPr lang="ar-SA" sz="2800" dirty="0" smtClean="0">
                <a:solidFill>
                  <a:srgbClr val="002060"/>
                </a:solidFill>
                <a:latin typeface="Arial" panose="020B0604020202020204" pitchFamily="34" charset="0"/>
                <a:cs typeface="Arial" panose="020B0604020202020204" pitchFamily="34" charset="0"/>
              </a:rPr>
              <a:t>6- عليك أن تجعل كل عنصر من الرسالة الغعلانية يتقدم نحو تحقيق هدف معين </a:t>
            </a:r>
          </a:p>
          <a:p>
            <a:r>
              <a:rPr lang="ar-SA" sz="2800" dirty="0" smtClean="0">
                <a:solidFill>
                  <a:srgbClr val="002060"/>
                </a:solidFill>
                <a:latin typeface="Arial" panose="020B0604020202020204" pitchFamily="34" charset="0"/>
                <a:cs typeface="Arial" panose="020B0604020202020204" pitchFamily="34" charset="0"/>
              </a:rPr>
              <a:t>7- أدعو الله أن يكون كل من يتناول إعلانك بالتنفيذ مقتنع به مثلك تماما </a:t>
            </a:r>
          </a:p>
          <a:p>
            <a:r>
              <a:rPr lang="ar-SA" sz="2800" dirty="0" smtClean="0">
                <a:solidFill>
                  <a:srgbClr val="002060"/>
                </a:solidFill>
                <a:latin typeface="Arial" panose="020B0604020202020204" pitchFamily="34" charset="0"/>
                <a:cs typeface="Arial" panose="020B0604020202020204" pitchFamily="34" charset="0"/>
              </a:rPr>
              <a:t>8- تابع بنفس نتائج ما فعلت يداك  </a:t>
            </a:r>
          </a:p>
          <a:p>
            <a:endParaRPr lang="ar-SA" sz="2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4131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588475"/>
            <a:ext cx="7766936" cy="787652"/>
          </a:xfrm>
        </p:spPr>
        <p:txBody>
          <a:bodyPr/>
          <a:lstStyle/>
          <a:p>
            <a:pPr algn="ctr"/>
            <a:r>
              <a:rPr lang="ar-SA" sz="4400" b="1" dirty="0" smtClean="0">
                <a:solidFill>
                  <a:srgbClr val="002060"/>
                </a:solidFill>
                <a:latin typeface="Arial" panose="020B0604020202020204" pitchFamily="34" charset="0"/>
                <a:cs typeface="Arial" panose="020B0604020202020204" pitchFamily="34" charset="0"/>
              </a:rPr>
              <a:t>وسائل نشر الإعلان </a:t>
            </a:r>
            <a:endParaRPr lang="ar-SA" sz="4400" b="1" dirty="0">
              <a:solidFill>
                <a:srgbClr val="00206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552262" y="1774479"/>
            <a:ext cx="8721742" cy="3929204"/>
          </a:xfrm>
        </p:spPr>
        <p:txBody>
          <a:bodyPr>
            <a:normAutofit lnSpcReduction="10000"/>
          </a:bodyPr>
          <a:lstStyle/>
          <a:p>
            <a:r>
              <a:rPr lang="ar-SA" sz="3600" b="1" dirty="0" smtClean="0">
                <a:solidFill>
                  <a:srgbClr val="002060"/>
                </a:solidFill>
                <a:latin typeface="Arial" panose="020B0604020202020204" pitchFamily="34" charset="0"/>
                <a:cs typeface="Arial" panose="020B0604020202020204" pitchFamily="34" charset="0"/>
              </a:rPr>
              <a:t> </a:t>
            </a:r>
            <a:r>
              <a:rPr lang="ar-SA" sz="3600" b="1" dirty="0" smtClean="0">
                <a:solidFill>
                  <a:srgbClr val="002060"/>
                </a:solidFill>
                <a:latin typeface="Arial" panose="020B0604020202020204" pitchFamily="34" charset="0"/>
                <a:cs typeface="Arial" panose="020B0604020202020204" pitchFamily="34" charset="0"/>
              </a:rPr>
              <a:t>الشروط الواجب توفرها في </a:t>
            </a:r>
            <a:r>
              <a:rPr lang="ar-SA" sz="3600" b="1" dirty="0" smtClean="0">
                <a:solidFill>
                  <a:srgbClr val="002060"/>
                </a:solidFill>
                <a:latin typeface="Arial" panose="020B0604020202020204" pitchFamily="34" charset="0"/>
                <a:cs typeface="Arial" panose="020B0604020202020204" pitchFamily="34" charset="0"/>
              </a:rPr>
              <a:t>وسائل نشر الإعلانات : </a:t>
            </a:r>
          </a:p>
          <a:p>
            <a:r>
              <a:rPr lang="ar-SA" sz="3500" dirty="0" smtClean="0">
                <a:solidFill>
                  <a:srgbClr val="002060"/>
                </a:solidFill>
                <a:latin typeface="Arial" panose="020B0604020202020204" pitchFamily="34" charset="0"/>
                <a:cs typeface="Arial" panose="020B0604020202020204" pitchFamily="34" charset="0"/>
              </a:rPr>
              <a:t>	1- الوصول </a:t>
            </a:r>
            <a:r>
              <a:rPr lang="ar-SA" sz="3500" dirty="0" smtClean="0">
                <a:solidFill>
                  <a:srgbClr val="002060"/>
                </a:solidFill>
                <a:latin typeface="Arial" panose="020B0604020202020204" pitchFamily="34" charset="0"/>
                <a:cs typeface="Arial" panose="020B0604020202020204" pitchFamily="34" charset="0"/>
              </a:rPr>
              <a:t>إلى نوعية </a:t>
            </a:r>
            <a:r>
              <a:rPr lang="ar-SA" sz="3500" dirty="0" smtClean="0">
                <a:solidFill>
                  <a:srgbClr val="002060"/>
                </a:solidFill>
                <a:latin typeface="Arial" panose="020B0604020202020204" pitchFamily="34" charset="0"/>
                <a:cs typeface="Arial" panose="020B0604020202020204" pitchFamily="34" charset="0"/>
              </a:rPr>
              <a:t>المستهلك المستهدف</a:t>
            </a:r>
            <a:endParaRPr lang="ar-SA" sz="3500" dirty="0" smtClean="0">
              <a:solidFill>
                <a:srgbClr val="002060"/>
              </a:solidFill>
              <a:latin typeface="Arial" panose="020B0604020202020204" pitchFamily="34" charset="0"/>
              <a:cs typeface="Arial" panose="020B0604020202020204" pitchFamily="34" charset="0"/>
            </a:endParaRPr>
          </a:p>
          <a:p>
            <a:r>
              <a:rPr lang="ar-SA" sz="3500" dirty="0" smtClean="0">
                <a:solidFill>
                  <a:srgbClr val="002060"/>
                </a:solidFill>
                <a:latin typeface="Arial" panose="020B0604020202020204" pitchFamily="34" charset="0"/>
                <a:cs typeface="Arial" panose="020B0604020202020204" pitchFamily="34" charset="0"/>
              </a:rPr>
              <a:t>	2- </a:t>
            </a:r>
            <a:r>
              <a:rPr lang="ar-SA" sz="3500" dirty="0">
                <a:solidFill>
                  <a:srgbClr val="002060"/>
                </a:solidFill>
                <a:latin typeface="Arial" panose="020B0604020202020204" pitchFamily="34" charset="0"/>
                <a:cs typeface="Arial" panose="020B0604020202020204" pitchFamily="34" charset="0"/>
              </a:rPr>
              <a:t>المرونة </a:t>
            </a:r>
          </a:p>
          <a:p>
            <a:r>
              <a:rPr lang="ar-SA" sz="3500" dirty="0" smtClean="0">
                <a:solidFill>
                  <a:srgbClr val="002060"/>
                </a:solidFill>
                <a:latin typeface="Arial" panose="020B0604020202020204" pitchFamily="34" charset="0"/>
                <a:cs typeface="Arial" panose="020B0604020202020204" pitchFamily="34" charset="0"/>
              </a:rPr>
              <a:t>	3- </a:t>
            </a:r>
            <a:r>
              <a:rPr lang="ar-SA" sz="3500" dirty="0">
                <a:solidFill>
                  <a:srgbClr val="002060"/>
                </a:solidFill>
                <a:latin typeface="Arial" panose="020B0604020202020204" pitchFamily="34" charset="0"/>
                <a:cs typeface="Arial" panose="020B0604020202020204" pitchFamily="34" charset="0"/>
              </a:rPr>
              <a:t>التكلفة </a:t>
            </a:r>
          </a:p>
          <a:p>
            <a:r>
              <a:rPr lang="ar-SA" sz="3500" dirty="0" smtClean="0">
                <a:solidFill>
                  <a:srgbClr val="002060"/>
                </a:solidFill>
                <a:latin typeface="Arial" panose="020B0604020202020204" pitchFamily="34" charset="0"/>
                <a:cs typeface="Arial" panose="020B0604020202020204" pitchFamily="34" charset="0"/>
              </a:rPr>
              <a:t>	4- </a:t>
            </a:r>
            <a:r>
              <a:rPr lang="ar-SA" sz="3500" dirty="0">
                <a:solidFill>
                  <a:srgbClr val="002060"/>
                </a:solidFill>
                <a:latin typeface="Arial" panose="020B0604020202020204" pitchFamily="34" charset="0"/>
                <a:cs typeface="Arial" panose="020B0604020202020204" pitchFamily="34" charset="0"/>
              </a:rPr>
              <a:t>قدرة الوسيلة على إنتاج الإعلان</a:t>
            </a:r>
          </a:p>
          <a:p>
            <a:r>
              <a:rPr lang="ar-SA" sz="3500" dirty="0" smtClean="0">
                <a:solidFill>
                  <a:srgbClr val="002060"/>
                </a:solidFill>
                <a:latin typeface="Arial" panose="020B0604020202020204" pitchFamily="34" charset="0"/>
                <a:cs typeface="Arial" panose="020B0604020202020204" pitchFamily="34" charset="0"/>
              </a:rPr>
              <a:t>	5-  </a:t>
            </a:r>
            <a:r>
              <a:rPr lang="ar-SA" sz="3500" dirty="0">
                <a:solidFill>
                  <a:srgbClr val="002060"/>
                </a:solidFill>
                <a:latin typeface="Arial" panose="020B0604020202020204" pitchFamily="34" charset="0"/>
                <a:cs typeface="Arial" panose="020B0604020202020204" pitchFamily="34" charset="0"/>
              </a:rPr>
              <a:t>قدرة الوسيلة على إبقاء الرسالة لأطول فترة ممكنة </a:t>
            </a:r>
          </a:p>
          <a:p>
            <a:endParaRPr lang="ar-SA" sz="2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21253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9950" y="516047"/>
            <a:ext cx="7766936" cy="787652"/>
          </a:xfrm>
        </p:spPr>
        <p:txBody>
          <a:bodyPr/>
          <a:lstStyle/>
          <a:p>
            <a:pPr algn="ctr"/>
            <a:r>
              <a:rPr lang="ar-SA" sz="4400" b="1" dirty="0" smtClean="0">
                <a:solidFill>
                  <a:srgbClr val="002060"/>
                </a:solidFill>
                <a:latin typeface="Arial" panose="020B0604020202020204" pitchFamily="34" charset="0"/>
                <a:cs typeface="Arial" panose="020B0604020202020204" pitchFamily="34" charset="0"/>
              </a:rPr>
              <a:t>وسائل الإعلان </a:t>
            </a:r>
            <a:endParaRPr lang="ar-SA" sz="4400" b="1" dirty="0">
              <a:solidFill>
                <a:srgbClr val="00206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07067" y="1475715"/>
            <a:ext cx="7148046" cy="4952245"/>
          </a:xfrm>
        </p:spPr>
        <p:txBody>
          <a:bodyPr>
            <a:noAutofit/>
          </a:bodyPr>
          <a:lstStyle/>
          <a:p>
            <a:r>
              <a:rPr lang="ar-SA" sz="3200" dirty="0" smtClean="0">
                <a:solidFill>
                  <a:srgbClr val="002060"/>
                </a:solidFill>
                <a:latin typeface="Arial" panose="020B0604020202020204" pitchFamily="34" charset="0"/>
                <a:cs typeface="Arial" panose="020B0604020202020204" pitchFamily="34" charset="0"/>
              </a:rPr>
              <a:t> 1- الصحف </a:t>
            </a:r>
          </a:p>
          <a:p>
            <a:r>
              <a:rPr lang="ar-SA" sz="3200" dirty="0" smtClean="0">
                <a:solidFill>
                  <a:srgbClr val="002060"/>
                </a:solidFill>
                <a:latin typeface="Arial" panose="020B0604020202020204" pitchFamily="34" charset="0"/>
                <a:cs typeface="Arial" panose="020B0604020202020204" pitchFamily="34" charset="0"/>
              </a:rPr>
              <a:t>2- الطرق ووسائل نقل الركاب </a:t>
            </a:r>
          </a:p>
          <a:p>
            <a:r>
              <a:rPr lang="ar-SA" sz="3200" dirty="0" smtClean="0">
                <a:solidFill>
                  <a:srgbClr val="002060"/>
                </a:solidFill>
                <a:latin typeface="Arial" panose="020B0604020202020204" pitchFamily="34" charset="0"/>
                <a:cs typeface="Arial" panose="020B0604020202020204" pitchFamily="34" charset="0"/>
              </a:rPr>
              <a:t>3- الإذاعة </a:t>
            </a:r>
          </a:p>
          <a:p>
            <a:r>
              <a:rPr lang="ar-SA" sz="3200" dirty="0" smtClean="0">
                <a:solidFill>
                  <a:srgbClr val="002060"/>
                </a:solidFill>
                <a:latin typeface="Arial" panose="020B0604020202020204" pitchFamily="34" charset="0"/>
                <a:cs typeface="Arial" panose="020B0604020202020204" pitchFamily="34" charset="0"/>
              </a:rPr>
              <a:t>4- التلفزيون </a:t>
            </a:r>
          </a:p>
          <a:p>
            <a:r>
              <a:rPr lang="ar-SA" sz="3200" dirty="0" smtClean="0">
                <a:solidFill>
                  <a:srgbClr val="002060"/>
                </a:solidFill>
                <a:latin typeface="Arial" panose="020B0604020202020204" pitchFamily="34" charset="0"/>
                <a:cs typeface="Arial" panose="020B0604020202020204" pitchFamily="34" charset="0"/>
              </a:rPr>
              <a:t>5- السينما</a:t>
            </a:r>
          </a:p>
          <a:p>
            <a:r>
              <a:rPr lang="ar-SA" sz="3200" dirty="0" smtClean="0">
                <a:solidFill>
                  <a:srgbClr val="002060"/>
                </a:solidFill>
                <a:latin typeface="Arial" panose="020B0604020202020204" pitchFamily="34" charset="0"/>
                <a:cs typeface="Arial" panose="020B0604020202020204" pitchFamily="34" charset="0"/>
              </a:rPr>
              <a:t>6- البريد المباشر</a:t>
            </a:r>
          </a:p>
          <a:p>
            <a:r>
              <a:rPr lang="ar-SA" sz="3200" dirty="0" smtClean="0">
                <a:solidFill>
                  <a:srgbClr val="002060"/>
                </a:solidFill>
                <a:latin typeface="Arial" panose="020B0604020202020204" pitchFamily="34" charset="0"/>
                <a:cs typeface="Arial" panose="020B0604020202020204" pitchFamily="34" charset="0"/>
              </a:rPr>
              <a:t>7- الإعلان في مكان الشراء</a:t>
            </a:r>
          </a:p>
          <a:p>
            <a:r>
              <a:rPr lang="ar-SA" sz="3200" dirty="0" smtClean="0">
                <a:solidFill>
                  <a:srgbClr val="002060"/>
                </a:solidFill>
                <a:latin typeface="Arial" panose="020B0604020202020204" pitchFamily="34" charset="0"/>
                <a:cs typeface="Arial" panose="020B0604020202020204" pitchFamily="34" charset="0"/>
              </a:rPr>
              <a:t>8- نماذج إعلانية أخرى </a:t>
            </a:r>
          </a:p>
          <a:p>
            <a:endParaRPr lang="ar-SA" sz="32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56499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512094" y="501650"/>
            <a:ext cx="7177088" cy="838200"/>
          </a:xfrm>
          <a:prstGeom prst="rect">
            <a:avLst/>
          </a:prstGeom>
          <a:solidFill>
            <a:schemeClr val="accent1">
              <a:lumMod val="50000"/>
            </a:schemeClr>
          </a:solidFill>
          <a:ln w="38100" cmpd="dbl">
            <a:solidFill>
              <a:schemeClr val="tx1"/>
            </a:solidFill>
            <a:miter lim="800000"/>
            <a:headEnd/>
            <a:tailEnd/>
          </a:ln>
          <a:effectLst>
            <a:outerShdw dist="35921" dir="2700000" algn="ctr" rotWithShape="0">
              <a:schemeClr val="bg2"/>
            </a:outerShdw>
          </a:effectLst>
        </p:spPr>
        <p:txBody>
          <a:bodyPr lIns="90488" tIns="44450" rIns="90488" bIns="44450" anchor="b"/>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ar-SA" altLang="en-US" sz="4000" b="1" dirty="0">
                <a:solidFill>
                  <a:schemeClr val="bg1"/>
                </a:solidFill>
                <a:latin typeface="Arial" panose="020B0604020202020204" pitchFamily="34" charset="0"/>
              </a:rPr>
              <a:t>عناصر الاتصال الترويجي</a:t>
            </a:r>
            <a:endParaRPr lang="en-US" altLang="en-US" sz="4000" b="1" dirty="0">
              <a:solidFill>
                <a:schemeClr val="bg1"/>
              </a:solidFill>
              <a:latin typeface="Arial" panose="020B0604020202020204" pitchFamily="34" charset="0"/>
            </a:endParaRPr>
          </a:p>
        </p:txBody>
      </p:sp>
      <p:sp>
        <p:nvSpPr>
          <p:cNvPr id="48131" name="Rectangle 3"/>
          <p:cNvSpPr>
            <a:spLocks noChangeArrowheads="1"/>
          </p:cNvSpPr>
          <p:nvPr/>
        </p:nvSpPr>
        <p:spPr bwMode="auto">
          <a:xfrm>
            <a:off x="2073275" y="2063750"/>
            <a:ext cx="1358900" cy="1587500"/>
          </a:xfrm>
          <a:prstGeom prst="rect">
            <a:avLst/>
          </a:prstGeom>
          <a:solidFill>
            <a:schemeClr val="accent1">
              <a:lumMod val="40000"/>
              <a:lumOff val="60000"/>
            </a:schemeClr>
          </a:solidFill>
          <a:ln w="12700">
            <a:solidFill>
              <a:srgbClr val="400073"/>
            </a:solidFill>
            <a:miter lim="800000"/>
            <a:headEnd/>
            <a:tailEnd/>
          </a:ln>
          <a:effectLst>
            <a:outerShdw dist="35921" dir="2700000" algn="ctr" rotWithShape="0">
              <a:schemeClr val="bg2"/>
            </a:outerShdw>
          </a:effectLst>
        </p:spPr>
        <p:txBody>
          <a:bodyPr wrap="none" lIns="90488" tIns="44450" rIns="90488" bIns="44450"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a:lnSpc>
                <a:spcPct val="75000"/>
              </a:lnSpc>
              <a:spcBef>
                <a:spcPct val="0"/>
              </a:spcBef>
              <a:buClrTx/>
              <a:buSzTx/>
              <a:buFontTx/>
              <a:buNone/>
            </a:pPr>
            <a:r>
              <a:rPr lang="ar-SA" altLang="en-US" sz="3200" b="1">
                <a:solidFill>
                  <a:srgbClr val="0000CC"/>
                </a:solidFill>
                <a:latin typeface="Arial" panose="020B0604020202020204" pitchFamily="34" charset="0"/>
                <a:cs typeface="PT Bold Heading" panose="02010400000000000000" pitchFamily="2" charset="-78"/>
              </a:rPr>
              <a:t>المرسل</a:t>
            </a:r>
            <a:endParaRPr lang="en-US" altLang="en-US" sz="3200" b="1">
              <a:solidFill>
                <a:srgbClr val="0000CC"/>
              </a:solidFill>
              <a:latin typeface="Arial" panose="020B0604020202020204" pitchFamily="34" charset="0"/>
              <a:cs typeface="PT Bold Heading" panose="02010400000000000000" pitchFamily="2" charset="-78"/>
            </a:endParaRPr>
          </a:p>
        </p:txBody>
      </p:sp>
      <p:grpSp>
        <p:nvGrpSpPr>
          <p:cNvPr id="2" name="Group 10"/>
          <p:cNvGrpSpPr>
            <a:grpSpLocks/>
          </p:cNvGrpSpPr>
          <p:nvPr/>
        </p:nvGrpSpPr>
        <p:grpSpPr bwMode="auto">
          <a:xfrm>
            <a:off x="5951538" y="2128838"/>
            <a:ext cx="2227262" cy="1587500"/>
            <a:chOff x="2880" y="1341"/>
            <a:chExt cx="1403" cy="1000"/>
          </a:xfrm>
        </p:grpSpPr>
        <p:sp>
          <p:nvSpPr>
            <p:cNvPr id="18456" name="Rectangle 11"/>
            <p:cNvSpPr>
              <a:spLocks noChangeArrowheads="1"/>
            </p:cNvSpPr>
            <p:nvPr/>
          </p:nvSpPr>
          <p:spPr bwMode="auto">
            <a:xfrm>
              <a:off x="3379" y="1341"/>
              <a:ext cx="904" cy="1000"/>
            </a:xfrm>
            <a:prstGeom prst="rect">
              <a:avLst/>
            </a:prstGeom>
            <a:solidFill>
              <a:schemeClr val="accent1">
                <a:lumMod val="40000"/>
                <a:lumOff val="60000"/>
              </a:schemeClr>
            </a:solidFill>
            <a:ln w="12700">
              <a:solidFill>
                <a:srgbClr val="400073"/>
              </a:solidFill>
              <a:miter lim="800000"/>
              <a:headEnd/>
              <a:tailEnd/>
            </a:ln>
            <a:effectLst>
              <a:outerShdw dist="35921" dir="2700000" algn="ctr" rotWithShape="0">
                <a:schemeClr val="bg2"/>
              </a:outerShdw>
            </a:effectLst>
          </p:spPr>
          <p:txBody>
            <a:bodyPr wrap="none" lIns="90488" tIns="44450" rIns="90488" bIns="44450"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a:lnSpc>
                  <a:spcPct val="75000"/>
                </a:lnSpc>
                <a:spcBef>
                  <a:spcPct val="0"/>
                </a:spcBef>
                <a:buClrTx/>
                <a:buSzTx/>
                <a:buFontTx/>
                <a:buNone/>
              </a:pPr>
              <a:r>
                <a:rPr lang="ar-SA" altLang="en-US" sz="2800" b="1">
                  <a:latin typeface="Arial" panose="020B0604020202020204" pitchFamily="34" charset="0"/>
                  <a:cs typeface="PT Bold Heading" panose="02010400000000000000" pitchFamily="2" charset="-78"/>
                </a:rPr>
                <a:t>المستقبل</a:t>
              </a:r>
              <a:endParaRPr lang="en-US" altLang="en-US" sz="2800" b="1">
                <a:latin typeface="Arial" panose="020B0604020202020204" pitchFamily="34" charset="0"/>
                <a:cs typeface="PT Bold Heading" panose="02010400000000000000" pitchFamily="2" charset="-78"/>
              </a:endParaRPr>
            </a:p>
          </p:txBody>
        </p:sp>
        <p:sp>
          <p:nvSpPr>
            <p:cNvPr id="18457" name="Line 12"/>
            <p:cNvSpPr>
              <a:spLocks noChangeShapeType="1"/>
            </p:cNvSpPr>
            <p:nvPr/>
          </p:nvSpPr>
          <p:spPr bwMode="auto">
            <a:xfrm flipV="1">
              <a:off x="2880" y="1842"/>
              <a:ext cx="454" cy="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grpSp>
      <p:grpSp>
        <p:nvGrpSpPr>
          <p:cNvPr id="3" name="Group 13"/>
          <p:cNvGrpSpPr>
            <a:grpSpLocks/>
          </p:cNvGrpSpPr>
          <p:nvPr/>
        </p:nvGrpSpPr>
        <p:grpSpPr bwMode="auto">
          <a:xfrm>
            <a:off x="3541713" y="2128838"/>
            <a:ext cx="2266950" cy="1587500"/>
            <a:chOff x="1271" y="1341"/>
            <a:chExt cx="1428" cy="1000"/>
          </a:xfrm>
        </p:grpSpPr>
        <p:sp>
          <p:nvSpPr>
            <p:cNvPr id="48142" name="Rectangle 14"/>
            <p:cNvSpPr>
              <a:spLocks noChangeArrowheads="1"/>
            </p:cNvSpPr>
            <p:nvPr/>
          </p:nvSpPr>
          <p:spPr bwMode="auto">
            <a:xfrm>
              <a:off x="1807" y="1341"/>
              <a:ext cx="892" cy="1000"/>
            </a:xfrm>
            <a:prstGeom prst="rect">
              <a:avLst/>
            </a:prstGeom>
            <a:solidFill>
              <a:schemeClr val="accent1">
                <a:lumMod val="75000"/>
              </a:schemeClr>
            </a:solidFill>
            <a:ln w="12700">
              <a:solidFill>
                <a:srgbClr val="400073"/>
              </a:solidFill>
              <a:miter lim="800000"/>
              <a:headEnd/>
              <a:tailEnd/>
            </a:ln>
            <a:effectLst>
              <a:outerShdw dist="35921" dir="2700000" algn="ctr" rotWithShape="0">
                <a:schemeClr val="bg2"/>
              </a:outerShdw>
            </a:effectLst>
          </p:spPr>
          <p:txBody>
            <a:bodyPr wrap="none" lIns="90488" tIns="44450" rIns="90488" bIns="44450" anchor="b"/>
            <a:lstStyle/>
            <a:p>
              <a:pPr algn="ctr" eaLnBrk="0" hangingPunct="0">
                <a:lnSpc>
                  <a:spcPct val="75000"/>
                </a:lnSpc>
                <a:defRPr/>
              </a:pPr>
              <a:r>
                <a:rPr lang="ar-SA" sz="2800" b="1" dirty="0">
                  <a:solidFill>
                    <a:schemeClr val="bg2"/>
                  </a:solidFill>
                  <a:cs typeface="PT Bold Heading" pitchFamily="2" charset="-78"/>
                </a:rPr>
                <a:t>الوسيلة</a:t>
              </a:r>
              <a:endParaRPr lang="en-US" sz="2800" b="1" dirty="0">
                <a:solidFill>
                  <a:schemeClr val="bg2"/>
                </a:solidFill>
                <a:cs typeface="PT Bold Heading" pitchFamily="2" charset="-78"/>
              </a:endParaRPr>
            </a:p>
          </p:txBody>
        </p:sp>
        <p:sp>
          <p:nvSpPr>
            <p:cNvPr id="18454" name="Line 15"/>
            <p:cNvSpPr>
              <a:spLocks noChangeShapeType="1"/>
            </p:cNvSpPr>
            <p:nvPr/>
          </p:nvSpPr>
          <p:spPr bwMode="auto">
            <a:xfrm flipV="1">
              <a:off x="1271" y="1842"/>
              <a:ext cx="499" cy="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18455" name="Rectangle 16"/>
            <p:cNvSpPr>
              <a:spLocks noChangeArrowheads="1"/>
            </p:cNvSpPr>
            <p:nvPr/>
          </p:nvSpPr>
          <p:spPr bwMode="auto">
            <a:xfrm>
              <a:off x="1845" y="1492"/>
              <a:ext cx="808" cy="280"/>
            </a:xfrm>
            <a:prstGeom prst="rect">
              <a:avLst/>
            </a:prstGeom>
            <a:solidFill>
              <a:schemeClr val="accent1">
                <a:lumMod val="40000"/>
                <a:lumOff val="60000"/>
              </a:schemeClr>
            </a:solidFill>
            <a:ln w="12700">
              <a:solidFill>
                <a:schemeClr val="bg2"/>
              </a:solidFill>
              <a:miter lim="800000"/>
              <a:headEnd/>
              <a:tailEnd/>
            </a:ln>
          </p:spPr>
          <p:txBody>
            <a:bodyPr wrap="none" lIns="90488" tIns="44450" rIns="90488" bIns="44450"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a:spcBef>
                  <a:spcPct val="0"/>
                </a:spcBef>
                <a:buClrTx/>
                <a:buSzTx/>
                <a:buFontTx/>
                <a:buNone/>
              </a:pPr>
              <a:r>
                <a:rPr lang="ar-SA" altLang="en-US" sz="2000" b="1" dirty="0">
                  <a:latin typeface="Arial" panose="020B0604020202020204" pitchFamily="34" charset="0"/>
                  <a:cs typeface="PT Bold Heading" panose="02010400000000000000" pitchFamily="2" charset="-78"/>
                </a:rPr>
                <a:t>الرسالة</a:t>
              </a:r>
              <a:endParaRPr lang="en-US" altLang="en-US" sz="2000" b="1" dirty="0">
                <a:latin typeface="Arial" panose="020B0604020202020204" pitchFamily="34" charset="0"/>
                <a:cs typeface="PT Bold Heading" panose="02010400000000000000" pitchFamily="2" charset="-78"/>
              </a:endParaRPr>
            </a:p>
          </p:txBody>
        </p:sp>
      </p:grpSp>
      <p:sp>
        <p:nvSpPr>
          <p:cNvPr id="18438" name="Line 19"/>
          <p:cNvSpPr>
            <a:spLocks noChangeShapeType="1"/>
          </p:cNvSpPr>
          <p:nvPr/>
        </p:nvSpPr>
        <p:spPr bwMode="auto">
          <a:xfrm flipH="1" flipV="1">
            <a:off x="2314321" y="4861152"/>
            <a:ext cx="514859" cy="8503"/>
          </a:xfrm>
          <a:prstGeom prst="line">
            <a:avLst/>
          </a:prstGeom>
          <a:noFill/>
          <a:ln w="508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18439" name="Line 22"/>
          <p:cNvSpPr>
            <a:spLocks noChangeShapeType="1"/>
          </p:cNvSpPr>
          <p:nvPr/>
        </p:nvSpPr>
        <p:spPr bwMode="auto">
          <a:xfrm flipV="1">
            <a:off x="2314321" y="3716338"/>
            <a:ext cx="0" cy="1010557"/>
          </a:xfrm>
          <a:prstGeom prst="line">
            <a:avLst/>
          </a:prstGeom>
          <a:noFill/>
          <a:ln w="508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grpSp>
        <p:nvGrpSpPr>
          <p:cNvPr id="4" name="Group 23"/>
          <p:cNvGrpSpPr>
            <a:grpSpLocks/>
          </p:cNvGrpSpPr>
          <p:nvPr/>
        </p:nvGrpSpPr>
        <p:grpSpPr bwMode="auto">
          <a:xfrm>
            <a:off x="2944813" y="3831432"/>
            <a:ext cx="5099050" cy="1541463"/>
            <a:chOff x="1768" y="2817"/>
            <a:chExt cx="3212" cy="971"/>
          </a:xfrm>
        </p:grpSpPr>
        <p:sp>
          <p:nvSpPr>
            <p:cNvPr id="48152" name="Rectangle 24"/>
            <p:cNvSpPr>
              <a:spLocks noChangeArrowheads="1"/>
            </p:cNvSpPr>
            <p:nvPr/>
          </p:nvSpPr>
          <p:spPr bwMode="auto">
            <a:xfrm>
              <a:off x="1768" y="3172"/>
              <a:ext cx="2884" cy="616"/>
            </a:xfrm>
            <a:prstGeom prst="rect">
              <a:avLst/>
            </a:prstGeom>
            <a:solidFill>
              <a:schemeClr val="accent1">
                <a:lumMod val="75000"/>
              </a:schemeClr>
            </a:solidFill>
            <a:ln w="12700">
              <a:solidFill>
                <a:schemeClr val="tx1"/>
              </a:solidFill>
              <a:miter lim="800000"/>
              <a:headEnd/>
              <a:tailEnd/>
            </a:ln>
            <a:effectLst>
              <a:outerShdw dist="35921" dir="2700000" algn="ctr" rotWithShape="0">
                <a:schemeClr val="bg2"/>
              </a:outerShdw>
            </a:effectLst>
          </p:spPr>
          <p:txBody>
            <a:bodyPr wrap="none" lIns="90488" tIns="44450" rIns="90488" bIns="44450" anchor="ctr"/>
            <a:lstStyle/>
            <a:p>
              <a:pPr algn="ctr" eaLnBrk="0" hangingPunct="0">
                <a:defRPr/>
              </a:pPr>
              <a:r>
                <a:rPr lang="ar-SA" sz="2000" b="1" dirty="0">
                  <a:solidFill>
                    <a:schemeClr val="bg2"/>
                  </a:solidFill>
                  <a:cs typeface="PT Bold Heading" pitchFamily="2" charset="-78"/>
                </a:rPr>
                <a:t>تغذية عكسية</a:t>
              </a:r>
              <a:endParaRPr lang="en-US" sz="2000" b="1" dirty="0">
                <a:solidFill>
                  <a:schemeClr val="bg2"/>
                </a:solidFill>
                <a:cs typeface="PT Bold Heading" pitchFamily="2" charset="-78"/>
              </a:endParaRPr>
            </a:p>
          </p:txBody>
        </p:sp>
        <p:sp>
          <p:nvSpPr>
            <p:cNvPr id="18451" name="Line 25"/>
            <p:cNvSpPr>
              <a:spLocks noChangeShapeType="1"/>
            </p:cNvSpPr>
            <p:nvPr/>
          </p:nvSpPr>
          <p:spPr bwMode="auto">
            <a:xfrm flipH="1" flipV="1">
              <a:off x="4672" y="3501"/>
              <a:ext cx="308" cy="1"/>
            </a:xfrm>
            <a:prstGeom prst="line">
              <a:avLst/>
            </a:prstGeom>
            <a:noFill/>
            <a:ln w="508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18452" name="Line 26"/>
            <p:cNvSpPr>
              <a:spLocks noChangeShapeType="1"/>
            </p:cNvSpPr>
            <p:nvPr/>
          </p:nvSpPr>
          <p:spPr bwMode="auto">
            <a:xfrm flipV="1">
              <a:off x="4971" y="2817"/>
              <a:ext cx="9" cy="612"/>
            </a:xfrm>
            <a:prstGeom prst="line">
              <a:avLst/>
            </a:prstGeom>
            <a:noFill/>
            <a:ln w="508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ar-SA"/>
            </a:p>
          </p:txBody>
        </p:sp>
      </p:grpSp>
      <p:sp>
        <p:nvSpPr>
          <p:cNvPr id="18447" name="Rectangle 28"/>
          <p:cNvSpPr>
            <a:spLocks noChangeArrowheads="1"/>
          </p:cNvSpPr>
          <p:nvPr/>
        </p:nvSpPr>
        <p:spPr bwMode="auto">
          <a:xfrm>
            <a:off x="1360714" y="5697536"/>
            <a:ext cx="7328468" cy="715964"/>
          </a:xfrm>
          <a:prstGeom prst="rect">
            <a:avLst/>
          </a:prstGeom>
          <a:solidFill>
            <a:schemeClr val="accent1">
              <a:lumMod val="40000"/>
              <a:lumOff val="60000"/>
            </a:schemeClr>
          </a:solidFill>
          <a:ln w="12700">
            <a:solidFill>
              <a:srgbClr val="400073"/>
            </a:solidFill>
            <a:miter lim="800000"/>
            <a:headEnd/>
            <a:tailEnd/>
          </a:ln>
          <a:effectLst>
            <a:outerShdw dist="35921" dir="2700000" algn="ctr" rotWithShape="0">
              <a:schemeClr val="bg2"/>
            </a:outerShdw>
          </a:effectLst>
        </p:spPr>
        <p:txBody>
          <a:bodyPr wrap="none" lIns="90488" tIns="44450" rIns="90488" bIns="44450" anchor="ctr"/>
          <a:lstStyle/>
          <a:p>
            <a:pPr algn="ctr" eaLnBrk="0" hangingPunct="0">
              <a:lnSpc>
                <a:spcPct val="75000"/>
              </a:lnSpc>
              <a:spcBef>
                <a:spcPct val="0"/>
              </a:spcBef>
            </a:pPr>
            <a:r>
              <a:rPr lang="ar-SA" altLang="en-US" sz="2800" b="1" dirty="0">
                <a:latin typeface="Arial" panose="020B0604020202020204" pitchFamily="34" charset="0"/>
                <a:cs typeface="PT Bold Heading" panose="02010400000000000000" pitchFamily="2" charset="-78"/>
              </a:rPr>
              <a:t>التشويش</a:t>
            </a:r>
            <a:endParaRPr lang="en-US" altLang="en-US" sz="2800" b="1" dirty="0">
              <a:latin typeface="Arial" panose="020B0604020202020204" pitchFamily="34" charset="0"/>
              <a:cs typeface="PT Bold Heading" panose="02010400000000000000" pitchFamily="2" charset="-78"/>
            </a:endParaRPr>
          </a:p>
        </p:txBody>
      </p:sp>
      <p:cxnSp>
        <p:nvCxnSpPr>
          <p:cNvPr id="37" name="رابط كسهم مستقيم 36"/>
          <p:cNvCxnSpPr/>
          <p:nvPr/>
        </p:nvCxnSpPr>
        <p:spPr>
          <a:xfrm flipH="1" flipV="1">
            <a:off x="8035908" y="5217903"/>
            <a:ext cx="15910" cy="356924"/>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رابط كسهم مستقيم 38"/>
          <p:cNvCxnSpPr/>
          <p:nvPr/>
        </p:nvCxnSpPr>
        <p:spPr>
          <a:xfrm flipH="1" flipV="1">
            <a:off x="1782748" y="5215046"/>
            <a:ext cx="2509" cy="421136"/>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05098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131"/>
                                        </p:tgtEl>
                                        <p:attrNameLst>
                                          <p:attrName>style.visibility</p:attrName>
                                        </p:attrNameLst>
                                      </p:cBhvr>
                                      <p:to>
                                        <p:strVal val="visible"/>
                                      </p:to>
                                    </p:set>
                                    <p:anim calcmode="lin" valueType="num">
                                      <p:cBhvr additive="base">
                                        <p:cTn id="7" dur="500" fill="hold"/>
                                        <p:tgtEl>
                                          <p:spTgt spid="48131"/>
                                        </p:tgtEl>
                                        <p:attrNameLst>
                                          <p:attrName>ppt_x</p:attrName>
                                        </p:attrNameLst>
                                      </p:cBhvr>
                                      <p:tavLst>
                                        <p:tav tm="0">
                                          <p:val>
                                            <p:strVal val="0-#ppt_w/2"/>
                                          </p:val>
                                        </p:tav>
                                        <p:tav tm="100000">
                                          <p:val>
                                            <p:strVal val="#ppt_x"/>
                                          </p:val>
                                        </p:tav>
                                      </p:tavLst>
                                    </p:anim>
                                    <p:anim calcmode="lin" valueType="num">
                                      <p:cBhvr additive="base">
                                        <p:cTn id="8" dur="500" fill="hold"/>
                                        <p:tgtEl>
                                          <p:spTgt spid="4813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2"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right)">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4"/>
          <p:cNvGraphicFramePr>
            <a:graphicFrameLocks noGrp="1"/>
          </p:cNvGraphicFramePr>
          <p:nvPr>
            <p:ph idx="1"/>
            <p:extLst>
              <p:ext uri="{D42A27DB-BD31-4B8C-83A1-F6EECF244321}">
                <p14:modId xmlns:p14="http://schemas.microsoft.com/office/powerpoint/2010/main" val="3879959125"/>
              </p:ext>
            </p:extLst>
          </p:nvPr>
        </p:nvGraphicFramePr>
        <p:xfrm>
          <a:off x="656091" y="1055914"/>
          <a:ext cx="8352107" cy="51162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1061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588475"/>
            <a:ext cx="7766936" cy="787652"/>
          </a:xfrm>
        </p:spPr>
        <p:txBody>
          <a:bodyPr/>
          <a:lstStyle/>
          <a:p>
            <a:pPr algn="ctr"/>
            <a:r>
              <a:rPr lang="ar-SA" sz="4400" b="1" dirty="0" smtClean="0">
                <a:solidFill>
                  <a:srgbClr val="002060"/>
                </a:solidFill>
                <a:latin typeface="Arial" panose="020B0604020202020204" pitchFamily="34" charset="0"/>
                <a:cs typeface="Arial" panose="020B0604020202020204" pitchFamily="34" charset="0"/>
              </a:rPr>
              <a:t>استراتيجيات الترويج</a:t>
            </a:r>
            <a:endParaRPr lang="ar-SA" sz="4400" b="1" dirty="0">
              <a:solidFill>
                <a:srgbClr val="00206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07067" y="2585627"/>
            <a:ext cx="6646333" cy="2334716"/>
          </a:xfrm>
        </p:spPr>
        <p:txBody>
          <a:bodyPr>
            <a:noAutofit/>
          </a:bodyPr>
          <a:lstStyle/>
          <a:p>
            <a:pPr defTabSz="914400"/>
            <a:r>
              <a:rPr lang="ar-SA" sz="3200" b="1" dirty="0">
                <a:solidFill>
                  <a:srgbClr val="002060"/>
                </a:solidFill>
                <a:latin typeface="Arial" panose="020B0604020202020204" pitchFamily="34" charset="0"/>
                <a:cs typeface="Arial" panose="020B0604020202020204" pitchFamily="34" charset="0"/>
              </a:rPr>
              <a:t>1- دورة حياة المنتج </a:t>
            </a:r>
          </a:p>
          <a:p>
            <a:pPr defTabSz="914400"/>
            <a:r>
              <a:rPr lang="ar-SA" sz="3200" b="1" dirty="0">
                <a:solidFill>
                  <a:srgbClr val="002060"/>
                </a:solidFill>
                <a:latin typeface="Arial" panose="020B0604020202020204" pitchFamily="34" charset="0"/>
                <a:cs typeface="Arial" panose="020B0604020202020204" pitchFamily="34" charset="0"/>
              </a:rPr>
              <a:t>2- نوعية السوق </a:t>
            </a:r>
          </a:p>
          <a:p>
            <a:pPr defTabSz="914400"/>
            <a:r>
              <a:rPr lang="ar-SA" sz="3200" b="1" dirty="0">
                <a:solidFill>
                  <a:srgbClr val="002060"/>
                </a:solidFill>
                <a:latin typeface="Arial" panose="020B0604020202020204" pitchFamily="34" charset="0"/>
                <a:cs typeface="Arial" panose="020B0604020202020204" pitchFamily="34" charset="0"/>
              </a:rPr>
              <a:t>3- نوعية المنتجات </a:t>
            </a:r>
          </a:p>
          <a:p>
            <a:pPr defTabSz="914400"/>
            <a:r>
              <a:rPr lang="ar-SA" sz="3200" b="1" dirty="0">
                <a:solidFill>
                  <a:srgbClr val="002060"/>
                </a:solidFill>
                <a:latin typeface="Arial" panose="020B0604020202020204" pitchFamily="34" charset="0"/>
                <a:cs typeface="Arial" panose="020B0604020202020204" pitchFamily="34" charset="0"/>
              </a:rPr>
              <a:t>4- اعتبارات الطلب </a:t>
            </a:r>
            <a:endParaRPr lang="ar-SA" sz="3200" b="1" dirty="0">
              <a:solidFill>
                <a:srgbClr val="002060"/>
              </a:solidFill>
              <a:latin typeface="Arial" panose="020B0604020202020204" pitchFamily="34" charset="0"/>
              <a:cs typeface="Arial" panose="020B0604020202020204" pitchFamily="34" charset="0"/>
            </a:endParaRPr>
          </a:p>
        </p:txBody>
      </p:sp>
      <p:sp>
        <p:nvSpPr>
          <p:cNvPr id="4" name="Title 1"/>
          <p:cNvSpPr txBox="1">
            <a:spLocks/>
          </p:cNvSpPr>
          <p:nvPr/>
        </p:nvSpPr>
        <p:spPr>
          <a:xfrm>
            <a:off x="1626810" y="1587051"/>
            <a:ext cx="7766936" cy="787652"/>
          </a:xfrm>
          <a:prstGeom prst="rect">
            <a:avLst/>
          </a:prstGeom>
        </p:spPr>
        <p:txBody>
          <a:bodyPr vert="horz" lIns="91440" tIns="45720" rIns="91440" bIns="45720" rtlCol="0" anchor="b">
            <a:noAutofit/>
          </a:bodyPr>
          <a:lstStyle>
            <a:lvl1pPr algn="r" defTabSz="457200" rtl="1" eaLnBrk="1" latinLnBrk="0" hangingPunct="1">
              <a:spcBef>
                <a:spcPct val="0"/>
              </a:spcBef>
              <a:buNone/>
              <a:defRPr sz="54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endParaRPr lang="ar-SA" sz="4400" b="1" dirty="0">
              <a:solidFill>
                <a:srgbClr val="002060"/>
              </a:solidFill>
              <a:latin typeface="Arial" panose="020B0604020202020204" pitchFamily="34" charset="0"/>
              <a:cs typeface="Arial" panose="020B0604020202020204" pitchFamily="34" charset="0"/>
            </a:endParaRPr>
          </a:p>
        </p:txBody>
      </p:sp>
      <p:sp>
        <p:nvSpPr>
          <p:cNvPr id="5" name="Rectangle 4"/>
          <p:cNvSpPr/>
          <p:nvPr/>
        </p:nvSpPr>
        <p:spPr>
          <a:xfrm>
            <a:off x="1752599" y="1763197"/>
            <a:ext cx="7521403" cy="584775"/>
          </a:xfrm>
          <a:prstGeom prst="rect">
            <a:avLst/>
          </a:prstGeom>
        </p:spPr>
        <p:txBody>
          <a:bodyPr wrap="square">
            <a:spAutoFit/>
          </a:bodyPr>
          <a:lstStyle/>
          <a:p>
            <a:pPr algn="r" rtl="1"/>
            <a:r>
              <a:rPr lang="ar-SA" sz="3200" b="1" dirty="0">
                <a:solidFill>
                  <a:srgbClr val="002060"/>
                </a:solidFill>
                <a:latin typeface="Arial" panose="020B0604020202020204" pitchFamily="34" charset="0"/>
                <a:cs typeface="Arial" panose="020B0604020202020204" pitchFamily="34" charset="0"/>
              </a:rPr>
              <a:t>العوامل المؤثرة في صياغة استراتيجية الترويج : </a:t>
            </a:r>
          </a:p>
        </p:txBody>
      </p:sp>
    </p:spTree>
    <p:extLst>
      <p:ext uri="{BB962C8B-B14F-4D97-AF65-F5344CB8AC3E}">
        <p14:creationId xmlns:p14="http://schemas.microsoft.com/office/powerpoint/2010/main" val="4076466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588475"/>
            <a:ext cx="7766936" cy="787652"/>
          </a:xfrm>
        </p:spPr>
        <p:txBody>
          <a:bodyPr/>
          <a:lstStyle/>
          <a:p>
            <a:pPr algn="ctr"/>
            <a:r>
              <a:rPr lang="ar-SA" sz="4400" b="1" dirty="0" smtClean="0">
                <a:solidFill>
                  <a:srgbClr val="002060"/>
                </a:solidFill>
                <a:latin typeface="Arial" panose="020B0604020202020204" pitchFamily="34" charset="0"/>
                <a:cs typeface="Arial" panose="020B0604020202020204" pitchFamily="34" charset="0"/>
              </a:rPr>
              <a:t>استراتيجيات الترويج</a:t>
            </a:r>
            <a:endParaRPr lang="ar-SA" sz="4400" b="1" dirty="0">
              <a:solidFill>
                <a:srgbClr val="002060"/>
              </a:solidFill>
              <a:latin typeface="Arial" panose="020B0604020202020204" pitchFamily="34" charset="0"/>
              <a:cs typeface="Arial" panose="020B0604020202020204" pitchFamily="34" charset="0"/>
            </a:endParaRPr>
          </a:p>
        </p:txBody>
      </p:sp>
      <p:graphicFrame>
        <p:nvGraphicFramePr>
          <p:cNvPr id="4" name="عنصر نائب للمحتوى 4"/>
          <p:cNvGraphicFramePr>
            <a:graphicFrameLocks/>
          </p:cNvGraphicFramePr>
          <p:nvPr>
            <p:extLst>
              <p:ext uri="{D42A27DB-BD31-4B8C-83A1-F6EECF244321}">
                <p14:modId xmlns:p14="http://schemas.microsoft.com/office/powerpoint/2010/main" val="1572390360"/>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9935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671</TotalTime>
  <Words>2026</Words>
  <Application>Microsoft Office PowerPoint</Application>
  <PresentationFormat>Widescreen</PresentationFormat>
  <Paragraphs>477</Paragraphs>
  <Slides>53</Slides>
  <Notes>3</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65" baseType="lpstr">
      <vt:lpstr>Arial</vt:lpstr>
      <vt:lpstr>Calibri</vt:lpstr>
      <vt:lpstr>PT Bold Heading</vt:lpstr>
      <vt:lpstr>Sakkal Majalla</vt:lpstr>
      <vt:lpstr>Simplified Arabic</vt:lpstr>
      <vt:lpstr>Tahoma</vt:lpstr>
      <vt:lpstr>Times New Roman (Arabic)</vt:lpstr>
      <vt:lpstr>Trebuchet MS</vt:lpstr>
      <vt:lpstr>Wingdings</vt:lpstr>
      <vt:lpstr>Wingdings 3</vt:lpstr>
      <vt:lpstr>Facet</vt:lpstr>
      <vt:lpstr>Chart</vt:lpstr>
      <vt:lpstr>PowerPoint Presentation</vt:lpstr>
      <vt:lpstr>مكونات البرنامج التسويقي </vt:lpstr>
      <vt:lpstr>عناصر المزيج التسويقي</vt:lpstr>
      <vt:lpstr>الترويج</vt:lpstr>
      <vt:lpstr>أهداف الترويج</vt:lpstr>
      <vt:lpstr>PowerPoint Presentation</vt:lpstr>
      <vt:lpstr>PowerPoint Presentation</vt:lpstr>
      <vt:lpstr>استراتيجيات الترويج</vt:lpstr>
      <vt:lpstr>استراتيجيات الترويج</vt:lpstr>
      <vt:lpstr>PowerPoint Presentation</vt:lpstr>
      <vt:lpstr>PowerPoint Presentation</vt:lpstr>
      <vt:lpstr>PowerPoint Presentation</vt:lpstr>
      <vt:lpstr>PowerPoint Presentation</vt:lpstr>
      <vt:lpstr>استراتيجيات الترويج</vt:lpstr>
      <vt:lpstr>PowerPoint Presentation</vt:lpstr>
      <vt:lpstr>PowerPoint Presentation</vt:lpstr>
      <vt:lpstr>خصائص العناصر الرئيسية</vt:lpstr>
      <vt:lpstr>PowerPoint Presentation</vt:lpstr>
      <vt:lpstr>PowerPoint Presentation</vt:lpstr>
      <vt:lpstr>الإعلان</vt:lpstr>
      <vt:lpstr>خصائص الإعلان</vt:lpstr>
      <vt:lpstr>أهداف الإعلان</vt:lpstr>
      <vt:lpstr>مراحل التأثير الإعلاني على المستهلك</vt:lpstr>
      <vt:lpstr>PowerPoint Presentation</vt:lpstr>
      <vt:lpstr>أنواع الإعلان</vt:lpstr>
      <vt:lpstr>أنواع الإعلان</vt:lpstr>
      <vt:lpstr>أنواع الإعلان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Leaders in Advertising on the Internet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تحديد مخصصات الإعلان</vt:lpstr>
      <vt:lpstr>PowerPoint Presentation</vt:lpstr>
      <vt:lpstr>الرسالة الإعلانية</vt:lpstr>
      <vt:lpstr>PowerPoint Presentation</vt:lpstr>
      <vt:lpstr>تحرير الرسالة الإعلانية</vt:lpstr>
      <vt:lpstr>وسائل نشر الإعلان </vt:lpstr>
      <vt:lpstr>وسائل الإعلان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الاتصالات التسويقية</dc:title>
  <dc:creator>Windows User</dc:creator>
  <cp:lastModifiedBy>Homoud Alrwais</cp:lastModifiedBy>
  <cp:revision>40</cp:revision>
  <dcterms:created xsi:type="dcterms:W3CDTF">2020-01-27T10:08:25Z</dcterms:created>
  <dcterms:modified xsi:type="dcterms:W3CDTF">2020-02-03T18:04:06Z</dcterms:modified>
</cp:coreProperties>
</file>