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68" r:id="rId5"/>
    <p:sldId id="257" r:id="rId6"/>
    <p:sldId id="264" r:id="rId7"/>
    <p:sldId id="269" r:id="rId8"/>
    <p:sldId id="265" r:id="rId9"/>
    <p:sldId id="277" r:id="rId10"/>
    <p:sldId id="274" r:id="rId11"/>
    <p:sldId id="275" r:id="rId12"/>
    <p:sldId id="276" r:id="rId13"/>
    <p:sldId id="262" r:id="rId14"/>
    <p:sldId id="263" r:id="rId15"/>
    <p:sldId id="273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3050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Simple Double Beam Spectrometer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4200" y="76200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 no. </a:t>
            </a:r>
            <a:r>
              <a:rPr lang="en-US" smtClean="0"/>
              <a:t>5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 light hits the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transparent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section, it will go straight through and pass through the cell containing the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It is then bounced by a mirror onto a second rotating disc.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disc is rotating such that when the light arrives from the first disc, it meets the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mirrored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section of the second disc. That bounces it onto the detector.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following the red path in the diagram: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chemguide.co.uk/analysis/uvvisible/redpat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657514"/>
            <a:ext cx="6858000" cy="2362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76400" y="4447526"/>
            <a:ext cx="133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transparent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313300"/>
            <a:ext cx="106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mirrored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52400" y="381000"/>
            <a:ext cx="8915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If the original beam of light from the slit hits the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mirrored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section of the first rotating disc, it is bounced down along the green path. After the mirror, it passes through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 reference cell.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Finally the light gets to the second disc which is rotating in such a way that it meets the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transparent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section. It goes straight through to the detector.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29698" name="Picture 2" descr="http://www.chemguide.co.uk/analysis/uvvisible/greenpat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412874"/>
            <a:ext cx="6019800" cy="20165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76600" y="4043541"/>
            <a:ext cx="106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mirrored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6304002"/>
            <a:ext cx="133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transparent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 rot="10800000" flipV="1">
            <a:off x="381000" y="688777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If the light meets the first disc at the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black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section, it is blocked - and for a very short while no light passes through the spectrometer.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to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measure the amount of light produced by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detector.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81000"/>
            <a:ext cx="643445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Sample and Reference cells</a:t>
            </a:r>
          </a:p>
          <a:p>
            <a:endParaRPr lang="en-US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1219200"/>
            <a:ext cx="853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These are small rectangular glass or quartz containers. They are often designed so that the light beam travels a distance of 1 cm through the contents.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samples can be gases or liquids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sample cell contains a solution of the substance you are testing - usually very dilute with solvent.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reference cell just contains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the pure solvent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81000"/>
            <a:ext cx="88392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Detector and Computer</a:t>
            </a:r>
          </a:p>
          <a:p>
            <a:endParaRPr lang="en-US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detector converts the incoming light into a current. The higher the current, the greater the intensity of the light.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each wavelength of light passing through the spectrometer, the intensity of the light passing through the reference cell is measured. This is usually referred to as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that's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Intensity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intensity of the light passing through the sample cell is also measured for that wavelength -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6096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 simple bit of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maths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is then done in the computer to convert this into something called the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absorbance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of the sample - given the symbol,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the relationship between A and the two intensities is given by: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2050" name="Picture 2" descr="http://www.chemguide.co.uk/analysis/uvvisible/absorbanc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656588"/>
            <a:ext cx="2971800" cy="1753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advantages of a double beam system:</a:t>
            </a:r>
            <a:endParaRPr lang="ar-SA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-Are that light source variations are correct the changes in light intensity, as are sensitivity changes in the detector.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easier make and more stable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 double beam instrument allows you to measure sample and reference standard at the same time. This improves analytical precision and sensitivity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Speed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operation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362200"/>
            <a:ext cx="3247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91540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purpose of this instrument is to determine the amount of light of a specific wavelength absorbed by an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analyte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 a sample.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-Double beam spectrophotometer has </a:t>
            </a:r>
            <a:r>
              <a:rPr lang="en-US" sz="32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light paths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both are originating from the same light source.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6482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One path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for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sample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for the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blank or the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685800"/>
            <a:ext cx="26292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Instrument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V-Vis-Double-Beam-Spectrophotometer-T80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1177" y="1981200"/>
            <a:ext cx="5962892" cy="41172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71600" y="228600"/>
            <a:ext cx="5394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Simple double beam spectrometer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chemguide.co.uk/analysis/uvvisible/spectromet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2296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light source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beam from the light source is split into two. One beam to illuminates reference standard and the other to illuminates the sample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light source which gives the entire visible spectrum plus the near ultra-violet so that you are covering the range from about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nm to about 800 nm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en-US" sz="5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5362" name="Picture 2" descr="http://www.chemguide.co.uk/analysis/uvvisible/sli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953000"/>
            <a:ext cx="4191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Diffraction grating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an optical component with a periodic structure, which splits and diffracts light into several beams travelling in different directions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chemguide.co.uk/analysis/uvvisible/sli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048000"/>
            <a:ext cx="3048000" cy="1676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4953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Slit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only allows light of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a very narrow range of wavelengths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through into the rest of the spectrometer.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Rotating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Discs</a:t>
            </a:r>
          </a:p>
          <a:p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different sections –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other designs may have a different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number.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Transparent section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Mirrored section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Black section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www.chemguide.co.uk/analysis/uvvisible/spinningdis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516397"/>
            <a:ext cx="364807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60" y="3563793"/>
            <a:ext cx="8761413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9144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light coming from the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diffraction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grating and slit will hit the rotating disc and one of three things can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happen: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669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Simple Double Beam Spectrometer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advantages of a double beam system: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Iman</cp:lastModifiedBy>
  <cp:revision>30</cp:revision>
  <dcterms:created xsi:type="dcterms:W3CDTF">2006-08-16T00:00:00Z</dcterms:created>
  <dcterms:modified xsi:type="dcterms:W3CDTF">2011-11-18T13:47:09Z</dcterms:modified>
</cp:coreProperties>
</file>