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272D72-21D5-4020-9C63-17310AAC72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724400"/>
            <a:ext cx="4953000" cy="1752600"/>
          </a:xfrm>
        </p:spPr>
        <p:txBody>
          <a:bodyPr/>
          <a:lstStyle/>
          <a:p>
            <a:r>
              <a:rPr lang="en-US" dirty="0" smtClean="0"/>
              <a:t>Protein Digestion</a:t>
            </a:r>
            <a:endParaRPr lang="ar-SA" dirty="0"/>
          </a:p>
        </p:txBody>
      </p:sp>
      <p:pic>
        <p:nvPicPr>
          <p:cNvPr id="4" name="Picture 3" descr="protein di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1182" y="0"/>
            <a:ext cx="592281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686800" cy="6324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Digestion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</a:p>
          <a:p>
            <a:pPr algn="ctr">
              <a:buNone/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(introduction)</a:t>
            </a:r>
          </a:p>
          <a:p>
            <a:pPr>
              <a:buNone/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enzymes responsible for degrading proteins</a:t>
            </a:r>
          </a:p>
          <a:p>
            <a:pPr algn="l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are produced by three different organs: the stomach, the</a:t>
            </a:r>
          </a:p>
          <a:p>
            <a:pPr algn="l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pancreas, and the small intestine.</a:t>
            </a:r>
          </a:p>
          <a:p>
            <a:pPr algn="l">
              <a:buNone/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● The digestion of proteins begins in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stomach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secretes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gastric juice—a unique solution containing</a:t>
            </a:r>
          </a:p>
          <a:p>
            <a:pPr algn="l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hydrochloric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acid and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proenzyme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pepsinogen.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963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Pepsinogen is activated to pepsin, either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or   </a:t>
            </a: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autocatalytically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other pepsin molecules that have</a:t>
            </a: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already been activated.</a:t>
            </a:r>
          </a:p>
          <a:p>
            <a:pPr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 On entering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small intestine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large polypeptides</a:t>
            </a: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produced in the stomach by the action of pepsin are further</a:t>
            </a: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cleaved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oligopeptides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amino acids by a group of</a:t>
            </a: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pancreatic proteases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Oligopeptides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digested by enzymes of the small intestine</a:t>
            </a:r>
          </a:p>
          <a:p>
            <a:pPr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Arial" charset="0"/>
              <a:buNone/>
            </a:pP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16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9442"/>
            <a:ext cx="4800600" cy="643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51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algn="l">
              <a:buFont typeface="Arial" charset="0"/>
              <a:buNone/>
            </a:pPr>
            <a:r>
              <a:rPr lang="en-GB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Amino acid metabolism:</a:t>
            </a:r>
          </a:p>
          <a:p>
            <a:pPr algn="l">
              <a:buFontTx/>
              <a:buChar char="-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After absorption of amino acids, these amino acids used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 for protein synthesis and as N and C donors for the synthesis of other types of macromolecule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the nucleic acids as well as numerous small molecular compounds.</a:t>
            </a: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 Deamination (i.e., removal of the amino group):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amino acid</a:t>
            </a: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oxo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acid</a:t>
            </a: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524000" y="41148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304800" y="4762500"/>
            <a:ext cx="12239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524000" y="4767262"/>
            <a:ext cx="12239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 descr="liver+urine+NH3+deamination+Ketone+bodies+Amino+acid+oxidation+glucose.jpg"/>
          <p:cNvPicPr>
            <a:picLocks noChangeAspect="1"/>
          </p:cNvPicPr>
          <p:nvPr/>
        </p:nvPicPr>
        <p:blipFill>
          <a:blip r:embed="rId2" cstate="print"/>
          <a:srcRect l="3333" t="12222" r="3333" b="20000"/>
          <a:stretch>
            <a:fillRect/>
          </a:stretch>
        </p:blipFill>
        <p:spPr>
          <a:xfrm>
            <a:off x="4267200" y="4038600"/>
            <a:ext cx="4482581" cy="24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30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idx="1"/>
          </p:nvPr>
        </p:nvSpPr>
        <p:spPr>
          <a:xfrm>
            <a:off x="179388" y="457200"/>
            <a:ext cx="8964612" cy="6211888"/>
          </a:xfrm>
        </p:spPr>
        <p:txBody>
          <a:bodyPr/>
          <a:lstStyle/>
          <a:p>
            <a:pPr algn="l">
              <a:buFont typeface="Arial" charset="0"/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deamination,</a:t>
            </a:r>
          </a:p>
          <a:p>
            <a:pPr algn="l">
              <a:buFont typeface="Arial" charset="0"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The carbon skeleton may be used for: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• the formation of glucose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• or it may be oxidized to CO2 and water with the     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production of metabolic energy. </a:t>
            </a: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The ammonia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produced by amino acid degradation is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detoxified by conversion to urea in the liver.(urea cycle)   </a:t>
            </a: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GB" dirty="0" smtClean="0">
              <a:cs typeface="Arial" charset="0"/>
            </a:endParaRPr>
          </a:p>
        </p:txBody>
      </p:sp>
      <p:pic>
        <p:nvPicPr>
          <p:cNvPr id="4" name="Content Placeholder 5" descr="deamination_me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210786"/>
            <a:ext cx="6934200" cy="264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63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 descr="digestion-and-absorption-of-proteins-8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838" y="208652"/>
            <a:ext cx="8798562" cy="660581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258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</dc:creator>
  <cp:lastModifiedBy>aalbity</cp:lastModifiedBy>
  <cp:revision>6</cp:revision>
  <dcterms:created xsi:type="dcterms:W3CDTF">2017-04-01T16:38:58Z</dcterms:created>
  <dcterms:modified xsi:type="dcterms:W3CDTF">2018-04-03T05:47:28Z</dcterms:modified>
</cp:coreProperties>
</file>