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6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lickr.com/photos/chrisinplymouth/4310755001" TargetMode="External"/><Relationship Id="rId1" Type="http://schemas.openxmlformats.org/officeDocument/2006/relationships/image" Target="../media/image2.jpg"/><Relationship Id="rId4" Type="http://schemas.openxmlformats.org/officeDocument/2006/relationships/hyperlink" Target="http://en.wikipedia.org/wiki/File:Green_tick.png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lickr.com/photos/chrisinplymouth/4310755001" TargetMode="External"/><Relationship Id="rId1" Type="http://schemas.openxmlformats.org/officeDocument/2006/relationships/image" Target="../media/image2.jpg"/><Relationship Id="rId4" Type="http://schemas.openxmlformats.org/officeDocument/2006/relationships/hyperlink" Target="http://en.wikipedia.org/wiki/File:Green_tick.pn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89054-BFD0-42FD-854C-27320F15C7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7070E85-A4D5-4C2B-AF79-E2629D2E9F2E}">
      <dgm:prSet phldrT="[Text]"/>
      <dgm:spPr/>
      <dgm:t>
        <a:bodyPr/>
        <a:lstStyle/>
        <a:p>
          <a:r>
            <a:rPr lang="en-CA" dirty="0"/>
            <a:t>Descriptive adjectives</a:t>
          </a:r>
        </a:p>
      </dgm:t>
    </dgm:pt>
    <dgm:pt modelId="{A1515186-0EF2-49F0-A0DF-9D8363C8DEE8}" type="parTrans" cxnId="{DEF26099-85E9-4129-A1B7-6C5CA436B7BD}">
      <dgm:prSet/>
      <dgm:spPr/>
      <dgm:t>
        <a:bodyPr/>
        <a:lstStyle/>
        <a:p>
          <a:endParaRPr lang="en-CA"/>
        </a:p>
      </dgm:t>
    </dgm:pt>
    <dgm:pt modelId="{E40B9440-FEF2-4A93-A1F6-0CA500D1E4A6}" type="sibTrans" cxnId="{DEF26099-85E9-4129-A1B7-6C5CA436B7BD}">
      <dgm:prSet/>
      <dgm:spPr/>
      <dgm:t>
        <a:bodyPr/>
        <a:lstStyle/>
        <a:p>
          <a:endParaRPr lang="en-CA"/>
        </a:p>
      </dgm:t>
    </dgm:pt>
    <dgm:pt modelId="{160175F6-7EF9-4367-A755-E738CCE30647}">
      <dgm:prSet phldrT="[Text]"/>
      <dgm:spPr/>
      <dgm:t>
        <a:bodyPr/>
        <a:lstStyle/>
        <a:p>
          <a:r>
            <a:rPr lang="en-US" dirty="0"/>
            <a:t>Words that describe qualities of a noun or pronoun, such as smell, taste, texture, appearance, and shape. </a:t>
          </a:r>
          <a:endParaRPr lang="en-CA" dirty="0"/>
        </a:p>
      </dgm:t>
    </dgm:pt>
    <dgm:pt modelId="{C6BB8429-7739-492D-A266-6634A1EB840F}" type="parTrans" cxnId="{526EA327-07BF-4093-A553-B50E7B918853}">
      <dgm:prSet/>
      <dgm:spPr/>
      <dgm:t>
        <a:bodyPr/>
        <a:lstStyle/>
        <a:p>
          <a:endParaRPr lang="en-CA"/>
        </a:p>
      </dgm:t>
    </dgm:pt>
    <dgm:pt modelId="{AB933ECD-5B9C-4B57-BD6D-3DC72F315166}" type="sibTrans" cxnId="{526EA327-07BF-4093-A553-B50E7B918853}">
      <dgm:prSet/>
      <dgm:spPr/>
      <dgm:t>
        <a:bodyPr/>
        <a:lstStyle/>
        <a:p>
          <a:endParaRPr lang="en-CA"/>
        </a:p>
      </dgm:t>
    </dgm:pt>
    <dgm:pt modelId="{CFFF60F1-0576-4663-9447-BCAB5425573C}">
      <dgm:prSet phldrT="[Text]"/>
      <dgm:spPr/>
      <dgm:t>
        <a:bodyPr/>
        <a:lstStyle/>
        <a:p>
          <a:r>
            <a:rPr lang="en-CA" dirty="0"/>
            <a:t>A large, metal desk</a:t>
          </a:r>
        </a:p>
      </dgm:t>
    </dgm:pt>
    <dgm:pt modelId="{D0350000-BCF9-42E5-95F3-33BEE91A00E0}" type="parTrans" cxnId="{0CC99309-8BC8-4BB1-B4BE-350942A6139B}">
      <dgm:prSet/>
      <dgm:spPr/>
      <dgm:t>
        <a:bodyPr/>
        <a:lstStyle/>
        <a:p>
          <a:endParaRPr lang="en-CA"/>
        </a:p>
      </dgm:t>
    </dgm:pt>
    <dgm:pt modelId="{47948A11-F692-4B5A-B695-FADB60050257}" type="sibTrans" cxnId="{0CC99309-8BC8-4BB1-B4BE-350942A6139B}">
      <dgm:prSet/>
      <dgm:spPr/>
      <dgm:t>
        <a:bodyPr/>
        <a:lstStyle/>
        <a:p>
          <a:endParaRPr lang="en-CA"/>
        </a:p>
      </dgm:t>
    </dgm:pt>
    <dgm:pt modelId="{A94C0318-06F5-445A-8D2B-0E373A5B9474}">
      <dgm:prSet phldrT="[Text]"/>
      <dgm:spPr/>
      <dgm:t>
        <a:bodyPr/>
        <a:lstStyle/>
        <a:p>
          <a:r>
            <a:rPr lang="en-CA" dirty="0"/>
            <a:t>An antique violin</a:t>
          </a:r>
        </a:p>
      </dgm:t>
    </dgm:pt>
    <dgm:pt modelId="{60E9C12E-9E70-4D54-9618-053241E3F32D}" type="parTrans" cxnId="{74AE6B32-D71C-43D7-9F5D-70EF2D6586F6}">
      <dgm:prSet/>
      <dgm:spPr/>
      <dgm:t>
        <a:bodyPr/>
        <a:lstStyle/>
        <a:p>
          <a:endParaRPr lang="en-CA"/>
        </a:p>
      </dgm:t>
    </dgm:pt>
    <dgm:pt modelId="{ABE64304-3D8C-49BD-A30A-61BDA49A8B69}" type="sibTrans" cxnId="{74AE6B32-D71C-43D7-9F5D-70EF2D6586F6}">
      <dgm:prSet/>
      <dgm:spPr/>
      <dgm:t>
        <a:bodyPr/>
        <a:lstStyle/>
        <a:p>
          <a:endParaRPr lang="en-CA"/>
        </a:p>
      </dgm:t>
    </dgm:pt>
    <dgm:pt modelId="{420B83D7-154B-4054-B2C9-1C85EE3D80E1}">
      <dgm:prSet phldrT="[Text]"/>
      <dgm:spPr/>
      <dgm:t>
        <a:bodyPr/>
        <a:lstStyle/>
        <a:p>
          <a:r>
            <a:rPr lang="en-CA" b="1" dirty="0"/>
            <a:t>Use A,  An, or The before adjectives that proceed singular nouns</a:t>
          </a:r>
        </a:p>
      </dgm:t>
    </dgm:pt>
    <dgm:pt modelId="{7EAD921A-B2B6-4802-A593-11062B127A51}" type="parTrans" cxnId="{C98FD4A3-9CD1-4474-A183-C529AE623E10}">
      <dgm:prSet/>
      <dgm:spPr/>
      <dgm:t>
        <a:bodyPr/>
        <a:lstStyle/>
        <a:p>
          <a:endParaRPr lang="en-CA"/>
        </a:p>
      </dgm:t>
    </dgm:pt>
    <dgm:pt modelId="{633E4A66-9C93-4919-AC4F-035E4162C210}" type="sibTrans" cxnId="{C98FD4A3-9CD1-4474-A183-C529AE623E10}">
      <dgm:prSet/>
      <dgm:spPr/>
      <dgm:t>
        <a:bodyPr/>
        <a:lstStyle/>
        <a:p>
          <a:endParaRPr lang="en-CA"/>
        </a:p>
      </dgm:t>
    </dgm:pt>
    <dgm:pt modelId="{D345B1AA-26BF-47BD-91C5-2172686FAB70}" type="pres">
      <dgm:prSet presAssocID="{35A89054-BFD0-42FD-854C-27320F15C7BD}" presName="linear" presStyleCnt="0">
        <dgm:presLayoutVars>
          <dgm:animLvl val="lvl"/>
          <dgm:resizeHandles val="exact"/>
        </dgm:presLayoutVars>
      </dgm:prSet>
      <dgm:spPr/>
    </dgm:pt>
    <dgm:pt modelId="{07234F4D-D171-41C2-B327-75E9CC33CCBD}" type="pres">
      <dgm:prSet presAssocID="{D7070E85-A4D5-4C2B-AF79-E2629D2E9F2E}" presName="parentText" presStyleLbl="node1" presStyleIdx="0" presStyleCnt="1" custLinFactNeighborX="-1636" custLinFactNeighborY="-40868">
        <dgm:presLayoutVars>
          <dgm:chMax val="0"/>
          <dgm:bulletEnabled val="1"/>
        </dgm:presLayoutVars>
      </dgm:prSet>
      <dgm:spPr/>
    </dgm:pt>
    <dgm:pt modelId="{129BF6F8-8AB8-4E8B-9343-D785E0AA09FC}" type="pres">
      <dgm:prSet presAssocID="{D7070E85-A4D5-4C2B-AF79-E2629D2E9F2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ED2608-3326-46B6-B300-D421228ADDDA}" type="presOf" srcId="{160175F6-7EF9-4367-A755-E738CCE30647}" destId="{129BF6F8-8AB8-4E8B-9343-D785E0AA09FC}" srcOrd="0" destOrd="0" presId="urn:microsoft.com/office/officeart/2005/8/layout/vList2"/>
    <dgm:cxn modelId="{0CC99309-8BC8-4BB1-B4BE-350942A6139B}" srcId="{D7070E85-A4D5-4C2B-AF79-E2629D2E9F2E}" destId="{CFFF60F1-0576-4663-9447-BCAB5425573C}" srcOrd="1" destOrd="0" parTransId="{D0350000-BCF9-42E5-95F3-33BEE91A00E0}" sibTransId="{47948A11-F692-4B5A-B695-FADB60050257}"/>
    <dgm:cxn modelId="{CF4D6113-AFE4-48DF-9794-3C754459F1C0}" type="presOf" srcId="{35A89054-BFD0-42FD-854C-27320F15C7BD}" destId="{D345B1AA-26BF-47BD-91C5-2172686FAB70}" srcOrd="0" destOrd="0" presId="urn:microsoft.com/office/officeart/2005/8/layout/vList2"/>
    <dgm:cxn modelId="{F2F4C616-6ADE-4E19-A3F9-6561E6999596}" type="presOf" srcId="{420B83D7-154B-4054-B2C9-1C85EE3D80E1}" destId="{129BF6F8-8AB8-4E8B-9343-D785E0AA09FC}" srcOrd="0" destOrd="3" presId="urn:microsoft.com/office/officeart/2005/8/layout/vList2"/>
    <dgm:cxn modelId="{526EA327-07BF-4093-A553-B50E7B918853}" srcId="{D7070E85-A4D5-4C2B-AF79-E2629D2E9F2E}" destId="{160175F6-7EF9-4367-A755-E738CCE30647}" srcOrd="0" destOrd="0" parTransId="{C6BB8429-7739-492D-A266-6634A1EB840F}" sibTransId="{AB933ECD-5B9C-4B57-BD6D-3DC72F315166}"/>
    <dgm:cxn modelId="{E5A8D528-9BC6-4ECB-83AE-1ED4D5CD5AC0}" type="presOf" srcId="{D7070E85-A4D5-4C2B-AF79-E2629D2E9F2E}" destId="{07234F4D-D171-41C2-B327-75E9CC33CCBD}" srcOrd="0" destOrd="0" presId="urn:microsoft.com/office/officeart/2005/8/layout/vList2"/>
    <dgm:cxn modelId="{74AE6B32-D71C-43D7-9F5D-70EF2D6586F6}" srcId="{D7070E85-A4D5-4C2B-AF79-E2629D2E9F2E}" destId="{A94C0318-06F5-445A-8D2B-0E373A5B9474}" srcOrd="2" destOrd="0" parTransId="{60E9C12E-9E70-4D54-9618-053241E3F32D}" sibTransId="{ABE64304-3D8C-49BD-A30A-61BDA49A8B69}"/>
    <dgm:cxn modelId="{DEF26099-85E9-4129-A1B7-6C5CA436B7BD}" srcId="{35A89054-BFD0-42FD-854C-27320F15C7BD}" destId="{D7070E85-A4D5-4C2B-AF79-E2629D2E9F2E}" srcOrd="0" destOrd="0" parTransId="{A1515186-0EF2-49F0-A0DF-9D8363C8DEE8}" sibTransId="{E40B9440-FEF2-4A93-A1F6-0CA500D1E4A6}"/>
    <dgm:cxn modelId="{C98FD4A3-9CD1-4474-A183-C529AE623E10}" srcId="{D7070E85-A4D5-4C2B-AF79-E2629D2E9F2E}" destId="{420B83D7-154B-4054-B2C9-1C85EE3D80E1}" srcOrd="3" destOrd="0" parTransId="{7EAD921A-B2B6-4802-A593-11062B127A51}" sibTransId="{633E4A66-9C93-4919-AC4F-035E4162C210}"/>
    <dgm:cxn modelId="{4CA009E0-55F9-4CB0-9051-95A944F0FBC8}" type="presOf" srcId="{A94C0318-06F5-445A-8D2B-0E373A5B9474}" destId="{129BF6F8-8AB8-4E8B-9343-D785E0AA09FC}" srcOrd="0" destOrd="2" presId="urn:microsoft.com/office/officeart/2005/8/layout/vList2"/>
    <dgm:cxn modelId="{DD4FABE7-DFC9-45EA-BA1B-444A09B89FE7}" type="presOf" srcId="{CFFF60F1-0576-4663-9447-BCAB5425573C}" destId="{129BF6F8-8AB8-4E8B-9343-D785E0AA09FC}" srcOrd="0" destOrd="1" presId="urn:microsoft.com/office/officeart/2005/8/layout/vList2"/>
    <dgm:cxn modelId="{F5491AE7-57F0-43C3-8A94-15152C577037}" type="presParOf" srcId="{D345B1AA-26BF-47BD-91C5-2172686FAB70}" destId="{07234F4D-D171-41C2-B327-75E9CC33CCBD}" srcOrd="0" destOrd="0" presId="urn:microsoft.com/office/officeart/2005/8/layout/vList2"/>
    <dgm:cxn modelId="{585325E8-F5DF-4BD3-A763-55B39F73C141}" type="presParOf" srcId="{D345B1AA-26BF-47BD-91C5-2172686FAB70}" destId="{129BF6F8-8AB8-4E8B-9343-D785E0AA09F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C476C-B52D-4E08-BC90-A055F0D165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D5CE0CC-52C3-4475-A4AC-E4C9BDBA668F}">
      <dgm:prSet phldrT="[Text]"/>
      <dgm:spPr/>
      <dgm:t>
        <a:bodyPr/>
        <a:lstStyle/>
        <a:p>
          <a:r>
            <a:rPr lang="en-CA" dirty="0"/>
            <a:t>Condition</a:t>
          </a:r>
        </a:p>
      </dgm:t>
    </dgm:pt>
    <dgm:pt modelId="{F757C668-ECEB-4DDA-9952-261889CCE1E8}" type="parTrans" cxnId="{5352B91F-932E-4958-B5D0-1340942E0079}">
      <dgm:prSet/>
      <dgm:spPr/>
      <dgm:t>
        <a:bodyPr/>
        <a:lstStyle/>
        <a:p>
          <a:endParaRPr lang="en-CA"/>
        </a:p>
      </dgm:t>
    </dgm:pt>
    <dgm:pt modelId="{EA46BEC5-24FD-4E49-99A8-CD98FAF93A92}" type="sibTrans" cxnId="{5352B91F-932E-4958-B5D0-1340942E0079}">
      <dgm:prSet/>
      <dgm:spPr/>
      <dgm:t>
        <a:bodyPr/>
        <a:lstStyle/>
        <a:p>
          <a:endParaRPr lang="en-CA"/>
        </a:p>
      </dgm:t>
    </dgm:pt>
    <dgm:pt modelId="{F25D6682-66A5-4705-B417-3B43EF21796F}">
      <dgm:prSet phldrT="[Text]"/>
      <dgm:spPr/>
      <dgm:t>
        <a:bodyPr/>
        <a:lstStyle/>
        <a:p>
          <a:r>
            <a:rPr lang="en-CA" dirty="0"/>
            <a:t>He is ready</a:t>
          </a:r>
        </a:p>
      </dgm:t>
    </dgm:pt>
    <dgm:pt modelId="{0ACB6910-7975-44EB-B37C-B074FD8B8E9C}" type="parTrans" cxnId="{03EE67E4-45FC-4F43-A0E4-CC66EA55A9E9}">
      <dgm:prSet/>
      <dgm:spPr/>
      <dgm:t>
        <a:bodyPr/>
        <a:lstStyle/>
        <a:p>
          <a:endParaRPr lang="en-CA"/>
        </a:p>
      </dgm:t>
    </dgm:pt>
    <dgm:pt modelId="{70CEE329-E9DF-4F43-9E5B-FA8054C7CAB1}" type="sibTrans" cxnId="{03EE67E4-45FC-4F43-A0E4-CC66EA55A9E9}">
      <dgm:prSet/>
      <dgm:spPr/>
      <dgm:t>
        <a:bodyPr/>
        <a:lstStyle/>
        <a:p>
          <a:endParaRPr lang="en-CA"/>
        </a:p>
      </dgm:t>
    </dgm:pt>
    <dgm:pt modelId="{ECD09AAD-AEC7-4002-90B6-2CCC88BBFEB5}">
      <dgm:prSet phldrT="[Text]"/>
      <dgm:spPr/>
      <dgm:t>
        <a:bodyPr/>
        <a:lstStyle/>
        <a:p>
          <a:r>
            <a:rPr lang="en-CA" dirty="0"/>
            <a:t>Physical characteristic or personality</a:t>
          </a:r>
        </a:p>
      </dgm:t>
    </dgm:pt>
    <dgm:pt modelId="{E16B9F96-D393-46B2-AD0C-A1EEFA87AAAE}" type="parTrans" cxnId="{A96F4BBB-5D9A-408A-AE50-0663FA25D489}">
      <dgm:prSet/>
      <dgm:spPr/>
      <dgm:t>
        <a:bodyPr/>
        <a:lstStyle/>
        <a:p>
          <a:endParaRPr lang="en-CA"/>
        </a:p>
      </dgm:t>
    </dgm:pt>
    <dgm:pt modelId="{917B3261-98F8-46C1-A212-F4375ED3A596}" type="sibTrans" cxnId="{A96F4BBB-5D9A-408A-AE50-0663FA25D489}">
      <dgm:prSet/>
      <dgm:spPr/>
      <dgm:t>
        <a:bodyPr/>
        <a:lstStyle/>
        <a:p>
          <a:endParaRPr lang="en-CA"/>
        </a:p>
      </dgm:t>
    </dgm:pt>
    <dgm:pt modelId="{6E6CB20A-306B-499C-A5DD-5648478C1E16}">
      <dgm:prSet phldrT="[Text]"/>
      <dgm:spPr/>
      <dgm:t>
        <a:bodyPr/>
        <a:lstStyle/>
        <a:p>
          <a:r>
            <a:rPr lang="en-CA" dirty="0"/>
            <a:t>I am strong.</a:t>
          </a:r>
        </a:p>
      </dgm:t>
    </dgm:pt>
    <dgm:pt modelId="{24FF8DC9-2401-4335-B808-D1327F02FDD3}" type="parTrans" cxnId="{D63FCBF0-9264-4D39-817E-6781192E14B7}">
      <dgm:prSet/>
      <dgm:spPr/>
      <dgm:t>
        <a:bodyPr/>
        <a:lstStyle/>
        <a:p>
          <a:endParaRPr lang="en-CA"/>
        </a:p>
      </dgm:t>
    </dgm:pt>
    <dgm:pt modelId="{A9DEFAD7-1E50-4D6D-853C-832FF0D74112}" type="sibTrans" cxnId="{D63FCBF0-9264-4D39-817E-6781192E14B7}">
      <dgm:prSet/>
      <dgm:spPr/>
      <dgm:t>
        <a:bodyPr/>
        <a:lstStyle/>
        <a:p>
          <a:endParaRPr lang="en-CA"/>
        </a:p>
      </dgm:t>
    </dgm:pt>
    <dgm:pt modelId="{A52DAD1D-637C-4A17-9207-0C1D08696FB6}">
      <dgm:prSet phldrT="[Text]"/>
      <dgm:spPr/>
      <dgm:t>
        <a:bodyPr/>
        <a:lstStyle/>
        <a:p>
          <a:r>
            <a:rPr lang="en-CA" dirty="0"/>
            <a:t>Gabriela is gracious.</a:t>
          </a:r>
        </a:p>
      </dgm:t>
    </dgm:pt>
    <dgm:pt modelId="{1B6F1D33-F0FE-41E7-9204-A56E99CAFE2C}" type="parTrans" cxnId="{07029EE5-2A5F-4CE3-8DB7-BF77D39C3918}">
      <dgm:prSet/>
      <dgm:spPr/>
      <dgm:t>
        <a:bodyPr/>
        <a:lstStyle/>
        <a:p>
          <a:endParaRPr lang="en-CA"/>
        </a:p>
      </dgm:t>
    </dgm:pt>
    <dgm:pt modelId="{6DBC7FCF-69C7-400D-A474-0ABFB2D48145}" type="sibTrans" cxnId="{07029EE5-2A5F-4CE3-8DB7-BF77D39C3918}">
      <dgm:prSet/>
      <dgm:spPr/>
      <dgm:t>
        <a:bodyPr/>
        <a:lstStyle/>
        <a:p>
          <a:endParaRPr lang="en-CA"/>
        </a:p>
      </dgm:t>
    </dgm:pt>
    <dgm:pt modelId="{0DA2D11E-29D5-4428-A3DB-21DD7E989B80}">
      <dgm:prSet phldrT="[Text]"/>
      <dgm:spPr/>
      <dgm:t>
        <a:bodyPr/>
        <a:lstStyle/>
        <a:p>
          <a:r>
            <a:rPr lang="en-CA" dirty="0"/>
            <a:t>Age </a:t>
          </a:r>
        </a:p>
      </dgm:t>
    </dgm:pt>
    <dgm:pt modelId="{660B4F47-3137-40FA-B054-4139F8F62D54}" type="parTrans" cxnId="{C382196D-3644-42B6-8E78-57D5914FE66F}">
      <dgm:prSet/>
      <dgm:spPr/>
      <dgm:t>
        <a:bodyPr/>
        <a:lstStyle/>
        <a:p>
          <a:endParaRPr lang="en-CA"/>
        </a:p>
      </dgm:t>
    </dgm:pt>
    <dgm:pt modelId="{C188105B-3C02-4E0A-9B3A-00A9BFC07C83}" type="sibTrans" cxnId="{C382196D-3644-42B6-8E78-57D5914FE66F}">
      <dgm:prSet/>
      <dgm:spPr/>
      <dgm:t>
        <a:bodyPr/>
        <a:lstStyle/>
        <a:p>
          <a:endParaRPr lang="en-CA"/>
        </a:p>
      </dgm:t>
    </dgm:pt>
    <dgm:pt modelId="{C247335C-EECB-40FC-ABD1-764E4B880421}">
      <dgm:prSet phldrT="[Text]"/>
      <dgm:spPr/>
      <dgm:t>
        <a:bodyPr/>
        <a:lstStyle/>
        <a:p>
          <a:r>
            <a:rPr lang="en-CA" dirty="0"/>
            <a:t>My daughter is six</a:t>
          </a:r>
        </a:p>
      </dgm:t>
    </dgm:pt>
    <dgm:pt modelId="{07BDED10-22AD-41FC-B914-7C1084911E97}" type="parTrans" cxnId="{AF9112F4-F874-424C-B527-4E6F379C5675}">
      <dgm:prSet/>
      <dgm:spPr/>
      <dgm:t>
        <a:bodyPr/>
        <a:lstStyle/>
        <a:p>
          <a:endParaRPr lang="en-CA"/>
        </a:p>
      </dgm:t>
    </dgm:pt>
    <dgm:pt modelId="{DC50432A-01DB-471A-91F3-B5EB640475B2}" type="sibTrans" cxnId="{AF9112F4-F874-424C-B527-4E6F379C5675}">
      <dgm:prSet/>
      <dgm:spPr/>
      <dgm:t>
        <a:bodyPr/>
        <a:lstStyle/>
        <a:p>
          <a:endParaRPr lang="en-CA"/>
        </a:p>
      </dgm:t>
    </dgm:pt>
    <dgm:pt modelId="{B2EFC38D-59D0-40E2-B6C1-A5B60CB8D1B8}" type="pres">
      <dgm:prSet presAssocID="{A77C476C-B52D-4E08-BC90-A055F0D1658D}" presName="Name0" presStyleCnt="0">
        <dgm:presLayoutVars>
          <dgm:dir/>
          <dgm:animLvl val="lvl"/>
          <dgm:resizeHandles val="exact"/>
        </dgm:presLayoutVars>
      </dgm:prSet>
      <dgm:spPr/>
    </dgm:pt>
    <dgm:pt modelId="{88FEECBB-8CFE-4130-B671-EEF2C3ACCF58}" type="pres">
      <dgm:prSet presAssocID="{CD5CE0CC-52C3-4475-A4AC-E4C9BDBA668F}" presName="linNode" presStyleCnt="0"/>
      <dgm:spPr/>
    </dgm:pt>
    <dgm:pt modelId="{E4C38EB4-13AA-4238-893A-CFC908FA98DC}" type="pres">
      <dgm:prSet presAssocID="{CD5CE0CC-52C3-4475-A4AC-E4C9BDBA668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8CE84CA-A4CF-4D96-AAD1-961C17E85D6C}" type="pres">
      <dgm:prSet presAssocID="{CD5CE0CC-52C3-4475-A4AC-E4C9BDBA668F}" presName="descendantText" presStyleLbl="alignAccFollowNode1" presStyleIdx="0" presStyleCnt="3">
        <dgm:presLayoutVars>
          <dgm:bulletEnabled val="1"/>
        </dgm:presLayoutVars>
      </dgm:prSet>
      <dgm:spPr/>
    </dgm:pt>
    <dgm:pt modelId="{E72702F4-7686-48D5-91F1-D99A1007FBB0}" type="pres">
      <dgm:prSet presAssocID="{EA46BEC5-24FD-4E49-99A8-CD98FAF93A92}" presName="sp" presStyleCnt="0"/>
      <dgm:spPr/>
    </dgm:pt>
    <dgm:pt modelId="{E892E3B1-D9A9-4DCC-B1EC-C73590E37794}" type="pres">
      <dgm:prSet presAssocID="{ECD09AAD-AEC7-4002-90B6-2CCC88BBFEB5}" presName="linNode" presStyleCnt="0"/>
      <dgm:spPr/>
    </dgm:pt>
    <dgm:pt modelId="{DD4DB382-F295-48C8-883F-0142C1026C6C}" type="pres">
      <dgm:prSet presAssocID="{ECD09AAD-AEC7-4002-90B6-2CCC88BBFEB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43AAD81-8B75-4E89-A5A9-1E1348BA4C1A}" type="pres">
      <dgm:prSet presAssocID="{ECD09AAD-AEC7-4002-90B6-2CCC88BBFEB5}" presName="descendantText" presStyleLbl="alignAccFollowNode1" presStyleIdx="1" presStyleCnt="3" custLinFactNeighborY="0">
        <dgm:presLayoutVars>
          <dgm:bulletEnabled val="1"/>
        </dgm:presLayoutVars>
      </dgm:prSet>
      <dgm:spPr/>
    </dgm:pt>
    <dgm:pt modelId="{306FD707-54CC-4698-B5E0-1BE222CB247D}" type="pres">
      <dgm:prSet presAssocID="{917B3261-98F8-46C1-A212-F4375ED3A596}" presName="sp" presStyleCnt="0"/>
      <dgm:spPr/>
    </dgm:pt>
    <dgm:pt modelId="{371584A1-8B97-4215-AA37-FFC464E5A694}" type="pres">
      <dgm:prSet presAssocID="{0DA2D11E-29D5-4428-A3DB-21DD7E989B80}" presName="linNode" presStyleCnt="0"/>
      <dgm:spPr/>
    </dgm:pt>
    <dgm:pt modelId="{38DBA5E9-FA1B-4B3E-9219-3B69CDA83A7B}" type="pres">
      <dgm:prSet presAssocID="{0DA2D11E-29D5-4428-A3DB-21DD7E989B8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13992E6-FBF3-4A9C-A57D-9B828FE2AF5D}" type="pres">
      <dgm:prSet presAssocID="{0DA2D11E-29D5-4428-A3DB-21DD7E989B80}" presName="descendantText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5352B91F-932E-4958-B5D0-1340942E0079}" srcId="{A77C476C-B52D-4E08-BC90-A055F0D1658D}" destId="{CD5CE0CC-52C3-4475-A4AC-E4C9BDBA668F}" srcOrd="0" destOrd="0" parTransId="{F757C668-ECEB-4DDA-9952-261889CCE1E8}" sibTransId="{EA46BEC5-24FD-4E49-99A8-CD98FAF93A92}"/>
    <dgm:cxn modelId="{F492DA5F-4F78-4519-B681-AA6A7A76E930}" type="presOf" srcId="{CD5CE0CC-52C3-4475-A4AC-E4C9BDBA668F}" destId="{E4C38EB4-13AA-4238-893A-CFC908FA98DC}" srcOrd="0" destOrd="0" presId="urn:microsoft.com/office/officeart/2005/8/layout/vList5"/>
    <dgm:cxn modelId="{3AC26D63-6128-4E5E-B1FD-8477A8D57872}" type="presOf" srcId="{A77C476C-B52D-4E08-BC90-A055F0D1658D}" destId="{B2EFC38D-59D0-40E2-B6C1-A5B60CB8D1B8}" srcOrd="0" destOrd="0" presId="urn:microsoft.com/office/officeart/2005/8/layout/vList5"/>
    <dgm:cxn modelId="{C382196D-3644-42B6-8E78-57D5914FE66F}" srcId="{A77C476C-B52D-4E08-BC90-A055F0D1658D}" destId="{0DA2D11E-29D5-4428-A3DB-21DD7E989B80}" srcOrd="2" destOrd="0" parTransId="{660B4F47-3137-40FA-B054-4139F8F62D54}" sibTransId="{C188105B-3C02-4E0A-9B3A-00A9BFC07C83}"/>
    <dgm:cxn modelId="{83A8CD52-9CBF-4960-B9F0-17F9C5153882}" type="presOf" srcId="{6E6CB20A-306B-499C-A5DD-5648478C1E16}" destId="{B43AAD81-8B75-4E89-A5A9-1E1348BA4C1A}" srcOrd="0" destOrd="0" presId="urn:microsoft.com/office/officeart/2005/8/layout/vList5"/>
    <dgm:cxn modelId="{A943E058-D219-4439-9DFB-C70F1C672925}" type="presOf" srcId="{F25D6682-66A5-4705-B417-3B43EF21796F}" destId="{88CE84CA-A4CF-4D96-AAD1-961C17E85D6C}" srcOrd="0" destOrd="0" presId="urn:microsoft.com/office/officeart/2005/8/layout/vList5"/>
    <dgm:cxn modelId="{DA666F8F-FCFB-4A42-B28A-4E70FCF4DF7D}" type="presOf" srcId="{ECD09AAD-AEC7-4002-90B6-2CCC88BBFEB5}" destId="{DD4DB382-F295-48C8-883F-0142C1026C6C}" srcOrd="0" destOrd="0" presId="urn:microsoft.com/office/officeart/2005/8/layout/vList5"/>
    <dgm:cxn modelId="{EDACE191-056B-4E16-99A0-5C598853E58A}" type="presOf" srcId="{A52DAD1D-637C-4A17-9207-0C1D08696FB6}" destId="{B43AAD81-8B75-4E89-A5A9-1E1348BA4C1A}" srcOrd="0" destOrd="1" presId="urn:microsoft.com/office/officeart/2005/8/layout/vList5"/>
    <dgm:cxn modelId="{7B9FD4B6-8783-4C62-A2A8-056D6249CDD4}" type="presOf" srcId="{0DA2D11E-29D5-4428-A3DB-21DD7E989B80}" destId="{38DBA5E9-FA1B-4B3E-9219-3B69CDA83A7B}" srcOrd="0" destOrd="0" presId="urn:microsoft.com/office/officeart/2005/8/layout/vList5"/>
    <dgm:cxn modelId="{A96F4BBB-5D9A-408A-AE50-0663FA25D489}" srcId="{A77C476C-B52D-4E08-BC90-A055F0D1658D}" destId="{ECD09AAD-AEC7-4002-90B6-2CCC88BBFEB5}" srcOrd="1" destOrd="0" parTransId="{E16B9F96-D393-46B2-AD0C-A1EEFA87AAAE}" sibTransId="{917B3261-98F8-46C1-A212-F4375ED3A596}"/>
    <dgm:cxn modelId="{060F9CDB-6FFB-4D7B-A926-CAD952728481}" type="presOf" srcId="{C247335C-EECB-40FC-ABD1-764E4B880421}" destId="{113992E6-FBF3-4A9C-A57D-9B828FE2AF5D}" srcOrd="0" destOrd="0" presId="urn:microsoft.com/office/officeart/2005/8/layout/vList5"/>
    <dgm:cxn modelId="{03EE67E4-45FC-4F43-A0E4-CC66EA55A9E9}" srcId="{CD5CE0CC-52C3-4475-A4AC-E4C9BDBA668F}" destId="{F25D6682-66A5-4705-B417-3B43EF21796F}" srcOrd="0" destOrd="0" parTransId="{0ACB6910-7975-44EB-B37C-B074FD8B8E9C}" sibTransId="{70CEE329-E9DF-4F43-9E5B-FA8054C7CAB1}"/>
    <dgm:cxn modelId="{07029EE5-2A5F-4CE3-8DB7-BF77D39C3918}" srcId="{ECD09AAD-AEC7-4002-90B6-2CCC88BBFEB5}" destId="{A52DAD1D-637C-4A17-9207-0C1D08696FB6}" srcOrd="1" destOrd="0" parTransId="{1B6F1D33-F0FE-41E7-9204-A56E99CAFE2C}" sibTransId="{6DBC7FCF-69C7-400D-A474-0ABFB2D48145}"/>
    <dgm:cxn modelId="{D63FCBF0-9264-4D39-817E-6781192E14B7}" srcId="{ECD09AAD-AEC7-4002-90B6-2CCC88BBFEB5}" destId="{6E6CB20A-306B-499C-A5DD-5648478C1E16}" srcOrd="0" destOrd="0" parTransId="{24FF8DC9-2401-4335-B808-D1327F02FDD3}" sibTransId="{A9DEFAD7-1E50-4D6D-853C-832FF0D74112}"/>
    <dgm:cxn modelId="{AF9112F4-F874-424C-B527-4E6F379C5675}" srcId="{0DA2D11E-29D5-4428-A3DB-21DD7E989B80}" destId="{C247335C-EECB-40FC-ABD1-764E4B880421}" srcOrd="0" destOrd="0" parTransId="{07BDED10-22AD-41FC-B914-7C1084911E97}" sibTransId="{DC50432A-01DB-471A-91F3-B5EB640475B2}"/>
    <dgm:cxn modelId="{CBEED92F-AC19-4419-956A-7DBEF60FEEBB}" type="presParOf" srcId="{B2EFC38D-59D0-40E2-B6C1-A5B60CB8D1B8}" destId="{88FEECBB-8CFE-4130-B671-EEF2C3ACCF58}" srcOrd="0" destOrd="0" presId="urn:microsoft.com/office/officeart/2005/8/layout/vList5"/>
    <dgm:cxn modelId="{0913DA94-DC31-4F80-BBB7-2C0BC18FEFD6}" type="presParOf" srcId="{88FEECBB-8CFE-4130-B671-EEF2C3ACCF58}" destId="{E4C38EB4-13AA-4238-893A-CFC908FA98DC}" srcOrd="0" destOrd="0" presId="urn:microsoft.com/office/officeart/2005/8/layout/vList5"/>
    <dgm:cxn modelId="{ED87E796-AB8C-40F2-8AC4-224A2CB551C0}" type="presParOf" srcId="{88FEECBB-8CFE-4130-B671-EEF2C3ACCF58}" destId="{88CE84CA-A4CF-4D96-AAD1-961C17E85D6C}" srcOrd="1" destOrd="0" presId="urn:microsoft.com/office/officeart/2005/8/layout/vList5"/>
    <dgm:cxn modelId="{5ACBE498-A743-4723-99BB-E78C5CBB2CCC}" type="presParOf" srcId="{B2EFC38D-59D0-40E2-B6C1-A5B60CB8D1B8}" destId="{E72702F4-7686-48D5-91F1-D99A1007FBB0}" srcOrd="1" destOrd="0" presId="urn:microsoft.com/office/officeart/2005/8/layout/vList5"/>
    <dgm:cxn modelId="{27B68CFB-8AD8-4AB4-B1C3-835FBF59E12C}" type="presParOf" srcId="{B2EFC38D-59D0-40E2-B6C1-A5B60CB8D1B8}" destId="{E892E3B1-D9A9-4DCC-B1EC-C73590E37794}" srcOrd="2" destOrd="0" presId="urn:microsoft.com/office/officeart/2005/8/layout/vList5"/>
    <dgm:cxn modelId="{96A6EDBE-2CE4-4D39-B010-7991E9201F54}" type="presParOf" srcId="{E892E3B1-D9A9-4DCC-B1EC-C73590E37794}" destId="{DD4DB382-F295-48C8-883F-0142C1026C6C}" srcOrd="0" destOrd="0" presId="urn:microsoft.com/office/officeart/2005/8/layout/vList5"/>
    <dgm:cxn modelId="{A3A5C034-8E36-4277-A9BA-AE84A8F5F996}" type="presParOf" srcId="{E892E3B1-D9A9-4DCC-B1EC-C73590E37794}" destId="{B43AAD81-8B75-4E89-A5A9-1E1348BA4C1A}" srcOrd="1" destOrd="0" presId="urn:microsoft.com/office/officeart/2005/8/layout/vList5"/>
    <dgm:cxn modelId="{33E14BE4-307F-496C-A283-F22423C7871B}" type="presParOf" srcId="{B2EFC38D-59D0-40E2-B6C1-A5B60CB8D1B8}" destId="{306FD707-54CC-4698-B5E0-1BE222CB247D}" srcOrd="3" destOrd="0" presId="urn:microsoft.com/office/officeart/2005/8/layout/vList5"/>
    <dgm:cxn modelId="{5C2DD629-A1AD-401F-96A7-CFDB41E9C964}" type="presParOf" srcId="{B2EFC38D-59D0-40E2-B6C1-A5B60CB8D1B8}" destId="{371584A1-8B97-4215-AA37-FFC464E5A694}" srcOrd="4" destOrd="0" presId="urn:microsoft.com/office/officeart/2005/8/layout/vList5"/>
    <dgm:cxn modelId="{0285C2EC-0BF1-4C1C-9EA1-B3BBC4489E87}" type="presParOf" srcId="{371584A1-8B97-4215-AA37-FFC464E5A694}" destId="{38DBA5E9-FA1B-4B3E-9219-3B69CDA83A7B}" srcOrd="0" destOrd="0" presId="urn:microsoft.com/office/officeart/2005/8/layout/vList5"/>
    <dgm:cxn modelId="{85BF6EA1-774C-41F9-86C1-43D1D231BDC1}" type="presParOf" srcId="{371584A1-8B97-4215-AA37-FFC464E5A694}" destId="{113992E6-FBF3-4A9C-A57D-9B828FE2AF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2A7AD-A851-4F3E-9851-9312BDA56A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4328400-9743-4251-BB45-E3138DF7A73E}">
      <dgm:prSet phldrT="[Text]" custT="1"/>
      <dgm:spPr/>
      <dgm:t>
        <a:bodyPr/>
        <a:lstStyle/>
        <a:p>
          <a:r>
            <a:rPr lang="en-CA" sz="2800" dirty="0"/>
            <a:t>Identify or define something</a:t>
          </a:r>
        </a:p>
      </dgm:t>
    </dgm:pt>
    <dgm:pt modelId="{DCFCAF1C-E49A-4FF9-B3D3-303129C9A0DF}" type="parTrans" cxnId="{B826E8FB-9845-400B-BC65-34AFF5DEF23C}">
      <dgm:prSet/>
      <dgm:spPr/>
      <dgm:t>
        <a:bodyPr/>
        <a:lstStyle/>
        <a:p>
          <a:endParaRPr lang="en-CA" sz="2800"/>
        </a:p>
      </dgm:t>
    </dgm:pt>
    <dgm:pt modelId="{75E4E62F-3340-44C9-8374-5DC8205E8951}" type="sibTrans" cxnId="{B826E8FB-9845-400B-BC65-34AFF5DEF23C}">
      <dgm:prSet/>
      <dgm:spPr/>
      <dgm:t>
        <a:bodyPr/>
        <a:lstStyle/>
        <a:p>
          <a:endParaRPr lang="en-CA" sz="2800"/>
        </a:p>
      </dgm:t>
    </dgm:pt>
    <dgm:pt modelId="{3B3BCE95-F6E8-43BA-B433-0DBBC3EA49B5}">
      <dgm:prSet phldrT="[Text]" custT="1"/>
      <dgm:spPr/>
      <dgm:t>
        <a:bodyPr/>
        <a:lstStyle/>
        <a:p>
          <a:r>
            <a:rPr lang="en-CA" sz="2800" dirty="0"/>
            <a:t>Describing occupations</a:t>
          </a:r>
        </a:p>
      </dgm:t>
    </dgm:pt>
    <dgm:pt modelId="{5B626CC7-D7B2-4B66-A113-39E00078D77F}" type="parTrans" cxnId="{0285C9F2-386A-40FD-ABC0-7DF5B7EA21CB}">
      <dgm:prSet/>
      <dgm:spPr/>
      <dgm:t>
        <a:bodyPr/>
        <a:lstStyle/>
        <a:p>
          <a:endParaRPr lang="en-CA" sz="2800"/>
        </a:p>
      </dgm:t>
    </dgm:pt>
    <dgm:pt modelId="{E0C23A6F-BC1A-4881-8167-1758B931A956}" type="sibTrans" cxnId="{0285C9F2-386A-40FD-ABC0-7DF5B7EA21CB}">
      <dgm:prSet/>
      <dgm:spPr/>
      <dgm:t>
        <a:bodyPr/>
        <a:lstStyle/>
        <a:p>
          <a:endParaRPr lang="en-CA" sz="2800"/>
        </a:p>
      </dgm:t>
    </dgm:pt>
    <dgm:pt modelId="{85AFA859-D93E-4511-8DD3-93E6DBF1685A}">
      <dgm:prSet phldrT="[Text]" custT="1"/>
      <dgm:spPr/>
      <dgm:t>
        <a:bodyPr/>
        <a:lstStyle/>
        <a:p>
          <a:r>
            <a:rPr lang="en-CA" sz="2800" dirty="0"/>
            <a:t>Describing relationships</a:t>
          </a:r>
        </a:p>
      </dgm:t>
    </dgm:pt>
    <dgm:pt modelId="{46AA54C8-3C76-45A3-B5E0-6A1254E7E66A}" type="parTrans" cxnId="{3578DA9B-21F0-4274-B2A3-2B19732FA8CE}">
      <dgm:prSet/>
      <dgm:spPr/>
      <dgm:t>
        <a:bodyPr/>
        <a:lstStyle/>
        <a:p>
          <a:endParaRPr lang="en-CA" sz="2800"/>
        </a:p>
      </dgm:t>
    </dgm:pt>
    <dgm:pt modelId="{7AED921B-205A-4227-9CBE-759A8B378721}" type="sibTrans" cxnId="{3578DA9B-21F0-4274-B2A3-2B19732FA8CE}">
      <dgm:prSet/>
      <dgm:spPr/>
      <dgm:t>
        <a:bodyPr/>
        <a:lstStyle/>
        <a:p>
          <a:endParaRPr lang="en-CA" sz="2800"/>
        </a:p>
      </dgm:t>
    </dgm:pt>
    <dgm:pt modelId="{482E921A-C79A-49AD-B5CF-5391EF2D08BB}">
      <dgm:prSet custT="1"/>
      <dgm:spPr/>
      <dgm:t>
        <a:bodyPr/>
        <a:lstStyle/>
        <a:p>
          <a:r>
            <a:rPr lang="en-CA" sz="2800" dirty="0"/>
            <a:t>This is a map.</a:t>
          </a:r>
        </a:p>
      </dgm:t>
    </dgm:pt>
    <dgm:pt modelId="{F31F9E1A-63A3-4D9B-9B7F-F563B5208D9E}" type="parTrans" cxnId="{C7841AEE-F32D-42BD-B53F-77AC962021CE}">
      <dgm:prSet/>
      <dgm:spPr/>
      <dgm:t>
        <a:bodyPr/>
        <a:lstStyle/>
        <a:p>
          <a:endParaRPr lang="en-CA" sz="2800"/>
        </a:p>
      </dgm:t>
    </dgm:pt>
    <dgm:pt modelId="{1E20EB22-C2C6-49F7-8686-71F6BFF23B2E}" type="sibTrans" cxnId="{C7841AEE-F32D-42BD-B53F-77AC962021CE}">
      <dgm:prSet/>
      <dgm:spPr/>
      <dgm:t>
        <a:bodyPr/>
        <a:lstStyle/>
        <a:p>
          <a:endParaRPr lang="en-CA" sz="2800"/>
        </a:p>
      </dgm:t>
    </dgm:pt>
    <dgm:pt modelId="{92A4B3A1-2A39-4FF1-A78D-1C0A5B1A2C77}">
      <dgm:prSet custT="1"/>
      <dgm:spPr/>
      <dgm:t>
        <a:bodyPr/>
        <a:lstStyle/>
        <a:p>
          <a:r>
            <a:rPr lang="en-CA" sz="2800" dirty="0"/>
            <a:t>He is a writer.</a:t>
          </a:r>
        </a:p>
      </dgm:t>
    </dgm:pt>
    <dgm:pt modelId="{E2065ECB-4908-4306-9233-47DD62AF7EDE}" type="parTrans" cxnId="{BD167D68-7064-479D-B667-980D9BABB40A}">
      <dgm:prSet/>
      <dgm:spPr/>
      <dgm:t>
        <a:bodyPr/>
        <a:lstStyle/>
        <a:p>
          <a:endParaRPr lang="en-CA" sz="2800"/>
        </a:p>
      </dgm:t>
    </dgm:pt>
    <dgm:pt modelId="{E2DF585D-33A3-4873-8268-E82EBE010DDA}" type="sibTrans" cxnId="{BD167D68-7064-479D-B667-980D9BABB40A}">
      <dgm:prSet/>
      <dgm:spPr/>
      <dgm:t>
        <a:bodyPr/>
        <a:lstStyle/>
        <a:p>
          <a:endParaRPr lang="en-CA" sz="2800"/>
        </a:p>
      </dgm:t>
    </dgm:pt>
    <dgm:pt modelId="{34EBE1C4-8AA3-4844-8FC2-D526251A12D2}">
      <dgm:prSet custT="1"/>
      <dgm:spPr/>
      <dgm:t>
        <a:bodyPr/>
        <a:lstStyle/>
        <a:p>
          <a:r>
            <a:rPr lang="en-CA" sz="2800" dirty="0"/>
            <a:t>We are classmates.</a:t>
          </a:r>
        </a:p>
      </dgm:t>
    </dgm:pt>
    <dgm:pt modelId="{F0032974-3F0E-4F6B-AD31-95786C1FF561}" type="parTrans" cxnId="{4EED5B19-5463-4FC8-A870-D641B4634262}">
      <dgm:prSet/>
      <dgm:spPr/>
      <dgm:t>
        <a:bodyPr/>
        <a:lstStyle/>
        <a:p>
          <a:endParaRPr lang="en-CA" sz="2800"/>
        </a:p>
      </dgm:t>
    </dgm:pt>
    <dgm:pt modelId="{3FAF1EA7-DC4F-4D57-A358-81F16293766E}" type="sibTrans" cxnId="{4EED5B19-5463-4FC8-A870-D641B4634262}">
      <dgm:prSet/>
      <dgm:spPr/>
      <dgm:t>
        <a:bodyPr/>
        <a:lstStyle/>
        <a:p>
          <a:endParaRPr lang="en-CA" sz="2800"/>
        </a:p>
      </dgm:t>
    </dgm:pt>
    <dgm:pt modelId="{8FED885B-941A-4512-BED0-D77D2B3E48E2}" type="pres">
      <dgm:prSet presAssocID="{EBC2A7AD-A851-4F3E-9851-9312BDA56AF9}" presName="linear" presStyleCnt="0">
        <dgm:presLayoutVars>
          <dgm:dir/>
          <dgm:animLvl val="lvl"/>
          <dgm:resizeHandles val="exact"/>
        </dgm:presLayoutVars>
      </dgm:prSet>
      <dgm:spPr/>
    </dgm:pt>
    <dgm:pt modelId="{23E8F523-92E3-49D5-832F-2288FB15C397}" type="pres">
      <dgm:prSet presAssocID="{B4328400-9743-4251-BB45-E3138DF7A73E}" presName="parentLin" presStyleCnt="0"/>
      <dgm:spPr/>
    </dgm:pt>
    <dgm:pt modelId="{F3C30977-3442-4218-BC2D-105C975DF99B}" type="pres">
      <dgm:prSet presAssocID="{B4328400-9743-4251-BB45-E3138DF7A73E}" presName="parentLeftMargin" presStyleLbl="node1" presStyleIdx="0" presStyleCnt="3"/>
      <dgm:spPr/>
    </dgm:pt>
    <dgm:pt modelId="{99831BDA-A07E-4349-A723-CF095199271E}" type="pres">
      <dgm:prSet presAssocID="{B4328400-9743-4251-BB45-E3138DF7A7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8C6D8B-0AD5-4EBB-B3ED-60187E934D6F}" type="pres">
      <dgm:prSet presAssocID="{B4328400-9743-4251-BB45-E3138DF7A73E}" presName="negativeSpace" presStyleCnt="0"/>
      <dgm:spPr/>
    </dgm:pt>
    <dgm:pt modelId="{5B0DF74D-A91D-4E04-81E6-69468E038D01}" type="pres">
      <dgm:prSet presAssocID="{B4328400-9743-4251-BB45-E3138DF7A73E}" presName="childText" presStyleLbl="conFgAcc1" presStyleIdx="0" presStyleCnt="3">
        <dgm:presLayoutVars>
          <dgm:bulletEnabled val="1"/>
        </dgm:presLayoutVars>
      </dgm:prSet>
      <dgm:spPr/>
    </dgm:pt>
    <dgm:pt modelId="{DAA47D63-CD31-4ED1-A847-19937B1C3EB5}" type="pres">
      <dgm:prSet presAssocID="{75E4E62F-3340-44C9-8374-5DC8205E8951}" presName="spaceBetweenRectangles" presStyleCnt="0"/>
      <dgm:spPr/>
    </dgm:pt>
    <dgm:pt modelId="{68239FA5-D61C-4669-8F64-FAE4F3B38BF6}" type="pres">
      <dgm:prSet presAssocID="{3B3BCE95-F6E8-43BA-B433-0DBBC3EA49B5}" presName="parentLin" presStyleCnt="0"/>
      <dgm:spPr/>
    </dgm:pt>
    <dgm:pt modelId="{68F44232-6296-4A04-A7F2-1D9A8A781403}" type="pres">
      <dgm:prSet presAssocID="{3B3BCE95-F6E8-43BA-B433-0DBBC3EA49B5}" presName="parentLeftMargin" presStyleLbl="node1" presStyleIdx="0" presStyleCnt="3"/>
      <dgm:spPr/>
    </dgm:pt>
    <dgm:pt modelId="{B82B9DDF-D3A5-42C9-83B4-13DD61C29A9C}" type="pres">
      <dgm:prSet presAssocID="{3B3BCE95-F6E8-43BA-B433-0DBBC3EA49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D7724B-8282-40B2-AAA3-7930EC6FABBF}" type="pres">
      <dgm:prSet presAssocID="{3B3BCE95-F6E8-43BA-B433-0DBBC3EA49B5}" presName="negativeSpace" presStyleCnt="0"/>
      <dgm:spPr/>
    </dgm:pt>
    <dgm:pt modelId="{F99E83AE-6589-4171-97A5-791B33AE2C40}" type="pres">
      <dgm:prSet presAssocID="{3B3BCE95-F6E8-43BA-B433-0DBBC3EA49B5}" presName="childText" presStyleLbl="conFgAcc1" presStyleIdx="1" presStyleCnt="3">
        <dgm:presLayoutVars>
          <dgm:bulletEnabled val="1"/>
        </dgm:presLayoutVars>
      </dgm:prSet>
      <dgm:spPr/>
    </dgm:pt>
    <dgm:pt modelId="{ADE54D93-EB1D-42E6-AB89-54140B979AB6}" type="pres">
      <dgm:prSet presAssocID="{E0C23A6F-BC1A-4881-8167-1758B931A956}" presName="spaceBetweenRectangles" presStyleCnt="0"/>
      <dgm:spPr/>
    </dgm:pt>
    <dgm:pt modelId="{21EE8DC7-64F9-46ED-BFD0-01A342AE4626}" type="pres">
      <dgm:prSet presAssocID="{85AFA859-D93E-4511-8DD3-93E6DBF1685A}" presName="parentLin" presStyleCnt="0"/>
      <dgm:spPr/>
    </dgm:pt>
    <dgm:pt modelId="{2EE9E43C-1A32-4FF0-A798-3BBC1DD19E71}" type="pres">
      <dgm:prSet presAssocID="{85AFA859-D93E-4511-8DD3-93E6DBF1685A}" presName="parentLeftMargin" presStyleLbl="node1" presStyleIdx="1" presStyleCnt="3"/>
      <dgm:spPr/>
    </dgm:pt>
    <dgm:pt modelId="{EBF20893-F47C-455B-9A9B-680B926BED7A}" type="pres">
      <dgm:prSet presAssocID="{85AFA859-D93E-4511-8DD3-93E6DBF1685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CF70E0-61E2-4D4F-B9E8-B8ED522BCAD6}" type="pres">
      <dgm:prSet presAssocID="{85AFA859-D93E-4511-8DD3-93E6DBF1685A}" presName="negativeSpace" presStyleCnt="0"/>
      <dgm:spPr/>
    </dgm:pt>
    <dgm:pt modelId="{942368C6-3E9A-4112-AEFC-0C6367127A4A}" type="pres">
      <dgm:prSet presAssocID="{85AFA859-D93E-4511-8DD3-93E6DBF168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ED3214-7681-46FB-93C3-1F8740F04984}" type="presOf" srcId="{92A4B3A1-2A39-4FF1-A78D-1C0A5B1A2C77}" destId="{F99E83AE-6589-4171-97A5-791B33AE2C40}" srcOrd="0" destOrd="0" presId="urn:microsoft.com/office/officeart/2005/8/layout/list1"/>
    <dgm:cxn modelId="{4EED5B19-5463-4FC8-A870-D641B4634262}" srcId="{85AFA859-D93E-4511-8DD3-93E6DBF1685A}" destId="{34EBE1C4-8AA3-4844-8FC2-D526251A12D2}" srcOrd="0" destOrd="0" parTransId="{F0032974-3F0E-4F6B-AD31-95786C1FF561}" sibTransId="{3FAF1EA7-DC4F-4D57-A358-81F16293766E}"/>
    <dgm:cxn modelId="{C0D12B27-C350-42C6-BEF3-BCF6A85C2A97}" type="presOf" srcId="{B4328400-9743-4251-BB45-E3138DF7A73E}" destId="{99831BDA-A07E-4349-A723-CF095199271E}" srcOrd="1" destOrd="0" presId="urn:microsoft.com/office/officeart/2005/8/layout/list1"/>
    <dgm:cxn modelId="{81433546-5FEE-499C-93D5-61DDC294773E}" type="presOf" srcId="{B4328400-9743-4251-BB45-E3138DF7A73E}" destId="{F3C30977-3442-4218-BC2D-105C975DF99B}" srcOrd="0" destOrd="0" presId="urn:microsoft.com/office/officeart/2005/8/layout/list1"/>
    <dgm:cxn modelId="{BD167D68-7064-479D-B667-980D9BABB40A}" srcId="{3B3BCE95-F6E8-43BA-B433-0DBBC3EA49B5}" destId="{92A4B3A1-2A39-4FF1-A78D-1C0A5B1A2C77}" srcOrd="0" destOrd="0" parTransId="{E2065ECB-4908-4306-9233-47DD62AF7EDE}" sibTransId="{E2DF585D-33A3-4873-8268-E82EBE010DDA}"/>
    <dgm:cxn modelId="{A2C38856-EB8D-46C9-AC84-01D4E8D8B419}" type="presOf" srcId="{3B3BCE95-F6E8-43BA-B433-0DBBC3EA49B5}" destId="{68F44232-6296-4A04-A7F2-1D9A8A781403}" srcOrd="0" destOrd="0" presId="urn:microsoft.com/office/officeart/2005/8/layout/list1"/>
    <dgm:cxn modelId="{4C016E99-D493-4301-8E6F-08C7F097844E}" type="presOf" srcId="{85AFA859-D93E-4511-8DD3-93E6DBF1685A}" destId="{2EE9E43C-1A32-4FF0-A798-3BBC1DD19E71}" srcOrd="0" destOrd="0" presId="urn:microsoft.com/office/officeart/2005/8/layout/list1"/>
    <dgm:cxn modelId="{3578DA9B-21F0-4274-B2A3-2B19732FA8CE}" srcId="{EBC2A7AD-A851-4F3E-9851-9312BDA56AF9}" destId="{85AFA859-D93E-4511-8DD3-93E6DBF1685A}" srcOrd="2" destOrd="0" parTransId="{46AA54C8-3C76-45A3-B5E0-6A1254E7E66A}" sibTransId="{7AED921B-205A-4227-9CBE-759A8B378721}"/>
    <dgm:cxn modelId="{A687F9A5-EA4F-42B6-8F03-FAAE1FB150F5}" type="presOf" srcId="{EBC2A7AD-A851-4F3E-9851-9312BDA56AF9}" destId="{8FED885B-941A-4512-BED0-D77D2B3E48E2}" srcOrd="0" destOrd="0" presId="urn:microsoft.com/office/officeart/2005/8/layout/list1"/>
    <dgm:cxn modelId="{1D1997B5-4015-4B30-AF80-24818967D966}" type="presOf" srcId="{482E921A-C79A-49AD-B5CF-5391EF2D08BB}" destId="{5B0DF74D-A91D-4E04-81E6-69468E038D01}" srcOrd="0" destOrd="0" presId="urn:microsoft.com/office/officeart/2005/8/layout/list1"/>
    <dgm:cxn modelId="{D541BDBF-E5FA-42E5-A5F6-3853F94C75A9}" type="presOf" srcId="{85AFA859-D93E-4511-8DD3-93E6DBF1685A}" destId="{EBF20893-F47C-455B-9A9B-680B926BED7A}" srcOrd="1" destOrd="0" presId="urn:microsoft.com/office/officeart/2005/8/layout/list1"/>
    <dgm:cxn modelId="{3B0EB4C7-C394-4CD9-B213-AA6DAFAF52F5}" type="presOf" srcId="{34EBE1C4-8AA3-4844-8FC2-D526251A12D2}" destId="{942368C6-3E9A-4112-AEFC-0C6367127A4A}" srcOrd="0" destOrd="0" presId="urn:microsoft.com/office/officeart/2005/8/layout/list1"/>
    <dgm:cxn modelId="{C7841AEE-F32D-42BD-B53F-77AC962021CE}" srcId="{B4328400-9743-4251-BB45-E3138DF7A73E}" destId="{482E921A-C79A-49AD-B5CF-5391EF2D08BB}" srcOrd="0" destOrd="0" parTransId="{F31F9E1A-63A3-4D9B-9B7F-F563B5208D9E}" sibTransId="{1E20EB22-C2C6-49F7-8686-71F6BFF23B2E}"/>
    <dgm:cxn modelId="{0285C9F2-386A-40FD-ABC0-7DF5B7EA21CB}" srcId="{EBC2A7AD-A851-4F3E-9851-9312BDA56AF9}" destId="{3B3BCE95-F6E8-43BA-B433-0DBBC3EA49B5}" srcOrd="1" destOrd="0" parTransId="{5B626CC7-D7B2-4B66-A113-39E00078D77F}" sibTransId="{E0C23A6F-BC1A-4881-8167-1758B931A956}"/>
    <dgm:cxn modelId="{497B8AF3-D31F-46D8-92D6-6C3AF0257A16}" type="presOf" srcId="{3B3BCE95-F6E8-43BA-B433-0DBBC3EA49B5}" destId="{B82B9DDF-D3A5-42C9-83B4-13DD61C29A9C}" srcOrd="1" destOrd="0" presId="urn:microsoft.com/office/officeart/2005/8/layout/list1"/>
    <dgm:cxn modelId="{B826E8FB-9845-400B-BC65-34AFF5DEF23C}" srcId="{EBC2A7AD-A851-4F3E-9851-9312BDA56AF9}" destId="{B4328400-9743-4251-BB45-E3138DF7A73E}" srcOrd="0" destOrd="0" parTransId="{DCFCAF1C-E49A-4FF9-B3D3-303129C9A0DF}" sibTransId="{75E4E62F-3340-44C9-8374-5DC8205E8951}"/>
    <dgm:cxn modelId="{755D717E-04E1-4D8B-B6FA-D54A87BB335D}" type="presParOf" srcId="{8FED885B-941A-4512-BED0-D77D2B3E48E2}" destId="{23E8F523-92E3-49D5-832F-2288FB15C397}" srcOrd="0" destOrd="0" presId="urn:microsoft.com/office/officeart/2005/8/layout/list1"/>
    <dgm:cxn modelId="{BF83A6BC-5AC1-4AFC-A054-66C91C705B4E}" type="presParOf" srcId="{23E8F523-92E3-49D5-832F-2288FB15C397}" destId="{F3C30977-3442-4218-BC2D-105C975DF99B}" srcOrd="0" destOrd="0" presId="urn:microsoft.com/office/officeart/2005/8/layout/list1"/>
    <dgm:cxn modelId="{4C9EF811-B694-4972-8AF4-B71AA502E861}" type="presParOf" srcId="{23E8F523-92E3-49D5-832F-2288FB15C397}" destId="{99831BDA-A07E-4349-A723-CF095199271E}" srcOrd="1" destOrd="0" presId="urn:microsoft.com/office/officeart/2005/8/layout/list1"/>
    <dgm:cxn modelId="{EED610FC-F3A8-487F-8594-42778AB5B76F}" type="presParOf" srcId="{8FED885B-941A-4512-BED0-D77D2B3E48E2}" destId="{478C6D8B-0AD5-4EBB-B3ED-60187E934D6F}" srcOrd="1" destOrd="0" presId="urn:microsoft.com/office/officeart/2005/8/layout/list1"/>
    <dgm:cxn modelId="{678E2179-B105-469D-85C8-9FBABB233AA3}" type="presParOf" srcId="{8FED885B-941A-4512-BED0-D77D2B3E48E2}" destId="{5B0DF74D-A91D-4E04-81E6-69468E038D01}" srcOrd="2" destOrd="0" presId="urn:microsoft.com/office/officeart/2005/8/layout/list1"/>
    <dgm:cxn modelId="{BD124FF3-38D3-41A8-AB70-554869354E0B}" type="presParOf" srcId="{8FED885B-941A-4512-BED0-D77D2B3E48E2}" destId="{DAA47D63-CD31-4ED1-A847-19937B1C3EB5}" srcOrd="3" destOrd="0" presId="urn:microsoft.com/office/officeart/2005/8/layout/list1"/>
    <dgm:cxn modelId="{4C6E939B-7920-4614-9AD0-5E461710AEBC}" type="presParOf" srcId="{8FED885B-941A-4512-BED0-D77D2B3E48E2}" destId="{68239FA5-D61C-4669-8F64-FAE4F3B38BF6}" srcOrd="4" destOrd="0" presId="urn:microsoft.com/office/officeart/2005/8/layout/list1"/>
    <dgm:cxn modelId="{3DA5E31A-2181-426E-A174-3E4CDF297FFD}" type="presParOf" srcId="{68239FA5-D61C-4669-8F64-FAE4F3B38BF6}" destId="{68F44232-6296-4A04-A7F2-1D9A8A781403}" srcOrd="0" destOrd="0" presId="urn:microsoft.com/office/officeart/2005/8/layout/list1"/>
    <dgm:cxn modelId="{87AFB8DA-4508-4057-9EAB-F33E138F899A}" type="presParOf" srcId="{68239FA5-D61C-4669-8F64-FAE4F3B38BF6}" destId="{B82B9DDF-D3A5-42C9-83B4-13DD61C29A9C}" srcOrd="1" destOrd="0" presId="urn:microsoft.com/office/officeart/2005/8/layout/list1"/>
    <dgm:cxn modelId="{834B8029-130F-430A-BEE9-1F80FF833F02}" type="presParOf" srcId="{8FED885B-941A-4512-BED0-D77D2B3E48E2}" destId="{3FD7724B-8282-40B2-AAA3-7930EC6FABBF}" srcOrd="5" destOrd="0" presId="urn:microsoft.com/office/officeart/2005/8/layout/list1"/>
    <dgm:cxn modelId="{F325DBEC-E1A2-4CF0-9994-7DCC319870A7}" type="presParOf" srcId="{8FED885B-941A-4512-BED0-D77D2B3E48E2}" destId="{F99E83AE-6589-4171-97A5-791B33AE2C40}" srcOrd="6" destOrd="0" presId="urn:microsoft.com/office/officeart/2005/8/layout/list1"/>
    <dgm:cxn modelId="{72C35C77-EDC7-4786-8891-DDEA1DACC02B}" type="presParOf" srcId="{8FED885B-941A-4512-BED0-D77D2B3E48E2}" destId="{ADE54D93-EB1D-42E6-AB89-54140B979AB6}" srcOrd="7" destOrd="0" presId="urn:microsoft.com/office/officeart/2005/8/layout/list1"/>
    <dgm:cxn modelId="{35830E83-FBF7-4A6D-9F0A-83BF0733AFA1}" type="presParOf" srcId="{8FED885B-941A-4512-BED0-D77D2B3E48E2}" destId="{21EE8DC7-64F9-46ED-BFD0-01A342AE4626}" srcOrd="8" destOrd="0" presId="urn:microsoft.com/office/officeart/2005/8/layout/list1"/>
    <dgm:cxn modelId="{1F51EBD1-0C5F-48F4-AB24-F6ECDC846474}" type="presParOf" srcId="{21EE8DC7-64F9-46ED-BFD0-01A342AE4626}" destId="{2EE9E43C-1A32-4FF0-A798-3BBC1DD19E71}" srcOrd="0" destOrd="0" presId="urn:microsoft.com/office/officeart/2005/8/layout/list1"/>
    <dgm:cxn modelId="{339CE044-B042-4E4D-A4DC-EBF5BDA8382B}" type="presParOf" srcId="{21EE8DC7-64F9-46ED-BFD0-01A342AE4626}" destId="{EBF20893-F47C-455B-9A9B-680B926BED7A}" srcOrd="1" destOrd="0" presId="urn:microsoft.com/office/officeart/2005/8/layout/list1"/>
    <dgm:cxn modelId="{0CA0705C-85F4-4883-A322-591E76ED7158}" type="presParOf" srcId="{8FED885B-941A-4512-BED0-D77D2B3E48E2}" destId="{39CF70E0-61E2-4D4F-B9E8-B8ED522BCAD6}" srcOrd="9" destOrd="0" presId="urn:microsoft.com/office/officeart/2005/8/layout/list1"/>
    <dgm:cxn modelId="{DB6E4663-E5B5-4A59-8D3D-A12510B0CE2E}" type="presParOf" srcId="{8FED885B-941A-4512-BED0-D77D2B3E48E2}" destId="{942368C6-3E9A-4112-AEFC-0C6367127A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F785E-DFC6-4D1A-9838-3CE84563684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A86CE19-35DF-47EF-8E15-9E698DBD7B1B}">
      <dgm:prSet phldrT="[Text]"/>
      <dgm:spPr/>
      <dgm:t>
        <a:bodyPr/>
        <a:lstStyle/>
        <a:p>
          <a:r>
            <a:rPr lang="en-CA" dirty="0"/>
            <a:t>I’m healthy</a:t>
          </a:r>
        </a:p>
      </dgm:t>
    </dgm:pt>
    <dgm:pt modelId="{22A7C21D-50CD-4C7D-9060-8E5730BF4D2E}" type="parTrans" cxnId="{D01827DA-06F7-4E8A-BA49-376B77F4428E}">
      <dgm:prSet/>
      <dgm:spPr/>
      <dgm:t>
        <a:bodyPr/>
        <a:lstStyle/>
        <a:p>
          <a:endParaRPr lang="en-CA"/>
        </a:p>
      </dgm:t>
    </dgm:pt>
    <dgm:pt modelId="{20A67E21-8961-4E92-9F23-EA61929EEDEA}" type="sibTrans" cxnId="{D01827DA-06F7-4E8A-BA49-376B77F4428E}">
      <dgm:prSet/>
      <dgm:spPr/>
      <dgm:t>
        <a:bodyPr/>
        <a:lstStyle/>
        <a:p>
          <a:endParaRPr lang="en-CA"/>
        </a:p>
      </dgm:t>
    </dgm:pt>
    <dgm:pt modelId="{B593F422-59C9-40C3-975D-2E08642150E9}">
      <dgm:prSet phldrT="[Text]"/>
      <dgm:spPr/>
      <dgm:t>
        <a:bodyPr/>
        <a:lstStyle/>
        <a:p>
          <a:r>
            <a:rPr lang="en-CA" dirty="0"/>
            <a:t>I am healthy</a:t>
          </a:r>
        </a:p>
      </dgm:t>
    </dgm:pt>
    <dgm:pt modelId="{C7B31165-5C24-4E7B-98D7-A8F4E4B1C2D9}" type="parTrans" cxnId="{31DCE5A5-5F39-4042-896A-4224CD6543B3}">
      <dgm:prSet/>
      <dgm:spPr/>
      <dgm:t>
        <a:bodyPr/>
        <a:lstStyle/>
        <a:p>
          <a:endParaRPr lang="en-CA"/>
        </a:p>
      </dgm:t>
    </dgm:pt>
    <dgm:pt modelId="{F72A95F2-5963-4119-AAB4-CD080947EE04}" type="sibTrans" cxnId="{31DCE5A5-5F39-4042-896A-4224CD6543B3}">
      <dgm:prSet/>
      <dgm:spPr/>
      <dgm:t>
        <a:bodyPr/>
        <a:lstStyle/>
        <a:p>
          <a:endParaRPr lang="en-CA"/>
        </a:p>
      </dgm:t>
    </dgm:pt>
    <dgm:pt modelId="{084D445F-5368-41C9-A03A-AA09955681C2}">
      <dgm:prSet phldrT="[Text]"/>
      <dgm:spPr/>
      <dgm:t>
        <a:bodyPr/>
        <a:lstStyle/>
        <a:p>
          <a:r>
            <a:rPr lang="en-CA" dirty="0"/>
            <a:t>She is not healthy</a:t>
          </a:r>
        </a:p>
      </dgm:t>
    </dgm:pt>
    <dgm:pt modelId="{621286E9-E385-4171-B564-ADDDD5D08174}" type="parTrans" cxnId="{89F68C1C-5E2E-4BC3-83D9-F9ABCA393ABB}">
      <dgm:prSet/>
      <dgm:spPr/>
      <dgm:t>
        <a:bodyPr/>
        <a:lstStyle/>
        <a:p>
          <a:endParaRPr lang="en-CA"/>
        </a:p>
      </dgm:t>
    </dgm:pt>
    <dgm:pt modelId="{A4B7A7F4-6E16-48DC-8F74-E4A46D458A7A}" type="sibTrans" cxnId="{89F68C1C-5E2E-4BC3-83D9-F9ABCA393ABB}">
      <dgm:prSet/>
      <dgm:spPr/>
      <dgm:t>
        <a:bodyPr/>
        <a:lstStyle/>
        <a:p>
          <a:endParaRPr lang="en-CA"/>
        </a:p>
      </dgm:t>
    </dgm:pt>
    <dgm:pt modelId="{348010E5-0DA7-4C40-BB21-273BD3FC9FB2}" type="pres">
      <dgm:prSet presAssocID="{65BF785E-DFC6-4D1A-9838-3CE84563684D}" presName="linearFlow" presStyleCnt="0">
        <dgm:presLayoutVars>
          <dgm:dir/>
          <dgm:resizeHandles val="exact"/>
        </dgm:presLayoutVars>
      </dgm:prSet>
      <dgm:spPr/>
    </dgm:pt>
    <dgm:pt modelId="{FDF05205-B715-4540-BCD3-B5F3F96EA3E9}" type="pres">
      <dgm:prSet presAssocID="{DA86CE19-35DF-47EF-8E15-9E698DBD7B1B}" presName="composite" presStyleCnt="0"/>
      <dgm:spPr/>
    </dgm:pt>
    <dgm:pt modelId="{5030D378-AE1F-4EBC-B49E-B848637B8B52}" type="pres">
      <dgm:prSet presAssocID="{DA86CE19-35DF-47EF-8E15-9E698DBD7B1B}" presName="imgShp" presStyleLbl="fgImgPlace1" presStyleIdx="0" presStyleCnt="3" custLinFactNeighborX="-13561" custLinFactNeighborY="-2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BB5FF6B9-ED10-43E2-A76B-7BED55BB2635}" type="pres">
      <dgm:prSet presAssocID="{DA86CE19-35DF-47EF-8E15-9E698DBD7B1B}" presName="txShp" presStyleLbl="node1" presStyleIdx="0" presStyleCnt="3" custScaleX="100655">
        <dgm:presLayoutVars>
          <dgm:bulletEnabled val="1"/>
        </dgm:presLayoutVars>
      </dgm:prSet>
      <dgm:spPr/>
    </dgm:pt>
    <dgm:pt modelId="{1FDCB92D-E7F3-489C-BEED-9F3D7A9D526D}" type="pres">
      <dgm:prSet presAssocID="{20A67E21-8961-4E92-9F23-EA61929EEDEA}" presName="spacing" presStyleCnt="0"/>
      <dgm:spPr/>
    </dgm:pt>
    <dgm:pt modelId="{39F3D1B7-1ED0-4C15-8071-6DF94F11534E}" type="pres">
      <dgm:prSet presAssocID="{B593F422-59C9-40C3-975D-2E08642150E9}" presName="composite" presStyleCnt="0"/>
      <dgm:spPr/>
    </dgm:pt>
    <dgm:pt modelId="{30C90442-8C06-40FD-85F5-1005DE3FF49B}" type="pres">
      <dgm:prSet presAssocID="{B593F422-59C9-40C3-975D-2E08642150E9}" presName="imgShp" presStyleLbl="fgImgPlace1" presStyleIdx="1" presStyleCnt="3" custLinFactY="8481" custLinFactNeighborX="-5214" custLinFactNeighborY="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</dgm:spPr>
    </dgm:pt>
    <dgm:pt modelId="{B77F769D-43C2-4C6C-94F3-557BF505B55C}" type="pres">
      <dgm:prSet presAssocID="{B593F422-59C9-40C3-975D-2E08642150E9}" presName="txShp" presStyleLbl="node1" presStyleIdx="1" presStyleCnt="3">
        <dgm:presLayoutVars>
          <dgm:bulletEnabled val="1"/>
        </dgm:presLayoutVars>
      </dgm:prSet>
      <dgm:spPr/>
    </dgm:pt>
    <dgm:pt modelId="{E671BFFB-E682-448C-A9AE-F35F666DD5C6}" type="pres">
      <dgm:prSet presAssocID="{F72A95F2-5963-4119-AAB4-CD080947EE04}" presName="spacing" presStyleCnt="0"/>
      <dgm:spPr/>
    </dgm:pt>
    <dgm:pt modelId="{A4049164-8AFA-4AA2-8734-9D541F779036}" type="pres">
      <dgm:prSet presAssocID="{084D445F-5368-41C9-A03A-AA09955681C2}" presName="composite" presStyleCnt="0"/>
      <dgm:spPr/>
    </dgm:pt>
    <dgm:pt modelId="{8BA8566B-5423-4C37-A188-46C5943779FE}" type="pres">
      <dgm:prSet presAssocID="{084D445F-5368-41C9-A03A-AA09955681C2}" presName="imgShp" presStyleLbl="fgImgPlace1" presStyleIdx="2" presStyleCnt="3" custLinFactY="-37687" custLinFactNeighborX="-14603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</dgm:spPr>
    </dgm:pt>
    <dgm:pt modelId="{A1415FC1-AFD2-4BAD-8053-75D7A1C2AB0A}" type="pres">
      <dgm:prSet presAssocID="{084D445F-5368-41C9-A03A-AA09955681C2}" presName="txShp" presStyleLbl="node1" presStyleIdx="2" presStyleCnt="3">
        <dgm:presLayoutVars>
          <dgm:bulletEnabled val="1"/>
        </dgm:presLayoutVars>
      </dgm:prSet>
      <dgm:spPr/>
    </dgm:pt>
  </dgm:ptLst>
  <dgm:cxnLst>
    <dgm:cxn modelId="{89F68C1C-5E2E-4BC3-83D9-F9ABCA393ABB}" srcId="{65BF785E-DFC6-4D1A-9838-3CE84563684D}" destId="{084D445F-5368-41C9-A03A-AA09955681C2}" srcOrd="2" destOrd="0" parTransId="{621286E9-E385-4171-B564-ADDDD5D08174}" sibTransId="{A4B7A7F4-6E16-48DC-8F74-E4A46D458A7A}"/>
    <dgm:cxn modelId="{D1BBBA6A-C8D1-42B3-9095-895F4B5151AF}" type="presOf" srcId="{DA86CE19-35DF-47EF-8E15-9E698DBD7B1B}" destId="{BB5FF6B9-ED10-43E2-A76B-7BED55BB2635}" srcOrd="0" destOrd="0" presId="urn:microsoft.com/office/officeart/2005/8/layout/vList3"/>
    <dgm:cxn modelId="{C098F695-9E95-479A-9DA7-77BF2B6697CF}" type="presOf" srcId="{65BF785E-DFC6-4D1A-9838-3CE84563684D}" destId="{348010E5-0DA7-4C40-BB21-273BD3FC9FB2}" srcOrd="0" destOrd="0" presId="urn:microsoft.com/office/officeart/2005/8/layout/vList3"/>
    <dgm:cxn modelId="{31DCE5A5-5F39-4042-896A-4224CD6543B3}" srcId="{65BF785E-DFC6-4D1A-9838-3CE84563684D}" destId="{B593F422-59C9-40C3-975D-2E08642150E9}" srcOrd="1" destOrd="0" parTransId="{C7B31165-5C24-4E7B-98D7-A8F4E4B1C2D9}" sibTransId="{F72A95F2-5963-4119-AAB4-CD080947EE04}"/>
    <dgm:cxn modelId="{D07F93C3-74E3-422D-AE98-89076C1EB35B}" type="presOf" srcId="{B593F422-59C9-40C3-975D-2E08642150E9}" destId="{B77F769D-43C2-4C6C-94F3-557BF505B55C}" srcOrd="0" destOrd="0" presId="urn:microsoft.com/office/officeart/2005/8/layout/vList3"/>
    <dgm:cxn modelId="{D01827DA-06F7-4E8A-BA49-376B77F4428E}" srcId="{65BF785E-DFC6-4D1A-9838-3CE84563684D}" destId="{DA86CE19-35DF-47EF-8E15-9E698DBD7B1B}" srcOrd="0" destOrd="0" parTransId="{22A7C21D-50CD-4C7D-9060-8E5730BF4D2E}" sibTransId="{20A67E21-8961-4E92-9F23-EA61929EEDEA}"/>
    <dgm:cxn modelId="{98A9F0ED-D97D-4495-9BF3-F7A9A120B8FF}" type="presOf" srcId="{084D445F-5368-41C9-A03A-AA09955681C2}" destId="{A1415FC1-AFD2-4BAD-8053-75D7A1C2AB0A}" srcOrd="0" destOrd="0" presId="urn:microsoft.com/office/officeart/2005/8/layout/vList3"/>
    <dgm:cxn modelId="{391BE6E0-9C42-4386-BC21-121FA3119C2D}" type="presParOf" srcId="{348010E5-0DA7-4C40-BB21-273BD3FC9FB2}" destId="{FDF05205-B715-4540-BCD3-B5F3F96EA3E9}" srcOrd="0" destOrd="0" presId="urn:microsoft.com/office/officeart/2005/8/layout/vList3"/>
    <dgm:cxn modelId="{56DCF4ED-7178-44B7-8D85-AF9826C823A9}" type="presParOf" srcId="{FDF05205-B715-4540-BCD3-B5F3F96EA3E9}" destId="{5030D378-AE1F-4EBC-B49E-B848637B8B52}" srcOrd="0" destOrd="0" presId="urn:microsoft.com/office/officeart/2005/8/layout/vList3"/>
    <dgm:cxn modelId="{59584F9D-7A86-41CA-9ADF-5B96125BDA94}" type="presParOf" srcId="{FDF05205-B715-4540-BCD3-B5F3F96EA3E9}" destId="{BB5FF6B9-ED10-43E2-A76B-7BED55BB2635}" srcOrd="1" destOrd="0" presId="urn:microsoft.com/office/officeart/2005/8/layout/vList3"/>
    <dgm:cxn modelId="{33058E22-D4DE-4935-9500-EC5ED6647A25}" type="presParOf" srcId="{348010E5-0DA7-4C40-BB21-273BD3FC9FB2}" destId="{1FDCB92D-E7F3-489C-BEED-9F3D7A9D526D}" srcOrd="1" destOrd="0" presId="urn:microsoft.com/office/officeart/2005/8/layout/vList3"/>
    <dgm:cxn modelId="{758B0005-0955-4459-9482-7C0D9C96C947}" type="presParOf" srcId="{348010E5-0DA7-4C40-BB21-273BD3FC9FB2}" destId="{39F3D1B7-1ED0-4C15-8071-6DF94F11534E}" srcOrd="2" destOrd="0" presId="urn:microsoft.com/office/officeart/2005/8/layout/vList3"/>
    <dgm:cxn modelId="{E840EBE4-31C0-47B6-8022-90D4FD128AF4}" type="presParOf" srcId="{39F3D1B7-1ED0-4C15-8071-6DF94F11534E}" destId="{30C90442-8C06-40FD-85F5-1005DE3FF49B}" srcOrd="0" destOrd="0" presId="urn:microsoft.com/office/officeart/2005/8/layout/vList3"/>
    <dgm:cxn modelId="{39F9666E-4066-4CD3-9F37-45274B5386B3}" type="presParOf" srcId="{39F3D1B7-1ED0-4C15-8071-6DF94F11534E}" destId="{B77F769D-43C2-4C6C-94F3-557BF505B55C}" srcOrd="1" destOrd="0" presId="urn:microsoft.com/office/officeart/2005/8/layout/vList3"/>
    <dgm:cxn modelId="{56D6A714-5A5F-4962-8427-2E8A6EAC3414}" type="presParOf" srcId="{348010E5-0DA7-4C40-BB21-273BD3FC9FB2}" destId="{E671BFFB-E682-448C-A9AE-F35F666DD5C6}" srcOrd="3" destOrd="0" presId="urn:microsoft.com/office/officeart/2005/8/layout/vList3"/>
    <dgm:cxn modelId="{A77ABBB3-F00E-4703-A1C8-F257CE31214B}" type="presParOf" srcId="{348010E5-0DA7-4C40-BB21-273BD3FC9FB2}" destId="{A4049164-8AFA-4AA2-8734-9D541F779036}" srcOrd="4" destOrd="0" presId="urn:microsoft.com/office/officeart/2005/8/layout/vList3"/>
    <dgm:cxn modelId="{7BDE11D9-C928-4F07-9484-9600F26C5A5E}" type="presParOf" srcId="{A4049164-8AFA-4AA2-8734-9D541F779036}" destId="{8BA8566B-5423-4C37-A188-46C5943779FE}" srcOrd="0" destOrd="0" presId="urn:microsoft.com/office/officeart/2005/8/layout/vList3"/>
    <dgm:cxn modelId="{DDB5CAEC-4733-425A-992E-119B5FA42877}" type="presParOf" srcId="{A4049164-8AFA-4AA2-8734-9D541F779036}" destId="{A1415FC1-AFD2-4BAD-8053-75D7A1C2AB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68024F-7EEA-425C-886C-CAE2CF5125DC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CA"/>
        </a:p>
      </dgm:t>
    </dgm:pt>
    <dgm:pt modelId="{98FEC0DF-CF45-4B22-88B6-0705D7A8B4C1}">
      <dgm:prSet phldrT="[Text]"/>
      <dgm:spPr/>
      <dgm:t>
        <a:bodyPr/>
        <a:lstStyle/>
        <a:p>
          <a:r>
            <a:rPr lang="en-CA" b="1" dirty="0">
              <a:solidFill>
                <a:schemeClr val="bg2">
                  <a:lumMod val="25000"/>
                </a:schemeClr>
              </a:solidFill>
            </a:rPr>
            <a:t>My Special Possession</a:t>
          </a:r>
        </a:p>
      </dgm:t>
    </dgm:pt>
    <dgm:pt modelId="{B974E980-A481-4165-BAE0-B4036DECFFB2}" type="parTrans" cxnId="{ACB6C8F5-96C6-4AC1-B2D9-EC4E416A67FA}">
      <dgm:prSet/>
      <dgm:spPr/>
      <dgm:t>
        <a:bodyPr/>
        <a:lstStyle/>
        <a:p>
          <a:endParaRPr lang="en-CA"/>
        </a:p>
      </dgm:t>
    </dgm:pt>
    <dgm:pt modelId="{678CE90F-EDE3-43EE-85AB-CF92988D52FB}" type="sibTrans" cxnId="{ACB6C8F5-96C6-4AC1-B2D9-EC4E416A67FA}">
      <dgm:prSet/>
      <dgm:spPr/>
      <dgm:t>
        <a:bodyPr/>
        <a:lstStyle/>
        <a:p>
          <a:endParaRPr lang="en-CA"/>
        </a:p>
      </dgm:t>
    </dgm:pt>
    <dgm:pt modelId="{32F59DCB-6EF6-4BD5-B39E-0637B148AACD}">
      <dgm:prSet phldrT="[Text]"/>
      <dgm:spPr/>
      <dgm:t>
        <a:bodyPr/>
        <a:lstStyle/>
        <a:p>
          <a:r>
            <a:rPr lang="en-CA" dirty="0"/>
            <a:t>Places</a:t>
          </a:r>
        </a:p>
      </dgm:t>
    </dgm:pt>
    <dgm:pt modelId="{1D964376-96C7-49D5-B89F-D105A224ADAC}" type="parTrans" cxnId="{EE2833F9-3421-4EAE-80B9-3CBC32EE242D}">
      <dgm:prSet/>
      <dgm:spPr/>
      <dgm:t>
        <a:bodyPr/>
        <a:lstStyle/>
        <a:p>
          <a:endParaRPr lang="en-CA"/>
        </a:p>
      </dgm:t>
    </dgm:pt>
    <dgm:pt modelId="{DF32435F-6BE1-419F-8733-927445199D17}" type="sibTrans" cxnId="{EE2833F9-3421-4EAE-80B9-3CBC32EE242D}">
      <dgm:prSet/>
      <dgm:spPr/>
      <dgm:t>
        <a:bodyPr/>
        <a:lstStyle/>
        <a:p>
          <a:endParaRPr lang="en-CA"/>
        </a:p>
      </dgm:t>
    </dgm:pt>
    <dgm:pt modelId="{AB464D5F-3869-473E-91E3-FC7B227366ED}">
      <dgm:prSet phldrT="[Text]"/>
      <dgm:spPr/>
      <dgm:t>
        <a:bodyPr/>
        <a:lstStyle/>
        <a:p>
          <a:r>
            <a:rPr lang="en-CA" dirty="0"/>
            <a:t>People</a:t>
          </a:r>
        </a:p>
      </dgm:t>
    </dgm:pt>
    <dgm:pt modelId="{911710EA-0EF7-41BF-92C0-B0E3B1612729}" type="parTrans" cxnId="{DD95E451-BC91-4B8F-A6C8-AAA3F1B57320}">
      <dgm:prSet/>
      <dgm:spPr/>
      <dgm:t>
        <a:bodyPr/>
        <a:lstStyle/>
        <a:p>
          <a:endParaRPr lang="en-CA"/>
        </a:p>
      </dgm:t>
    </dgm:pt>
    <dgm:pt modelId="{65975100-769E-4DE0-B705-7FE7A35A0D28}" type="sibTrans" cxnId="{DD95E451-BC91-4B8F-A6C8-AAA3F1B57320}">
      <dgm:prSet/>
      <dgm:spPr/>
      <dgm:t>
        <a:bodyPr/>
        <a:lstStyle/>
        <a:p>
          <a:endParaRPr lang="en-CA"/>
        </a:p>
      </dgm:t>
    </dgm:pt>
    <dgm:pt modelId="{BDA86BA6-B5C5-4F62-8255-E9543524976F}">
      <dgm:prSet phldrT="[Text]"/>
      <dgm:spPr/>
      <dgm:t>
        <a:bodyPr/>
        <a:lstStyle/>
        <a:p>
          <a:r>
            <a:rPr lang="en-CA" dirty="0"/>
            <a:t>Time </a:t>
          </a:r>
        </a:p>
      </dgm:t>
    </dgm:pt>
    <dgm:pt modelId="{5AAC0C69-20AB-4137-945B-AD3BBB0EFBDA}" type="parTrans" cxnId="{592BCD75-65FC-49F8-AB44-7A2F2E94D7EE}">
      <dgm:prSet/>
      <dgm:spPr/>
      <dgm:t>
        <a:bodyPr/>
        <a:lstStyle/>
        <a:p>
          <a:endParaRPr lang="en-CA"/>
        </a:p>
      </dgm:t>
    </dgm:pt>
    <dgm:pt modelId="{0BBDD3F2-98EF-4340-B90F-0814CA65E5D9}" type="sibTrans" cxnId="{592BCD75-65FC-49F8-AB44-7A2F2E94D7EE}">
      <dgm:prSet/>
      <dgm:spPr/>
      <dgm:t>
        <a:bodyPr/>
        <a:lstStyle/>
        <a:p>
          <a:endParaRPr lang="en-CA"/>
        </a:p>
      </dgm:t>
    </dgm:pt>
    <dgm:pt modelId="{C826772B-094D-46D4-8D0F-6DD5807360B3}">
      <dgm:prSet phldrT="[Text]"/>
      <dgm:spPr/>
      <dgm:t>
        <a:bodyPr/>
        <a:lstStyle/>
        <a:p>
          <a:r>
            <a:rPr lang="en-CA" dirty="0"/>
            <a:t>Feelings</a:t>
          </a:r>
        </a:p>
      </dgm:t>
    </dgm:pt>
    <dgm:pt modelId="{605C1C30-D113-4715-B8D6-BDDDEE329D0A}" type="parTrans" cxnId="{B8E63E4F-EFCF-4310-B4C5-74EF67C7A97E}">
      <dgm:prSet/>
      <dgm:spPr/>
      <dgm:t>
        <a:bodyPr/>
        <a:lstStyle/>
        <a:p>
          <a:endParaRPr lang="en-CA"/>
        </a:p>
      </dgm:t>
    </dgm:pt>
    <dgm:pt modelId="{12AFE958-4AC9-423E-B62D-AE41A98A57E0}" type="sibTrans" cxnId="{B8E63E4F-EFCF-4310-B4C5-74EF67C7A97E}">
      <dgm:prSet/>
      <dgm:spPr/>
      <dgm:t>
        <a:bodyPr/>
        <a:lstStyle/>
        <a:p>
          <a:endParaRPr lang="en-CA"/>
        </a:p>
      </dgm:t>
    </dgm:pt>
    <dgm:pt modelId="{BA22AB35-AD84-4C1F-AB74-A5B5D535F60D}">
      <dgm:prSet phldrT="[Text]"/>
      <dgm:spPr/>
      <dgm:t>
        <a:bodyPr/>
        <a:lstStyle/>
        <a:p>
          <a:r>
            <a:rPr lang="en-CA" dirty="0"/>
            <a:t>Sensory details</a:t>
          </a:r>
        </a:p>
      </dgm:t>
    </dgm:pt>
    <dgm:pt modelId="{AFA492AF-F9EB-4FE1-BFE9-EA7997526019}" type="parTrans" cxnId="{8EC0DFC3-CE77-476D-A161-D1444A5BE160}">
      <dgm:prSet/>
      <dgm:spPr/>
      <dgm:t>
        <a:bodyPr/>
        <a:lstStyle/>
        <a:p>
          <a:endParaRPr lang="en-CA"/>
        </a:p>
      </dgm:t>
    </dgm:pt>
    <dgm:pt modelId="{F6C77C15-BB6A-4E1F-9DF4-80BB163E1E1D}" type="sibTrans" cxnId="{8EC0DFC3-CE77-476D-A161-D1444A5BE160}">
      <dgm:prSet/>
      <dgm:spPr/>
      <dgm:t>
        <a:bodyPr/>
        <a:lstStyle/>
        <a:p>
          <a:endParaRPr lang="en-CA"/>
        </a:p>
      </dgm:t>
    </dgm:pt>
    <dgm:pt modelId="{4E1425F8-DB1A-43C4-A394-3FB4299C7097}">
      <dgm:prSet phldrT="[Text]"/>
      <dgm:spPr/>
      <dgm:t>
        <a:bodyPr/>
        <a:lstStyle/>
        <a:p>
          <a:r>
            <a:rPr lang="en-CA" dirty="0"/>
            <a:t>Things </a:t>
          </a:r>
        </a:p>
      </dgm:t>
    </dgm:pt>
    <dgm:pt modelId="{5B9D75FA-145F-46EB-B2A0-A03CBBBD75D1}" type="parTrans" cxnId="{CB917102-189B-4688-B344-AD1E468AFE37}">
      <dgm:prSet/>
      <dgm:spPr/>
      <dgm:t>
        <a:bodyPr/>
        <a:lstStyle/>
        <a:p>
          <a:endParaRPr lang="en-CA"/>
        </a:p>
      </dgm:t>
    </dgm:pt>
    <dgm:pt modelId="{7320BFDD-7E1F-41A5-A920-137D92A868C0}" type="sibTrans" cxnId="{CB917102-189B-4688-B344-AD1E468AFE37}">
      <dgm:prSet/>
      <dgm:spPr/>
      <dgm:t>
        <a:bodyPr/>
        <a:lstStyle/>
        <a:p>
          <a:endParaRPr lang="en-CA"/>
        </a:p>
      </dgm:t>
    </dgm:pt>
    <dgm:pt modelId="{DA51EFBB-EB3A-4694-8DBA-6E485FFEC8CF}" type="pres">
      <dgm:prSet presAssocID="{5768024F-7EEA-425C-886C-CAE2CF5125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A5D14FC-A1F8-44A7-A97B-4B97E5E8A3D1}" type="pres">
      <dgm:prSet presAssocID="{98FEC0DF-CF45-4B22-88B6-0705D7A8B4C1}" presName="Parent" presStyleLbl="node0" presStyleIdx="0" presStyleCnt="1">
        <dgm:presLayoutVars>
          <dgm:chMax val="6"/>
          <dgm:chPref val="6"/>
        </dgm:presLayoutVars>
      </dgm:prSet>
      <dgm:spPr/>
    </dgm:pt>
    <dgm:pt modelId="{C894D53E-3DE0-40F0-A8FC-CC7AF0DDC52F}" type="pres">
      <dgm:prSet presAssocID="{32F59DCB-6EF6-4BD5-B39E-0637B148AACD}" presName="Accent1" presStyleCnt="0"/>
      <dgm:spPr/>
    </dgm:pt>
    <dgm:pt modelId="{3726A065-2BB7-4B8E-B1CD-F822F24DA77D}" type="pres">
      <dgm:prSet presAssocID="{32F59DCB-6EF6-4BD5-B39E-0637B148AACD}" presName="Accent" presStyleLbl="bgShp" presStyleIdx="0" presStyleCnt="6"/>
      <dgm:spPr/>
    </dgm:pt>
    <dgm:pt modelId="{303C2698-1521-443A-8401-C3FF1A319C2E}" type="pres">
      <dgm:prSet presAssocID="{32F59DCB-6EF6-4BD5-B39E-0637B148AAC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EFA34DF-3616-4DD5-81DB-609894238008}" type="pres">
      <dgm:prSet presAssocID="{AB464D5F-3869-473E-91E3-FC7B227366ED}" presName="Accent2" presStyleCnt="0"/>
      <dgm:spPr/>
    </dgm:pt>
    <dgm:pt modelId="{564C7813-4B1B-4C51-A04B-F33FE4169FE5}" type="pres">
      <dgm:prSet presAssocID="{AB464D5F-3869-473E-91E3-FC7B227366ED}" presName="Accent" presStyleLbl="bgShp" presStyleIdx="1" presStyleCnt="6"/>
      <dgm:spPr/>
    </dgm:pt>
    <dgm:pt modelId="{79AF1097-F618-44BA-9F71-A6D866AE0072}" type="pres">
      <dgm:prSet presAssocID="{AB464D5F-3869-473E-91E3-FC7B227366E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9645156-B0DC-4B6F-8222-830582CE6B90}" type="pres">
      <dgm:prSet presAssocID="{BDA86BA6-B5C5-4F62-8255-E9543524976F}" presName="Accent3" presStyleCnt="0"/>
      <dgm:spPr/>
    </dgm:pt>
    <dgm:pt modelId="{70C40F9B-44B9-44E3-90E3-FBB01D44A7FB}" type="pres">
      <dgm:prSet presAssocID="{BDA86BA6-B5C5-4F62-8255-E9543524976F}" presName="Accent" presStyleLbl="bgShp" presStyleIdx="2" presStyleCnt="6"/>
      <dgm:spPr/>
    </dgm:pt>
    <dgm:pt modelId="{2A28D4F6-1593-4A7A-9F17-CD9D1E014BD6}" type="pres">
      <dgm:prSet presAssocID="{BDA86BA6-B5C5-4F62-8255-E9543524976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0B6FB28-75CF-4245-8D42-5539FDB02432}" type="pres">
      <dgm:prSet presAssocID="{C826772B-094D-46D4-8D0F-6DD5807360B3}" presName="Accent4" presStyleCnt="0"/>
      <dgm:spPr/>
    </dgm:pt>
    <dgm:pt modelId="{8C947706-94DD-4FD9-B119-8DCAA217B516}" type="pres">
      <dgm:prSet presAssocID="{C826772B-094D-46D4-8D0F-6DD5807360B3}" presName="Accent" presStyleLbl="bgShp" presStyleIdx="3" presStyleCnt="6"/>
      <dgm:spPr/>
    </dgm:pt>
    <dgm:pt modelId="{389CEF41-AB2D-4D11-A5D4-FAE13D20160C}" type="pres">
      <dgm:prSet presAssocID="{C826772B-094D-46D4-8D0F-6DD5807360B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9204852-8AA2-4D00-9C90-9C3E6628BC24}" type="pres">
      <dgm:prSet presAssocID="{BA22AB35-AD84-4C1F-AB74-A5B5D535F60D}" presName="Accent5" presStyleCnt="0"/>
      <dgm:spPr/>
    </dgm:pt>
    <dgm:pt modelId="{472C3EB1-81B4-4C39-8C6D-CFB8D4F8989C}" type="pres">
      <dgm:prSet presAssocID="{BA22AB35-AD84-4C1F-AB74-A5B5D535F60D}" presName="Accent" presStyleLbl="bgShp" presStyleIdx="4" presStyleCnt="6"/>
      <dgm:spPr/>
    </dgm:pt>
    <dgm:pt modelId="{D08B5532-1466-4DFA-835D-91DA5F805476}" type="pres">
      <dgm:prSet presAssocID="{BA22AB35-AD84-4C1F-AB74-A5B5D535F60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A73F279-BBAA-4D64-AF4E-B54F04E7B68A}" type="pres">
      <dgm:prSet presAssocID="{4E1425F8-DB1A-43C4-A394-3FB4299C7097}" presName="Accent6" presStyleCnt="0"/>
      <dgm:spPr/>
    </dgm:pt>
    <dgm:pt modelId="{2F7551A4-8FEF-4BE8-970F-81D115C006DF}" type="pres">
      <dgm:prSet presAssocID="{4E1425F8-DB1A-43C4-A394-3FB4299C7097}" presName="Accent" presStyleLbl="bgShp" presStyleIdx="5" presStyleCnt="6"/>
      <dgm:spPr/>
    </dgm:pt>
    <dgm:pt modelId="{2599FF57-7B25-4E80-9616-CF9537EB8426}" type="pres">
      <dgm:prSet presAssocID="{4E1425F8-DB1A-43C4-A394-3FB4299C709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B917102-189B-4688-B344-AD1E468AFE37}" srcId="{98FEC0DF-CF45-4B22-88B6-0705D7A8B4C1}" destId="{4E1425F8-DB1A-43C4-A394-3FB4299C7097}" srcOrd="5" destOrd="0" parTransId="{5B9D75FA-145F-46EB-B2A0-A03CBBBD75D1}" sibTransId="{7320BFDD-7E1F-41A5-A920-137D92A868C0}"/>
    <dgm:cxn modelId="{F525085E-3DCB-494B-AC13-8C0628D77D44}" type="presOf" srcId="{C826772B-094D-46D4-8D0F-6DD5807360B3}" destId="{389CEF41-AB2D-4D11-A5D4-FAE13D20160C}" srcOrd="0" destOrd="0" presId="urn:microsoft.com/office/officeart/2011/layout/HexagonRadial"/>
    <dgm:cxn modelId="{B52D3266-6442-4072-B1E8-4E7450B8FEC7}" type="presOf" srcId="{32F59DCB-6EF6-4BD5-B39E-0637B148AACD}" destId="{303C2698-1521-443A-8401-C3FF1A319C2E}" srcOrd="0" destOrd="0" presId="urn:microsoft.com/office/officeart/2011/layout/HexagonRadial"/>
    <dgm:cxn modelId="{BD4E3246-84D0-4BEB-AC88-45DF34F7A726}" type="presOf" srcId="{AB464D5F-3869-473E-91E3-FC7B227366ED}" destId="{79AF1097-F618-44BA-9F71-A6D866AE0072}" srcOrd="0" destOrd="0" presId="urn:microsoft.com/office/officeart/2011/layout/HexagonRadial"/>
    <dgm:cxn modelId="{B8E63E4F-EFCF-4310-B4C5-74EF67C7A97E}" srcId="{98FEC0DF-CF45-4B22-88B6-0705D7A8B4C1}" destId="{C826772B-094D-46D4-8D0F-6DD5807360B3}" srcOrd="3" destOrd="0" parTransId="{605C1C30-D113-4715-B8D6-BDDDEE329D0A}" sibTransId="{12AFE958-4AC9-423E-B62D-AE41A98A57E0}"/>
    <dgm:cxn modelId="{DD95E451-BC91-4B8F-A6C8-AAA3F1B57320}" srcId="{98FEC0DF-CF45-4B22-88B6-0705D7A8B4C1}" destId="{AB464D5F-3869-473E-91E3-FC7B227366ED}" srcOrd="1" destOrd="0" parTransId="{911710EA-0EF7-41BF-92C0-B0E3B1612729}" sibTransId="{65975100-769E-4DE0-B705-7FE7A35A0D28}"/>
    <dgm:cxn modelId="{592BCD75-65FC-49F8-AB44-7A2F2E94D7EE}" srcId="{98FEC0DF-CF45-4B22-88B6-0705D7A8B4C1}" destId="{BDA86BA6-B5C5-4F62-8255-E9543524976F}" srcOrd="2" destOrd="0" parTransId="{5AAC0C69-20AB-4137-945B-AD3BBB0EFBDA}" sibTransId="{0BBDD3F2-98EF-4340-B90F-0814CA65E5D9}"/>
    <dgm:cxn modelId="{E5A12458-0D31-44E4-88EA-A7B432E278C6}" type="presOf" srcId="{98FEC0DF-CF45-4B22-88B6-0705D7A8B4C1}" destId="{7A5D14FC-A1F8-44A7-A97B-4B97E5E8A3D1}" srcOrd="0" destOrd="0" presId="urn:microsoft.com/office/officeart/2011/layout/HexagonRadial"/>
    <dgm:cxn modelId="{5167A8AE-4746-4944-B5E0-BBC395CA84BD}" type="presOf" srcId="{BDA86BA6-B5C5-4F62-8255-E9543524976F}" destId="{2A28D4F6-1593-4A7A-9F17-CD9D1E014BD6}" srcOrd="0" destOrd="0" presId="urn:microsoft.com/office/officeart/2011/layout/HexagonRadial"/>
    <dgm:cxn modelId="{0C3B3FB3-7722-4EB3-8BF9-1FECB09DCCB9}" type="presOf" srcId="{4E1425F8-DB1A-43C4-A394-3FB4299C7097}" destId="{2599FF57-7B25-4E80-9616-CF9537EB8426}" srcOrd="0" destOrd="0" presId="urn:microsoft.com/office/officeart/2011/layout/HexagonRadial"/>
    <dgm:cxn modelId="{399E4FB8-B005-49EB-B95D-98933125328C}" type="presOf" srcId="{5768024F-7EEA-425C-886C-CAE2CF5125DC}" destId="{DA51EFBB-EB3A-4694-8DBA-6E485FFEC8CF}" srcOrd="0" destOrd="0" presId="urn:microsoft.com/office/officeart/2011/layout/HexagonRadial"/>
    <dgm:cxn modelId="{8EC0DFC3-CE77-476D-A161-D1444A5BE160}" srcId="{98FEC0DF-CF45-4B22-88B6-0705D7A8B4C1}" destId="{BA22AB35-AD84-4C1F-AB74-A5B5D535F60D}" srcOrd="4" destOrd="0" parTransId="{AFA492AF-F9EB-4FE1-BFE9-EA7997526019}" sibTransId="{F6C77C15-BB6A-4E1F-9DF4-80BB163E1E1D}"/>
    <dgm:cxn modelId="{094DACD0-C24A-4C9D-940A-35EADC7E607D}" type="presOf" srcId="{BA22AB35-AD84-4C1F-AB74-A5B5D535F60D}" destId="{D08B5532-1466-4DFA-835D-91DA5F805476}" srcOrd="0" destOrd="0" presId="urn:microsoft.com/office/officeart/2011/layout/HexagonRadial"/>
    <dgm:cxn modelId="{ACB6C8F5-96C6-4AC1-B2D9-EC4E416A67FA}" srcId="{5768024F-7EEA-425C-886C-CAE2CF5125DC}" destId="{98FEC0DF-CF45-4B22-88B6-0705D7A8B4C1}" srcOrd="0" destOrd="0" parTransId="{B974E980-A481-4165-BAE0-B4036DECFFB2}" sibTransId="{678CE90F-EDE3-43EE-85AB-CF92988D52FB}"/>
    <dgm:cxn modelId="{EE2833F9-3421-4EAE-80B9-3CBC32EE242D}" srcId="{98FEC0DF-CF45-4B22-88B6-0705D7A8B4C1}" destId="{32F59DCB-6EF6-4BD5-B39E-0637B148AACD}" srcOrd="0" destOrd="0" parTransId="{1D964376-96C7-49D5-B89F-D105A224ADAC}" sibTransId="{DF32435F-6BE1-419F-8733-927445199D17}"/>
    <dgm:cxn modelId="{573FB58A-D235-4B13-8988-58A184D31D47}" type="presParOf" srcId="{DA51EFBB-EB3A-4694-8DBA-6E485FFEC8CF}" destId="{7A5D14FC-A1F8-44A7-A97B-4B97E5E8A3D1}" srcOrd="0" destOrd="0" presId="urn:microsoft.com/office/officeart/2011/layout/HexagonRadial"/>
    <dgm:cxn modelId="{D2ED3647-AC3F-4B26-9E51-FDEEACCA4931}" type="presParOf" srcId="{DA51EFBB-EB3A-4694-8DBA-6E485FFEC8CF}" destId="{C894D53E-3DE0-40F0-A8FC-CC7AF0DDC52F}" srcOrd="1" destOrd="0" presId="urn:microsoft.com/office/officeart/2011/layout/HexagonRadial"/>
    <dgm:cxn modelId="{E39850A1-B97B-4B89-958E-57A30F0EFD41}" type="presParOf" srcId="{C894D53E-3DE0-40F0-A8FC-CC7AF0DDC52F}" destId="{3726A065-2BB7-4B8E-B1CD-F822F24DA77D}" srcOrd="0" destOrd="0" presId="urn:microsoft.com/office/officeart/2011/layout/HexagonRadial"/>
    <dgm:cxn modelId="{BC18BA33-8350-4917-8584-2E086FE5E576}" type="presParOf" srcId="{DA51EFBB-EB3A-4694-8DBA-6E485FFEC8CF}" destId="{303C2698-1521-443A-8401-C3FF1A319C2E}" srcOrd="2" destOrd="0" presId="urn:microsoft.com/office/officeart/2011/layout/HexagonRadial"/>
    <dgm:cxn modelId="{DD695CC8-9764-4BAA-9123-2B7E6E322A68}" type="presParOf" srcId="{DA51EFBB-EB3A-4694-8DBA-6E485FFEC8CF}" destId="{FEFA34DF-3616-4DD5-81DB-609894238008}" srcOrd="3" destOrd="0" presId="urn:microsoft.com/office/officeart/2011/layout/HexagonRadial"/>
    <dgm:cxn modelId="{DAF8A448-862B-41F9-B5EF-72AD181A4C67}" type="presParOf" srcId="{FEFA34DF-3616-4DD5-81DB-609894238008}" destId="{564C7813-4B1B-4C51-A04B-F33FE4169FE5}" srcOrd="0" destOrd="0" presId="urn:microsoft.com/office/officeart/2011/layout/HexagonRadial"/>
    <dgm:cxn modelId="{228D93CA-FDC3-4F54-A47E-EC2627921CEE}" type="presParOf" srcId="{DA51EFBB-EB3A-4694-8DBA-6E485FFEC8CF}" destId="{79AF1097-F618-44BA-9F71-A6D866AE0072}" srcOrd="4" destOrd="0" presId="urn:microsoft.com/office/officeart/2011/layout/HexagonRadial"/>
    <dgm:cxn modelId="{00C2641C-092E-489A-8E68-6AA4191C6EBF}" type="presParOf" srcId="{DA51EFBB-EB3A-4694-8DBA-6E485FFEC8CF}" destId="{19645156-B0DC-4B6F-8222-830582CE6B90}" srcOrd="5" destOrd="0" presId="urn:microsoft.com/office/officeart/2011/layout/HexagonRadial"/>
    <dgm:cxn modelId="{A9ED4207-CB57-4453-9F12-6948F528E69D}" type="presParOf" srcId="{19645156-B0DC-4B6F-8222-830582CE6B90}" destId="{70C40F9B-44B9-44E3-90E3-FBB01D44A7FB}" srcOrd="0" destOrd="0" presId="urn:microsoft.com/office/officeart/2011/layout/HexagonRadial"/>
    <dgm:cxn modelId="{6C5033A5-7558-4BE3-8020-32B086435A00}" type="presParOf" srcId="{DA51EFBB-EB3A-4694-8DBA-6E485FFEC8CF}" destId="{2A28D4F6-1593-4A7A-9F17-CD9D1E014BD6}" srcOrd="6" destOrd="0" presId="urn:microsoft.com/office/officeart/2011/layout/HexagonRadial"/>
    <dgm:cxn modelId="{9753312B-BEED-479B-A018-382934E9986F}" type="presParOf" srcId="{DA51EFBB-EB3A-4694-8DBA-6E485FFEC8CF}" destId="{C0B6FB28-75CF-4245-8D42-5539FDB02432}" srcOrd="7" destOrd="0" presId="urn:microsoft.com/office/officeart/2011/layout/HexagonRadial"/>
    <dgm:cxn modelId="{DC4113A4-8158-4882-811B-E439F7D2894D}" type="presParOf" srcId="{C0B6FB28-75CF-4245-8D42-5539FDB02432}" destId="{8C947706-94DD-4FD9-B119-8DCAA217B516}" srcOrd="0" destOrd="0" presId="urn:microsoft.com/office/officeart/2011/layout/HexagonRadial"/>
    <dgm:cxn modelId="{2297236A-93BD-4717-AEA8-5952D6BF13C0}" type="presParOf" srcId="{DA51EFBB-EB3A-4694-8DBA-6E485FFEC8CF}" destId="{389CEF41-AB2D-4D11-A5D4-FAE13D20160C}" srcOrd="8" destOrd="0" presId="urn:microsoft.com/office/officeart/2011/layout/HexagonRadial"/>
    <dgm:cxn modelId="{EBA3C3C3-C503-4359-9054-47AC4F2A8E48}" type="presParOf" srcId="{DA51EFBB-EB3A-4694-8DBA-6E485FFEC8CF}" destId="{A9204852-8AA2-4D00-9C90-9C3E6628BC24}" srcOrd="9" destOrd="0" presId="urn:microsoft.com/office/officeart/2011/layout/HexagonRadial"/>
    <dgm:cxn modelId="{004B8036-647A-4D60-A842-14490D240012}" type="presParOf" srcId="{A9204852-8AA2-4D00-9C90-9C3E6628BC24}" destId="{472C3EB1-81B4-4C39-8C6D-CFB8D4F8989C}" srcOrd="0" destOrd="0" presId="urn:microsoft.com/office/officeart/2011/layout/HexagonRadial"/>
    <dgm:cxn modelId="{0DC2DE4B-D41C-4947-91FD-6F080BEB460B}" type="presParOf" srcId="{DA51EFBB-EB3A-4694-8DBA-6E485FFEC8CF}" destId="{D08B5532-1466-4DFA-835D-91DA5F805476}" srcOrd="10" destOrd="0" presId="urn:microsoft.com/office/officeart/2011/layout/HexagonRadial"/>
    <dgm:cxn modelId="{16E39242-5AFD-42CA-A259-A252B1AFA7D0}" type="presParOf" srcId="{DA51EFBB-EB3A-4694-8DBA-6E485FFEC8CF}" destId="{3A73F279-BBAA-4D64-AF4E-B54F04E7B68A}" srcOrd="11" destOrd="0" presId="urn:microsoft.com/office/officeart/2011/layout/HexagonRadial"/>
    <dgm:cxn modelId="{9575CD41-7D33-4B84-8FCA-A724E10FD716}" type="presParOf" srcId="{3A73F279-BBAA-4D64-AF4E-B54F04E7B68A}" destId="{2F7551A4-8FEF-4BE8-970F-81D115C006DF}" srcOrd="0" destOrd="0" presId="urn:microsoft.com/office/officeart/2011/layout/HexagonRadial"/>
    <dgm:cxn modelId="{B0B568BE-2C2F-4A8A-AFD0-7590AA255D98}" type="presParOf" srcId="{DA51EFBB-EB3A-4694-8DBA-6E485FFEC8CF}" destId="{2599FF57-7B25-4E80-9616-CF9537EB842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34F4D-D171-41C2-B327-75E9CC33CCBD}">
      <dsp:nvSpPr>
        <dsp:cNvPr id="0" name=""/>
        <dsp:cNvSpPr/>
      </dsp:nvSpPr>
      <dsp:spPr>
        <a:xfrm>
          <a:off x="0" y="0"/>
          <a:ext cx="1043432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300" kern="1200" dirty="0"/>
            <a:t>Descriptive adjectives</a:t>
          </a:r>
        </a:p>
      </dsp:txBody>
      <dsp:txXfrm>
        <a:off x="49119" y="49119"/>
        <a:ext cx="10336082" cy="907962"/>
      </dsp:txXfrm>
    </dsp:sp>
    <dsp:sp modelId="{129BF6F8-8AB8-4E8B-9343-D785E0AA09FC}">
      <dsp:nvSpPr>
        <dsp:cNvPr id="0" name=""/>
        <dsp:cNvSpPr/>
      </dsp:nvSpPr>
      <dsp:spPr>
        <a:xfrm>
          <a:off x="0" y="1043306"/>
          <a:ext cx="10434320" cy="3115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290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Words that describe qualities of a noun or pronoun, such as smell, taste, texture, appearance, and shape. </a:t>
          </a:r>
          <a:endParaRPr lang="en-CA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3400" kern="1200" dirty="0"/>
            <a:t>A large, metal desk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3400" kern="1200" dirty="0"/>
            <a:t>An antique violin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3400" b="1" kern="1200" dirty="0"/>
            <a:t>Use A,  An, or The before adjectives that proceed singular nouns</a:t>
          </a:r>
        </a:p>
      </dsp:txBody>
      <dsp:txXfrm>
        <a:off x="0" y="1043306"/>
        <a:ext cx="10434320" cy="3115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E84CA-A4CF-4D96-AAD1-961C17E85D6C}">
      <dsp:nvSpPr>
        <dsp:cNvPr id="0" name=""/>
        <dsp:cNvSpPr/>
      </dsp:nvSpPr>
      <dsp:spPr>
        <a:xfrm rot="5400000">
          <a:off x="6086295" y="-2515865"/>
          <a:ext cx="889359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He is ready</a:t>
          </a:r>
        </a:p>
      </dsp:txBody>
      <dsp:txXfrm rot="-5400000">
        <a:off x="3457575" y="156270"/>
        <a:ext cx="6103385" cy="802529"/>
      </dsp:txXfrm>
    </dsp:sp>
    <dsp:sp modelId="{E4C38EB4-13AA-4238-893A-CFC908FA98DC}">
      <dsp:nvSpPr>
        <dsp:cNvPr id="0" name=""/>
        <dsp:cNvSpPr/>
      </dsp:nvSpPr>
      <dsp:spPr>
        <a:xfrm>
          <a:off x="0" y="1684"/>
          <a:ext cx="3457575" cy="111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Condition</a:t>
          </a:r>
        </a:p>
      </dsp:txBody>
      <dsp:txXfrm>
        <a:off x="54269" y="55953"/>
        <a:ext cx="3349037" cy="1003161"/>
      </dsp:txXfrm>
    </dsp:sp>
    <dsp:sp modelId="{B43AAD81-8B75-4E89-A5A9-1E1348BA4C1A}">
      <dsp:nvSpPr>
        <dsp:cNvPr id="0" name=""/>
        <dsp:cNvSpPr/>
      </dsp:nvSpPr>
      <dsp:spPr>
        <a:xfrm rot="5400000">
          <a:off x="6086295" y="-1348581"/>
          <a:ext cx="889359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I am strong.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Gabriela is gracious.</a:t>
          </a:r>
        </a:p>
      </dsp:txBody>
      <dsp:txXfrm rot="-5400000">
        <a:off x="3457575" y="1323554"/>
        <a:ext cx="6103385" cy="802529"/>
      </dsp:txXfrm>
    </dsp:sp>
    <dsp:sp modelId="{DD4DB382-F295-48C8-883F-0142C1026C6C}">
      <dsp:nvSpPr>
        <dsp:cNvPr id="0" name=""/>
        <dsp:cNvSpPr/>
      </dsp:nvSpPr>
      <dsp:spPr>
        <a:xfrm>
          <a:off x="0" y="1168969"/>
          <a:ext cx="3457575" cy="111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Physical characteristic or personality</a:t>
          </a:r>
        </a:p>
      </dsp:txBody>
      <dsp:txXfrm>
        <a:off x="54269" y="1223238"/>
        <a:ext cx="3349037" cy="1003161"/>
      </dsp:txXfrm>
    </dsp:sp>
    <dsp:sp modelId="{113992E6-FBF3-4A9C-A57D-9B828FE2AF5D}">
      <dsp:nvSpPr>
        <dsp:cNvPr id="0" name=""/>
        <dsp:cNvSpPr/>
      </dsp:nvSpPr>
      <dsp:spPr>
        <a:xfrm rot="5400000">
          <a:off x="6086295" y="-181296"/>
          <a:ext cx="889359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My daughter is six</a:t>
          </a:r>
        </a:p>
      </dsp:txBody>
      <dsp:txXfrm rot="-5400000">
        <a:off x="3457575" y="2490839"/>
        <a:ext cx="6103385" cy="802529"/>
      </dsp:txXfrm>
    </dsp:sp>
    <dsp:sp modelId="{38DBA5E9-FA1B-4B3E-9219-3B69CDA83A7B}">
      <dsp:nvSpPr>
        <dsp:cNvPr id="0" name=""/>
        <dsp:cNvSpPr/>
      </dsp:nvSpPr>
      <dsp:spPr>
        <a:xfrm>
          <a:off x="0" y="2336253"/>
          <a:ext cx="3457575" cy="111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Age </a:t>
          </a:r>
        </a:p>
      </dsp:txBody>
      <dsp:txXfrm>
        <a:off x="54269" y="2390522"/>
        <a:ext cx="3349037" cy="1003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DF74D-A91D-4E04-81E6-69468E038D01}">
      <dsp:nvSpPr>
        <dsp:cNvPr id="0" name=""/>
        <dsp:cNvSpPr/>
      </dsp:nvSpPr>
      <dsp:spPr>
        <a:xfrm>
          <a:off x="0" y="222898"/>
          <a:ext cx="9604375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406" tIns="291592" rIns="74540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800" kern="1200" dirty="0"/>
            <a:t>This is a map.</a:t>
          </a:r>
        </a:p>
      </dsp:txBody>
      <dsp:txXfrm>
        <a:off x="0" y="222898"/>
        <a:ext cx="9604375" cy="882000"/>
      </dsp:txXfrm>
    </dsp:sp>
    <dsp:sp modelId="{99831BDA-A07E-4349-A723-CF095199271E}">
      <dsp:nvSpPr>
        <dsp:cNvPr id="0" name=""/>
        <dsp:cNvSpPr/>
      </dsp:nvSpPr>
      <dsp:spPr>
        <a:xfrm>
          <a:off x="480218" y="16258"/>
          <a:ext cx="672306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Identify or define something</a:t>
          </a:r>
        </a:p>
      </dsp:txBody>
      <dsp:txXfrm>
        <a:off x="500393" y="36433"/>
        <a:ext cx="6682712" cy="372930"/>
      </dsp:txXfrm>
    </dsp:sp>
    <dsp:sp modelId="{F99E83AE-6589-4171-97A5-791B33AE2C40}">
      <dsp:nvSpPr>
        <dsp:cNvPr id="0" name=""/>
        <dsp:cNvSpPr/>
      </dsp:nvSpPr>
      <dsp:spPr>
        <a:xfrm>
          <a:off x="0" y="1387138"/>
          <a:ext cx="9604375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406" tIns="291592" rIns="74540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800" kern="1200" dirty="0"/>
            <a:t>He is a writer.</a:t>
          </a:r>
        </a:p>
      </dsp:txBody>
      <dsp:txXfrm>
        <a:off x="0" y="1387138"/>
        <a:ext cx="9604375" cy="882000"/>
      </dsp:txXfrm>
    </dsp:sp>
    <dsp:sp modelId="{B82B9DDF-D3A5-42C9-83B4-13DD61C29A9C}">
      <dsp:nvSpPr>
        <dsp:cNvPr id="0" name=""/>
        <dsp:cNvSpPr/>
      </dsp:nvSpPr>
      <dsp:spPr>
        <a:xfrm>
          <a:off x="480218" y="1180498"/>
          <a:ext cx="672306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Describing occupations</a:t>
          </a:r>
        </a:p>
      </dsp:txBody>
      <dsp:txXfrm>
        <a:off x="500393" y="1200673"/>
        <a:ext cx="6682712" cy="372930"/>
      </dsp:txXfrm>
    </dsp:sp>
    <dsp:sp modelId="{942368C6-3E9A-4112-AEFC-0C6367127A4A}">
      <dsp:nvSpPr>
        <dsp:cNvPr id="0" name=""/>
        <dsp:cNvSpPr/>
      </dsp:nvSpPr>
      <dsp:spPr>
        <a:xfrm>
          <a:off x="0" y="2551379"/>
          <a:ext cx="9604375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406" tIns="291592" rIns="74540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800" kern="1200" dirty="0"/>
            <a:t>We are classmates.</a:t>
          </a:r>
        </a:p>
      </dsp:txBody>
      <dsp:txXfrm>
        <a:off x="0" y="2551379"/>
        <a:ext cx="9604375" cy="882000"/>
      </dsp:txXfrm>
    </dsp:sp>
    <dsp:sp modelId="{EBF20893-F47C-455B-9A9B-680B926BED7A}">
      <dsp:nvSpPr>
        <dsp:cNvPr id="0" name=""/>
        <dsp:cNvSpPr/>
      </dsp:nvSpPr>
      <dsp:spPr>
        <a:xfrm>
          <a:off x="480218" y="2344739"/>
          <a:ext cx="672306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Describing relationships</a:t>
          </a:r>
        </a:p>
      </dsp:txBody>
      <dsp:txXfrm>
        <a:off x="500393" y="2364914"/>
        <a:ext cx="6682712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FF6B9-ED10-43E2-A76B-7BED55BB2635}">
      <dsp:nvSpPr>
        <dsp:cNvPr id="0" name=""/>
        <dsp:cNvSpPr/>
      </dsp:nvSpPr>
      <dsp:spPr>
        <a:xfrm rot="10800000">
          <a:off x="1820866" y="2681"/>
          <a:ext cx="6428743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600" kern="1200" dirty="0"/>
            <a:t>I’m healthy</a:t>
          </a:r>
        </a:p>
      </dsp:txBody>
      <dsp:txXfrm rot="10800000">
        <a:off x="2064375" y="2681"/>
        <a:ext cx="6185234" cy="974037"/>
      </dsp:txXfrm>
    </dsp:sp>
    <dsp:sp modelId="{5030D378-AE1F-4EBC-B49E-B848637B8B52}">
      <dsp:nvSpPr>
        <dsp:cNvPr id="0" name=""/>
        <dsp:cNvSpPr/>
      </dsp:nvSpPr>
      <dsp:spPr>
        <a:xfrm>
          <a:off x="1222675" y="3"/>
          <a:ext cx="974037" cy="9740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F769D-43C2-4C6C-94F3-557BF505B55C}">
      <dsp:nvSpPr>
        <dsp:cNvPr id="0" name=""/>
        <dsp:cNvSpPr/>
      </dsp:nvSpPr>
      <dsp:spPr>
        <a:xfrm rot="10800000">
          <a:off x="1852242" y="1237800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600" kern="1200" dirty="0"/>
            <a:t>I am healthy</a:t>
          </a:r>
        </a:p>
      </dsp:txBody>
      <dsp:txXfrm rot="10800000">
        <a:off x="2095751" y="1237800"/>
        <a:ext cx="6143400" cy="974037"/>
      </dsp:txXfrm>
    </dsp:sp>
    <dsp:sp modelId="{30C90442-8C06-40FD-85F5-1005DE3FF49B}">
      <dsp:nvSpPr>
        <dsp:cNvPr id="0" name=""/>
        <dsp:cNvSpPr/>
      </dsp:nvSpPr>
      <dsp:spPr>
        <a:xfrm>
          <a:off x="1314437" y="2294445"/>
          <a:ext cx="974037" cy="9740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15FC1-AFD2-4BAD-8053-75D7A1C2AB0A}">
      <dsp:nvSpPr>
        <dsp:cNvPr id="0" name=""/>
        <dsp:cNvSpPr/>
      </dsp:nvSpPr>
      <dsp:spPr>
        <a:xfrm rot="10800000">
          <a:off x="1852242" y="2472918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600" kern="1200" dirty="0"/>
            <a:t>She is not healthy</a:t>
          </a:r>
        </a:p>
      </dsp:txBody>
      <dsp:txXfrm rot="10800000">
        <a:off x="2095751" y="2472918"/>
        <a:ext cx="6143400" cy="974037"/>
      </dsp:txXfrm>
    </dsp:sp>
    <dsp:sp modelId="{8BA8566B-5423-4C37-A188-46C5943779FE}">
      <dsp:nvSpPr>
        <dsp:cNvPr id="0" name=""/>
        <dsp:cNvSpPr/>
      </dsp:nvSpPr>
      <dsp:spPr>
        <a:xfrm>
          <a:off x="1222984" y="1131795"/>
          <a:ext cx="974037" cy="9740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D14FC-A1F8-44A7-A97B-4B97E5E8A3D1}">
      <dsp:nvSpPr>
        <dsp:cNvPr id="0" name=""/>
        <dsp:cNvSpPr/>
      </dsp:nvSpPr>
      <dsp:spPr>
        <a:xfrm>
          <a:off x="4523953" y="2153393"/>
          <a:ext cx="2737056" cy="236766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 dirty="0">
              <a:solidFill>
                <a:schemeClr val="bg2">
                  <a:lumMod val="25000"/>
                </a:schemeClr>
              </a:solidFill>
            </a:rPr>
            <a:t>My Special Possession</a:t>
          </a:r>
        </a:p>
      </dsp:txBody>
      <dsp:txXfrm>
        <a:off x="4977522" y="2545748"/>
        <a:ext cx="1829918" cy="1582955"/>
      </dsp:txXfrm>
    </dsp:sp>
    <dsp:sp modelId="{564C7813-4B1B-4C51-A04B-F33FE4169FE5}">
      <dsp:nvSpPr>
        <dsp:cNvPr id="0" name=""/>
        <dsp:cNvSpPr/>
      </dsp:nvSpPr>
      <dsp:spPr>
        <a:xfrm>
          <a:off x="6237876" y="1020625"/>
          <a:ext cx="1032683" cy="8897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C2698-1521-443A-8401-C3FF1A319C2E}">
      <dsp:nvSpPr>
        <dsp:cNvPr id="0" name=""/>
        <dsp:cNvSpPr/>
      </dsp:nvSpPr>
      <dsp:spPr>
        <a:xfrm>
          <a:off x="4776075" y="0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Places</a:t>
          </a:r>
        </a:p>
      </dsp:txBody>
      <dsp:txXfrm>
        <a:off x="5147788" y="321575"/>
        <a:ext cx="1499572" cy="1297307"/>
      </dsp:txXfrm>
    </dsp:sp>
    <dsp:sp modelId="{70C40F9B-44B9-44E3-90E3-FBB01D44A7FB}">
      <dsp:nvSpPr>
        <dsp:cNvPr id="0" name=""/>
        <dsp:cNvSpPr/>
      </dsp:nvSpPr>
      <dsp:spPr>
        <a:xfrm>
          <a:off x="7443098" y="2684065"/>
          <a:ext cx="1032683" cy="8897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F1097-F618-44BA-9F71-A6D866AE0072}">
      <dsp:nvSpPr>
        <dsp:cNvPr id="0" name=""/>
        <dsp:cNvSpPr/>
      </dsp:nvSpPr>
      <dsp:spPr>
        <a:xfrm>
          <a:off x="6833165" y="1193511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People</a:t>
          </a:r>
        </a:p>
      </dsp:txBody>
      <dsp:txXfrm>
        <a:off x="7204878" y="1515086"/>
        <a:ext cx="1499572" cy="1297307"/>
      </dsp:txXfrm>
    </dsp:sp>
    <dsp:sp modelId="{8C947706-94DD-4FD9-B119-8DCAA217B516}">
      <dsp:nvSpPr>
        <dsp:cNvPr id="0" name=""/>
        <dsp:cNvSpPr/>
      </dsp:nvSpPr>
      <dsp:spPr>
        <a:xfrm>
          <a:off x="6605873" y="4561777"/>
          <a:ext cx="1032683" cy="8897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8D4F6-1593-4A7A-9F17-CD9D1E014BD6}">
      <dsp:nvSpPr>
        <dsp:cNvPr id="0" name=""/>
        <dsp:cNvSpPr/>
      </dsp:nvSpPr>
      <dsp:spPr>
        <a:xfrm>
          <a:off x="6833165" y="3539816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Time </a:t>
          </a:r>
        </a:p>
      </dsp:txBody>
      <dsp:txXfrm>
        <a:off x="7204878" y="3861391"/>
        <a:ext cx="1499572" cy="1297307"/>
      </dsp:txXfrm>
    </dsp:sp>
    <dsp:sp modelId="{472C3EB1-81B4-4C39-8C6D-CFB8D4F8989C}">
      <dsp:nvSpPr>
        <dsp:cNvPr id="0" name=""/>
        <dsp:cNvSpPr/>
      </dsp:nvSpPr>
      <dsp:spPr>
        <a:xfrm>
          <a:off x="4529046" y="4756690"/>
          <a:ext cx="1032683" cy="8897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CEF41-AB2D-4D11-A5D4-FAE13D20160C}">
      <dsp:nvSpPr>
        <dsp:cNvPr id="0" name=""/>
        <dsp:cNvSpPr/>
      </dsp:nvSpPr>
      <dsp:spPr>
        <a:xfrm>
          <a:off x="4776075" y="4734662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Feelings</a:t>
          </a:r>
        </a:p>
      </dsp:txBody>
      <dsp:txXfrm>
        <a:off x="5147788" y="5056237"/>
        <a:ext cx="1499572" cy="1297307"/>
      </dsp:txXfrm>
    </dsp:sp>
    <dsp:sp modelId="{2F7551A4-8FEF-4BE8-970F-81D115C006DF}">
      <dsp:nvSpPr>
        <dsp:cNvPr id="0" name=""/>
        <dsp:cNvSpPr/>
      </dsp:nvSpPr>
      <dsp:spPr>
        <a:xfrm>
          <a:off x="3304087" y="3093918"/>
          <a:ext cx="1032683" cy="8897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B5532-1466-4DFA-835D-91DA5F805476}">
      <dsp:nvSpPr>
        <dsp:cNvPr id="0" name=""/>
        <dsp:cNvSpPr/>
      </dsp:nvSpPr>
      <dsp:spPr>
        <a:xfrm>
          <a:off x="2709435" y="3541151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Sensory details</a:t>
          </a:r>
        </a:p>
      </dsp:txBody>
      <dsp:txXfrm>
        <a:off x="3081148" y="3862726"/>
        <a:ext cx="1499572" cy="1297307"/>
      </dsp:txXfrm>
    </dsp:sp>
    <dsp:sp modelId="{2599FF57-7B25-4E80-9616-CF9537EB8426}">
      <dsp:nvSpPr>
        <dsp:cNvPr id="0" name=""/>
        <dsp:cNvSpPr/>
      </dsp:nvSpPr>
      <dsp:spPr>
        <a:xfrm>
          <a:off x="2709435" y="1190841"/>
          <a:ext cx="2242998" cy="1940457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Things </a:t>
          </a:r>
        </a:p>
      </dsp:txBody>
      <dsp:txXfrm>
        <a:off x="3081148" y="1512416"/>
        <a:ext cx="1499572" cy="129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4A5-FCC1-4F4E-88E5-0ADFC3990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459" y="887569"/>
            <a:ext cx="8637073" cy="2541431"/>
          </a:xfrm>
        </p:spPr>
        <p:txBody>
          <a:bodyPr/>
          <a:lstStyle/>
          <a:p>
            <a:pPr algn="ctr"/>
            <a:r>
              <a:rPr lang="en-CA" dirty="0"/>
              <a:t>Descriptive paragraphs</a:t>
            </a:r>
          </a:p>
        </p:txBody>
      </p:sp>
    </p:spTree>
    <p:extLst>
      <p:ext uri="{BB962C8B-B14F-4D97-AF65-F5344CB8AC3E}">
        <p14:creationId xmlns:p14="http://schemas.microsoft.com/office/powerpoint/2010/main" val="2365002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B8B7-5D0F-4528-A69D-F9499A0A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Nouns can be used as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40BF-3F8C-4494-9AFD-60CEC2805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="1" dirty="0">
                <a:solidFill>
                  <a:schemeClr val="accent1"/>
                </a:solidFill>
              </a:rPr>
              <a:t>A rose garden</a:t>
            </a:r>
          </a:p>
          <a:p>
            <a:r>
              <a:rPr lang="en-CA" sz="2400" b="1" dirty="0">
                <a:solidFill>
                  <a:schemeClr val="accent1"/>
                </a:solidFill>
              </a:rPr>
              <a:t>A pocket knife</a:t>
            </a:r>
          </a:p>
          <a:p>
            <a:pPr marL="0" indent="0">
              <a:buNone/>
            </a:pPr>
            <a:r>
              <a:rPr lang="en-CA" sz="2400" b="1" dirty="0"/>
              <a:t>Adjectives and nouns functioning as adjectives are always singular even when describing a plural noun.</a:t>
            </a:r>
          </a:p>
          <a:p>
            <a:r>
              <a:rPr lang="en-CA" sz="2400" b="1" dirty="0">
                <a:solidFill>
                  <a:schemeClr val="accent1"/>
                </a:solidFill>
              </a:rPr>
              <a:t>Two </a:t>
            </a:r>
            <a:r>
              <a:rPr lang="en-CA" sz="2400" b="1" u="sng" dirty="0">
                <a:solidFill>
                  <a:schemeClr val="accent1"/>
                </a:solidFill>
              </a:rPr>
              <a:t>Kitchen</a:t>
            </a:r>
            <a:r>
              <a:rPr lang="en-CA" sz="2400" b="1" dirty="0">
                <a:solidFill>
                  <a:schemeClr val="accent1"/>
                </a:solidFill>
              </a:rPr>
              <a:t> table/s</a:t>
            </a:r>
          </a:p>
          <a:p>
            <a:r>
              <a:rPr lang="en-CA" sz="2400" b="1" dirty="0">
                <a:solidFill>
                  <a:schemeClr val="accent1"/>
                </a:solidFill>
              </a:rPr>
              <a:t>Two </a:t>
            </a:r>
            <a:r>
              <a:rPr lang="en-CA" sz="2400" b="1" u="sng" dirty="0">
                <a:solidFill>
                  <a:schemeClr val="accent1"/>
                </a:solidFill>
              </a:rPr>
              <a:t>lovely</a:t>
            </a:r>
            <a:r>
              <a:rPr lang="en-CA" sz="2400" b="1" dirty="0">
                <a:solidFill>
                  <a:schemeClr val="accent1"/>
                </a:solidFill>
              </a:rPr>
              <a:t> bracelet/s.</a:t>
            </a:r>
          </a:p>
          <a:p>
            <a:endParaRPr lang="en-CA" sz="2400" b="1" dirty="0"/>
          </a:p>
          <a:p>
            <a:pPr marL="0" indent="0">
              <a:buNone/>
            </a:pPr>
            <a:endParaRPr lang="en-CA" sz="24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79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165A-EFF0-41EF-901B-BCD319C1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Both Adjectives and nouns can be used after be</a:t>
            </a:r>
            <a:endParaRPr lang="en-CA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9FFA6-B9A4-4352-BBE9-43EBEE955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My father expression is wise </a:t>
            </a:r>
            <a:r>
              <a:rPr lang="en-CA" sz="3200" i="1" dirty="0"/>
              <a:t>and</a:t>
            </a:r>
            <a:r>
              <a:rPr lang="en-CA" sz="3200" dirty="0"/>
              <a:t> serious.</a:t>
            </a:r>
          </a:p>
          <a:p>
            <a:r>
              <a:rPr lang="en-CA" sz="3200" dirty="0"/>
              <a:t>I am a teacher</a:t>
            </a:r>
          </a:p>
        </p:txBody>
      </p:sp>
    </p:spTree>
    <p:extLst>
      <p:ext uri="{BB962C8B-B14F-4D97-AF65-F5344CB8AC3E}">
        <p14:creationId xmlns:p14="http://schemas.microsoft.com/office/powerpoint/2010/main" val="16704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A9E9-3695-421D-B51B-B0FC60C9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Adjectives come after </a:t>
            </a:r>
            <a:r>
              <a:rPr lang="en-CA" i="1" dirty="0"/>
              <a:t>be to describe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09C1DD-CEE8-4E5D-A5AF-59C294840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22176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20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4652-4D13-4AF5-BFF9-A39AF84E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</a:t>
            </a:r>
            <a:r>
              <a:rPr lang="en-CA" i="1" dirty="0"/>
              <a:t>be </a:t>
            </a:r>
            <a:r>
              <a:rPr lang="en-CA" dirty="0"/>
              <a:t>+ noun or a noun phrase to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0996AC-F7C0-455F-A62A-90230DB43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49206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813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4266-47CD-4FF9-BE06-D4F25468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 contractions of verb </a:t>
            </a:r>
            <a:r>
              <a:rPr lang="en-CA" i="1" dirty="0"/>
              <a:t>be</a:t>
            </a:r>
            <a:r>
              <a:rPr lang="en-CA" dirty="0"/>
              <a:t> shall be used in academic writing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B018B0-C03E-416E-8A1D-8D23428982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3884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56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8A5D-842F-425F-81F4-05D58215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079" y="1725650"/>
            <a:ext cx="8643154" cy="1887950"/>
          </a:xfrm>
        </p:spPr>
        <p:txBody>
          <a:bodyPr/>
          <a:lstStyle/>
          <a:p>
            <a:r>
              <a:rPr lang="en-CA" dirty="0"/>
              <a:t>Book Activities</a:t>
            </a:r>
          </a:p>
        </p:txBody>
      </p:sp>
    </p:spTree>
    <p:extLst>
      <p:ext uri="{BB962C8B-B14F-4D97-AF65-F5344CB8AC3E}">
        <p14:creationId xmlns:p14="http://schemas.microsoft.com/office/powerpoint/2010/main" val="1641638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7F51-AC39-4B00-85E0-7927E212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Brainstorming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F562-4711-466D-8A39-4899DE47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>
                <a:solidFill>
                  <a:schemeClr val="accent1">
                    <a:lumMod val="75000"/>
                  </a:schemeClr>
                </a:solidFill>
              </a:rPr>
              <a:t>In this class, You will write about a special possession that you have. Make a bubble diagram to brainstorm some ideas, and fill it with descriptive sensory words that describe people, places, or feelings associated with the possession.</a:t>
            </a:r>
          </a:p>
        </p:txBody>
      </p:sp>
    </p:spTree>
    <p:extLst>
      <p:ext uri="{BB962C8B-B14F-4D97-AF65-F5344CB8AC3E}">
        <p14:creationId xmlns:p14="http://schemas.microsoft.com/office/powerpoint/2010/main" val="915018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327668D7-343A-438D-AA55-F1A65732D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18294"/>
              </p:ext>
            </p:extLst>
          </p:nvPr>
        </p:nvGraphicFramePr>
        <p:xfrm>
          <a:off x="111760" y="182880"/>
          <a:ext cx="11785600" cy="66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56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8E57-22B2-4B9F-AE1E-AE5B370C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a descriptive paragraph, The writer uses words to create an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11EF9-D5BB-48CD-9DEC-489FDA6E8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09253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/>
              <a:t>The writer helps the reader to see, touch, feel, smell, or taste the topic</a:t>
            </a:r>
          </a:p>
          <a:p>
            <a:pPr marL="0" indent="0" algn="ctr">
              <a:buNone/>
            </a:pPr>
            <a:r>
              <a:rPr lang="en-CA" b="1" dirty="0"/>
              <a:t>The topic can be a person, place or an object.</a:t>
            </a:r>
          </a:p>
        </p:txBody>
      </p:sp>
    </p:spTree>
    <p:extLst>
      <p:ext uri="{BB962C8B-B14F-4D97-AF65-F5344CB8AC3E}">
        <p14:creationId xmlns:p14="http://schemas.microsoft.com/office/powerpoint/2010/main" val="180566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87A4-D840-472D-87E1-3FAAFA15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Topic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5C41F-B6BF-40E7-BE13-29EDA56CF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Introduces the topic that the writer will describe.</a:t>
            </a:r>
          </a:p>
          <a:p>
            <a:r>
              <a:rPr lang="en-CA" dirty="0"/>
              <a:t>May include the writer's feeling, attitude, or opinion towards the item/topic.</a:t>
            </a:r>
          </a:p>
        </p:txBody>
      </p:sp>
    </p:spTree>
    <p:extLst>
      <p:ext uri="{BB962C8B-B14F-4D97-AF65-F5344CB8AC3E}">
        <p14:creationId xmlns:p14="http://schemas.microsoft.com/office/powerpoint/2010/main" val="16290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732C-9329-4EDA-AAFF-B59DB4B8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For example: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019F-81D3-4A37-8F0F-C9B12855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4121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I own a car that has </a:t>
            </a:r>
            <a:r>
              <a:rPr lang="en-US" sz="3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 meaning for me because it belonged to my grandfather</a:t>
            </a:r>
            <a:r>
              <a:rPr lang="en-US" sz="3600" dirty="0"/>
              <a:t>.</a:t>
            </a:r>
          </a:p>
          <a:p>
            <a:endParaRPr lang="en-CA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4E44B75-3F8E-42AB-9B8A-9A5010392664}"/>
              </a:ext>
            </a:extLst>
          </p:cNvPr>
          <p:cNvSpPr/>
          <p:nvPr/>
        </p:nvSpPr>
        <p:spPr>
          <a:xfrm>
            <a:off x="3330429" y="2091233"/>
            <a:ext cx="1124125" cy="651967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6FEB85-67F8-4F3B-893C-F29640BC2DA4}"/>
              </a:ext>
            </a:extLst>
          </p:cNvPr>
          <p:cNvSpPr/>
          <p:nvPr/>
        </p:nvSpPr>
        <p:spPr>
          <a:xfrm>
            <a:off x="5972961" y="2245241"/>
            <a:ext cx="4387443" cy="4530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68CF98-1DD8-4D87-95C2-51D7084C2990}"/>
              </a:ext>
            </a:extLst>
          </p:cNvPr>
          <p:cNvSpPr/>
          <p:nvPr/>
        </p:nvSpPr>
        <p:spPr>
          <a:xfrm>
            <a:off x="2617365" y="2877424"/>
            <a:ext cx="7499758" cy="7550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79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2129-2210-43D5-809B-4E459042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Supporting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037F-A98E-4E33-8AEF-39591A9B2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Background information about the item. </a:t>
            </a:r>
          </a:p>
          <a:p>
            <a:r>
              <a:rPr lang="en-CA" dirty="0">
                <a:solidFill>
                  <a:schemeClr val="accent1"/>
                </a:solidFill>
              </a:rPr>
              <a:t>When he was a young man, he saved money to buy a car that he could use on trips around the country.</a:t>
            </a:r>
          </a:p>
          <a:p>
            <a:r>
              <a:rPr lang="en-CA" dirty="0"/>
              <a:t>Details describing how the item looks, smells, feels, sounds or tastes.</a:t>
            </a:r>
          </a:p>
          <a:p>
            <a:r>
              <a:rPr lang="en-CA" dirty="0"/>
              <a:t> </a:t>
            </a:r>
            <a:r>
              <a:rPr lang="en-CA" dirty="0">
                <a:solidFill>
                  <a:schemeClr val="accent1"/>
                </a:solidFill>
              </a:rPr>
              <a:t>It was blue and white with silver trim. The car had a powerful horn that made people jump.</a:t>
            </a:r>
          </a:p>
          <a:p>
            <a:r>
              <a:rPr lang="en-CA" dirty="0"/>
              <a:t>How the writer feel about the item.</a:t>
            </a:r>
          </a:p>
          <a:p>
            <a:r>
              <a:rPr lang="en-CA" dirty="0"/>
              <a:t> </a:t>
            </a:r>
            <a:r>
              <a:rPr lang="en-CA" dirty="0">
                <a:solidFill>
                  <a:schemeClr val="accent1"/>
                </a:solidFill>
              </a:rPr>
              <a:t>I am very happy because the car still has the original motor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3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A9C1-C8BF-4185-AB61-77B992FF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Concluding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5752E-47C4-40C4-A32D-677F13DF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Restating the idea in different words. </a:t>
            </a:r>
          </a:p>
          <a:p>
            <a:pPr marL="0" indent="0">
              <a:buNone/>
            </a:pPr>
            <a:r>
              <a:rPr lang="en-CA" sz="3200" dirty="0">
                <a:solidFill>
                  <a:schemeClr val="accent1"/>
                </a:solidFill>
              </a:rPr>
              <a:t>Someday I will use it to travel to all the states and cities that my grandfather visited when he was a young man.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00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CE1E-652E-46E2-A178-D6A461C5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specific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EADF-64D3-4E82-AF59-CFF666D9E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Using specific language in descriptive writing gives the reader a clear image, and create an engaging sensory details about </a:t>
            </a:r>
            <a:r>
              <a:rPr lang="en-CA" sz="2800"/>
              <a:t>the topic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86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4F72-7FDA-4B0D-B910-93A1C983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Adjectives in descriptive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8319-74FF-41F0-A841-8359E5AF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be an effective writer or speaker, it is necessary to build sentences that will catch a person's attention regardless of how dull the topic may seem.</a:t>
            </a:r>
          </a:p>
          <a:p>
            <a:r>
              <a:rPr lang="en-US" sz="2400" dirty="0"/>
              <a:t>One way to enhance the appeal of a topic is by including a variety of adjectives.</a:t>
            </a:r>
            <a:endParaRPr lang="en-CA" sz="2400" dirty="0"/>
          </a:p>
          <a:p>
            <a:r>
              <a:rPr lang="en-CA" sz="2400" dirty="0"/>
              <a:t>Adjectives are words that describe nouns or pronouns </a:t>
            </a:r>
            <a:r>
              <a:rPr lang="en-US" sz="2400" dirty="0"/>
              <a:t>by describing specific qualities about them. </a:t>
            </a:r>
            <a:endParaRPr lang="en-CA" sz="24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9064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3CDD76-EC5C-4F82-B0E0-5AF541E90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763061"/>
              </p:ext>
            </p:extLst>
          </p:nvPr>
        </p:nvGraphicFramePr>
        <p:xfrm>
          <a:off x="772161" y="1137920"/>
          <a:ext cx="1043432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69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256</TotalTime>
  <Words>546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Descriptive paragraphs</vt:lpstr>
      <vt:lpstr>In a descriptive paragraph, The writer uses words to create an image</vt:lpstr>
      <vt:lpstr>Topic sentence</vt:lpstr>
      <vt:lpstr>For example: </vt:lpstr>
      <vt:lpstr>Supporting Sentences</vt:lpstr>
      <vt:lpstr>Concluding Sentence</vt:lpstr>
      <vt:lpstr>Using specific language</vt:lpstr>
      <vt:lpstr>Adjectives in descriptive paragraphs</vt:lpstr>
      <vt:lpstr>PowerPoint Presentation</vt:lpstr>
      <vt:lpstr>Nouns can be used as adjectives</vt:lpstr>
      <vt:lpstr>Both Adjectives and nouns can be used after be</vt:lpstr>
      <vt:lpstr>Adjectives come after be to describe</vt:lpstr>
      <vt:lpstr>Use be + noun or a noun phrase to </vt:lpstr>
      <vt:lpstr>No contractions of verb be shall be used in academic writing</vt:lpstr>
      <vt:lpstr>Book Activities</vt:lpstr>
      <vt:lpstr>Brainstorming Activity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paragraphs</dc:title>
  <dc:creator>Nouf Alfouzan</dc:creator>
  <cp:lastModifiedBy>Nouf Alfouzan</cp:lastModifiedBy>
  <cp:revision>17</cp:revision>
  <dcterms:created xsi:type="dcterms:W3CDTF">2019-09-14T08:27:08Z</dcterms:created>
  <dcterms:modified xsi:type="dcterms:W3CDTF">2019-09-23T12:50:58Z</dcterms:modified>
</cp:coreProperties>
</file>