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84" r:id="rId6"/>
    <p:sldId id="287" r:id="rId7"/>
    <p:sldId id="260" r:id="rId8"/>
    <p:sldId id="261" r:id="rId9"/>
    <p:sldId id="283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85" r:id="rId18"/>
    <p:sldId id="271" r:id="rId19"/>
    <p:sldId id="286" r:id="rId20"/>
    <p:sldId id="28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89631"/>
  </p:normalViewPr>
  <p:slideViewPr>
    <p:cSldViewPr snapToGrid="0" snapToObjects="1">
      <p:cViewPr varScale="1">
        <p:scale>
          <a:sx n="94" d="100"/>
          <a:sy n="94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BBAAC-1E56-4A45-9C51-4DB9438875E6}" type="doc">
      <dgm:prSet loTypeId="urn:microsoft.com/office/officeart/2008/layout/VerticalCurvedList" loCatId="process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9BCA19D-DBCF-4CE1-A4E0-7AA5BB35E668}">
      <dgm:prSet/>
      <dgm:spPr/>
      <dgm:t>
        <a:bodyPr/>
        <a:lstStyle/>
        <a:p>
          <a:r>
            <a:rPr lang="en-US"/>
            <a:t>1- Analysis of a problem</a:t>
          </a:r>
        </a:p>
      </dgm:t>
    </dgm:pt>
    <dgm:pt modelId="{F2909EFD-092C-4082-8F4F-0AB7E44BA6C3}" type="parTrans" cxnId="{981FE756-BAD2-4D2A-BFB1-CCE0CFE44741}">
      <dgm:prSet/>
      <dgm:spPr/>
      <dgm:t>
        <a:bodyPr/>
        <a:lstStyle/>
        <a:p>
          <a:endParaRPr lang="en-US"/>
        </a:p>
      </dgm:t>
    </dgm:pt>
    <dgm:pt modelId="{03AD3678-5621-4271-B316-048035DF55C0}" type="sibTrans" cxnId="{981FE756-BAD2-4D2A-BFB1-CCE0CFE44741}">
      <dgm:prSet/>
      <dgm:spPr/>
      <dgm:t>
        <a:bodyPr/>
        <a:lstStyle/>
        <a:p>
          <a:endParaRPr lang="en-US"/>
        </a:p>
      </dgm:t>
    </dgm:pt>
    <dgm:pt modelId="{F005594F-ABDC-4983-9252-B9BA4B40E38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2- Create the algorithm</a:t>
          </a:r>
          <a:endParaRPr lang="en-US" dirty="0">
            <a:solidFill>
              <a:srgbClr val="C00000"/>
            </a:solidFill>
          </a:endParaRPr>
        </a:p>
      </dgm:t>
    </dgm:pt>
    <dgm:pt modelId="{6B0CF3A6-39B2-4404-B338-B523CEDC118F}" type="parTrans" cxnId="{2D011367-CED3-430E-AC6C-B772191E6F73}">
      <dgm:prSet/>
      <dgm:spPr/>
      <dgm:t>
        <a:bodyPr/>
        <a:lstStyle/>
        <a:p>
          <a:endParaRPr lang="en-US"/>
        </a:p>
      </dgm:t>
    </dgm:pt>
    <dgm:pt modelId="{318F22DD-F2C6-4398-ADCC-91C80B96E789}" type="sibTrans" cxnId="{2D011367-CED3-430E-AC6C-B772191E6F73}">
      <dgm:prSet/>
      <dgm:spPr/>
      <dgm:t>
        <a:bodyPr/>
        <a:lstStyle/>
        <a:p>
          <a:endParaRPr lang="en-US"/>
        </a:p>
      </dgm:t>
    </dgm:pt>
    <dgm:pt modelId="{DC9E75B6-FD1E-42E7-B0E6-7D48E2AF7EE1}">
      <dgm:prSet/>
      <dgm:spPr/>
      <dgm:t>
        <a:bodyPr/>
        <a:lstStyle/>
        <a:p>
          <a:r>
            <a:rPr lang="en-US"/>
            <a:t>3- Compile the program</a:t>
          </a:r>
        </a:p>
      </dgm:t>
    </dgm:pt>
    <dgm:pt modelId="{0A573FBB-959F-4BD5-B204-3757214D205E}" type="parTrans" cxnId="{6F993E8A-25DD-40FC-B4B5-D74BC3133CA1}">
      <dgm:prSet/>
      <dgm:spPr/>
      <dgm:t>
        <a:bodyPr/>
        <a:lstStyle/>
        <a:p>
          <a:endParaRPr lang="en-US"/>
        </a:p>
      </dgm:t>
    </dgm:pt>
    <dgm:pt modelId="{957C0AA6-2B36-4B6F-A64E-20A1F07A6AE9}" type="sibTrans" cxnId="{6F993E8A-25DD-40FC-B4B5-D74BC3133CA1}">
      <dgm:prSet/>
      <dgm:spPr/>
      <dgm:t>
        <a:bodyPr/>
        <a:lstStyle/>
        <a:p>
          <a:endParaRPr lang="en-US"/>
        </a:p>
      </dgm:t>
    </dgm:pt>
    <dgm:pt modelId="{5D42C80D-3FA6-432A-A861-DA2B7EA7C145}">
      <dgm:prSet/>
      <dgm:spPr/>
      <dgm:t>
        <a:bodyPr/>
        <a:lstStyle/>
        <a:p>
          <a:r>
            <a:rPr lang="en-US"/>
            <a:t>4- Execute the program</a:t>
          </a:r>
        </a:p>
      </dgm:t>
    </dgm:pt>
    <dgm:pt modelId="{287C8982-A0E4-4453-AB0B-264CFD3F1CFF}" type="parTrans" cxnId="{2503C740-63C9-48D2-B42D-B3A37CD919B2}">
      <dgm:prSet/>
      <dgm:spPr/>
      <dgm:t>
        <a:bodyPr/>
        <a:lstStyle/>
        <a:p>
          <a:endParaRPr lang="en-US"/>
        </a:p>
      </dgm:t>
    </dgm:pt>
    <dgm:pt modelId="{958440DD-AAA1-4066-A975-A8497D5DAAE5}" type="sibTrans" cxnId="{2503C740-63C9-48D2-B42D-B3A37CD919B2}">
      <dgm:prSet/>
      <dgm:spPr/>
      <dgm:t>
        <a:bodyPr/>
        <a:lstStyle/>
        <a:p>
          <a:endParaRPr lang="en-US"/>
        </a:p>
      </dgm:t>
    </dgm:pt>
    <dgm:pt modelId="{274E39AA-0D2D-42D8-A0E3-4F4FAEB42A65}">
      <dgm:prSet/>
      <dgm:spPr/>
      <dgm:t>
        <a:bodyPr/>
        <a:lstStyle/>
        <a:p>
          <a:r>
            <a:rPr lang="en-US"/>
            <a:t>5- Testing and Debugging the Program</a:t>
          </a:r>
        </a:p>
      </dgm:t>
    </dgm:pt>
    <dgm:pt modelId="{4C05B4CB-5978-4CBD-BB1D-C1A0D4901478}" type="parTrans" cxnId="{586CF232-3027-4B2A-AD18-773913A6A19F}">
      <dgm:prSet/>
      <dgm:spPr/>
      <dgm:t>
        <a:bodyPr/>
        <a:lstStyle/>
        <a:p>
          <a:endParaRPr lang="en-US"/>
        </a:p>
      </dgm:t>
    </dgm:pt>
    <dgm:pt modelId="{849C3B82-31FD-4C15-BE81-C8702A22743B}" type="sibTrans" cxnId="{586CF232-3027-4B2A-AD18-773913A6A19F}">
      <dgm:prSet/>
      <dgm:spPr/>
      <dgm:t>
        <a:bodyPr/>
        <a:lstStyle/>
        <a:p>
          <a:endParaRPr lang="en-US"/>
        </a:p>
      </dgm:t>
    </dgm:pt>
    <dgm:pt modelId="{BB56A129-6E64-2B4D-8B7E-5E4B052A5C4A}" type="pres">
      <dgm:prSet presAssocID="{D0ABBAAC-1E56-4A45-9C51-4DB9438875E6}" presName="Name0" presStyleCnt="0">
        <dgm:presLayoutVars>
          <dgm:chMax val="7"/>
          <dgm:chPref val="7"/>
          <dgm:dir/>
        </dgm:presLayoutVars>
      </dgm:prSet>
      <dgm:spPr/>
    </dgm:pt>
    <dgm:pt modelId="{5BA69852-0AC7-4046-BB6C-FF1BC54FB5D4}" type="pres">
      <dgm:prSet presAssocID="{D0ABBAAC-1E56-4A45-9C51-4DB9438875E6}" presName="Name1" presStyleCnt="0"/>
      <dgm:spPr/>
    </dgm:pt>
    <dgm:pt modelId="{C127801D-8319-0F45-B99E-BC39BFCB6811}" type="pres">
      <dgm:prSet presAssocID="{D0ABBAAC-1E56-4A45-9C51-4DB9438875E6}" presName="cycle" presStyleCnt="0"/>
      <dgm:spPr/>
    </dgm:pt>
    <dgm:pt modelId="{F2D4C6B0-FF12-8F4D-A460-EF3652289119}" type="pres">
      <dgm:prSet presAssocID="{D0ABBAAC-1E56-4A45-9C51-4DB9438875E6}" presName="srcNode" presStyleLbl="node1" presStyleIdx="0" presStyleCnt="5"/>
      <dgm:spPr/>
    </dgm:pt>
    <dgm:pt modelId="{6642BCD8-14B2-6B41-A788-DD4C1D849AEC}" type="pres">
      <dgm:prSet presAssocID="{D0ABBAAC-1E56-4A45-9C51-4DB9438875E6}" presName="conn" presStyleLbl="parChTrans1D2" presStyleIdx="0" presStyleCnt="1"/>
      <dgm:spPr/>
    </dgm:pt>
    <dgm:pt modelId="{A114F670-E1DC-C740-BC54-8819537970B0}" type="pres">
      <dgm:prSet presAssocID="{D0ABBAAC-1E56-4A45-9C51-4DB9438875E6}" presName="extraNode" presStyleLbl="node1" presStyleIdx="0" presStyleCnt="5"/>
      <dgm:spPr/>
    </dgm:pt>
    <dgm:pt modelId="{E92F2682-4E06-A94C-946F-D791554575F1}" type="pres">
      <dgm:prSet presAssocID="{D0ABBAAC-1E56-4A45-9C51-4DB9438875E6}" presName="dstNode" presStyleLbl="node1" presStyleIdx="0" presStyleCnt="5"/>
      <dgm:spPr/>
    </dgm:pt>
    <dgm:pt modelId="{58A71EE7-9388-FB4A-BAA0-5E6ADE6E2CA1}" type="pres">
      <dgm:prSet presAssocID="{69BCA19D-DBCF-4CE1-A4E0-7AA5BB35E668}" presName="text_1" presStyleLbl="node1" presStyleIdx="0" presStyleCnt="5">
        <dgm:presLayoutVars>
          <dgm:bulletEnabled val="1"/>
        </dgm:presLayoutVars>
      </dgm:prSet>
      <dgm:spPr/>
    </dgm:pt>
    <dgm:pt modelId="{BBA2D2F0-C3C2-B044-A06A-6482CC7E6F25}" type="pres">
      <dgm:prSet presAssocID="{69BCA19D-DBCF-4CE1-A4E0-7AA5BB35E668}" presName="accent_1" presStyleCnt="0"/>
      <dgm:spPr/>
    </dgm:pt>
    <dgm:pt modelId="{88A74FB7-CFF0-C14C-9E47-26B5DD7C712D}" type="pres">
      <dgm:prSet presAssocID="{69BCA19D-DBCF-4CE1-A4E0-7AA5BB35E668}" presName="accentRepeatNode" presStyleLbl="solidFgAcc1" presStyleIdx="0" presStyleCnt="5"/>
      <dgm:spPr/>
    </dgm:pt>
    <dgm:pt modelId="{D4EEDA16-DACE-EB44-BAD7-9E7C0B9D5C03}" type="pres">
      <dgm:prSet presAssocID="{F005594F-ABDC-4983-9252-B9BA4B40E380}" presName="text_2" presStyleLbl="node1" presStyleIdx="1" presStyleCnt="5">
        <dgm:presLayoutVars>
          <dgm:bulletEnabled val="1"/>
        </dgm:presLayoutVars>
      </dgm:prSet>
      <dgm:spPr/>
    </dgm:pt>
    <dgm:pt modelId="{07462CAD-C893-664F-88B9-73276011F853}" type="pres">
      <dgm:prSet presAssocID="{F005594F-ABDC-4983-9252-B9BA4B40E380}" presName="accent_2" presStyleCnt="0"/>
      <dgm:spPr/>
    </dgm:pt>
    <dgm:pt modelId="{02325F14-C5A3-BB47-8857-46B28B45E6EA}" type="pres">
      <dgm:prSet presAssocID="{F005594F-ABDC-4983-9252-B9BA4B40E380}" presName="accentRepeatNode" presStyleLbl="solidFgAcc1" presStyleIdx="1" presStyleCnt="5"/>
      <dgm:spPr>
        <a:solidFill>
          <a:schemeClr val="accent2"/>
        </a:solidFill>
      </dgm:spPr>
    </dgm:pt>
    <dgm:pt modelId="{78AE6F47-B305-5D4D-BC0D-D005D54498C1}" type="pres">
      <dgm:prSet presAssocID="{DC9E75B6-FD1E-42E7-B0E6-7D48E2AF7EE1}" presName="text_3" presStyleLbl="node1" presStyleIdx="2" presStyleCnt="5">
        <dgm:presLayoutVars>
          <dgm:bulletEnabled val="1"/>
        </dgm:presLayoutVars>
      </dgm:prSet>
      <dgm:spPr/>
    </dgm:pt>
    <dgm:pt modelId="{777F1FE6-E57E-2D4E-BB8C-EFB5C60E915E}" type="pres">
      <dgm:prSet presAssocID="{DC9E75B6-FD1E-42E7-B0E6-7D48E2AF7EE1}" presName="accent_3" presStyleCnt="0"/>
      <dgm:spPr/>
    </dgm:pt>
    <dgm:pt modelId="{FE99F2BB-E268-0C4A-A552-AFEEB6FB23F4}" type="pres">
      <dgm:prSet presAssocID="{DC9E75B6-FD1E-42E7-B0E6-7D48E2AF7EE1}" presName="accentRepeatNode" presStyleLbl="solidFgAcc1" presStyleIdx="2" presStyleCnt="5"/>
      <dgm:spPr/>
    </dgm:pt>
    <dgm:pt modelId="{140EEA80-5E93-9441-9A47-7D15C8A8287E}" type="pres">
      <dgm:prSet presAssocID="{5D42C80D-3FA6-432A-A861-DA2B7EA7C145}" presName="text_4" presStyleLbl="node1" presStyleIdx="3" presStyleCnt="5">
        <dgm:presLayoutVars>
          <dgm:bulletEnabled val="1"/>
        </dgm:presLayoutVars>
      </dgm:prSet>
      <dgm:spPr/>
    </dgm:pt>
    <dgm:pt modelId="{2BB5BE0F-0C7A-1444-843D-CEED76297C28}" type="pres">
      <dgm:prSet presAssocID="{5D42C80D-3FA6-432A-A861-DA2B7EA7C145}" presName="accent_4" presStyleCnt="0"/>
      <dgm:spPr/>
    </dgm:pt>
    <dgm:pt modelId="{3979A5F5-2CA1-D447-87FA-5FE7DC3BA761}" type="pres">
      <dgm:prSet presAssocID="{5D42C80D-3FA6-432A-A861-DA2B7EA7C145}" presName="accentRepeatNode" presStyleLbl="solidFgAcc1" presStyleIdx="3" presStyleCnt="5"/>
      <dgm:spPr/>
    </dgm:pt>
    <dgm:pt modelId="{E0C3E004-5B93-7845-8D55-7831BB5D7589}" type="pres">
      <dgm:prSet presAssocID="{274E39AA-0D2D-42D8-A0E3-4F4FAEB42A65}" presName="text_5" presStyleLbl="node1" presStyleIdx="4" presStyleCnt="5">
        <dgm:presLayoutVars>
          <dgm:bulletEnabled val="1"/>
        </dgm:presLayoutVars>
      </dgm:prSet>
      <dgm:spPr/>
    </dgm:pt>
    <dgm:pt modelId="{AC622597-8211-B547-A739-BE8D6069F917}" type="pres">
      <dgm:prSet presAssocID="{274E39AA-0D2D-42D8-A0E3-4F4FAEB42A65}" presName="accent_5" presStyleCnt="0"/>
      <dgm:spPr/>
    </dgm:pt>
    <dgm:pt modelId="{66238867-BD7D-5B40-BBA5-A0CBC7FEA1AA}" type="pres">
      <dgm:prSet presAssocID="{274E39AA-0D2D-42D8-A0E3-4F4FAEB42A65}" presName="accentRepeatNode" presStyleLbl="solidFgAcc1" presStyleIdx="4" presStyleCnt="5"/>
      <dgm:spPr/>
    </dgm:pt>
  </dgm:ptLst>
  <dgm:cxnLst>
    <dgm:cxn modelId="{586CF232-3027-4B2A-AD18-773913A6A19F}" srcId="{D0ABBAAC-1E56-4A45-9C51-4DB9438875E6}" destId="{274E39AA-0D2D-42D8-A0E3-4F4FAEB42A65}" srcOrd="4" destOrd="0" parTransId="{4C05B4CB-5978-4CBD-BB1D-C1A0D4901478}" sibTransId="{849C3B82-31FD-4C15-BE81-C8702A22743B}"/>
    <dgm:cxn modelId="{A6D0EB3C-3640-CD47-A9D5-6C65A8DE7D71}" type="presOf" srcId="{D0ABBAAC-1E56-4A45-9C51-4DB9438875E6}" destId="{BB56A129-6E64-2B4D-8B7E-5E4B052A5C4A}" srcOrd="0" destOrd="0" presId="urn:microsoft.com/office/officeart/2008/layout/VerticalCurvedList"/>
    <dgm:cxn modelId="{2503C740-63C9-48D2-B42D-B3A37CD919B2}" srcId="{D0ABBAAC-1E56-4A45-9C51-4DB9438875E6}" destId="{5D42C80D-3FA6-432A-A861-DA2B7EA7C145}" srcOrd="3" destOrd="0" parTransId="{287C8982-A0E4-4453-AB0B-264CFD3F1CFF}" sibTransId="{958440DD-AAA1-4066-A975-A8497D5DAAE5}"/>
    <dgm:cxn modelId="{981FE756-BAD2-4D2A-BFB1-CCE0CFE44741}" srcId="{D0ABBAAC-1E56-4A45-9C51-4DB9438875E6}" destId="{69BCA19D-DBCF-4CE1-A4E0-7AA5BB35E668}" srcOrd="0" destOrd="0" parTransId="{F2909EFD-092C-4082-8F4F-0AB7E44BA6C3}" sibTransId="{03AD3678-5621-4271-B316-048035DF55C0}"/>
    <dgm:cxn modelId="{2D011367-CED3-430E-AC6C-B772191E6F73}" srcId="{D0ABBAAC-1E56-4A45-9C51-4DB9438875E6}" destId="{F005594F-ABDC-4983-9252-B9BA4B40E380}" srcOrd="1" destOrd="0" parTransId="{6B0CF3A6-39B2-4404-B338-B523CEDC118F}" sibTransId="{318F22DD-F2C6-4398-ADCC-91C80B96E789}"/>
    <dgm:cxn modelId="{6B1E047A-F687-054C-82CF-38003F9D23C2}" type="presOf" srcId="{274E39AA-0D2D-42D8-A0E3-4F4FAEB42A65}" destId="{E0C3E004-5B93-7845-8D55-7831BB5D7589}" srcOrd="0" destOrd="0" presId="urn:microsoft.com/office/officeart/2008/layout/VerticalCurvedList"/>
    <dgm:cxn modelId="{6F993E8A-25DD-40FC-B4B5-D74BC3133CA1}" srcId="{D0ABBAAC-1E56-4A45-9C51-4DB9438875E6}" destId="{DC9E75B6-FD1E-42E7-B0E6-7D48E2AF7EE1}" srcOrd="2" destOrd="0" parTransId="{0A573FBB-959F-4BD5-B204-3757214D205E}" sibTransId="{957C0AA6-2B36-4B6F-A64E-20A1F07A6AE9}"/>
    <dgm:cxn modelId="{8360E79A-4CE6-9A4E-9F1C-8B071EB88B52}" type="presOf" srcId="{69BCA19D-DBCF-4CE1-A4E0-7AA5BB35E668}" destId="{58A71EE7-9388-FB4A-BAA0-5E6ADE6E2CA1}" srcOrd="0" destOrd="0" presId="urn:microsoft.com/office/officeart/2008/layout/VerticalCurvedList"/>
    <dgm:cxn modelId="{83CD0ACF-22AB-3543-893A-96D6EC8E96DE}" type="presOf" srcId="{DC9E75B6-FD1E-42E7-B0E6-7D48E2AF7EE1}" destId="{78AE6F47-B305-5D4D-BC0D-D005D54498C1}" srcOrd="0" destOrd="0" presId="urn:microsoft.com/office/officeart/2008/layout/VerticalCurvedList"/>
    <dgm:cxn modelId="{81423EE3-F4CC-334B-9FE3-35FD93146B84}" type="presOf" srcId="{5D42C80D-3FA6-432A-A861-DA2B7EA7C145}" destId="{140EEA80-5E93-9441-9A47-7D15C8A8287E}" srcOrd="0" destOrd="0" presId="urn:microsoft.com/office/officeart/2008/layout/VerticalCurvedList"/>
    <dgm:cxn modelId="{703D21E9-DF13-C448-A233-0CD62A8B81D1}" type="presOf" srcId="{F005594F-ABDC-4983-9252-B9BA4B40E380}" destId="{D4EEDA16-DACE-EB44-BAD7-9E7C0B9D5C03}" srcOrd="0" destOrd="0" presId="urn:microsoft.com/office/officeart/2008/layout/VerticalCurvedList"/>
    <dgm:cxn modelId="{68A4A5ED-FC02-6D4A-A0CD-D16DA685E525}" type="presOf" srcId="{03AD3678-5621-4271-B316-048035DF55C0}" destId="{6642BCD8-14B2-6B41-A788-DD4C1D849AEC}" srcOrd="0" destOrd="0" presId="urn:microsoft.com/office/officeart/2008/layout/VerticalCurvedList"/>
    <dgm:cxn modelId="{7935A2E5-B468-DA4C-81AE-9DB7B189D29B}" type="presParOf" srcId="{BB56A129-6E64-2B4D-8B7E-5E4B052A5C4A}" destId="{5BA69852-0AC7-4046-BB6C-FF1BC54FB5D4}" srcOrd="0" destOrd="0" presId="urn:microsoft.com/office/officeart/2008/layout/VerticalCurvedList"/>
    <dgm:cxn modelId="{2B00CDF0-865E-6640-B783-A9156F4F736F}" type="presParOf" srcId="{5BA69852-0AC7-4046-BB6C-FF1BC54FB5D4}" destId="{C127801D-8319-0F45-B99E-BC39BFCB6811}" srcOrd="0" destOrd="0" presId="urn:microsoft.com/office/officeart/2008/layout/VerticalCurvedList"/>
    <dgm:cxn modelId="{F97AE449-4B12-4049-9478-A0CE29F55A75}" type="presParOf" srcId="{C127801D-8319-0F45-B99E-BC39BFCB6811}" destId="{F2D4C6B0-FF12-8F4D-A460-EF3652289119}" srcOrd="0" destOrd="0" presId="urn:microsoft.com/office/officeart/2008/layout/VerticalCurvedList"/>
    <dgm:cxn modelId="{4A1F8579-437E-AE4D-A324-8C4B5EEFA2D2}" type="presParOf" srcId="{C127801D-8319-0F45-B99E-BC39BFCB6811}" destId="{6642BCD8-14B2-6B41-A788-DD4C1D849AEC}" srcOrd="1" destOrd="0" presId="urn:microsoft.com/office/officeart/2008/layout/VerticalCurvedList"/>
    <dgm:cxn modelId="{D6779671-9344-E045-9DDD-A551AB6565E8}" type="presParOf" srcId="{C127801D-8319-0F45-B99E-BC39BFCB6811}" destId="{A114F670-E1DC-C740-BC54-8819537970B0}" srcOrd="2" destOrd="0" presId="urn:microsoft.com/office/officeart/2008/layout/VerticalCurvedList"/>
    <dgm:cxn modelId="{BBDFBAAB-B505-CD4F-A0D7-65FA63EA093D}" type="presParOf" srcId="{C127801D-8319-0F45-B99E-BC39BFCB6811}" destId="{E92F2682-4E06-A94C-946F-D791554575F1}" srcOrd="3" destOrd="0" presId="urn:microsoft.com/office/officeart/2008/layout/VerticalCurvedList"/>
    <dgm:cxn modelId="{840AE1C9-F22D-724C-84DB-D6D0746A2A38}" type="presParOf" srcId="{5BA69852-0AC7-4046-BB6C-FF1BC54FB5D4}" destId="{58A71EE7-9388-FB4A-BAA0-5E6ADE6E2CA1}" srcOrd="1" destOrd="0" presId="urn:microsoft.com/office/officeart/2008/layout/VerticalCurvedList"/>
    <dgm:cxn modelId="{39270006-D823-C241-ABD9-051473CF250E}" type="presParOf" srcId="{5BA69852-0AC7-4046-BB6C-FF1BC54FB5D4}" destId="{BBA2D2F0-C3C2-B044-A06A-6482CC7E6F25}" srcOrd="2" destOrd="0" presId="urn:microsoft.com/office/officeart/2008/layout/VerticalCurvedList"/>
    <dgm:cxn modelId="{BBE09EDC-D1A4-F14D-8917-9C08FDB31C9F}" type="presParOf" srcId="{BBA2D2F0-C3C2-B044-A06A-6482CC7E6F25}" destId="{88A74FB7-CFF0-C14C-9E47-26B5DD7C712D}" srcOrd="0" destOrd="0" presId="urn:microsoft.com/office/officeart/2008/layout/VerticalCurvedList"/>
    <dgm:cxn modelId="{FADEEEF9-4117-D245-9DE1-41359C36843F}" type="presParOf" srcId="{5BA69852-0AC7-4046-BB6C-FF1BC54FB5D4}" destId="{D4EEDA16-DACE-EB44-BAD7-9E7C0B9D5C03}" srcOrd="3" destOrd="0" presId="urn:microsoft.com/office/officeart/2008/layout/VerticalCurvedList"/>
    <dgm:cxn modelId="{C7715575-93C7-E844-8FC1-4EC9FE7BDECF}" type="presParOf" srcId="{5BA69852-0AC7-4046-BB6C-FF1BC54FB5D4}" destId="{07462CAD-C893-664F-88B9-73276011F853}" srcOrd="4" destOrd="0" presId="urn:microsoft.com/office/officeart/2008/layout/VerticalCurvedList"/>
    <dgm:cxn modelId="{5289BED3-C1FF-9344-98C2-11B90E8BA0B8}" type="presParOf" srcId="{07462CAD-C893-664F-88B9-73276011F853}" destId="{02325F14-C5A3-BB47-8857-46B28B45E6EA}" srcOrd="0" destOrd="0" presId="urn:microsoft.com/office/officeart/2008/layout/VerticalCurvedList"/>
    <dgm:cxn modelId="{E028C057-E0BB-5D41-9461-2A461D77783C}" type="presParOf" srcId="{5BA69852-0AC7-4046-BB6C-FF1BC54FB5D4}" destId="{78AE6F47-B305-5D4D-BC0D-D005D54498C1}" srcOrd="5" destOrd="0" presId="urn:microsoft.com/office/officeart/2008/layout/VerticalCurvedList"/>
    <dgm:cxn modelId="{97781F2D-6A20-4F42-A128-2C10F33632B5}" type="presParOf" srcId="{5BA69852-0AC7-4046-BB6C-FF1BC54FB5D4}" destId="{777F1FE6-E57E-2D4E-BB8C-EFB5C60E915E}" srcOrd="6" destOrd="0" presId="urn:microsoft.com/office/officeart/2008/layout/VerticalCurvedList"/>
    <dgm:cxn modelId="{E16116A2-00DD-994A-9EE6-70C203D8CBB6}" type="presParOf" srcId="{777F1FE6-E57E-2D4E-BB8C-EFB5C60E915E}" destId="{FE99F2BB-E268-0C4A-A552-AFEEB6FB23F4}" srcOrd="0" destOrd="0" presId="urn:microsoft.com/office/officeart/2008/layout/VerticalCurvedList"/>
    <dgm:cxn modelId="{3C16AE09-5793-3A48-9E1A-C58D8BF82F5D}" type="presParOf" srcId="{5BA69852-0AC7-4046-BB6C-FF1BC54FB5D4}" destId="{140EEA80-5E93-9441-9A47-7D15C8A8287E}" srcOrd="7" destOrd="0" presId="urn:microsoft.com/office/officeart/2008/layout/VerticalCurvedList"/>
    <dgm:cxn modelId="{23C31FB2-AD11-024A-AAB9-AB894294BE64}" type="presParOf" srcId="{5BA69852-0AC7-4046-BB6C-FF1BC54FB5D4}" destId="{2BB5BE0F-0C7A-1444-843D-CEED76297C28}" srcOrd="8" destOrd="0" presId="urn:microsoft.com/office/officeart/2008/layout/VerticalCurvedList"/>
    <dgm:cxn modelId="{06E228F7-7336-ED49-A64A-0F9E96EF9B0F}" type="presParOf" srcId="{2BB5BE0F-0C7A-1444-843D-CEED76297C28}" destId="{3979A5F5-2CA1-D447-87FA-5FE7DC3BA761}" srcOrd="0" destOrd="0" presId="urn:microsoft.com/office/officeart/2008/layout/VerticalCurvedList"/>
    <dgm:cxn modelId="{B657D6D1-7C57-4E47-93E6-224AFEEB99E6}" type="presParOf" srcId="{5BA69852-0AC7-4046-BB6C-FF1BC54FB5D4}" destId="{E0C3E004-5B93-7845-8D55-7831BB5D7589}" srcOrd="9" destOrd="0" presId="urn:microsoft.com/office/officeart/2008/layout/VerticalCurvedList"/>
    <dgm:cxn modelId="{03D5283D-EE0A-804F-8965-52B5086B22D4}" type="presParOf" srcId="{5BA69852-0AC7-4046-BB6C-FF1BC54FB5D4}" destId="{AC622597-8211-B547-A739-BE8D6069F917}" srcOrd="10" destOrd="0" presId="urn:microsoft.com/office/officeart/2008/layout/VerticalCurvedList"/>
    <dgm:cxn modelId="{60E92F6E-6C4F-A846-BC87-D045E19A137D}" type="presParOf" srcId="{AC622597-8211-B547-A739-BE8D6069F917}" destId="{66238867-BD7D-5B40-BBA5-A0CBC7FEA1A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2A557-02C7-40CA-867F-69A4894A3746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3B89DD-5267-4CCD-93B5-9E018E9E91BD}">
      <dgm:prSet/>
      <dgm:spPr/>
      <dgm:t>
        <a:bodyPr/>
        <a:lstStyle/>
        <a:p>
          <a:r>
            <a:rPr lang="en-US"/>
            <a:t>Read Input</a:t>
          </a:r>
        </a:p>
      </dgm:t>
    </dgm:pt>
    <dgm:pt modelId="{E79BEF0A-2D1E-47BB-BEDE-3F15D6D3E2F0}" type="parTrans" cxnId="{22F2FA8E-9C3F-4256-A634-69F3893B76CC}">
      <dgm:prSet/>
      <dgm:spPr/>
      <dgm:t>
        <a:bodyPr/>
        <a:lstStyle/>
        <a:p>
          <a:endParaRPr lang="en-US"/>
        </a:p>
      </dgm:t>
    </dgm:pt>
    <dgm:pt modelId="{5231B215-3033-45B0-A7DA-20E39B004AA1}" type="sibTrans" cxnId="{22F2FA8E-9C3F-4256-A634-69F3893B76CC}">
      <dgm:prSet/>
      <dgm:spPr/>
      <dgm:t>
        <a:bodyPr/>
        <a:lstStyle/>
        <a:p>
          <a:endParaRPr lang="en-US"/>
        </a:p>
      </dgm:t>
    </dgm:pt>
    <dgm:pt modelId="{C3BD893F-9F23-47A5-B1AC-BFF9BCD7367C}">
      <dgm:prSet/>
      <dgm:spPr/>
      <dgm:t>
        <a:bodyPr/>
        <a:lstStyle/>
        <a:p>
          <a:r>
            <a:rPr lang="en-US" dirty="0"/>
            <a:t>Sequence</a:t>
          </a:r>
        </a:p>
      </dgm:t>
    </dgm:pt>
    <dgm:pt modelId="{755421E9-E720-4F28-BB66-35A51206C68F}" type="parTrans" cxnId="{9F0F4FFF-854D-46F3-B1FE-A71B0B16BE3B}">
      <dgm:prSet/>
      <dgm:spPr/>
      <dgm:t>
        <a:bodyPr/>
        <a:lstStyle/>
        <a:p>
          <a:endParaRPr lang="en-US"/>
        </a:p>
      </dgm:t>
    </dgm:pt>
    <dgm:pt modelId="{7FA7A163-FB07-4F91-864A-CCB4EA324F00}" type="sibTrans" cxnId="{9F0F4FFF-854D-46F3-B1FE-A71B0B16BE3B}">
      <dgm:prSet/>
      <dgm:spPr/>
      <dgm:t>
        <a:bodyPr/>
        <a:lstStyle/>
        <a:p>
          <a:endParaRPr lang="en-US"/>
        </a:p>
      </dgm:t>
    </dgm:pt>
    <dgm:pt modelId="{01161CC3-D2D9-4432-A1CC-26C08EC829C1}">
      <dgm:prSet/>
      <dgm:spPr/>
      <dgm:t>
        <a:bodyPr/>
        <a:lstStyle/>
        <a:p>
          <a:r>
            <a:rPr lang="en-US" dirty="0"/>
            <a:t>Calculate</a:t>
          </a:r>
        </a:p>
      </dgm:t>
    </dgm:pt>
    <dgm:pt modelId="{E1ABF263-638B-423C-984A-A2F793B0AF9E}" type="parTrans" cxnId="{97F59983-C5E4-432B-86C5-4610D6A715CE}">
      <dgm:prSet/>
      <dgm:spPr/>
      <dgm:t>
        <a:bodyPr/>
        <a:lstStyle/>
        <a:p>
          <a:endParaRPr lang="en-US"/>
        </a:p>
      </dgm:t>
    </dgm:pt>
    <dgm:pt modelId="{907A4D4E-0DAF-40A8-A85C-8A303247F5CD}" type="sibTrans" cxnId="{97F59983-C5E4-432B-86C5-4610D6A715CE}">
      <dgm:prSet/>
      <dgm:spPr/>
      <dgm:t>
        <a:bodyPr/>
        <a:lstStyle/>
        <a:p>
          <a:endParaRPr lang="en-US"/>
        </a:p>
      </dgm:t>
    </dgm:pt>
    <dgm:pt modelId="{62E9474C-3611-446E-B17E-8716D33BC217}">
      <dgm:prSet/>
      <dgm:spPr/>
      <dgm:t>
        <a:bodyPr/>
        <a:lstStyle/>
        <a:p>
          <a:r>
            <a:rPr lang="en-US" dirty="0"/>
            <a:t>Store data</a:t>
          </a:r>
        </a:p>
      </dgm:t>
    </dgm:pt>
    <dgm:pt modelId="{61842DC9-2ADA-48B3-9A54-1E463776B809}" type="parTrans" cxnId="{EE04A57B-2392-472F-B6BA-4C0666DEAD8A}">
      <dgm:prSet/>
      <dgm:spPr/>
      <dgm:t>
        <a:bodyPr/>
        <a:lstStyle/>
        <a:p>
          <a:endParaRPr lang="en-US"/>
        </a:p>
      </dgm:t>
    </dgm:pt>
    <dgm:pt modelId="{F39DAE17-261A-4F94-B619-40E99B7FC617}" type="sibTrans" cxnId="{EE04A57B-2392-472F-B6BA-4C0666DEAD8A}">
      <dgm:prSet/>
      <dgm:spPr/>
      <dgm:t>
        <a:bodyPr/>
        <a:lstStyle/>
        <a:p>
          <a:endParaRPr lang="en-US"/>
        </a:p>
      </dgm:t>
    </dgm:pt>
    <dgm:pt modelId="{4BDE7998-B800-4A24-85C1-28D13D754C4F}">
      <dgm:prSet/>
      <dgm:spPr/>
      <dgm:t>
        <a:bodyPr/>
        <a:lstStyle/>
        <a:p>
          <a:r>
            <a:rPr lang="en-US" dirty="0"/>
            <a:t>Compare and branch</a:t>
          </a:r>
        </a:p>
      </dgm:t>
    </dgm:pt>
    <dgm:pt modelId="{E4DB1FE7-9E92-4C0B-8AC8-5D0B6130BBE7}" type="parTrans" cxnId="{43F9D425-165C-465B-821E-82D379420452}">
      <dgm:prSet/>
      <dgm:spPr/>
      <dgm:t>
        <a:bodyPr/>
        <a:lstStyle/>
        <a:p>
          <a:endParaRPr lang="en-US"/>
        </a:p>
      </dgm:t>
    </dgm:pt>
    <dgm:pt modelId="{12018728-12A9-493B-A23F-87F738FC918D}" type="sibTrans" cxnId="{43F9D425-165C-465B-821E-82D379420452}">
      <dgm:prSet/>
      <dgm:spPr/>
      <dgm:t>
        <a:bodyPr/>
        <a:lstStyle/>
        <a:p>
          <a:endParaRPr lang="en-US"/>
        </a:p>
      </dgm:t>
    </dgm:pt>
    <dgm:pt modelId="{10F94789-5790-4AA3-A667-C334FBC76295}">
      <dgm:prSet/>
      <dgm:spPr/>
      <dgm:t>
        <a:bodyPr/>
        <a:lstStyle/>
        <a:p>
          <a:r>
            <a:rPr lang="en-US" dirty="0"/>
            <a:t>Iterate or Loop</a:t>
          </a:r>
        </a:p>
      </dgm:t>
    </dgm:pt>
    <dgm:pt modelId="{2F84BEA8-2ADB-4317-8134-480D60F8ED43}" type="parTrans" cxnId="{B49CAFA4-1186-467D-9697-E50401CCF3D4}">
      <dgm:prSet/>
      <dgm:spPr/>
      <dgm:t>
        <a:bodyPr/>
        <a:lstStyle/>
        <a:p>
          <a:endParaRPr lang="en-US"/>
        </a:p>
      </dgm:t>
    </dgm:pt>
    <dgm:pt modelId="{A1147290-AB1B-43E8-8C17-6EC716F42833}" type="sibTrans" cxnId="{B49CAFA4-1186-467D-9697-E50401CCF3D4}">
      <dgm:prSet/>
      <dgm:spPr/>
      <dgm:t>
        <a:bodyPr/>
        <a:lstStyle/>
        <a:p>
          <a:endParaRPr lang="en-US"/>
        </a:p>
      </dgm:t>
    </dgm:pt>
    <dgm:pt modelId="{1B1A7277-BB73-422B-A845-91D8F09F937B}">
      <dgm:prSet/>
      <dgm:spPr/>
      <dgm:t>
        <a:bodyPr/>
        <a:lstStyle/>
        <a:p>
          <a:r>
            <a:rPr lang="en-US" dirty="0"/>
            <a:t>Write Output</a:t>
          </a:r>
        </a:p>
      </dgm:t>
    </dgm:pt>
    <dgm:pt modelId="{65A24932-DFAC-4320-A392-7E2EC03DE7D5}" type="parTrans" cxnId="{192A566F-3B46-4F11-B90C-927AAE6B41DD}">
      <dgm:prSet/>
      <dgm:spPr/>
      <dgm:t>
        <a:bodyPr/>
        <a:lstStyle/>
        <a:p>
          <a:endParaRPr lang="en-US"/>
        </a:p>
      </dgm:t>
    </dgm:pt>
    <dgm:pt modelId="{E8A64353-3B50-4E87-9DDF-0E4B7E99CE06}" type="sibTrans" cxnId="{192A566F-3B46-4F11-B90C-927AAE6B41DD}">
      <dgm:prSet/>
      <dgm:spPr/>
      <dgm:t>
        <a:bodyPr/>
        <a:lstStyle/>
        <a:p>
          <a:endParaRPr lang="en-US"/>
        </a:p>
      </dgm:t>
    </dgm:pt>
    <dgm:pt modelId="{1B8D9B8F-DA62-984C-91EE-7F39B1A124C0}" type="pres">
      <dgm:prSet presAssocID="{7FB2A557-02C7-40CA-867F-69A4894A3746}" presName="diagram" presStyleCnt="0">
        <dgm:presLayoutVars>
          <dgm:dir/>
          <dgm:resizeHandles val="exact"/>
        </dgm:presLayoutVars>
      </dgm:prSet>
      <dgm:spPr/>
    </dgm:pt>
    <dgm:pt modelId="{52C54A79-11D4-5840-9815-1B19C822E76C}" type="pres">
      <dgm:prSet presAssocID="{713B89DD-5267-4CCD-93B5-9E018E9E91BD}" presName="node" presStyleLbl="node1" presStyleIdx="0" presStyleCnt="7">
        <dgm:presLayoutVars>
          <dgm:bulletEnabled val="1"/>
        </dgm:presLayoutVars>
      </dgm:prSet>
      <dgm:spPr/>
    </dgm:pt>
    <dgm:pt modelId="{78C7A24A-421B-7748-8DC3-1328E7F0B17E}" type="pres">
      <dgm:prSet presAssocID="{5231B215-3033-45B0-A7DA-20E39B004AA1}" presName="sibTrans" presStyleCnt="0"/>
      <dgm:spPr/>
    </dgm:pt>
    <dgm:pt modelId="{ADB95DBF-35F9-6E4F-AC73-EF15B664ABB2}" type="pres">
      <dgm:prSet presAssocID="{62E9474C-3611-446E-B17E-8716D33BC217}" presName="node" presStyleLbl="node1" presStyleIdx="1" presStyleCnt="7">
        <dgm:presLayoutVars>
          <dgm:bulletEnabled val="1"/>
        </dgm:presLayoutVars>
      </dgm:prSet>
      <dgm:spPr/>
    </dgm:pt>
    <dgm:pt modelId="{05537F0F-FE8F-8248-9091-5A202471CA5B}" type="pres">
      <dgm:prSet presAssocID="{F39DAE17-261A-4F94-B619-40E99B7FC617}" presName="sibTrans" presStyleCnt="0"/>
      <dgm:spPr/>
    </dgm:pt>
    <dgm:pt modelId="{C7BBFA5F-F6CE-3647-8616-418B26945D6A}" type="pres">
      <dgm:prSet presAssocID="{01161CC3-D2D9-4432-A1CC-26C08EC829C1}" presName="node" presStyleLbl="node1" presStyleIdx="2" presStyleCnt="7">
        <dgm:presLayoutVars>
          <dgm:bulletEnabled val="1"/>
        </dgm:presLayoutVars>
      </dgm:prSet>
      <dgm:spPr/>
    </dgm:pt>
    <dgm:pt modelId="{919203A0-246B-1842-BB90-779D4C621B3C}" type="pres">
      <dgm:prSet presAssocID="{907A4D4E-0DAF-40A8-A85C-8A303247F5CD}" presName="sibTrans" presStyleCnt="0"/>
      <dgm:spPr/>
    </dgm:pt>
    <dgm:pt modelId="{2E46FE8F-11CB-EC48-892D-57CC75B32C87}" type="pres">
      <dgm:prSet presAssocID="{1B1A7277-BB73-422B-A845-91D8F09F937B}" presName="node" presStyleLbl="node1" presStyleIdx="3" presStyleCnt="7">
        <dgm:presLayoutVars>
          <dgm:bulletEnabled val="1"/>
        </dgm:presLayoutVars>
      </dgm:prSet>
      <dgm:spPr/>
    </dgm:pt>
    <dgm:pt modelId="{5582B0F7-26D4-3948-9F77-8F38FA6F462F}" type="pres">
      <dgm:prSet presAssocID="{E8A64353-3B50-4E87-9DDF-0E4B7E99CE06}" presName="sibTrans" presStyleCnt="0"/>
      <dgm:spPr/>
    </dgm:pt>
    <dgm:pt modelId="{ECDF2860-FA42-0045-BDC9-36BCE7A642AF}" type="pres">
      <dgm:prSet presAssocID="{C3BD893F-9F23-47A5-B1AC-BFF9BCD7367C}" presName="node" presStyleLbl="node1" presStyleIdx="4" presStyleCnt="7">
        <dgm:presLayoutVars>
          <dgm:bulletEnabled val="1"/>
        </dgm:presLayoutVars>
      </dgm:prSet>
      <dgm:spPr/>
    </dgm:pt>
    <dgm:pt modelId="{FA5D3686-BA85-6844-B027-7972D4CC858A}" type="pres">
      <dgm:prSet presAssocID="{7FA7A163-FB07-4F91-864A-CCB4EA324F00}" presName="sibTrans" presStyleCnt="0"/>
      <dgm:spPr/>
    </dgm:pt>
    <dgm:pt modelId="{82C1DB2A-5596-754D-BF92-7C7902A75057}" type="pres">
      <dgm:prSet presAssocID="{4BDE7998-B800-4A24-85C1-28D13D754C4F}" presName="node" presStyleLbl="node1" presStyleIdx="5" presStyleCnt="7">
        <dgm:presLayoutVars>
          <dgm:bulletEnabled val="1"/>
        </dgm:presLayoutVars>
      </dgm:prSet>
      <dgm:spPr/>
    </dgm:pt>
    <dgm:pt modelId="{14B3C29E-0E88-9B4B-9F93-670288AD8DB5}" type="pres">
      <dgm:prSet presAssocID="{12018728-12A9-493B-A23F-87F738FC918D}" presName="sibTrans" presStyleCnt="0"/>
      <dgm:spPr/>
    </dgm:pt>
    <dgm:pt modelId="{C42781CA-6EFC-4E41-AE23-35FEFA6A17FB}" type="pres">
      <dgm:prSet presAssocID="{10F94789-5790-4AA3-A667-C334FBC76295}" presName="node" presStyleLbl="node1" presStyleIdx="6" presStyleCnt="7">
        <dgm:presLayoutVars>
          <dgm:bulletEnabled val="1"/>
        </dgm:presLayoutVars>
      </dgm:prSet>
      <dgm:spPr/>
    </dgm:pt>
  </dgm:ptLst>
  <dgm:cxnLst>
    <dgm:cxn modelId="{6370A704-ED8E-AE48-9680-5754290E8246}" type="presOf" srcId="{62E9474C-3611-446E-B17E-8716D33BC217}" destId="{ADB95DBF-35F9-6E4F-AC73-EF15B664ABB2}" srcOrd="0" destOrd="0" presId="urn:microsoft.com/office/officeart/2005/8/layout/default"/>
    <dgm:cxn modelId="{791DA90E-9E68-3648-B14C-837436DCCA96}" type="presOf" srcId="{4BDE7998-B800-4A24-85C1-28D13D754C4F}" destId="{82C1DB2A-5596-754D-BF92-7C7902A75057}" srcOrd="0" destOrd="0" presId="urn:microsoft.com/office/officeart/2005/8/layout/default"/>
    <dgm:cxn modelId="{43F9D425-165C-465B-821E-82D379420452}" srcId="{7FB2A557-02C7-40CA-867F-69A4894A3746}" destId="{4BDE7998-B800-4A24-85C1-28D13D754C4F}" srcOrd="5" destOrd="0" parTransId="{E4DB1FE7-9E92-4C0B-8AC8-5D0B6130BBE7}" sibTransId="{12018728-12A9-493B-A23F-87F738FC918D}"/>
    <dgm:cxn modelId="{16FA2A51-3C1B-D940-BBE4-1284FAE43FDD}" type="presOf" srcId="{10F94789-5790-4AA3-A667-C334FBC76295}" destId="{C42781CA-6EFC-4E41-AE23-35FEFA6A17FB}" srcOrd="0" destOrd="0" presId="urn:microsoft.com/office/officeart/2005/8/layout/default"/>
    <dgm:cxn modelId="{B788E764-4701-BD40-A35D-871618990BB0}" type="presOf" srcId="{1B1A7277-BB73-422B-A845-91D8F09F937B}" destId="{2E46FE8F-11CB-EC48-892D-57CC75B32C87}" srcOrd="0" destOrd="0" presId="urn:microsoft.com/office/officeart/2005/8/layout/default"/>
    <dgm:cxn modelId="{192A566F-3B46-4F11-B90C-927AAE6B41DD}" srcId="{7FB2A557-02C7-40CA-867F-69A4894A3746}" destId="{1B1A7277-BB73-422B-A845-91D8F09F937B}" srcOrd="3" destOrd="0" parTransId="{65A24932-DFAC-4320-A392-7E2EC03DE7D5}" sibTransId="{E8A64353-3B50-4E87-9DDF-0E4B7E99CE06}"/>
    <dgm:cxn modelId="{EE04A57B-2392-472F-B6BA-4C0666DEAD8A}" srcId="{7FB2A557-02C7-40CA-867F-69A4894A3746}" destId="{62E9474C-3611-446E-B17E-8716D33BC217}" srcOrd="1" destOrd="0" parTransId="{61842DC9-2ADA-48B3-9A54-1E463776B809}" sibTransId="{F39DAE17-261A-4F94-B619-40E99B7FC617}"/>
    <dgm:cxn modelId="{97F59983-C5E4-432B-86C5-4610D6A715CE}" srcId="{7FB2A557-02C7-40CA-867F-69A4894A3746}" destId="{01161CC3-D2D9-4432-A1CC-26C08EC829C1}" srcOrd="2" destOrd="0" parTransId="{E1ABF263-638B-423C-984A-A2F793B0AF9E}" sibTransId="{907A4D4E-0DAF-40A8-A85C-8A303247F5CD}"/>
    <dgm:cxn modelId="{196A9C84-6BBF-CD49-AC56-6505428BD26B}" type="presOf" srcId="{7FB2A557-02C7-40CA-867F-69A4894A3746}" destId="{1B8D9B8F-DA62-984C-91EE-7F39B1A124C0}" srcOrd="0" destOrd="0" presId="urn:microsoft.com/office/officeart/2005/8/layout/default"/>
    <dgm:cxn modelId="{22F2FA8E-9C3F-4256-A634-69F3893B76CC}" srcId="{7FB2A557-02C7-40CA-867F-69A4894A3746}" destId="{713B89DD-5267-4CCD-93B5-9E018E9E91BD}" srcOrd="0" destOrd="0" parTransId="{E79BEF0A-2D1E-47BB-BEDE-3F15D6D3E2F0}" sibTransId="{5231B215-3033-45B0-A7DA-20E39B004AA1}"/>
    <dgm:cxn modelId="{B49CAFA4-1186-467D-9697-E50401CCF3D4}" srcId="{7FB2A557-02C7-40CA-867F-69A4894A3746}" destId="{10F94789-5790-4AA3-A667-C334FBC76295}" srcOrd="6" destOrd="0" parTransId="{2F84BEA8-2ADB-4317-8134-480D60F8ED43}" sibTransId="{A1147290-AB1B-43E8-8C17-6EC716F42833}"/>
    <dgm:cxn modelId="{989528A8-DB90-BC4D-95DC-70BDF61840E1}" type="presOf" srcId="{C3BD893F-9F23-47A5-B1AC-BFF9BCD7367C}" destId="{ECDF2860-FA42-0045-BDC9-36BCE7A642AF}" srcOrd="0" destOrd="0" presId="urn:microsoft.com/office/officeart/2005/8/layout/default"/>
    <dgm:cxn modelId="{6C798DB1-3B68-2443-ABF1-139194816B0B}" type="presOf" srcId="{01161CC3-D2D9-4432-A1CC-26C08EC829C1}" destId="{C7BBFA5F-F6CE-3647-8616-418B26945D6A}" srcOrd="0" destOrd="0" presId="urn:microsoft.com/office/officeart/2005/8/layout/default"/>
    <dgm:cxn modelId="{F51BD2C2-2BFC-3D40-B0CE-65A98CB74BA6}" type="presOf" srcId="{713B89DD-5267-4CCD-93B5-9E018E9E91BD}" destId="{52C54A79-11D4-5840-9815-1B19C822E76C}" srcOrd="0" destOrd="0" presId="urn:microsoft.com/office/officeart/2005/8/layout/default"/>
    <dgm:cxn modelId="{9F0F4FFF-854D-46F3-B1FE-A71B0B16BE3B}" srcId="{7FB2A557-02C7-40CA-867F-69A4894A3746}" destId="{C3BD893F-9F23-47A5-B1AC-BFF9BCD7367C}" srcOrd="4" destOrd="0" parTransId="{755421E9-E720-4F28-BB66-35A51206C68F}" sibTransId="{7FA7A163-FB07-4F91-864A-CCB4EA324F00}"/>
    <dgm:cxn modelId="{D8CB961E-6666-F348-B756-4A9F14143BB9}" type="presParOf" srcId="{1B8D9B8F-DA62-984C-91EE-7F39B1A124C0}" destId="{52C54A79-11D4-5840-9815-1B19C822E76C}" srcOrd="0" destOrd="0" presId="urn:microsoft.com/office/officeart/2005/8/layout/default"/>
    <dgm:cxn modelId="{79EAEC2D-AD09-5A43-BB3F-0C738C9B5456}" type="presParOf" srcId="{1B8D9B8F-DA62-984C-91EE-7F39B1A124C0}" destId="{78C7A24A-421B-7748-8DC3-1328E7F0B17E}" srcOrd="1" destOrd="0" presId="urn:microsoft.com/office/officeart/2005/8/layout/default"/>
    <dgm:cxn modelId="{725BD529-BE01-2744-94FE-C6EF938A8736}" type="presParOf" srcId="{1B8D9B8F-DA62-984C-91EE-7F39B1A124C0}" destId="{ADB95DBF-35F9-6E4F-AC73-EF15B664ABB2}" srcOrd="2" destOrd="0" presId="urn:microsoft.com/office/officeart/2005/8/layout/default"/>
    <dgm:cxn modelId="{EA8E879B-2278-B946-8D47-D6C4AD27654B}" type="presParOf" srcId="{1B8D9B8F-DA62-984C-91EE-7F39B1A124C0}" destId="{05537F0F-FE8F-8248-9091-5A202471CA5B}" srcOrd="3" destOrd="0" presId="urn:microsoft.com/office/officeart/2005/8/layout/default"/>
    <dgm:cxn modelId="{8B4F0C1E-CE77-DB4C-9005-D81EB177E9CD}" type="presParOf" srcId="{1B8D9B8F-DA62-984C-91EE-7F39B1A124C0}" destId="{C7BBFA5F-F6CE-3647-8616-418B26945D6A}" srcOrd="4" destOrd="0" presId="urn:microsoft.com/office/officeart/2005/8/layout/default"/>
    <dgm:cxn modelId="{AF612EAE-14EC-894B-9C49-E98FAE23D2F9}" type="presParOf" srcId="{1B8D9B8F-DA62-984C-91EE-7F39B1A124C0}" destId="{919203A0-246B-1842-BB90-779D4C621B3C}" srcOrd="5" destOrd="0" presId="urn:microsoft.com/office/officeart/2005/8/layout/default"/>
    <dgm:cxn modelId="{2AE9C9E4-418C-0647-88F4-649F57644651}" type="presParOf" srcId="{1B8D9B8F-DA62-984C-91EE-7F39B1A124C0}" destId="{2E46FE8F-11CB-EC48-892D-57CC75B32C87}" srcOrd="6" destOrd="0" presId="urn:microsoft.com/office/officeart/2005/8/layout/default"/>
    <dgm:cxn modelId="{C0AB3472-681B-9344-B8B5-249DF0EF1917}" type="presParOf" srcId="{1B8D9B8F-DA62-984C-91EE-7F39B1A124C0}" destId="{5582B0F7-26D4-3948-9F77-8F38FA6F462F}" srcOrd="7" destOrd="0" presId="urn:microsoft.com/office/officeart/2005/8/layout/default"/>
    <dgm:cxn modelId="{34C497FE-7E90-7D4C-917D-B4E6BF1557BD}" type="presParOf" srcId="{1B8D9B8F-DA62-984C-91EE-7F39B1A124C0}" destId="{ECDF2860-FA42-0045-BDC9-36BCE7A642AF}" srcOrd="8" destOrd="0" presId="urn:microsoft.com/office/officeart/2005/8/layout/default"/>
    <dgm:cxn modelId="{7CC3F683-E45B-9549-850B-29C48A212658}" type="presParOf" srcId="{1B8D9B8F-DA62-984C-91EE-7F39B1A124C0}" destId="{FA5D3686-BA85-6844-B027-7972D4CC858A}" srcOrd="9" destOrd="0" presId="urn:microsoft.com/office/officeart/2005/8/layout/default"/>
    <dgm:cxn modelId="{54FA41D7-A839-9A4B-A700-3274028CD40B}" type="presParOf" srcId="{1B8D9B8F-DA62-984C-91EE-7F39B1A124C0}" destId="{82C1DB2A-5596-754D-BF92-7C7902A75057}" srcOrd="10" destOrd="0" presId="urn:microsoft.com/office/officeart/2005/8/layout/default"/>
    <dgm:cxn modelId="{711C6C99-4790-C74D-A14C-D4F98CCED13A}" type="presParOf" srcId="{1B8D9B8F-DA62-984C-91EE-7F39B1A124C0}" destId="{14B3C29E-0E88-9B4B-9F93-670288AD8DB5}" srcOrd="11" destOrd="0" presId="urn:microsoft.com/office/officeart/2005/8/layout/default"/>
    <dgm:cxn modelId="{25C52370-53B1-2D48-907A-CDAEFC070B44}" type="presParOf" srcId="{1B8D9B8F-DA62-984C-91EE-7F39B1A124C0}" destId="{C42781CA-6EFC-4E41-AE23-35FEFA6A17F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392CB-3F55-4248-813F-A9AAEED91995}" type="doc">
      <dgm:prSet loTypeId="urn:microsoft.com/office/officeart/2005/8/layout/arrow6" loCatId="process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US"/>
        </a:p>
      </dgm:t>
    </dgm:pt>
    <dgm:pt modelId="{38FD52F5-A91D-44EF-98F3-BB73478FC83D}">
      <dgm:prSet/>
      <dgm:spPr/>
      <dgm:t>
        <a:bodyPr/>
        <a:lstStyle/>
        <a:p>
          <a:r>
            <a:rPr lang="en-US" b="1" dirty="0"/>
            <a:t>Pseudocode</a:t>
          </a:r>
          <a:r>
            <a:rPr lang="en-US" dirty="0"/>
            <a:t> is a semi-programming language used to describe the steps in an algorithm. </a:t>
          </a:r>
        </a:p>
      </dgm:t>
    </dgm:pt>
    <dgm:pt modelId="{BD4CD7DE-B014-453A-BB7A-75D6A0C8E1A8}" type="parTrans" cxnId="{47CA508B-1957-470B-848F-0B19DB43AD1B}">
      <dgm:prSet/>
      <dgm:spPr/>
      <dgm:t>
        <a:bodyPr/>
        <a:lstStyle/>
        <a:p>
          <a:endParaRPr lang="en-US"/>
        </a:p>
      </dgm:t>
    </dgm:pt>
    <dgm:pt modelId="{19C1E272-467D-4C4F-ACBE-0035F2E86843}" type="sibTrans" cxnId="{47CA508B-1957-470B-848F-0B19DB43AD1B}">
      <dgm:prSet/>
      <dgm:spPr/>
      <dgm:t>
        <a:bodyPr/>
        <a:lstStyle/>
        <a:p>
          <a:endParaRPr lang="en-US"/>
        </a:p>
      </dgm:t>
    </dgm:pt>
    <dgm:pt modelId="{D5477CF3-BFD5-4B1D-9706-991B5462DFD7}">
      <dgm:prSet/>
      <dgm:spPr/>
      <dgm:t>
        <a:bodyPr/>
        <a:lstStyle/>
        <a:p>
          <a:r>
            <a:rPr lang="en-US" b="1" dirty="0"/>
            <a:t>Flowchart</a:t>
          </a:r>
          <a:r>
            <a:rPr lang="en-US" dirty="0"/>
            <a:t> is a graphical representation of an algorithm.</a:t>
          </a:r>
        </a:p>
      </dgm:t>
    </dgm:pt>
    <dgm:pt modelId="{7502F2A0-78FF-4F89-B41B-A3A75719D8CE}" type="parTrans" cxnId="{D88641D3-9382-4D75-A7A9-43F5BE4B6079}">
      <dgm:prSet/>
      <dgm:spPr/>
      <dgm:t>
        <a:bodyPr/>
        <a:lstStyle/>
        <a:p>
          <a:endParaRPr lang="en-US"/>
        </a:p>
      </dgm:t>
    </dgm:pt>
    <dgm:pt modelId="{D168A0E8-7DC8-43AC-9D61-1588054724F4}" type="sibTrans" cxnId="{D88641D3-9382-4D75-A7A9-43F5BE4B6079}">
      <dgm:prSet/>
      <dgm:spPr/>
      <dgm:t>
        <a:bodyPr/>
        <a:lstStyle/>
        <a:p>
          <a:endParaRPr lang="en-US"/>
        </a:p>
      </dgm:t>
    </dgm:pt>
    <dgm:pt modelId="{7859A995-5A52-AC4C-8701-ABE5EC60B4A5}" type="pres">
      <dgm:prSet presAssocID="{068392CB-3F55-4248-813F-A9AAEED91995}" presName="compositeShape" presStyleCnt="0">
        <dgm:presLayoutVars>
          <dgm:chMax val="2"/>
          <dgm:dir/>
          <dgm:resizeHandles val="exact"/>
        </dgm:presLayoutVars>
      </dgm:prSet>
      <dgm:spPr/>
    </dgm:pt>
    <dgm:pt modelId="{8E472546-4288-C448-83F7-965908CC8499}" type="pres">
      <dgm:prSet presAssocID="{068392CB-3F55-4248-813F-A9AAEED91995}" presName="ribbon" presStyleLbl="node1" presStyleIdx="0" presStyleCnt="1"/>
      <dgm:spPr/>
    </dgm:pt>
    <dgm:pt modelId="{9A0E9BAC-CE19-9541-AC05-D765BEC68800}" type="pres">
      <dgm:prSet presAssocID="{068392CB-3F55-4248-813F-A9AAEED9199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1AE02C1-B790-D341-B9E4-4B21B3465CD5}" type="pres">
      <dgm:prSet presAssocID="{068392CB-3F55-4248-813F-A9AAEED9199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370439-F595-384B-AAAF-B0923C62327E}" type="presOf" srcId="{D5477CF3-BFD5-4B1D-9706-991B5462DFD7}" destId="{C1AE02C1-B790-D341-B9E4-4B21B3465CD5}" srcOrd="0" destOrd="0" presId="urn:microsoft.com/office/officeart/2005/8/layout/arrow6"/>
    <dgm:cxn modelId="{A8786F39-9000-FD42-8559-F403BA0046FF}" type="presOf" srcId="{38FD52F5-A91D-44EF-98F3-BB73478FC83D}" destId="{9A0E9BAC-CE19-9541-AC05-D765BEC68800}" srcOrd="0" destOrd="0" presId="urn:microsoft.com/office/officeart/2005/8/layout/arrow6"/>
    <dgm:cxn modelId="{47CA508B-1957-470B-848F-0B19DB43AD1B}" srcId="{068392CB-3F55-4248-813F-A9AAEED91995}" destId="{38FD52F5-A91D-44EF-98F3-BB73478FC83D}" srcOrd="0" destOrd="0" parTransId="{BD4CD7DE-B014-453A-BB7A-75D6A0C8E1A8}" sibTransId="{19C1E272-467D-4C4F-ACBE-0035F2E86843}"/>
    <dgm:cxn modelId="{E540989F-7B56-FD48-B1B5-FD513939DDDB}" type="presOf" srcId="{068392CB-3F55-4248-813F-A9AAEED91995}" destId="{7859A995-5A52-AC4C-8701-ABE5EC60B4A5}" srcOrd="0" destOrd="0" presId="urn:microsoft.com/office/officeart/2005/8/layout/arrow6"/>
    <dgm:cxn modelId="{D88641D3-9382-4D75-A7A9-43F5BE4B6079}" srcId="{068392CB-3F55-4248-813F-A9AAEED91995}" destId="{D5477CF3-BFD5-4B1D-9706-991B5462DFD7}" srcOrd="1" destOrd="0" parTransId="{7502F2A0-78FF-4F89-B41B-A3A75719D8CE}" sibTransId="{D168A0E8-7DC8-43AC-9D61-1588054724F4}"/>
    <dgm:cxn modelId="{9E97B116-5717-7740-9C3D-FF7882948FFB}" type="presParOf" srcId="{7859A995-5A52-AC4C-8701-ABE5EC60B4A5}" destId="{8E472546-4288-C448-83F7-965908CC8499}" srcOrd="0" destOrd="0" presId="urn:microsoft.com/office/officeart/2005/8/layout/arrow6"/>
    <dgm:cxn modelId="{82B8979D-6D09-9D4A-9941-E0ED684BA20C}" type="presParOf" srcId="{7859A995-5A52-AC4C-8701-ABE5EC60B4A5}" destId="{9A0E9BAC-CE19-9541-AC05-D765BEC68800}" srcOrd="1" destOrd="0" presId="urn:microsoft.com/office/officeart/2005/8/layout/arrow6"/>
    <dgm:cxn modelId="{C186990E-84A8-BF40-8A6A-66A1CEE7A6BE}" type="presParOf" srcId="{7859A995-5A52-AC4C-8701-ABE5EC60B4A5}" destId="{C1AE02C1-B790-D341-B9E4-4B21B3465CD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B47B7D-BD8C-46A2-AF46-80CB5E73B501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D80E18-0360-49E5-85B0-A8F3C9F83714}">
      <dgm:prSet/>
      <dgm:spPr/>
      <dgm:t>
        <a:bodyPr/>
        <a:lstStyle/>
        <a:p>
          <a:r>
            <a:rPr lang="en-GB"/>
            <a:t>Write an algorithm to find greatest of given three numbers</a:t>
          </a:r>
          <a:endParaRPr lang="en-US"/>
        </a:p>
      </dgm:t>
    </dgm:pt>
    <dgm:pt modelId="{2E39DFA3-8D67-4B21-BEDC-77D8A65707EB}" type="parTrans" cxnId="{CB051C30-46F2-4C28-84B3-F0A46FF17CD0}">
      <dgm:prSet/>
      <dgm:spPr/>
      <dgm:t>
        <a:bodyPr/>
        <a:lstStyle/>
        <a:p>
          <a:endParaRPr lang="en-US"/>
        </a:p>
      </dgm:t>
    </dgm:pt>
    <dgm:pt modelId="{63D0DA38-E52D-4B6E-ACC9-A5454DFAB4C8}" type="sibTrans" cxnId="{CB051C30-46F2-4C28-84B3-F0A46FF17CD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C9DCC66-FF0B-4755-B3F8-F93482870A3E}">
      <dgm:prSet/>
      <dgm:spPr/>
      <dgm:t>
        <a:bodyPr/>
        <a:lstStyle/>
        <a:p>
          <a:r>
            <a:rPr lang="en-GB"/>
            <a:t>Write an algorithm to check whether given integer value is PRIME or NOT.</a:t>
          </a:r>
          <a:endParaRPr lang="en-US"/>
        </a:p>
      </dgm:t>
    </dgm:pt>
    <dgm:pt modelId="{710E97B6-03D3-4D15-8EA6-CCC4AE68138D}" type="parTrans" cxnId="{14D19FE8-623A-457F-AF47-5C3E2F358B93}">
      <dgm:prSet/>
      <dgm:spPr/>
      <dgm:t>
        <a:bodyPr/>
        <a:lstStyle/>
        <a:p>
          <a:endParaRPr lang="en-US"/>
        </a:p>
      </dgm:t>
    </dgm:pt>
    <dgm:pt modelId="{69A5E7EA-4F84-4C9A-BBB2-6373C5E28706}" type="sibTrans" cxnId="{14D19FE8-623A-457F-AF47-5C3E2F358B9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EC464AE-A700-1447-A6E2-C7EC8E9A5574}" type="pres">
      <dgm:prSet presAssocID="{3FB47B7D-BD8C-46A2-AF46-80CB5E73B501}" presName="Name0" presStyleCnt="0">
        <dgm:presLayoutVars>
          <dgm:animLvl val="lvl"/>
          <dgm:resizeHandles val="exact"/>
        </dgm:presLayoutVars>
      </dgm:prSet>
      <dgm:spPr/>
    </dgm:pt>
    <dgm:pt modelId="{75EE5D41-463C-E341-BFFF-BE026B5CFFE2}" type="pres">
      <dgm:prSet presAssocID="{FCD80E18-0360-49E5-85B0-A8F3C9F83714}" presName="compositeNode" presStyleCnt="0">
        <dgm:presLayoutVars>
          <dgm:bulletEnabled val="1"/>
        </dgm:presLayoutVars>
      </dgm:prSet>
      <dgm:spPr/>
    </dgm:pt>
    <dgm:pt modelId="{960B7A31-65CE-F54E-AE2D-DD256EFE51EE}" type="pres">
      <dgm:prSet presAssocID="{FCD80E18-0360-49E5-85B0-A8F3C9F83714}" presName="bgRect" presStyleLbl="bgAccFollowNode1" presStyleIdx="0" presStyleCnt="2"/>
      <dgm:spPr/>
    </dgm:pt>
    <dgm:pt modelId="{B242D736-B805-2E4C-8899-726B041EA4B2}" type="pres">
      <dgm:prSet presAssocID="{63D0DA38-E52D-4B6E-ACC9-A5454DFAB4C8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31B4AEC2-3648-D247-B3C8-B91F2FA764C3}" type="pres">
      <dgm:prSet presAssocID="{FCD80E18-0360-49E5-85B0-A8F3C9F83714}" presName="bottomLine" presStyleLbl="alignNode1" presStyleIdx="1" presStyleCnt="4">
        <dgm:presLayoutVars/>
      </dgm:prSet>
      <dgm:spPr/>
    </dgm:pt>
    <dgm:pt modelId="{8596C60E-03F5-5243-B9DF-ED217CDB332A}" type="pres">
      <dgm:prSet presAssocID="{FCD80E18-0360-49E5-85B0-A8F3C9F83714}" presName="nodeText" presStyleLbl="bgAccFollowNode1" presStyleIdx="0" presStyleCnt="2">
        <dgm:presLayoutVars>
          <dgm:bulletEnabled val="1"/>
        </dgm:presLayoutVars>
      </dgm:prSet>
      <dgm:spPr/>
    </dgm:pt>
    <dgm:pt modelId="{248CA0DB-099D-B048-89E7-07F4B05434BC}" type="pres">
      <dgm:prSet presAssocID="{63D0DA38-E52D-4B6E-ACC9-A5454DFAB4C8}" presName="sibTrans" presStyleCnt="0"/>
      <dgm:spPr/>
    </dgm:pt>
    <dgm:pt modelId="{461119BA-E4CB-0C4E-99FC-78B01FE29771}" type="pres">
      <dgm:prSet presAssocID="{1C9DCC66-FF0B-4755-B3F8-F93482870A3E}" presName="compositeNode" presStyleCnt="0">
        <dgm:presLayoutVars>
          <dgm:bulletEnabled val="1"/>
        </dgm:presLayoutVars>
      </dgm:prSet>
      <dgm:spPr/>
    </dgm:pt>
    <dgm:pt modelId="{71693C68-AD62-FF40-ACCB-CBD1AC60C012}" type="pres">
      <dgm:prSet presAssocID="{1C9DCC66-FF0B-4755-B3F8-F93482870A3E}" presName="bgRect" presStyleLbl="bgAccFollowNode1" presStyleIdx="1" presStyleCnt="2"/>
      <dgm:spPr/>
    </dgm:pt>
    <dgm:pt modelId="{11795824-01B7-764C-8CBD-0D0EAFC8C8BD}" type="pres">
      <dgm:prSet presAssocID="{69A5E7EA-4F84-4C9A-BBB2-6373C5E28706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63C52125-45D8-EA4A-AF96-87B5CC8693F7}" type="pres">
      <dgm:prSet presAssocID="{1C9DCC66-FF0B-4755-B3F8-F93482870A3E}" presName="bottomLine" presStyleLbl="alignNode1" presStyleIdx="3" presStyleCnt="4">
        <dgm:presLayoutVars/>
      </dgm:prSet>
      <dgm:spPr/>
    </dgm:pt>
    <dgm:pt modelId="{08591967-F614-DF43-B9D3-2B0C34CCA422}" type="pres">
      <dgm:prSet presAssocID="{1C9DCC66-FF0B-4755-B3F8-F93482870A3E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B72B3314-3F10-144A-BCC2-E7AC7D772A7D}" type="presOf" srcId="{69A5E7EA-4F84-4C9A-BBB2-6373C5E28706}" destId="{11795824-01B7-764C-8CBD-0D0EAFC8C8BD}" srcOrd="0" destOrd="0" presId="urn:microsoft.com/office/officeart/2016/7/layout/BasicLinearProcessNumbered"/>
    <dgm:cxn modelId="{F0CCCD18-B0DA-794E-81B4-9339EF06F47F}" type="presOf" srcId="{FCD80E18-0360-49E5-85B0-A8F3C9F83714}" destId="{960B7A31-65CE-F54E-AE2D-DD256EFE51EE}" srcOrd="0" destOrd="0" presId="urn:microsoft.com/office/officeart/2016/7/layout/BasicLinearProcessNumbered"/>
    <dgm:cxn modelId="{CB051C30-46F2-4C28-84B3-F0A46FF17CD0}" srcId="{3FB47B7D-BD8C-46A2-AF46-80CB5E73B501}" destId="{FCD80E18-0360-49E5-85B0-A8F3C9F83714}" srcOrd="0" destOrd="0" parTransId="{2E39DFA3-8D67-4B21-BEDC-77D8A65707EB}" sibTransId="{63D0DA38-E52D-4B6E-ACC9-A5454DFAB4C8}"/>
    <dgm:cxn modelId="{5CBDF146-1CFC-CC42-A905-A497E33D31E3}" type="presOf" srcId="{63D0DA38-E52D-4B6E-ACC9-A5454DFAB4C8}" destId="{B242D736-B805-2E4C-8899-726B041EA4B2}" srcOrd="0" destOrd="0" presId="urn:microsoft.com/office/officeart/2016/7/layout/BasicLinearProcessNumbered"/>
    <dgm:cxn modelId="{0883937A-CB6C-204D-A5B9-4F333C3BF8D0}" type="presOf" srcId="{1C9DCC66-FF0B-4755-B3F8-F93482870A3E}" destId="{08591967-F614-DF43-B9D3-2B0C34CCA422}" srcOrd="1" destOrd="0" presId="urn:microsoft.com/office/officeart/2016/7/layout/BasicLinearProcessNumbered"/>
    <dgm:cxn modelId="{287AF1AD-0577-4E42-BA50-D43AA70619D1}" type="presOf" srcId="{3FB47B7D-BD8C-46A2-AF46-80CB5E73B501}" destId="{CEC464AE-A700-1447-A6E2-C7EC8E9A5574}" srcOrd="0" destOrd="0" presId="urn:microsoft.com/office/officeart/2016/7/layout/BasicLinearProcessNumbered"/>
    <dgm:cxn modelId="{A92C31AE-73A6-694B-A518-FC257F4D152C}" type="presOf" srcId="{1C9DCC66-FF0B-4755-B3F8-F93482870A3E}" destId="{71693C68-AD62-FF40-ACCB-CBD1AC60C012}" srcOrd="0" destOrd="0" presId="urn:microsoft.com/office/officeart/2016/7/layout/BasicLinearProcessNumbered"/>
    <dgm:cxn modelId="{14D19FE8-623A-457F-AF47-5C3E2F358B93}" srcId="{3FB47B7D-BD8C-46A2-AF46-80CB5E73B501}" destId="{1C9DCC66-FF0B-4755-B3F8-F93482870A3E}" srcOrd="1" destOrd="0" parTransId="{710E97B6-03D3-4D15-8EA6-CCC4AE68138D}" sibTransId="{69A5E7EA-4F84-4C9A-BBB2-6373C5E28706}"/>
    <dgm:cxn modelId="{AF61F8F2-D6FC-3841-B621-FC7103799793}" type="presOf" srcId="{FCD80E18-0360-49E5-85B0-A8F3C9F83714}" destId="{8596C60E-03F5-5243-B9DF-ED217CDB332A}" srcOrd="1" destOrd="0" presId="urn:microsoft.com/office/officeart/2016/7/layout/BasicLinearProcessNumbered"/>
    <dgm:cxn modelId="{8D19A26C-FA90-A743-8FAE-56200236C09B}" type="presParOf" srcId="{CEC464AE-A700-1447-A6E2-C7EC8E9A5574}" destId="{75EE5D41-463C-E341-BFFF-BE026B5CFFE2}" srcOrd="0" destOrd="0" presId="urn:microsoft.com/office/officeart/2016/7/layout/BasicLinearProcessNumbered"/>
    <dgm:cxn modelId="{4D97AA6F-8709-D043-A0C6-A9C4B1DEF888}" type="presParOf" srcId="{75EE5D41-463C-E341-BFFF-BE026B5CFFE2}" destId="{960B7A31-65CE-F54E-AE2D-DD256EFE51EE}" srcOrd="0" destOrd="0" presId="urn:microsoft.com/office/officeart/2016/7/layout/BasicLinearProcessNumbered"/>
    <dgm:cxn modelId="{76F9B944-9FFC-BF41-988D-9A18B96995D0}" type="presParOf" srcId="{75EE5D41-463C-E341-BFFF-BE026B5CFFE2}" destId="{B242D736-B805-2E4C-8899-726B041EA4B2}" srcOrd="1" destOrd="0" presId="urn:microsoft.com/office/officeart/2016/7/layout/BasicLinearProcessNumbered"/>
    <dgm:cxn modelId="{34906C43-3547-CF44-A5D4-9DA98A2DB5C6}" type="presParOf" srcId="{75EE5D41-463C-E341-BFFF-BE026B5CFFE2}" destId="{31B4AEC2-3648-D247-B3C8-B91F2FA764C3}" srcOrd="2" destOrd="0" presId="urn:microsoft.com/office/officeart/2016/7/layout/BasicLinearProcessNumbered"/>
    <dgm:cxn modelId="{BCACACB4-FB15-3B49-A9E6-6B52C41E1536}" type="presParOf" srcId="{75EE5D41-463C-E341-BFFF-BE026B5CFFE2}" destId="{8596C60E-03F5-5243-B9DF-ED217CDB332A}" srcOrd="3" destOrd="0" presId="urn:microsoft.com/office/officeart/2016/7/layout/BasicLinearProcessNumbered"/>
    <dgm:cxn modelId="{D878D274-779E-DA49-A954-DDA7E5FED9C9}" type="presParOf" srcId="{CEC464AE-A700-1447-A6E2-C7EC8E9A5574}" destId="{248CA0DB-099D-B048-89E7-07F4B05434BC}" srcOrd="1" destOrd="0" presId="urn:microsoft.com/office/officeart/2016/7/layout/BasicLinearProcessNumbered"/>
    <dgm:cxn modelId="{E976F87A-F38E-4245-90B1-1E77F19BB8D0}" type="presParOf" srcId="{CEC464AE-A700-1447-A6E2-C7EC8E9A5574}" destId="{461119BA-E4CB-0C4E-99FC-78B01FE29771}" srcOrd="2" destOrd="0" presId="urn:microsoft.com/office/officeart/2016/7/layout/BasicLinearProcessNumbered"/>
    <dgm:cxn modelId="{CACB49F9-31EC-E540-BD0D-D30E3D9D8186}" type="presParOf" srcId="{461119BA-E4CB-0C4E-99FC-78B01FE29771}" destId="{71693C68-AD62-FF40-ACCB-CBD1AC60C012}" srcOrd="0" destOrd="0" presId="urn:microsoft.com/office/officeart/2016/7/layout/BasicLinearProcessNumbered"/>
    <dgm:cxn modelId="{FDC32CD6-2D45-6547-9491-6E50C6E75A23}" type="presParOf" srcId="{461119BA-E4CB-0C4E-99FC-78B01FE29771}" destId="{11795824-01B7-764C-8CBD-0D0EAFC8C8BD}" srcOrd="1" destOrd="0" presId="urn:microsoft.com/office/officeart/2016/7/layout/BasicLinearProcessNumbered"/>
    <dgm:cxn modelId="{57ABCD2B-AC24-A44D-9DCC-1B8687CF10BC}" type="presParOf" srcId="{461119BA-E4CB-0C4E-99FC-78B01FE29771}" destId="{63C52125-45D8-EA4A-AF96-87B5CC8693F7}" srcOrd="2" destOrd="0" presId="urn:microsoft.com/office/officeart/2016/7/layout/BasicLinearProcessNumbered"/>
    <dgm:cxn modelId="{3BC1E076-733C-9346-A946-7660FC297A3D}" type="presParOf" srcId="{461119BA-E4CB-0C4E-99FC-78B01FE29771}" destId="{08591967-F614-DF43-B9D3-2B0C34CCA42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BCD8-14B2-6B41-A788-DD4C1D849AEC}">
      <dsp:nvSpPr>
        <dsp:cNvPr id="0" name=""/>
        <dsp:cNvSpPr/>
      </dsp:nvSpPr>
      <dsp:spPr>
        <a:xfrm>
          <a:off x="-5453269" y="-834988"/>
          <a:ext cx="6493167" cy="6493167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71EE7-9388-FB4A-BAA0-5E6ADE6E2CA1}">
      <dsp:nvSpPr>
        <dsp:cNvPr id="0" name=""/>
        <dsp:cNvSpPr/>
      </dsp:nvSpPr>
      <dsp:spPr>
        <a:xfrm>
          <a:off x="454691" y="301352"/>
          <a:ext cx="6170944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1- Analysis of a problem</a:t>
          </a:r>
        </a:p>
      </dsp:txBody>
      <dsp:txXfrm>
        <a:off x="454691" y="301352"/>
        <a:ext cx="6170944" cy="603091"/>
      </dsp:txXfrm>
    </dsp:sp>
    <dsp:sp modelId="{88A74FB7-CFF0-C14C-9E47-26B5DD7C712D}">
      <dsp:nvSpPr>
        <dsp:cNvPr id="0" name=""/>
        <dsp:cNvSpPr/>
      </dsp:nvSpPr>
      <dsp:spPr>
        <a:xfrm>
          <a:off x="77759" y="225966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4EEDA16-DACE-EB44-BAD7-9E7C0B9D5C03}">
      <dsp:nvSpPr>
        <dsp:cNvPr id="0" name=""/>
        <dsp:cNvSpPr/>
      </dsp:nvSpPr>
      <dsp:spPr>
        <a:xfrm>
          <a:off x="886849" y="1205701"/>
          <a:ext cx="5738787" cy="603091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C00000"/>
              </a:solidFill>
            </a:rPr>
            <a:t>2- Create the algorithm</a:t>
          </a:r>
          <a:endParaRPr lang="en-US" sz="2600" kern="1200" dirty="0">
            <a:solidFill>
              <a:srgbClr val="C00000"/>
            </a:solidFill>
          </a:endParaRPr>
        </a:p>
      </dsp:txBody>
      <dsp:txXfrm>
        <a:off x="886849" y="1205701"/>
        <a:ext cx="5738787" cy="603091"/>
      </dsp:txXfrm>
    </dsp:sp>
    <dsp:sp modelId="{02325F14-C5A3-BB47-8857-46B28B45E6EA}">
      <dsp:nvSpPr>
        <dsp:cNvPr id="0" name=""/>
        <dsp:cNvSpPr/>
      </dsp:nvSpPr>
      <dsp:spPr>
        <a:xfrm>
          <a:off x="509917" y="1130314"/>
          <a:ext cx="753864" cy="753864"/>
        </a:xfrm>
        <a:prstGeom prst="ellipse">
          <a:avLst/>
        </a:prstGeom>
        <a:solidFill>
          <a:schemeClr val="accent2"/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AE6F47-B305-5D4D-BC0D-D005D54498C1}">
      <dsp:nvSpPr>
        <dsp:cNvPr id="0" name=""/>
        <dsp:cNvSpPr/>
      </dsp:nvSpPr>
      <dsp:spPr>
        <a:xfrm>
          <a:off x="1019487" y="2110049"/>
          <a:ext cx="5606149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3- Compile the program</a:t>
          </a:r>
        </a:p>
      </dsp:txBody>
      <dsp:txXfrm>
        <a:off x="1019487" y="2110049"/>
        <a:ext cx="5606149" cy="603091"/>
      </dsp:txXfrm>
    </dsp:sp>
    <dsp:sp modelId="{FE99F2BB-E268-0C4A-A552-AFEEB6FB23F4}">
      <dsp:nvSpPr>
        <dsp:cNvPr id="0" name=""/>
        <dsp:cNvSpPr/>
      </dsp:nvSpPr>
      <dsp:spPr>
        <a:xfrm>
          <a:off x="642555" y="2034662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40EEA80-5E93-9441-9A47-7D15C8A8287E}">
      <dsp:nvSpPr>
        <dsp:cNvPr id="0" name=""/>
        <dsp:cNvSpPr/>
      </dsp:nvSpPr>
      <dsp:spPr>
        <a:xfrm>
          <a:off x="886849" y="3014397"/>
          <a:ext cx="5738787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4- Execute the program</a:t>
          </a:r>
        </a:p>
      </dsp:txBody>
      <dsp:txXfrm>
        <a:off x="886849" y="3014397"/>
        <a:ext cx="5738787" cy="603091"/>
      </dsp:txXfrm>
    </dsp:sp>
    <dsp:sp modelId="{3979A5F5-2CA1-D447-87FA-5FE7DC3BA761}">
      <dsp:nvSpPr>
        <dsp:cNvPr id="0" name=""/>
        <dsp:cNvSpPr/>
      </dsp:nvSpPr>
      <dsp:spPr>
        <a:xfrm>
          <a:off x="509917" y="2939010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0C3E004-5B93-7845-8D55-7831BB5D7589}">
      <dsp:nvSpPr>
        <dsp:cNvPr id="0" name=""/>
        <dsp:cNvSpPr/>
      </dsp:nvSpPr>
      <dsp:spPr>
        <a:xfrm>
          <a:off x="454691" y="3918745"/>
          <a:ext cx="6170944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5- Testing and Debugging the Program</a:t>
          </a:r>
        </a:p>
      </dsp:txBody>
      <dsp:txXfrm>
        <a:off x="454691" y="3918745"/>
        <a:ext cx="6170944" cy="603091"/>
      </dsp:txXfrm>
    </dsp:sp>
    <dsp:sp modelId="{66238867-BD7D-5B40-BBA5-A0CBC7FEA1AA}">
      <dsp:nvSpPr>
        <dsp:cNvPr id="0" name=""/>
        <dsp:cNvSpPr/>
      </dsp:nvSpPr>
      <dsp:spPr>
        <a:xfrm>
          <a:off x="77759" y="3843358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54A79-11D4-5840-9815-1B19C822E76C}">
      <dsp:nvSpPr>
        <dsp:cNvPr id="0" name=""/>
        <dsp:cNvSpPr/>
      </dsp:nvSpPr>
      <dsp:spPr>
        <a:xfrm>
          <a:off x="20369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Read Input</a:t>
          </a:r>
        </a:p>
      </dsp:txBody>
      <dsp:txXfrm>
        <a:off x="20369" y="620"/>
        <a:ext cx="2526834" cy="1516100"/>
      </dsp:txXfrm>
    </dsp:sp>
    <dsp:sp modelId="{ADB95DBF-35F9-6E4F-AC73-EF15B664ABB2}">
      <dsp:nvSpPr>
        <dsp:cNvPr id="0" name=""/>
        <dsp:cNvSpPr/>
      </dsp:nvSpPr>
      <dsp:spPr>
        <a:xfrm>
          <a:off x="2799886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Store data</a:t>
          </a:r>
        </a:p>
      </dsp:txBody>
      <dsp:txXfrm>
        <a:off x="2799886" y="620"/>
        <a:ext cx="2526834" cy="1516100"/>
      </dsp:txXfrm>
    </dsp:sp>
    <dsp:sp modelId="{C7BBFA5F-F6CE-3647-8616-418B26945D6A}">
      <dsp:nvSpPr>
        <dsp:cNvPr id="0" name=""/>
        <dsp:cNvSpPr/>
      </dsp:nvSpPr>
      <dsp:spPr>
        <a:xfrm>
          <a:off x="5579404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Calculate</a:t>
          </a:r>
        </a:p>
      </dsp:txBody>
      <dsp:txXfrm>
        <a:off x="5579404" y="620"/>
        <a:ext cx="2526834" cy="1516100"/>
      </dsp:txXfrm>
    </dsp:sp>
    <dsp:sp modelId="{2E46FE8F-11CB-EC48-892D-57CC75B32C87}">
      <dsp:nvSpPr>
        <dsp:cNvPr id="0" name=""/>
        <dsp:cNvSpPr/>
      </dsp:nvSpPr>
      <dsp:spPr>
        <a:xfrm>
          <a:off x="8358921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Write Output</a:t>
          </a:r>
        </a:p>
      </dsp:txBody>
      <dsp:txXfrm>
        <a:off x="8358921" y="620"/>
        <a:ext cx="2526834" cy="1516100"/>
      </dsp:txXfrm>
    </dsp:sp>
    <dsp:sp modelId="{ECDF2860-FA42-0045-BDC9-36BCE7A642AF}">
      <dsp:nvSpPr>
        <dsp:cNvPr id="0" name=""/>
        <dsp:cNvSpPr/>
      </dsp:nvSpPr>
      <dsp:spPr>
        <a:xfrm>
          <a:off x="1410127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Sequence</a:t>
          </a:r>
        </a:p>
      </dsp:txBody>
      <dsp:txXfrm>
        <a:off x="1410127" y="1769404"/>
        <a:ext cx="2526834" cy="1516100"/>
      </dsp:txXfrm>
    </dsp:sp>
    <dsp:sp modelId="{82C1DB2A-5596-754D-BF92-7C7902A75057}">
      <dsp:nvSpPr>
        <dsp:cNvPr id="0" name=""/>
        <dsp:cNvSpPr/>
      </dsp:nvSpPr>
      <dsp:spPr>
        <a:xfrm>
          <a:off x="4189645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Compare and branch</a:t>
          </a:r>
        </a:p>
      </dsp:txBody>
      <dsp:txXfrm>
        <a:off x="4189645" y="1769404"/>
        <a:ext cx="2526834" cy="1516100"/>
      </dsp:txXfrm>
    </dsp:sp>
    <dsp:sp modelId="{C42781CA-6EFC-4E41-AE23-35FEFA6A17FB}">
      <dsp:nvSpPr>
        <dsp:cNvPr id="0" name=""/>
        <dsp:cNvSpPr/>
      </dsp:nvSpPr>
      <dsp:spPr>
        <a:xfrm>
          <a:off x="6969162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Iterate or Loop</a:t>
          </a:r>
        </a:p>
      </dsp:txBody>
      <dsp:txXfrm>
        <a:off x="6969162" y="1769404"/>
        <a:ext cx="2526834" cy="1516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72546-4288-C448-83F7-965908CC8499}">
      <dsp:nvSpPr>
        <dsp:cNvPr id="0" name=""/>
        <dsp:cNvSpPr/>
      </dsp:nvSpPr>
      <dsp:spPr>
        <a:xfrm>
          <a:off x="0" y="123114"/>
          <a:ext cx="9618133" cy="3847253"/>
        </a:xfrm>
        <a:prstGeom prst="leftRightRibb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E9BAC-CE19-9541-AC05-D765BEC68800}">
      <dsp:nvSpPr>
        <dsp:cNvPr id="0" name=""/>
        <dsp:cNvSpPr/>
      </dsp:nvSpPr>
      <dsp:spPr>
        <a:xfrm>
          <a:off x="1154175" y="796383"/>
          <a:ext cx="3173983" cy="1885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Pseudocode</a:t>
          </a:r>
          <a:r>
            <a:rPr lang="en-US" sz="2500" kern="1200" dirty="0"/>
            <a:t> is a semi-programming language used to describe the steps in an algorithm. </a:t>
          </a:r>
        </a:p>
      </dsp:txBody>
      <dsp:txXfrm>
        <a:off x="1154175" y="796383"/>
        <a:ext cx="3173983" cy="1885154"/>
      </dsp:txXfrm>
    </dsp:sp>
    <dsp:sp modelId="{C1AE02C1-B790-D341-B9E4-4B21B3465CD5}">
      <dsp:nvSpPr>
        <dsp:cNvPr id="0" name=""/>
        <dsp:cNvSpPr/>
      </dsp:nvSpPr>
      <dsp:spPr>
        <a:xfrm>
          <a:off x="4809066" y="1411944"/>
          <a:ext cx="3751071" cy="1885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Flowchart</a:t>
          </a:r>
          <a:r>
            <a:rPr lang="en-US" sz="2500" kern="1200" dirty="0"/>
            <a:t> is a graphical representation of an algorithm.</a:t>
          </a:r>
        </a:p>
      </dsp:txBody>
      <dsp:txXfrm>
        <a:off x="4809066" y="1411944"/>
        <a:ext cx="3751071" cy="1885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B7A31-65CE-F54E-AE2D-DD256EFE51EE}">
      <dsp:nvSpPr>
        <dsp:cNvPr id="0" name=""/>
        <dsp:cNvSpPr/>
      </dsp:nvSpPr>
      <dsp:spPr>
        <a:xfrm>
          <a:off x="1331" y="0"/>
          <a:ext cx="5192124" cy="328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798" tIns="330200" rIns="40479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Write an algorithm to find greatest of given three numbers</a:t>
          </a:r>
          <a:endParaRPr lang="en-US" sz="2600" kern="1200"/>
        </a:p>
      </dsp:txBody>
      <dsp:txXfrm>
        <a:off x="1331" y="1248727"/>
        <a:ext cx="5192124" cy="1971675"/>
      </dsp:txXfrm>
    </dsp:sp>
    <dsp:sp modelId="{B242D736-B805-2E4C-8899-726B041EA4B2}">
      <dsp:nvSpPr>
        <dsp:cNvPr id="0" name=""/>
        <dsp:cNvSpPr/>
      </dsp:nvSpPr>
      <dsp:spPr>
        <a:xfrm>
          <a:off x="2104475" y="32861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248847" y="472984"/>
        <a:ext cx="697093" cy="697093"/>
      </dsp:txXfrm>
    </dsp:sp>
    <dsp:sp modelId="{31B4AEC2-3648-D247-B3C8-B91F2FA764C3}">
      <dsp:nvSpPr>
        <dsp:cNvPr id="0" name=""/>
        <dsp:cNvSpPr/>
      </dsp:nvSpPr>
      <dsp:spPr>
        <a:xfrm>
          <a:off x="1331" y="3286053"/>
          <a:ext cx="5192124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693C68-AD62-FF40-ACCB-CBD1AC60C012}">
      <dsp:nvSpPr>
        <dsp:cNvPr id="0" name=""/>
        <dsp:cNvSpPr/>
      </dsp:nvSpPr>
      <dsp:spPr>
        <a:xfrm>
          <a:off x="5712668" y="0"/>
          <a:ext cx="5192124" cy="328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798" tIns="330200" rIns="40479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Write an algorithm to check whether given integer value is PRIME or NOT.</a:t>
          </a:r>
          <a:endParaRPr lang="en-US" sz="2600" kern="1200"/>
        </a:p>
      </dsp:txBody>
      <dsp:txXfrm>
        <a:off x="5712668" y="1248727"/>
        <a:ext cx="5192124" cy="1971675"/>
      </dsp:txXfrm>
    </dsp:sp>
    <dsp:sp modelId="{11795824-01B7-764C-8CBD-0D0EAFC8C8BD}">
      <dsp:nvSpPr>
        <dsp:cNvPr id="0" name=""/>
        <dsp:cNvSpPr/>
      </dsp:nvSpPr>
      <dsp:spPr>
        <a:xfrm>
          <a:off x="7815812" y="32861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960184" y="472984"/>
        <a:ext cx="697093" cy="697093"/>
      </dsp:txXfrm>
    </dsp:sp>
    <dsp:sp modelId="{63C52125-45D8-EA4A-AF96-87B5CC8693F7}">
      <dsp:nvSpPr>
        <dsp:cNvPr id="0" name=""/>
        <dsp:cNvSpPr/>
      </dsp:nvSpPr>
      <dsp:spPr>
        <a:xfrm>
          <a:off x="5712668" y="3286053"/>
          <a:ext cx="5192124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EFED58-8F4E-0247-A977-A16BFD1FE6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2031F-C49C-634F-9EE2-E7A710587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89E8-4652-F94F-A579-32A2BA8DD4BE}" type="datetime1">
              <a:rPr lang="en-GB" smtClean="0"/>
              <a:t>16/09/2018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436BD-6893-7646-B411-F5EBD0F69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44CFD-377F-9C4F-9528-9C43FA9E8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D569-07C7-F740-9387-956EC7B2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6DAE-DE52-3B44-B8E8-4715DBBF365A}" type="datetime1">
              <a:rPr lang="en-GB" smtClean="0"/>
              <a:t>16/09/2018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84D7-DC10-5B4B-95FE-8717DD3C8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community.computingatschool.org.uk</a:t>
            </a:r>
            <a:r>
              <a:rPr lang="en-US" dirty="0"/>
              <a:t>/files/8221/</a:t>
            </a:r>
            <a:r>
              <a:rPr lang="en-US" dirty="0" err="1"/>
              <a:t>original.pdf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barefootcas.org.uk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-content/uploads/2014/10/Computational-thinking-Barefoot-</a:t>
            </a:r>
            <a:r>
              <a:rPr lang="en-US" dirty="0" err="1"/>
              <a:t>Computing.pdf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2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649CB46-2F6D-0E47-AB61-323826AAFA44}" type="slidenum">
              <a:rPr lang="en-US" altLang="en-US"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ea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CSC 1101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Nouf Aljaffan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0D9E193-F472-694F-B29D-34D8442CB27A}" type="datetime1">
              <a:rPr lang="en-GB" smtClean="0"/>
              <a:t>16/09/2018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A85D-3E35-984C-94DB-B7BC7E7F0E92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47B-3DAE-A04F-BB36-39AD5FC017A2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C6A-62B0-A84C-8410-16D2F458813E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80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A18-5053-DE43-9BD6-C23B8D936F2D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A71-6800-9343-9B55-F1195A964935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9C12-B1C4-6245-A201-2748C556D17E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FFB-FE76-7949-B1CE-0EF471E9AA90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D80-3EB8-B84B-8B00-93A29B3AA87C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E74-C00D-FC43-8625-5512F4C8D9A7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81BA-A721-E440-8829-80288A081657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F1DC-78E4-834A-9F37-736ADB0AB81A}" type="datetime1">
              <a:rPr lang="en-GB" smtClean="0"/>
              <a:t>16/09/2018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1FB1-D747-AE4F-8E13-583722812DCF}" type="datetime1">
              <a:rPr lang="en-GB" smtClean="0"/>
              <a:t>16/09/2018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0AE-D6EC-3A45-815F-AF5D33136CBF}" type="datetime1">
              <a:rPr lang="en-GB" smtClean="0"/>
              <a:t>16/09/2018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46A0-732F-9B42-AAE4-59068A62AF1E}" type="datetime1">
              <a:rPr lang="en-GB" smtClean="0"/>
              <a:t>16/09/2018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15CE-1CBB-5E46-A083-62F29F84F10C}" type="datetime1">
              <a:rPr lang="en-GB" smtClean="0"/>
              <a:t>16/09/2018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54EF-66EC-BE45-9E38-C389EEBDE085}" type="datetime1">
              <a:rPr lang="en-GB" smtClean="0"/>
              <a:t>16/09/2018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00D0-CF07-2443-9D6D-303C760CD4C9}" type="datetime1">
              <a:rPr lang="en-GB" smtClean="0"/>
              <a:t>16/09/2018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7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ationalthinkingcourse.withgoogle.com/un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mUXo-S7gz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BC05-1420-454A-94D9-3EB87F3DF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379" y="2404534"/>
            <a:ext cx="7986624" cy="164630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Heavy" charset="0"/>
                <a:ea typeface="Avenir Next Heavy" charset="0"/>
                <a:cs typeface="Avenir Next Heavy" charset="0"/>
              </a:rPr>
              <a:t>Algorithms &amp; Pseudocode &amp; Flowcharts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C7694-D7B0-E943-98E6-FC2150127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Nouf Aljaffan</a:t>
            </a:r>
          </a:p>
          <a:p>
            <a:pPr algn="l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naljaffan@ksu.edu.sa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8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D83A-1E13-9148-A1F5-C9E09BD6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Solution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0D3B6F-4113-2F4E-AFE2-FE3D71AD6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62776"/>
              </p:ext>
            </p:extLst>
          </p:nvPr>
        </p:nvGraphicFramePr>
        <p:xfrm>
          <a:off x="677862" y="2160587"/>
          <a:ext cx="9711612" cy="370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204">
                  <a:extLst>
                    <a:ext uri="{9D8B030D-6E8A-4147-A177-3AD203B41FA5}">
                      <a16:colId xmlns:a16="http://schemas.microsoft.com/office/drawing/2014/main" val="2748184365"/>
                    </a:ext>
                  </a:extLst>
                </a:gridCol>
                <a:gridCol w="2674920">
                  <a:extLst>
                    <a:ext uri="{9D8B030D-6E8A-4147-A177-3AD203B41FA5}">
                      <a16:colId xmlns:a16="http://schemas.microsoft.com/office/drawing/2014/main" val="2786436883"/>
                    </a:ext>
                  </a:extLst>
                </a:gridCol>
                <a:gridCol w="3799488">
                  <a:extLst>
                    <a:ext uri="{9D8B030D-6E8A-4147-A177-3AD203B41FA5}">
                      <a16:colId xmlns:a16="http://schemas.microsoft.com/office/drawing/2014/main" val="1841333382"/>
                    </a:ext>
                  </a:extLst>
                </a:gridCol>
              </a:tblGrid>
              <a:tr h="4374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1) Flowchart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2) Pseudocode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7638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r>
                        <a:rPr lang="en-US" dirty="0"/>
                        <a:t>Start/End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Begin/End (not necessary)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93806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Input/Output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Read/Print   : read </a:t>
                      </a:r>
                      <a:r>
                        <a:rPr lang="en-US" dirty="0" err="1"/>
                        <a:t>x,y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91261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[An equation] : x=y+6</a:t>
                      </a:r>
                    </a:p>
                    <a:p>
                      <a:r>
                        <a:rPr lang="en-US" dirty="0" err="1"/>
                        <a:t>Comput</a:t>
                      </a:r>
                      <a:r>
                        <a:rPr lang="en-US" dirty="0"/>
                        <a:t>: compute x as y+6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032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If/ if-else / While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334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Predefined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n-US" dirty="0" err="1"/>
                        <a:t>function_name</a:t>
                      </a:r>
                      <a:r>
                        <a:rPr lang="en-US" dirty="0"/>
                        <a:t>()]: average(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31337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101226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r>
                        <a:rPr lang="en-US" dirty="0"/>
                        <a:t>Connector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9708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523F1-4870-7D40-8920-F469685C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73D712D1-CFC5-8949-8B2B-D06A66A85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822" y="2674182"/>
            <a:ext cx="967692" cy="249238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8C7C0B12-245E-DF48-92E8-5E357B05B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517" y="3115082"/>
            <a:ext cx="1123997" cy="321933"/>
          </a:xfrm>
          <a:prstGeom prst="flowChartInputOutpu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/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5F748D20-AEFE-1E4B-AC6C-93843FA94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669" y="3520767"/>
            <a:ext cx="967692" cy="342703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9">
            <a:extLst>
              <a:ext uri="{FF2B5EF4-FFF2-40B4-BE49-F238E27FC236}">
                <a16:creationId xmlns:a16="http://schemas.microsoft.com/office/drawing/2014/main" id="{8F6A830A-4B40-5449-A03E-CF915A05F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669" y="4061010"/>
            <a:ext cx="967692" cy="482900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1">
            <a:extLst>
              <a:ext uri="{FF2B5EF4-FFF2-40B4-BE49-F238E27FC236}">
                <a16:creationId xmlns:a16="http://schemas.microsoft.com/office/drawing/2014/main" id="{82AD17C9-F2E6-2A41-97D9-4CA6FD533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510" y="4609233"/>
            <a:ext cx="959536" cy="316220"/>
          </a:xfrm>
          <a:prstGeom prst="flowChartPredefined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42C9033-F75B-6246-A446-59FD569829A8}"/>
              </a:ext>
            </a:extLst>
          </p:cNvPr>
          <p:cNvCxnSpPr/>
          <p:nvPr/>
        </p:nvCxnSpPr>
        <p:spPr>
          <a:xfrm>
            <a:off x="4384300" y="5197366"/>
            <a:ext cx="1075214" cy="0"/>
          </a:xfrm>
          <a:prstGeom prst="straightConnector1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AutoShape 13">
            <a:extLst>
              <a:ext uri="{FF2B5EF4-FFF2-40B4-BE49-F238E27FC236}">
                <a16:creationId xmlns:a16="http://schemas.microsoft.com/office/drawing/2014/main" id="{C722B2CC-8C9A-ED40-B887-F6E383275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235" y="5390410"/>
            <a:ext cx="430085" cy="408387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8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D14A12-C240-5C4B-A89A-CC847209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Example 1</a:t>
            </a:r>
            <a:br>
              <a:rPr lang="en-US" sz="4400" dirty="0"/>
            </a:br>
            <a:r>
              <a:rPr lang="en-US" sz="4400" dirty="0"/>
              <a:t>Sequence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284F5A-C6D3-2A42-A81A-F883FD821B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603" y="1352231"/>
            <a:ext cx="4887354" cy="4153538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26F45-47C7-464D-9599-FCFD3437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47265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9A2340-6E7D-3240-92F9-38932692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2</a:t>
            </a:r>
            <a:br>
              <a:rPr lang="en-US" dirty="0"/>
            </a:br>
            <a:r>
              <a:rPr lang="en-US" dirty="0"/>
              <a:t>Compare and branch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B5A371-3921-0346-8EA1-075A3DE13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Flowchart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E9BC7A-A20F-424D-AD6C-0A0C8DCDF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0D89C-440D-4042-A9F5-4B456BBF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2477C42-1FE0-D74C-AB1A-413080B5992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45" y="2642101"/>
            <a:ext cx="4185623" cy="349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EC5C7232-189D-5245-BE9D-CC6D1D67A48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67" y="2646896"/>
            <a:ext cx="4159605" cy="312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02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A1CD-8496-2547-9558-D4E6C077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3</a:t>
            </a:r>
            <a:br>
              <a:rPr lang="en-US" dirty="0"/>
            </a:br>
            <a:r>
              <a:rPr lang="en-US" dirty="0"/>
              <a:t>Iterate or Loop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16EA5B-225C-6643-9314-58037F1F9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924493"/>
            <a:ext cx="4185623" cy="576262"/>
          </a:xfrm>
        </p:spPr>
        <p:txBody>
          <a:bodyPr/>
          <a:lstStyle/>
          <a:p>
            <a:r>
              <a:rPr lang="en-US" dirty="0"/>
              <a:t>Flowchart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DBCFD45-97CE-3848-8DFC-2BFE7BA16C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0680" y="2442634"/>
            <a:ext cx="3957702" cy="3993144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C4C18A-6D8A-CA45-9359-8F651FBFC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24493"/>
            <a:ext cx="4185618" cy="576262"/>
          </a:xfrm>
        </p:spPr>
        <p:txBody>
          <a:bodyPr/>
          <a:lstStyle/>
          <a:p>
            <a:r>
              <a:rPr lang="en-US" dirty="0"/>
              <a:t>Pseudocode 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B845EBFF-AFD8-9C48-8820-01EE364B5A6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46475" y="2896734"/>
            <a:ext cx="2856942" cy="2985138"/>
          </a:xfr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64633D8-F03B-F049-A478-9322D68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D7578-6EAC-974C-B735-68932D9D170C}"/>
              </a:ext>
            </a:extLst>
          </p:cNvPr>
          <p:cNvSpPr txBox="1"/>
          <p:nvPr/>
        </p:nvSpPr>
        <p:spPr>
          <a:xfrm>
            <a:off x="2279176" y="25007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7D17A5-771A-E241-91C4-7DA987CA45A4}"/>
              </a:ext>
            </a:extLst>
          </p:cNvPr>
          <p:cNvSpPr txBox="1"/>
          <p:nvPr/>
        </p:nvSpPr>
        <p:spPr>
          <a:xfrm>
            <a:off x="3998794" y="6012071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37718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42C6-0AB5-7E41-BFB8-570224B8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</a:t>
            </a:r>
            <a:br>
              <a:rPr lang="en-US" dirty="0"/>
            </a:br>
            <a:r>
              <a:rPr lang="en-US" dirty="0"/>
              <a:t>Calling predefined processor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482F8A-4E3E-8C40-B4AD-CD67852DC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049131"/>
            <a:ext cx="5524500" cy="3873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52E1D-85F8-8B41-8B70-117E7859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0F0E74-B791-834D-BD08-4405CDBF0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140" y="3599787"/>
            <a:ext cx="4572000" cy="2806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ED5D7C-BA90-1146-AF4A-80D2EECCF03E}"/>
              </a:ext>
            </a:extLst>
          </p:cNvPr>
          <p:cNvSpPr txBox="1"/>
          <p:nvPr/>
        </p:nvSpPr>
        <p:spPr>
          <a:xfrm>
            <a:off x="1460310" y="4843213"/>
            <a:ext cx="682388" cy="1599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6A1-DFD4-7740-A8E1-FBC9F44C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497" y="4514446"/>
            <a:ext cx="6483505" cy="8710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Write an algorithm to find the perimeter of triangle</a:t>
            </a:r>
          </a:p>
        </p:txBody>
      </p:sp>
      <p:sp>
        <p:nvSpPr>
          <p:cNvPr id="26" name="Isosceles Triangle 22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7" name="Graphic 7" descr="Pencil">
            <a:extLst>
              <a:ext uri="{FF2B5EF4-FFF2-40B4-BE49-F238E27FC236}">
                <a16:creationId xmlns:a16="http://schemas.microsoft.com/office/drawing/2014/main" id="{48234EB3-01FC-4F57-8E9F-3E8511DDB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051152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Exercise 2</a:t>
            </a: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Nouf Aljaffan (C) 2018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3940F83-B4C1-4FBC-9045-6A6059E8E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6177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97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anchor="ctr">
            <a:normAutofit/>
          </a:bodyPr>
          <a:lstStyle/>
          <a:p>
            <a:r>
              <a:rPr lang="en-US"/>
              <a:t>Exercise 3</a:t>
            </a:r>
            <a:endParaRPr lang="en-US" dirty="0"/>
          </a:p>
        </p:txBody>
      </p:sp>
      <p:pic>
        <p:nvPicPr>
          <p:cNvPr id="8" name="Graphic 7" descr="Person with Idea">
            <a:extLst>
              <a:ext uri="{FF2B5EF4-FFF2-40B4-BE49-F238E27FC236}">
                <a16:creationId xmlns:a16="http://schemas.microsoft.com/office/drawing/2014/main" id="{87C4CBCB-203A-4222-84C6-68392DB16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814" y="1726627"/>
            <a:ext cx="3251701" cy="32517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6A1-DFD4-7740-A8E1-FBC9F44C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123" y="2160590"/>
            <a:ext cx="4921876" cy="3739698"/>
          </a:xfrm>
        </p:spPr>
        <p:txBody>
          <a:bodyPr>
            <a:normAutofit/>
          </a:bodyPr>
          <a:lstStyle/>
          <a:p>
            <a:r>
              <a:rPr lang="en-GB"/>
              <a:t>ABC company plans to give a 6% year-end bonus to each of its employees earning Rs 6,000 or more per month , and a fixed Rs 250 bonus to the remaining employees. Write an algorithm to calculate the bonus for an employee</a:t>
            </a:r>
            <a:endParaRPr lang="en-US"/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912947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C254-8F52-064A-A732-7E8B856A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4788-D76A-3B46-8D76-75664615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flowchart and the pseudocode were explained </a:t>
            </a:r>
          </a:p>
          <a:p>
            <a:r>
              <a:rPr lang="en-US" altLang="en-US" dirty="0"/>
              <a:t>There are many styles of pseudocode.</a:t>
            </a:r>
          </a:p>
          <a:p>
            <a:r>
              <a:rPr lang="en-US" altLang="en-US" dirty="0"/>
              <a:t>Flowchart could be time-consuming but a good tool in education.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081B8-3CF8-1C47-B130-5B0B06D8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15610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33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BF04A2-2D46-D54E-8394-2CB92327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Question!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:a16="http://schemas.microsoft.com/office/drawing/2014/main" id="{3869BFA0-AF49-4C2C-8066-13CD4964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10D4C-96E7-3F44-A5F9-C9383365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84728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21F22-0EA3-624E-BB03-BAFCCB5F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1E8C-1B9E-3E42-B3D6-3FB5D84C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75" y="4263992"/>
            <a:ext cx="3179628" cy="13258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 how to write an algorithm using Flowchart and Pseudocode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Graphic 7" descr="Document">
            <a:extLst>
              <a:ext uri="{FF2B5EF4-FFF2-40B4-BE49-F238E27FC236}">
                <a16:creationId xmlns:a16="http://schemas.microsoft.com/office/drawing/2014/main" id="{F790B3A4-1F3C-4D03-AFBA-58861863D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5763C-3417-B545-8AFA-26DDD527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54011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60744-3B80-F74D-8A15-3821DE6E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AA701-4D1E-7A46-B8A7-A71029FB2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https://computationalthinkingcourse.withgoogle.com/unit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5791B-F08E-504C-85EB-2269BB7F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94191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0E04E75-1ADE-6E45-BC05-3CF3CBC5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accent1">
                    <a:lumMod val="75000"/>
                  </a:schemeClr>
                </a:solidFill>
              </a:rPr>
              <a:t>Stages in Program Development Process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D0586-6215-CC40-929D-786CE3A0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2544" y="6041362"/>
            <a:ext cx="5554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Nouf Aljaffan (C) 2018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A0253A12-70E3-4C79-8430-6B10B319F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97253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99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C8DFA-750D-D946-BEBA-D91B3A2B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(2) Create the algorithm</a:t>
            </a:r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FF649B42-D869-455A-9929-CD0F84343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E0A95-52CD-274B-9B44-5E836AEFC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Plan for solution and use basic statements and expression to develop the algorithm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5A355-C783-704C-88D4-E80D4C98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92078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FA87BA-5F1D-B74E-A983-D8B2D772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Computational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7B26-79B8-B149-B404-CEA4A7642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69" y="5650029"/>
            <a:ext cx="8288032" cy="4691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https://youtu.be/mUXo-S7gzds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8" name="Graphic 7" descr="Brain in head">
            <a:extLst>
              <a:ext uri="{FF2B5EF4-FFF2-40B4-BE49-F238E27FC236}">
                <a16:creationId xmlns:a16="http://schemas.microsoft.com/office/drawing/2014/main" id="{16DFF68A-CC2F-4BEB-B3B3-4AA6B2370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43381-E16C-E346-B51C-E2E395C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5776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87BA-5F1D-B74E-A983-D8B2D772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Computational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7B26-79B8-B149-B404-CEA4A7642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b="1" dirty="0"/>
              <a:t>Decomposition</a:t>
            </a:r>
          </a:p>
          <a:p>
            <a:pPr lvl="1"/>
            <a:r>
              <a:rPr lang="en-GB" sz="1800" dirty="0"/>
              <a:t> Breaking down data, processes, or problems into smaller, manageable parts</a:t>
            </a:r>
          </a:p>
          <a:p>
            <a:r>
              <a:rPr lang="en-GB" sz="2000" b="1" dirty="0"/>
              <a:t>Pattern Recognition</a:t>
            </a:r>
          </a:p>
          <a:p>
            <a:pPr lvl="1"/>
            <a:r>
              <a:rPr lang="en-GB" sz="1800" dirty="0"/>
              <a:t>Observing patterns, trends, and regularities in data</a:t>
            </a:r>
          </a:p>
          <a:p>
            <a:r>
              <a:rPr lang="en-GB" sz="2000" b="1" dirty="0"/>
              <a:t>Abstraction</a:t>
            </a:r>
          </a:p>
          <a:p>
            <a:pPr lvl="1"/>
            <a:r>
              <a:rPr lang="en-GB" sz="1800" dirty="0"/>
              <a:t>Identifying the general principles that generate these patterns</a:t>
            </a:r>
          </a:p>
          <a:p>
            <a:r>
              <a:rPr lang="en-GB" sz="2000" b="1" dirty="0"/>
              <a:t>Algorithm Design</a:t>
            </a:r>
          </a:p>
          <a:p>
            <a:pPr lvl="1"/>
            <a:r>
              <a:rPr lang="en-GB" sz="1800" dirty="0"/>
              <a:t> Developing the step by step instructions for solving this and similar problems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43381-E16C-E346-B51C-E2E395C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56870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1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BD25AD-45EF-6F43-B757-2C895B25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altLang="en-US" sz="4400">
                <a:solidFill>
                  <a:schemeClr val="bg1"/>
                </a:solidFill>
              </a:rPr>
              <a:t>What Can a Program Do?</a:t>
            </a:r>
            <a:endParaRPr lang="en-US" sz="4400">
              <a:solidFill>
                <a:schemeClr val="bg1"/>
              </a:solidFill>
            </a:endParaRPr>
          </a:p>
        </p:txBody>
      </p:sp>
      <p:sp useBgFill="1">
        <p:nvSpPr>
          <p:cNvPr id="34" name="Rectangle 23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6C8F5-B936-2340-B6EA-A99FC1B0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Nouf Aljaffan (C) 2018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B12692D-588E-4987-ADDD-67583B3C0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47001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43EB3-F4B7-AB4D-AFB0-B1DC04AA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315" y="677707"/>
            <a:ext cx="2515945" cy="576262"/>
          </a:xfrm>
        </p:spPr>
        <p:txBody>
          <a:bodyPr/>
          <a:lstStyle/>
          <a:p>
            <a:pPr algn="ctr"/>
            <a:r>
              <a:rPr lang="en-US" dirty="0"/>
              <a:t>Sequence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4ECBA9-ED1F-B840-9453-8B3AFA3BF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0565" y="1986528"/>
            <a:ext cx="3181006" cy="576262"/>
          </a:xfrm>
        </p:spPr>
        <p:txBody>
          <a:bodyPr/>
          <a:lstStyle/>
          <a:p>
            <a:pPr algn="ctr"/>
            <a:r>
              <a:rPr lang="en-US" dirty="0"/>
              <a:t>Compare and branch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D62FF-E30A-E045-A3A6-029AF6439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503A645-CBBF-AD48-9E89-C71322D18A38}"/>
              </a:ext>
            </a:extLst>
          </p:cNvPr>
          <p:cNvSpPr txBox="1">
            <a:spLocks/>
          </p:cNvSpPr>
          <p:nvPr/>
        </p:nvSpPr>
        <p:spPr>
          <a:xfrm>
            <a:off x="8737727" y="1967110"/>
            <a:ext cx="237696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dirty="0"/>
              <a:t>Iterate or Loop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F2A5368-29AF-8048-86D6-BEE758913138}"/>
              </a:ext>
            </a:extLst>
          </p:cNvPr>
          <p:cNvGrpSpPr/>
          <p:nvPr/>
        </p:nvGrpSpPr>
        <p:grpSpPr>
          <a:xfrm>
            <a:off x="8914344" y="2689012"/>
            <a:ext cx="2591073" cy="3669243"/>
            <a:chOff x="5827713" y="2139950"/>
            <a:chExt cx="2451100" cy="3851275"/>
          </a:xfrm>
        </p:grpSpPr>
        <p:grpSp>
          <p:nvGrpSpPr>
            <p:cNvPr id="13" name="Group 2">
              <a:extLst>
                <a:ext uri="{FF2B5EF4-FFF2-40B4-BE49-F238E27FC236}">
                  <a16:creationId xmlns:a16="http://schemas.microsoft.com/office/drawing/2014/main" id="{127B3998-8C82-CF45-8128-FBFA385D1C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6263" y="2387600"/>
              <a:ext cx="1352550" cy="3162300"/>
              <a:chOff x="4363" y="1504"/>
              <a:chExt cx="852" cy="1992"/>
            </a:xfrm>
          </p:grpSpPr>
          <p:sp>
            <p:nvSpPr>
              <p:cNvPr id="19" name="Line 3">
                <a:extLst>
                  <a:ext uri="{FF2B5EF4-FFF2-40B4-BE49-F238E27FC236}">
                    <a16:creationId xmlns:a16="http://schemas.microsoft.com/office/drawing/2014/main" id="{580D2ED4-CF40-CB4F-8900-5EE02FCA9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80"/>
                <a:ext cx="794" cy="0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4">
                <a:extLst>
                  <a:ext uri="{FF2B5EF4-FFF2-40B4-BE49-F238E27FC236}">
                    <a16:creationId xmlns:a16="http://schemas.microsoft.com/office/drawing/2014/main" id="{E698CF9C-0885-664D-8EC2-0D5003CFF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02" y="1504"/>
                <a:ext cx="0" cy="1992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5">
                <a:extLst>
                  <a:ext uri="{FF2B5EF4-FFF2-40B4-BE49-F238E27FC236}">
                    <a16:creationId xmlns:a16="http://schemas.microsoft.com/office/drawing/2014/main" id="{EEB8F60D-8855-A343-AA83-D24905D85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7" y="1520"/>
                <a:ext cx="658" cy="0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59C46F5-19B8-B840-B116-3A4E64D07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7713" y="3073400"/>
              <a:ext cx="1770062" cy="731838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DC1B3A41-2347-E144-8C11-DFACEDA1B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7713" y="4094163"/>
              <a:ext cx="1770062" cy="731837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">
              <a:extLst>
                <a:ext uri="{FF2B5EF4-FFF2-40B4-BE49-F238E27FC236}">
                  <a16:creationId xmlns:a16="http://schemas.microsoft.com/office/drawing/2014/main" id="{F0C96E57-7712-2D40-B302-C3CD31C17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2850" y="5106988"/>
              <a:ext cx="838200" cy="774700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05027D14-D06F-0A48-8799-E73249E1B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8100" y="2139950"/>
              <a:ext cx="647700" cy="668338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E1AD7D96-79BA-BA4B-9785-5BBCD820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5537200"/>
              <a:ext cx="5778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No</a:t>
              </a:r>
            </a:p>
          </p:txBody>
        </p:sp>
      </p:grpSp>
      <p:grpSp>
        <p:nvGrpSpPr>
          <p:cNvPr id="22" name="Group 3">
            <a:extLst>
              <a:ext uri="{FF2B5EF4-FFF2-40B4-BE49-F238E27FC236}">
                <a16:creationId xmlns:a16="http://schemas.microsoft.com/office/drawing/2014/main" id="{21A688F2-5371-054F-9880-A48750D437FD}"/>
              </a:ext>
            </a:extLst>
          </p:cNvPr>
          <p:cNvGrpSpPr>
            <a:grpSpLocks/>
          </p:cNvGrpSpPr>
          <p:nvPr/>
        </p:nvGrpSpPr>
        <p:grpSpPr bwMode="auto">
          <a:xfrm>
            <a:off x="3369752" y="3108653"/>
            <a:ext cx="4915119" cy="2829961"/>
            <a:chOff x="142" y="1202"/>
            <a:chExt cx="5324" cy="2778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E6CB2329-0B97-E444-8BAB-0AA05D351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2216"/>
              <a:ext cx="1355" cy="542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D83B14D3-9A31-3341-81CA-7F8B12E6E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" y="1202"/>
              <a:ext cx="563" cy="582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F99C269F-02C9-B749-AA55-8AD3775C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115"/>
              <a:ext cx="540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1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false</a:t>
              </a:r>
            </a:p>
          </p:txBody>
        </p:sp>
        <p:grpSp>
          <p:nvGrpSpPr>
            <p:cNvPr id="26" name="Group 7">
              <a:extLst>
                <a:ext uri="{FF2B5EF4-FFF2-40B4-BE49-F238E27FC236}">
                  <a16:creationId xmlns:a16="http://schemas.microsoft.com/office/drawing/2014/main" id="{097EA8A3-D9BE-7F4B-8956-8EDAD3C74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1" y="2519"/>
              <a:ext cx="826" cy="760"/>
              <a:chOff x="1811" y="2519"/>
              <a:chExt cx="826" cy="760"/>
            </a:xfrm>
          </p:grpSpPr>
          <p:sp>
            <p:nvSpPr>
              <p:cNvPr id="41" name="Line 8">
                <a:extLst>
                  <a:ext uri="{FF2B5EF4-FFF2-40B4-BE49-F238E27FC236}">
                    <a16:creationId xmlns:a16="http://schemas.microsoft.com/office/drawing/2014/main" id="{E3A17EBB-5356-9C41-A3D8-C03FC7AD8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1" y="2519"/>
                <a:ext cx="485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2" name="Line 9">
                <a:extLst>
                  <a:ext uri="{FF2B5EF4-FFF2-40B4-BE49-F238E27FC236}">
                    <a16:creationId xmlns:a16="http://schemas.microsoft.com/office/drawing/2014/main" id="{BB06F58D-D356-AA4F-935F-87B2AEFEF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5" y="2522"/>
                <a:ext cx="0" cy="741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3" name="Line 10">
                <a:extLst>
                  <a:ext uri="{FF2B5EF4-FFF2-40B4-BE49-F238E27FC236}">
                    <a16:creationId xmlns:a16="http://schemas.microsoft.com/office/drawing/2014/main" id="{F973DF7B-1BE1-CA4E-9A51-BE1B5BD4C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4" y="3279"/>
                <a:ext cx="793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</p:grpSp>
        <p:sp>
          <p:nvSpPr>
            <p:cNvPr id="27" name="Line 11">
              <a:extLst>
                <a:ext uri="{FF2B5EF4-FFF2-40B4-BE49-F238E27FC236}">
                  <a16:creationId xmlns:a16="http://schemas.microsoft.com/office/drawing/2014/main" id="{5FA7D8CE-400F-4046-8DB6-5F3FF5CBAE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6" y="1874"/>
              <a:ext cx="0" cy="2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9B02EBFD-C40A-D245-BF09-898BF586F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2115"/>
              <a:ext cx="50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1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true</a:t>
              </a:r>
            </a:p>
          </p:txBody>
        </p:sp>
        <p:sp>
          <p:nvSpPr>
            <p:cNvPr id="29" name="Oval 13">
              <a:extLst>
                <a:ext uri="{FF2B5EF4-FFF2-40B4-BE49-F238E27FC236}">
                  <a16:creationId xmlns:a16="http://schemas.microsoft.com/office/drawing/2014/main" id="{BECA5799-4A66-6448-835B-780CFD57A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984"/>
              <a:ext cx="563" cy="582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162D0262-49ED-9A4C-B399-6545D7AF2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1329"/>
              <a:ext cx="8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Entry</a:t>
              </a:r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2935E0FE-F32D-C347-95C8-3B625988F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3650"/>
              <a:ext cx="63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Exit</a:t>
              </a:r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80C042C0-5E9A-7C47-A56D-DE665B84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79"/>
              <a:ext cx="1411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Test condition p</a:t>
              </a:r>
            </a:p>
          </p:txBody>
        </p:sp>
        <p:sp>
          <p:nvSpPr>
            <p:cNvPr id="33" name="Rectangle 17">
              <a:extLst>
                <a:ext uri="{FF2B5EF4-FFF2-40B4-BE49-F238E27FC236}">
                  <a16:creationId xmlns:a16="http://schemas.microsoft.com/office/drawing/2014/main" id="{D67A9F7C-9E31-AB4D-BBB2-69A459449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8" y="3320"/>
              <a:ext cx="1478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“true” statement a</a:t>
              </a:r>
            </a:p>
          </p:txBody>
        </p:sp>
        <p:grpSp>
          <p:nvGrpSpPr>
            <p:cNvPr id="34" name="Group 18">
              <a:extLst>
                <a:ext uri="{FF2B5EF4-FFF2-40B4-BE49-F238E27FC236}">
                  <a16:creationId xmlns:a16="http://schemas.microsoft.com/office/drawing/2014/main" id="{8950986B-81E6-D945-9D81-AD8087E9F1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5" y="2521"/>
              <a:ext cx="857" cy="760"/>
              <a:chOff x="3585" y="2521"/>
              <a:chExt cx="857" cy="760"/>
            </a:xfrm>
          </p:grpSpPr>
          <p:sp>
            <p:nvSpPr>
              <p:cNvPr id="38" name="Line 19">
                <a:extLst>
                  <a:ext uri="{FF2B5EF4-FFF2-40B4-BE49-F238E27FC236}">
                    <a16:creationId xmlns:a16="http://schemas.microsoft.com/office/drawing/2014/main" id="{5C9955C2-9AAD-CE45-9162-D37757C95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0" y="2521"/>
                <a:ext cx="421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9" name="Line 20">
                <a:extLst>
                  <a:ext uri="{FF2B5EF4-FFF2-40B4-BE49-F238E27FC236}">
                    <a16:creationId xmlns:a16="http://schemas.microsoft.com/office/drawing/2014/main" id="{20D5F6AE-8857-7240-B119-D41367C47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9" y="2524"/>
                <a:ext cx="0" cy="741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0" name="Line 21">
                <a:extLst>
                  <a:ext uri="{FF2B5EF4-FFF2-40B4-BE49-F238E27FC236}">
                    <a16:creationId xmlns:a16="http://schemas.microsoft.com/office/drawing/2014/main" id="{8C511098-952F-E844-AE24-75BD12B7E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85" y="3281"/>
                <a:ext cx="857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</p:grpSp>
        <p:sp>
          <p:nvSpPr>
            <p:cNvPr id="35" name="Rectangle 22">
              <a:extLst>
                <a:ext uri="{FF2B5EF4-FFF2-40B4-BE49-F238E27FC236}">
                  <a16:creationId xmlns:a16="http://schemas.microsoft.com/office/drawing/2014/main" id="{65CFDC62-3871-2D43-A813-844CB6773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78"/>
              <a:ext cx="1115" cy="26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A609DF5-6DFF-1347-B156-6619CAF02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3320"/>
              <a:ext cx="1478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“false” statement a</a:t>
              </a:r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A372A477-A549-7541-A1D7-6619A15CE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2794"/>
              <a:ext cx="1115" cy="26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C4EE4F2-56A4-F743-AA55-2A3794A8F313}"/>
              </a:ext>
            </a:extLst>
          </p:cNvPr>
          <p:cNvGrpSpPr/>
          <p:nvPr/>
        </p:nvGrpSpPr>
        <p:grpSpPr>
          <a:xfrm>
            <a:off x="1026795" y="2805503"/>
            <a:ext cx="1871144" cy="3436260"/>
            <a:chOff x="1026795" y="2923476"/>
            <a:chExt cx="1871144" cy="3436260"/>
          </a:xfrm>
        </p:grpSpPr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24C79F5E-4B79-4F46-BDAA-3FCE27EA4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95" y="3812806"/>
              <a:ext cx="1871144" cy="697247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D600D1DF-9A69-7048-9106-E4C03821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95" y="4785322"/>
              <a:ext cx="1871144" cy="697246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4F085082-0CAD-4844-B358-20F3A943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184" y="2923476"/>
              <a:ext cx="684688" cy="63674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1">
              <a:extLst>
                <a:ext uri="{FF2B5EF4-FFF2-40B4-BE49-F238E27FC236}">
                  <a16:creationId xmlns:a16="http://schemas.microsoft.com/office/drawing/2014/main" id="{DDF6D1DC-9299-8746-B316-3A15B91E4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322" y="5722987"/>
              <a:ext cx="684688" cy="63674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1">
              <a:extLst>
                <a:ext uri="{FF2B5EF4-FFF2-40B4-BE49-F238E27FC236}">
                  <a16:creationId xmlns:a16="http://schemas.microsoft.com/office/drawing/2014/main" id="{8AE57AAD-6188-0948-933A-3427BBDC8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9227" y="3582262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59" name="Line 11">
              <a:extLst>
                <a:ext uri="{FF2B5EF4-FFF2-40B4-BE49-F238E27FC236}">
                  <a16:creationId xmlns:a16="http://schemas.microsoft.com/office/drawing/2014/main" id="{AF91BA02-F6B0-4443-B0D4-2346F33C7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500" y="4570239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60" name="Line 11">
              <a:extLst>
                <a:ext uri="{FF2B5EF4-FFF2-40B4-BE49-F238E27FC236}">
                  <a16:creationId xmlns:a16="http://schemas.microsoft.com/office/drawing/2014/main" id="{A2DABCFE-7794-0743-A3FA-EFEFB7083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266" y="5453115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</p:grpSp>
      <p:sp>
        <p:nvSpPr>
          <p:cNvPr id="65" name="Frame 64">
            <a:extLst>
              <a:ext uri="{FF2B5EF4-FFF2-40B4-BE49-F238E27FC236}">
                <a16:creationId xmlns:a16="http://schemas.microsoft.com/office/drawing/2014/main" id="{9CFA8647-2CC5-C348-B712-6854584BF1F4}"/>
              </a:ext>
            </a:extLst>
          </p:cNvPr>
          <p:cNvSpPr/>
          <p:nvPr/>
        </p:nvSpPr>
        <p:spPr>
          <a:xfrm>
            <a:off x="381994" y="0"/>
            <a:ext cx="3066588" cy="6858000"/>
          </a:xfrm>
          <a:prstGeom prst="fram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ame 65">
            <a:extLst>
              <a:ext uri="{FF2B5EF4-FFF2-40B4-BE49-F238E27FC236}">
                <a16:creationId xmlns:a16="http://schemas.microsoft.com/office/drawing/2014/main" id="{0D0C503C-D534-3943-8269-E0F09C783808}"/>
              </a:ext>
            </a:extLst>
          </p:cNvPr>
          <p:cNvSpPr/>
          <p:nvPr/>
        </p:nvSpPr>
        <p:spPr>
          <a:xfrm>
            <a:off x="8265580" y="13252"/>
            <a:ext cx="3779275" cy="6858000"/>
          </a:xfrm>
          <a:prstGeom prst="fram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altLang="en-US"/>
              <a:t>Planning the Solution</a:t>
            </a:r>
            <a:endParaRPr lang="en-US" altLang="en-US" dirty="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3" y="6182876"/>
            <a:ext cx="6297612" cy="365125"/>
          </a:xfrm>
        </p:spPr>
        <p:txBody>
          <a:bodyPr>
            <a:normAutofit/>
          </a:bodyPr>
          <a:lstStyle/>
          <a:p>
            <a:r>
              <a:rPr lang="en-US"/>
              <a:t>Nouf Aljaffan (C) 2018</a:t>
            </a:r>
          </a:p>
        </p:txBody>
      </p:sp>
      <p:sp>
        <p:nvSpPr>
          <p:cNvPr id="37896" name="Isosceles Triangle 7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7892" name="Rectangle 3" descr="Rectangle: Click to edit Master text styles&#10;Second level&#10;Third level&#10;Fourth level&#10;Fifth leve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90499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217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1072</TotalTime>
  <Words>534</Words>
  <Application>Microsoft Macintosh PowerPoint</Application>
  <PresentationFormat>Widescreen</PresentationFormat>
  <Paragraphs>119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Avenir Next Heavy</vt:lpstr>
      <vt:lpstr>Bookman Old Style</vt:lpstr>
      <vt:lpstr>Calibri</vt:lpstr>
      <vt:lpstr>Trebuchet MS</vt:lpstr>
      <vt:lpstr>Wingdings 3</vt:lpstr>
      <vt:lpstr>Facet</vt:lpstr>
      <vt:lpstr>Algorithms &amp; Pseudocode &amp; Flowcharts</vt:lpstr>
      <vt:lpstr>Objectives</vt:lpstr>
      <vt:lpstr>Stages in Program Development Process</vt:lpstr>
      <vt:lpstr>(2) Create the algorithm</vt:lpstr>
      <vt:lpstr>Computational Thinking</vt:lpstr>
      <vt:lpstr>Computational Thinking</vt:lpstr>
      <vt:lpstr>What Can a Program Do?</vt:lpstr>
      <vt:lpstr>PowerPoint Presentation</vt:lpstr>
      <vt:lpstr>Planning the Solution</vt:lpstr>
      <vt:lpstr>Planning the Solution</vt:lpstr>
      <vt:lpstr>Example 1 Sequence</vt:lpstr>
      <vt:lpstr>Example 2 Compare and branch</vt:lpstr>
      <vt:lpstr>Example 3 Iterate or Loop </vt:lpstr>
      <vt:lpstr>Example 4 Calling predefined processor </vt:lpstr>
      <vt:lpstr>Exercise 1</vt:lpstr>
      <vt:lpstr>Exercise 2</vt:lpstr>
      <vt:lpstr>Exercise 3</vt:lpstr>
      <vt:lpstr>Conclusion</vt:lpstr>
      <vt:lpstr>Question!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Pseudocode &amp; Flowcharts</dc:title>
  <dc:creator>Nouf Aljaffan</dc:creator>
  <cp:lastModifiedBy>Nouf Aljaffan</cp:lastModifiedBy>
  <cp:revision>40</cp:revision>
  <cp:lastPrinted>2018-09-16T02:55:43Z</cp:lastPrinted>
  <dcterms:created xsi:type="dcterms:W3CDTF">2018-09-15T23:18:45Z</dcterms:created>
  <dcterms:modified xsi:type="dcterms:W3CDTF">2018-09-16T18:38:19Z</dcterms:modified>
</cp:coreProperties>
</file>