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4" r:id="rId3"/>
    <p:sldId id="259" r:id="rId4"/>
    <p:sldId id="260" r:id="rId5"/>
    <p:sldId id="292" r:id="rId6"/>
    <p:sldId id="263" r:id="rId7"/>
    <p:sldId id="295" r:id="rId8"/>
    <p:sldId id="296" r:id="rId9"/>
    <p:sldId id="273" r:id="rId10"/>
    <p:sldId id="274" r:id="rId11"/>
    <p:sldId id="294" r:id="rId12"/>
    <p:sldId id="271" r:id="rId13"/>
    <p:sldId id="272" r:id="rId14"/>
    <p:sldId id="264" r:id="rId15"/>
    <p:sldId id="297" r:id="rId16"/>
    <p:sldId id="298" r:id="rId17"/>
    <p:sldId id="302" r:id="rId18"/>
    <p:sldId id="306" r:id="rId19"/>
    <p:sldId id="307" r:id="rId20"/>
    <p:sldId id="304" r:id="rId21"/>
    <p:sldId id="277" r:id="rId22"/>
    <p:sldId id="300" r:id="rId23"/>
    <p:sldId id="301" r:id="rId24"/>
    <p:sldId id="283" r:id="rId25"/>
    <p:sldId id="284" r:id="rId26"/>
    <p:sldId id="308" r:id="rId27"/>
    <p:sldId id="285" r:id="rId28"/>
    <p:sldId id="310" r:id="rId29"/>
    <p:sldId id="288" r:id="rId30"/>
    <p:sldId id="309" r:id="rId31"/>
    <p:sldId id="289" r:id="rId32"/>
    <p:sldId id="270" r:id="rId33"/>
    <p:sldId id="311" r:id="rId34"/>
    <p:sldId id="290" r:id="rId35"/>
    <p:sldId id="312" r:id="rId36"/>
    <p:sldId id="3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79032"/>
  </p:normalViewPr>
  <p:slideViewPr>
    <p:cSldViewPr snapToGrid="0" snapToObjects="1">
      <p:cViewPr varScale="1">
        <p:scale>
          <a:sx n="81" d="100"/>
          <a:sy n="81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C08F0-0391-40AC-B777-63AC8D24855E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7E5069-73A4-4C37-B1D0-F26D290191B8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introduce</a:t>
          </a:r>
          <a:r>
            <a:rPr lang="en-US" dirty="0"/>
            <a:t> </a:t>
          </a:r>
          <a:r>
            <a:rPr lang="en-US" b="1" i="1" dirty="0"/>
            <a:t>computational thinking </a:t>
          </a:r>
          <a:r>
            <a:rPr lang="en-US" dirty="0"/>
            <a:t>and </a:t>
          </a:r>
          <a:r>
            <a:rPr lang="en-US" b="1" i="1" dirty="0"/>
            <a:t>problem solving skills</a:t>
          </a:r>
          <a:r>
            <a:rPr lang="en-US" dirty="0"/>
            <a:t> to </a:t>
          </a:r>
          <a:r>
            <a:rPr lang="en-US" b="1" dirty="0"/>
            <a:t>beginner students</a:t>
          </a:r>
          <a:r>
            <a:rPr lang="en-US" dirty="0"/>
            <a:t>.</a:t>
          </a:r>
        </a:p>
      </dgm:t>
    </dgm:pt>
    <dgm:pt modelId="{318EDD2A-B2B6-4963-A1AF-E8D5FDE83C1A}" type="parTrans" cxnId="{FC5921FB-4DE1-41C4-A96E-1C94FD0B3668}">
      <dgm:prSet/>
      <dgm:spPr/>
      <dgm:t>
        <a:bodyPr/>
        <a:lstStyle/>
        <a:p>
          <a:endParaRPr lang="en-US"/>
        </a:p>
      </dgm:t>
    </dgm:pt>
    <dgm:pt modelId="{1C05A9BD-02C9-4501-9857-3087416DAFA6}" type="sibTrans" cxnId="{FC5921FB-4DE1-41C4-A96E-1C94FD0B3668}">
      <dgm:prSet/>
      <dgm:spPr/>
      <dgm:t>
        <a:bodyPr/>
        <a:lstStyle/>
        <a:p>
          <a:endParaRPr lang="en-US"/>
        </a:p>
      </dgm:t>
    </dgm:pt>
    <dgm:pt modelId="{36ADA38F-555C-45E6-A28E-D9F46242ED8E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develop</a:t>
          </a:r>
          <a:r>
            <a:rPr lang="en-US" dirty="0"/>
            <a:t> an </a:t>
          </a:r>
          <a:r>
            <a:rPr lang="en-US" b="1" i="1" dirty="0"/>
            <a:t>understanding of the nature of programming</a:t>
          </a:r>
          <a:endParaRPr lang="en-US" dirty="0"/>
        </a:p>
      </dgm:t>
    </dgm:pt>
    <dgm:pt modelId="{3F63DE29-67FD-49CB-A5A7-0CACF085ADDD}" type="parTrans" cxnId="{DC72597F-E1B2-49DD-AAC4-036CB839A533}">
      <dgm:prSet/>
      <dgm:spPr/>
      <dgm:t>
        <a:bodyPr/>
        <a:lstStyle/>
        <a:p>
          <a:endParaRPr lang="en-US"/>
        </a:p>
      </dgm:t>
    </dgm:pt>
    <dgm:pt modelId="{796DFAF7-30C2-46A8-86FA-591BD2F62EE9}" type="sibTrans" cxnId="{DC72597F-E1B2-49DD-AAC4-036CB839A533}">
      <dgm:prSet/>
      <dgm:spPr/>
      <dgm:t>
        <a:bodyPr/>
        <a:lstStyle/>
        <a:p>
          <a:endParaRPr lang="en-US"/>
        </a:p>
      </dgm:t>
    </dgm:pt>
    <dgm:pt modelId="{D512FDFD-7A77-45A5-828D-46BC79D82B84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familiarize</a:t>
          </a:r>
          <a:r>
            <a:rPr lang="en-US" dirty="0"/>
            <a:t> student with </a:t>
          </a:r>
          <a:r>
            <a:rPr lang="en-US" b="1" i="1" dirty="0"/>
            <a:t>the basic of C programming language</a:t>
          </a:r>
          <a:endParaRPr lang="en-US" dirty="0"/>
        </a:p>
      </dgm:t>
    </dgm:pt>
    <dgm:pt modelId="{8F2A85DA-6F76-441C-8B03-1D0AB1A8FE58}" type="parTrans" cxnId="{FE7EBFCE-E355-46EE-B2FF-82818207DEC9}">
      <dgm:prSet/>
      <dgm:spPr/>
      <dgm:t>
        <a:bodyPr/>
        <a:lstStyle/>
        <a:p>
          <a:endParaRPr lang="en-US"/>
        </a:p>
      </dgm:t>
    </dgm:pt>
    <dgm:pt modelId="{1DB6F2B1-6D5A-46C4-9EEF-4E14D1FD6799}" type="sibTrans" cxnId="{FE7EBFCE-E355-46EE-B2FF-82818207DEC9}">
      <dgm:prSet/>
      <dgm:spPr/>
      <dgm:t>
        <a:bodyPr/>
        <a:lstStyle/>
        <a:p>
          <a:endParaRPr lang="en-US"/>
        </a:p>
      </dgm:t>
    </dgm:pt>
    <dgm:pt modelId="{3DACFB3C-CB02-1C44-8DB0-CA15A580E97C}" type="pres">
      <dgm:prSet presAssocID="{2F7C08F0-0391-40AC-B777-63AC8D24855E}" presName="linear" presStyleCnt="0">
        <dgm:presLayoutVars>
          <dgm:animLvl val="lvl"/>
          <dgm:resizeHandles val="exact"/>
        </dgm:presLayoutVars>
      </dgm:prSet>
      <dgm:spPr/>
    </dgm:pt>
    <dgm:pt modelId="{56CDA5C1-8D62-5D47-9D8F-7C5165389B82}" type="pres">
      <dgm:prSet presAssocID="{D97E5069-73A4-4C37-B1D0-F26D290191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1AAF26-DC9F-DE45-9051-18CAAEC4DC0B}" type="pres">
      <dgm:prSet presAssocID="{1C05A9BD-02C9-4501-9857-3087416DAFA6}" presName="spacer" presStyleCnt="0"/>
      <dgm:spPr/>
    </dgm:pt>
    <dgm:pt modelId="{6E7CB523-1B0F-6F41-BDE1-61FA91644DB0}" type="pres">
      <dgm:prSet presAssocID="{36ADA38F-555C-45E6-A28E-D9F46242ED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1D10A3-EB11-D846-89D7-5BDD7417F752}" type="pres">
      <dgm:prSet presAssocID="{796DFAF7-30C2-46A8-86FA-591BD2F62EE9}" presName="spacer" presStyleCnt="0"/>
      <dgm:spPr/>
    </dgm:pt>
    <dgm:pt modelId="{611B9CD3-9B47-4848-8F63-DA2AEBFFBCD2}" type="pres">
      <dgm:prSet presAssocID="{D512FDFD-7A77-45A5-828D-46BC79D82B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D1E61A-DFC4-F147-9D7B-63FA7BD99982}" type="presOf" srcId="{D97E5069-73A4-4C37-B1D0-F26D290191B8}" destId="{56CDA5C1-8D62-5D47-9D8F-7C5165389B82}" srcOrd="0" destOrd="0" presId="urn:microsoft.com/office/officeart/2005/8/layout/vList2"/>
    <dgm:cxn modelId="{15B5A13F-D48B-3E42-94BB-5D0958EE0F60}" type="presOf" srcId="{2F7C08F0-0391-40AC-B777-63AC8D24855E}" destId="{3DACFB3C-CB02-1C44-8DB0-CA15A580E97C}" srcOrd="0" destOrd="0" presId="urn:microsoft.com/office/officeart/2005/8/layout/vList2"/>
    <dgm:cxn modelId="{DC72597F-E1B2-49DD-AAC4-036CB839A533}" srcId="{2F7C08F0-0391-40AC-B777-63AC8D24855E}" destId="{36ADA38F-555C-45E6-A28E-D9F46242ED8E}" srcOrd="1" destOrd="0" parTransId="{3F63DE29-67FD-49CB-A5A7-0CACF085ADDD}" sibTransId="{796DFAF7-30C2-46A8-86FA-591BD2F62EE9}"/>
    <dgm:cxn modelId="{99F2299C-486C-1047-A33F-98106CF5C49C}" type="presOf" srcId="{36ADA38F-555C-45E6-A28E-D9F46242ED8E}" destId="{6E7CB523-1B0F-6F41-BDE1-61FA91644DB0}" srcOrd="0" destOrd="0" presId="urn:microsoft.com/office/officeart/2005/8/layout/vList2"/>
    <dgm:cxn modelId="{70E63DA0-5C8E-D34F-B472-5A3223A05C0D}" type="presOf" srcId="{D512FDFD-7A77-45A5-828D-46BC79D82B84}" destId="{611B9CD3-9B47-4848-8F63-DA2AEBFFBCD2}" srcOrd="0" destOrd="0" presId="urn:microsoft.com/office/officeart/2005/8/layout/vList2"/>
    <dgm:cxn modelId="{FE7EBFCE-E355-46EE-B2FF-82818207DEC9}" srcId="{2F7C08F0-0391-40AC-B777-63AC8D24855E}" destId="{D512FDFD-7A77-45A5-828D-46BC79D82B84}" srcOrd="2" destOrd="0" parTransId="{8F2A85DA-6F76-441C-8B03-1D0AB1A8FE58}" sibTransId="{1DB6F2B1-6D5A-46C4-9EEF-4E14D1FD6799}"/>
    <dgm:cxn modelId="{FC5921FB-4DE1-41C4-A96E-1C94FD0B3668}" srcId="{2F7C08F0-0391-40AC-B777-63AC8D24855E}" destId="{D97E5069-73A4-4C37-B1D0-F26D290191B8}" srcOrd="0" destOrd="0" parTransId="{318EDD2A-B2B6-4963-A1AF-E8D5FDE83C1A}" sibTransId="{1C05A9BD-02C9-4501-9857-3087416DAFA6}"/>
    <dgm:cxn modelId="{12D48CFE-506E-5A46-8E00-254F0DDE8377}" type="presParOf" srcId="{3DACFB3C-CB02-1C44-8DB0-CA15A580E97C}" destId="{56CDA5C1-8D62-5D47-9D8F-7C5165389B82}" srcOrd="0" destOrd="0" presId="urn:microsoft.com/office/officeart/2005/8/layout/vList2"/>
    <dgm:cxn modelId="{D80A6E31-2B4F-DE48-A581-0A605E6E17CC}" type="presParOf" srcId="{3DACFB3C-CB02-1C44-8DB0-CA15A580E97C}" destId="{E71AAF26-DC9F-DE45-9051-18CAAEC4DC0B}" srcOrd="1" destOrd="0" presId="urn:microsoft.com/office/officeart/2005/8/layout/vList2"/>
    <dgm:cxn modelId="{53DBD79F-2B48-AD45-9694-AF8B642313D4}" type="presParOf" srcId="{3DACFB3C-CB02-1C44-8DB0-CA15A580E97C}" destId="{6E7CB523-1B0F-6F41-BDE1-61FA91644DB0}" srcOrd="2" destOrd="0" presId="urn:microsoft.com/office/officeart/2005/8/layout/vList2"/>
    <dgm:cxn modelId="{67ADAB2F-E562-C44D-BD44-9EE2929DBD28}" type="presParOf" srcId="{3DACFB3C-CB02-1C44-8DB0-CA15A580E97C}" destId="{AC1D10A3-EB11-D846-89D7-5BDD7417F752}" srcOrd="3" destOrd="0" presId="urn:microsoft.com/office/officeart/2005/8/layout/vList2"/>
    <dgm:cxn modelId="{62D73492-EA80-984D-A5F6-40039006C2D0}" type="presParOf" srcId="{3DACFB3C-CB02-1C44-8DB0-CA15A580E97C}" destId="{611B9CD3-9B47-4848-8F63-DA2AEBFFBC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DA499-0DB4-6F40-8A68-30D2E101D290}" type="doc">
      <dgm:prSet loTypeId="urn:microsoft.com/office/officeart/2005/8/layout/vList2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59BA328-BA3E-234E-AEA7-C85836CC6C84}">
      <dgm:prSet phldrT="[Text]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/>
            <a:t>You wi</a:t>
          </a:r>
          <a:r>
            <a:rPr lang="en-US" altLang="ja-JP" b="1" dirty="0"/>
            <a:t>ll be able to</a:t>
          </a:r>
          <a:endParaRPr lang="en-US" dirty="0"/>
        </a:p>
      </dgm:t>
    </dgm:pt>
    <dgm:pt modelId="{E2D12753-48F5-5F44-B294-53C9F75E9D78}" type="parTrans" cxnId="{7493B14B-71E4-F246-969B-09D9AF320303}">
      <dgm:prSet/>
      <dgm:spPr/>
      <dgm:t>
        <a:bodyPr/>
        <a:lstStyle/>
        <a:p>
          <a:endParaRPr lang="en-US"/>
        </a:p>
      </dgm:t>
    </dgm:pt>
    <dgm:pt modelId="{4B0F919F-1650-B74B-8159-BB4D04ED5E37}" type="sibTrans" cxnId="{7493B14B-71E4-F246-969B-09D9AF320303}">
      <dgm:prSet/>
      <dgm:spPr/>
      <dgm:t>
        <a:bodyPr/>
        <a:lstStyle/>
        <a:p>
          <a:endParaRPr lang="en-US"/>
        </a:p>
      </dgm:t>
    </dgm:pt>
    <dgm:pt modelId="{4493AFE5-88A6-C54D-A6CF-32A4E051A9E7}">
      <dgm:prSet/>
      <dgm:spPr/>
      <dgm:t>
        <a:bodyPr/>
        <a:lstStyle/>
        <a:p>
          <a:r>
            <a:rPr lang="en-US" dirty="0"/>
            <a:t>Write small C programs (</a:t>
          </a:r>
          <a:r>
            <a:rPr lang="en-US" altLang="en-US" dirty="0"/>
            <a:t>Structured programming) and proper programming techniques</a:t>
          </a:r>
          <a:endParaRPr lang="en-US" dirty="0"/>
        </a:p>
      </dgm:t>
    </dgm:pt>
    <dgm:pt modelId="{22A7CB2A-3F97-F94F-9303-3BC007DD1CD0}" type="parTrans" cxnId="{5D02E35C-2741-CB4C-8E59-24369F2B8E4C}">
      <dgm:prSet/>
      <dgm:spPr/>
      <dgm:t>
        <a:bodyPr/>
        <a:lstStyle/>
        <a:p>
          <a:endParaRPr lang="en-US"/>
        </a:p>
      </dgm:t>
    </dgm:pt>
    <dgm:pt modelId="{4416DE08-807E-9543-BB42-28AD6075DB46}" type="sibTrans" cxnId="{5D02E35C-2741-CB4C-8E59-24369F2B8E4C}">
      <dgm:prSet/>
      <dgm:spPr/>
      <dgm:t>
        <a:bodyPr/>
        <a:lstStyle/>
        <a:p>
          <a:endParaRPr lang="en-US"/>
        </a:p>
      </dgm:t>
    </dgm:pt>
    <dgm:pt modelId="{9985DC89-2380-7B44-B572-61226E8444CA}">
      <dgm:prSet/>
      <dgm:spPr/>
      <dgm:t>
        <a:bodyPr/>
        <a:lstStyle/>
        <a:p>
          <a:r>
            <a:rPr lang="en-US" dirty="0"/>
            <a:t>Read and understand much larger programs</a:t>
          </a:r>
        </a:p>
      </dgm:t>
    </dgm:pt>
    <dgm:pt modelId="{70B2FE36-2A0F-A84A-B256-DE2CBEF26833}" type="parTrans" cxnId="{FC835708-9ADF-7248-B6A1-E486C26CA3F9}">
      <dgm:prSet/>
      <dgm:spPr/>
      <dgm:t>
        <a:bodyPr/>
        <a:lstStyle/>
        <a:p>
          <a:endParaRPr lang="en-US"/>
        </a:p>
      </dgm:t>
    </dgm:pt>
    <dgm:pt modelId="{D15781DD-EA76-224D-80E5-A7C2ABC9AB6A}" type="sibTrans" cxnId="{FC835708-9ADF-7248-B6A1-E486C26CA3F9}">
      <dgm:prSet/>
      <dgm:spPr/>
      <dgm:t>
        <a:bodyPr/>
        <a:lstStyle/>
        <a:p>
          <a:endParaRPr lang="en-US"/>
        </a:p>
      </dgm:t>
    </dgm:pt>
    <dgm:pt modelId="{CD678254-2B34-3745-95EC-F1E8AC35D1BC}">
      <dgm:prSet/>
      <dgm:spPr/>
      <dgm:t>
        <a:bodyPr/>
        <a:lstStyle/>
        <a:p>
          <a:r>
            <a:rPr lang="en-US" dirty="0"/>
            <a:t>Learn the basics of new programming languages by yourself</a:t>
          </a:r>
        </a:p>
      </dgm:t>
    </dgm:pt>
    <dgm:pt modelId="{7322FE16-2931-0D4A-BFDB-98F82117283D}" type="parTrans" cxnId="{6D919170-AE6C-8546-A1F3-1A50BF691FDF}">
      <dgm:prSet/>
      <dgm:spPr/>
      <dgm:t>
        <a:bodyPr/>
        <a:lstStyle/>
        <a:p>
          <a:endParaRPr lang="en-US"/>
        </a:p>
      </dgm:t>
    </dgm:pt>
    <dgm:pt modelId="{6D20FC9B-8043-0D4D-9F39-9A93DC1288E9}" type="sibTrans" cxnId="{6D919170-AE6C-8546-A1F3-1A50BF691FDF}">
      <dgm:prSet/>
      <dgm:spPr/>
      <dgm:t>
        <a:bodyPr/>
        <a:lstStyle/>
        <a:p>
          <a:endParaRPr lang="en-US"/>
        </a:p>
      </dgm:t>
    </dgm:pt>
    <dgm:pt modelId="{CDC12825-1611-AE45-B2D7-1E23FD20B4FD}">
      <dgm:prSet/>
      <dgm:spPr/>
      <dgm:t>
        <a:bodyPr/>
        <a:lstStyle/>
        <a:p>
          <a:pPr rtl="0"/>
          <a:endParaRPr lang="en-US" dirty="0"/>
        </a:p>
      </dgm:t>
    </dgm:pt>
    <dgm:pt modelId="{11599820-6FF3-C94A-9949-3284176B5B0E}" type="parTrans" cxnId="{0157A2AD-4D0D-DE4F-AA87-3C474B0F6400}">
      <dgm:prSet/>
      <dgm:spPr/>
      <dgm:t>
        <a:bodyPr/>
        <a:lstStyle/>
        <a:p>
          <a:endParaRPr lang="en-US"/>
        </a:p>
      </dgm:t>
    </dgm:pt>
    <dgm:pt modelId="{F12FA8A9-DD47-E848-9D31-5F335A47C71C}" type="sibTrans" cxnId="{0157A2AD-4D0D-DE4F-AA87-3C474B0F6400}">
      <dgm:prSet/>
      <dgm:spPr/>
      <dgm:t>
        <a:bodyPr/>
        <a:lstStyle/>
        <a:p>
          <a:endParaRPr lang="en-US"/>
        </a:p>
      </dgm:t>
    </dgm:pt>
    <dgm:pt modelId="{CD07AC40-A9A9-D04F-811D-7B5CD0C1567F}" type="pres">
      <dgm:prSet presAssocID="{2BDDA499-0DB4-6F40-8A68-30D2E101D290}" presName="linear" presStyleCnt="0">
        <dgm:presLayoutVars>
          <dgm:animLvl val="lvl"/>
          <dgm:resizeHandles val="exact"/>
        </dgm:presLayoutVars>
      </dgm:prSet>
      <dgm:spPr/>
    </dgm:pt>
    <dgm:pt modelId="{A5F11868-069B-4147-B827-42BAF9449BB6}" type="pres">
      <dgm:prSet presAssocID="{659BA328-BA3E-234E-AEA7-C85836CC6C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D196DF-D44E-0644-B982-1EA0FAAF1752}" type="pres">
      <dgm:prSet presAssocID="{659BA328-BA3E-234E-AEA7-C85836CC6C84}" presName="childText" presStyleLbl="revTx" presStyleIdx="0" presStyleCnt="1" custScaleY="150923">
        <dgm:presLayoutVars>
          <dgm:bulletEnabled val="1"/>
        </dgm:presLayoutVars>
      </dgm:prSet>
      <dgm:spPr/>
    </dgm:pt>
    <dgm:pt modelId="{772E8E62-76BD-DC46-B48E-8077BE5B12D9}" type="pres">
      <dgm:prSet presAssocID="{CDC12825-1611-AE45-B2D7-1E23FD20B4F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835708-9ADF-7248-B6A1-E486C26CA3F9}" srcId="{659BA328-BA3E-234E-AEA7-C85836CC6C84}" destId="{9985DC89-2380-7B44-B572-61226E8444CA}" srcOrd="1" destOrd="0" parTransId="{70B2FE36-2A0F-A84A-B256-DE2CBEF26833}" sibTransId="{D15781DD-EA76-224D-80E5-A7C2ABC9AB6A}"/>
    <dgm:cxn modelId="{7493B14B-71E4-F246-969B-09D9AF320303}" srcId="{2BDDA499-0DB4-6F40-8A68-30D2E101D290}" destId="{659BA328-BA3E-234E-AEA7-C85836CC6C84}" srcOrd="0" destOrd="0" parTransId="{E2D12753-48F5-5F44-B294-53C9F75E9D78}" sibTransId="{4B0F919F-1650-B74B-8159-BB4D04ED5E37}"/>
    <dgm:cxn modelId="{F4F94859-10E9-3E4A-A6F6-3EB3593865E4}" type="presOf" srcId="{659BA328-BA3E-234E-AEA7-C85836CC6C84}" destId="{A5F11868-069B-4147-B827-42BAF9449BB6}" srcOrd="0" destOrd="0" presId="urn:microsoft.com/office/officeart/2005/8/layout/vList2"/>
    <dgm:cxn modelId="{5D02E35C-2741-CB4C-8E59-24369F2B8E4C}" srcId="{659BA328-BA3E-234E-AEA7-C85836CC6C84}" destId="{4493AFE5-88A6-C54D-A6CF-32A4E051A9E7}" srcOrd="0" destOrd="0" parTransId="{22A7CB2A-3F97-F94F-9303-3BC007DD1CD0}" sibTransId="{4416DE08-807E-9543-BB42-28AD6075DB46}"/>
    <dgm:cxn modelId="{908E995F-6625-DB47-90B6-BE04FF54BD9A}" type="presOf" srcId="{2BDDA499-0DB4-6F40-8A68-30D2E101D290}" destId="{CD07AC40-A9A9-D04F-811D-7B5CD0C1567F}" srcOrd="0" destOrd="0" presId="urn:microsoft.com/office/officeart/2005/8/layout/vList2"/>
    <dgm:cxn modelId="{6D919170-AE6C-8546-A1F3-1A50BF691FDF}" srcId="{659BA328-BA3E-234E-AEA7-C85836CC6C84}" destId="{CD678254-2B34-3745-95EC-F1E8AC35D1BC}" srcOrd="2" destOrd="0" parTransId="{7322FE16-2931-0D4A-BFDB-98F82117283D}" sibTransId="{6D20FC9B-8043-0D4D-9F39-9A93DC1288E9}"/>
    <dgm:cxn modelId="{9318FD87-95BB-094C-900F-B5AD76022B53}" type="presOf" srcId="{4493AFE5-88A6-C54D-A6CF-32A4E051A9E7}" destId="{4BD196DF-D44E-0644-B982-1EA0FAAF1752}" srcOrd="0" destOrd="0" presId="urn:microsoft.com/office/officeart/2005/8/layout/vList2"/>
    <dgm:cxn modelId="{0157A2AD-4D0D-DE4F-AA87-3C474B0F6400}" srcId="{2BDDA499-0DB4-6F40-8A68-30D2E101D290}" destId="{CDC12825-1611-AE45-B2D7-1E23FD20B4FD}" srcOrd="1" destOrd="0" parTransId="{11599820-6FF3-C94A-9949-3284176B5B0E}" sibTransId="{F12FA8A9-DD47-E848-9D31-5F335A47C71C}"/>
    <dgm:cxn modelId="{14377EBD-093C-C049-8039-9F2CCE1998C1}" type="presOf" srcId="{CDC12825-1611-AE45-B2D7-1E23FD20B4FD}" destId="{772E8E62-76BD-DC46-B48E-8077BE5B12D9}" srcOrd="0" destOrd="0" presId="urn:microsoft.com/office/officeart/2005/8/layout/vList2"/>
    <dgm:cxn modelId="{3F612BC1-345C-5240-9605-B7A20BA58763}" type="presOf" srcId="{9985DC89-2380-7B44-B572-61226E8444CA}" destId="{4BD196DF-D44E-0644-B982-1EA0FAAF1752}" srcOrd="0" destOrd="1" presId="urn:microsoft.com/office/officeart/2005/8/layout/vList2"/>
    <dgm:cxn modelId="{746A2BFC-6D13-F54D-9315-0DDA06D1A57B}" type="presOf" srcId="{CD678254-2B34-3745-95EC-F1E8AC35D1BC}" destId="{4BD196DF-D44E-0644-B982-1EA0FAAF1752}" srcOrd="0" destOrd="2" presId="urn:microsoft.com/office/officeart/2005/8/layout/vList2"/>
    <dgm:cxn modelId="{B3F4E9D5-02F2-AE4C-B29D-F6750A4311B3}" type="presParOf" srcId="{CD07AC40-A9A9-D04F-811D-7B5CD0C1567F}" destId="{A5F11868-069B-4147-B827-42BAF9449BB6}" srcOrd="0" destOrd="0" presId="urn:microsoft.com/office/officeart/2005/8/layout/vList2"/>
    <dgm:cxn modelId="{4BD0AAEB-C38D-8A40-A359-0CE24EB40EEA}" type="presParOf" srcId="{CD07AC40-A9A9-D04F-811D-7B5CD0C1567F}" destId="{4BD196DF-D44E-0644-B982-1EA0FAAF1752}" srcOrd="1" destOrd="0" presId="urn:microsoft.com/office/officeart/2005/8/layout/vList2"/>
    <dgm:cxn modelId="{1AF6C09F-8357-3644-9A69-6705C95EC9F0}" type="presParOf" srcId="{CD07AC40-A9A9-D04F-811D-7B5CD0C1567F}" destId="{772E8E62-76BD-DC46-B48E-8077BE5B12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99359-3F01-184F-BEB0-2D0F81B0924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</dgm:pt>
    <dgm:pt modelId="{A55ED028-5C6B-BB43-8CC9-F69556BC5AB2}">
      <dgm:prSet phldrT="[Text]"/>
      <dgm:spPr/>
      <dgm:t>
        <a:bodyPr/>
        <a:lstStyle/>
        <a:p>
          <a:r>
            <a:rPr lang="en-US" dirty="0"/>
            <a:t>Attend lectures</a:t>
          </a:r>
        </a:p>
      </dgm:t>
    </dgm:pt>
    <dgm:pt modelId="{11D38D83-B007-3B4A-B818-412531BF685C}" type="parTrans" cxnId="{0346CACD-8A1B-F340-B905-126DB0479054}">
      <dgm:prSet/>
      <dgm:spPr/>
      <dgm:t>
        <a:bodyPr/>
        <a:lstStyle/>
        <a:p>
          <a:endParaRPr lang="en-US"/>
        </a:p>
      </dgm:t>
    </dgm:pt>
    <dgm:pt modelId="{5B6AD220-46EC-1847-874E-008E65869628}" type="sibTrans" cxnId="{0346CACD-8A1B-F340-B905-126DB047905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E23FB40-584E-8749-8D86-EBCB28308748}">
      <dgm:prSet phldrT="[Text]"/>
      <dgm:spPr/>
      <dgm:t>
        <a:bodyPr/>
        <a:lstStyle/>
        <a:p>
          <a:r>
            <a:rPr lang="en-US" dirty="0"/>
            <a:t>Read a chapter ahead</a:t>
          </a:r>
        </a:p>
      </dgm:t>
    </dgm:pt>
    <dgm:pt modelId="{AEA8F076-849A-184E-A15D-8E260C9FD62F}" type="parTrans" cxnId="{DD60F58C-138B-0148-AFBB-1F0871BA442C}">
      <dgm:prSet/>
      <dgm:spPr/>
      <dgm:t>
        <a:bodyPr/>
        <a:lstStyle/>
        <a:p>
          <a:endParaRPr lang="en-US"/>
        </a:p>
      </dgm:t>
    </dgm:pt>
    <dgm:pt modelId="{419937A8-44D2-7A49-8059-81EF6BE224FD}" type="sibTrans" cxnId="{DD60F58C-138B-0148-AFBB-1F0871BA44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4A83287-0A10-6A43-9AD3-F2CC77E085A8}">
      <dgm:prSet/>
      <dgm:spPr/>
      <dgm:t>
        <a:bodyPr/>
        <a:lstStyle/>
        <a:p>
          <a:r>
            <a:rPr lang="en-US" dirty="0"/>
            <a:t>Study the given chapter</a:t>
          </a:r>
        </a:p>
      </dgm:t>
    </dgm:pt>
    <dgm:pt modelId="{BEA90361-50CE-1941-89B2-D18B09F757F1}" type="parTrans" cxnId="{7B39F3A9-F000-8044-ACD3-ECB373E560F9}">
      <dgm:prSet/>
      <dgm:spPr/>
      <dgm:t>
        <a:bodyPr/>
        <a:lstStyle/>
        <a:p>
          <a:endParaRPr lang="en-US"/>
        </a:p>
      </dgm:t>
    </dgm:pt>
    <dgm:pt modelId="{FB0354D5-FEC3-2044-8387-19317AA8E0D4}" type="sibTrans" cxnId="{7B39F3A9-F000-8044-ACD3-ECB373E560F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8272044-428E-544C-BCF1-C0B0F7A29187}">
      <dgm:prSet/>
      <dgm:spPr/>
      <dgm:t>
        <a:bodyPr/>
        <a:lstStyle/>
        <a:p>
          <a:r>
            <a:rPr lang="en-US" dirty="0"/>
            <a:t>Ask questions and get feedback</a:t>
          </a:r>
        </a:p>
      </dgm:t>
    </dgm:pt>
    <dgm:pt modelId="{DA7C495C-AC6C-C143-9E05-0504AC6AB806}" type="parTrans" cxnId="{4AB025A7-23BF-194A-B7DF-8CC77331162A}">
      <dgm:prSet/>
      <dgm:spPr/>
      <dgm:t>
        <a:bodyPr/>
        <a:lstStyle/>
        <a:p>
          <a:endParaRPr lang="en-US"/>
        </a:p>
      </dgm:t>
    </dgm:pt>
    <dgm:pt modelId="{5313A080-E171-8D45-B2AB-22D62D49533A}" type="sibTrans" cxnId="{4AB025A7-23BF-194A-B7DF-8CC77331162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9052ACD3-7A30-594C-AB64-97E60E19C006}">
      <dgm:prSet/>
      <dgm:spPr/>
      <dgm:t>
        <a:bodyPr/>
        <a:lstStyle/>
        <a:p>
          <a:r>
            <a:rPr lang="en-US" dirty="0"/>
            <a:t>Get hands dirty (trial and Error)</a:t>
          </a:r>
        </a:p>
      </dgm:t>
    </dgm:pt>
    <dgm:pt modelId="{B1F89ADB-9426-2B40-8425-686AE0659083}" type="parTrans" cxnId="{7524BC0B-1DE1-D948-8EF7-D294F34BF1BD}">
      <dgm:prSet/>
      <dgm:spPr/>
      <dgm:t>
        <a:bodyPr/>
        <a:lstStyle/>
        <a:p>
          <a:endParaRPr lang="en-US"/>
        </a:p>
      </dgm:t>
    </dgm:pt>
    <dgm:pt modelId="{1E10F60A-EE0C-B24B-ABDF-3134D4758480}" type="sibTrans" cxnId="{7524BC0B-1DE1-D948-8EF7-D294F34BF1BD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82FD0DFB-3506-0D45-BD43-12C06D5D4555}">
      <dgm:prSet/>
      <dgm:spPr/>
      <dgm:t>
        <a:bodyPr/>
        <a:lstStyle/>
        <a:p>
          <a:r>
            <a:rPr lang="en-US" dirty="0"/>
            <a:t>Form study groups</a:t>
          </a:r>
        </a:p>
      </dgm:t>
    </dgm:pt>
    <dgm:pt modelId="{3C5FE81A-0939-B741-B4B3-C165707A5DD6}" type="parTrans" cxnId="{7AEDCCDF-24B1-2B46-962A-50517ECFC827}">
      <dgm:prSet/>
      <dgm:spPr/>
      <dgm:t>
        <a:bodyPr/>
        <a:lstStyle/>
        <a:p>
          <a:endParaRPr lang="en-US"/>
        </a:p>
      </dgm:t>
    </dgm:pt>
    <dgm:pt modelId="{622AD147-267A-2C44-B6C6-E8F5D0C6A8AB}" type="sibTrans" cxnId="{7AEDCCDF-24B1-2B46-962A-50517ECFC827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4953E364-3187-A441-8B84-83CC8E696554}" type="pres">
      <dgm:prSet presAssocID="{4BE99359-3F01-184F-BEB0-2D0F81B09242}" presName="Name0" presStyleCnt="0">
        <dgm:presLayoutVars>
          <dgm:animLvl val="lvl"/>
          <dgm:resizeHandles val="exact"/>
        </dgm:presLayoutVars>
      </dgm:prSet>
      <dgm:spPr/>
    </dgm:pt>
    <dgm:pt modelId="{2A9B2C98-6976-F248-980D-003EC152FDEC}" type="pres">
      <dgm:prSet presAssocID="{1E23FB40-584E-8749-8D86-EBCB28308748}" presName="compositeNode" presStyleCnt="0">
        <dgm:presLayoutVars>
          <dgm:bulletEnabled val="1"/>
        </dgm:presLayoutVars>
      </dgm:prSet>
      <dgm:spPr/>
    </dgm:pt>
    <dgm:pt modelId="{B85005D8-E8E5-A849-9923-18B59D1530F7}" type="pres">
      <dgm:prSet presAssocID="{1E23FB40-584E-8749-8D86-EBCB28308748}" presName="bgRect" presStyleLbl="alignNode1" presStyleIdx="0" presStyleCnt="6"/>
      <dgm:spPr/>
    </dgm:pt>
    <dgm:pt modelId="{A7782162-ED8C-C941-BD61-DF8A768476CC}" type="pres">
      <dgm:prSet presAssocID="{419937A8-44D2-7A49-8059-81EF6BE224FD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FFE81F3A-4A12-C241-B00B-A3CD0D7861AA}" type="pres">
      <dgm:prSet presAssocID="{1E23FB40-584E-8749-8D86-EBCB28308748}" presName="nodeRect" presStyleLbl="alignNode1" presStyleIdx="0" presStyleCnt="6">
        <dgm:presLayoutVars>
          <dgm:bulletEnabled val="1"/>
        </dgm:presLayoutVars>
      </dgm:prSet>
      <dgm:spPr/>
    </dgm:pt>
    <dgm:pt modelId="{DD154F1E-5461-AC49-84DF-8DC5A216F8F8}" type="pres">
      <dgm:prSet presAssocID="{419937A8-44D2-7A49-8059-81EF6BE224FD}" presName="sibTrans" presStyleCnt="0"/>
      <dgm:spPr/>
    </dgm:pt>
    <dgm:pt modelId="{DDB5E9BD-C46F-FD49-B0CA-E8CE8B246B7E}" type="pres">
      <dgm:prSet presAssocID="{A55ED028-5C6B-BB43-8CC9-F69556BC5AB2}" presName="compositeNode" presStyleCnt="0">
        <dgm:presLayoutVars>
          <dgm:bulletEnabled val="1"/>
        </dgm:presLayoutVars>
      </dgm:prSet>
      <dgm:spPr/>
    </dgm:pt>
    <dgm:pt modelId="{A07A2004-2BB5-3E40-9594-668DBE8D76B6}" type="pres">
      <dgm:prSet presAssocID="{A55ED028-5C6B-BB43-8CC9-F69556BC5AB2}" presName="bgRect" presStyleLbl="alignNode1" presStyleIdx="1" presStyleCnt="6"/>
      <dgm:spPr/>
    </dgm:pt>
    <dgm:pt modelId="{891FF5FA-32C8-784C-90D6-FAEE2187D84D}" type="pres">
      <dgm:prSet presAssocID="{5B6AD220-46EC-1847-874E-008E65869628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3B987F5C-184A-8E4B-ADB7-371CD7FAFB6C}" type="pres">
      <dgm:prSet presAssocID="{A55ED028-5C6B-BB43-8CC9-F69556BC5AB2}" presName="nodeRect" presStyleLbl="alignNode1" presStyleIdx="1" presStyleCnt="6">
        <dgm:presLayoutVars>
          <dgm:bulletEnabled val="1"/>
        </dgm:presLayoutVars>
      </dgm:prSet>
      <dgm:spPr/>
    </dgm:pt>
    <dgm:pt modelId="{EA484F45-1F76-9345-AF4E-E48246A6A7BF}" type="pres">
      <dgm:prSet presAssocID="{5B6AD220-46EC-1847-874E-008E65869628}" presName="sibTrans" presStyleCnt="0"/>
      <dgm:spPr/>
    </dgm:pt>
    <dgm:pt modelId="{F8CEBF95-0873-2543-948C-326C1BB04DD0}" type="pres">
      <dgm:prSet presAssocID="{24A83287-0A10-6A43-9AD3-F2CC77E085A8}" presName="compositeNode" presStyleCnt="0">
        <dgm:presLayoutVars>
          <dgm:bulletEnabled val="1"/>
        </dgm:presLayoutVars>
      </dgm:prSet>
      <dgm:spPr/>
    </dgm:pt>
    <dgm:pt modelId="{F0AA20AB-45B3-7949-BC24-0B3D49F145EB}" type="pres">
      <dgm:prSet presAssocID="{24A83287-0A10-6A43-9AD3-F2CC77E085A8}" presName="bgRect" presStyleLbl="alignNode1" presStyleIdx="2" presStyleCnt="6"/>
      <dgm:spPr/>
    </dgm:pt>
    <dgm:pt modelId="{364ABB30-B4F1-7448-BCBA-5C6055989E6C}" type="pres">
      <dgm:prSet presAssocID="{FB0354D5-FEC3-2044-8387-19317AA8E0D4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AC6FC97D-A227-AF42-B293-AEDE6563B0EA}" type="pres">
      <dgm:prSet presAssocID="{24A83287-0A10-6A43-9AD3-F2CC77E085A8}" presName="nodeRect" presStyleLbl="alignNode1" presStyleIdx="2" presStyleCnt="6">
        <dgm:presLayoutVars>
          <dgm:bulletEnabled val="1"/>
        </dgm:presLayoutVars>
      </dgm:prSet>
      <dgm:spPr/>
    </dgm:pt>
    <dgm:pt modelId="{FF5A901B-D6E6-1149-BECF-9AEFD6D79EB0}" type="pres">
      <dgm:prSet presAssocID="{FB0354D5-FEC3-2044-8387-19317AA8E0D4}" presName="sibTrans" presStyleCnt="0"/>
      <dgm:spPr/>
    </dgm:pt>
    <dgm:pt modelId="{62AB2E6F-6E77-6E49-B3E8-4B1008536FCE}" type="pres">
      <dgm:prSet presAssocID="{D8272044-428E-544C-BCF1-C0B0F7A29187}" presName="compositeNode" presStyleCnt="0">
        <dgm:presLayoutVars>
          <dgm:bulletEnabled val="1"/>
        </dgm:presLayoutVars>
      </dgm:prSet>
      <dgm:spPr/>
    </dgm:pt>
    <dgm:pt modelId="{0D73D2E0-B9C2-F041-9B43-7134C800F7A0}" type="pres">
      <dgm:prSet presAssocID="{D8272044-428E-544C-BCF1-C0B0F7A29187}" presName="bgRect" presStyleLbl="alignNode1" presStyleIdx="3" presStyleCnt="6"/>
      <dgm:spPr/>
    </dgm:pt>
    <dgm:pt modelId="{C15663D1-D624-3945-94F7-DB6109E0E1A8}" type="pres">
      <dgm:prSet presAssocID="{5313A080-E171-8D45-B2AB-22D62D49533A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42D01629-D02D-844D-AB6B-61E4BA61C5E9}" type="pres">
      <dgm:prSet presAssocID="{D8272044-428E-544C-BCF1-C0B0F7A29187}" presName="nodeRect" presStyleLbl="alignNode1" presStyleIdx="3" presStyleCnt="6">
        <dgm:presLayoutVars>
          <dgm:bulletEnabled val="1"/>
        </dgm:presLayoutVars>
      </dgm:prSet>
      <dgm:spPr/>
    </dgm:pt>
    <dgm:pt modelId="{AB4AAC26-5D6E-EC4A-9D2F-7837C2416617}" type="pres">
      <dgm:prSet presAssocID="{5313A080-E171-8D45-B2AB-22D62D49533A}" presName="sibTrans" presStyleCnt="0"/>
      <dgm:spPr/>
    </dgm:pt>
    <dgm:pt modelId="{D52B5A7C-D6FA-8845-A992-01C18F25C6A2}" type="pres">
      <dgm:prSet presAssocID="{9052ACD3-7A30-594C-AB64-97E60E19C006}" presName="compositeNode" presStyleCnt="0">
        <dgm:presLayoutVars>
          <dgm:bulletEnabled val="1"/>
        </dgm:presLayoutVars>
      </dgm:prSet>
      <dgm:spPr/>
    </dgm:pt>
    <dgm:pt modelId="{AE6045AC-9A00-0D4C-90E4-FF55CD1D7078}" type="pres">
      <dgm:prSet presAssocID="{9052ACD3-7A30-594C-AB64-97E60E19C006}" presName="bgRect" presStyleLbl="alignNode1" presStyleIdx="4" presStyleCnt="6"/>
      <dgm:spPr/>
    </dgm:pt>
    <dgm:pt modelId="{64D2A868-BC1C-F944-AEE1-94AE35A938EA}" type="pres">
      <dgm:prSet presAssocID="{1E10F60A-EE0C-B24B-ABDF-3134D4758480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7D722667-A199-CB47-A932-856841EB7501}" type="pres">
      <dgm:prSet presAssocID="{9052ACD3-7A30-594C-AB64-97E60E19C006}" presName="nodeRect" presStyleLbl="alignNode1" presStyleIdx="4" presStyleCnt="6">
        <dgm:presLayoutVars>
          <dgm:bulletEnabled val="1"/>
        </dgm:presLayoutVars>
      </dgm:prSet>
      <dgm:spPr/>
    </dgm:pt>
    <dgm:pt modelId="{95FD8FAC-E829-BF48-961A-17A84FAD8975}" type="pres">
      <dgm:prSet presAssocID="{1E10F60A-EE0C-B24B-ABDF-3134D4758480}" presName="sibTrans" presStyleCnt="0"/>
      <dgm:spPr/>
    </dgm:pt>
    <dgm:pt modelId="{BC079B84-A26D-4042-9F9B-8A0CAD88B84C}" type="pres">
      <dgm:prSet presAssocID="{82FD0DFB-3506-0D45-BD43-12C06D5D4555}" presName="compositeNode" presStyleCnt="0">
        <dgm:presLayoutVars>
          <dgm:bulletEnabled val="1"/>
        </dgm:presLayoutVars>
      </dgm:prSet>
      <dgm:spPr/>
    </dgm:pt>
    <dgm:pt modelId="{E5AC7B8C-2DF7-394F-9460-825C8057B013}" type="pres">
      <dgm:prSet presAssocID="{82FD0DFB-3506-0D45-BD43-12C06D5D4555}" presName="bgRect" presStyleLbl="alignNode1" presStyleIdx="5" presStyleCnt="6"/>
      <dgm:spPr/>
    </dgm:pt>
    <dgm:pt modelId="{8CAA9F16-6D0C-694C-9EEB-4673156BCF7D}" type="pres">
      <dgm:prSet presAssocID="{622AD147-267A-2C44-B6C6-E8F5D0C6A8AB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19683CB3-5533-B04C-9166-E7DB602FE215}" type="pres">
      <dgm:prSet presAssocID="{82FD0DFB-3506-0D45-BD43-12C06D5D4555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4435A800-1FFC-F64E-819E-E248B5D24265}" type="presOf" srcId="{A55ED028-5C6B-BB43-8CC9-F69556BC5AB2}" destId="{3B987F5C-184A-8E4B-ADB7-371CD7FAFB6C}" srcOrd="1" destOrd="0" presId="urn:microsoft.com/office/officeart/2016/7/layout/LinearBlockProcessNumbered"/>
    <dgm:cxn modelId="{B5EE2A02-7F75-6E4A-A81C-008F045989BF}" type="presOf" srcId="{9052ACD3-7A30-594C-AB64-97E60E19C006}" destId="{7D722667-A199-CB47-A932-856841EB7501}" srcOrd="1" destOrd="0" presId="urn:microsoft.com/office/officeart/2016/7/layout/LinearBlockProcessNumbered"/>
    <dgm:cxn modelId="{7524BC0B-1DE1-D948-8EF7-D294F34BF1BD}" srcId="{4BE99359-3F01-184F-BEB0-2D0F81B09242}" destId="{9052ACD3-7A30-594C-AB64-97E60E19C006}" srcOrd="4" destOrd="0" parTransId="{B1F89ADB-9426-2B40-8425-686AE0659083}" sibTransId="{1E10F60A-EE0C-B24B-ABDF-3134D4758480}"/>
    <dgm:cxn modelId="{7070161A-7281-5B40-9B27-CBEFCFBDDABC}" type="presOf" srcId="{9052ACD3-7A30-594C-AB64-97E60E19C006}" destId="{AE6045AC-9A00-0D4C-90E4-FF55CD1D7078}" srcOrd="0" destOrd="0" presId="urn:microsoft.com/office/officeart/2016/7/layout/LinearBlockProcessNumbered"/>
    <dgm:cxn modelId="{299A951A-864E-8742-9182-34213E9E8631}" type="presOf" srcId="{82FD0DFB-3506-0D45-BD43-12C06D5D4555}" destId="{19683CB3-5533-B04C-9166-E7DB602FE215}" srcOrd="1" destOrd="0" presId="urn:microsoft.com/office/officeart/2016/7/layout/LinearBlockProcessNumbered"/>
    <dgm:cxn modelId="{42BB6A2A-0034-9348-AB4B-DEC8573CAD78}" type="presOf" srcId="{1E10F60A-EE0C-B24B-ABDF-3134D4758480}" destId="{64D2A868-BC1C-F944-AEE1-94AE35A938EA}" srcOrd="0" destOrd="0" presId="urn:microsoft.com/office/officeart/2016/7/layout/LinearBlockProcessNumbered"/>
    <dgm:cxn modelId="{F56BE033-B369-FF45-A397-532A789CF982}" type="presOf" srcId="{A55ED028-5C6B-BB43-8CC9-F69556BC5AB2}" destId="{A07A2004-2BB5-3E40-9594-668DBE8D76B6}" srcOrd="0" destOrd="0" presId="urn:microsoft.com/office/officeart/2016/7/layout/LinearBlockProcessNumbered"/>
    <dgm:cxn modelId="{43DABF44-9530-B643-9705-9AF0D41EDDB7}" type="presOf" srcId="{5313A080-E171-8D45-B2AB-22D62D49533A}" destId="{C15663D1-D624-3945-94F7-DB6109E0E1A8}" srcOrd="0" destOrd="0" presId="urn:microsoft.com/office/officeart/2016/7/layout/LinearBlockProcessNumbered"/>
    <dgm:cxn modelId="{20049655-4932-0E4E-A9F4-1130AEE53EFF}" type="presOf" srcId="{419937A8-44D2-7A49-8059-81EF6BE224FD}" destId="{A7782162-ED8C-C941-BD61-DF8A768476CC}" srcOrd="0" destOrd="0" presId="urn:microsoft.com/office/officeart/2016/7/layout/LinearBlockProcessNumbered"/>
    <dgm:cxn modelId="{460D5478-1131-B742-B2E8-52A469BC1CB1}" type="presOf" srcId="{D8272044-428E-544C-BCF1-C0B0F7A29187}" destId="{0D73D2E0-B9C2-F041-9B43-7134C800F7A0}" srcOrd="0" destOrd="0" presId="urn:microsoft.com/office/officeart/2016/7/layout/LinearBlockProcessNumbered"/>
    <dgm:cxn modelId="{1743327C-935C-8849-8011-9EB2B27E55B8}" type="presOf" srcId="{5B6AD220-46EC-1847-874E-008E65869628}" destId="{891FF5FA-32C8-784C-90D6-FAEE2187D84D}" srcOrd="0" destOrd="0" presId="urn:microsoft.com/office/officeart/2016/7/layout/LinearBlockProcessNumbered"/>
    <dgm:cxn modelId="{13074C7F-FF05-724E-81DD-75289D235176}" type="presOf" srcId="{82FD0DFB-3506-0D45-BD43-12C06D5D4555}" destId="{E5AC7B8C-2DF7-394F-9460-825C8057B013}" srcOrd="0" destOrd="0" presId="urn:microsoft.com/office/officeart/2016/7/layout/LinearBlockProcessNumbered"/>
    <dgm:cxn modelId="{94135286-5B5B-844D-890B-574AEEDED507}" type="presOf" srcId="{622AD147-267A-2C44-B6C6-E8F5D0C6A8AB}" destId="{8CAA9F16-6D0C-694C-9EEB-4673156BCF7D}" srcOrd="0" destOrd="0" presId="urn:microsoft.com/office/officeart/2016/7/layout/LinearBlockProcessNumbered"/>
    <dgm:cxn modelId="{DD60F58C-138B-0148-AFBB-1F0871BA442C}" srcId="{4BE99359-3F01-184F-BEB0-2D0F81B09242}" destId="{1E23FB40-584E-8749-8D86-EBCB28308748}" srcOrd="0" destOrd="0" parTransId="{AEA8F076-849A-184E-A15D-8E260C9FD62F}" sibTransId="{419937A8-44D2-7A49-8059-81EF6BE224FD}"/>
    <dgm:cxn modelId="{B2B20795-C13C-4C4B-8208-E7DD5583F0E7}" type="presOf" srcId="{4BE99359-3F01-184F-BEB0-2D0F81B09242}" destId="{4953E364-3187-A441-8B84-83CC8E696554}" srcOrd="0" destOrd="0" presId="urn:microsoft.com/office/officeart/2016/7/layout/LinearBlockProcessNumbered"/>
    <dgm:cxn modelId="{EC0CF9A6-5FF8-A847-9504-DE43915AF091}" type="presOf" srcId="{24A83287-0A10-6A43-9AD3-F2CC77E085A8}" destId="{F0AA20AB-45B3-7949-BC24-0B3D49F145EB}" srcOrd="0" destOrd="0" presId="urn:microsoft.com/office/officeart/2016/7/layout/LinearBlockProcessNumbered"/>
    <dgm:cxn modelId="{4AB025A7-23BF-194A-B7DF-8CC77331162A}" srcId="{4BE99359-3F01-184F-BEB0-2D0F81B09242}" destId="{D8272044-428E-544C-BCF1-C0B0F7A29187}" srcOrd="3" destOrd="0" parTransId="{DA7C495C-AC6C-C143-9E05-0504AC6AB806}" sibTransId="{5313A080-E171-8D45-B2AB-22D62D49533A}"/>
    <dgm:cxn modelId="{7B39F3A9-F000-8044-ACD3-ECB373E560F9}" srcId="{4BE99359-3F01-184F-BEB0-2D0F81B09242}" destId="{24A83287-0A10-6A43-9AD3-F2CC77E085A8}" srcOrd="2" destOrd="0" parTransId="{BEA90361-50CE-1941-89B2-D18B09F757F1}" sibTransId="{FB0354D5-FEC3-2044-8387-19317AA8E0D4}"/>
    <dgm:cxn modelId="{0E98BAAE-9CF8-304F-8E5B-C1C989EF843C}" type="presOf" srcId="{24A83287-0A10-6A43-9AD3-F2CC77E085A8}" destId="{AC6FC97D-A227-AF42-B293-AEDE6563B0EA}" srcOrd="1" destOrd="0" presId="urn:microsoft.com/office/officeart/2016/7/layout/LinearBlockProcessNumbered"/>
    <dgm:cxn modelId="{CD8A30B0-93BD-A643-B896-42FA14B69E28}" type="presOf" srcId="{1E23FB40-584E-8749-8D86-EBCB28308748}" destId="{FFE81F3A-4A12-C241-B00B-A3CD0D7861AA}" srcOrd="1" destOrd="0" presId="urn:microsoft.com/office/officeart/2016/7/layout/LinearBlockProcessNumbered"/>
    <dgm:cxn modelId="{8170B8C9-8A01-8B44-A7CC-61F8DF1155D4}" type="presOf" srcId="{FB0354D5-FEC3-2044-8387-19317AA8E0D4}" destId="{364ABB30-B4F1-7448-BCBA-5C6055989E6C}" srcOrd="0" destOrd="0" presId="urn:microsoft.com/office/officeart/2016/7/layout/LinearBlockProcessNumbered"/>
    <dgm:cxn modelId="{0346CACD-8A1B-F340-B905-126DB0479054}" srcId="{4BE99359-3F01-184F-BEB0-2D0F81B09242}" destId="{A55ED028-5C6B-BB43-8CC9-F69556BC5AB2}" srcOrd="1" destOrd="0" parTransId="{11D38D83-B007-3B4A-B818-412531BF685C}" sibTransId="{5B6AD220-46EC-1847-874E-008E65869628}"/>
    <dgm:cxn modelId="{7AEDCCDF-24B1-2B46-962A-50517ECFC827}" srcId="{4BE99359-3F01-184F-BEB0-2D0F81B09242}" destId="{82FD0DFB-3506-0D45-BD43-12C06D5D4555}" srcOrd="5" destOrd="0" parTransId="{3C5FE81A-0939-B741-B4B3-C165707A5DD6}" sibTransId="{622AD147-267A-2C44-B6C6-E8F5D0C6A8AB}"/>
    <dgm:cxn modelId="{BB6ADCED-F3C7-CB49-96D8-E52471E0ECDA}" type="presOf" srcId="{1E23FB40-584E-8749-8D86-EBCB28308748}" destId="{B85005D8-E8E5-A849-9923-18B59D1530F7}" srcOrd="0" destOrd="0" presId="urn:microsoft.com/office/officeart/2016/7/layout/LinearBlockProcessNumbered"/>
    <dgm:cxn modelId="{6E2183F4-DF3D-6449-9A80-481C692403D8}" type="presOf" srcId="{D8272044-428E-544C-BCF1-C0B0F7A29187}" destId="{42D01629-D02D-844D-AB6B-61E4BA61C5E9}" srcOrd="1" destOrd="0" presId="urn:microsoft.com/office/officeart/2016/7/layout/LinearBlockProcessNumbered"/>
    <dgm:cxn modelId="{61277BB7-C9ED-4B4F-BD24-68603F763992}" type="presParOf" srcId="{4953E364-3187-A441-8B84-83CC8E696554}" destId="{2A9B2C98-6976-F248-980D-003EC152FDEC}" srcOrd="0" destOrd="0" presId="urn:microsoft.com/office/officeart/2016/7/layout/LinearBlockProcessNumbered"/>
    <dgm:cxn modelId="{06FCCD87-58B1-E640-95C4-A4AEC61C328D}" type="presParOf" srcId="{2A9B2C98-6976-F248-980D-003EC152FDEC}" destId="{B85005D8-E8E5-A849-9923-18B59D1530F7}" srcOrd="0" destOrd="0" presId="urn:microsoft.com/office/officeart/2016/7/layout/LinearBlockProcessNumbered"/>
    <dgm:cxn modelId="{95568305-00CE-C44C-BE1C-C671D5BC2BED}" type="presParOf" srcId="{2A9B2C98-6976-F248-980D-003EC152FDEC}" destId="{A7782162-ED8C-C941-BD61-DF8A768476CC}" srcOrd="1" destOrd="0" presId="urn:microsoft.com/office/officeart/2016/7/layout/LinearBlockProcessNumbered"/>
    <dgm:cxn modelId="{1E78811D-04B2-6449-8409-E1EA593CD587}" type="presParOf" srcId="{2A9B2C98-6976-F248-980D-003EC152FDEC}" destId="{FFE81F3A-4A12-C241-B00B-A3CD0D7861AA}" srcOrd="2" destOrd="0" presId="urn:microsoft.com/office/officeart/2016/7/layout/LinearBlockProcessNumbered"/>
    <dgm:cxn modelId="{7E375BE5-79C5-FC46-A9EA-A96F2C144758}" type="presParOf" srcId="{4953E364-3187-A441-8B84-83CC8E696554}" destId="{DD154F1E-5461-AC49-84DF-8DC5A216F8F8}" srcOrd="1" destOrd="0" presId="urn:microsoft.com/office/officeart/2016/7/layout/LinearBlockProcessNumbered"/>
    <dgm:cxn modelId="{DB5D3829-90EE-F441-AA07-8025CFD24EF0}" type="presParOf" srcId="{4953E364-3187-A441-8B84-83CC8E696554}" destId="{DDB5E9BD-C46F-FD49-B0CA-E8CE8B246B7E}" srcOrd="2" destOrd="0" presId="urn:microsoft.com/office/officeart/2016/7/layout/LinearBlockProcessNumbered"/>
    <dgm:cxn modelId="{DBEF55F1-A999-9D44-BD94-1734C69FA804}" type="presParOf" srcId="{DDB5E9BD-C46F-FD49-B0CA-E8CE8B246B7E}" destId="{A07A2004-2BB5-3E40-9594-668DBE8D76B6}" srcOrd="0" destOrd="0" presId="urn:microsoft.com/office/officeart/2016/7/layout/LinearBlockProcessNumbered"/>
    <dgm:cxn modelId="{B2D80266-7D0C-5640-A0A9-C877F3DAC9BF}" type="presParOf" srcId="{DDB5E9BD-C46F-FD49-B0CA-E8CE8B246B7E}" destId="{891FF5FA-32C8-784C-90D6-FAEE2187D84D}" srcOrd="1" destOrd="0" presId="urn:microsoft.com/office/officeart/2016/7/layout/LinearBlockProcessNumbered"/>
    <dgm:cxn modelId="{D16A2DC5-508F-9147-B89A-F37749AC7BFF}" type="presParOf" srcId="{DDB5E9BD-C46F-FD49-B0CA-E8CE8B246B7E}" destId="{3B987F5C-184A-8E4B-ADB7-371CD7FAFB6C}" srcOrd="2" destOrd="0" presId="urn:microsoft.com/office/officeart/2016/7/layout/LinearBlockProcessNumbered"/>
    <dgm:cxn modelId="{F9A2E075-6270-7346-8385-FD427A768990}" type="presParOf" srcId="{4953E364-3187-A441-8B84-83CC8E696554}" destId="{EA484F45-1F76-9345-AF4E-E48246A6A7BF}" srcOrd="3" destOrd="0" presId="urn:microsoft.com/office/officeart/2016/7/layout/LinearBlockProcessNumbered"/>
    <dgm:cxn modelId="{1FBD7730-30BB-034E-871C-D501C1B4B283}" type="presParOf" srcId="{4953E364-3187-A441-8B84-83CC8E696554}" destId="{F8CEBF95-0873-2543-948C-326C1BB04DD0}" srcOrd="4" destOrd="0" presId="urn:microsoft.com/office/officeart/2016/7/layout/LinearBlockProcessNumbered"/>
    <dgm:cxn modelId="{25E6F182-51C6-C544-B24E-8B0A66E6D9FF}" type="presParOf" srcId="{F8CEBF95-0873-2543-948C-326C1BB04DD0}" destId="{F0AA20AB-45B3-7949-BC24-0B3D49F145EB}" srcOrd="0" destOrd="0" presId="urn:microsoft.com/office/officeart/2016/7/layout/LinearBlockProcessNumbered"/>
    <dgm:cxn modelId="{F8625835-1BA3-C841-9686-C4D02A843A23}" type="presParOf" srcId="{F8CEBF95-0873-2543-948C-326C1BB04DD0}" destId="{364ABB30-B4F1-7448-BCBA-5C6055989E6C}" srcOrd="1" destOrd="0" presId="urn:microsoft.com/office/officeart/2016/7/layout/LinearBlockProcessNumbered"/>
    <dgm:cxn modelId="{9E0A440E-E28E-FF41-97D0-75CB1A506EEE}" type="presParOf" srcId="{F8CEBF95-0873-2543-948C-326C1BB04DD0}" destId="{AC6FC97D-A227-AF42-B293-AEDE6563B0EA}" srcOrd="2" destOrd="0" presId="urn:microsoft.com/office/officeart/2016/7/layout/LinearBlockProcessNumbered"/>
    <dgm:cxn modelId="{00E13C16-0213-7C49-BC99-1DCAB90C4B4A}" type="presParOf" srcId="{4953E364-3187-A441-8B84-83CC8E696554}" destId="{FF5A901B-D6E6-1149-BECF-9AEFD6D79EB0}" srcOrd="5" destOrd="0" presId="urn:microsoft.com/office/officeart/2016/7/layout/LinearBlockProcessNumbered"/>
    <dgm:cxn modelId="{21624A42-A897-BA40-BCB4-A7D0F2091134}" type="presParOf" srcId="{4953E364-3187-A441-8B84-83CC8E696554}" destId="{62AB2E6F-6E77-6E49-B3E8-4B1008536FCE}" srcOrd="6" destOrd="0" presId="urn:microsoft.com/office/officeart/2016/7/layout/LinearBlockProcessNumbered"/>
    <dgm:cxn modelId="{A06949B7-D55E-0847-9518-674C816E2670}" type="presParOf" srcId="{62AB2E6F-6E77-6E49-B3E8-4B1008536FCE}" destId="{0D73D2E0-B9C2-F041-9B43-7134C800F7A0}" srcOrd="0" destOrd="0" presId="urn:microsoft.com/office/officeart/2016/7/layout/LinearBlockProcessNumbered"/>
    <dgm:cxn modelId="{E9D3E456-0C47-F34B-8879-B4D49DFB1D3C}" type="presParOf" srcId="{62AB2E6F-6E77-6E49-B3E8-4B1008536FCE}" destId="{C15663D1-D624-3945-94F7-DB6109E0E1A8}" srcOrd="1" destOrd="0" presId="urn:microsoft.com/office/officeart/2016/7/layout/LinearBlockProcessNumbered"/>
    <dgm:cxn modelId="{62DF2059-E769-4549-B250-C206734AC870}" type="presParOf" srcId="{62AB2E6F-6E77-6E49-B3E8-4B1008536FCE}" destId="{42D01629-D02D-844D-AB6B-61E4BA61C5E9}" srcOrd="2" destOrd="0" presId="urn:microsoft.com/office/officeart/2016/7/layout/LinearBlockProcessNumbered"/>
    <dgm:cxn modelId="{13177085-0C02-8544-A186-E9366DAEB6A1}" type="presParOf" srcId="{4953E364-3187-A441-8B84-83CC8E696554}" destId="{AB4AAC26-5D6E-EC4A-9D2F-7837C2416617}" srcOrd="7" destOrd="0" presId="urn:microsoft.com/office/officeart/2016/7/layout/LinearBlockProcessNumbered"/>
    <dgm:cxn modelId="{6BF20B15-0556-DD4E-81D5-390C5BBA38B4}" type="presParOf" srcId="{4953E364-3187-A441-8B84-83CC8E696554}" destId="{D52B5A7C-D6FA-8845-A992-01C18F25C6A2}" srcOrd="8" destOrd="0" presId="urn:microsoft.com/office/officeart/2016/7/layout/LinearBlockProcessNumbered"/>
    <dgm:cxn modelId="{AE4B89DA-D5B1-684B-A832-B2EE79EFD38A}" type="presParOf" srcId="{D52B5A7C-D6FA-8845-A992-01C18F25C6A2}" destId="{AE6045AC-9A00-0D4C-90E4-FF55CD1D7078}" srcOrd="0" destOrd="0" presId="urn:microsoft.com/office/officeart/2016/7/layout/LinearBlockProcessNumbered"/>
    <dgm:cxn modelId="{6721F370-8C22-5841-ADE4-E1998C9069D4}" type="presParOf" srcId="{D52B5A7C-D6FA-8845-A992-01C18F25C6A2}" destId="{64D2A868-BC1C-F944-AEE1-94AE35A938EA}" srcOrd="1" destOrd="0" presId="urn:microsoft.com/office/officeart/2016/7/layout/LinearBlockProcessNumbered"/>
    <dgm:cxn modelId="{66A164A4-1C8C-9949-BB9B-4C8A0C1B0F5E}" type="presParOf" srcId="{D52B5A7C-D6FA-8845-A992-01C18F25C6A2}" destId="{7D722667-A199-CB47-A932-856841EB7501}" srcOrd="2" destOrd="0" presId="urn:microsoft.com/office/officeart/2016/7/layout/LinearBlockProcessNumbered"/>
    <dgm:cxn modelId="{387CEC14-4C4E-B840-84F7-7155E80B913B}" type="presParOf" srcId="{4953E364-3187-A441-8B84-83CC8E696554}" destId="{95FD8FAC-E829-BF48-961A-17A84FAD8975}" srcOrd="9" destOrd="0" presId="urn:microsoft.com/office/officeart/2016/7/layout/LinearBlockProcessNumbered"/>
    <dgm:cxn modelId="{1D9D6ACE-DBB2-3748-8A49-AE89C7A6CBC2}" type="presParOf" srcId="{4953E364-3187-A441-8B84-83CC8E696554}" destId="{BC079B84-A26D-4042-9F9B-8A0CAD88B84C}" srcOrd="10" destOrd="0" presId="urn:microsoft.com/office/officeart/2016/7/layout/LinearBlockProcessNumbered"/>
    <dgm:cxn modelId="{6CBE9A0D-FFE7-114E-94A8-2BAB129CF6E4}" type="presParOf" srcId="{BC079B84-A26D-4042-9F9B-8A0CAD88B84C}" destId="{E5AC7B8C-2DF7-394F-9460-825C8057B013}" srcOrd="0" destOrd="0" presId="urn:microsoft.com/office/officeart/2016/7/layout/LinearBlockProcessNumbered"/>
    <dgm:cxn modelId="{B132437B-8F3C-0743-89E0-01F511812CFC}" type="presParOf" srcId="{BC079B84-A26D-4042-9F9B-8A0CAD88B84C}" destId="{8CAA9F16-6D0C-694C-9EEB-4673156BCF7D}" srcOrd="1" destOrd="0" presId="urn:microsoft.com/office/officeart/2016/7/layout/LinearBlockProcessNumbered"/>
    <dgm:cxn modelId="{76792354-259F-8249-BC8D-7BB60ADB84DA}" type="presParOf" srcId="{BC079B84-A26D-4042-9F9B-8A0CAD88B84C}" destId="{19683CB3-5533-B04C-9166-E7DB602FE2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F142A-26CB-4144-82D3-E29418BBD3CD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81A56-C825-F54F-B232-384F6620EBDC}">
      <dgm:prSet phldrT="[Text]"/>
      <dgm:spPr/>
      <dgm:t>
        <a:bodyPr/>
        <a:lstStyle/>
        <a:p>
          <a:r>
            <a:rPr lang="en-US" dirty="0"/>
            <a:t>Read the problem statement carefully </a:t>
          </a:r>
        </a:p>
      </dgm:t>
    </dgm:pt>
    <dgm:pt modelId="{092F0D16-3526-154F-B6EC-AA531A8AE3A3}" type="parTrans" cxnId="{14391EFE-D84C-8240-A54F-2634BC6B516F}">
      <dgm:prSet/>
      <dgm:spPr/>
      <dgm:t>
        <a:bodyPr/>
        <a:lstStyle/>
        <a:p>
          <a:endParaRPr lang="en-US"/>
        </a:p>
      </dgm:t>
    </dgm:pt>
    <dgm:pt modelId="{1AA32F1F-886F-E044-8CD8-D8D4698AA4D7}" type="sibTrans" cxnId="{14391EFE-D84C-8240-A54F-2634BC6B516F}">
      <dgm:prSet/>
      <dgm:spPr/>
      <dgm:t>
        <a:bodyPr/>
        <a:lstStyle/>
        <a:p>
          <a:endParaRPr lang="en-US"/>
        </a:p>
      </dgm:t>
    </dgm:pt>
    <dgm:pt modelId="{46A05AED-9F8B-2443-BE67-54466BAF1A43}">
      <dgm:prSet phldrT="[Text]"/>
      <dgm:spPr/>
      <dgm:t>
        <a:bodyPr/>
        <a:lstStyle/>
        <a:p>
          <a:r>
            <a:rPr lang="en-US" dirty="0"/>
            <a:t>Indicate the requirements</a:t>
          </a:r>
        </a:p>
      </dgm:t>
    </dgm:pt>
    <dgm:pt modelId="{C0BE9F86-2285-524E-A298-48DBEDAC2E86}" type="parTrans" cxnId="{4097B1B8-E18C-F848-BA65-C1A2BE42362D}">
      <dgm:prSet/>
      <dgm:spPr/>
      <dgm:t>
        <a:bodyPr/>
        <a:lstStyle/>
        <a:p>
          <a:endParaRPr lang="en-US"/>
        </a:p>
      </dgm:t>
    </dgm:pt>
    <dgm:pt modelId="{83E2E11D-3E78-ED49-970D-58A2AE3362A7}" type="sibTrans" cxnId="{4097B1B8-E18C-F848-BA65-C1A2BE42362D}">
      <dgm:prSet/>
      <dgm:spPr/>
      <dgm:t>
        <a:bodyPr/>
        <a:lstStyle/>
        <a:p>
          <a:endParaRPr lang="en-US"/>
        </a:p>
      </dgm:t>
    </dgm:pt>
    <dgm:pt modelId="{793AE9EA-27D9-D341-B944-8371889CCB5A}">
      <dgm:prSet phldrT="[Text]" custT="1"/>
      <dgm:spPr/>
      <dgm:t>
        <a:bodyPr/>
        <a:lstStyle/>
        <a:p>
          <a:r>
            <a:rPr lang="en-US" sz="2400" dirty="0"/>
            <a:t>Indicate the output (</a:t>
          </a:r>
          <a:r>
            <a:rPr lang="en-US" sz="2400" i="1" dirty="0">
              <a:solidFill>
                <a:schemeClr val="accent1"/>
              </a:solidFill>
            </a:rPr>
            <a:t>look for nouns</a:t>
          </a:r>
          <a:r>
            <a:rPr lang="en-US" sz="2400" dirty="0"/>
            <a:t>)</a:t>
          </a:r>
        </a:p>
      </dgm:t>
    </dgm:pt>
    <dgm:pt modelId="{645890A1-64F1-4F4E-A23B-12DC43E19006}" type="parTrans" cxnId="{FE2545A3-2262-044F-BA95-F4B5C7103A92}">
      <dgm:prSet/>
      <dgm:spPr/>
      <dgm:t>
        <a:bodyPr/>
        <a:lstStyle/>
        <a:p>
          <a:endParaRPr lang="en-US"/>
        </a:p>
      </dgm:t>
    </dgm:pt>
    <dgm:pt modelId="{CD866487-4D22-4A42-8CEA-02484A361E3B}" type="sibTrans" cxnId="{FE2545A3-2262-044F-BA95-F4B5C7103A92}">
      <dgm:prSet/>
      <dgm:spPr/>
      <dgm:t>
        <a:bodyPr/>
        <a:lstStyle/>
        <a:p>
          <a:endParaRPr lang="en-US"/>
        </a:p>
      </dgm:t>
    </dgm:pt>
    <dgm:pt modelId="{30266268-8D02-D548-B450-917510A8AE1F}">
      <dgm:prSet phldrT="[Text]" custT="1"/>
      <dgm:spPr/>
      <dgm:t>
        <a:bodyPr/>
        <a:lstStyle/>
        <a:p>
          <a:r>
            <a:rPr lang="en-US" sz="2400" dirty="0"/>
            <a:t>Indicate the inputs  (</a:t>
          </a:r>
          <a:r>
            <a:rPr lang="en-US" sz="2400" i="1" dirty="0">
              <a:solidFill>
                <a:schemeClr val="accent1"/>
              </a:solidFill>
            </a:rPr>
            <a:t>look for nouns</a:t>
          </a:r>
          <a:r>
            <a:rPr lang="en-US" sz="2400" dirty="0"/>
            <a:t>)</a:t>
          </a:r>
        </a:p>
      </dgm:t>
    </dgm:pt>
    <dgm:pt modelId="{215DACF6-7745-E247-9A9D-7AD797B6E124}" type="parTrans" cxnId="{61F7F691-464D-0D4A-AE97-5D42C94496B0}">
      <dgm:prSet/>
      <dgm:spPr/>
      <dgm:t>
        <a:bodyPr/>
        <a:lstStyle/>
        <a:p>
          <a:endParaRPr lang="en-US"/>
        </a:p>
      </dgm:t>
    </dgm:pt>
    <dgm:pt modelId="{25A65E61-81FC-2643-8BD9-29DC2AB77664}" type="sibTrans" cxnId="{61F7F691-464D-0D4A-AE97-5D42C94496B0}">
      <dgm:prSet/>
      <dgm:spPr/>
      <dgm:t>
        <a:bodyPr/>
        <a:lstStyle/>
        <a:p>
          <a:endParaRPr lang="en-US"/>
        </a:p>
      </dgm:t>
    </dgm:pt>
    <dgm:pt modelId="{209D00D9-50E7-A247-9427-9B0F80DC6A5C}">
      <dgm:prSet phldrT="[Text]" custT="1"/>
      <dgm:spPr/>
      <dgm:t>
        <a:bodyPr/>
        <a:lstStyle/>
        <a:p>
          <a:r>
            <a:rPr lang="en-US" sz="2400" dirty="0"/>
            <a:t>Indicate the instructions(</a:t>
          </a:r>
          <a:r>
            <a:rPr lang="en-US" sz="2400" i="1" dirty="0">
              <a:solidFill>
                <a:schemeClr val="accent1"/>
              </a:solidFill>
            </a:rPr>
            <a:t>look for verbs</a:t>
          </a:r>
          <a:r>
            <a:rPr lang="en-US" sz="2400" dirty="0"/>
            <a:t>)</a:t>
          </a:r>
        </a:p>
      </dgm:t>
    </dgm:pt>
    <dgm:pt modelId="{AC06EEAD-C7C8-314C-938B-385E1DA0F2F1}" type="parTrans" cxnId="{32ABB30E-024E-504F-94C0-03EF50EA2648}">
      <dgm:prSet/>
      <dgm:spPr/>
      <dgm:t>
        <a:bodyPr/>
        <a:lstStyle/>
        <a:p>
          <a:endParaRPr lang="en-US"/>
        </a:p>
      </dgm:t>
    </dgm:pt>
    <dgm:pt modelId="{5F4FF192-5FF4-ED44-8774-76425B145547}" type="sibTrans" cxnId="{32ABB30E-024E-504F-94C0-03EF50EA2648}">
      <dgm:prSet/>
      <dgm:spPr/>
      <dgm:t>
        <a:bodyPr/>
        <a:lstStyle/>
        <a:p>
          <a:endParaRPr lang="en-US"/>
        </a:p>
      </dgm:t>
    </dgm:pt>
    <dgm:pt modelId="{D52E907A-6F65-F745-8577-FD6023959517}" type="pres">
      <dgm:prSet presAssocID="{135F142A-26CB-4144-82D3-E29418BBD3CD}" presName="rootnode" presStyleCnt="0">
        <dgm:presLayoutVars>
          <dgm:chMax/>
          <dgm:chPref/>
          <dgm:dir/>
          <dgm:animLvl val="lvl"/>
        </dgm:presLayoutVars>
      </dgm:prSet>
      <dgm:spPr/>
    </dgm:pt>
    <dgm:pt modelId="{CB92ACE0-C672-0D4B-8936-0E74CB0EF261}" type="pres">
      <dgm:prSet presAssocID="{30181A56-C825-F54F-B232-384F6620EBDC}" presName="composite" presStyleCnt="0"/>
      <dgm:spPr/>
    </dgm:pt>
    <dgm:pt modelId="{7A28CAF5-4341-364A-8D34-55D952ADB6E6}" type="pres">
      <dgm:prSet presAssocID="{30181A56-C825-F54F-B232-384F6620EBDC}" presName="bentUpArrow1" presStyleLbl="alignImgPlace1" presStyleIdx="0" presStyleCnt="1" custScaleX="64900"/>
      <dgm:spPr/>
    </dgm:pt>
    <dgm:pt modelId="{6F15AD08-A5CF-854C-AE56-F57F574E5284}" type="pres">
      <dgm:prSet presAssocID="{30181A56-C825-F54F-B232-384F6620EBD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5DAD4DAC-8574-914C-81EA-C663B2492F70}" type="pres">
      <dgm:prSet presAssocID="{30181A56-C825-F54F-B232-384F6620EBD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AC86920-8032-3148-9532-BBF1575359C5}" type="pres">
      <dgm:prSet presAssocID="{1AA32F1F-886F-E044-8CD8-D8D4698AA4D7}" presName="sibTrans" presStyleCnt="0"/>
      <dgm:spPr/>
    </dgm:pt>
    <dgm:pt modelId="{1237D4F6-AF41-3149-847B-1D0E9FD41B36}" type="pres">
      <dgm:prSet presAssocID="{46A05AED-9F8B-2443-BE67-54466BAF1A43}" presName="composite" presStyleCnt="0"/>
      <dgm:spPr/>
    </dgm:pt>
    <dgm:pt modelId="{0CDD05CF-6BF6-D944-9352-81E295A9547A}" type="pres">
      <dgm:prSet presAssocID="{46A05AED-9F8B-2443-BE67-54466BAF1A43}" presName="ParentText" presStyleLbl="node1" presStyleIdx="1" presStyleCnt="2" custLinFactNeighborX="-12493">
        <dgm:presLayoutVars>
          <dgm:chMax val="1"/>
          <dgm:chPref val="1"/>
          <dgm:bulletEnabled val="1"/>
        </dgm:presLayoutVars>
      </dgm:prSet>
      <dgm:spPr/>
    </dgm:pt>
    <dgm:pt modelId="{3A034219-B456-4047-A6FE-24461DE67AF9}" type="pres">
      <dgm:prSet presAssocID="{46A05AED-9F8B-2443-BE67-54466BAF1A43}" presName="FinalChildText" presStyleLbl="revTx" presStyleIdx="1" presStyleCnt="2" custScaleX="264282" custScaleY="149773" custLinFactNeighborX="57933" custLinFactNeighborY="1076">
        <dgm:presLayoutVars>
          <dgm:chMax val="0"/>
          <dgm:chPref val="0"/>
          <dgm:bulletEnabled val="1"/>
        </dgm:presLayoutVars>
      </dgm:prSet>
      <dgm:spPr/>
    </dgm:pt>
  </dgm:ptLst>
  <dgm:cxnLst>
    <dgm:cxn modelId="{D0F03509-FD77-254E-82F5-46E9BB84D76D}" type="presOf" srcId="{46A05AED-9F8B-2443-BE67-54466BAF1A43}" destId="{0CDD05CF-6BF6-D944-9352-81E295A9547A}" srcOrd="0" destOrd="0" presId="urn:microsoft.com/office/officeart/2005/8/layout/StepDownProcess"/>
    <dgm:cxn modelId="{32ABB30E-024E-504F-94C0-03EF50EA2648}" srcId="{46A05AED-9F8B-2443-BE67-54466BAF1A43}" destId="{209D00D9-50E7-A247-9427-9B0F80DC6A5C}" srcOrd="2" destOrd="0" parTransId="{AC06EEAD-C7C8-314C-938B-385E1DA0F2F1}" sibTransId="{5F4FF192-5FF4-ED44-8774-76425B145547}"/>
    <dgm:cxn modelId="{DF2F9F16-AF23-6546-A9E4-0EFD9ECA7E0D}" type="presOf" srcId="{793AE9EA-27D9-D341-B944-8371889CCB5A}" destId="{3A034219-B456-4047-A6FE-24461DE67AF9}" srcOrd="0" destOrd="1" presId="urn:microsoft.com/office/officeart/2005/8/layout/StepDownProcess"/>
    <dgm:cxn modelId="{BD150E1C-7A21-9240-A08C-13557EFD54A6}" type="presOf" srcId="{209D00D9-50E7-A247-9427-9B0F80DC6A5C}" destId="{3A034219-B456-4047-A6FE-24461DE67AF9}" srcOrd="0" destOrd="2" presId="urn:microsoft.com/office/officeart/2005/8/layout/StepDownProcess"/>
    <dgm:cxn modelId="{56B2A12A-4EB0-9541-83C9-C704516C961D}" type="presOf" srcId="{30181A56-C825-F54F-B232-384F6620EBDC}" destId="{6F15AD08-A5CF-854C-AE56-F57F574E5284}" srcOrd="0" destOrd="0" presId="urn:microsoft.com/office/officeart/2005/8/layout/StepDownProcess"/>
    <dgm:cxn modelId="{26382637-ABC9-2E4E-9DA9-C50B2976AB56}" type="presOf" srcId="{135F142A-26CB-4144-82D3-E29418BBD3CD}" destId="{D52E907A-6F65-F745-8577-FD6023959517}" srcOrd="0" destOrd="0" presId="urn:microsoft.com/office/officeart/2005/8/layout/StepDownProcess"/>
    <dgm:cxn modelId="{6DE82C60-AEB1-2B40-9B10-56A28A7FF60E}" type="presOf" srcId="{30266268-8D02-D548-B450-917510A8AE1F}" destId="{3A034219-B456-4047-A6FE-24461DE67AF9}" srcOrd="0" destOrd="0" presId="urn:microsoft.com/office/officeart/2005/8/layout/StepDownProcess"/>
    <dgm:cxn modelId="{61F7F691-464D-0D4A-AE97-5D42C94496B0}" srcId="{46A05AED-9F8B-2443-BE67-54466BAF1A43}" destId="{30266268-8D02-D548-B450-917510A8AE1F}" srcOrd="0" destOrd="0" parTransId="{215DACF6-7745-E247-9A9D-7AD797B6E124}" sibTransId="{25A65E61-81FC-2643-8BD9-29DC2AB77664}"/>
    <dgm:cxn modelId="{FE2545A3-2262-044F-BA95-F4B5C7103A92}" srcId="{46A05AED-9F8B-2443-BE67-54466BAF1A43}" destId="{793AE9EA-27D9-D341-B944-8371889CCB5A}" srcOrd="1" destOrd="0" parTransId="{645890A1-64F1-4F4E-A23B-12DC43E19006}" sibTransId="{CD866487-4D22-4A42-8CEA-02484A361E3B}"/>
    <dgm:cxn modelId="{4097B1B8-E18C-F848-BA65-C1A2BE42362D}" srcId="{135F142A-26CB-4144-82D3-E29418BBD3CD}" destId="{46A05AED-9F8B-2443-BE67-54466BAF1A43}" srcOrd="1" destOrd="0" parTransId="{C0BE9F86-2285-524E-A298-48DBEDAC2E86}" sibTransId="{83E2E11D-3E78-ED49-970D-58A2AE3362A7}"/>
    <dgm:cxn modelId="{14391EFE-D84C-8240-A54F-2634BC6B516F}" srcId="{135F142A-26CB-4144-82D3-E29418BBD3CD}" destId="{30181A56-C825-F54F-B232-384F6620EBDC}" srcOrd="0" destOrd="0" parTransId="{092F0D16-3526-154F-B6EC-AA531A8AE3A3}" sibTransId="{1AA32F1F-886F-E044-8CD8-D8D4698AA4D7}"/>
    <dgm:cxn modelId="{87A15E1F-81E9-8144-AB06-7C1FB3A08C5E}" type="presParOf" srcId="{D52E907A-6F65-F745-8577-FD6023959517}" destId="{CB92ACE0-C672-0D4B-8936-0E74CB0EF261}" srcOrd="0" destOrd="0" presId="urn:microsoft.com/office/officeart/2005/8/layout/StepDownProcess"/>
    <dgm:cxn modelId="{0E3B4CB6-6B06-8D49-B4DD-A3E0D5AD034F}" type="presParOf" srcId="{CB92ACE0-C672-0D4B-8936-0E74CB0EF261}" destId="{7A28CAF5-4341-364A-8D34-55D952ADB6E6}" srcOrd="0" destOrd="0" presId="urn:microsoft.com/office/officeart/2005/8/layout/StepDownProcess"/>
    <dgm:cxn modelId="{8DF618AB-A4A6-5F4B-A3AD-65D4F79F136F}" type="presParOf" srcId="{CB92ACE0-C672-0D4B-8936-0E74CB0EF261}" destId="{6F15AD08-A5CF-854C-AE56-F57F574E5284}" srcOrd="1" destOrd="0" presId="urn:microsoft.com/office/officeart/2005/8/layout/StepDownProcess"/>
    <dgm:cxn modelId="{C6180600-7167-D049-BA72-A3A6ADB1455C}" type="presParOf" srcId="{CB92ACE0-C672-0D4B-8936-0E74CB0EF261}" destId="{5DAD4DAC-8574-914C-81EA-C663B2492F70}" srcOrd="2" destOrd="0" presId="urn:microsoft.com/office/officeart/2005/8/layout/StepDownProcess"/>
    <dgm:cxn modelId="{5199B0C2-74B0-ED46-8808-0F93D90B0831}" type="presParOf" srcId="{D52E907A-6F65-F745-8577-FD6023959517}" destId="{5AC86920-8032-3148-9532-BBF1575359C5}" srcOrd="1" destOrd="0" presId="urn:microsoft.com/office/officeart/2005/8/layout/StepDownProcess"/>
    <dgm:cxn modelId="{B710F3A1-9EA4-C348-8104-B774340A6089}" type="presParOf" srcId="{D52E907A-6F65-F745-8577-FD6023959517}" destId="{1237D4F6-AF41-3149-847B-1D0E9FD41B36}" srcOrd="2" destOrd="0" presId="urn:microsoft.com/office/officeart/2005/8/layout/StepDownProcess"/>
    <dgm:cxn modelId="{E06AB95D-278D-7E4E-BE2D-34625F6CE138}" type="presParOf" srcId="{1237D4F6-AF41-3149-847B-1D0E9FD41B36}" destId="{0CDD05CF-6BF6-D944-9352-81E295A9547A}" srcOrd="0" destOrd="0" presId="urn:microsoft.com/office/officeart/2005/8/layout/StepDownProcess"/>
    <dgm:cxn modelId="{1CF7BC89-F547-4445-9C00-4F9C95E4B252}" type="presParOf" srcId="{1237D4F6-AF41-3149-847B-1D0E9FD41B36}" destId="{3A034219-B456-4047-A6FE-24461DE67AF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927A8-764D-4830-A17A-741B2C56B91D}" type="doc">
      <dgm:prSet loTypeId="urn:microsoft.com/office/officeart/2005/8/layout/hierarchy3" loCatId="hierarchy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F5D19D1-397A-4322-9994-4C071A74546D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Input</a:t>
          </a:r>
        </a:p>
      </dgm:t>
    </dgm:pt>
    <dgm:pt modelId="{0D9BFCD8-559F-4C9C-8962-9995A8743E4D}" type="parTrans" cxnId="{CAF1EC8E-D675-4CD0-8FE7-2A8ACD7D819F}">
      <dgm:prSet/>
      <dgm:spPr/>
      <dgm:t>
        <a:bodyPr/>
        <a:lstStyle/>
        <a:p>
          <a:endParaRPr lang="en-US"/>
        </a:p>
      </dgm:t>
    </dgm:pt>
    <dgm:pt modelId="{74034BF0-E020-40EF-A236-671351A77A89}" type="sibTrans" cxnId="{CAF1EC8E-D675-4CD0-8FE7-2A8ACD7D819F}">
      <dgm:prSet/>
      <dgm:spPr/>
      <dgm:t>
        <a:bodyPr/>
        <a:lstStyle/>
        <a:p>
          <a:endParaRPr lang="en-US"/>
        </a:p>
      </dgm:t>
    </dgm:pt>
    <dgm:pt modelId="{3F5040B7-B59A-4989-A0E6-3BED3FDB50FC}">
      <dgm:prSet/>
      <dgm:spPr/>
      <dgm:t>
        <a:bodyPr/>
        <a:lstStyle/>
        <a:p>
          <a:r>
            <a:rPr lang="en-US" dirty="0"/>
            <a:t>five numbers (x1, x2, x3, x4, x5)</a:t>
          </a:r>
        </a:p>
      </dgm:t>
    </dgm:pt>
    <dgm:pt modelId="{BAB2490B-CFDA-4C8D-8AD5-2B44CC794A57}" type="parTrans" cxnId="{CF28FDCF-1A0E-419D-982F-AA13BE972EF8}">
      <dgm:prSet/>
      <dgm:spPr/>
      <dgm:t>
        <a:bodyPr/>
        <a:lstStyle/>
        <a:p>
          <a:endParaRPr lang="en-US"/>
        </a:p>
      </dgm:t>
    </dgm:pt>
    <dgm:pt modelId="{C0B558E3-B6A4-469E-87A9-41E1B6144696}" type="sibTrans" cxnId="{CF28FDCF-1A0E-419D-982F-AA13BE972EF8}">
      <dgm:prSet/>
      <dgm:spPr/>
      <dgm:t>
        <a:bodyPr/>
        <a:lstStyle/>
        <a:p>
          <a:endParaRPr lang="en-US"/>
        </a:p>
      </dgm:t>
    </dgm:pt>
    <dgm:pt modelId="{8F0BD076-D196-41DA-89A9-33B09F35D1A6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Instruction</a:t>
          </a:r>
        </a:p>
      </dgm:t>
    </dgm:pt>
    <dgm:pt modelId="{EEDD94FA-EA7E-45A2-893A-3AE5BEAC10FD}" type="parTrans" cxnId="{7A27552E-8556-4A48-A595-81A8FF5D9177}">
      <dgm:prSet/>
      <dgm:spPr/>
      <dgm:t>
        <a:bodyPr/>
        <a:lstStyle/>
        <a:p>
          <a:endParaRPr lang="en-US"/>
        </a:p>
      </dgm:t>
    </dgm:pt>
    <dgm:pt modelId="{C4193184-9FD6-4C9D-8556-1EF7992CE8A6}" type="sibTrans" cxnId="{7A27552E-8556-4A48-A595-81A8FF5D9177}">
      <dgm:prSet/>
      <dgm:spPr/>
      <dgm:t>
        <a:bodyPr/>
        <a:lstStyle/>
        <a:p>
          <a:endParaRPr lang="en-US"/>
        </a:p>
      </dgm:t>
    </dgm:pt>
    <dgm:pt modelId="{2EC90936-A16E-4F6C-879E-4B30AF914122}">
      <dgm:prSet/>
      <dgm:spPr/>
      <dgm:t>
        <a:bodyPr/>
        <a:lstStyle/>
        <a:p>
          <a:r>
            <a:rPr lang="en-US" dirty="0"/>
            <a:t>Sum = x1+x2+x3+x4+x5</a:t>
          </a:r>
        </a:p>
      </dgm:t>
    </dgm:pt>
    <dgm:pt modelId="{B1493696-E208-497F-8BE5-5CE4259F9409}" type="parTrans" cxnId="{66857FF6-2E79-498A-9040-579C287A50A8}">
      <dgm:prSet/>
      <dgm:spPr/>
      <dgm:t>
        <a:bodyPr/>
        <a:lstStyle/>
        <a:p>
          <a:endParaRPr lang="en-US"/>
        </a:p>
      </dgm:t>
    </dgm:pt>
    <dgm:pt modelId="{FD488523-517D-46AC-811A-9B85A79A4EBD}" type="sibTrans" cxnId="{66857FF6-2E79-498A-9040-579C287A50A8}">
      <dgm:prSet/>
      <dgm:spPr/>
      <dgm:t>
        <a:bodyPr/>
        <a:lstStyle/>
        <a:p>
          <a:endParaRPr lang="en-US"/>
        </a:p>
      </dgm:t>
    </dgm:pt>
    <dgm:pt modelId="{18D7139E-0D79-449D-8E10-5B7FE5CBBA99}">
      <dgm:prSet/>
      <dgm:spPr/>
      <dgm:t>
        <a:bodyPr/>
        <a:lstStyle/>
        <a:p>
          <a:r>
            <a:rPr lang="en-US"/>
            <a:t>Average = Sum/5</a:t>
          </a:r>
        </a:p>
      </dgm:t>
    </dgm:pt>
    <dgm:pt modelId="{EC6EEB72-33AF-4A7E-A226-13083DF1813A}" type="parTrans" cxnId="{16D9F88C-DCB5-406E-AD56-62910E199DCC}">
      <dgm:prSet/>
      <dgm:spPr/>
      <dgm:t>
        <a:bodyPr/>
        <a:lstStyle/>
        <a:p>
          <a:endParaRPr lang="en-US"/>
        </a:p>
      </dgm:t>
    </dgm:pt>
    <dgm:pt modelId="{59CD0DF0-C149-434A-B6BF-F3C97FACEEA5}" type="sibTrans" cxnId="{16D9F88C-DCB5-406E-AD56-62910E199DCC}">
      <dgm:prSet/>
      <dgm:spPr/>
      <dgm:t>
        <a:bodyPr/>
        <a:lstStyle/>
        <a:p>
          <a:endParaRPr lang="en-US"/>
        </a:p>
      </dgm:t>
    </dgm:pt>
    <dgm:pt modelId="{5FD367E2-B520-45B8-9917-ED2C1ED4DBE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Output</a:t>
          </a:r>
        </a:p>
      </dgm:t>
    </dgm:pt>
    <dgm:pt modelId="{6140E571-83BE-4FEA-8A5F-E4A8CB51A220}" type="parTrans" cxnId="{780F30FC-9958-4394-882C-2933ABF2F0A1}">
      <dgm:prSet/>
      <dgm:spPr/>
      <dgm:t>
        <a:bodyPr/>
        <a:lstStyle/>
        <a:p>
          <a:endParaRPr lang="en-US"/>
        </a:p>
      </dgm:t>
    </dgm:pt>
    <dgm:pt modelId="{7D89AF4F-CA20-40A7-8797-7AF76562CE5E}" type="sibTrans" cxnId="{780F30FC-9958-4394-882C-2933ABF2F0A1}">
      <dgm:prSet/>
      <dgm:spPr/>
      <dgm:t>
        <a:bodyPr/>
        <a:lstStyle/>
        <a:p>
          <a:endParaRPr lang="en-US"/>
        </a:p>
      </dgm:t>
    </dgm:pt>
    <dgm:pt modelId="{025E9939-A9D1-4172-842D-C30E7ED06F67}">
      <dgm:prSet/>
      <dgm:spPr/>
      <dgm:t>
        <a:bodyPr/>
        <a:lstStyle/>
        <a:p>
          <a:r>
            <a:rPr lang="en-US"/>
            <a:t>Sum</a:t>
          </a:r>
        </a:p>
      </dgm:t>
    </dgm:pt>
    <dgm:pt modelId="{DD53C8F0-2FC7-47AE-9C40-6FC1A6B61621}" type="parTrans" cxnId="{605DC0A5-D3F7-4EF3-97F2-DE49BD1F0245}">
      <dgm:prSet/>
      <dgm:spPr/>
      <dgm:t>
        <a:bodyPr/>
        <a:lstStyle/>
        <a:p>
          <a:endParaRPr lang="en-US"/>
        </a:p>
      </dgm:t>
    </dgm:pt>
    <dgm:pt modelId="{FBEFF274-79D6-4645-BB01-50B9923E9FC9}" type="sibTrans" cxnId="{605DC0A5-D3F7-4EF3-97F2-DE49BD1F0245}">
      <dgm:prSet/>
      <dgm:spPr/>
      <dgm:t>
        <a:bodyPr/>
        <a:lstStyle/>
        <a:p>
          <a:endParaRPr lang="en-US"/>
        </a:p>
      </dgm:t>
    </dgm:pt>
    <dgm:pt modelId="{315DDC82-771E-4AE2-9F10-95B547E10433}">
      <dgm:prSet/>
      <dgm:spPr/>
      <dgm:t>
        <a:bodyPr/>
        <a:lstStyle/>
        <a:p>
          <a:r>
            <a:rPr lang="en-US"/>
            <a:t>Average</a:t>
          </a:r>
        </a:p>
      </dgm:t>
    </dgm:pt>
    <dgm:pt modelId="{9291640C-4639-40E8-917B-E46741003088}" type="parTrans" cxnId="{58A71B24-CAFA-45F2-AED6-AD14A78B76CF}">
      <dgm:prSet/>
      <dgm:spPr/>
      <dgm:t>
        <a:bodyPr/>
        <a:lstStyle/>
        <a:p>
          <a:endParaRPr lang="en-US"/>
        </a:p>
      </dgm:t>
    </dgm:pt>
    <dgm:pt modelId="{9DCBDC3F-1976-4A80-A8BA-7A8B798B5790}" type="sibTrans" cxnId="{58A71B24-CAFA-45F2-AED6-AD14A78B76CF}">
      <dgm:prSet/>
      <dgm:spPr/>
      <dgm:t>
        <a:bodyPr/>
        <a:lstStyle/>
        <a:p>
          <a:endParaRPr lang="en-US"/>
        </a:p>
      </dgm:t>
    </dgm:pt>
    <dgm:pt modelId="{E1F419CE-7BCD-3E48-98F8-CCF697353E05}" type="pres">
      <dgm:prSet presAssocID="{7B7927A8-764D-4830-A17A-741B2C56B9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831E5D-1328-6B40-B2C1-B080BD90F33E}" type="pres">
      <dgm:prSet presAssocID="{0F5D19D1-397A-4322-9994-4C071A74546D}" presName="root" presStyleCnt="0"/>
      <dgm:spPr/>
    </dgm:pt>
    <dgm:pt modelId="{D8C205CC-E7D4-A343-8EF9-B93587DF2A0B}" type="pres">
      <dgm:prSet presAssocID="{0F5D19D1-397A-4322-9994-4C071A74546D}" presName="rootComposite" presStyleCnt="0"/>
      <dgm:spPr/>
    </dgm:pt>
    <dgm:pt modelId="{81AF8FE8-1021-9B4C-A8BA-CECC596A80BF}" type="pres">
      <dgm:prSet presAssocID="{0F5D19D1-397A-4322-9994-4C071A74546D}" presName="rootText" presStyleLbl="node1" presStyleIdx="0" presStyleCnt="3"/>
      <dgm:spPr/>
    </dgm:pt>
    <dgm:pt modelId="{2BF609A8-8206-D84F-8895-47313FCAF384}" type="pres">
      <dgm:prSet presAssocID="{0F5D19D1-397A-4322-9994-4C071A74546D}" presName="rootConnector" presStyleLbl="node1" presStyleIdx="0" presStyleCnt="3"/>
      <dgm:spPr/>
    </dgm:pt>
    <dgm:pt modelId="{255C1DD1-8F4B-9D4E-B8CF-3D3FAB0B6CB6}" type="pres">
      <dgm:prSet presAssocID="{0F5D19D1-397A-4322-9994-4C071A74546D}" presName="childShape" presStyleCnt="0"/>
      <dgm:spPr/>
    </dgm:pt>
    <dgm:pt modelId="{1D39A3BA-8008-9545-A97A-B76DDA1A56C8}" type="pres">
      <dgm:prSet presAssocID="{BAB2490B-CFDA-4C8D-8AD5-2B44CC794A57}" presName="Name13" presStyleLbl="parChTrans1D2" presStyleIdx="0" presStyleCnt="5"/>
      <dgm:spPr/>
    </dgm:pt>
    <dgm:pt modelId="{321CCCAD-4377-FA40-BDF4-768F7D381310}" type="pres">
      <dgm:prSet presAssocID="{3F5040B7-B59A-4989-A0E6-3BED3FDB50FC}" presName="childText" presStyleLbl="bgAcc1" presStyleIdx="0" presStyleCnt="5">
        <dgm:presLayoutVars>
          <dgm:bulletEnabled val="1"/>
        </dgm:presLayoutVars>
      </dgm:prSet>
      <dgm:spPr/>
    </dgm:pt>
    <dgm:pt modelId="{2A45E2D8-8C93-7A49-AB38-F564D98A6FE9}" type="pres">
      <dgm:prSet presAssocID="{8F0BD076-D196-41DA-89A9-33B09F35D1A6}" presName="root" presStyleCnt="0"/>
      <dgm:spPr/>
    </dgm:pt>
    <dgm:pt modelId="{AE7EA1E9-1BF8-074C-B105-58ABFA5248E9}" type="pres">
      <dgm:prSet presAssocID="{8F0BD076-D196-41DA-89A9-33B09F35D1A6}" presName="rootComposite" presStyleCnt="0"/>
      <dgm:spPr/>
    </dgm:pt>
    <dgm:pt modelId="{4FDC3477-1D11-A340-9410-2F4AA8E140DE}" type="pres">
      <dgm:prSet presAssocID="{8F0BD076-D196-41DA-89A9-33B09F35D1A6}" presName="rootText" presStyleLbl="node1" presStyleIdx="1" presStyleCnt="3"/>
      <dgm:spPr/>
    </dgm:pt>
    <dgm:pt modelId="{686394E4-93B3-0349-8009-C800A531C105}" type="pres">
      <dgm:prSet presAssocID="{8F0BD076-D196-41DA-89A9-33B09F35D1A6}" presName="rootConnector" presStyleLbl="node1" presStyleIdx="1" presStyleCnt="3"/>
      <dgm:spPr/>
    </dgm:pt>
    <dgm:pt modelId="{BD4FAAE6-9B1B-8B44-9C4D-AAFF4F003210}" type="pres">
      <dgm:prSet presAssocID="{8F0BD076-D196-41DA-89A9-33B09F35D1A6}" presName="childShape" presStyleCnt="0"/>
      <dgm:spPr/>
    </dgm:pt>
    <dgm:pt modelId="{2D0DDAEC-5DA4-F743-B273-D78BDE920195}" type="pres">
      <dgm:prSet presAssocID="{B1493696-E208-497F-8BE5-5CE4259F9409}" presName="Name13" presStyleLbl="parChTrans1D2" presStyleIdx="1" presStyleCnt="5"/>
      <dgm:spPr/>
    </dgm:pt>
    <dgm:pt modelId="{35E101EF-623D-7E45-8193-E7494FCD7AF0}" type="pres">
      <dgm:prSet presAssocID="{2EC90936-A16E-4F6C-879E-4B30AF914122}" presName="childText" presStyleLbl="bgAcc1" presStyleIdx="1" presStyleCnt="5">
        <dgm:presLayoutVars>
          <dgm:bulletEnabled val="1"/>
        </dgm:presLayoutVars>
      </dgm:prSet>
      <dgm:spPr/>
    </dgm:pt>
    <dgm:pt modelId="{CA3E4CE6-4221-E44B-B03B-E85275DF6519}" type="pres">
      <dgm:prSet presAssocID="{EC6EEB72-33AF-4A7E-A226-13083DF1813A}" presName="Name13" presStyleLbl="parChTrans1D2" presStyleIdx="2" presStyleCnt="5"/>
      <dgm:spPr/>
    </dgm:pt>
    <dgm:pt modelId="{E51A9B9E-9EEF-8545-BA75-74989ECEECCA}" type="pres">
      <dgm:prSet presAssocID="{18D7139E-0D79-449D-8E10-5B7FE5CBBA99}" presName="childText" presStyleLbl="bgAcc1" presStyleIdx="2" presStyleCnt="5">
        <dgm:presLayoutVars>
          <dgm:bulletEnabled val="1"/>
        </dgm:presLayoutVars>
      </dgm:prSet>
      <dgm:spPr/>
    </dgm:pt>
    <dgm:pt modelId="{2FD4D109-62A4-2946-A38A-FB384E71CB9A}" type="pres">
      <dgm:prSet presAssocID="{5FD367E2-B520-45B8-9917-ED2C1ED4DBE1}" presName="root" presStyleCnt="0"/>
      <dgm:spPr/>
    </dgm:pt>
    <dgm:pt modelId="{6802A627-BAA1-1B43-8104-5E1BED616B6A}" type="pres">
      <dgm:prSet presAssocID="{5FD367E2-B520-45B8-9917-ED2C1ED4DBE1}" presName="rootComposite" presStyleCnt="0"/>
      <dgm:spPr/>
    </dgm:pt>
    <dgm:pt modelId="{39DE2DDA-8C81-0D4E-A983-7DF51C9F6F8A}" type="pres">
      <dgm:prSet presAssocID="{5FD367E2-B520-45B8-9917-ED2C1ED4DBE1}" presName="rootText" presStyleLbl="node1" presStyleIdx="2" presStyleCnt="3"/>
      <dgm:spPr/>
    </dgm:pt>
    <dgm:pt modelId="{F2993B85-0F10-8341-84B6-985CECAF8BC6}" type="pres">
      <dgm:prSet presAssocID="{5FD367E2-B520-45B8-9917-ED2C1ED4DBE1}" presName="rootConnector" presStyleLbl="node1" presStyleIdx="2" presStyleCnt="3"/>
      <dgm:spPr/>
    </dgm:pt>
    <dgm:pt modelId="{BA5833C1-80E0-2D4C-9BF4-B6E0C9670EC9}" type="pres">
      <dgm:prSet presAssocID="{5FD367E2-B520-45B8-9917-ED2C1ED4DBE1}" presName="childShape" presStyleCnt="0"/>
      <dgm:spPr/>
    </dgm:pt>
    <dgm:pt modelId="{EFC53B1F-9D9F-F44A-8AD8-DC7FF8EB4327}" type="pres">
      <dgm:prSet presAssocID="{DD53C8F0-2FC7-47AE-9C40-6FC1A6B61621}" presName="Name13" presStyleLbl="parChTrans1D2" presStyleIdx="3" presStyleCnt="5"/>
      <dgm:spPr/>
    </dgm:pt>
    <dgm:pt modelId="{C7BDFA43-A70B-F74A-8D52-5CFEFE5D098B}" type="pres">
      <dgm:prSet presAssocID="{025E9939-A9D1-4172-842D-C30E7ED06F67}" presName="childText" presStyleLbl="bgAcc1" presStyleIdx="3" presStyleCnt="5">
        <dgm:presLayoutVars>
          <dgm:bulletEnabled val="1"/>
        </dgm:presLayoutVars>
      </dgm:prSet>
      <dgm:spPr/>
    </dgm:pt>
    <dgm:pt modelId="{83C24B88-874C-874B-BF93-A51DCC0EFA67}" type="pres">
      <dgm:prSet presAssocID="{9291640C-4639-40E8-917B-E46741003088}" presName="Name13" presStyleLbl="parChTrans1D2" presStyleIdx="4" presStyleCnt="5"/>
      <dgm:spPr/>
    </dgm:pt>
    <dgm:pt modelId="{BEF18B78-25B0-1F40-ADA5-AB28B6261DF6}" type="pres">
      <dgm:prSet presAssocID="{315DDC82-771E-4AE2-9F10-95B547E10433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1B2D271E-79A1-9F4E-A229-2F2F299B77AD}" type="presOf" srcId="{7B7927A8-764D-4830-A17A-741B2C56B91D}" destId="{E1F419CE-7BCD-3E48-98F8-CCF697353E05}" srcOrd="0" destOrd="0" presId="urn:microsoft.com/office/officeart/2005/8/layout/hierarchy3"/>
    <dgm:cxn modelId="{93F7171F-818A-894F-B630-A6D3E9748629}" type="presOf" srcId="{025E9939-A9D1-4172-842D-C30E7ED06F67}" destId="{C7BDFA43-A70B-F74A-8D52-5CFEFE5D098B}" srcOrd="0" destOrd="0" presId="urn:microsoft.com/office/officeart/2005/8/layout/hierarchy3"/>
    <dgm:cxn modelId="{4E947323-03C5-E34A-B6AD-E34D8B52F5EB}" type="presOf" srcId="{8F0BD076-D196-41DA-89A9-33B09F35D1A6}" destId="{686394E4-93B3-0349-8009-C800A531C105}" srcOrd="1" destOrd="0" presId="urn:microsoft.com/office/officeart/2005/8/layout/hierarchy3"/>
    <dgm:cxn modelId="{58A71B24-CAFA-45F2-AED6-AD14A78B76CF}" srcId="{5FD367E2-B520-45B8-9917-ED2C1ED4DBE1}" destId="{315DDC82-771E-4AE2-9F10-95B547E10433}" srcOrd="1" destOrd="0" parTransId="{9291640C-4639-40E8-917B-E46741003088}" sibTransId="{9DCBDC3F-1976-4A80-A8BA-7A8B798B5790}"/>
    <dgm:cxn modelId="{7A27552E-8556-4A48-A595-81A8FF5D9177}" srcId="{7B7927A8-764D-4830-A17A-741B2C56B91D}" destId="{8F0BD076-D196-41DA-89A9-33B09F35D1A6}" srcOrd="1" destOrd="0" parTransId="{EEDD94FA-EA7E-45A2-893A-3AE5BEAC10FD}" sibTransId="{C4193184-9FD6-4C9D-8556-1EF7992CE8A6}"/>
    <dgm:cxn modelId="{BFBBDB31-C248-2149-9883-86560AAC05FE}" type="presOf" srcId="{BAB2490B-CFDA-4C8D-8AD5-2B44CC794A57}" destId="{1D39A3BA-8008-9545-A97A-B76DDA1A56C8}" srcOrd="0" destOrd="0" presId="urn:microsoft.com/office/officeart/2005/8/layout/hierarchy3"/>
    <dgm:cxn modelId="{5B3D523B-21E7-F440-83D1-B53F96E4104A}" type="presOf" srcId="{5FD367E2-B520-45B8-9917-ED2C1ED4DBE1}" destId="{F2993B85-0F10-8341-84B6-985CECAF8BC6}" srcOrd="1" destOrd="0" presId="urn:microsoft.com/office/officeart/2005/8/layout/hierarchy3"/>
    <dgm:cxn modelId="{0F1D1A42-C2FE-6E47-8655-1670FBC1D92D}" type="presOf" srcId="{0F5D19D1-397A-4322-9994-4C071A74546D}" destId="{2BF609A8-8206-D84F-8895-47313FCAF384}" srcOrd="1" destOrd="0" presId="urn:microsoft.com/office/officeart/2005/8/layout/hierarchy3"/>
    <dgm:cxn modelId="{72D44655-69AA-C74A-A086-8D49DAF751BD}" type="presOf" srcId="{8F0BD076-D196-41DA-89A9-33B09F35D1A6}" destId="{4FDC3477-1D11-A340-9410-2F4AA8E140DE}" srcOrd="0" destOrd="0" presId="urn:microsoft.com/office/officeart/2005/8/layout/hierarchy3"/>
    <dgm:cxn modelId="{7A12B959-5161-2D49-87C6-146D1ADD9BAD}" type="presOf" srcId="{315DDC82-771E-4AE2-9F10-95B547E10433}" destId="{BEF18B78-25B0-1F40-ADA5-AB28B6261DF6}" srcOrd="0" destOrd="0" presId="urn:microsoft.com/office/officeart/2005/8/layout/hierarchy3"/>
    <dgm:cxn modelId="{6DF9EF7D-499A-B24E-AF3C-D8491F011FB0}" type="presOf" srcId="{18D7139E-0D79-449D-8E10-5B7FE5CBBA99}" destId="{E51A9B9E-9EEF-8545-BA75-74989ECEECCA}" srcOrd="0" destOrd="0" presId="urn:microsoft.com/office/officeart/2005/8/layout/hierarchy3"/>
    <dgm:cxn modelId="{2A16147E-F382-D749-929D-8CB14A603443}" type="presOf" srcId="{5FD367E2-B520-45B8-9917-ED2C1ED4DBE1}" destId="{39DE2DDA-8C81-0D4E-A983-7DF51C9F6F8A}" srcOrd="0" destOrd="0" presId="urn:microsoft.com/office/officeart/2005/8/layout/hierarchy3"/>
    <dgm:cxn modelId="{355B4788-AAFB-524A-992D-9612B69F08B0}" type="presOf" srcId="{0F5D19D1-397A-4322-9994-4C071A74546D}" destId="{81AF8FE8-1021-9B4C-A8BA-CECC596A80BF}" srcOrd="0" destOrd="0" presId="urn:microsoft.com/office/officeart/2005/8/layout/hierarchy3"/>
    <dgm:cxn modelId="{16D9F88C-DCB5-406E-AD56-62910E199DCC}" srcId="{8F0BD076-D196-41DA-89A9-33B09F35D1A6}" destId="{18D7139E-0D79-449D-8E10-5B7FE5CBBA99}" srcOrd="1" destOrd="0" parTransId="{EC6EEB72-33AF-4A7E-A226-13083DF1813A}" sibTransId="{59CD0DF0-C149-434A-B6BF-F3C97FACEEA5}"/>
    <dgm:cxn modelId="{CAF1EC8E-D675-4CD0-8FE7-2A8ACD7D819F}" srcId="{7B7927A8-764D-4830-A17A-741B2C56B91D}" destId="{0F5D19D1-397A-4322-9994-4C071A74546D}" srcOrd="0" destOrd="0" parTransId="{0D9BFCD8-559F-4C9C-8962-9995A8743E4D}" sibTransId="{74034BF0-E020-40EF-A236-671351A77A89}"/>
    <dgm:cxn modelId="{F7EB5B95-5236-F84B-B2F2-5EC797EEE96D}" type="presOf" srcId="{2EC90936-A16E-4F6C-879E-4B30AF914122}" destId="{35E101EF-623D-7E45-8193-E7494FCD7AF0}" srcOrd="0" destOrd="0" presId="urn:microsoft.com/office/officeart/2005/8/layout/hierarchy3"/>
    <dgm:cxn modelId="{FDEC6E9D-5B76-F542-AE66-518F9089B330}" type="presOf" srcId="{9291640C-4639-40E8-917B-E46741003088}" destId="{83C24B88-874C-874B-BF93-A51DCC0EFA67}" srcOrd="0" destOrd="0" presId="urn:microsoft.com/office/officeart/2005/8/layout/hierarchy3"/>
    <dgm:cxn modelId="{605DC0A5-D3F7-4EF3-97F2-DE49BD1F0245}" srcId="{5FD367E2-B520-45B8-9917-ED2C1ED4DBE1}" destId="{025E9939-A9D1-4172-842D-C30E7ED06F67}" srcOrd="0" destOrd="0" parTransId="{DD53C8F0-2FC7-47AE-9C40-6FC1A6B61621}" sibTransId="{FBEFF274-79D6-4645-BB01-50B9923E9FC9}"/>
    <dgm:cxn modelId="{6CD496AC-D389-5440-9149-FD4157CF3E30}" type="presOf" srcId="{3F5040B7-B59A-4989-A0E6-3BED3FDB50FC}" destId="{321CCCAD-4377-FA40-BDF4-768F7D381310}" srcOrd="0" destOrd="0" presId="urn:microsoft.com/office/officeart/2005/8/layout/hierarchy3"/>
    <dgm:cxn modelId="{686260C0-BDE5-3942-99B7-1A26DE1FD5A2}" type="presOf" srcId="{B1493696-E208-497F-8BE5-5CE4259F9409}" destId="{2D0DDAEC-5DA4-F743-B273-D78BDE920195}" srcOrd="0" destOrd="0" presId="urn:microsoft.com/office/officeart/2005/8/layout/hierarchy3"/>
    <dgm:cxn modelId="{CF28FDCF-1A0E-419D-982F-AA13BE972EF8}" srcId="{0F5D19D1-397A-4322-9994-4C071A74546D}" destId="{3F5040B7-B59A-4989-A0E6-3BED3FDB50FC}" srcOrd="0" destOrd="0" parTransId="{BAB2490B-CFDA-4C8D-8AD5-2B44CC794A57}" sibTransId="{C0B558E3-B6A4-469E-87A9-41E1B6144696}"/>
    <dgm:cxn modelId="{17FAC7D1-C88B-A443-A923-6D3B48677129}" type="presOf" srcId="{EC6EEB72-33AF-4A7E-A226-13083DF1813A}" destId="{CA3E4CE6-4221-E44B-B03B-E85275DF6519}" srcOrd="0" destOrd="0" presId="urn:microsoft.com/office/officeart/2005/8/layout/hierarchy3"/>
    <dgm:cxn modelId="{413F14D4-D41B-9447-917F-E3EF16CBC796}" type="presOf" srcId="{DD53C8F0-2FC7-47AE-9C40-6FC1A6B61621}" destId="{EFC53B1F-9D9F-F44A-8AD8-DC7FF8EB4327}" srcOrd="0" destOrd="0" presId="urn:microsoft.com/office/officeart/2005/8/layout/hierarchy3"/>
    <dgm:cxn modelId="{66857FF6-2E79-498A-9040-579C287A50A8}" srcId="{8F0BD076-D196-41DA-89A9-33B09F35D1A6}" destId="{2EC90936-A16E-4F6C-879E-4B30AF914122}" srcOrd="0" destOrd="0" parTransId="{B1493696-E208-497F-8BE5-5CE4259F9409}" sibTransId="{FD488523-517D-46AC-811A-9B85A79A4EBD}"/>
    <dgm:cxn modelId="{780F30FC-9958-4394-882C-2933ABF2F0A1}" srcId="{7B7927A8-764D-4830-A17A-741B2C56B91D}" destId="{5FD367E2-B520-45B8-9917-ED2C1ED4DBE1}" srcOrd="2" destOrd="0" parTransId="{6140E571-83BE-4FEA-8A5F-E4A8CB51A220}" sibTransId="{7D89AF4F-CA20-40A7-8797-7AF76562CE5E}"/>
    <dgm:cxn modelId="{76EEB9F7-FAAD-9341-B669-321276999899}" type="presParOf" srcId="{E1F419CE-7BCD-3E48-98F8-CCF697353E05}" destId="{BF831E5D-1328-6B40-B2C1-B080BD90F33E}" srcOrd="0" destOrd="0" presId="urn:microsoft.com/office/officeart/2005/8/layout/hierarchy3"/>
    <dgm:cxn modelId="{B6C818B2-86D9-A543-9037-8438DE1AB7AC}" type="presParOf" srcId="{BF831E5D-1328-6B40-B2C1-B080BD90F33E}" destId="{D8C205CC-E7D4-A343-8EF9-B93587DF2A0B}" srcOrd="0" destOrd="0" presId="urn:microsoft.com/office/officeart/2005/8/layout/hierarchy3"/>
    <dgm:cxn modelId="{3E8C8562-FC5F-F84F-867D-4089E3B439CF}" type="presParOf" srcId="{D8C205CC-E7D4-A343-8EF9-B93587DF2A0B}" destId="{81AF8FE8-1021-9B4C-A8BA-CECC596A80BF}" srcOrd="0" destOrd="0" presId="urn:microsoft.com/office/officeart/2005/8/layout/hierarchy3"/>
    <dgm:cxn modelId="{CBC9A2B5-08D2-8F48-B8D3-F0D9775EC51C}" type="presParOf" srcId="{D8C205CC-E7D4-A343-8EF9-B93587DF2A0B}" destId="{2BF609A8-8206-D84F-8895-47313FCAF384}" srcOrd="1" destOrd="0" presId="urn:microsoft.com/office/officeart/2005/8/layout/hierarchy3"/>
    <dgm:cxn modelId="{BF997F3E-ECB5-4F47-855A-63F213778DB0}" type="presParOf" srcId="{BF831E5D-1328-6B40-B2C1-B080BD90F33E}" destId="{255C1DD1-8F4B-9D4E-B8CF-3D3FAB0B6CB6}" srcOrd="1" destOrd="0" presId="urn:microsoft.com/office/officeart/2005/8/layout/hierarchy3"/>
    <dgm:cxn modelId="{A6053A1A-A1A0-FE48-B75E-F78E3D759E85}" type="presParOf" srcId="{255C1DD1-8F4B-9D4E-B8CF-3D3FAB0B6CB6}" destId="{1D39A3BA-8008-9545-A97A-B76DDA1A56C8}" srcOrd="0" destOrd="0" presId="urn:microsoft.com/office/officeart/2005/8/layout/hierarchy3"/>
    <dgm:cxn modelId="{D841226D-7BD7-6643-930B-A00D0CF19AC1}" type="presParOf" srcId="{255C1DD1-8F4B-9D4E-B8CF-3D3FAB0B6CB6}" destId="{321CCCAD-4377-FA40-BDF4-768F7D381310}" srcOrd="1" destOrd="0" presId="urn:microsoft.com/office/officeart/2005/8/layout/hierarchy3"/>
    <dgm:cxn modelId="{10234885-4C3B-A846-B013-9C9643BA08B8}" type="presParOf" srcId="{E1F419CE-7BCD-3E48-98F8-CCF697353E05}" destId="{2A45E2D8-8C93-7A49-AB38-F564D98A6FE9}" srcOrd="1" destOrd="0" presId="urn:microsoft.com/office/officeart/2005/8/layout/hierarchy3"/>
    <dgm:cxn modelId="{3BC92A5B-ED5F-1740-BF07-05D5D77A911D}" type="presParOf" srcId="{2A45E2D8-8C93-7A49-AB38-F564D98A6FE9}" destId="{AE7EA1E9-1BF8-074C-B105-58ABFA5248E9}" srcOrd="0" destOrd="0" presId="urn:microsoft.com/office/officeart/2005/8/layout/hierarchy3"/>
    <dgm:cxn modelId="{7CA2654C-3E62-9849-8CF9-ACACAF65F7D0}" type="presParOf" srcId="{AE7EA1E9-1BF8-074C-B105-58ABFA5248E9}" destId="{4FDC3477-1D11-A340-9410-2F4AA8E140DE}" srcOrd="0" destOrd="0" presId="urn:microsoft.com/office/officeart/2005/8/layout/hierarchy3"/>
    <dgm:cxn modelId="{0CFCB66D-1276-5B4D-B1AB-578219540D18}" type="presParOf" srcId="{AE7EA1E9-1BF8-074C-B105-58ABFA5248E9}" destId="{686394E4-93B3-0349-8009-C800A531C105}" srcOrd="1" destOrd="0" presId="urn:microsoft.com/office/officeart/2005/8/layout/hierarchy3"/>
    <dgm:cxn modelId="{39183391-40C2-BF4C-A252-775D81914C13}" type="presParOf" srcId="{2A45E2D8-8C93-7A49-AB38-F564D98A6FE9}" destId="{BD4FAAE6-9B1B-8B44-9C4D-AAFF4F003210}" srcOrd="1" destOrd="0" presId="urn:microsoft.com/office/officeart/2005/8/layout/hierarchy3"/>
    <dgm:cxn modelId="{885FBAF7-59FE-2542-A008-331701923FF0}" type="presParOf" srcId="{BD4FAAE6-9B1B-8B44-9C4D-AAFF4F003210}" destId="{2D0DDAEC-5DA4-F743-B273-D78BDE920195}" srcOrd="0" destOrd="0" presId="urn:microsoft.com/office/officeart/2005/8/layout/hierarchy3"/>
    <dgm:cxn modelId="{DD3320E7-E446-1D49-8E6D-1ED84D120E56}" type="presParOf" srcId="{BD4FAAE6-9B1B-8B44-9C4D-AAFF4F003210}" destId="{35E101EF-623D-7E45-8193-E7494FCD7AF0}" srcOrd="1" destOrd="0" presId="urn:microsoft.com/office/officeart/2005/8/layout/hierarchy3"/>
    <dgm:cxn modelId="{8597ABB8-A7B4-6F4E-BEE8-C750BE9A702E}" type="presParOf" srcId="{BD4FAAE6-9B1B-8B44-9C4D-AAFF4F003210}" destId="{CA3E4CE6-4221-E44B-B03B-E85275DF6519}" srcOrd="2" destOrd="0" presId="urn:microsoft.com/office/officeart/2005/8/layout/hierarchy3"/>
    <dgm:cxn modelId="{345CE5C5-28BA-8346-AF1C-A7AF694A81E2}" type="presParOf" srcId="{BD4FAAE6-9B1B-8B44-9C4D-AAFF4F003210}" destId="{E51A9B9E-9EEF-8545-BA75-74989ECEECCA}" srcOrd="3" destOrd="0" presId="urn:microsoft.com/office/officeart/2005/8/layout/hierarchy3"/>
    <dgm:cxn modelId="{A1975A63-877A-4E48-B943-8C378503E211}" type="presParOf" srcId="{E1F419CE-7BCD-3E48-98F8-CCF697353E05}" destId="{2FD4D109-62A4-2946-A38A-FB384E71CB9A}" srcOrd="2" destOrd="0" presId="urn:microsoft.com/office/officeart/2005/8/layout/hierarchy3"/>
    <dgm:cxn modelId="{66B992BF-0ED5-0E41-8F07-B7E38DE427DB}" type="presParOf" srcId="{2FD4D109-62A4-2946-A38A-FB384E71CB9A}" destId="{6802A627-BAA1-1B43-8104-5E1BED616B6A}" srcOrd="0" destOrd="0" presId="urn:microsoft.com/office/officeart/2005/8/layout/hierarchy3"/>
    <dgm:cxn modelId="{88C64B52-BC6F-6045-B103-268505ED2762}" type="presParOf" srcId="{6802A627-BAA1-1B43-8104-5E1BED616B6A}" destId="{39DE2DDA-8C81-0D4E-A983-7DF51C9F6F8A}" srcOrd="0" destOrd="0" presId="urn:microsoft.com/office/officeart/2005/8/layout/hierarchy3"/>
    <dgm:cxn modelId="{5EDC86BC-A2A6-FE43-A867-F26632C7E09A}" type="presParOf" srcId="{6802A627-BAA1-1B43-8104-5E1BED616B6A}" destId="{F2993B85-0F10-8341-84B6-985CECAF8BC6}" srcOrd="1" destOrd="0" presId="urn:microsoft.com/office/officeart/2005/8/layout/hierarchy3"/>
    <dgm:cxn modelId="{2DB7961B-E836-D34D-A6D7-5542E39FF4A2}" type="presParOf" srcId="{2FD4D109-62A4-2946-A38A-FB384E71CB9A}" destId="{BA5833C1-80E0-2D4C-9BF4-B6E0C9670EC9}" srcOrd="1" destOrd="0" presId="urn:microsoft.com/office/officeart/2005/8/layout/hierarchy3"/>
    <dgm:cxn modelId="{A4FD6F20-F88F-E144-BEDE-094079F2D14F}" type="presParOf" srcId="{BA5833C1-80E0-2D4C-9BF4-B6E0C9670EC9}" destId="{EFC53B1F-9D9F-F44A-8AD8-DC7FF8EB4327}" srcOrd="0" destOrd="0" presId="urn:microsoft.com/office/officeart/2005/8/layout/hierarchy3"/>
    <dgm:cxn modelId="{0B5B1D21-DB88-294E-8E0D-97739C99E612}" type="presParOf" srcId="{BA5833C1-80E0-2D4C-9BF4-B6E0C9670EC9}" destId="{C7BDFA43-A70B-F74A-8D52-5CFEFE5D098B}" srcOrd="1" destOrd="0" presId="urn:microsoft.com/office/officeart/2005/8/layout/hierarchy3"/>
    <dgm:cxn modelId="{87DBA595-196F-D34B-9A55-A0B4FD474CE8}" type="presParOf" srcId="{BA5833C1-80E0-2D4C-9BF4-B6E0C9670EC9}" destId="{83C24B88-874C-874B-BF93-A51DCC0EFA67}" srcOrd="2" destOrd="0" presId="urn:microsoft.com/office/officeart/2005/8/layout/hierarchy3"/>
    <dgm:cxn modelId="{427AA13C-C137-AF42-AAFD-9B2324123565}" type="presParOf" srcId="{BA5833C1-80E0-2D4C-9BF4-B6E0C9670EC9}" destId="{BEF18B78-25B0-1F40-ADA5-AB28B6261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392CB-3F55-4248-813F-A9AAEED91995}" type="doc">
      <dgm:prSet loTypeId="urn:microsoft.com/office/officeart/2005/8/layout/vList2" loCatId="list" qsTypeId="urn:microsoft.com/office/officeart/2005/8/quickstyle/simple4" qsCatId="simple" csTypeId="urn:microsoft.com/office/officeart/2005/8/colors/accent5_1" csCatId="accent5"/>
      <dgm:spPr/>
      <dgm:t>
        <a:bodyPr/>
        <a:lstStyle/>
        <a:p>
          <a:endParaRPr lang="en-US"/>
        </a:p>
      </dgm:t>
    </dgm:pt>
    <dgm:pt modelId="{38FD52F5-A91D-44EF-98F3-BB73478FC83D}">
      <dgm:prSet/>
      <dgm:spPr/>
      <dgm:t>
        <a:bodyPr/>
        <a:lstStyle/>
        <a:p>
          <a:r>
            <a:rPr lang="en-US" b="1"/>
            <a:t>Pseudocode</a:t>
          </a:r>
          <a:r>
            <a:rPr lang="en-US"/>
            <a:t> is a semi-programming language used to describe the steps in an algorithm. </a:t>
          </a:r>
        </a:p>
      </dgm:t>
    </dgm:pt>
    <dgm:pt modelId="{BD4CD7DE-B014-453A-BB7A-75D6A0C8E1A8}" type="parTrans" cxnId="{47CA508B-1957-470B-848F-0B19DB43AD1B}">
      <dgm:prSet/>
      <dgm:spPr/>
      <dgm:t>
        <a:bodyPr/>
        <a:lstStyle/>
        <a:p>
          <a:endParaRPr lang="en-US"/>
        </a:p>
      </dgm:t>
    </dgm:pt>
    <dgm:pt modelId="{19C1E272-467D-4C4F-ACBE-0035F2E86843}" type="sibTrans" cxnId="{47CA508B-1957-470B-848F-0B19DB43AD1B}">
      <dgm:prSet/>
      <dgm:spPr/>
      <dgm:t>
        <a:bodyPr/>
        <a:lstStyle/>
        <a:p>
          <a:endParaRPr lang="en-US"/>
        </a:p>
      </dgm:t>
    </dgm:pt>
    <dgm:pt modelId="{D5477CF3-BFD5-4B1D-9706-991B5462DFD7}">
      <dgm:prSet/>
      <dgm:spPr/>
      <dgm:t>
        <a:bodyPr/>
        <a:lstStyle/>
        <a:p>
          <a:r>
            <a:rPr lang="en-US" b="1"/>
            <a:t>Flowchart</a:t>
          </a:r>
          <a:r>
            <a:rPr lang="en-US"/>
            <a:t> is a graphical representation of an algorithm.</a:t>
          </a:r>
        </a:p>
      </dgm:t>
    </dgm:pt>
    <dgm:pt modelId="{7502F2A0-78FF-4F89-B41B-A3A75719D8CE}" type="parTrans" cxnId="{D88641D3-9382-4D75-A7A9-43F5BE4B6079}">
      <dgm:prSet/>
      <dgm:spPr/>
      <dgm:t>
        <a:bodyPr/>
        <a:lstStyle/>
        <a:p>
          <a:endParaRPr lang="en-US"/>
        </a:p>
      </dgm:t>
    </dgm:pt>
    <dgm:pt modelId="{D168A0E8-7DC8-43AC-9D61-1588054724F4}" type="sibTrans" cxnId="{D88641D3-9382-4D75-A7A9-43F5BE4B6079}">
      <dgm:prSet/>
      <dgm:spPr/>
      <dgm:t>
        <a:bodyPr/>
        <a:lstStyle/>
        <a:p>
          <a:endParaRPr lang="en-US"/>
        </a:p>
      </dgm:t>
    </dgm:pt>
    <dgm:pt modelId="{0A79C4E4-8CE2-4841-837C-3952F65B65DE}" type="pres">
      <dgm:prSet presAssocID="{068392CB-3F55-4248-813F-A9AAEED91995}" presName="linear" presStyleCnt="0">
        <dgm:presLayoutVars>
          <dgm:animLvl val="lvl"/>
          <dgm:resizeHandles val="exact"/>
        </dgm:presLayoutVars>
      </dgm:prSet>
      <dgm:spPr/>
    </dgm:pt>
    <dgm:pt modelId="{277D6474-C29B-2D49-8979-02E1E8B7C947}" type="pres">
      <dgm:prSet presAssocID="{38FD52F5-A91D-44EF-98F3-BB73478FC8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63DA45-3C30-DB45-8331-6C105A635923}" type="pres">
      <dgm:prSet presAssocID="{19C1E272-467D-4C4F-ACBE-0035F2E86843}" presName="spacer" presStyleCnt="0"/>
      <dgm:spPr/>
    </dgm:pt>
    <dgm:pt modelId="{86EE1CCC-E1F0-174D-9C58-71584262FB64}" type="pres">
      <dgm:prSet presAssocID="{D5477CF3-BFD5-4B1D-9706-991B5462DFD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8B27B70-1755-C54E-B160-E28D2EDCA571}" type="presOf" srcId="{D5477CF3-BFD5-4B1D-9706-991B5462DFD7}" destId="{86EE1CCC-E1F0-174D-9C58-71584262FB64}" srcOrd="0" destOrd="0" presId="urn:microsoft.com/office/officeart/2005/8/layout/vList2"/>
    <dgm:cxn modelId="{47CA508B-1957-470B-848F-0B19DB43AD1B}" srcId="{068392CB-3F55-4248-813F-A9AAEED91995}" destId="{38FD52F5-A91D-44EF-98F3-BB73478FC83D}" srcOrd="0" destOrd="0" parTransId="{BD4CD7DE-B014-453A-BB7A-75D6A0C8E1A8}" sibTransId="{19C1E272-467D-4C4F-ACBE-0035F2E86843}"/>
    <dgm:cxn modelId="{80E1CB8D-55A2-2043-8CAC-2C137F12BA5F}" type="presOf" srcId="{38FD52F5-A91D-44EF-98F3-BB73478FC83D}" destId="{277D6474-C29B-2D49-8979-02E1E8B7C947}" srcOrd="0" destOrd="0" presId="urn:microsoft.com/office/officeart/2005/8/layout/vList2"/>
    <dgm:cxn modelId="{D88641D3-9382-4D75-A7A9-43F5BE4B6079}" srcId="{068392CB-3F55-4248-813F-A9AAEED91995}" destId="{D5477CF3-BFD5-4B1D-9706-991B5462DFD7}" srcOrd="1" destOrd="0" parTransId="{7502F2A0-78FF-4F89-B41B-A3A75719D8CE}" sibTransId="{D168A0E8-7DC8-43AC-9D61-1588054724F4}"/>
    <dgm:cxn modelId="{7F2366FB-4CA5-4B41-8DCD-30FA439C9638}" type="presOf" srcId="{068392CB-3F55-4248-813F-A9AAEED91995}" destId="{0A79C4E4-8CE2-4841-837C-3952F65B65DE}" srcOrd="0" destOrd="0" presId="urn:microsoft.com/office/officeart/2005/8/layout/vList2"/>
    <dgm:cxn modelId="{06FCE941-9F83-8F4E-A06F-778C69BD5E90}" type="presParOf" srcId="{0A79C4E4-8CE2-4841-837C-3952F65B65DE}" destId="{277D6474-C29B-2D49-8979-02E1E8B7C947}" srcOrd="0" destOrd="0" presId="urn:microsoft.com/office/officeart/2005/8/layout/vList2"/>
    <dgm:cxn modelId="{802F6BC2-D124-C544-A0FB-6F45C7F016BC}" type="presParOf" srcId="{0A79C4E4-8CE2-4841-837C-3952F65B65DE}" destId="{F463DA45-3C30-DB45-8331-6C105A635923}" srcOrd="1" destOrd="0" presId="urn:microsoft.com/office/officeart/2005/8/layout/vList2"/>
    <dgm:cxn modelId="{4E4081EE-354E-8842-866B-2F9408B91C91}" type="presParOf" srcId="{0A79C4E4-8CE2-4841-837C-3952F65B65DE}" destId="{86EE1CCC-E1F0-174D-9C58-71584262FB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DA5C1-8D62-5D47-9D8F-7C5165389B82}">
      <dsp:nvSpPr>
        <dsp:cNvPr id="0" name=""/>
        <dsp:cNvSpPr/>
      </dsp:nvSpPr>
      <dsp:spPr>
        <a:xfrm>
          <a:off x="0" y="54382"/>
          <a:ext cx="6089650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 </a:t>
          </a:r>
          <a:r>
            <a:rPr lang="en-US" sz="3200" b="1" kern="1200" dirty="0"/>
            <a:t>introduce</a:t>
          </a:r>
          <a:r>
            <a:rPr lang="en-US" sz="3200" kern="1200" dirty="0"/>
            <a:t> </a:t>
          </a:r>
          <a:r>
            <a:rPr lang="en-US" sz="3200" b="1" i="1" kern="1200" dirty="0"/>
            <a:t>computational thinking </a:t>
          </a:r>
          <a:r>
            <a:rPr lang="en-US" sz="3200" kern="1200" dirty="0"/>
            <a:t>and </a:t>
          </a:r>
          <a:r>
            <a:rPr lang="en-US" sz="3200" b="1" i="1" kern="1200" dirty="0"/>
            <a:t>problem solving skills</a:t>
          </a:r>
          <a:r>
            <a:rPr lang="en-US" sz="3200" kern="1200" dirty="0"/>
            <a:t> to </a:t>
          </a:r>
          <a:r>
            <a:rPr lang="en-US" sz="3200" b="1" kern="1200" dirty="0"/>
            <a:t>beginner students</a:t>
          </a:r>
          <a:r>
            <a:rPr lang="en-US" sz="3200" kern="1200" dirty="0"/>
            <a:t>.</a:t>
          </a:r>
        </a:p>
      </dsp:txBody>
      <dsp:txXfrm>
        <a:off x="85900" y="140282"/>
        <a:ext cx="5917850" cy="1587880"/>
      </dsp:txXfrm>
    </dsp:sp>
    <dsp:sp modelId="{6E7CB523-1B0F-6F41-BDE1-61FA91644DB0}">
      <dsp:nvSpPr>
        <dsp:cNvPr id="0" name=""/>
        <dsp:cNvSpPr/>
      </dsp:nvSpPr>
      <dsp:spPr>
        <a:xfrm>
          <a:off x="0" y="1906222"/>
          <a:ext cx="6089650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 </a:t>
          </a:r>
          <a:r>
            <a:rPr lang="en-US" sz="3200" b="1" kern="1200" dirty="0"/>
            <a:t>develop</a:t>
          </a:r>
          <a:r>
            <a:rPr lang="en-US" sz="3200" kern="1200" dirty="0"/>
            <a:t> an </a:t>
          </a:r>
          <a:r>
            <a:rPr lang="en-US" sz="3200" b="1" i="1" kern="1200" dirty="0"/>
            <a:t>understanding of the nature of programming</a:t>
          </a:r>
          <a:endParaRPr lang="en-US" sz="3200" kern="1200" dirty="0"/>
        </a:p>
      </dsp:txBody>
      <dsp:txXfrm>
        <a:off x="85900" y="1992122"/>
        <a:ext cx="5917850" cy="1587880"/>
      </dsp:txXfrm>
    </dsp:sp>
    <dsp:sp modelId="{611B9CD3-9B47-4848-8F63-DA2AEBFFBCD2}">
      <dsp:nvSpPr>
        <dsp:cNvPr id="0" name=""/>
        <dsp:cNvSpPr/>
      </dsp:nvSpPr>
      <dsp:spPr>
        <a:xfrm>
          <a:off x="0" y="3758062"/>
          <a:ext cx="6089650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 </a:t>
          </a:r>
          <a:r>
            <a:rPr lang="en-US" sz="3200" b="1" kern="1200" dirty="0"/>
            <a:t>familiarize</a:t>
          </a:r>
          <a:r>
            <a:rPr lang="en-US" sz="3200" kern="1200" dirty="0"/>
            <a:t> student with </a:t>
          </a:r>
          <a:r>
            <a:rPr lang="en-US" sz="3200" b="1" i="1" kern="1200" dirty="0"/>
            <a:t>the basic of C programming language</a:t>
          </a:r>
          <a:endParaRPr lang="en-US" sz="3200" kern="1200" dirty="0"/>
        </a:p>
      </dsp:txBody>
      <dsp:txXfrm>
        <a:off x="85900" y="3843962"/>
        <a:ext cx="591785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1868-069B-4147-B827-42BAF9449BB6}">
      <dsp:nvSpPr>
        <dsp:cNvPr id="0" name=""/>
        <dsp:cNvSpPr/>
      </dsp:nvSpPr>
      <dsp:spPr>
        <a:xfrm>
          <a:off x="0" y="5879"/>
          <a:ext cx="10515600" cy="815490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You wi</a:t>
          </a:r>
          <a:r>
            <a:rPr lang="en-US" altLang="ja-JP" sz="3400" b="1" kern="1200" dirty="0"/>
            <a:t>ll be able to</a:t>
          </a:r>
          <a:endParaRPr lang="en-US" sz="3400" kern="1200" dirty="0"/>
        </a:p>
      </dsp:txBody>
      <dsp:txXfrm>
        <a:off x="39809" y="45688"/>
        <a:ext cx="10435982" cy="735872"/>
      </dsp:txXfrm>
    </dsp:sp>
    <dsp:sp modelId="{4BD196DF-D44E-0644-B982-1EA0FAAF1752}">
      <dsp:nvSpPr>
        <dsp:cNvPr id="0" name=""/>
        <dsp:cNvSpPr/>
      </dsp:nvSpPr>
      <dsp:spPr>
        <a:xfrm>
          <a:off x="0" y="821369"/>
          <a:ext cx="10515600" cy="270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Write small C programs (</a:t>
          </a:r>
          <a:r>
            <a:rPr lang="en-US" altLang="en-US" sz="2700" kern="1200" dirty="0"/>
            <a:t>Structured programming) and proper programming techniques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Read and understand much larger programs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Learn the basics of new programming languages by yourself</a:t>
          </a:r>
        </a:p>
      </dsp:txBody>
      <dsp:txXfrm>
        <a:off x="0" y="821369"/>
        <a:ext cx="10515600" cy="2708599"/>
      </dsp:txXfrm>
    </dsp:sp>
    <dsp:sp modelId="{772E8E62-76BD-DC46-B48E-8077BE5B12D9}">
      <dsp:nvSpPr>
        <dsp:cNvPr id="0" name=""/>
        <dsp:cNvSpPr/>
      </dsp:nvSpPr>
      <dsp:spPr>
        <a:xfrm>
          <a:off x="0" y="3529968"/>
          <a:ext cx="10515600" cy="81549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9809" y="3569777"/>
        <a:ext cx="10435982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005D8-E8E5-A849-9923-18B59D1530F7}">
      <dsp:nvSpPr>
        <dsp:cNvPr id="0" name=""/>
        <dsp:cNvSpPr/>
      </dsp:nvSpPr>
      <dsp:spPr>
        <a:xfrm>
          <a:off x="0" y="963334"/>
          <a:ext cx="1614487" cy="193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 a chapter ahead</a:t>
          </a:r>
        </a:p>
      </dsp:txBody>
      <dsp:txXfrm>
        <a:off x="0" y="1738288"/>
        <a:ext cx="1614487" cy="1162430"/>
      </dsp:txXfrm>
    </dsp:sp>
    <dsp:sp modelId="{A7782162-ED8C-C941-BD61-DF8A768476CC}">
      <dsp:nvSpPr>
        <dsp:cNvPr id="0" name=""/>
        <dsp:cNvSpPr/>
      </dsp:nvSpPr>
      <dsp:spPr>
        <a:xfrm>
          <a:off x="0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01</a:t>
          </a:r>
        </a:p>
      </dsp:txBody>
      <dsp:txXfrm>
        <a:off x="0" y="963334"/>
        <a:ext cx="1614487" cy="774953"/>
      </dsp:txXfrm>
    </dsp:sp>
    <dsp:sp modelId="{A07A2004-2BB5-3E40-9594-668DBE8D76B6}">
      <dsp:nvSpPr>
        <dsp:cNvPr id="0" name=""/>
        <dsp:cNvSpPr/>
      </dsp:nvSpPr>
      <dsp:spPr>
        <a:xfrm>
          <a:off x="1743646" y="963334"/>
          <a:ext cx="1614487" cy="1937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lectures</a:t>
          </a:r>
        </a:p>
      </dsp:txBody>
      <dsp:txXfrm>
        <a:off x="1743646" y="1738288"/>
        <a:ext cx="1614487" cy="1162430"/>
      </dsp:txXfrm>
    </dsp:sp>
    <dsp:sp modelId="{891FF5FA-32C8-784C-90D6-FAEE2187D84D}">
      <dsp:nvSpPr>
        <dsp:cNvPr id="0" name=""/>
        <dsp:cNvSpPr/>
      </dsp:nvSpPr>
      <dsp:spPr>
        <a:xfrm>
          <a:off x="1743646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02</a:t>
          </a:r>
        </a:p>
      </dsp:txBody>
      <dsp:txXfrm>
        <a:off x="1743646" y="963334"/>
        <a:ext cx="1614487" cy="774953"/>
      </dsp:txXfrm>
    </dsp:sp>
    <dsp:sp modelId="{F0AA20AB-45B3-7949-BC24-0B3D49F145EB}">
      <dsp:nvSpPr>
        <dsp:cNvPr id="0" name=""/>
        <dsp:cNvSpPr/>
      </dsp:nvSpPr>
      <dsp:spPr>
        <a:xfrm>
          <a:off x="3487293" y="963334"/>
          <a:ext cx="1614487" cy="1937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Study the given chapter</a:t>
          </a:r>
        </a:p>
      </dsp:txBody>
      <dsp:txXfrm>
        <a:off x="3487293" y="1738288"/>
        <a:ext cx="1614487" cy="1162430"/>
      </dsp:txXfrm>
    </dsp:sp>
    <dsp:sp modelId="{364ABB30-B4F1-7448-BCBA-5C6055989E6C}">
      <dsp:nvSpPr>
        <dsp:cNvPr id="0" name=""/>
        <dsp:cNvSpPr/>
      </dsp:nvSpPr>
      <dsp:spPr>
        <a:xfrm>
          <a:off x="3487293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03</a:t>
          </a:r>
        </a:p>
      </dsp:txBody>
      <dsp:txXfrm>
        <a:off x="3487293" y="963334"/>
        <a:ext cx="1614487" cy="774953"/>
      </dsp:txXfrm>
    </dsp:sp>
    <dsp:sp modelId="{0D73D2E0-B9C2-F041-9B43-7134C800F7A0}">
      <dsp:nvSpPr>
        <dsp:cNvPr id="0" name=""/>
        <dsp:cNvSpPr/>
      </dsp:nvSpPr>
      <dsp:spPr>
        <a:xfrm>
          <a:off x="5230939" y="963334"/>
          <a:ext cx="1614487" cy="1937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Ask questions and get feedback</a:t>
          </a:r>
        </a:p>
      </dsp:txBody>
      <dsp:txXfrm>
        <a:off x="5230939" y="1738288"/>
        <a:ext cx="1614487" cy="1162430"/>
      </dsp:txXfrm>
    </dsp:sp>
    <dsp:sp modelId="{C15663D1-D624-3945-94F7-DB6109E0E1A8}">
      <dsp:nvSpPr>
        <dsp:cNvPr id="0" name=""/>
        <dsp:cNvSpPr/>
      </dsp:nvSpPr>
      <dsp:spPr>
        <a:xfrm>
          <a:off x="5230939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04</a:t>
          </a:r>
        </a:p>
      </dsp:txBody>
      <dsp:txXfrm>
        <a:off x="5230939" y="963334"/>
        <a:ext cx="1614487" cy="774953"/>
      </dsp:txXfrm>
    </dsp:sp>
    <dsp:sp modelId="{AE6045AC-9A00-0D4C-90E4-FF55CD1D7078}">
      <dsp:nvSpPr>
        <dsp:cNvPr id="0" name=""/>
        <dsp:cNvSpPr/>
      </dsp:nvSpPr>
      <dsp:spPr>
        <a:xfrm>
          <a:off x="6974586" y="963334"/>
          <a:ext cx="1614487" cy="19373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Get hands dirty (trial and Error)</a:t>
          </a:r>
        </a:p>
      </dsp:txBody>
      <dsp:txXfrm>
        <a:off x="6974586" y="1738288"/>
        <a:ext cx="1614487" cy="1162430"/>
      </dsp:txXfrm>
    </dsp:sp>
    <dsp:sp modelId="{64D2A868-BC1C-F944-AEE1-94AE35A938EA}">
      <dsp:nvSpPr>
        <dsp:cNvPr id="0" name=""/>
        <dsp:cNvSpPr/>
      </dsp:nvSpPr>
      <dsp:spPr>
        <a:xfrm>
          <a:off x="6974586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05</a:t>
          </a:r>
        </a:p>
      </dsp:txBody>
      <dsp:txXfrm>
        <a:off x="6974586" y="963334"/>
        <a:ext cx="1614487" cy="774953"/>
      </dsp:txXfrm>
    </dsp:sp>
    <dsp:sp modelId="{E5AC7B8C-2DF7-394F-9460-825C8057B013}">
      <dsp:nvSpPr>
        <dsp:cNvPr id="0" name=""/>
        <dsp:cNvSpPr/>
      </dsp:nvSpPr>
      <dsp:spPr>
        <a:xfrm>
          <a:off x="8718232" y="963334"/>
          <a:ext cx="1614487" cy="193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 study groups</a:t>
          </a:r>
        </a:p>
      </dsp:txBody>
      <dsp:txXfrm>
        <a:off x="8718232" y="1738288"/>
        <a:ext cx="1614487" cy="1162430"/>
      </dsp:txXfrm>
    </dsp:sp>
    <dsp:sp modelId="{8CAA9F16-6D0C-694C-9EEB-4673156BCF7D}">
      <dsp:nvSpPr>
        <dsp:cNvPr id="0" name=""/>
        <dsp:cNvSpPr/>
      </dsp:nvSpPr>
      <dsp:spPr>
        <a:xfrm>
          <a:off x="8718232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06</a:t>
          </a:r>
        </a:p>
      </dsp:txBody>
      <dsp:txXfrm>
        <a:off x="8718232" y="963334"/>
        <a:ext cx="1614487" cy="774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8CAF5-4341-364A-8D34-55D952ADB6E6}">
      <dsp:nvSpPr>
        <dsp:cNvPr id="0" name=""/>
        <dsp:cNvSpPr/>
      </dsp:nvSpPr>
      <dsp:spPr>
        <a:xfrm rot="5400000">
          <a:off x="1504702" y="2070892"/>
          <a:ext cx="1570561" cy="11604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5AD08-A5CF-854C-AE56-F57F574E5284}">
      <dsp:nvSpPr>
        <dsp:cNvPr id="0" name=""/>
        <dsp:cNvSpPr/>
      </dsp:nvSpPr>
      <dsp:spPr>
        <a:xfrm>
          <a:off x="1088598" y="16095"/>
          <a:ext cx="2643900" cy="18506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Read the problem statement carefully </a:t>
          </a:r>
        </a:p>
      </dsp:txBody>
      <dsp:txXfrm>
        <a:off x="1178955" y="106452"/>
        <a:ext cx="2463186" cy="1669930"/>
      </dsp:txXfrm>
    </dsp:sp>
    <dsp:sp modelId="{5DAD4DAC-8574-914C-81EA-C663B2492F70}">
      <dsp:nvSpPr>
        <dsp:cNvPr id="0" name=""/>
        <dsp:cNvSpPr/>
      </dsp:nvSpPr>
      <dsp:spPr>
        <a:xfrm>
          <a:off x="3732499" y="192596"/>
          <a:ext cx="1922921" cy="149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D05CF-6BF6-D944-9352-81E295A9547A}">
      <dsp:nvSpPr>
        <dsp:cNvPr id="0" name=""/>
        <dsp:cNvSpPr/>
      </dsp:nvSpPr>
      <dsp:spPr>
        <a:xfrm>
          <a:off x="2950370" y="2290723"/>
          <a:ext cx="2643900" cy="18506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Indicate the requirements</a:t>
          </a:r>
        </a:p>
      </dsp:txBody>
      <dsp:txXfrm>
        <a:off x="3040727" y="2381080"/>
        <a:ext cx="2463186" cy="1669930"/>
      </dsp:txXfrm>
    </dsp:sp>
    <dsp:sp modelId="{3A034219-B456-4047-A6FE-24461DE67AF9}">
      <dsp:nvSpPr>
        <dsp:cNvPr id="0" name=""/>
        <dsp:cNvSpPr/>
      </dsp:nvSpPr>
      <dsp:spPr>
        <a:xfrm>
          <a:off x="5433665" y="2111074"/>
          <a:ext cx="5081934" cy="224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Indicate the inputs  (</a:t>
          </a:r>
          <a:r>
            <a:rPr lang="en-US" sz="2400" i="1" kern="1200" dirty="0">
              <a:solidFill>
                <a:schemeClr val="accent1"/>
              </a:solidFill>
            </a:rPr>
            <a:t>look for nouns</a:t>
          </a:r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Indicate the output (</a:t>
          </a:r>
          <a:r>
            <a:rPr lang="en-US" sz="2400" i="1" kern="1200" dirty="0">
              <a:solidFill>
                <a:schemeClr val="accent1"/>
              </a:solidFill>
            </a:rPr>
            <a:t>look for nouns</a:t>
          </a:r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Indicate the instructions(</a:t>
          </a:r>
          <a:r>
            <a:rPr lang="en-US" sz="2400" i="1" kern="1200" dirty="0">
              <a:solidFill>
                <a:schemeClr val="accent1"/>
              </a:solidFill>
            </a:rPr>
            <a:t>look for verbs</a:t>
          </a:r>
          <a:r>
            <a:rPr lang="en-US" sz="2400" kern="1200" dirty="0"/>
            <a:t>)</a:t>
          </a:r>
        </a:p>
      </dsp:txBody>
      <dsp:txXfrm>
        <a:off x="5433665" y="2111074"/>
        <a:ext cx="5081934" cy="2240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8FE8-1021-9B4C-A8BA-CECC596A80BF}">
      <dsp:nvSpPr>
        <dsp:cNvPr id="0" name=""/>
        <dsp:cNvSpPr/>
      </dsp:nvSpPr>
      <dsp:spPr>
        <a:xfrm>
          <a:off x="765" y="1219185"/>
          <a:ext cx="1790716" cy="8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6">
                  <a:lumMod val="75000"/>
                </a:schemeClr>
              </a:solidFill>
            </a:rPr>
            <a:t>Input</a:t>
          </a:r>
        </a:p>
      </dsp:txBody>
      <dsp:txXfrm>
        <a:off x="26989" y="1245409"/>
        <a:ext cx="1738268" cy="842910"/>
      </dsp:txXfrm>
    </dsp:sp>
    <dsp:sp modelId="{1D39A3BA-8008-9545-A97A-B76DDA1A56C8}">
      <dsp:nvSpPr>
        <dsp:cNvPr id="0" name=""/>
        <dsp:cNvSpPr/>
      </dsp:nvSpPr>
      <dsp:spPr>
        <a:xfrm>
          <a:off x="179836" y="2114543"/>
          <a:ext cx="179071" cy="67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18"/>
              </a:lnTo>
              <a:lnTo>
                <a:pt x="179071" y="67151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CCCAD-4377-FA40-BDF4-768F7D381310}">
      <dsp:nvSpPr>
        <dsp:cNvPr id="0" name=""/>
        <dsp:cNvSpPr/>
      </dsp:nvSpPr>
      <dsp:spPr>
        <a:xfrm>
          <a:off x="358908" y="2338383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five numbers (x1, x2, x3, x4, x5)</a:t>
          </a:r>
        </a:p>
      </dsp:txBody>
      <dsp:txXfrm>
        <a:off x="385132" y="2364607"/>
        <a:ext cx="1380125" cy="842910"/>
      </dsp:txXfrm>
    </dsp:sp>
    <dsp:sp modelId="{4FDC3477-1D11-A340-9410-2F4AA8E140DE}">
      <dsp:nvSpPr>
        <dsp:cNvPr id="0" name=""/>
        <dsp:cNvSpPr/>
      </dsp:nvSpPr>
      <dsp:spPr>
        <a:xfrm>
          <a:off x="2239160" y="1219185"/>
          <a:ext cx="1790716" cy="8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4">
                  <a:lumMod val="50000"/>
                </a:schemeClr>
              </a:solidFill>
            </a:rPr>
            <a:t>Instruction</a:t>
          </a:r>
        </a:p>
      </dsp:txBody>
      <dsp:txXfrm>
        <a:off x="2265384" y="1245409"/>
        <a:ext cx="1738268" cy="842910"/>
      </dsp:txXfrm>
    </dsp:sp>
    <dsp:sp modelId="{2D0DDAEC-5DA4-F743-B273-D78BDE920195}">
      <dsp:nvSpPr>
        <dsp:cNvPr id="0" name=""/>
        <dsp:cNvSpPr/>
      </dsp:nvSpPr>
      <dsp:spPr>
        <a:xfrm>
          <a:off x="2418232" y="2114543"/>
          <a:ext cx="179071" cy="67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18"/>
              </a:lnTo>
              <a:lnTo>
                <a:pt x="179071" y="67151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101EF-623D-7E45-8193-E7494FCD7AF0}">
      <dsp:nvSpPr>
        <dsp:cNvPr id="0" name=""/>
        <dsp:cNvSpPr/>
      </dsp:nvSpPr>
      <dsp:spPr>
        <a:xfrm>
          <a:off x="2597304" y="2338383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 = x1+x2+x3+x4+x5</a:t>
          </a:r>
        </a:p>
      </dsp:txBody>
      <dsp:txXfrm>
        <a:off x="2623528" y="2364607"/>
        <a:ext cx="1380125" cy="842910"/>
      </dsp:txXfrm>
    </dsp:sp>
    <dsp:sp modelId="{CA3E4CE6-4221-E44B-B03B-E85275DF6519}">
      <dsp:nvSpPr>
        <dsp:cNvPr id="0" name=""/>
        <dsp:cNvSpPr/>
      </dsp:nvSpPr>
      <dsp:spPr>
        <a:xfrm>
          <a:off x="2418232" y="2114543"/>
          <a:ext cx="179071" cy="179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16"/>
              </a:lnTo>
              <a:lnTo>
                <a:pt x="179071" y="1790716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A9B9E-9EEF-8545-BA75-74989ECEECCA}">
      <dsp:nvSpPr>
        <dsp:cNvPr id="0" name=""/>
        <dsp:cNvSpPr/>
      </dsp:nvSpPr>
      <dsp:spPr>
        <a:xfrm>
          <a:off x="2597304" y="3457581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Average = Sum/5</a:t>
          </a:r>
        </a:p>
      </dsp:txBody>
      <dsp:txXfrm>
        <a:off x="2623528" y="3483805"/>
        <a:ext cx="1380125" cy="842910"/>
      </dsp:txXfrm>
    </dsp:sp>
    <dsp:sp modelId="{39DE2DDA-8C81-0D4E-A983-7DF51C9F6F8A}">
      <dsp:nvSpPr>
        <dsp:cNvPr id="0" name=""/>
        <dsp:cNvSpPr/>
      </dsp:nvSpPr>
      <dsp:spPr>
        <a:xfrm>
          <a:off x="4477556" y="1219185"/>
          <a:ext cx="1790716" cy="8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</a:rPr>
            <a:t>Output</a:t>
          </a:r>
        </a:p>
      </dsp:txBody>
      <dsp:txXfrm>
        <a:off x="4503780" y="1245409"/>
        <a:ext cx="1738268" cy="842910"/>
      </dsp:txXfrm>
    </dsp:sp>
    <dsp:sp modelId="{EFC53B1F-9D9F-F44A-8AD8-DC7FF8EB4327}">
      <dsp:nvSpPr>
        <dsp:cNvPr id="0" name=""/>
        <dsp:cNvSpPr/>
      </dsp:nvSpPr>
      <dsp:spPr>
        <a:xfrm>
          <a:off x="4656627" y="2114543"/>
          <a:ext cx="179071" cy="67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18"/>
              </a:lnTo>
              <a:lnTo>
                <a:pt x="179071" y="67151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DFA43-A70B-F74A-8D52-5CFEFE5D098B}">
      <dsp:nvSpPr>
        <dsp:cNvPr id="0" name=""/>
        <dsp:cNvSpPr/>
      </dsp:nvSpPr>
      <dsp:spPr>
        <a:xfrm>
          <a:off x="4835699" y="2338383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Sum</a:t>
          </a:r>
        </a:p>
      </dsp:txBody>
      <dsp:txXfrm>
        <a:off x="4861923" y="2364607"/>
        <a:ext cx="1380125" cy="842910"/>
      </dsp:txXfrm>
    </dsp:sp>
    <dsp:sp modelId="{83C24B88-874C-874B-BF93-A51DCC0EFA67}">
      <dsp:nvSpPr>
        <dsp:cNvPr id="0" name=""/>
        <dsp:cNvSpPr/>
      </dsp:nvSpPr>
      <dsp:spPr>
        <a:xfrm>
          <a:off x="4656627" y="2114543"/>
          <a:ext cx="179071" cy="179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16"/>
              </a:lnTo>
              <a:lnTo>
                <a:pt x="179071" y="1790716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18B78-25B0-1F40-ADA5-AB28B6261DF6}">
      <dsp:nvSpPr>
        <dsp:cNvPr id="0" name=""/>
        <dsp:cNvSpPr/>
      </dsp:nvSpPr>
      <dsp:spPr>
        <a:xfrm>
          <a:off x="4835699" y="3457581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Average</a:t>
          </a:r>
        </a:p>
      </dsp:txBody>
      <dsp:txXfrm>
        <a:off x="4861923" y="3483805"/>
        <a:ext cx="1380125" cy="842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6474-C29B-2D49-8979-02E1E8B7C947}">
      <dsp:nvSpPr>
        <dsp:cNvPr id="0" name=""/>
        <dsp:cNvSpPr/>
      </dsp:nvSpPr>
      <dsp:spPr>
        <a:xfrm>
          <a:off x="0" y="19282"/>
          <a:ext cx="6089650" cy="2712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Pseudocode</a:t>
          </a:r>
          <a:r>
            <a:rPr lang="en-US" sz="3800" kern="1200"/>
            <a:t> is a semi-programming language used to describe the steps in an algorithm. </a:t>
          </a:r>
        </a:p>
      </dsp:txBody>
      <dsp:txXfrm>
        <a:off x="132392" y="151674"/>
        <a:ext cx="5824866" cy="2447275"/>
      </dsp:txXfrm>
    </dsp:sp>
    <dsp:sp modelId="{86EE1CCC-E1F0-174D-9C58-71584262FB64}">
      <dsp:nvSpPr>
        <dsp:cNvPr id="0" name=""/>
        <dsp:cNvSpPr/>
      </dsp:nvSpPr>
      <dsp:spPr>
        <a:xfrm>
          <a:off x="0" y="2840782"/>
          <a:ext cx="6089650" cy="2712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Flowchart</a:t>
          </a:r>
          <a:r>
            <a:rPr lang="en-US" sz="3800" kern="1200"/>
            <a:t> is a graphical representation of an algorithm.</a:t>
          </a:r>
        </a:p>
      </dsp:txBody>
      <dsp:txXfrm>
        <a:off x="132392" y="2973174"/>
        <a:ext cx="5824866" cy="24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CSC 1101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2/7/18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2017 Nouf Aljaffan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7FD6-3467-4E42-B030-66EEA785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80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CSC 1101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2/7/18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2017 Nouf Aljaffan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08CA-4A6D-0D49-B374-0AA0CC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75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6B4D-B1FB-764F-81F3-6ECE59EA8E4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649CB46-2F6D-0E47-AB61-323826AAFA44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08E77E62-B57F-5241-BF90-839CF6BB8E25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E9E9F70-73BA-E74A-9B19-906B1F9E4490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D8743B5-FE33-7340-A642-7E359100BC39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A9AB803-31C6-4A45-9397-A7AC9501F775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76504DAA-C15A-AE40-96CE-306BA68A22BA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808CA-4A6D-0D49-B374-0AA0CCFC2DBF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</p:spTree>
    <p:extLst>
      <p:ext uri="{BB962C8B-B14F-4D97-AF65-F5344CB8AC3E}">
        <p14:creationId xmlns:p14="http://schemas.microsoft.com/office/powerpoint/2010/main" val="3295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808CA-4A6D-0D49-B374-0AA0CCFC2DBF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</p:spTree>
    <p:extLst>
      <p:ext uri="{BB962C8B-B14F-4D97-AF65-F5344CB8AC3E}">
        <p14:creationId xmlns:p14="http://schemas.microsoft.com/office/powerpoint/2010/main" val="411527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D448648-B7FF-3841-BF4C-07D1E45994AF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A52F294-4FB0-D741-961D-186857268D84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5110129A-4C0A-7B45-8288-F694975EC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E1E3D24-5834-B449-B368-FBBF2781C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2D1FC66-7C86-294F-AA10-37CADE87A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8983FFD-75BD-1045-94B3-2BD33CD95B3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8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D55742C-5CBB-0D45-83BA-0F5B4902532A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473D352-EF05-A348-BC5B-9F979A7BDC40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D5181A4-07EE-5649-9264-7EA2FE1CE853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You can think the programming algorithm</a:t>
            </a:r>
            <a:r>
              <a:rPr lang="en-US" altLang="en-US" baseline="0" dirty="0"/>
              <a:t> as a</a:t>
            </a:r>
            <a:r>
              <a:rPr lang="en-US" altLang="en-US" dirty="0"/>
              <a:t> a recipe that describes the exact steps needed for computer to solve a problem or reach a goal.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6ADE3C3-707A-034D-AB8F-23E70DFA29FD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F6A-87F4-7444-8028-16C474A5832E}" type="datetime1">
              <a:rPr lang="en-GB" smtClean="0"/>
              <a:t>09/09/2018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AFC-25D5-0B47-98BE-BB44C1315066}" type="datetime1">
              <a:rPr lang="en-GB" smtClean="0"/>
              <a:t>09/09/2018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1ADE-FC93-D94D-97AA-3AA7CFB26C92}" type="datetime1">
              <a:rPr lang="en-GB" smtClean="0"/>
              <a:t>09/09/2018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75D8-9FEC-8C42-8330-BE0914C3624A}" type="datetime1">
              <a:rPr lang="en-GB" smtClean="0"/>
              <a:t>09/09/2018</a:t>
            </a:fld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1F7FAE3-73FD-414D-8ED1-365382250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14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868-D2BF-B14E-BF17-9FB88A7E2EDF}" type="datetime1">
              <a:rPr lang="en-GB" smtClean="0"/>
              <a:t>09/09/2018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92CE-198A-A141-A977-5BB780F90603}" type="datetime1">
              <a:rPr lang="en-GB" smtClean="0"/>
              <a:t>09/09/2018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75A8-5278-ED41-94EE-420ACAC959BB}" type="datetime1">
              <a:rPr lang="en-GB" smtClean="0"/>
              <a:t>09/09/2018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118-1ACB-674F-A997-39314F1BABF7}" type="datetime1">
              <a:rPr lang="en-GB" smtClean="0"/>
              <a:t>09/09/2018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A508-C695-DC49-AEC7-9974F5B54B0A}" type="datetime1">
              <a:rPr lang="en-GB" smtClean="0"/>
              <a:t>09/09/2018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FDB7-CD3A-5440-85E6-3445227055E6}" type="datetime1">
              <a:rPr lang="en-GB" smtClean="0"/>
              <a:t>09/09/2018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D72-4C52-4748-972D-912CE75F3B4E}" type="datetime1">
              <a:rPr lang="en-GB" smtClean="0"/>
              <a:t>09/09/2018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0380-7A66-E945-B1DB-93835CB66916}" type="datetime1">
              <a:rPr lang="en-GB" smtClean="0"/>
              <a:t>09/09/2018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50C-E0B6-9141-ADCE-B958328C708B}" type="datetime1">
              <a:rPr lang="en-GB" smtClean="0"/>
              <a:t>09/09/2018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53" y="0"/>
            <a:ext cx="2309347" cy="889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9059186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  <a:t>Chapter 1</a:t>
            </a:r>
            <a:b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  <a:t>Introduction to Programming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Avenir Next Heavy" charset="0"/>
              <a:ea typeface="Avenir Next Heavy" charset="0"/>
              <a:cs typeface="Avenir Next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CSC 1101- Computer Programming -1-</a:t>
            </a:r>
            <a:b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Nouf Aljaffan</a:t>
            </a:r>
          </a:p>
          <a:p>
            <a:pPr algn="l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naljaffan@ksu.edu.sa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Programming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42047" y="1335024"/>
            <a:ext cx="4307905" cy="4839803"/>
            <a:chOff x="3942047" y="1827760"/>
            <a:chExt cx="4307905" cy="4347067"/>
          </a:xfrm>
        </p:grpSpPr>
        <p:sp>
          <p:nvSpPr>
            <p:cNvPr id="6" name="Freeform 5"/>
            <p:cNvSpPr/>
            <p:nvPr/>
          </p:nvSpPr>
          <p:spPr>
            <a:xfrm>
              <a:off x="5363656" y="1827760"/>
              <a:ext cx="288629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High-level language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kern="1200" dirty="0">
                  <a:solidFill>
                    <a:schemeClr val="tx1"/>
                  </a:solidFill>
                </a:rPr>
                <a:t>imilar to human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Use mathematical notations (translated via compilers)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2047" y="1906084"/>
              <a:ext cx="1421609" cy="12271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942047" y="3516222"/>
              <a:ext cx="2886296" cy="1022876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Assembly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English-like abbreviations representing elementary computer operations (translated via assemblers)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8343" y="3516222"/>
              <a:ext cx="1292371" cy="81352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000" t="-60464" r="-2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63656" y="4869402"/>
              <a:ext cx="288629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Machine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Strings of numbers giving machine specific instructions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/>
                  </a:solidFill>
                </a:rPr>
                <a:t>Machine dependent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42047" y="4869402"/>
              <a:ext cx="1292371" cy="130542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7000" r="-26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1530108" y="1968256"/>
            <a:ext cx="138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ar-SA" b="1" dirty="0"/>
              <a:t>Easier to 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4432" y="5454968"/>
            <a:ext cx="1641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ar-SA" b="1" dirty="0"/>
              <a:t>More Powerful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25042" y="2615156"/>
            <a:ext cx="0" cy="25512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42047" y="4463196"/>
            <a:ext cx="4307905" cy="327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Assembler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42047" y="2781100"/>
            <a:ext cx="4307905" cy="327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464042" y="2615156"/>
            <a:ext cx="0" cy="25512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24471" y="54549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Low-level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2551" y="1968256"/>
            <a:ext cx="113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High-level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21356A-6CD7-4DD9-A076-D6350292B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C programming?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67" y="4670258"/>
            <a:ext cx="5293449" cy="137140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 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</a:t>
            </a:r>
            <a:r>
              <a:rPr lang="en-US" altLang="ja-JP" dirty="0"/>
              <a:t>’t learn to program without a programming language </a:t>
            </a:r>
            <a:endParaRPr lang="en-US" dirty="0"/>
          </a:p>
          <a:p>
            <a:r>
              <a:rPr lang="en-US" dirty="0"/>
              <a:t>Evolved by Ritchie from two previous programming languages, BCPL and B</a:t>
            </a:r>
          </a:p>
          <a:p>
            <a:r>
              <a:rPr lang="en-US" dirty="0"/>
              <a:t>Hardware independent (portable)</a:t>
            </a:r>
          </a:p>
          <a:p>
            <a:r>
              <a:rPr lang="en-US" dirty="0"/>
              <a:t>Programming concepts that you learn using C can be used fairly directly in other languages</a:t>
            </a:r>
          </a:p>
          <a:p>
            <a:pPr lvl="1"/>
            <a:r>
              <a:rPr lang="en-US" dirty="0"/>
              <a:t>Including C++, Java, C#, and (less directly) Fortran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C Used?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develop UNIX</a:t>
            </a:r>
          </a:p>
          <a:p>
            <a:r>
              <a:rPr lang="en-US" dirty="0"/>
              <a:t>Used to write modern operating systems</a:t>
            </a:r>
          </a:p>
          <a:p>
            <a:r>
              <a:rPr lang="en-US" dirty="0"/>
              <a:t>Just about everywhere</a:t>
            </a:r>
          </a:p>
          <a:p>
            <a:pPr lvl="1"/>
            <a:r>
              <a:rPr lang="en-US" dirty="0"/>
              <a:t>Mars rovers, animation, graphics, Photoshop, GUI, OS, compilers, slides, chip design, chip manufacturing, semiconductor tools, etc.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4F67766-2D96-454D-880A-E74C6B680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 Standard Library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57F9533-EE17-814B-81AE-E27DA71AE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C programs consist of pieces/modules called functions</a:t>
            </a:r>
          </a:p>
          <a:p>
            <a:pPr lvl="1"/>
            <a:r>
              <a:rPr lang="en-US" altLang="en-US" sz="2800" dirty="0"/>
              <a:t>A programmer can create his own functions</a:t>
            </a:r>
          </a:p>
          <a:p>
            <a:pPr lvl="2"/>
            <a:r>
              <a:rPr lang="en-US" altLang="en-US" sz="2400" dirty="0"/>
              <a:t>Advantage: the programmer knows exactly how it works</a:t>
            </a:r>
          </a:p>
          <a:p>
            <a:pPr lvl="2"/>
            <a:r>
              <a:rPr lang="en-US" altLang="en-US" sz="2400" dirty="0"/>
              <a:t>Disadvantage: time consuming</a:t>
            </a:r>
          </a:p>
          <a:p>
            <a:pPr lvl="1"/>
            <a:r>
              <a:rPr lang="en-US" altLang="en-US" sz="2800" dirty="0"/>
              <a:t>Programmers will often use the C library functions</a:t>
            </a:r>
          </a:p>
          <a:p>
            <a:pPr lvl="2"/>
            <a:r>
              <a:rPr lang="en-US" altLang="en-US" sz="2400" dirty="0"/>
              <a:t>Use these as building blocks</a:t>
            </a:r>
          </a:p>
          <a:p>
            <a:pPr lvl="1"/>
            <a:r>
              <a:rPr lang="en-US" altLang="en-US" sz="2800" dirty="0"/>
              <a:t>Avoid re-inventing the wheel</a:t>
            </a:r>
          </a:p>
          <a:p>
            <a:pPr lvl="2"/>
            <a:r>
              <a:rPr lang="en-US" altLang="en-US" sz="2400" dirty="0"/>
              <a:t>If a premade function exists, generally best to use it rather than write your own</a:t>
            </a:r>
          </a:p>
          <a:p>
            <a:pPr lvl="2"/>
            <a:r>
              <a:rPr lang="en-US" altLang="en-US" sz="2400" dirty="0"/>
              <a:t>Library functions carefully written, efficient, and portable</a:t>
            </a:r>
          </a:p>
        </p:txBody>
      </p:sp>
    </p:spTree>
    <p:extLst>
      <p:ext uri="{BB962C8B-B14F-4D97-AF65-F5344CB8AC3E}">
        <p14:creationId xmlns:p14="http://schemas.microsoft.com/office/powerpoint/2010/main" val="23792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Stages in Program Development Process</a:t>
            </a:r>
          </a:p>
        </p:txBody>
      </p:sp>
      <p:sp>
        <p:nvSpPr>
          <p:cNvPr id="235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00391" y="4059244"/>
            <a:ext cx="5033865" cy="25701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Analysis of a problem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Create the algorithm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 Compile the program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 Execute the program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5- Testing and Debugging the Program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(1) Analysis of a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thoughts where  it should be given a solution.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A- Defining the Problem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411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Example 1</a:t>
            </a:r>
            <a:br>
              <a:rPr lang="en-US" altLang="en-US" dirty="0">
                <a:solidFill>
                  <a:srgbClr val="FFFFFF"/>
                </a:solidFill>
              </a:rPr>
            </a:b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33800" name="Rectangle 3" descr="Rectangle: Click to edit Master text styles&#10;Second level&#10;Third level&#10;Fourth level&#10;Fifth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61815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18004" y="1144069"/>
            <a:ext cx="8204201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Calculate</a:t>
            </a:r>
            <a:r>
              <a:rPr lang="en-US" altLang="en-US" sz="3200" dirty="0"/>
              <a:t> the </a:t>
            </a:r>
            <a:r>
              <a:rPr lang="en-US" altLang="en-US" sz="3200" b="1" dirty="0"/>
              <a:t>Sum</a:t>
            </a:r>
            <a:r>
              <a:rPr lang="en-US" altLang="en-US" sz="3200" dirty="0"/>
              <a:t> and </a:t>
            </a:r>
            <a:r>
              <a:rPr lang="en-US" altLang="en-US" sz="3200" b="1" dirty="0"/>
              <a:t>Average</a:t>
            </a:r>
            <a:r>
              <a:rPr lang="en-US" altLang="en-US" sz="3200" dirty="0"/>
              <a:t> of </a:t>
            </a:r>
            <a:r>
              <a:rPr lang="en-US" altLang="en-US" sz="3200" b="1" dirty="0"/>
              <a:t>5 numbers</a:t>
            </a:r>
            <a:r>
              <a:rPr lang="en-US" altLang="en-US" sz="3200" dirty="0"/>
              <a:t>?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Example 3</a:t>
            </a:r>
            <a:br>
              <a:rPr lang="en-US" altLang="en-US" b="1" dirty="0"/>
            </a:br>
            <a:r>
              <a:rPr lang="en-US" altLang="en-US" b="1" dirty="0"/>
              <a:t>Read a word and capitalize the second letter word</a:t>
            </a:r>
            <a:endParaRPr lang="en-US" altLang="en-US" dirty="0"/>
          </a:p>
        </p:txBody>
      </p:sp>
      <p:sp>
        <p:nvSpPr>
          <p:cNvPr id="358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Input</a:t>
            </a:r>
          </a:p>
          <a:p>
            <a:endParaRPr lang="en-US" altLang="en-US" dirty="0"/>
          </a:p>
          <a:p>
            <a:r>
              <a:rPr lang="en-US" altLang="en-US" dirty="0"/>
              <a:t>Processing</a:t>
            </a:r>
          </a:p>
          <a:p>
            <a:endParaRPr lang="en-US" altLang="en-US" dirty="0"/>
          </a:p>
          <a:p>
            <a:r>
              <a:rPr lang="en-US" altLang="en-US" dirty="0"/>
              <a:t>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course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Advises to success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computer programs</a:t>
            </a:r>
          </a:p>
          <a:p>
            <a:pPr>
              <a:lnSpc>
                <a:spcPct val="150000"/>
              </a:lnSpc>
            </a:pPr>
            <a:r>
              <a:rPr lang="en-US" dirty="0"/>
              <a:t>The C </a:t>
            </a:r>
            <a:r>
              <a:rPr lang="en-US"/>
              <a:t>programming language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Stages in Program 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(2) Create the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for solution and use basic statements and expression to develop the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4416" y="516467"/>
            <a:ext cx="5278140" cy="527814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25" y="2481873"/>
            <a:ext cx="5466248" cy="141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Programming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-2333" y="5992465"/>
            <a:ext cx="12054526" cy="28355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altLang="en-US" sz="2800" dirty="0"/>
              <a:t>You can think the programming algorithm as a recipe that describes the exact steps needed for computer to solve a problem or reach a goal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 Programming algorithm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599" y="2285462"/>
            <a:ext cx="7258007" cy="584776"/>
            <a:chOff x="990599" y="2285462"/>
            <a:chExt cx="7258007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990599" y="2285462"/>
              <a:ext cx="2782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Ingredients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0638" y="2285463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273844" y="2498839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599" y="3567919"/>
            <a:ext cx="8356601" cy="644426"/>
            <a:chOff x="990599" y="3567919"/>
            <a:chExt cx="8356601" cy="644426"/>
          </a:xfrm>
        </p:grpSpPr>
        <p:sp>
          <p:nvSpPr>
            <p:cNvPr id="5" name="TextBox 4"/>
            <p:cNvSpPr txBox="1"/>
            <p:nvPr/>
          </p:nvSpPr>
          <p:spPr>
            <a:xfrm>
              <a:off x="990599" y="3627570"/>
              <a:ext cx="4299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Word for a recipe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70638" y="3567919"/>
              <a:ext cx="2576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Procedure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273844" y="3768912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599" y="4850375"/>
            <a:ext cx="7258007" cy="590532"/>
            <a:chOff x="990599" y="4850375"/>
            <a:chExt cx="7258007" cy="590532"/>
          </a:xfrm>
        </p:grpSpPr>
        <p:sp>
          <p:nvSpPr>
            <p:cNvPr id="10" name="TextBox 9"/>
            <p:cNvSpPr txBox="1"/>
            <p:nvPr/>
          </p:nvSpPr>
          <p:spPr>
            <a:xfrm>
              <a:off x="6770638" y="4850375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Output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599" y="4856132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Results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273844" y="4996569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 </a:t>
            </a:r>
            <a:r>
              <a:rPr lang="en-US" altLang="en-US" sz="3600" b="1" dirty="0"/>
              <a:t>Programming algorithm  </a:t>
            </a:r>
            <a:r>
              <a:rPr lang="en-US" altLang="en-US" sz="4800" b="1" dirty="0">
                <a:solidFill>
                  <a:srgbClr val="FF0000"/>
                </a:solidFill>
              </a:rPr>
              <a:t>is NOT </a:t>
            </a:r>
            <a:r>
              <a:rPr lang="en-US" altLang="en-US" sz="3600" b="1" dirty="0"/>
              <a:t>a Computer CODE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altLang="en-US" sz="3600" b="1" dirty="0"/>
              <a:t> Programming algorithm  </a:t>
            </a: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/>
              <a:t>a start and an end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altLang="en-US" sz="3600" b="1" dirty="0"/>
              <a:t> Programming algorithm  </a:t>
            </a: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</a:rPr>
              <a:t>leads to </a:t>
            </a:r>
            <a:r>
              <a:rPr lang="en-US" altLang="en-US" sz="3600" b="1" dirty="0"/>
              <a:t>a solution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B-Planning the Solution</a:t>
            </a:r>
          </a:p>
        </p:txBody>
      </p:sp>
      <p:graphicFrame>
        <p:nvGraphicFramePr>
          <p:cNvPr id="37892" name="Rectangle 3" descr="Rectangle: Click to edit Master text styles&#10;Second level&#10;Third level&#10;Fourth level&#10;Fifth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9553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Example: Write a Program to Print the Sum of two integer Numbers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Start the program</a:t>
            </a:r>
          </a:p>
          <a:p>
            <a:r>
              <a:rPr lang="en-US" altLang="en-US" dirty="0"/>
              <a:t>Read the first number and save in  the variable ( N1 )</a:t>
            </a:r>
          </a:p>
          <a:p>
            <a:r>
              <a:rPr lang="en-US" altLang="en-US" dirty="0"/>
              <a:t>Read the second number and save in the variable ( N2 )</a:t>
            </a:r>
          </a:p>
          <a:p>
            <a:r>
              <a:rPr lang="en-US" altLang="en-US" dirty="0"/>
              <a:t>Sum the both numbers and save the result in the variable ( Sum )                      	</a:t>
            </a:r>
            <a:r>
              <a:rPr lang="en-US" altLang="en-US" dirty="0">
                <a:sym typeface="Wingdings" charset="2"/>
              </a:rPr>
              <a:t></a:t>
            </a:r>
            <a:r>
              <a:rPr lang="en-US" altLang="en-US" dirty="0"/>
              <a:t> Sum = N1 + N2 </a:t>
            </a:r>
          </a:p>
          <a:p>
            <a:r>
              <a:rPr lang="en-US" altLang="en-US" dirty="0"/>
              <a:t>Print the variable ( Sum ) </a:t>
            </a:r>
          </a:p>
          <a:p>
            <a:r>
              <a:rPr lang="en-US" altLang="en-US" dirty="0"/>
              <a:t>End the program</a:t>
            </a:r>
          </a:p>
          <a:p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7067550" y="1863329"/>
            <a:ext cx="1728788" cy="432197"/>
          </a:xfrm>
          <a:prstGeom prst="flowChartTerminator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start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7013973" y="2564607"/>
            <a:ext cx="1835944" cy="377429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Read N1</a:t>
            </a: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6961585" y="3213498"/>
            <a:ext cx="1943100" cy="377428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Read N2</a:t>
            </a:r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6961585" y="3861198"/>
            <a:ext cx="1943100" cy="540544"/>
          </a:xfrm>
          <a:prstGeom prst="flowChartProcess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Sum = N1 + N2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6961585" y="4670823"/>
            <a:ext cx="1943100" cy="432197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Print Sum</a:t>
            </a:r>
          </a:p>
        </p:txBody>
      </p:sp>
      <p:sp>
        <p:nvSpPr>
          <p:cNvPr id="232457" name="AutoShape 9"/>
          <p:cNvSpPr>
            <a:spLocks noChangeArrowheads="1"/>
          </p:cNvSpPr>
          <p:nvPr/>
        </p:nvSpPr>
        <p:spPr bwMode="auto">
          <a:xfrm>
            <a:off x="7013973" y="5426871"/>
            <a:ext cx="1835944" cy="432197"/>
          </a:xfrm>
          <a:prstGeom prst="flowChartTerminator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End</a:t>
            </a:r>
          </a:p>
        </p:txBody>
      </p:sp>
      <p:cxnSp>
        <p:nvCxnSpPr>
          <p:cNvPr id="232458" name="AutoShape 10"/>
          <p:cNvCxnSpPr>
            <a:cxnSpLocks noChangeShapeType="1"/>
            <a:stCxn id="232452" idx="2"/>
            <a:endCxn id="232453" idx="1"/>
          </p:cNvCxnSpPr>
          <p:nvPr/>
        </p:nvCxnSpPr>
        <p:spPr bwMode="auto">
          <a:xfrm>
            <a:off x="7931944" y="2316958"/>
            <a:ext cx="0" cy="226219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59" name="AutoShape 11"/>
          <p:cNvCxnSpPr>
            <a:cxnSpLocks noChangeShapeType="1"/>
            <a:stCxn id="232453" idx="4"/>
            <a:endCxn id="232454" idx="1"/>
          </p:cNvCxnSpPr>
          <p:nvPr/>
        </p:nvCxnSpPr>
        <p:spPr bwMode="auto">
          <a:xfrm>
            <a:off x="7931945" y="2963466"/>
            <a:ext cx="1191" cy="228600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0" name="AutoShape 12"/>
          <p:cNvCxnSpPr>
            <a:cxnSpLocks noChangeShapeType="1"/>
            <a:stCxn id="232454" idx="4"/>
            <a:endCxn id="232455" idx="0"/>
          </p:cNvCxnSpPr>
          <p:nvPr/>
        </p:nvCxnSpPr>
        <p:spPr bwMode="auto">
          <a:xfrm>
            <a:off x="7933135" y="3612357"/>
            <a:ext cx="0" cy="227410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1" name="AutoShape 13"/>
          <p:cNvCxnSpPr>
            <a:cxnSpLocks noChangeShapeType="1"/>
            <a:stCxn id="232455" idx="2"/>
            <a:endCxn id="232456" idx="1"/>
          </p:cNvCxnSpPr>
          <p:nvPr/>
        </p:nvCxnSpPr>
        <p:spPr bwMode="auto">
          <a:xfrm>
            <a:off x="7933135" y="4423174"/>
            <a:ext cx="0" cy="226219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2" name="AutoShape 14"/>
          <p:cNvCxnSpPr>
            <a:cxnSpLocks noChangeShapeType="1"/>
            <a:stCxn id="232456" idx="4"/>
            <a:endCxn id="232457" idx="0"/>
          </p:cNvCxnSpPr>
          <p:nvPr/>
        </p:nvCxnSpPr>
        <p:spPr bwMode="auto">
          <a:xfrm flipH="1">
            <a:off x="7931945" y="5124450"/>
            <a:ext cx="1191" cy="280988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 build="p"/>
      <p:bldP spid="232452" grpId="0" animBg="1"/>
      <p:bldP spid="232453" grpId="0" animBg="1"/>
      <p:bldP spid="232454" grpId="0" animBg="1"/>
      <p:bldP spid="232455" grpId="0" animBg="1"/>
      <p:bldP spid="232456" grpId="0" animBg="1"/>
      <p:bldP spid="232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(3) Compile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 the source code using any programming languages.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Then,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 the program.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989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0619" y="1519381"/>
            <a:ext cx="5466806" cy="3163938"/>
          </a:xfrm>
          <a:prstGeom prst="rect">
            <a:avLst/>
          </a:prstGeom>
        </p:spPr>
      </p:pic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A</a:t>
            </a:r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-Coding the Program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4BF80-5E12-D540-9339-5C85A974AC36}"/>
              </a:ext>
            </a:extLst>
          </p:cNvPr>
          <p:cNvSpPr txBox="1"/>
          <p:nvPr/>
        </p:nvSpPr>
        <p:spPr>
          <a:xfrm>
            <a:off x="9963807" y="3944744"/>
            <a:ext cx="630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.C</a:t>
            </a:r>
          </a:p>
        </p:txBody>
      </p:sp>
    </p:spTree>
    <p:extLst>
      <p:ext uri="{BB962C8B-B14F-4D97-AF65-F5344CB8AC3E}">
        <p14:creationId xmlns:p14="http://schemas.microsoft.com/office/powerpoint/2010/main" val="89520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altLang="en-US" dirty="0"/>
              <a:t>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is a software that </a:t>
            </a:r>
            <a:r>
              <a:rPr lang="en-US" altLang="en-US" b="1" dirty="0"/>
              <a:t>checks</a:t>
            </a:r>
            <a:r>
              <a:rPr lang="en-US" altLang="en-US" dirty="0"/>
              <a:t> the correctness of the source code according to the language rules.</a:t>
            </a:r>
          </a:p>
          <a:p>
            <a:endParaRPr lang="en-US" altLang="en-US" dirty="0"/>
          </a:p>
          <a:p>
            <a:r>
              <a:rPr lang="en-US" altLang="en-US" b="1" dirty="0"/>
              <a:t>If the code is free of errors:</a:t>
            </a:r>
          </a:p>
          <a:p>
            <a:pPr lvl="1"/>
            <a:r>
              <a:rPr lang="en-US" altLang="en-US" dirty="0"/>
              <a:t>The source code will be translated into machine code.</a:t>
            </a:r>
          </a:p>
          <a:p>
            <a:pPr lvl="1"/>
            <a:r>
              <a:rPr lang="en-US" altLang="en-US" dirty="0"/>
              <a:t>Create of an “object ” file</a:t>
            </a:r>
          </a:p>
          <a:p>
            <a:r>
              <a:rPr lang="en-US" altLang="en-US" b="1" dirty="0"/>
              <a:t>Else:</a:t>
            </a:r>
          </a:p>
          <a:p>
            <a:pPr lvl="1"/>
            <a:r>
              <a:rPr lang="en-US" altLang="en-US" dirty="0"/>
              <a:t>Syntax errors are raised if some rules were violated.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Preprocessor</a:t>
            </a:r>
            <a:endParaRPr lang="en-US" altLang="en-US" dirty="0"/>
          </a:p>
        </p:txBody>
      </p:sp>
      <p:sp>
        <p:nvSpPr>
          <p:cNvPr id="481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dirty="0"/>
          </a:p>
          <a:p>
            <a:r>
              <a:rPr lang="en-US" dirty="0"/>
              <a:t>In C , a preprocessor program executes automatically before the compiler translation phase begin.</a:t>
            </a:r>
          </a:p>
          <a:p>
            <a:endParaRPr lang="en-US" dirty="0"/>
          </a:p>
          <a:p>
            <a:r>
              <a:rPr lang="en-US" dirty="0"/>
              <a:t> Preprocessor indicate that certain manipulations are to be performed on the program before compilation.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2872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(4) Execute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code is error free, the program can be executed to create the 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4-Running The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Linking Phase</a:t>
            </a:r>
          </a:p>
          <a:p>
            <a:pPr lvl="1"/>
            <a:r>
              <a:rPr lang="en-US" dirty="0"/>
              <a:t>Occurring before running the code</a:t>
            </a:r>
          </a:p>
          <a:p>
            <a:pPr lvl="1"/>
            <a:r>
              <a:rPr lang="en-US" dirty="0"/>
              <a:t>Linking the object code with the code for the missing functions to produce an executable image (with no missing pieces).</a:t>
            </a:r>
          </a:p>
          <a:p>
            <a:endParaRPr lang="en-US" dirty="0"/>
          </a:p>
          <a:p>
            <a:r>
              <a:rPr lang="en-US" dirty="0"/>
              <a:t>If the program compiles and links correctly, a file called </a:t>
            </a:r>
            <a:r>
              <a:rPr lang="en-US" dirty="0" err="1"/>
              <a:t>a.out</a:t>
            </a:r>
            <a:r>
              <a:rPr lang="en-US" dirty="0"/>
              <a:t> is produced.</a:t>
            </a:r>
          </a:p>
          <a:p>
            <a:endParaRPr lang="en-US" dirty="0"/>
          </a:p>
          <a:p>
            <a:r>
              <a:rPr lang="en-US" dirty="0"/>
              <a:t>Load Phase:</a:t>
            </a:r>
          </a:p>
          <a:p>
            <a:pPr lvl="1"/>
            <a:r>
              <a:rPr lang="en-US" dirty="0"/>
              <a:t>Before a program can be executed, the program must first be placed in memory.</a:t>
            </a:r>
          </a:p>
          <a:p>
            <a:pPr lvl="1"/>
            <a:endParaRPr lang="en-US" dirty="0"/>
          </a:p>
          <a:p>
            <a:r>
              <a:rPr lang="en-US" dirty="0"/>
              <a:t>The computer, under the control of its CPU, executes the program one instruction at a time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2CF5BA5C-BCE2-5344-A043-E51F2CD48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C8F49D-7745-3E4D-B7F0-169863653F6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E0B96DB-CA2F-6F45-A088-2864E909F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Basics of a Typical C Program Development Environment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4C627204-65AA-3D4D-B62B-89999C21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27" y="1714594"/>
            <a:ext cx="445605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/>
              <a:t>Phases of C++ Programs: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Edit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Preprocess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Compile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Link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Load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Execute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  <p:sp>
        <p:nvSpPr>
          <p:cNvPr id="20484" name="Rectangle 314">
            <a:extLst>
              <a:ext uri="{FF2B5EF4-FFF2-40B4-BE49-F238E27FC236}">
                <a16:creationId xmlns:a16="http://schemas.microsoft.com/office/drawing/2014/main" id="{0F42FB87-E227-1A44-A7E4-DDE24843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066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1600" dirty="0"/>
              <a:t>Program is created in</a:t>
            </a:r>
          </a:p>
          <a:p>
            <a:pPr algn="just">
              <a:spcBef>
                <a:spcPct val="0"/>
              </a:spcBef>
            </a:pPr>
            <a:r>
              <a:rPr lang="en-US" altLang="en-US" sz="1600" dirty="0"/>
              <a:t>the editor and stored</a:t>
            </a:r>
          </a:p>
          <a:p>
            <a:pPr algn="just">
              <a:spcBef>
                <a:spcPct val="0"/>
              </a:spcBef>
            </a:pPr>
            <a:r>
              <a:rPr lang="en-US" altLang="en-US" sz="1600" dirty="0"/>
              <a:t>on disk.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grpSp>
        <p:nvGrpSpPr>
          <p:cNvPr id="20485" name="Group 345">
            <a:extLst>
              <a:ext uri="{FF2B5EF4-FFF2-40B4-BE49-F238E27FC236}">
                <a16:creationId xmlns:a16="http://schemas.microsoft.com/office/drawing/2014/main" id="{7DDAAEDB-F93A-6248-9931-7A60572F96E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201737"/>
            <a:ext cx="5486400" cy="1789113"/>
            <a:chOff x="0" y="3410"/>
            <a:chExt cx="3456" cy="1127"/>
          </a:xfrm>
        </p:grpSpPr>
        <p:sp>
          <p:nvSpPr>
            <p:cNvPr id="20636" name="Rectangle 325">
              <a:extLst>
                <a:ext uri="{FF2B5EF4-FFF2-40B4-BE49-F238E27FC236}">
                  <a16:creationId xmlns:a16="http://schemas.microsoft.com/office/drawing/2014/main" id="{369E99D8-E0A0-1D47-AFE7-FB01A190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63"/>
              <a:ext cx="34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37" name="Rectangle 344">
              <a:extLst>
                <a:ext uri="{FF2B5EF4-FFF2-40B4-BE49-F238E27FC236}">
                  <a16:creationId xmlns:a16="http://schemas.microsoft.com/office/drawing/2014/main" id="{63285057-E570-E246-91F8-5C14BC8B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10"/>
              <a:ext cx="345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/>
                <a:t> </a:t>
              </a:r>
              <a:endParaRPr lang="en-US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486" name="Rectangle 346">
            <a:extLst>
              <a:ext uri="{FF2B5EF4-FFF2-40B4-BE49-F238E27FC236}">
                <a16:creationId xmlns:a16="http://schemas.microsoft.com/office/drawing/2014/main" id="{44EECCD7-F3D1-2E4F-AB19-3E6E6B78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2374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br>
              <a:rPr lang="en-US" altLang="en-US" sz="24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20487" name="Group 373">
            <a:extLst>
              <a:ext uri="{FF2B5EF4-FFF2-40B4-BE49-F238E27FC236}">
                <a16:creationId xmlns:a16="http://schemas.microsoft.com/office/drawing/2014/main" id="{A33F0D12-B20A-3546-B476-1CF91A48665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85876"/>
            <a:ext cx="4800600" cy="5572125"/>
            <a:chOff x="2784" y="810"/>
            <a:chExt cx="3024" cy="3510"/>
          </a:xfrm>
        </p:grpSpPr>
        <p:sp>
          <p:nvSpPr>
            <p:cNvPr id="20488" name="Rectangle 186">
              <a:extLst>
                <a:ext uri="{FF2B5EF4-FFF2-40B4-BE49-F238E27FC236}">
                  <a16:creationId xmlns:a16="http://schemas.microsoft.com/office/drawing/2014/main" id="{82C9E3EF-6510-5747-8D2C-8E8B27FE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5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/>
                <a:t>Preprocessor program</a:t>
              </a:r>
            </a:p>
            <a:p>
              <a:pPr algn="just">
                <a:spcBef>
                  <a:spcPct val="0"/>
                </a:spcBef>
              </a:pPr>
              <a:r>
                <a:rPr lang="en-US" altLang="en-US" sz="1600"/>
                <a:t>processes the code.</a:t>
              </a:r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89" name="Rectangle 313">
              <a:extLst>
                <a:ext uri="{FF2B5EF4-FFF2-40B4-BE49-F238E27FC236}">
                  <a16:creationId xmlns:a16="http://schemas.microsoft.com/office/drawing/2014/main" id="{326917F2-B9B4-9F4C-98A0-DF0771059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688"/>
              <a:ext cx="11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 dirty="0"/>
                <a:t>Loader puts program in memory.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0" name="Rectangle 187">
              <a:extLst>
                <a:ext uri="{FF2B5EF4-FFF2-40B4-BE49-F238E27FC236}">
                  <a16:creationId xmlns:a16="http://schemas.microsoft.com/office/drawing/2014/main" id="{6E5E6BB6-CC4F-B042-9978-03562083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360"/>
              <a:ext cx="1152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/>
                <a:t>CPU takes each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dirty="0"/>
                <a:t>instruction and executes it, possibly storing new data values as the program executes.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1" name="Rectangle 188">
              <a:extLst>
                <a:ext uri="{FF2B5EF4-FFF2-40B4-BE49-F238E27FC236}">
                  <a16:creationId xmlns:a16="http://schemas.microsoft.com/office/drawing/2014/main" id="{3E819B02-F672-0A4C-85AF-31A0DBAB7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536"/>
              <a:ext cx="12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/>
                <a:t>Compiler creates object code and stores</a:t>
              </a:r>
              <a:br>
                <a:rPr lang="en-US" altLang="en-US" sz="1600" dirty="0"/>
              </a:br>
              <a:r>
                <a:rPr lang="en-US" altLang="en-US" sz="1600" dirty="0"/>
                <a:t>it on disk.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2" name="Rectangle 189">
              <a:extLst>
                <a:ext uri="{FF2B5EF4-FFF2-40B4-BE49-F238E27FC236}">
                  <a16:creationId xmlns:a16="http://schemas.microsoft.com/office/drawing/2014/main" id="{4C7C56AF-BD3A-D847-8193-9F0FFD85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64"/>
              <a:ext cx="12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/>
                <a:t>Linker links the object</a:t>
              </a:r>
            </a:p>
            <a:p>
              <a:pPr algn="just">
                <a:spcBef>
                  <a:spcPct val="0"/>
                </a:spcBef>
              </a:pPr>
              <a:r>
                <a:rPr lang="en-US" altLang="en-US" sz="1600"/>
                <a:t>code with the libraries</a:t>
              </a: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93" name="Freeform 249">
              <a:extLst>
                <a:ext uri="{FF2B5EF4-FFF2-40B4-BE49-F238E27FC236}">
                  <a16:creationId xmlns:a16="http://schemas.microsoft.com/office/drawing/2014/main" id="{98E56B47-F27B-8C4D-9AD4-75BE4F31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29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220">
              <a:extLst>
                <a:ext uri="{FF2B5EF4-FFF2-40B4-BE49-F238E27FC236}">
                  <a16:creationId xmlns:a16="http://schemas.microsoft.com/office/drawing/2014/main" id="{9C9CDAD8-0E3E-3B43-A832-6FA82CA3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93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248">
              <a:extLst>
                <a:ext uri="{FF2B5EF4-FFF2-40B4-BE49-F238E27FC236}">
                  <a16:creationId xmlns:a16="http://schemas.microsoft.com/office/drawing/2014/main" id="{CAE8E14A-2B4B-1943-9870-55AA3E1B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29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Rectangle 247">
              <a:extLst>
                <a:ext uri="{FF2B5EF4-FFF2-40B4-BE49-F238E27FC236}">
                  <a16:creationId xmlns:a16="http://schemas.microsoft.com/office/drawing/2014/main" id="{1A7D5455-E37E-4F43-A8BE-42096F78D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520"/>
              <a:ext cx="46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Loader</a:t>
              </a:r>
              <a:endParaRPr lang="en-US" altLang="en-US" sz="1600"/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97" name="Freeform 205">
              <a:extLst>
                <a:ext uri="{FF2B5EF4-FFF2-40B4-BE49-F238E27FC236}">
                  <a16:creationId xmlns:a16="http://schemas.microsoft.com/office/drawing/2014/main" id="{0CE832E1-02E4-844D-8F3E-A0E59139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960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283">
              <a:extLst>
                <a:ext uri="{FF2B5EF4-FFF2-40B4-BE49-F238E27FC236}">
                  <a16:creationId xmlns:a16="http://schemas.microsoft.com/office/drawing/2014/main" id="{1C4FE0D4-5006-934B-BD10-B848D43F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35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46">
              <a:extLst>
                <a:ext uri="{FF2B5EF4-FFF2-40B4-BE49-F238E27FC236}">
                  <a16:creationId xmlns:a16="http://schemas.microsoft.com/office/drawing/2014/main" id="{0004D5C9-21DE-4C44-9FEF-9CF5EB31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57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Rectangle 245">
              <a:extLst>
                <a:ext uri="{FF2B5EF4-FFF2-40B4-BE49-F238E27FC236}">
                  <a16:creationId xmlns:a16="http://schemas.microsoft.com/office/drawing/2014/main" id="{414AB24C-8519-6E4C-BD23-AB04A8A1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94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400"/>
                <a:t>Primary Memory</a:t>
              </a:r>
            </a:p>
            <a:p>
              <a:pPr>
                <a:spcBef>
                  <a:spcPct val="0"/>
                </a:spcBef>
              </a:pP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0501" name="Freeform 303">
              <a:extLst>
                <a:ext uri="{FF2B5EF4-FFF2-40B4-BE49-F238E27FC236}">
                  <a16:creationId xmlns:a16="http://schemas.microsoft.com/office/drawing/2014/main" id="{8F948158-2555-A04E-B143-C4DD125B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3581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2" name="Group 320">
              <a:extLst>
                <a:ext uri="{FF2B5EF4-FFF2-40B4-BE49-F238E27FC236}">
                  <a16:creationId xmlns:a16="http://schemas.microsoft.com/office/drawing/2014/main" id="{93C99505-0D70-0344-BAB5-0C57BD267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2352"/>
              <a:ext cx="108" cy="960"/>
              <a:chOff x="0" y="0"/>
              <a:chExt cx="19999" cy="19999"/>
            </a:xfrm>
          </p:grpSpPr>
          <p:sp>
            <p:nvSpPr>
              <p:cNvPr id="20632" name="Arc 324">
                <a:extLst>
                  <a:ext uri="{FF2B5EF4-FFF2-40B4-BE49-F238E27FC236}">
                    <a16:creationId xmlns:a16="http://schemas.microsoft.com/office/drawing/2014/main" id="{B822FED2-011B-8243-9FEB-5EEE987C7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Arc 323">
                <a:extLst>
                  <a:ext uri="{FF2B5EF4-FFF2-40B4-BE49-F238E27FC236}">
                    <a16:creationId xmlns:a16="http://schemas.microsoft.com/office/drawing/2014/main" id="{A7C3AE84-CC58-2A4B-8F67-A6F55C3DEF9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Arc 322">
                <a:extLst>
                  <a:ext uri="{FF2B5EF4-FFF2-40B4-BE49-F238E27FC236}">
                    <a16:creationId xmlns:a16="http://schemas.microsoft.com/office/drawing/2014/main" id="{3CC34FDF-23AE-AE40-8266-5C7B7AAF4B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Arc 321">
                <a:extLst>
                  <a:ext uri="{FF2B5EF4-FFF2-40B4-BE49-F238E27FC236}">
                    <a16:creationId xmlns:a16="http://schemas.microsoft.com/office/drawing/2014/main" id="{DC55FB9A-300E-1444-866B-4D951E5AD1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3" name="Group 177">
              <a:extLst>
                <a:ext uri="{FF2B5EF4-FFF2-40B4-BE49-F238E27FC236}">
                  <a16:creationId xmlns:a16="http://schemas.microsoft.com/office/drawing/2014/main" id="{08177D16-DF2F-9A4A-88FD-EF9C4A225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3360"/>
              <a:ext cx="108" cy="960"/>
              <a:chOff x="0" y="0"/>
              <a:chExt cx="19999" cy="19999"/>
            </a:xfrm>
          </p:grpSpPr>
          <p:sp>
            <p:nvSpPr>
              <p:cNvPr id="20628" name="Arc 181">
                <a:extLst>
                  <a:ext uri="{FF2B5EF4-FFF2-40B4-BE49-F238E27FC236}">
                    <a16:creationId xmlns:a16="http://schemas.microsoft.com/office/drawing/2014/main" id="{862A7F94-5AB8-4E48-A2EF-E2CE3146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Arc 180">
                <a:extLst>
                  <a:ext uri="{FF2B5EF4-FFF2-40B4-BE49-F238E27FC236}">
                    <a16:creationId xmlns:a16="http://schemas.microsoft.com/office/drawing/2014/main" id="{403A08AC-6303-5640-A027-36D23D6A7E1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Arc 179">
                <a:extLst>
                  <a:ext uri="{FF2B5EF4-FFF2-40B4-BE49-F238E27FC236}">
                    <a16:creationId xmlns:a16="http://schemas.microsoft.com/office/drawing/2014/main" id="{E8F04F21-F14A-E142-9C1E-12DEEAFF3E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Arc 178">
                <a:extLst>
                  <a:ext uri="{FF2B5EF4-FFF2-40B4-BE49-F238E27FC236}">
                    <a16:creationId xmlns:a16="http://schemas.microsoft.com/office/drawing/2014/main" id="{56C71774-494D-624E-B5AA-DEF48E3C8A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4" name="Group 315">
              <a:extLst>
                <a:ext uri="{FF2B5EF4-FFF2-40B4-BE49-F238E27FC236}">
                  <a16:creationId xmlns:a16="http://schemas.microsoft.com/office/drawing/2014/main" id="{291D2714-000C-F942-A955-D80C8FAAE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816"/>
              <a:ext cx="108" cy="288"/>
              <a:chOff x="0" y="0"/>
              <a:chExt cx="19999" cy="20001"/>
            </a:xfrm>
          </p:grpSpPr>
          <p:sp>
            <p:nvSpPr>
              <p:cNvPr id="20624" name="Arc 319">
                <a:extLst>
                  <a:ext uri="{FF2B5EF4-FFF2-40B4-BE49-F238E27FC236}">
                    <a16:creationId xmlns:a16="http://schemas.microsoft.com/office/drawing/2014/main" id="{C89FBA9A-3747-B446-A7C8-C4635B82B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Arc 318">
                <a:extLst>
                  <a:ext uri="{FF2B5EF4-FFF2-40B4-BE49-F238E27FC236}">
                    <a16:creationId xmlns:a16="http://schemas.microsoft.com/office/drawing/2014/main" id="{A1CC5FA2-D62F-0B4A-88BE-891DAEC4E6F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Arc 317">
                <a:extLst>
                  <a:ext uri="{FF2B5EF4-FFF2-40B4-BE49-F238E27FC236}">
                    <a16:creationId xmlns:a16="http://schemas.microsoft.com/office/drawing/2014/main" id="{13029993-F593-F242-8066-C180F05746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Arc 316">
                <a:extLst>
                  <a:ext uri="{FF2B5EF4-FFF2-40B4-BE49-F238E27FC236}">
                    <a16:creationId xmlns:a16="http://schemas.microsoft.com/office/drawing/2014/main" id="{6DED3102-FCE6-E949-8571-34027C2B531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5" name="Arc 185">
              <a:extLst>
                <a:ext uri="{FF2B5EF4-FFF2-40B4-BE49-F238E27FC236}">
                  <a16:creationId xmlns:a16="http://schemas.microsoft.com/office/drawing/2014/main" id="{D732A4DE-4E80-194D-8E0B-8981F472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20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Arc 184">
              <a:extLst>
                <a:ext uri="{FF2B5EF4-FFF2-40B4-BE49-F238E27FC236}">
                  <a16:creationId xmlns:a16="http://schemas.microsoft.com/office/drawing/2014/main" id="{28770F88-6FB7-7A45-B720-802B95C3AE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6" y="141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Arc 183">
              <a:extLst>
                <a:ext uri="{FF2B5EF4-FFF2-40B4-BE49-F238E27FC236}">
                  <a16:creationId xmlns:a16="http://schemas.microsoft.com/office/drawing/2014/main" id="{F5592E66-D35E-2A4E-82A1-C519EE4E3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0" y="1347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Arc 182">
              <a:extLst>
                <a:ext uri="{FF2B5EF4-FFF2-40B4-BE49-F238E27FC236}">
                  <a16:creationId xmlns:a16="http://schemas.microsoft.com/office/drawing/2014/main" id="{E64A86BA-0A25-344D-A676-A6AF080A77F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60" y="127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19">
              <a:extLst>
                <a:ext uri="{FF2B5EF4-FFF2-40B4-BE49-F238E27FC236}">
                  <a16:creationId xmlns:a16="http://schemas.microsoft.com/office/drawing/2014/main" id="{A73376FC-C820-1D4B-8100-02CF836C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93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Rectangle 218">
              <a:extLst>
                <a:ext uri="{FF2B5EF4-FFF2-40B4-BE49-F238E27FC236}">
                  <a16:creationId xmlns:a16="http://schemas.microsoft.com/office/drawing/2014/main" id="{69BCA2E0-D824-0748-88EF-8A86F4BF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1683"/>
              <a:ext cx="61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Compiler</a:t>
              </a:r>
              <a:endParaRPr lang="en-US" altLang="en-US" sz="1600"/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511" name="Freeform 217">
              <a:extLst>
                <a:ext uri="{FF2B5EF4-FFF2-40B4-BE49-F238E27FC236}">
                  <a16:creationId xmlns:a16="http://schemas.microsoft.com/office/drawing/2014/main" id="{AFB2F052-31DA-7B4F-B4DE-DFF90A6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37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2" name="Group 308">
              <a:extLst>
                <a:ext uri="{FF2B5EF4-FFF2-40B4-BE49-F238E27FC236}">
                  <a16:creationId xmlns:a16="http://schemas.microsoft.com/office/drawing/2014/main" id="{880F5632-393D-5444-8D51-46B9E7EDA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1586"/>
              <a:ext cx="108" cy="288"/>
              <a:chOff x="0" y="0"/>
              <a:chExt cx="19999" cy="20001"/>
            </a:xfrm>
          </p:grpSpPr>
          <p:sp>
            <p:nvSpPr>
              <p:cNvPr id="20620" name="Arc 312">
                <a:extLst>
                  <a:ext uri="{FF2B5EF4-FFF2-40B4-BE49-F238E27FC236}">
                    <a16:creationId xmlns:a16="http://schemas.microsoft.com/office/drawing/2014/main" id="{30705E05-C139-0443-9246-CEB471998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Arc 311">
                <a:extLst>
                  <a:ext uri="{FF2B5EF4-FFF2-40B4-BE49-F238E27FC236}">
                    <a16:creationId xmlns:a16="http://schemas.microsoft.com/office/drawing/2014/main" id="{F3BFB566-D207-0A42-BA4B-3D43991CDE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Arc 310">
                <a:extLst>
                  <a:ext uri="{FF2B5EF4-FFF2-40B4-BE49-F238E27FC236}">
                    <a16:creationId xmlns:a16="http://schemas.microsoft.com/office/drawing/2014/main" id="{EDD82B3F-E38E-2745-BAB3-B0377DA739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Arc 309">
                <a:extLst>
                  <a:ext uri="{FF2B5EF4-FFF2-40B4-BE49-F238E27FC236}">
                    <a16:creationId xmlns:a16="http://schemas.microsoft.com/office/drawing/2014/main" id="{96205D6E-AA7F-634F-9818-CD155B3940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Freeform 266">
              <a:extLst>
                <a:ext uri="{FF2B5EF4-FFF2-40B4-BE49-F238E27FC236}">
                  <a16:creationId xmlns:a16="http://schemas.microsoft.com/office/drawing/2014/main" id="{BE782AB3-6079-4C41-92C8-2F6F1CC69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120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rc 307">
              <a:extLst>
                <a:ext uri="{FF2B5EF4-FFF2-40B4-BE49-F238E27FC236}">
                  <a16:creationId xmlns:a16="http://schemas.microsoft.com/office/drawing/2014/main" id="{5F88B680-4420-CC46-831C-DA8B78D5B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96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Arc 306">
              <a:extLst>
                <a:ext uri="{FF2B5EF4-FFF2-40B4-BE49-F238E27FC236}">
                  <a16:creationId xmlns:a16="http://schemas.microsoft.com/office/drawing/2014/main" id="{DB4B59B4-B74F-A54B-A5F6-E01E945985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6" y="218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Arc 305">
              <a:extLst>
                <a:ext uri="{FF2B5EF4-FFF2-40B4-BE49-F238E27FC236}">
                  <a16:creationId xmlns:a16="http://schemas.microsoft.com/office/drawing/2014/main" id="{A8BC0B3D-DC49-3148-8FC6-B478998C2C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0" y="211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rc 304">
              <a:extLst>
                <a:ext uri="{FF2B5EF4-FFF2-40B4-BE49-F238E27FC236}">
                  <a16:creationId xmlns:a16="http://schemas.microsoft.com/office/drawing/2014/main" id="{6E37D965-CC95-0049-94AF-F609784E73D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60" y="2041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8" name="Group 201">
              <a:extLst>
                <a:ext uri="{FF2B5EF4-FFF2-40B4-BE49-F238E27FC236}">
                  <a16:creationId xmlns:a16="http://schemas.microsoft.com/office/drawing/2014/main" id="{39000266-FC5D-FB4F-B4C7-50C9AF519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810"/>
              <a:ext cx="756" cy="288"/>
              <a:chOff x="0" y="0"/>
              <a:chExt cx="20000" cy="20000"/>
            </a:xfrm>
          </p:grpSpPr>
          <p:sp>
            <p:nvSpPr>
              <p:cNvPr id="20617" name="Freeform 204">
                <a:extLst>
                  <a:ext uri="{FF2B5EF4-FFF2-40B4-BE49-F238E27FC236}">
                    <a16:creationId xmlns:a16="http://schemas.microsoft.com/office/drawing/2014/main" id="{3480E3A7-6FF1-5B4B-8264-9E23BA64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203">
                <a:extLst>
                  <a:ext uri="{FF2B5EF4-FFF2-40B4-BE49-F238E27FC236}">
                    <a16:creationId xmlns:a16="http://schemas.microsoft.com/office/drawing/2014/main" id="{F5D2088B-14B0-2146-A4AF-C230387D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Rectangle 202">
                <a:extLst>
                  <a:ext uri="{FF2B5EF4-FFF2-40B4-BE49-F238E27FC236}">
                    <a16:creationId xmlns:a16="http://schemas.microsoft.com/office/drawing/2014/main" id="{E3A6E55D-70F7-5943-95B3-B7E7FB83B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" y="6306"/>
                <a:ext cx="9060" cy="7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>
                    <a:ea typeface="Mincho" charset="-128"/>
                  </a:rPr>
                  <a:t>Editor</a:t>
                </a:r>
                <a:endParaRPr lang="en-US" altLang="en-US" sz="1600"/>
              </a:p>
              <a:p>
                <a:pPr>
                  <a:spcBef>
                    <a:spcPct val="0"/>
                  </a:spcBef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19" name="Group 278">
              <a:extLst>
                <a:ext uri="{FF2B5EF4-FFF2-40B4-BE49-F238E27FC236}">
                  <a16:creationId xmlns:a16="http://schemas.microsoft.com/office/drawing/2014/main" id="{5F650A3E-7BDE-8A42-93B9-7426A5384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209"/>
              <a:ext cx="756" cy="288"/>
              <a:chOff x="0" y="0"/>
              <a:chExt cx="20000" cy="20000"/>
            </a:xfrm>
          </p:grpSpPr>
          <p:sp>
            <p:nvSpPr>
              <p:cNvPr id="20613" name="Freeform 282">
                <a:extLst>
                  <a:ext uri="{FF2B5EF4-FFF2-40B4-BE49-F238E27FC236}">
                    <a16:creationId xmlns:a16="http://schemas.microsoft.com/office/drawing/2014/main" id="{82E0BCFD-F1C8-5643-8511-B8417F701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4" name="Group 279">
                <a:extLst>
                  <a:ext uri="{FF2B5EF4-FFF2-40B4-BE49-F238E27FC236}">
                    <a16:creationId xmlns:a16="http://schemas.microsoft.com/office/drawing/2014/main" id="{4559D531-E000-D24E-8523-95AEDF3EF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15" name="Freeform 281">
                  <a:extLst>
                    <a:ext uri="{FF2B5EF4-FFF2-40B4-BE49-F238E27FC236}">
                      <a16:creationId xmlns:a16="http://schemas.microsoft.com/office/drawing/2014/main" id="{8FFAE8C8-C58F-244F-8C35-DB4A30BE8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Rectangle 280">
                  <a:extLst>
                    <a:ext uri="{FF2B5EF4-FFF2-40B4-BE49-F238E27FC236}">
                      <a16:creationId xmlns:a16="http://schemas.microsoft.com/office/drawing/2014/main" id="{2F72DEAC-B3E4-994B-B6EF-485EFB2A2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" y="5861"/>
                  <a:ext cx="17631" cy="7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sz="1600">
                      <a:ea typeface="Mincho" charset="-128"/>
                    </a:rPr>
                    <a:t>Preprocessor</a:t>
                  </a:r>
                  <a:endParaRPr lang="en-US" altLang="en-US" sz="1600"/>
                </a:p>
                <a:p>
                  <a:pPr>
                    <a:spcBef>
                      <a:spcPct val="0"/>
                    </a:spcBef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0" name="Group 261">
              <a:extLst>
                <a:ext uri="{FF2B5EF4-FFF2-40B4-BE49-F238E27FC236}">
                  <a16:creationId xmlns:a16="http://schemas.microsoft.com/office/drawing/2014/main" id="{048AA295-E7DD-8641-82AA-AE123C337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976"/>
              <a:ext cx="756" cy="288"/>
              <a:chOff x="0" y="0"/>
              <a:chExt cx="20000" cy="20000"/>
            </a:xfrm>
          </p:grpSpPr>
          <p:sp>
            <p:nvSpPr>
              <p:cNvPr id="20609" name="Freeform 265">
                <a:extLst>
                  <a:ext uri="{FF2B5EF4-FFF2-40B4-BE49-F238E27FC236}">
                    <a16:creationId xmlns:a16="http://schemas.microsoft.com/office/drawing/2014/main" id="{54FA9ABF-1233-044F-A8CD-E18409FFB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0" name="Group 262">
                <a:extLst>
                  <a:ext uri="{FF2B5EF4-FFF2-40B4-BE49-F238E27FC236}">
                    <a16:creationId xmlns:a16="http://schemas.microsoft.com/office/drawing/2014/main" id="{B6BB687B-DEA4-F84C-AB4A-91B4261C1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11" name="Freeform 264">
                  <a:extLst>
                    <a:ext uri="{FF2B5EF4-FFF2-40B4-BE49-F238E27FC236}">
                      <a16:creationId xmlns:a16="http://schemas.microsoft.com/office/drawing/2014/main" id="{267C9138-5345-1642-BC00-DA2ED8830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Rectangle 263">
                  <a:extLst>
                    <a:ext uri="{FF2B5EF4-FFF2-40B4-BE49-F238E27FC236}">
                      <a16:creationId xmlns:a16="http://schemas.microsoft.com/office/drawing/2014/main" id="{8D408E5B-3635-6C45-9C85-75950B15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4" y="5889"/>
                  <a:ext cx="9060" cy="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sz="1600">
                      <a:ea typeface="Mincho" charset="-128"/>
                    </a:rPr>
                    <a:t>Linker</a:t>
                  </a:r>
                  <a:endParaRPr lang="en-US" altLang="en-US" sz="1600"/>
                </a:p>
                <a:p>
                  <a:pPr>
                    <a:spcBef>
                      <a:spcPct val="0"/>
                    </a:spcBef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1" name="Group 296">
              <a:extLst>
                <a:ext uri="{FF2B5EF4-FFF2-40B4-BE49-F238E27FC236}">
                  <a16:creationId xmlns:a16="http://schemas.microsoft.com/office/drawing/2014/main" id="{BD6396EF-C978-554A-AC0E-61749590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437"/>
              <a:ext cx="756" cy="288"/>
              <a:chOff x="0" y="0"/>
              <a:chExt cx="20000" cy="20000"/>
            </a:xfrm>
          </p:grpSpPr>
          <p:grpSp>
            <p:nvGrpSpPr>
              <p:cNvPr id="20603" name="Group 300">
                <a:extLst>
                  <a:ext uri="{FF2B5EF4-FFF2-40B4-BE49-F238E27FC236}">
                    <a16:creationId xmlns:a16="http://schemas.microsoft.com/office/drawing/2014/main" id="{C7C93080-3473-0B4C-A6F7-8B2371F9D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07" name="Freeform 302">
                  <a:extLst>
                    <a:ext uri="{FF2B5EF4-FFF2-40B4-BE49-F238E27FC236}">
                      <a16:creationId xmlns:a16="http://schemas.microsoft.com/office/drawing/2014/main" id="{C71543EC-437A-AB40-BE47-B99173818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Rectangle 301">
                  <a:extLst>
                    <a:ext uri="{FF2B5EF4-FFF2-40B4-BE49-F238E27FC236}">
                      <a16:creationId xmlns:a16="http://schemas.microsoft.com/office/drawing/2014/main" id="{5B8286AF-2735-7241-A236-DB01E7AAA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0" y="12222"/>
                  <a:ext cx="488" cy="2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>
                      <a:solidFill>
                        <a:schemeClr val="tx1"/>
                      </a:solidFill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04" name="Group 297">
                <a:extLst>
                  <a:ext uri="{FF2B5EF4-FFF2-40B4-BE49-F238E27FC236}">
                    <a16:creationId xmlns:a16="http://schemas.microsoft.com/office/drawing/2014/main" id="{9295FF42-9EC3-2E43-893D-95460D640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05" name="Freeform 299">
                  <a:extLst>
                    <a:ext uri="{FF2B5EF4-FFF2-40B4-BE49-F238E27FC236}">
                      <a16:creationId xmlns:a16="http://schemas.microsoft.com/office/drawing/2014/main" id="{7CE7D21C-386B-BC42-B924-8FED09ADF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Rectangle 298">
                  <a:extLst>
                    <a:ext uri="{FF2B5EF4-FFF2-40B4-BE49-F238E27FC236}">
                      <a16:creationId xmlns:a16="http://schemas.microsoft.com/office/drawing/2014/main" id="{A7ACDF22-D568-0A4C-A208-7051DDCA65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" y="6667"/>
                  <a:ext cx="4774" cy="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522" name="Rectangle 295">
              <a:extLst>
                <a:ext uri="{FF2B5EF4-FFF2-40B4-BE49-F238E27FC236}">
                  <a16:creationId xmlns:a16="http://schemas.microsoft.com/office/drawing/2014/main" id="{5774BBB1-0A1F-1C48-912C-BE08C7159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31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400"/>
                <a:t>Primary Memory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20523" name="Group 284">
              <a:extLst>
                <a:ext uri="{FF2B5EF4-FFF2-40B4-BE49-F238E27FC236}">
                  <a16:creationId xmlns:a16="http://schemas.microsoft.com/office/drawing/2014/main" id="{38DB040D-0231-9945-B386-0FEED4135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3525"/>
              <a:ext cx="487" cy="764"/>
              <a:chOff x="-2" y="1"/>
              <a:chExt cx="20003" cy="19999"/>
            </a:xfrm>
          </p:grpSpPr>
          <p:sp>
            <p:nvSpPr>
              <p:cNvPr id="20593" name="Rectangle 294">
                <a:extLst>
                  <a:ext uri="{FF2B5EF4-FFF2-40B4-BE49-F238E27FC236}">
                    <a16:creationId xmlns:a16="http://schemas.microsoft.com/office/drawing/2014/main" id="{2A1BA72D-BD12-664A-9A28-34A7558D3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6" y="12593"/>
                <a:ext cx="2237" cy="5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indent="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594" name="Freeform 293">
                <a:extLst>
                  <a:ext uri="{FF2B5EF4-FFF2-40B4-BE49-F238E27FC236}">
                    <a16:creationId xmlns:a16="http://schemas.microsoft.com/office/drawing/2014/main" id="{6BAE4B37-2F49-B347-860B-CA14F0670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1"/>
                <a:ext cx="19837" cy="19999"/>
              </a:xfrm>
              <a:custGeom>
                <a:avLst/>
                <a:gdLst>
                  <a:gd name="T0" fmla="*/ 19818 w 20000"/>
                  <a:gd name="T1" fmla="*/ 0 h 20000"/>
                  <a:gd name="T2" fmla="*/ 19818 w 20000"/>
                  <a:gd name="T3" fmla="*/ 19989 h 20000"/>
                  <a:gd name="T4" fmla="*/ 0 w 20000"/>
                  <a:gd name="T5" fmla="*/ 19989 h 20000"/>
                  <a:gd name="T6" fmla="*/ 0 w 20000"/>
                  <a:gd name="T7" fmla="*/ 0 h 20000"/>
                  <a:gd name="T8" fmla="*/ 1981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292">
                <a:extLst>
                  <a:ext uri="{FF2B5EF4-FFF2-40B4-BE49-F238E27FC236}">
                    <a16:creationId xmlns:a16="http://schemas.microsoft.com/office/drawing/2014/main" id="{BB061053-600B-7144-BCB6-6D572190B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22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291">
                <a:extLst>
                  <a:ext uri="{FF2B5EF4-FFF2-40B4-BE49-F238E27FC236}">
                    <a16:creationId xmlns:a16="http://schemas.microsoft.com/office/drawing/2014/main" id="{173D91CB-D9B4-EC43-911D-912C41713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2536"/>
                <a:ext cx="19966" cy="2515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505 h 20000"/>
                  <a:gd name="T4" fmla="*/ 0 w 20000"/>
                  <a:gd name="T5" fmla="*/ 2505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290">
                <a:extLst>
                  <a:ext uri="{FF2B5EF4-FFF2-40B4-BE49-F238E27FC236}">
                    <a16:creationId xmlns:a16="http://schemas.microsoft.com/office/drawing/2014/main" id="{115DAD3F-C490-DD48-A734-B96A961AF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5009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289">
                <a:extLst>
                  <a:ext uri="{FF2B5EF4-FFF2-40B4-BE49-F238E27FC236}">
                    <a16:creationId xmlns:a16="http://schemas.microsoft.com/office/drawing/2014/main" id="{46D92D2A-080C-0243-96E0-F4A7A33C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7512"/>
                <a:ext cx="19966" cy="2494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4 h 20000"/>
                  <a:gd name="T4" fmla="*/ 0 w 20000"/>
                  <a:gd name="T5" fmla="*/ 2484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288">
                <a:extLst>
                  <a:ext uri="{FF2B5EF4-FFF2-40B4-BE49-F238E27FC236}">
                    <a16:creationId xmlns:a16="http://schemas.microsoft.com/office/drawing/2014/main" id="{5E5EE4F3-A5B3-D547-96F3-BC544FC21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0006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287">
                <a:extLst>
                  <a:ext uri="{FF2B5EF4-FFF2-40B4-BE49-F238E27FC236}">
                    <a16:creationId xmlns:a16="http://schemas.microsoft.com/office/drawing/2014/main" id="{DF013369-E9E5-604F-9AF6-E837F8AD2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2510"/>
                <a:ext cx="19966" cy="4997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4987 h 20000"/>
                  <a:gd name="T4" fmla="*/ 0 w 20000"/>
                  <a:gd name="T5" fmla="*/ 4987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58"/>
                    </a:lnTo>
                    <a:lnTo>
                      <a:pt x="0" y="19958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286">
                <a:extLst>
                  <a:ext uri="{FF2B5EF4-FFF2-40B4-BE49-F238E27FC236}">
                    <a16:creationId xmlns:a16="http://schemas.microsoft.com/office/drawing/2014/main" id="{A26683C1-FF59-8A4C-9848-C2C4D484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7507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Rectangle 285">
                <a:extLst>
                  <a:ext uri="{FF2B5EF4-FFF2-40B4-BE49-F238E27FC236}">
                    <a16:creationId xmlns:a16="http://schemas.microsoft.com/office/drawing/2014/main" id="{703429BE-25ED-0C40-9A65-E3F1F096C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0" y="12510"/>
                <a:ext cx="2237" cy="5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indent="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24" name="Group 233">
              <a:extLst>
                <a:ext uri="{FF2B5EF4-FFF2-40B4-BE49-F238E27FC236}">
                  <a16:creationId xmlns:a16="http://schemas.microsoft.com/office/drawing/2014/main" id="{54CAB6D4-64F5-ED44-AF5C-2C9B039BE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2525"/>
              <a:ext cx="487" cy="765"/>
              <a:chOff x="0" y="0"/>
              <a:chExt cx="20000" cy="20000"/>
            </a:xfrm>
          </p:grpSpPr>
          <p:sp>
            <p:nvSpPr>
              <p:cNvPr id="20582" name="Freeform 244">
                <a:extLst>
                  <a:ext uri="{FF2B5EF4-FFF2-40B4-BE49-F238E27FC236}">
                    <a16:creationId xmlns:a16="http://schemas.microsoft.com/office/drawing/2014/main" id="{0AE971E2-93E2-444D-B515-FF9FAE7D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9834" cy="19969"/>
              </a:xfrm>
              <a:custGeom>
                <a:avLst/>
                <a:gdLst>
                  <a:gd name="T0" fmla="*/ 19815 w 20000"/>
                  <a:gd name="T1" fmla="*/ 0 h 20000"/>
                  <a:gd name="T2" fmla="*/ 19815 w 20000"/>
                  <a:gd name="T3" fmla="*/ 19959 h 20000"/>
                  <a:gd name="T4" fmla="*/ 0 w 20000"/>
                  <a:gd name="T5" fmla="*/ 19959 h 20000"/>
                  <a:gd name="T6" fmla="*/ 0 w 20000"/>
                  <a:gd name="T7" fmla="*/ 0 h 20000"/>
                  <a:gd name="T8" fmla="*/ 1981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243">
                <a:extLst>
                  <a:ext uri="{FF2B5EF4-FFF2-40B4-BE49-F238E27FC236}">
                    <a16:creationId xmlns:a16="http://schemas.microsoft.com/office/drawing/2014/main" id="{958A967C-B6CE-6241-A63A-3DD6C4E8F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21"/>
                <a:ext cx="19963" cy="2490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480 h 20000"/>
                  <a:gd name="T4" fmla="*/ 0 w 20000"/>
                  <a:gd name="T5" fmla="*/ 2480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242">
                <a:extLst>
                  <a:ext uri="{FF2B5EF4-FFF2-40B4-BE49-F238E27FC236}">
                    <a16:creationId xmlns:a16="http://schemas.microsoft.com/office/drawing/2014/main" id="{4C15D45B-4349-9641-85F3-4B68D5222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2531"/>
                <a:ext cx="19963" cy="2511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501 h 20000"/>
                  <a:gd name="T4" fmla="*/ 0 w 20000"/>
                  <a:gd name="T5" fmla="*/ 2501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85" name="Group 234">
                <a:extLst>
                  <a:ext uri="{FF2B5EF4-FFF2-40B4-BE49-F238E27FC236}">
                    <a16:creationId xmlns:a16="http://schemas.microsoft.com/office/drawing/2014/main" id="{F9778EEB-95A5-3445-BDC6-4439AF637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" y="5042"/>
                <a:ext cx="19963" cy="14958"/>
                <a:chOff x="-4" y="-1"/>
                <a:chExt cx="20008" cy="20001"/>
              </a:xfrm>
            </p:grpSpPr>
            <p:sp>
              <p:nvSpPr>
                <p:cNvPr id="20586" name="Rectangle 241">
                  <a:extLst>
                    <a:ext uri="{FF2B5EF4-FFF2-40B4-BE49-F238E27FC236}">
                      <a16:creationId xmlns:a16="http://schemas.microsoft.com/office/drawing/2014/main" id="{D5F9F098-E238-BA46-B771-35CABB8B9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4" y="10112"/>
                  <a:ext cx="2242" cy="7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indent="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87" name="Freeform 240">
                  <a:extLst>
                    <a:ext uri="{FF2B5EF4-FFF2-40B4-BE49-F238E27FC236}">
                      <a16:creationId xmlns:a16="http://schemas.microsoft.com/office/drawing/2014/main" id="{F943B702-EF22-5840-9FBB-4C76D72BA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-1"/>
                  <a:ext cx="20008" cy="3330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6 h 20000"/>
                    <a:gd name="T4" fmla="*/ 0 w 20000"/>
                    <a:gd name="T5" fmla="*/ 3316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239">
                  <a:extLst>
                    <a:ext uri="{FF2B5EF4-FFF2-40B4-BE49-F238E27FC236}">
                      <a16:creationId xmlns:a16="http://schemas.microsoft.com/office/drawing/2014/main" id="{CA0507F9-D1E7-FB4C-8730-D81DBAB3D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3329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238">
                  <a:extLst>
                    <a:ext uri="{FF2B5EF4-FFF2-40B4-BE49-F238E27FC236}">
                      <a16:creationId xmlns:a16="http://schemas.microsoft.com/office/drawing/2014/main" id="{12580E19-370E-9743-BF87-018302E3D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6657"/>
                  <a:ext cx="20008" cy="3329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5 h 20000"/>
                    <a:gd name="T4" fmla="*/ 0 w 20000"/>
                    <a:gd name="T5" fmla="*/ 3315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237">
                  <a:extLst>
                    <a:ext uri="{FF2B5EF4-FFF2-40B4-BE49-F238E27FC236}">
                      <a16:creationId xmlns:a16="http://schemas.microsoft.com/office/drawing/2014/main" id="{813F143B-DDD9-E248-92A7-8CA34323E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10000"/>
                  <a:ext cx="20008" cy="6672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6658 h 20000"/>
                    <a:gd name="T4" fmla="*/ 0 w 20000"/>
                    <a:gd name="T5" fmla="*/ 6658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58"/>
                      </a:lnTo>
                      <a:lnTo>
                        <a:pt x="0" y="19958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236">
                  <a:extLst>
                    <a:ext uri="{FF2B5EF4-FFF2-40B4-BE49-F238E27FC236}">
                      <a16:creationId xmlns:a16="http://schemas.microsoft.com/office/drawing/2014/main" id="{93CC75CD-232F-E349-83C0-46659D75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16672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Rectangle 235">
                  <a:extLst>
                    <a:ext uri="{FF2B5EF4-FFF2-40B4-BE49-F238E27FC236}">
                      <a16:creationId xmlns:a16="http://schemas.microsoft.com/office/drawing/2014/main" id="{06E95D65-4866-B442-A4CC-6601E9F3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0" y="10000"/>
                  <a:ext cx="2242" cy="7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indent="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5" name="Group 206">
              <a:extLst>
                <a:ext uri="{FF2B5EF4-FFF2-40B4-BE49-F238E27FC236}">
                  <a16:creationId xmlns:a16="http://schemas.microsoft.com/office/drawing/2014/main" id="{4D993B26-1CFE-114E-A616-0ABB202F4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1643"/>
              <a:ext cx="502" cy="195"/>
              <a:chOff x="0" y="1"/>
              <a:chExt cx="20000" cy="19999"/>
            </a:xfrm>
          </p:grpSpPr>
          <p:grpSp>
            <p:nvGrpSpPr>
              <p:cNvPr id="20572" name="Group 213">
                <a:extLst>
                  <a:ext uri="{FF2B5EF4-FFF2-40B4-BE49-F238E27FC236}">
                    <a16:creationId xmlns:a16="http://schemas.microsoft.com/office/drawing/2014/main" id="{23AB46B6-3C49-3B4A-B35E-E19A181F4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79" name="Oval 216">
                  <a:extLst>
                    <a:ext uri="{FF2B5EF4-FFF2-40B4-BE49-F238E27FC236}">
                      <a16:creationId xmlns:a16="http://schemas.microsoft.com/office/drawing/2014/main" id="{AC9E30AE-E7C6-BD45-AA3C-EADBBB8A7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0" name="Freeform 215">
                  <a:extLst>
                    <a:ext uri="{FF2B5EF4-FFF2-40B4-BE49-F238E27FC236}">
                      <a16:creationId xmlns:a16="http://schemas.microsoft.com/office/drawing/2014/main" id="{76848D30-4AF1-5C48-8E6D-64C7ED9CB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581" name="Oval 214">
                  <a:extLst>
                    <a:ext uri="{FF2B5EF4-FFF2-40B4-BE49-F238E27FC236}">
                      <a16:creationId xmlns:a16="http://schemas.microsoft.com/office/drawing/2014/main" id="{729949B8-A50D-BB49-8789-A5B353750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73" name="Oval 212">
                <a:extLst>
                  <a:ext uri="{FF2B5EF4-FFF2-40B4-BE49-F238E27FC236}">
                    <a16:creationId xmlns:a16="http://schemas.microsoft.com/office/drawing/2014/main" id="{85514336-0BCA-0F41-B4A8-0E1D8D89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4" name="Freeform 211">
                <a:extLst>
                  <a:ext uri="{FF2B5EF4-FFF2-40B4-BE49-F238E27FC236}">
                    <a16:creationId xmlns:a16="http://schemas.microsoft.com/office/drawing/2014/main" id="{4357ED00-8738-9C49-9439-27816B5F9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210">
                <a:extLst>
                  <a:ext uri="{FF2B5EF4-FFF2-40B4-BE49-F238E27FC236}">
                    <a16:creationId xmlns:a16="http://schemas.microsoft.com/office/drawing/2014/main" id="{C09C428F-B768-8D48-980D-C2814C34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Rectangle 209">
                <a:extLst>
                  <a:ext uri="{FF2B5EF4-FFF2-40B4-BE49-F238E27FC236}">
                    <a16:creationId xmlns:a16="http://schemas.microsoft.com/office/drawing/2014/main" id="{298B1C36-752B-514F-9C6F-F591747AC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>
                    <a:ea typeface="Mincho" charset="-128"/>
                  </a:rPr>
                  <a:t>Disk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77" name="Freeform 208">
                <a:extLst>
                  <a:ext uri="{FF2B5EF4-FFF2-40B4-BE49-F238E27FC236}">
                    <a16:creationId xmlns:a16="http://schemas.microsoft.com/office/drawing/2014/main" id="{F604B205-9EE5-F74B-B430-B146C33F2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Oval 207">
                <a:extLst>
                  <a:ext uri="{FF2B5EF4-FFF2-40B4-BE49-F238E27FC236}">
                    <a16:creationId xmlns:a16="http://schemas.microsoft.com/office/drawing/2014/main" id="{6C8766EC-2C8A-E04B-A0B0-272C94636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6" name="Group 250">
              <a:extLst>
                <a:ext uri="{FF2B5EF4-FFF2-40B4-BE49-F238E27FC236}">
                  <a16:creationId xmlns:a16="http://schemas.microsoft.com/office/drawing/2014/main" id="{53848507-5612-4848-A540-5B66418E5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2023"/>
              <a:ext cx="502" cy="195"/>
              <a:chOff x="0" y="1"/>
              <a:chExt cx="20000" cy="19999"/>
            </a:xfrm>
          </p:grpSpPr>
          <p:grpSp>
            <p:nvGrpSpPr>
              <p:cNvPr id="20562" name="Group 257">
                <a:extLst>
                  <a:ext uri="{FF2B5EF4-FFF2-40B4-BE49-F238E27FC236}">
                    <a16:creationId xmlns:a16="http://schemas.microsoft.com/office/drawing/2014/main" id="{B1649137-80D2-6545-95D5-E521C280B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69" name="Oval 260">
                  <a:extLst>
                    <a:ext uri="{FF2B5EF4-FFF2-40B4-BE49-F238E27FC236}">
                      <a16:creationId xmlns:a16="http://schemas.microsoft.com/office/drawing/2014/main" id="{674644BD-5759-6C4D-819A-DD5934398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0" name="Freeform 259">
                  <a:extLst>
                    <a:ext uri="{FF2B5EF4-FFF2-40B4-BE49-F238E27FC236}">
                      <a16:creationId xmlns:a16="http://schemas.microsoft.com/office/drawing/2014/main" id="{B2FC1539-2134-0043-9BAE-7DAA71CE8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1" name="Oval 258">
                  <a:extLst>
                    <a:ext uri="{FF2B5EF4-FFF2-40B4-BE49-F238E27FC236}">
                      <a16:creationId xmlns:a16="http://schemas.microsoft.com/office/drawing/2014/main" id="{2262A257-36D4-1549-B5AB-9DD9F825C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63" name="Oval 256">
                <a:extLst>
                  <a:ext uri="{FF2B5EF4-FFF2-40B4-BE49-F238E27FC236}">
                    <a16:creationId xmlns:a16="http://schemas.microsoft.com/office/drawing/2014/main" id="{FB9A3427-4E82-9D4C-A85B-60D97901D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Freeform 255">
                <a:extLst>
                  <a:ext uri="{FF2B5EF4-FFF2-40B4-BE49-F238E27FC236}">
                    <a16:creationId xmlns:a16="http://schemas.microsoft.com/office/drawing/2014/main" id="{6147708B-9217-FE4C-9532-2E8B749C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254">
                <a:extLst>
                  <a:ext uri="{FF2B5EF4-FFF2-40B4-BE49-F238E27FC236}">
                    <a16:creationId xmlns:a16="http://schemas.microsoft.com/office/drawing/2014/main" id="{7A9B4A41-9136-6F44-8FAA-C9F41D342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Rectangle 253">
                <a:extLst>
                  <a:ext uri="{FF2B5EF4-FFF2-40B4-BE49-F238E27FC236}">
                    <a16:creationId xmlns:a16="http://schemas.microsoft.com/office/drawing/2014/main" id="{342D6F75-37A5-5948-9B69-9F5C07CD7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>
                    <a:ea typeface="Mincho" charset="-128"/>
                  </a:rPr>
                  <a:t>Disk</a:t>
                </a:r>
                <a:endParaRPr lang="en-US" altLang="en-US"/>
              </a:p>
              <a:p>
                <a:pPr>
                  <a:spcBef>
                    <a:spcPct val="0"/>
                  </a:spcBef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67" name="Freeform 252">
                <a:extLst>
                  <a:ext uri="{FF2B5EF4-FFF2-40B4-BE49-F238E27FC236}">
                    <a16:creationId xmlns:a16="http://schemas.microsoft.com/office/drawing/2014/main" id="{F92EF7F6-576F-D847-A019-5506F572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Oval 251">
                <a:extLst>
                  <a:ext uri="{FF2B5EF4-FFF2-40B4-BE49-F238E27FC236}">
                    <a16:creationId xmlns:a16="http://schemas.microsoft.com/office/drawing/2014/main" id="{FDF5557C-2849-684F-8749-294E48E8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7" name="Group 222">
              <a:extLst>
                <a:ext uri="{FF2B5EF4-FFF2-40B4-BE49-F238E27FC236}">
                  <a16:creationId xmlns:a16="http://schemas.microsoft.com/office/drawing/2014/main" id="{8C35DCE7-CDD9-614D-AFE8-189B57CF0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" y="2889"/>
              <a:ext cx="535" cy="195"/>
              <a:chOff x="0" y="1"/>
              <a:chExt cx="20000" cy="19999"/>
            </a:xfrm>
          </p:grpSpPr>
          <p:grpSp>
            <p:nvGrpSpPr>
              <p:cNvPr id="20552" name="Group 229">
                <a:extLst>
                  <a:ext uri="{FF2B5EF4-FFF2-40B4-BE49-F238E27FC236}">
                    <a16:creationId xmlns:a16="http://schemas.microsoft.com/office/drawing/2014/main" id="{4820278B-C2A1-D64E-8E6F-7F9C2599E3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" y="42"/>
                <a:ext cx="19982" cy="19958"/>
                <a:chOff x="0" y="2"/>
                <a:chExt cx="20000" cy="19998"/>
              </a:xfrm>
            </p:grpSpPr>
            <p:sp>
              <p:nvSpPr>
                <p:cNvPr id="20559" name="Oval 232">
                  <a:extLst>
                    <a:ext uri="{FF2B5EF4-FFF2-40B4-BE49-F238E27FC236}">
                      <a16:creationId xmlns:a16="http://schemas.microsoft.com/office/drawing/2014/main" id="{73BE2EAE-7CB8-FE49-9F9C-C69CF308F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21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60" name="Freeform 231">
                  <a:extLst>
                    <a:ext uri="{FF2B5EF4-FFF2-40B4-BE49-F238E27FC236}">
                      <a16:creationId xmlns:a16="http://schemas.microsoft.com/office/drawing/2014/main" id="{075F6989-DD1F-CA45-BD0B-9900CCD6B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2553"/>
                  <a:ext cx="19982" cy="14814"/>
                </a:xfrm>
                <a:custGeom>
                  <a:avLst/>
                  <a:gdLst>
                    <a:gd name="T0" fmla="*/ 19963 w 20000"/>
                    <a:gd name="T1" fmla="*/ 0 h 20000"/>
                    <a:gd name="T2" fmla="*/ 19963 w 20000"/>
                    <a:gd name="T3" fmla="*/ 14773 h 20000"/>
                    <a:gd name="T4" fmla="*/ 0 w 20000"/>
                    <a:gd name="T5" fmla="*/ 14773 h 20000"/>
                    <a:gd name="T6" fmla="*/ 0 w 20000"/>
                    <a:gd name="T7" fmla="*/ 0 h 20000"/>
                    <a:gd name="T8" fmla="*/ 19963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Oval 230">
                  <a:extLst>
                    <a:ext uri="{FF2B5EF4-FFF2-40B4-BE49-F238E27FC236}">
                      <a16:creationId xmlns:a16="http://schemas.microsoft.com/office/drawing/2014/main" id="{C522F304-6455-114F-AEAF-FD2281F5B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53" name="Oval 228">
                <a:extLst>
                  <a:ext uri="{FF2B5EF4-FFF2-40B4-BE49-F238E27FC236}">
                    <a16:creationId xmlns:a16="http://schemas.microsoft.com/office/drawing/2014/main" id="{BF163DF9-44C2-5547-8721-23F128860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49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4" name="Freeform 227">
                <a:extLst>
                  <a:ext uri="{FF2B5EF4-FFF2-40B4-BE49-F238E27FC236}">
                    <a16:creationId xmlns:a16="http://schemas.microsoft.com/office/drawing/2014/main" id="{C4FB8C4C-67DE-4E40-A149-744AF8A88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547"/>
                <a:ext cx="19964" cy="14784"/>
              </a:xfrm>
              <a:custGeom>
                <a:avLst/>
                <a:gdLst>
                  <a:gd name="T0" fmla="*/ 19945 w 20000"/>
                  <a:gd name="T1" fmla="*/ 0 h 20000"/>
                  <a:gd name="T2" fmla="*/ 19945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4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226">
                <a:extLst>
                  <a:ext uri="{FF2B5EF4-FFF2-40B4-BE49-F238E27FC236}">
                    <a16:creationId xmlns:a16="http://schemas.microsoft.com/office/drawing/2014/main" id="{ED04BC1A-DB79-144E-B921-8FE685556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14949"/>
                <a:ext cx="19594" cy="2669"/>
              </a:xfrm>
              <a:custGeom>
                <a:avLst/>
                <a:gdLst>
                  <a:gd name="T0" fmla="*/ 19575 w 20000"/>
                  <a:gd name="T1" fmla="*/ 0 h 20000"/>
                  <a:gd name="T2" fmla="*/ 19575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7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Rectangle 225">
                <a:extLst>
                  <a:ext uri="{FF2B5EF4-FFF2-40B4-BE49-F238E27FC236}">
                    <a16:creationId xmlns:a16="http://schemas.microsoft.com/office/drawing/2014/main" id="{F9850C2B-DAD7-0549-95DF-7092A76C5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" y="6489"/>
                <a:ext cx="963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>
                    <a:ea typeface="Mincho" charset="-128"/>
                  </a:rPr>
                  <a:t>Disk</a:t>
                </a:r>
                <a:endParaRPr lang="en-US" altLang="en-US" sz="1600"/>
              </a:p>
              <a:p>
                <a:pPr>
                  <a:spcBef>
                    <a:spcPct val="0"/>
                  </a:spcBef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557" name="Freeform 224">
                <a:extLst>
                  <a:ext uri="{FF2B5EF4-FFF2-40B4-BE49-F238E27FC236}">
                    <a16:creationId xmlns:a16="http://schemas.microsoft.com/office/drawing/2014/main" id="{B2A277A2-FE8A-A74B-A1C4-442C059C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095"/>
                <a:ext cx="19742" cy="2752"/>
              </a:xfrm>
              <a:custGeom>
                <a:avLst/>
                <a:gdLst>
                  <a:gd name="T0" fmla="*/ 19723 w 20000"/>
                  <a:gd name="T1" fmla="*/ 0 h 20000"/>
                  <a:gd name="T2" fmla="*/ 19723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23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Oval 223">
                <a:extLst>
                  <a:ext uri="{FF2B5EF4-FFF2-40B4-BE49-F238E27FC236}">
                    <a16:creationId xmlns:a16="http://schemas.microsoft.com/office/drawing/2014/main" id="{B31F27AE-8D3C-E649-8179-91806A473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8" name="Freeform 221">
              <a:extLst>
                <a:ext uri="{FF2B5EF4-FFF2-40B4-BE49-F238E27FC236}">
                  <a16:creationId xmlns:a16="http://schemas.microsoft.com/office/drawing/2014/main" id="{C38D0381-467C-8545-800E-9D52E2AD8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717"/>
              <a:ext cx="0" cy="1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2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Rectangle 350">
              <a:extLst>
                <a:ext uri="{FF2B5EF4-FFF2-40B4-BE49-F238E27FC236}">
                  <a16:creationId xmlns:a16="http://schemas.microsoft.com/office/drawing/2014/main" id="{E2267FF1-D3EB-1D41-B83D-EB04EB5CD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504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CPU</a:t>
              </a:r>
            </a:p>
          </p:txBody>
        </p:sp>
        <p:grpSp>
          <p:nvGrpSpPr>
            <p:cNvPr id="20530" name="Group 351">
              <a:extLst>
                <a:ext uri="{FF2B5EF4-FFF2-40B4-BE49-F238E27FC236}">
                  <a16:creationId xmlns:a16="http://schemas.microsoft.com/office/drawing/2014/main" id="{55199AFB-80E9-2647-8933-11034BAE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02" cy="195"/>
              <a:chOff x="0" y="1"/>
              <a:chExt cx="20000" cy="19999"/>
            </a:xfrm>
          </p:grpSpPr>
          <p:grpSp>
            <p:nvGrpSpPr>
              <p:cNvPr id="20542" name="Group 352">
                <a:extLst>
                  <a:ext uri="{FF2B5EF4-FFF2-40B4-BE49-F238E27FC236}">
                    <a16:creationId xmlns:a16="http://schemas.microsoft.com/office/drawing/2014/main" id="{54DD3F46-F195-AD49-A545-EC5031B93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49" name="Oval 353">
                  <a:extLst>
                    <a:ext uri="{FF2B5EF4-FFF2-40B4-BE49-F238E27FC236}">
                      <a16:creationId xmlns:a16="http://schemas.microsoft.com/office/drawing/2014/main" id="{DF66FA29-33CF-2F40-AA23-449BF15FA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Freeform 354">
                  <a:extLst>
                    <a:ext uri="{FF2B5EF4-FFF2-40B4-BE49-F238E27FC236}">
                      <a16:creationId xmlns:a16="http://schemas.microsoft.com/office/drawing/2014/main" id="{F3B7280F-E9F3-194D-8A99-0A42C68BB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Oval 355">
                  <a:extLst>
                    <a:ext uri="{FF2B5EF4-FFF2-40B4-BE49-F238E27FC236}">
                      <a16:creationId xmlns:a16="http://schemas.microsoft.com/office/drawing/2014/main" id="{D60803DB-1CEE-9749-8321-62D21A7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43" name="Oval 356">
                <a:extLst>
                  <a:ext uri="{FF2B5EF4-FFF2-40B4-BE49-F238E27FC236}">
                    <a16:creationId xmlns:a16="http://schemas.microsoft.com/office/drawing/2014/main" id="{F9BC3E38-8C8A-5A4D-BDE4-154A61D61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4" name="Freeform 357">
                <a:extLst>
                  <a:ext uri="{FF2B5EF4-FFF2-40B4-BE49-F238E27FC236}">
                    <a16:creationId xmlns:a16="http://schemas.microsoft.com/office/drawing/2014/main" id="{EBF61D23-7F74-8846-8384-BC22EDEBE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358">
                <a:extLst>
                  <a:ext uri="{FF2B5EF4-FFF2-40B4-BE49-F238E27FC236}">
                    <a16:creationId xmlns:a16="http://schemas.microsoft.com/office/drawing/2014/main" id="{E0A3F46B-2218-FC4A-B899-B8B4C5A39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Rectangle 359">
                <a:extLst>
                  <a:ext uri="{FF2B5EF4-FFF2-40B4-BE49-F238E27FC236}">
                    <a16:creationId xmlns:a16="http://schemas.microsoft.com/office/drawing/2014/main" id="{CD4E2F11-91A2-384A-85C2-F27BD109C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>
                    <a:ea typeface="Mincho" charset="-128"/>
                  </a:rPr>
                  <a:t>Disk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47" name="Freeform 360">
                <a:extLst>
                  <a:ext uri="{FF2B5EF4-FFF2-40B4-BE49-F238E27FC236}">
                    <a16:creationId xmlns:a16="http://schemas.microsoft.com/office/drawing/2014/main" id="{CBC86E11-5621-374E-ABFB-B4D93EA4C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Oval 361">
                <a:extLst>
                  <a:ext uri="{FF2B5EF4-FFF2-40B4-BE49-F238E27FC236}">
                    <a16:creationId xmlns:a16="http://schemas.microsoft.com/office/drawing/2014/main" id="{62539841-EC2D-C448-9B5C-82EC12A32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1" name="Group 362">
              <a:extLst>
                <a:ext uri="{FF2B5EF4-FFF2-40B4-BE49-F238E27FC236}">
                  <a16:creationId xmlns:a16="http://schemas.microsoft.com/office/drawing/2014/main" id="{D7AEA98F-BE61-8D48-9D1E-8AA3BD10F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864"/>
              <a:ext cx="502" cy="195"/>
              <a:chOff x="0" y="1"/>
              <a:chExt cx="20000" cy="19999"/>
            </a:xfrm>
          </p:grpSpPr>
          <p:grpSp>
            <p:nvGrpSpPr>
              <p:cNvPr id="20532" name="Group 363">
                <a:extLst>
                  <a:ext uri="{FF2B5EF4-FFF2-40B4-BE49-F238E27FC236}">
                    <a16:creationId xmlns:a16="http://schemas.microsoft.com/office/drawing/2014/main" id="{B0B6AC26-2F54-3145-B9C0-8F914427F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39" name="Oval 364">
                  <a:extLst>
                    <a:ext uri="{FF2B5EF4-FFF2-40B4-BE49-F238E27FC236}">
                      <a16:creationId xmlns:a16="http://schemas.microsoft.com/office/drawing/2014/main" id="{19B4590B-8FD5-D34C-9997-2D13E96B9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0" name="Freeform 365">
                  <a:extLst>
                    <a:ext uri="{FF2B5EF4-FFF2-40B4-BE49-F238E27FC236}">
                      <a16:creationId xmlns:a16="http://schemas.microsoft.com/office/drawing/2014/main" id="{7B3ABC66-817C-664B-9E59-2BEDE93E3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1" name="Oval 366">
                  <a:extLst>
                    <a:ext uri="{FF2B5EF4-FFF2-40B4-BE49-F238E27FC236}">
                      <a16:creationId xmlns:a16="http://schemas.microsoft.com/office/drawing/2014/main" id="{D5EAF2FD-ACC5-2544-A685-CFE9CC2F6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33" name="Oval 367">
                <a:extLst>
                  <a:ext uri="{FF2B5EF4-FFF2-40B4-BE49-F238E27FC236}">
                    <a16:creationId xmlns:a16="http://schemas.microsoft.com/office/drawing/2014/main" id="{45CA9AB8-D975-2B4F-A32A-C2F4FB864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4" name="Freeform 368">
                <a:extLst>
                  <a:ext uri="{FF2B5EF4-FFF2-40B4-BE49-F238E27FC236}">
                    <a16:creationId xmlns:a16="http://schemas.microsoft.com/office/drawing/2014/main" id="{997149E8-7D09-C747-968F-B66DD75BC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369">
                <a:extLst>
                  <a:ext uri="{FF2B5EF4-FFF2-40B4-BE49-F238E27FC236}">
                    <a16:creationId xmlns:a16="http://schemas.microsoft.com/office/drawing/2014/main" id="{9FD1E98F-4A98-344C-ADD3-A57B94F31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Rectangle 370">
                <a:extLst>
                  <a:ext uri="{FF2B5EF4-FFF2-40B4-BE49-F238E27FC236}">
                    <a16:creationId xmlns:a16="http://schemas.microsoft.com/office/drawing/2014/main" id="{C8815EF0-D750-8C45-B5CC-A11857558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>
                    <a:ea typeface="Mincho" charset="-128"/>
                  </a:rPr>
                  <a:t>Disk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37" name="Freeform 371">
                <a:extLst>
                  <a:ext uri="{FF2B5EF4-FFF2-40B4-BE49-F238E27FC236}">
                    <a16:creationId xmlns:a16="http://schemas.microsoft.com/office/drawing/2014/main" id="{66038E2C-CEBD-7546-9681-CD51A8E13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Oval 372">
                <a:extLst>
                  <a:ext uri="{FF2B5EF4-FFF2-40B4-BE49-F238E27FC236}">
                    <a16:creationId xmlns:a16="http://schemas.microsoft.com/office/drawing/2014/main" id="{6DB904E8-4F73-854D-9C99-1C21D02BC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97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(5) Testing and Debugging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there is no errors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5-Testing and Debugging the Program</a:t>
            </a:r>
          </a:p>
        </p:txBody>
      </p:sp>
      <p:sp>
        <p:nvSpPr>
          <p:cNvPr id="276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Be sure that the output of the program conforms with the input.</a:t>
            </a:r>
          </a:p>
          <a:p>
            <a:pPr lvl="1"/>
            <a:r>
              <a:rPr lang="en-US" dirty="0"/>
              <a:t>There are three types of errors:</a:t>
            </a:r>
          </a:p>
          <a:p>
            <a:pPr lvl="2"/>
            <a:r>
              <a:rPr lang="en-US" b="1" dirty="0"/>
              <a:t>Syntax</a:t>
            </a:r>
            <a:r>
              <a:rPr lang="en-US" dirty="0"/>
              <a:t> Errors (Compiler Error): occurs when the compiler cannot recognize a statement because it violates the rules of the language.</a:t>
            </a:r>
          </a:p>
          <a:p>
            <a:pPr lvl="2"/>
            <a:r>
              <a:rPr lang="en-US" b="1" dirty="0"/>
              <a:t>Logical</a:t>
            </a:r>
            <a:r>
              <a:rPr lang="en-US" dirty="0"/>
              <a:t> Errors: The program run but provides wrong output.</a:t>
            </a:r>
          </a:p>
          <a:p>
            <a:pPr lvl="2"/>
            <a:r>
              <a:rPr lang="en-US" b="1" dirty="0"/>
              <a:t>Runtime</a:t>
            </a:r>
            <a:r>
              <a:rPr lang="en-US" dirty="0"/>
              <a:t> errors: The program stop running suddenly when asking the OS executing a non accepted statement (divide by zero,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Find, Understand and correct the error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9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course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computer programs</a:t>
            </a:r>
          </a:p>
          <a:p>
            <a:pPr>
              <a:lnSpc>
                <a:spcPct val="150000"/>
              </a:lnSpc>
            </a:pPr>
            <a:r>
              <a:rPr lang="en-US" dirty="0"/>
              <a:t>The C programming language</a:t>
            </a:r>
          </a:p>
          <a:p>
            <a:pPr>
              <a:lnSpc>
                <a:spcPct val="150000"/>
              </a:lnSpc>
            </a:pPr>
            <a:r>
              <a:rPr lang="en-US" dirty="0"/>
              <a:t>Stages in Program 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DED81-19FF-9F41-81FD-4D7FB79A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0B86D91E-81AD-421B-8982-D5F28BF17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3A0C-1DAF-F542-A7E2-73805B35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Any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7F868-83BC-9A47-B41A-A1320618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/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859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752" y="1131094"/>
            <a:ext cx="7890527" cy="994172"/>
          </a:xfrm>
        </p:spPr>
        <p:txBody>
          <a:bodyPr>
            <a:normAutofit/>
          </a:bodyPr>
          <a:lstStyle/>
          <a:p>
            <a:r>
              <a:rPr lang="en-US" dirty="0"/>
              <a:t>The Means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65924"/>
              </p:ext>
            </p:extLst>
          </p:nvPr>
        </p:nvGraphicFramePr>
        <p:xfrm>
          <a:off x="960120" y="2125266"/>
          <a:ext cx="10332720" cy="386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Except for the work you hand in as individual contributions, we strongly encourage you to collaborate and help each other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HELP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000" b="1" dirty="0"/>
              <a:t>If in doubt if a collaboration is legitimate: ask!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Don</a:t>
            </a:r>
            <a:r>
              <a:rPr lang="ja-JP" altLang="en-US" sz="2000" b="1" dirty="0">
                <a:solidFill>
                  <a:srgbClr val="C00000"/>
                </a:solidFill>
              </a:rPr>
              <a:t>’</a:t>
            </a:r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b="1" dirty="0"/>
              <a:t>claim to have written code </a:t>
            </a:r>
            <a:r>
              <a:rPr lang="en-US" sz="2000" dirty="0"/>
              <a:t>that you copied from others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Don</a:t>
            </a:r>
            <a:r>
              <a:rPr lang="ja-JP" altLang="en-US" sz="2000" b="1" dirty="0">
                <a:solidFill>
                  <a:srgbClr val="C00000"/>
                </a:solidFill>
              </a:rPr>
              <a:t>’</a:t>
            </a:r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b="1" dirty="0"/>
              <a:t>give anyone else your code </a:t>
            </a:r>
            <a:r>
              <a:rPr lang="en-US" sz="2000" dirty="0"/>
              <a:t>(to hand in for a grade)</a:t>
            </a:r>
          </a:p>
          <a:p>
            <a:pPr lvl="1"/>
            <a:r>
              <a:rPr lang="en-US" sz="2000" dirty="0"/>
              <a:t>When you rely on the work of others, explicitly list all of your sources – i.e</a:t>
            </a:r>
            <a:r>
              <a:rPr lang="en-US" sz="2000" b="1" dirty="0"/>
              <a:t>. give credit to those who did the work</a:t>
            </a:r>
          </a:p>
          <a:p>
            <a:pPr lvl="0"/>
            <a:r>
              <a:rPr lang="en-US" sz="2000" b="1" dirty="0"/>
              <a:t>Don</a:t>
            </a:r>
            <a:r>
              <a:rPr lang="ja-JP" altLang="en-US" sz="2000" b="1" dirty="0"/>
              <a:t>’</a:t>
            </a:r>
            <a:r>
              <a:rPr lang="en-US" sz="2000" b="1" dirty="0"/>
              <a:t>t study alone when you don</a:t>
            </a:r>
            <a:r>
              <a:rPr lang="ja-JP" altLang="en-US" sz="2000" b="1" dirty="0"/>
              <a:t>’</a:t>
            </a:r>
            <a:r>
              <a:rPr lang="en-US" sz="2000" b="1" dirty="0"/>
              <a:t>t have to </a:t>
            </a:r>
            <a:endParaRPr lang="en-US" sz="2000" dirty="0"/>
          </a:p>
          <a:p>
            <a:pPr lvl="1"/>
            <a:r>
              <a:rPr lang="en-US" sz="2000" dirty="0"/>
              <a:t>Do help each other (without plagiarizing)</a:t>
            </a:r>
          </a:p>
          <a:p>
            <a:pPr lvl="0"/>
            <a:r>
              <a:rPr lang="en-US" sz="2000" b="1" dirty="0"/>
              <a:t>Go to my office hours or/and send me an email</a:t>
            </a:r>
            <a:endParaRPr lang="en-US" sz="2000" dirty="0"/>
          </a:p>
          <a:p>
            <a:pPr lvl="1"/>
            <a:r>
              <a:rPr lang="en-US" sz="2000" dirty="0"/>
              <a:t>Go prepared with questions</a:t>
            </a:r>
          </a:p>
          <a:p>
            <a:pPr lvl="1"/>
            <a:r>
              <a:rPr lang="en-US" sz="2000" dirty="0"/>
              <a:t>The only stupid questions are the ones you wanted to ask but did not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 computer program is?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74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/>
              <a:t>Computer program </a:t>
            </a:r>
            <a:r>
              <a:rPr lang="en-US" altLang="en-US" dirty="0"/>
              <a:t>is a set of </a:t>
            </a:r>
            <a:r>
              <a:rPr lang="en-US" altLang="en-US" b="1" dirty="0"/>
              <a:t>instructions</a:t>
            </a:r>
            <a:r>
              <a:rPr lang="en-US" altLang="en-US" dirty="0"/>
              <a:t> which are given to a </a:t>
            </a:r>
            <a:r>
              <a:rPr lang="en-US" altLang="en-US" b="1" i="1" dirty="0"/>
              <a:t>computer</a:t>
            </a:r>
            <a:r>
              <a:rPr lang="en-US" altLang="en-US" dirty="0"/>
              <a:t> to be able </a:t>
            </a:r>
            <a:r>
              <a:rPr lang="en-US" altLang="en-US" b="1" i="1" dirty="0"/>
              <a:t>to perform specific tasks.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A </a:t>
            </a:r>
            <a:r>
              <a:rPr lang="en-US" altLang="en-US" b="1" i="1" dirty="0"/>
              <a:t>specific task </a:t>
            </a:r>
            <a:r>
              <a:rPr lang="en-US" altLang="en-US" dirty="0"/>
              <a:t>can be, for example, “printing a student grade”.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1485</Words>
  <Application>Microsoft Macintosh PowerPoint</Application>
  <PresentationFormat>Widescreen</PresentationFormat>
  <Paragraphs>305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游ゴシック</vt:lpstr>
      <vt:lpstr>Arial</vt:lpstr>
      <vt:lpstr>Avenir Next Heavy</vt:lpstr>
      <vt:lpstr>Calibri</vt:lpstr>
      <vt:lpstr>Calibri Light</vt:lpstr>
      <vt:lpstr>Courier</vt:lpstr>
      <vt:lpstr>Mincho</vt:lpstr>
      <vt:lpstr>Times</vt:lpstr>
      <vt:lpstr>Times New Roman</vt:lpstr>
      <vt:lpstr>Wingdings</vt:lpstr>
      <vt:lpstr>Office Theme</vt:lpstr>
      <vt:lpstr>Chapter 1 Introduction to Programming</vt:lpstr>
      <vt:lpstr>Outline</vt:lpstr>
      <vt:lpstr>Aims</vt:lpstr>
      <vt:lpstr>Learning Outcomes</vt:lpstr>
      <vt:lpstr>The Means</vt:lpstr>
      <vt:lpstr>Cooperate on Learning</vt:lpstr>
      <vt:lpstr>GET HELP and SUPPORT</vt:lpstr>
      <vt:lpstr>What a computer program is?</vt:lpstr>
      <vt:lpstr>PowerPoint Presentation</vt:lpstr>
      <vt:lpstr>Layers of Programming</vt:lpstr>
      <vt:lpstr>Why C programming?</vt:lpstr>
      <vt:lpstr>Why C ?</vt:lpstr>
      <vt:lpstr>Where is C Used?</vt:lpstr>
      <vt:lpstr>The C Standard Library</vt:lpstr>
      <vt:lpstr>Stages in Program Development Process</vt:lpstr>
      <vt:lpstr>(1) Analysis of a problem</vt:lpstr>
      <vt:lpstr>A- Defining the Problem</vt:lpstr>
      <vt:lpstr>Example 1 </vt:lpstr>
      <vt:lpstr>Example 3 Read a word and capitalize the second letter word</vt:lpstr>
      <vt:lpstr>(2) Create the algorithm</vt:lpstr>
      <vt:lpstr> Programming algorithm</vt:lpstr>
      <vt:lpstr> Programming algorithm</vt:lpstr>
      <vt:lpstr>PowerPoint Presentation</vt:lpstr>
      <vt:lpstr>B-Planning the Solution</vt:lpstr>
      <vt:lpstr>Example: Write a Program to Print the Sum of two integer Numbers</vt:lpstr>
      <vt:lpstr>(3) Compile the program</vt:lpstr>
      <vt:lpstr>A-Coding the Program</vt:lpstr>
      <vt:lpstr>What is a Compiler</vt:lpstr>
      <vt:lpstr>Preprocessor</vt:lpstr>
      <vt:lpstr>(4) Execute the program</vt:lpstr>
      <vt:lpstr>4-Running The Program</vt:lpstr>
      <vt:lpstr>Basics of a Typical C Program Development Environment</vt:lpstr>
      <vt:lpstr>(5) Testing and Debugging the Program</vt:lpstr>
      <vt:lpstr>5-Testing and Debugging the Program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Aljaffan N Dr (PG/R - Computer Science)</dc:creator>
  <cp:lastModifiedBy>Nouf Aljaffan</cp:lastModifiedBy>
  <cp:revision>168</cp:revision>
  <cp:lastPrinted>2018-02-07T23:01:26Z</cp:lastPrinted>
  <dcterms:created xsi:type="dcterms:W3CDTF">2018-02-07T00:59:33Z</dcterms:created>
  <dcterms:modified xsi:type="dcterms:W3CDTF">2018-09-09T20:27:53Z</dcterms:modified>
</cp:coreProperties>
</file>