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FE5CB84-3365-45E4-B892-63CB6B09E533}" type="datetimeFigureOut">
              <a:rPr lang="ar-SA" smtClean="0"/>
              <a:t>11/05/36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7329CF-5C06-4719-BEFB-ED6B737C3406}" type="slidenum">
              <a:rPr lang="ar-SA" smtClean="0"/>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FE5CB84-3365-45E4-B892-63CB6B09E533}" type="datetimeFigureOut">
              <a:rPr lang="ar-SA" smtClean="0"/>
              <a:t>11/05/36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7329CF-5C06-4719-BEFB-ED6B737C3406}"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FE5CB84-3365-45E4-B892-63CB6B09E533}" type="datetimeFigureOut">
              <a:rPr lang="ar-SA" smtClean="0"/>
              <a:t>11/05/36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7329CF-5C06-4719-BEFB-ED6B737C3406}"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E5CB84-3365-45E4-B892-63CB6B09E533}" type="datetimeFigureOut">
              <a:rPr lang="ar-SA" smtClean="0"/>
              <a:t>11/05/36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7329CF-5C06-4719-BEFB-ED6B737C3406}"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FE5CB84-3365-45E4-B892-63CB6B09E533}" type="datetimeFigureOut">
              <a:rPr lang="ar-SA" smtClean="0"/>
              <a:t>11/05/36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7329CF-5C06-4719-BEFB-ED6B737C3406}"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E5CB84-3365-45E4-B892-63CB6B09E533}" type="datetimeFigureOut">
              <a:rPr lang="ar-SA" smtClean="0"/>
              <a:t>11/05/36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47329CF-5C06-4719-BEFB-ED6B737C3406}"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FE5CB84-3365-45E4-B892-63CB6B09E533}" type="datetimeFigureOut">
              <a:rPr lang="ar-SA" smtClean="0"/>
              <a:t>11/05/36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47329CF-5C06-4719-BEFB-ED6B737C3406}" type="slidenum">
              <a:rPr lang="ar-SA" smtClean="0"/>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FE5CB84-3365-45E4-B892-63CB6B09E533}" type="datetimeFigureOut">
              <a:rPr lang="ar-SA" smtClean="0"/>
              <a:t>11/05/36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47329CF-5C06-4719-BEFB-ED6B737C3406}"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5CB84-3365-45E4-B892-63CB6B09E533}" type="datetimeFigureOut">
              <a:rPr lang="ar-SA" smtClean="0"/>
              <a:t>11/05/36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47329CF-5C06-4719-BEFB-ED6B737C3406}"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FE5CB84-3365-45E4-B892-63CB6B09E533}" type="datetimeFigureOut">
              <a:rPr lang="ar-SA" smtClean="0"/>
              <a:t>11/05/36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47329CF-5C06-4719-BEFB-ED6B737C3406}"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FE5CB84-3365-45E4-B892-63CB6B09E533}" type="datetimeFigureOut">
              <a:rPr lang="ar-SA" smtClean="0"/>
              <a:t>11/05/36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47329CF-5C06-4719-BEFB-ED6B737C3406}" type="slidenum">
              <a:rPr lang="ar-SA" smtClean="0"/>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FE5CB84-3365-45E4-B892-63CB6B09E533}" type="datetimeFigureOut">
              <a:rPr lang="ar-SA" smtClean="0"/>
              <a:t>11/05/36</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7329CF-5C06-4719-BEFB-ED6B737C3406}"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SA"/>
          </a:p>
        </p:txBody>
      </p:sp>
      <p:sp>
        <p:nvSpPr>
          <p:cNvPr id="2" name="عنوان 1"/>
          <p:cNvSpPr>
            <a:spLocks noGrp="1"/>
          </p:cNvSpPr>
          <p:nvPr>
            <p:ph type="ctrTitle"/>
          </p:nvPr>
        </p:nvSpPr>
        <p:spPr/>
        <p:txBody>
          <a:bodyPr/>
          <a:lstStyle/>
          <a:p>
            <a:pPr rtl="0"/>
            <a:r>
              <a:rPr lang="en-US" dirty="0" smtClean="0"/>
              <a:t>Create Snow Brush</a:t>
            </a:r>
            <a:endParaRPr lang="ar-SA" dirty="0"/>
          </a:p>
        </p:txBody>
      </p:sp>
    </p:spTree>
    <p:extLst>
      <p:ext uri="{BB962C8B-B14F-4D97-AF65-F5344CB8AC3E}">
        <p14:creationId xmlns:p14="http://schemas.microsoft.com/office/powerpoint/2010/main" val="1298843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صورة 1"/>
          <p:cNvSpPr>
            <a:spLocks noGrp="1"/>
          </p:cNvSpPr>
          <p:nvPr>
            <p:ph type="pic" idx="1"/>
          </p:nvPr>
        </p:nvSpPr>
        <p:spPr/>
      </p:sp>
      <p:sp>
        <p:nvSpPr>
          <p:cNvPr id="3" name="عنصر نائب للنص 2"/>
          <p:cNvSpPr>
            <a:spLocks noGrp="1"/>
          </p:cNvSpPr>
          <p:nvPr>
            <p:ph type="body" sz="half" idx="2"/>
          </p:nvPr>
        </p:nvSpPr>
        <p:spPr/>
        <p:txBody>
          <a:bodyPr>
            <a:normAutofit/>
          </a:bodyPr>
          <a:lstStyle/>
          <a:p>
            <a:pPr marL="0" indent="0" algn="l" rtl="0">
              <a:buNone/>
            </a:pPr>
            <a:endParaRPr lang="ar-SA" b="1" dirty="0"/>
          </a:p>
          <a:p>
            <a:pPr algn="l" rtl="0"/>
            <a:r>
              <a:rPr lang="en-US" dirty="0"/>
              <a:t>Creating a brush from scratch </a:t>
            </a:r>
            <a:endParaRPr lang="en-US" dirty="0" smtClean="0"/>
          </a:p>
          <a:p>
            <a:pPr algn="l" rtl="0"/>
            <a:r>
              <a:rPr lang="en-US" dirty="0" smtClean="0"/>
              <a:t>Create </a:t>
            </a:r>
            <a:r>
              <a:rPr lang="en-US" dirty="0"/>
              <a:t>a new document (500 x 500 pixels is great) and then create two round shapes apart from each other with the Elliptical Marquee </a:t>
            </a:r>
            <a:r>
              <a:rPr lang="en-US" dirty="0" smtClean="0"/>
              <a:t>too</a:t>
            </a:r>
          </a:p>
          <a:p>
            <a:pPr algn="l" rtl="0"/>
            <a:endParaRPr lang="ar-SA" dirty="0"/>
          </a:p>
        </p:txBody>
      </p:sp>
      <p:sp>
        <p:nvSpPr>
          <p:cNvPr id="4" name="عنوان 3"/>
          <p:cNvSpPr>
            <a:spLocks noGrp="1"/>
          </p:cNvSpPr>
          <p:nvPr>
            <p:ph type="title"/>
          </p:nvPr>
        </p:nvSpPr>
        <p:spPr/>
        <p:txBody>
          <a:bodyPr/>
          <a:lstStyle/>
          <a:p>
            <a:pPr rtl="0"/>
            <a:r>
              <a:rPr lang="en-US" dirty="0" smtClean="0"/>
              <a:t>Create New File</a:t>
            </a:r>
            <a:endParaRPr lang="ar-SA"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75880" b="76070"/>
          <a:stretch/>
        </p:blipFill>
        <p:spPr bwMode="auto">
          <a:xfrm>
            <a:off x="5076056" y="1268760"/>
            <a:ext cx="294067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سهم إلى اليمين 4"/>
          <p:cNvSpPr/>
          <p:nvPr/>
        </p:nvSpPr>
        <p:spPr>
          <a:xfrm rot="10800000">
            <a:off x="5822051" y="1988840"/>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58726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61669" y="2508352"/>
            <a:ext cx="3636085" cy="1258493"/>
          </a:xfrm>
        </p:spPr>
        <p:txBody>
          <a:bodyPr/>
          <a:lstStyle/>
          <a:p>
            <a:pPr rtl="0"/>
            <a:r>
              <a:rPr lang="en-US" dirty="0"/>
              <a:t>Custom Brush</a:t>
            </a:r>
            <a:br>
              <a:rPr lang="en-US" dirty="0"/>
            </a:br>
            <a:endParaRPr lang="ar-SA" dirty="0"/>
          </a:p>
        </p:txBody>
      </p:sp>
      <p:sp>
        <p:nvSpPr>
          <p:cNvPr id="5" name="عنصر نائب للمحتوى 4"/>
          <p:cNvSpPr>
            <a:spLocks noGrp="1"/>
          </p:cNvSpPr>
          <p:nvPr>
            <p:ph idx="1"/>
          </p:nvPr>
        </p:nvSpPr>
        <p:spPr/>
        <p:txBody>
          <a:bodyPr/>
          <a:lstStyle/>
          <a:p>
            <a:endParaRPr lang="ar-SA" dirty="0"/>
          </a:p>
        </p:txBody>
      </p:sp>
      <p:sp>
        <p:nvSpPr>
          <p:cNvPr id="6" name="عنصر نائب للنص 5"/>
          <p:cNvSpPr>
            <a:spLocks noGrp="1"/>
          </p:cNvSpPr>
          <p:nvPr>
            <p:ph type="body" sz="half" idx="2"/>
          </p:nvPr>
        </p:nvSpPr>
        <p:spPr>
          <a:xfrm>
            <a:off x="539552" y="3645024"/>
            <a:ext cx="3388660" cy="2139518"/>
          </a:xfrm>
        </p:spPr>
        <p:txBody>
          <a:bodyPr/>
          <a:lstStyle/>
          <a:p>
            <a:pPr marL="285750" indent="-285750" algn="l" rtl="0">
              <a:buFont typeface="Arial" pitchFamily="34" charset="0"/>
              <a:buChar char="•"/>
            </a:pPr>
            <a:r>
              <a:rPr lang="en-US" dirty="0"/>
              <a:t>Click Shift + </a:t>
            </a:r>
            <a:r>
              <a:rPr lang="en-US" dirty="0" smtClean="0"/>
              <a:t>F5 on </a:t>
            </a:r>
            <a:r>
              <a:rPr lang="en-US" dirty="0"/>
              <a:t>a new layer to </a:t>
            </a:r>
            <a:r>
              <a:rPr lang="en-US" dirty="0" smtClean="0"/>
              <a:t>fill them </a:t>
            </a:r>
            <a:r>
              <a:rPr lang="en-US" dirty="0"/>
              <a:t>with </a:t>
            </a:r>
            <a:r>
              <a:rPr lang="en-US" dirty="0" smtClean="0"/>
              <a:t>black.</a:t>
            </a:r>
          </a:p>
          <a:p>
            <a:pPr marL="285750" indent="-285750" algn="l" rtl="0">
              <a:buFont typeface="Arial" pitchFamily="34" charset="0"/>
              <a:buChar char="•"/>
            </a:pPr>
            <a:r>
              <a:rPr lang="en-US" dirty="0"/>
              <a:t>These will end up being our snowflakes later on. Make sure to select Edit — Define Brush Preset to turn your dots into a brush</a:t>
            </a:r>
            <a:r>
              <a:rPr lang="en-US" dirty="0" smtClean="0"/>
              <a:t> </a:t>
            </a:r>
            <a:endParaRPr lang="ar-SA"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64" t="23020" r="41938" b="12522"/>
          <a:stretch/>
        </p:blipFill>
        <p:spPr bwMode="auto">
          <a:xfrm>
            <a:off x="5961814" y="764704"/>
            <a:ext cx="262376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78" r="72283" b="31652"/>
          <a:stretch/>
        </p:blipFill>
        <p:spPr bwMode="auto">
          <a:xfrm>
            <a:off x="6300192" y="2492896"/>
            <a:ext cx="2037880" cy="30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سهم إلى اليمين 6"/>
          <p:cNvSpPr/>
          <p:nvPr/>
        </p:nvSpPr>
        <p:spPr>
          <a:xfrm rot="10800000">
            <a:off x="7657963" y="5181432"/>
            <a:ext cx="360040" cy="239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3607" r="90544" b="26203"/>
          <a:stretch/>
        </p:blipFill>
        <p:spPr bwMode="auto">
          <a:xfrm>
            <a:off x="1979712" y="260648"/>
            <a:ext cx="219313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سهم إلى اليمين 8"/>
          <p:cNvSpPr/>
          <p:nvPr/>
        </p:nvSpPr>
        <p:spPr>
          <a:xfrm rot="10800000">
            <a:off x="2627784" y="1700808"/>
            <a:ext cx="360040" cy="239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شكل بيضاوي 1"/>
          <p:cNvSpPr/>
          <p:nvPr/>
        </p:nvSpPr>
        <p:spPr>
          <a:xfrm>
            <a:off x="1539901" y="261445"/>
            <a:ext cx="432048" cy="383569"/>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1</a:t>
            </a:r>
            <a:endParaRPr lang="ar-SA" dirty="0"/>
          </a:p>
        </p:txBody>
      </p:sp>
      <p:sp>
        <p:nvSpPr>
          <p:cNvPr id="11" name="شكل بيضاوي 10"/>
          <p:cNvSpPr/>
          <p:nvPr/>
        </p:nvSpPr>
        <p:spPr>
          <a:xfrm>
            <a:off x="5529766" y="748367"/>
            <a:ext cx="432048" cy="383569"/>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2</a:t>
            </a:r>
            <a:endParaRPr lang="ar-SA" dirty="0"/>
          </a:p>
        </p:txBody>
      </p:sp>
      <p:sp>
        <p:nvSpPr>
          <p:cNvPr id="12" name="شكل بيضاوي 11"/>
          <p:cNvSpPr/>
          <p:nvPr/>
        </p:nvSpPr>
        <p:spPr>
          <a:xfrm>
            <a:off x="453304" y="5160599"/>
            <a:ext cx="432048" cy="383569"/>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3</a:t>
            </a:r>
            <a:endParaRPr lang="ar-SA"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9022" t="25464" r="30544" b="58087"/>
          <a:stretch/>
        </p:blipFill>
        <p:spPr bwMode="auto">
          <a:xfrm>
            <a:off x="1032005" y="5181432"/>
            <a:ext cx="4929809" cy="125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85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a:t>Custom </a:t>
            </a:r>
            <a:r>
              <a:rPr lang="en-US" dirty="0" smtClean="0"/>
              <a:t>Brush</a:t>
            </a:r>
            <a:endParaRPr lang="ar-SA" dirty="0"/>
          </a:p>
        </p:txBody>
      </p:sp>
      <p:sp>
        <p:nvSpPr>
          <p:cNvPr id="3" name="عنصر نائب للمحتوى 2"/>
          <p:cNvSpPr>
            <a:spLocks noGrp="1"/>
          </p:cNvSpPr>
          <p:nvPr>
            <p:ph idx="1"/>
          </p:nvPr>
        </p:nvSpPr>
        <p:spPr/>
        <p:txBody>
          <a:bodyPr/>
          <a:lstStyle/>
          <a:p>
            <a:endParaRPr lang="ar-SA" dirty="0"/>
          </a:p>
        </p:txBody>
      </p:sp>
      <p:sp>
        <p:nvSpPr>
          <p:cNvPr id="4" name="عنصر نائب للنص 3"/>
          <p:cNvSpPr>
            <a:spLocks noGrp="1"/>
          </p:cNvSpPr>
          <p:nvPr>
            <p:ph type="body" sz="half" idx="2"/>
          </p:nvPr>
        </p:nvSpPr>
        <p:spPr/>
        <p:txBody>
          <a:bodyPr/>
          <a:lstStyle/>
          <a:p>
            <a:pPr marL="285750" indent="-285750" algn="l" rtl="0">
              <a:buFont typeface="Arial" pitchFamily="34" charset="0"/>
              <a:buChar char="•"/>
            </a:pPr>
            <a:r>
              <a:rPr lang="en-US" dirty="0"/>
              <a:t>We can then go back into the image document and select the brush tool. Right click to bring up all of the brushes and select the one we just </a:t>
            </a:r>
            <a:r>
              <a:rPr lang="en-US" dirty="0" smtClean="0"/>
              <a:t>made</a:t>
            </a:r>
          </a:p>
          <a:p>
            <a:pPr marL="285750" indent="-285750" algn="l" rtl="0">
              <a:buFont typeface="Arial" pitchFamily="34" charset="0"/>
              <a:buChar char="•"/>
            </a:pPr>
            <a:endParaRPr lang="ar-SA"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609" r="72065" b="57739"/>
          <a:stretch/>
        </p:blipFill>
        <p:spPr bwMode="auto">
          <a:xfrm>
            <a:off x="5004048" y="1340768"/>
            <a:ext cx="3405809" cy="149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سهم إلى اليمين 4"/>
          <p:cNvSpPr/>
          <p:nvPr/>
        </p:nvSpPr>
        <p:spPr>
          <a:xfrm rot="10800000">
            <a:off x="7740352" y="2080667"/>
            <a:ext cx="792088" cy="2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 t="11826" r="90772" b="56000"/>
          <a:stretch/>
        </p:blipFill>
        <p:spPr bwMode="auto">
          <a:xfrm>
            <a:off x="1331640" y="260648"/>
            <a:ext cx="1126435" cy="245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شكل بيضاوي 7"/>
          <p:cNvSpPr/>
          <p:nvPr/>
        </p:nvSpPr>
        <p:spPr>
          <a:xfrm>
            <a:off x="899592" y="260648"/>
            <a:ext cx="432048" cy="383569"/>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1</a:t>
            </a:r>
            <a:endParaRPr lang="ar-SA" dirty="0"/>
          </a:p>
        </p:txBody>
      </p:sp>
      <p:sp>
        <p:nvSpPr>
          <p:cNvPr id="9" name="شكل بيضاوي 8"/>
          <p:cNvSpPr/>
          <p:nvPr/>
        </p:nvSpPr>
        <p:spPr>
          <a:xfrm>
            <a:off x="4586542" y="1294689"/>
            <a:ext cx="432048" cy="383569"/>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2</a:t>
            </a:r>
            <a:endParaRPr lang="ar-SA" dirty="0"/>
          </a:p>
        </p:txBody>
      </p:sp>
      <p:sp>
        <p:nvSpPr>
          <p:cNvPr id="11" name="سهم إلى اليمين 10"/>
          <p:cNvSpPr/>
          <p:nvPr/>
        </p:nvSpPr>
        <p:spPr>
          <a:xfrm rot="10800000">
            <a:off x="1724128" y="2076744"/>
            <a:ext cx="792088" cy="2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Tree>
    <p:extLst>
      <p:ext uri="{BB962C8B-B14F-4D97-AF65-F5344CB8AC3E}">
        <p14:creationId xmlns:p14="http://schemas.microsoft.com/office/powerpoint/2010/main" val="2591873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0"/>
            <a:r>
              <a:rPr lang="en-US" dirty="0" smtClean="0"/>
              <a:t>Layers and layers </a:t>
            </a:r>
            <a:endParaRPr lang="ar-SA" dirty="0"/>
          </a:p>
        </p:txBody>
      </p:sp>
      <p:sp>
        <p:nvSpPr>
          <p:cNvPr id="3" name="عنصر نائب للمحتوى 2"/>
          <p:cNvSpPr>
            <a:spLocks noGrp="1"/>
          </p:cNvSpPr>
          <p:nvPr>
            <p:ph idx="1"/>
          </p:nvPr>
        </p:nvSpPr>
        <p:spPr/>
        <p:txBody>
          <a:bodyPr/>
          <a:lstStyle/>
          <a:p>
            <a:endParaRPr lang="ar-SA" dirty="0"/>
          </a:p>
        </p:txBody>
      </p:sp>
      <p:sp>
        <p:nvSpPr>
          <p:cNvPr id="4" name="عنصر نائب للنص 3"/>
          <p:cNvSpPr>
            <a:spLocks noGrp="1"/>
          </p:cNvSpPr>
          <p:nvPr>
            <p:ph type="body" sz="half" idx="2"/>
          </p:nvPr>
        </p:nvSpPr>
        <p:spPr/>
        <p:txBody>
          <a:bodyPr/>
          <a:lstStyle/>
          <a:p>
            <a:pPr marL="285750" indent="-285750" algn="l" rtl="0">
              <a:buFont typeface="Arial" pitchFamily="34" charset="0"/>
              <a:buChar char="•"/>
            </a:pPr>
            <a:r>
              <a:rPr lang="en-US" dirty="0"/>
              <a:t>Next, </a:t>
            </a:r>
            <a:r>
              <a:rPr lang="en-US" b="1" dirty="0"/>
              <a:t>go to Window — Brush</a:t>
            </a:r>
            <a:r>
              <a:rPr lang="en-US" dirty="0"/>
              <a:t>. This will bring up all of the brush settings we need to make our dots look like actual snow. Here, we adjust elements such as the size, angle, and roundness jitter to create a more random </a:t>
            </a:r>
            <a:r>
              <a:rPr lang="en-US" dirty="0" smtClean="0"/>
              <a:t>look</a:t>
            </a:r>
          </a:p>
          <a:p>
            <a:pPr algn="l" rtl="0"/>
            <a:endParaRPr lang="ar-S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26" t="19606" r="26522" b="35826"/>
          <a:stretch/>
        </p:blipFill>
        <p:spPr bwMode="auto">
          <a:xfrm>
            <a:off x="4874432" y="980727"/>
            <a:ext cx="3658007" cy="41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سهم إلى اليمين 4"/>
          <p:cNvSpPr/>
          <p:nvPr/>
        </p:nvSpPr>
        <p:spPr>
          <a:xfrm rot="10800000">
            <a:off x="6264124" y="1624328"/>
            <a:ext cx="420013"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إلى اليمين 6"/>
          <p:cNvSpPr/>
          <p:nvPr/>
        </p:nvSpPr>
        <p:spPr>
          <a:xfrm rot="10800000">
            <a:off x="6264123" y="1885228"/>
            <a:ext cx="420013"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مين 7"/>
          <p:cNvSpPr/>
          <p:nvPr/>
        </p:nvSpPr>
        <p:spPr>
          <a:xfrm rot="10800000">
            <a:off x="6264122" y="2136368"/>
            <a:ext cx="420013"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هم إلى اليمين 8"/>
          <p:cNvSpPr/>
          <p:nvPr/>
        </p:nvSpPr>
        <p:spPr>
          <a:xfrm rot="10800000">
            <a:off x="6305439" y="3068959"/>
            <a:ext cx="420013"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5130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صورة 1"/>
          <p:cNvSpPr>
            <a:spLocks noGrp="1"/>
          </p:cNvSpPr>
          <p:nvPr>
            <p:ph type="pic" idx="1"/>
          </p:nvPr>
        </p:nvSpPr>
        <p:spPr/>
      </p:sp>
      <p:sp>
        <p:nvSpPr>
          <p:cNvPr id="3" name="عنصر نائب للنص 2"/>
          <p:cNvSpPr>
            <a:spLocks noGrp="1"/>
          </p:cNvSpPr>
          <p:nvPr>
            <p:ph type="body" sz="half" idx="2"/>
          </p:nvPr>
        </p:nvSpPr>
        <p:spPr>
          <a:xfrm>
            <a:off x="539552" y="836712"/>
            <a:ext cx="4032449" cy="3744416"/>
          </a:xfrm>
        </p:spPr>
        <p:txBody>
          <a:bodyPr>
            <a:normAutofit lnSpcReduction="10000"/>
          </a:bodyPr>
          <a:lstStyle/>
          <a:p>
            <a:pPr algn="l" rtl="0"/>
            <a:r>
              <a:rPr lang="en-US" dirty="0"/>
              <a:t>A huge part of making our image look realistic is using multiple layers of snow (literally!). We can use our first layer to create the snow farthest in the distance. These snowflakes will be smaller and should be created with a smaller sized brush</a:t>
            </a:r>
            <a:r>
              <a:rPr lang="ar-SA" dirty="0"/>
              <a:t>.</a:t>
            </a:r>
            <a:endParaRPr lang="en-US" dirty="0"/>
          </a:p>
          <a:p>
            <a:pPr algn="l" rtl="0"/>
            <a:r>
              <a:rPr lang="en-US" dirty="0"/>
              <a:t>The next layer will consist of snow that is closer to the camera. This means that it can be painted onto the ground and the subject</a:t>
            </a:r>
            <a:r>
              <a:rPr lang="ar-SA" dirty="0"/>
              <a:t>.</a:t>
            </a:r>
            <a:endParaRPr lang="en-US" dirty="0"/>
          </a:p>
          <a:p>
            <a:pPr algn="l" rtl="0"/>
            <a:r>
              <a:rPr lang="en-US" dirty="0"/>
              <a:t>The next layer will have larger snowflakes, and so on and so forth. 5 layers is a good number, but every image is different and this may vary</a:t>
            </a:r>
            <a:r>
              <a:rPr lang="ar-SA" dirty="0"/>
              <a:t>.</a:t>
            </a:r>
            <a:endParaRPr lang="en-US" dirty="0"/>
          </a:p>
          <a:p>
            <a:pPr algn="l" rtl="0"/>
            <a:endParaRPr lang="ar-SA" dirty="0"/>
          </a:p>
        </p:txBody>
      </p:sp>
      <p:sp>
        <p:nvSpPr>
          <p:cNvPr id="4" name="عنوان 3"/>
          <p:cNvSpPr>
            <a:spLocks noGrp="1"/>
          </p:cNvSpPr>
          <p:nvPr>
            <p:ph type="title"/>
          </p:nvPr>
        </p:nvSpPr>
        <p:spPr/>
        <p:txBody>
          <a:bodyPr/>
          <a:lstStyle/>
          <a:p>
            <a:pPr rtl="0"/>
            <a:r>
              <a:rPr lang="en-US" dirty="0">
                <a:effectLst/>
              </a:rPr>
              <a:t>Piles of </a:t>
            </a:r>
            <a:r>
              <a:rPr lang="en-US" dirty="0" smtClean="0">
                <a:effectLst/>
              </a:rPr>
              <a:t>Snow</a:t>
            </a:r>
            <a:endParaRPr lang="ar-SA"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761" t="62609" b="11478"/>
          <a:stretch/>
        </p:blipFill>
        <p:spPr bwMode="auto">
          <a:xfrm>
            <a:off x="5148064" y="1268760"/>
            <a:ext cx="309925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339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صورة 1"/>
          <p:cNvSpPr>
            <a:spLocks noGrp="1"/>
          </p:cNvSpPr>
          <p:nvPr>
            <p:ph type="pic" idx="1"/>
          </p:nvPr>
        </p:nvSpPr>
        <p:spPr/>
      </p:sp>
      <p:sp>
        <p:nvSpPr>
          <p:cNvPr id="3" name="عنصر نائب للنص 2"/>
          <p:cNvSpPr>
            <a:spLocks noGrp="1"/>
          </p:cNvSpPr>
          <p:nvPr>
            <p:ph type="body" sz="half" idx="2"/>
          </p:nvPr>
        </p:nvSpPr>
        <p:spPr>
          <a:xfrm>
            <a:off x="467544" y="476672"/>
            <a:ext cx="4104457" cy="4176464"/>
          </a:xfrm>
        </p:spPr>
        <p:txBody>
          <a:bodyPr>
            <a:normAutofit lnSpcReduction="10000"/>
          </a:bodyPr>
          <a:lstStyle/>
          <a:p>
            <a:pPr algn="l" rtl="0"/>
            <a:endParaRPr lang="en-US" dirty="0" smtClean="0"/>
          </a:p>
          <a:p>
            <a:pPr algn="l" rtl="0"/>
            <a:r>
              <a:rPr lang="en-US" dirty="0" smtClean="0"/>
              <a:t>Without </a:t>
            </a:r>
            <a:r>
              <a:rPr lang="en-US" dirty="0"/>
              <a:t>a blur, our round flakes look quite </a:t>
            </a:r>
            <a:r>
              <a:rPr lang="en-US" dirty="0" err="1"/>
              <a:t>Photoshopped</a:t>
            </a:r>
            <a:r>
              <a:rPr lang="en-US" dirty="0"/>
              <a:t>. By going to Filter — Blur — Gaussian Blur, we can select whichever amount of blur looks best for the image. This technique looks great and can be used on all of the layers of snow</a:t>
            </a:r>
            <a:r>
              <a:rPr lang="ar-SA" dirty="0"/>
              <a:t>.</a:t>
            </a:r>
            <a:endParaRPr lang="en-US" dirty="0"/>
          </a:p>
          <a:p>
            <a:pPr marL="0" indent="0" algn="l" rtl="0">
              <a:buNone/>
            </a:pPr>
            <a:endParaRPr lang="en-US" dirty="0"/>
          </a:p>
          <a:p>
            <a:pPr algn="l" rtl="0"/>
            <a:r>
              <a:rPr lang="en-US" dirty="0"/>
              <a:t>To create the illusion that the snow is actually falling, we can also add a motion blur to the snow closest to the foreground. Filter — Blur — Motion Blur will bring up the Motion Blur dialogue. Here, we can choose the angle and the distance of blur</a:t>
            </a:r>
            <a:r>
              <a:rPr lang="ar-SA" dirty="0"/>
              <a:t>.</a:t>
            </a:r>
            <a:endParaRPr lang="en-US" dirty="0"/>
          </a:p>
          <a:p>
            <a:pPr algn="l" rtl="0"/>
            <a:endParaRPr lang="ar-SA" dirty="0"/>
          </a:p>
        </p:txBody>
      </p:sp>
      <p:sp>
        <p:nvSpPr>
          <p:cNvPr id="4" name="عنوان 3"/>
          <p:cNvSpPr>
            <a:spLocks noGrp="1"/>
          </p:cNvSpPr>
          <p:nvPr>
            <p:ph type="title"/>
          </p:nvPr>
        </p:nvSpPr>
        <p:spPr/>
        <p:txBody>
          <a:bodyPr/>
          <a:lstStyle/>
          <a:p>
            <a:pPr rtl="0"/>
            <a:r>
              <a:rPr lang="en-US" dirty="0"/>
              <a:t>Blurry </a:t>
            </a:r>
            <a:r>
              <a:rPr lang="en-US" dirty="0" smtClean="0"/>
              <a:t>Blizzard</a:t>
            </a:r>
            <a:endParaRPr lang="ar-SA"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22" r="59357" b="46435"/>
          <a:stretch/>
        </p:blipFill>
        <p:spPr bwMode="auto">
          <a:xfrm>
            <a:off x="5436096" y="692696"/>
            <a:ext cx="2703443" cy="408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سهم إلى اليمين 4"/>
          <p:cNvSpPr/>
          <p:nvPr/>
        </p:nvSpPr>
        <p:spPr>
          <a:xfrm>
            <a:off x="4860032" y="105273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مين 7"/>
          <p:cNvSpPr/>
          <p:nvPr/>
        </p:nvSpPr>
        <p:spPr>
          <a:xfrm>
            <a:off x="4860032" y="278092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هم إلى اليمين 8"/>
          <p:cNvSpPr/>
          <p:nvPr/>
        </p:nvSpPr>
        <p:spPr>
          <a:xfrm rot="10800000">
            <a:off x="7951185" y="386104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هم إلى اليمين 9"/>
          <p:cNvSpPr/>
          <p:nvPr/>
        </p:nvSpPr>
        <p:spPr>
          <a:xfrm rot="10800000">
            <a:off x="7956376" y="350100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3679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p:txBody>
          <a:bodyPr/>
          <a:lstStyle/>
          <a:p>
            <a:r>
              <a:rPr lang="en-US" dirty="0" smtClean="0"/>
              <a:t>Before </a:t>
            </a:r>
            <a:endParaRPr lang="ar-SA"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5700" y="1484784"/>
            <a:ext cx="3348038" cy="2664295"/>
          </a:xfrm>
        </p:spPr>
      </p:pic>
      <p:sp>
        <p:nvSpPr>
          <p:cNvPr id="4" name="عنصر نائب للنص 3"/>
          <p:cNvSpPr>
            <a:spLocks noGrp="1"/>
          </p:cNvSpPr>
          <p:nvPr>
            <p:ph type="body" sz="quarter" idx="3"/>
          </p:nvPr>
        </p:nvSpPr>
        <p:spPr/>
        <p:txBody>
          <a:bodyPr/>
          <a:lstStyle/>
          <a:p>
            <a:r>
              <a:rPr lang="en-US" dirty="0" smtClean="0"/>
              <a:t>After</a:t>
            </a:r>
            <a:endParaRPr lang="ar-SA"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1484784"/>
            <a:ext cx="3346450" cy="2664296"/>
          </a:xfrm>
        </p:spPr>
      </p:pic>
      <p:sp>
        <p:nvSpPr>
          <p:cNvPr id="6" name="عنوان 5"/>
          <p:cNvSpPr>
            <a:spLocks noGrp="1"/>
          </p:cNvSpPr>
          <p:nvPr>
            <p:ph type="title"/>
          </p:nvPr>
        </p:nvSpPr>
        <p:spPr/>
        <p:txBody>
          <a:bodyPr/>
          <a:lstStyle/>
          <a:p>
            <a:endParaRPr lang="ar-SA"/>
          </a:p>
        </p:txBody>
      </p:sp>
    </p:spTree>
    <p:extLst>
      <p:ext uri="{BB962C8B-B14F-4D97-AF65-F5344CB8AC3E}">
        <p14:creationId xmlns:p14="http://schemas.microsoft.com/office/powerpoint/2010/main" val="3658420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err="1" smtClean="0"/>
              <a:t>Wafa</a:t>
            </a:r>
            <a:r>
              <a:rPr lang="en-US" dirty="0" smtClean="0"/>
              <a:t> al </a:t>
            </a:r>
            <a:r>
              <a:rPr lang="en-US" dirty="0" err="1" smtClean="0"/>
              <a:t>yanbawi</a:t>
            </a:r>
            <a:endParaRPr lang="ar-SA" dirty="0"/>
          </a:p>
        </p:txBody>
      </p:sp>
    </p:spTree>
    <p:extLst>
      <p:ext uri="{BB962C8B-B14F-4D97-AF65-F5344CB8AC3E}">
        <p14:creationId xmlns:p14="http://schemas.microsoft.com/office/powerpoint/2010/main" val="268454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106</TotalTime>
  <Words>391</Words>
  <Application>Microsoft Office PowerPoint</Application>
  <PresentationFormat>عرض على الشاشة (3:4)‏</PresentationFormat>
  <Paragraphs>29</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دفق الهواء</vt:lpstr>
      <vt:lpstr>Create Snow Brush</vt:lpstr>
      <vt:lpstr>Create New File</vt:lpstr>
      <vt:lpstr>Custom Brush </vt:lpstr>
      <vt:lpstr>Custom Brush</vt:lpstr>
      <vt:lpstr>Layers and layers </vt:lpstr>
      <vt:lpstr>Piles of Snow</vt:lpstr>
      <vt:lpstr>Blurry Blizzard</vt:lpstr>
      <vt:lpstr>عرض تقديمي في PowerPoint</vt:lpstr>
      <vt:lpstr>Wafa al yanbawi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Toshiba</cp:lastModifiedBy>
  <cp:revision>18</cp:revision>
  <dcterms:created xsi:type="dcterms:W3CDTF">2015-02-28T08:26:19Z</dcterms:created>
  <dcterms:modified xsi:type="dcterms:W3CDTF">2015-03-01T14:52:35Z</dcterms:modified>
</cp:coreProperties>
</file>