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80" d="100"/>
          <a:sy n="80" d="100"/>
        </p:scale>
        <p:origin x="-96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9094F05-D0A4-4642-9324-64DA8A0C4756}" type="datetimeFigureOut">
              <a:rPr lang="ar-SA" smtClean="0"/>
              <a:pPr/>
              <a:t>20/05/1437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1ED654A-9B87-4295-920C-C1E812079C4B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832074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D654A-9B87-4295-920C-C1E812079C4B}" type="slidenum">
              <a:rPr lang="ar-SA" smtClean="0"/>
              <a:pPr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237749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72E8E6F-B170-4F93-B107-09BA465E577A}" type="datetimeFigureOut">
              <a:rPr lang="ar-SA" smtClean="0"/>
              <a:pPr/>
              <a:t>20/05/1437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AD750AF-1849-4BFA-BBCA-2E9DB0CDD58D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xmlns="" val="15310849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8E6F-B170-4F93-B107-09BA465E577A}" type="datetimeFigureOut">
              <a:rPr lang="ar-SA" smtClean="0"/>
              <a:pPr/>
              <a:t>20/05/1437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50AF-1849-4BFA-BBCA-2E9DB0CDD58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878889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8E6F-B170-4F93-B107-09BA465E577A}" type="datetimeFigureOut">
              <a:rPr lang="ar-SA" smtClean="0"/>
              <a:pPr/>
              <a:t>20/05/1437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50AF-1849-4BFA-BBCA-2E9DB0CDD58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29519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8E6F-B170-4F93-B107-09BA465E577A}" type="datetimeFigureOut">
              <a:rPr lang="ar-SA" smtClean="0"/>
              <a:pPr/>
              <a:t>20/05/1437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50AF-1849-4BFA-BBCA-2E9DB0CDD58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912763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2E8E6F-B170-4F93-B107-09BA465E577A}" type="datetimeFigureOut">
              <a:rPr lang="ar-SA" smtClean="0"/>
              <a:pPr/>
              <a:t>20/05/1437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D750AF-1849-4BFA-BBCA-2E9DB0CDD58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34093768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8E6F-B170-4F93-B107-09BA465E577A}" type="datetimeFigureOut">
              <a:rPr lang="ar-SA" smtClean="0"/>
              <a:pPr/>
              <a:t>20/05/1437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50AF-1849-4BFA-BBCA-2E9DB0CDD58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669062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8E6F-B170-4F93-B107-09BA465E577A}" type="datetimeFigureOut">
              <a:rPr lang="ar-SA" smtClean="0"/>
              <a:pPr/>
              <a:t>20/05/1437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50AF-1849-4BFA-BBCA-2E9DB0CDD58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95231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8E6F-B170-4F93-B107-09BA465E577A}" type="datetimeFigureOut">
              <a:rPr lang="ar-SA" smtClean="0"/>
              <a:pPr/>
              <a:t>20/05/1437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50AF-1849-4BFA-BBCA-2E9DB0CDD58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958380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E8E6F-B170-4F93-B107-09BA465E577A}" type="datetimeFigureOut">
              <a:rPr lang="ar-SA" smtClean="0"/>
              <a:pPr/>
              <a:t>20/05/1437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50AF-1849-4BFA-BBCA-2E9DB0CDD58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673312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2E8E6F-B170-4F93-B107-09BA465E577A}" type="datetimeFigureOut">
              <a:rPr lang="ar-SA" smtClean="0"/>
              <a:pPr/>
              <a:t>20/05/1437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D750AF-1849-4BFA-BBCA-2E9DB0CDD58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891278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72E8E6F-B170-4F93-B107-09BA465E577A}" type="datetimeFigureOut">
              <a:rPr lang="ar-SA" smtClean="0"/>
              <a:pPr/>
              <a:t>20/05/1437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D750AF-1849-4BFA-BBCA-2E9DB0CDD58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634855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C72E8E6F-B170-4F93-B107-09BA465E577A}" type="datetimeFigureOut">
              <a:rPr lang="ar-SA" smtClean="0"/>
              <a:pPr/>
              <a:t>20/05/1437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AD750AF-1849-4BFA-BBCA-2E9DB0CDD58D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4055250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r" defTabSz="914400" rtl="1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Complications OF HYPERLIPIDEMIA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775781"/>
          </a:xfrm>
        </p:spPr>
        <p:txBody>
          <a:bodyPr/>
          <a:lstStyle/>
          <a:p>
            <a:r>
              <a:rPr lang="en-GB" dirty="0" smtClean="0"/>
              <a:t>MOHAMMED ALMAHMOUD</a:t>
            </a:r>
          </a:p>
          <a:p>
            <a:r>
              <a:rPr lang="en-GB" dirty="0" smtClean="0"/>
              <a:t>434103291</a:t>
            </a:r>
            <a:endParaRPr lang="ar-SA" dirty="0" smtClean="0"/>
          </a:p>
          <a:p>
            <a:r>
              <a:rPr lang="en-GB" dirty="0" smtClean="0"/>
              <a:t>Endocrine Block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192552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2418" y="2187053"/>
            <a:ext cx="9601200" cy="3722428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THE MOST IMPORTANT ONE IS </a:t>
            </a:r>
            <a:r>
              <a:rPr lang="en-GB" dirty="0" smtClean="0">
                <a:solidFill>
                  <a:srgbClr val="FF0000"/>
                </a:solidFill>
              </a:rPr>
              <a:t>ATHEROSCLEROSIS</a:t>
            </a:r>
            <a:r>
              <a:rPr lang="ar-SA" dirty="0" smtClean="0">
                <a:solidFill>
                  <a:srgbClr val="FF0000"/>
                </a:solidFill>
              </a:rPr>
              <a:t/>
            </a:r>
            <a:br>
              <a:rPr lang="ar-SA" dirty="0" smtClean="0">
                <a:solidFill>
                  <a:srgbClr val="FF0000"/>
                </a:solidFill>
              </a:rPr>
            </a:br>
            <a:r>
              <a:rPr lang="ar-SA" dirty="0">
                <a:solidFill>
                  <a:srgbClr val="FF0000"/>
                </a:solidFill>
              </a:rPr>
              <a:t/>
            </a:r>
            <a:br>
              <a:rPr lang="ar-SA" dirty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/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sz="3200" dirty="0" smtClean="0"/>
              <a:t>The lesion of atherosclerosis is called </a:t>
            </a:r>
            <a:r>
              <a:rPr lang="en-GB" sz="3200" dirty="0" smtClean="0">
                <a:solidFill>
                  <a:srgbClr val="FF0000"/>
                </a:solidFill>
              </a:rPr>
              <a:t>atheroma or </a:t>
            </a:r>
            <a:r>
              <a:rPr lang="en-GB" sz="3200" smtClean="0">
                <a:solidFill>
                  <a:srgbClr val="FF0000"/>
                </a:solidFill>
              </a:rPr>
              <a:t>atheromatous plaque</a:t>
            </a:r>
            <a:endParaRPr lang="ar-SA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804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Picture 2" descr="http://www.robbinspathology.com/common/showimage.cfm?type=f&amp;ThisFigFile=S01871-011-f0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42065"/>
          <a:stretch>
            <a:fillRect/>
          </a:stretch>
        </p:blipFill>
        <p:spPr bwMode="auto">
          <a:xfrm>
            <a:off x="1" y="106363"/>
            <a:ext cx="6155140" cy="675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Content Placeholder 4" descr="http://www.robbinspathology.com/common/showimage.cfm?type=f&amp;ThisFigFile=S01871-011-f01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5859"/>
          <a:stretch>
            <a:fillRect/>
          </a:stretch>
        </p:blipFill>
        <p:spPr bwMode="auto">
          <a:xfrm>
            <a:off x="6155141" y="0"/>
            <a:ext cx="603685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8398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4254690"/>
          </a:xfrm>
        </p:spPr>
        <p:txBody>
          <a:bodyPr>
            <a:normAutofit/>
          </a:bodyPr>
          <a:lstStyle/>
          <a:p>
            <a:r>
              <a:rPr lang="en-GB" dirty="0" smtClean="0"/>
              <a:t>THIS CAN HAPPEN IN ANY BLOOD VESSEL, BUT THE MOST COMMON :</a:t>
            </a:r>
            <a:br>
              <a:rPr lang="en-GB" dirty="0" smtClean="0"/>
            </a:br>
            <a:r>
              <a:rPr lang="en-GB" dirty="0" smtClean="0"/>
              <a:t>1- Abdominal Aorta</a:t>
            </a:r>
            <a:br>
              <a:rPr lang="en-GB" dirty="0" smtClean="0"/>
            </a:br>
            <a:r>
              <a:rPr lang="en-GB" dirty="0" smtClean="0"/>
              <a:t>2- Coronary Artery</a:t>
            </a:r>
            <a:br>
              <a:rPr lang="en-GB" dirty="0" smtClean="0"/>
            </a:br>
            <a:r>
              <a:rPr lang="en-GB" dirty="0" smtClean="0"/>
              <a:t>3- Popliteal Artery</a:t>
            </a:r>
            <a:br>
              <a:rPr lang="en-GB" dirty="0" smtClean="0"/>
            </a:br>
            <a:r>
              <a:rPr lang="en-GB" dirty="0" smtClean="0"/>
              <a:t>4- Internal carotid Artery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101314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519" y="55323"/>
            <a:ext cx="9601200" cy="4882487"/>
          </a:xfrm>
        </p:spPr>
        <p:txBody>
          <a:bodyPr>
            <a:normAutofit/>
          </a:bodyPr>
          <a:lstStyle/>
          <a:p>
            <a:r>
              <a:rPr lang="en-GB" dirty="0" smtClean="0"/>
              <a:t>So what ?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&gt;&gt;The atheroma either block the vessel, rupture with thrombosis or aneurysm.</a:t>
            </a:r>
            <a:br>
              <a:rPr lang="en-GB" dirty="0" smtClean="0"/>
            </a:br>
            <a:endParaRPr lang="ar-SA" dirty="0"/>
          </a:p>
        </p:txBody>
      </p:sp>
      <p:pic>
        <p:nvPicPr>
          <p:cNvPr id="7" name="Picture 2" descr="http://www.robbinspathology.com/common/showimage.cfm?type=f&amp;ThisFigFile=S01871-011-f0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25922" y="2647364"/>
            <a:ext cx="8366078" cy="4210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0971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4937078"/>
          </a:xfrm>
        </p:spPr>
        <p:txBody>
          <a:bodyPr>
            <a:normAutofit/>
          </a:bodyPr>
          <a:lstStyle/>
          <a:p>
            <a:r>
              <a:rPr lang="en-GB" dirty="0" smtClean="0"/>
              <a:t>1- Stroke</a:t>
            </a:r>
            <a:br>
              <a:rPr lang="en-GB" dirty="0" smtClean="0"/>
            </a:br>
            <a:r>
              <a:rPr lang="en-GB" dirty="0" smtClean="0"/>
              <a:t>2- MI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en-GB" dirty="0" smtClean="0"/>
              <a:t>3- Angina</a:t>
            </a:r>
            <a:br>
              <a:rPr lang="en-GB" dirty="0" smtClean="0"/>
            </a:br>
            <a:r>
              <a:rPr lang="en-GB" dirty="0" smtClean="0"/>
              <a:t>4- Small bowel infarction</a:t>
            </a:r>
            <a:br>
              <a:rPr lang="en-GB" dirty="0" smtClean="0"/>
            </a:br>
            <a:r>
              <a:rPr lang="en-GB" dirty="0" smtClean="0"/>
              <a:t>5- Aneurysm</a:t>
            </a:r>
            <a:br>
              <a:rPr lang="en-GB" dirty="0" smtClean="0"/>
            </a:br>
            <a:r>
              <a:rPr lang="en-GB" dirty="0" smtClean="0"/>
              <a:t>6- Hypertension ( if it is in the renal artery )</a:t>
            </a:r>
            <a:br>
              <a:rPr lang="en-GB" dirty="0" smtClean="0"/>
            </a:br>
            <a:r>
              <a:rPr lang="en-GB" dirty="0" smtClean="0"/>
              <a:t>7- Peripheral vascular disease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399641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Thank you </a:t>
            </a:r>
            <a:endParaRPr lang="ar-SA" sz="5400" dirty="0"/>
          </a:p>
        </p:txBody>
      </p:sp>
      <p:sp>
        <p:nvSpPr>
          <p:cNvPr id="4" name="Smiley Face 3"/>
          <p:cNvSpPr/>
          <p:nvPr/>
        </p:nvSpPr>
        <p:spPr>
          <a:xfrm>
            <a:off x="5745707" y="1282889"/>
            <a:ext cx="3725839" cy="3316406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95854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38</TotalTime>
  <Words>35</Words>
  <Application>Microsoft Office PowerPoint</Application>
  <PresentationFormat>Custom</PresentationFormat>
  <Paragraphs>10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Crop</vt:lpstr>
      <vt:lpstr>Complications OF HYPERLIPIDEMIA</vt:lpstr>
      <vt:lpstr>THE MOST IMPORTANT ONE IS ATHEROSCLEROSIS   The lesion of atherosclerosis is called atheroma or atheromatous plaque</vt:lpstr>
      <vt:lpstr>Slide 3</vt:lpstr>
      <vt:lpstr>THIS CAN HAPPEN IN ANY BLOOD VESSEL, BUT THE MOST COMMON : 1- Abdominal Aorta 2- Coronary Artery 3- Popliteal Artery 4- Internal carotid Artery</vt:lpstr>
      <vt:lpstr>So what ?  &gt;&gt;The atheroma either block the vessel, rupture with thrombosis or aneurysm. </vt:lpstr>
      <vt:lpstr>1- Stroke 2- MI 3- Angina 4- Small bowel infarction 5- Aneurysm 6- Hypertension ( if it is in the renal artery ) 7- Peripheral vascular disease</vt:lpstr>
      <vt:lpstr>Thank you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COPLICATIONS OF HYPERLIPIDEMIA</dc:title>
  <dc:creator>Mohammed Almahmoud</dc:creator>
  <cp:lastModifiedBy>Supervisor</cp:lastModifiedBy>
  <cp:revision>6</cp:revision>
  <dcterms:created xsi:type="dcterms:W3CDTF">2016-02-24T22:36:12Z</dcterms:created>
  <dcterms:modified xsi:type="dcterms:W3CDTF">2016-02-28T05:37:51Z</dcterms:modified>
</cp:coreProperties>
</file>