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31"/>
  </p:notesMasterIdLst>
  <p:sldIdLst>
    <p:sldId id="260" r:id="rId2"/>
    <p:sldId id="263" r:id="rId3"/>
    <p:sldId id="287" r:id="rId4"/>
    <p:sldId id="301" r:id="rId5"/>
    <p:sldId id="305" r:id="rId6"/>
    <p:sldId id="265" r:id="rId7"/>
    <p:sldId id="286" r:id="rId8"/>
    <p:sldId id="302" r:id="rId9"/>
    <p:sldId id="304" r:id="rId10"/>
    <p:sldId id="261" r:id="rId11"/>
    <p:sldId id="269" r:id="rId12"/>
    <p:sldId id="282" r:id="rId13"/>
    <p:sldId id="291" r:id="rId14"/>
    <p:sldId id="283" r:id="rId15"/>
    <p:sldId id="296" r:id="rId16"/>
    <p:sldId id="309" r:id="rId17"/>
    <p:sldId id="292" r:id="rId18"/>
    <p:sldId id="293" r:id="rId19"/>
    <p:sldId id="298" r:id="rId20"/>
    <p:sldId id="294" r:id="rId21"/>
    <p:sldId id="299" r:id="rId22"/>
    <p:sldId id="295" r:id="rId23"/>
    <p:sldId id="297" r:id="rId24"/>
    <p:sldId id="300" r:id="rId25"/>
    <p:sldId id="303" r:id="rId26"/>
    <p:sldId id="277" r:id="rId27"/>
    <p:sldId id="306" r:id="rId28"/>
    <p:sldId id="307" r:id="rId29"/>
    <p:sldId id="308"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5CA"/>
    <a:srgbClr val="0256A7"/>
    <a:srgbClr val="FAFAFA"/>
    <a:srgbClr val="F6F6F6"/>
    <a:srgbClr val="067FB9"/>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2407" autoAdjust="0"/>
  </p:normalViewPr>
  <p:slideViewPr>
    <p:cSldViewPr snapToGrid="0">
      <p:cViewPr>
        <p:scale>
          <a:sx n="92" d="100"/>
          <a:sy n="92" d="100"/>
        </p:scale>
        <p:origin x="1332"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2018/10/8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408834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https://www.minigranth.com/mobile-adhoc-networks/types-manet/</a:t>
            </a:r>
          </a:p>
          <a:p>
            <a:endParaRPr lang="en-US" altLang="zh-CN"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339994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2385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https://zaidmufti.wordpress.com/2016/09/09/difference-between-wireless-sensor-networks-and-wireless-ad-hoc-networks/</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180501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281728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294922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296526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66395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30326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62282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106850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51710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42298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1004781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extLst>
      <p:ext uri="{BB962C8B-B14F-4D97-AF65-F5344CB8AC3E}">
        <p14:creationId xmlns:p14="http://schemas.microsoft.com/office/powerpoint/2010/main" val="3423652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extLst>
      <p:ext uri="{BB962C8B-B14F-4D97-AF65-F5344CB8AC3E}">
        <p14:creationId xmlns:p14="http://schemas.microsoft.com/office/powerpoint/2010/main" val="2255295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79368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https://www.researchgate.net/publication/322578488_MANET_and_WSN_WHAT_MAKES_THEM_DIFFERENT</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extLst>
      <p:ext uri="{BB962C8B-B14F-4D97-AF65-F5344CB8AC3E}">
        <p14:creationId xmlns:p14="http://schemas.microsoft.com/office/powerpoint/2010/main" val="294828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https://www.researchgate.net/publication/322578488_MANET_and_WSN_WHAT_MAKES_THEM_DIFFERENT</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3825656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27</a:t>
            </a:fld>
            <a:endParaRPr lang="zh-CN" altLang="en-US"/>
          </a:p>
        </p:txBody>
      </p:sp>
    </p:spTree>
    <p:extLst>
      <p:ext uri="{BB962C8B-B14F-4D97-AF65-F5344CB8AC3E}">
        <p14:creationId xmlns:p14="http://schemas.microsoft.com/office/powerpoint/2010/main" val="2425497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extLst>
      <p:ext uri="{BB962C8B-B14F-4D97-AF65-F5344CB8AC3E}">
        <p14:creationId xmlns:p14="http://schemas.microsoft.com/office/powerpoint/2010/main" val="816568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29</a:t>
            </a:fld>
            <a:endParaRPr lang="zh-CN" altLang="en-US"/>
          </a:p>
        </p:txBody>
      </p:sp>
    </p:spTree>
    <p:extLst>
      <p:ext uri="{BB962C8B-B14F-4D97-AF65-F5344CB8AC3E}">
        <p14:creationId xmlns:p14="http://schemas.microsoft.com/office/powerpoint/2010/main" val="9368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https://www.techopedia.com/definition/25651/wireless-sensor-network-wsn</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75152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236950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https://www.researchgate.net/publication/322578488_MANET_and_WSN_WHAT_MAKES_THEM_DIFFERENT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176236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https://www.elprocus.com/introduction-to-wireless-sensor-networks-types-and-applications/</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306088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https://techterms.com/definition/manet</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180795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134989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https://www.researchgate.net/publication/322578488_MANET_and_WSN_WHAT_MAKES_THEM_DIFFERENT</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475167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9B89A96-01CC-48F4-802B-C42691D63C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75"/>
            <a:ext cx="12192000" cy="6847249"/>
          </a:xfrm>
          <a:prstGeom prst="rect">
            <a:avLst/>
          </a:prstGeom>
        </p:spPr>
      </p:pic>
    </p:spTree>
    <p:extLst>
      <p:ext uri="{BB962C8B-B14F-4D97-AF65-F5344CB8AC3E}">
        <p14:creationId xmlns:p14="http://schemas.microsoft.com/office/powerpoint/2010/main" val="2489559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0437D1-92F1-45FF-A43E-0A632E820C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375"/>
            <a:ext cx="12192000" cy="6847249"/>
          </a:xfrm>
          <a:prstGeom prst="rect">
            <a:avLst/>
          </a:prstGeom>
        </p:spPr>
      </p:pic>
      <p:pic>
        <p:nvPicPr>
          <p:cNvPr id="4" name="图片 3">
            <a:extLst>
              <a:ext uri="{FF2B5EF4-FFF2-40B4-BE49-F238E27FC236}">
                <a16:creationId xmlns:a16="http://schemas.microsoft.com/office/drawing/2014/main" id="{F2FD3B90-4C38-49A9-842D-59435A9D45E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9050" y="739450"/>
            <a:ext cx="11998436" cy="5379100"/>
          </a:xfrm>
          <a:prstGeom prst="rect">
            <a:avLst/>
          </a:prstGeom>
        </p:spPr>
      </p:pic>
      <p:sp>
        <p:nvSpPr>
          <p:cNvPr id="5" name="矩形 4">
            <a:extLst>
              <a:ext uri="{FF2B5EF4-FFF2-40B4-BE49-F238E27FC236}">
                <a16:creationId xmlns:a16="http://schemas.microsoft.com/office/drawing/2014/main" id="{2BA50D10-6F69-4D90-966C-2BA98B3D3C2A}"/>
              </a:ext>
            </a:extLst>
          </p:cNvPr>
          <p:cNvSpPr/>
          <p:nvPr userDrawn="1"/>
        </p:nvSpPr>
        <p:spPr>
          <a:xfrm>
            <a:off x="0" y="0"/>
            <a:ext cx="12192000" cy="6858000"/>
          </a:xfrm>
          <a:prstGeom prst="rect">
            <a:avLst/>
          </a:prstGeom>
          <a:gradFill flip="none" rotWithShape="1">
            <a:gsLst>
              <a:gs pos="100000">
                <a:srgbClr val="F6F6F6">
                  <a:alpha val="85000"/>
                </a:srgbClr>
              </a:gs>
              <a:gs pos="0">
                <a:schemeClr val="bg1">
                  <a:alpha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B9012AD-D423-4AAC-98B6-A3CB98C11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544" y="1401328"/>
            <a:ext cx="8592456" cy="3852144"/>
          </a:xfrm>
          <a:prstGeom prst="rect">
            <a:avLst/>
          </a:prstGeom>
        </p:spPr>
      </p:pic>
      <p:pic>
        <p:nvPicPr>
          <p:cNvPr id="8" name="图片 7">
            <a:extLst>
              <a:ext uri="{FF2B5EF4-FFF2-40B4-BE49-F238E27FC236}">
                <a16:creationId xmlns:a16="http://schemas.microsoft.com/office/drawing/2014/main" id="{11091324-BB9A-47CD-BB29-38F739ED9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48000" y="1401328"/>
            <a:ext cx="8592456" cy="3852144"/>
          </a:xfrm>
          <a:prstGeom prst="rect">
            <a:avLst/>
          </a:prstGeom>
        </p:spPr>
      </p:pic>
      <p:grpSp>
        <p:nvGrpSpPr>
          <p:cNvPr id="19" name="组合 18">
            <a:extLst>
              <a:ext uri="{FF2B5EF4-FFF2-40B4-BE49-F238E27FC236}">
                <a16:creationId xmlns:a16="http://schemas.microsoft.com/office/drawing/2014/main" id="{20D54E70-4E30-45BC-8337-2D5D69B0250A}"/>
              </a:ext>
            </a:extLst>
          </p:cNvPr>
          <p:cNvGrpSpPr/>
          <p:nvPr/>
        </p:nvGrpSpPr>
        <p:grpSpPr>
          <a:xfrm>
            <a:off x="3060700" y="390144"/>
            <a:ext cx="6070600" cy="6077712"/>
            <a:chOff x="3366257" y="696059"/>
            <a:chExt cx="5459486" cy="5465882"/>
          </a:xfrm>
        </p:grpSpPr>
        <p:pic>
          <p:nvPicPr>
            <p:cNvPr id="5" name="图片 4">
              <a:extLst>
                <a:ext uri="{FF2B5EF4-FFF2-40B4-BE49-F238E27FC236}">
                  <a16:creationId xmlns:a16="http://schemas.microsoft.com/office/drawing/2014/main" id="{FC58E5C5-C945-41D0-B4DA-07B7B9BE9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6257" y="696059"/>
              <a:ext cx="5459486" cy="5465882"/>
            </a:xfrm>
            <a:prstGeom prst="rect">
              <a:avLst/>
            </a:prstGeom>
          </p:spPr>
        </p:pic>
        <p:sp>
          <p:nvSpPr>
            <p:cNvPr id="15" name="椭圆 14">
              <a:extLst>
                <a:ext uri="{FF2B5EF4-FFF2-40B4-BE49-F238E27FC236}">
                  <a16:creationId xmlns:a16="http://schemas.microsoft.com/office/drawing/2014/main" id="{A0515073-610E-4A73-906F-1C4BD266DE0E}"/>
                </a:ext>
              </a:extLst>
            </p:cNvPr>
            <p:cNvSpPr/>
            <p:nvPr/>
          </p:nvSpPr>
          <p:spPr>
            <a:xfrm>
              <a:off x="4267200" y="1600200"/>
              <a:ext cx="3657600" cy="36576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文本框 122">
            <a:extLst>
              <a:ext uri="{FF2B5EF4-FFF2-40B4-BE49-F238E27FC236}">
                <a16:creationId xmlns:a16="http://schemas.microsoft.com/office/drawing/2014/main" id="{DAE0EEF1-54DC-497C-BED0-D80D22FCD09C}"/>
              </a:ext>
            </a:extLst>
          </p:cNvPr>
          <p:cNvSpPr txBox="1"/>
          <p:nvPr/>
        </p:nvSpPr>
        <p:spPr>
          <a:xfrm>
            <a:off x="4358161" y="2450237"/>
            <a:ext cx="3671413" cy="1754326"/>
          </a:xfrm>
          <a:prstGeom prst="rect">
            <a:avLst/>
          </a:prstGeom>
          <a:noFill/>
        </p:spPr>
        <p:txBody>
          <a:bodyPr wrap="square" rtlCol="0">
            <a:spAutoFit/>
            <a:scene3d>
              <a:camera prst="orthographicFront"/>
              <a:lightRig rig="threePt" dir="t"/>
            </a:scene3d>
            <a:sp3d contourW="6350"/>
          </a:bodyPr>
          <a:lstStyle/>
          <a:p>
            <a:pPr algn="ctr"/>
            <a:r>
              <a:rPr lang="en-US" altLang="zh-CN" sz="3600" dirty="0">
                <a:gradFill flip="none" rotWithShape="1">
                  <a:gsLst>
                    <a:gs pos="62000">
                      <a:schemeClr val="accent1"/>
                    </a:gs>
                    <a:gs pos="0">
                      <a:schemeClr val="tx1"/>
                    </a:gs>
                    <a:gs pos="100000">
                      <a:schemeClr val="accent2"/>
                    </a:gs>
                  </a:gsLst>
                  <a:lin ang="13500000" scaled="1"/>
                  <a:tileRect/>
                </a:gradFill>
                <a:latin typeface="+mj-ea"/>
                <a:ea typeface="+mj-ea"/>
              </a:rPr>
              <a:t>Differences between </a:t>
            </a:r>
          </a:p>
          <a:p>
            <a:pPr algn="ctr"/>
            <a:r>
              <a:rPr lang="en-US" altLang="zh-CN" sz="3600" dirty="0">
                <a:gradFill flip="none" rotWithShape="1">
                  <a:gsLst>
                    <a:gs pos="62000">
                      <a:schemeClr val="accent1"/>
                    </a:gs>
                    <a:gs pos="0">
                      <a:schemeClr val="tx1"/>
                    </a:gs>
                    <a:gs pos="100000">
                      <a:schemeClr val="accent2"/>
                    </a:gs>
                  </a:gsLst>
                  <a:lin ang="13500000" scaled="1"/>
                  <a:tileRect/>
                </a:gradFill>
                <a:latin typeface="+mj-ea"/>
                <a:ea typeface="+mj-ea"/>
              </a:rPr>
              <a:t>WSN &amp; MANET</a:t>
            </a:r>
            <a:endParaRPr lang="zh-CN" altLang="en-US" sz="36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2" name="مربع نص 1">
            <a:extLst>
              <a:ext uri="{FF2B5EF4-FFF2-40B4-BE49-F238E27FC236}">
                <a16:creationId xmlns:a16="http://schemas.microsoft.com/office/drawing/2014/main" id="{E76E5CD5-1E94-4614-AB3D-A69F97DB2C4B}"/>
              </a:ext>
            </a:extLst>
          </p:cNvPr>
          <p:cNvSpPr txBox="1"/>
          <p:nvPr/>
        </p:nvSpPr>
        <p:spPr>
          <a:xfrm>
            <a:off x="10214263" y="6313967"/>
            <a:ext cx="2130136" cy="307777"/>
          </a:xfrm>
          <a:prstGeom prst="rect">
            <a:avLst/>
          </a:prstGeom>
          <a:noFill/>
        </p:spPr>
        <p:txBody>
          <a:bodyPr wrap="square" rtlCol="0">
            <a:spAutoFit/>
          </a:bodyPr>
          <a:lstStyle/>
          <a:p>
            <a:r>
              <a:rPr lang="en-US" sz="1400" dirty="0">
                <a:solidFill>
                  <a:schemeClr val="tx2"/>
                </a:solidFill>
              </a:rPr>
              <a:t>By: Dana Alotaibi</a:t>
            </a:r>
          </a:p>
        </p:txBody>
      </p:sp>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069906C-9604-40FD-A457-A241D114D699}"/>
              </a:ext>
            </a:extLst>
          </p:cNvPr>
          <p:cNvSpPr txBox="1"/>
          <p:nvPr/>
        </p:nvSpPr>
        <p:spPr>
          <a:xfrm>
            <a:off x="1240351" y="3867804"/>
            <a:ext cx="2885802" cy="1769908"/>
          </a:xfrm>
          <a:prstGeom prst="rect">
            <a:avLst/>
          </a:prstGeom>
          <a:noFill/>
        </p:spPr>
        <p:txBody>
          <a:bodyPr wrap="square" rtlCol="0">
            <a:spAutoFit/>
            <a:scene3d>
              <a:camera prst="orthographicFront"/>
              <a:lightRig rig="threePt" dir="t"/>
            </a:scene3d>
            <a:sp3d contourW="12700"/>
          </a:bodyPr>
          <a:lstStyle/>
          <a:p>
            <a:pPr marL="171450" indent="-171450" algn="just">
              <a:lnSpc>
                <a:spcPct val="130000"/>
              </a:lnSpc>
              <a:buFont typeface="Courier New" panose="02070309020205020404" pitchFamily="49" charset="0"/>
              <a:buChar char="o"/>
            </a:pPr>
            <a:r>
              <a:rPr lang="en-US" altLang="zh-CN" sz="1200" dirty="0">
                <a:solidFill>
                  <a:schemeClr val="tx1">
                    <a:lumMod val="65000"/>
                    <a:lumOff val="35000"/>
                  </a:schemeClr>
                </a:solidFill>
              </a:rPr>
              <a:t>Stands for Smartphone Based Mobile Ad-Hoc Networks.</a:t>
            </a:r>
          </a:p>
          <a:p>
            <a:pPr marL="171450" indent="-171450" algn="just">
              <a:lnSpc>
                <a:spcPct val="130000"/>
              </a:lnSpc>
              <a:buFont typeface="Courier New" panose="02070309020205020404" pitchFamily="49" charset="0"/>
              <a:buChar char="o"/>
            </a:pPr>
            <a:endParaRPr lang="en-US" altLang="zh-CN" sz="200" dirty="0">
              <a:solidFill>
                <a:schemeClr val="tx1">
                  <a:lumMod val="65000"/>
                  <a:lumOff val="35000"/>
                </a:schemeClr>
              </a:solidFill>
            </a:endParaRPr>
          </a:p>
          <a:p>
            <a:pPr marL="171450" indent="-171450" algn="just">
              <a:lnSpc>
                <a:spcPct val="130000"/>
              </a:lnSpc>
              <a:buFont typeface="Courier New" panose="02070309020205020404" pitchFamily="49" charset="0"/>
              <a:buChar char="o"/>
            </a:pPr>
            <a:r>
              <a:rPr lang="en-US" altLang="zh-CN" sz="1200" dirty="0">
                <a:solidFill>
                  <a:schemeClr val="tx1">
                    <a:lumMod val="65000"/>
                    <a:lumOff val="35000"/>
                  </a:schemeClr>
                </a:solidFill>
              </a:rPr>
              <a:t>Used across mobile phone devices by creating peer-to-peer network through the help of Wi-Fi and Bluetooth Technology.</a:t>
            </a:r>
          </a:p>
          <a:p>
            <a:pPr algn="ctr">
              <a:lnSpc>
                <a:spcPct val="130000"/>
              </a:lnSpc>
            </a:pPr>
            <a:endParaRPr lang="zh-CN" altLang="en-US" sz="1100" dirty="0">
              <a:solidFill>
                <a:schemeClr val="tx1">
                  <a:lumMod val="65000"/>
                  <a:lumOff val="35000"/>
                </a:schemeClr>
              </a:solidFill>
            </a:endParaRPr>
          </a:p>
        </p:txBody>
      </p:sp>
      <p:sp>
        <p:nvSpPr>
          <p:cNvPr id="2" name="椭圆 2">
            <a:extLst>
              <a:ext uri="{FF2B5EF4-FFF2-40B4-BE49-F238E27FC236}">
                <a16:creationId xmlns:a16="http://schemas.microsoft.com/office/drawing/2014/main" id="{3746ACA3-DDE8-4932-954C-EB45457A50E8}"/>
              </a:ext>
            </a:extLst>
          </p:cNvPr>
          <p:cNvSpPr/>
          <p:nvPr/>
        </p:nvSpPr>
        <p:spPr>
          <a:xfrm rot="2700000">
            <a:off x="5498470" y="2203667"/>
            <a:ext cx="1195060" cy="1195060"/>
          </a:xfrm>
          <a:prstGeom prst="roundRect">
            <a:avLst/>
          </a:prstGeom>
          <a:gradFill flip="none" rotWithShape="1">
            <a:gsLst>
              <a:gs pos="0">
                <a:schemeClr val="accent1">
                  <a:lumMod val="40000"/>
                  <a:lumOff val="60000"/>
                </a:schemeClr>
              </a:gs>
              <a:gs pos="100000">
                <a:schemeClr val="accent1"/>
              </a:gs>
            </a:gsLst>
            <a:lin ang="18900000" scaled="1"/>
            <a:tileRect/>
          </a:gradFill>
          <a:ln w="5715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B7C4A521-A9F2-4FF6-B7CE-7D5F6B0738D5}"/>
              </a:ext>
            </a:extLst>
          </p:cNvPr>
          <p:cNvSpPr txBox="1"/>
          <p:nvPr/>
        </p:nvSpPr>
        <p:spPr>
          <a:xfrm>
            <a:off x="4662033" y="3867804"/>
            <a:ext cx="3117845" cy="1747851"/>
          </a:xfrm>
          <a:prstGeom prst="rect">
            <a:avLst/>
          </a:prstGeom>
          <a:noFill/>
        </p:spPr>
        <p:txBody>
          <a:bodyPr wrap="square" rtlCol="0">
            <a:spAutoFit/>
            <a:scene3d>
              <a:camera prst="orthographicFront"/>
              <a:lightRig rig="threePt" dir="t"/>
            </a:scene3d>
            <a:sp3d contourW="12700"/>
          </a:bodyPr>
          <a:lstStyle/>
          <a:p>
            <a:pPr marL="171450" indent="-171450" algn="just">
              <a:lnSpc>
                <a:spcPct val="130000"/>
              </a:lnSpc>
              <a:buFont typeface="Courier New" panose="02070309020205020404" pitchFamily="49" charset="0"/>
              <a:buChar char="o"/>
            </a:pPr>
            <a:r>
              <a:rPr lang="en-US" altLang="zh-CN" sz="1200" dirty="0">
                <a:solidFill>
                  <a:schemeClr val="tx1">
                    <a:lumMod val="65000"/>
                    <a:lumOff val="35000"/>
                  </a:schemeClr>
                </a:solidFill>
              </a:rPr>
              <a:t>Stands for Internet Based Mobile Ad-Hoc Networks.</a:t>
            </a:r>
          </a:p>
          <a:p>
            <a:pPr marL="171450" indent="-171450" algn="just">
              <a:lnSpc>
                <a:spcPct val="130000"/>
              </a:lnSpc>
              <a:buFont typeface="Courier New" panose="02070309020205020404" pitchFamily="49" charset="0"/>
              <a:buChar char="o"/>
            </a:pPr>
            <a:r>
              <a:rPr lang="en-US" altLang="zh-CN" sz="1200" dirty="0">
                <a:solidFill>
                  <a:schemeClr val="tx1">
                    <a:lumMod val="65000"/>
                    <a:lumOff val="35000"/>
                  </a:schemeClr>
                </a:solidFill>
              </a:rPr>
              <a:t> Works on the concept of networking protocols including: User Datagram protocol, Transmission control Protocol, Internet protocol and Routing information protocol.</a:t>
            </a:r>
            <a:endParaRPr lang="zh-CN" altLang="en-US" sz="1200" dirty="0">
              <a:solidFill>
                <a:schemeClr val="tx1">
                  <a:lumMod val="65000"/>
                  <a:lumOff val="35000"/>
                </a:schemeClr>
              </a:solidFill>
            </a:endParaRPr>
          </a:p>
        </p:txBody>
      </p:sp>
      <p:sp>
        <p:nvSpPr>
          <p:cNvPr id="16" name="文本框 15">
            <a:extLst>
              <a:ext uri="{FF2B5EF4-FFF2-40B4-BE49-F238E27FC236}">
                <a16:creationId xmlns:a16="http://schemas.microsoft.com/office/drawing/2014/main" id="{26055B58-71F6-4597-B989-0FD1C537926F}"/>
              </a:ext>
            </a:extLst>
          </p:cNvPr>
          <p:cNvSpPr txBox="1"/>
          <p:nvPr/>
        </p:nvSpPr>
        <p:spPr>
          <a:xfrm>
            <a:off x="8194024" y="3867804"/>
            <a:ext cx="2757625" cy="1747851"/>
          </a:xfrm>
          <a:prstGeom prst="rect">
            <a:avLst/>
          </a:prstGeom>
          <a:noFill/>
        </p:spPr>
        <p:txBody>
          <a:bodyPr wrap="square" rtlCol="0">
            <a:spAutoFit/>
            <a:scene3d>
              <a:camera prst="orthographicFront"/>
              <a:lightRig rig="threePt" dir="t"/>
            </a:scene3d>
            <a:sp3d contourW="12700"/>
          </a:bodyPr>
          <a:lstStyle/>
          <a:p>
            <a:pPr marL="171450" indent="-171450" algn="just">
              <a:lnSpc>
                <a:spcPct val="130000"/>
              </a:lnSpc>
              <a:buFont typeface="Courier New" panose="02070309020205020404" pitchFamily="49" charset="0"/>
              <a:buChar char="o"/>
            </a:pPr>
            <a:r>
              <a:rPr lang="en-US" altLang="zh-CN" sz="1100" dirty="0">
                <a:solidFill>
                  <a:schemeClr val="tx1">
                    <a:lumMod val="65000"/>
                    <a:lumOff val="35000"/>
                  </a:schemeClr>
                </a:solidFill>
              </a:rPr>
              <a:t> </a:t>
            </a:r>
            <a:r>
              <a:rPr lang="en-US" altLang="zh-CN" sz="1200" dirty="0">
                <a:solidFill>
                  <a:schemeClr val="tx1">
                    <a:lumMod val="65000"/>
                    <a:lumOff val="35000"/>
                  </a:schemeClr>
                </a:solidFill>
              </a:rPr>
              <a:t>Stands for Vehicular Mobile Ad-Hoc Networks.</a:t>
            </a:r>
          </a:p>
          <a:p>
            <a:pPr marL="171450" indent="-171450" algn="just">
              <a:lnSpc>
                <a:spcPct val="130000"/>
              </a:lnSpc>
              <a:buFont typeface="Courier New" panose="02070309020205020404" pitchFamily="49" charset="0"/>
              <a:buChar char="o"/>
            </a:pPr>
            <a:r>
              <a:rPr lang="en-US" altLang="zh-CN" sz="1200" dirty="0">
                <a:solidFill>
                  <a:schemeClr val="tx1">
                    <a:lumMod val="65000"/>
                    <a:lumOff val="35000"/>
                  </a:schemeClr>
                </a:solidFill>
              </a:rPr>
              <a:t>used across vehicles and road safety devices for communication purpose which in turn responsible for smooth and secure vehicle </a:t>
            </a:r>
            <a:r>
              <a:rPr lang="en-US" altLang="zh-CN" sz="1200" dirty="0" err="1">
                <a:solidFill>
                  <a:schemeClr val="tx1">
                    <a:lumMod val="65000"/>
                    <a:lumOff val="35000"/>
                  </a:schemeClr>
                </a:solidFill>
              </a:rPr>
              <a:t>behaviour</a:t>
            </a:r>
            <a:r>
              <a:rPr lang="en-US" altLang="zh-CN" sz="1200" dirty="0">
                <a:solidFill>
                  <a:schemeClr val="tx1">
                    <a:lumMod val="65000"/>
                    <a:lumOff val="35000"/>
                  </a:schemeClr>
                </a:solidFill>
              </a:rPr>
              <a:t> across the roads.</a:t>
            </a:r>
            <a:endParaRPr lang="zh-CN" altLang="en-US" sz="1200" dirty="0">
              <a:solidFill>
                <a:schemeClr val="tx1">
                  <a:lumMod val="65000"/>
                  <a:lumOff val="35000"/>
                </a:schemeClr>
              </a:solidFill>
            </a:endParaRPr>
          </a:p>
        </p:txBody>
      </p:sp>
      <p:grpSp>
        <p:nvGrpSpPr>
          <p:cNvPr id="21" name="组合 20">
            <a:extLst>
              <a:ext uri="{FF2B5EF4-FFF2-40B4-BE49-F238E27FC236}">
                <a16:creationId xmlns:a16="http://schemas.microsoft.com/office/drawing/2014/main" id="{A2B0D477-CA4C-433F-AD57-5D8DC9E97C7A}"/>
              </a:ext>
            </a:extLst>
          </p:cNvPr>
          <p:cNvGrpSpPr/>
          <p:nvPr/>
        </p:nvGrpSpPr>
        <p:grpSpPr>
          <a:xfrm>
            <a:off x="3099369" y="426949"/>
            <a:ext cx="5993262" cy="700569"/>
            <a:chOff x="3357678" y="286397"/>
            <a:chExt cx="5993262" cy="700569"/>
          </a:xfrm>
        </p:grpSpPr>
        <p:pic>
          <p:nvPicPr>
            <p:cNvPr id="22" name="图片 21">
              <a:extLst>
                <a:ext uri="{FF2B5EF4-FFF2-40B4-BE49-F238E27FC236}">
                  <a16:creationId xmlns:a16="http://schemas.microsoft.com/office/drawing/2014/main" id="{D346ED32-CB4C-442F-A1B9-E6E67EC1C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23" name="图片 22">
              <a:extLst>
                <a:ext uri="{FF2B5EF4-FFF2-40B4-BE49-F238E27FC236}">
                  <a16:creationId xmlns:a16="http://schemas.microsoft.com/office/drawing/2014/main" id="{8E240C6A-11F4-40D8-8E5F-ACABA5F35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grpSp>
        <p:nvGrpSpPr>
          <p:cNvPr id="24" name="组合 23">
            <a:extLst>
              <a:ext uri="{FF2B5EF4-FFF2-40B4-BE49-F238E27FC236}">
                <a16:creationId xmlns:a16="http://schemas.microsoft.com/office/drawing/2014/main" id="{964EF116-B512-42BD-A754-36C948904F8A}"/>
              </a:ext>
            </a:extLst>
          </p:cNvPr>
          <p:cNvGrpSpPr/>
          <p:nvPr/>
        </p:nvGrpSpPr>
        <p:grpSpPr>
          <a:xfrm>
            <a:off x="4537077" y="437342"/>
            <a:ext cx="3117846" cy="679782"/>
            <a:chOff x="3123751" y="4333409"/>
            <a:chExt cx="3117846" cy="679782"/>
          </a:xfrm>
        </p:grpSpPr>
        <p:sp>
          <p:nvSpPr>
            <p:cNvPr id="25" name="文本框 24">
              <a:extLst>
                <a:ext uri="{FF2B5EF4-FFF2-40B4-BE49-F238E27FC236}">
                  <a16:creationId xmlns:a16="http://schemas.microsoft.com/office/drawing/2014/main" id="{4AA4A16D-B771-457C-8CC8-A8A98E798555}"/>
                </a:ext>
              </a:extLst>
            </p:cNvPr>
            <p:cNvSpPr txBox="1"/>
            <p:nvPr/>
          </p:nvSpPr>
          <p:spPr>
            <a:xfrm>
              <a:off x="3261864" y="4333409"/>
              <a:ext cx="284162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Type of MANET</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26" name="文本框 25">
              <a:extLst>
                <a:ext uri="{FF2B5EF4-FFF2-40B4-BE49-F238E27FC236}">
                  <a16:creationId xmlns:a16="http://schemas.microsoft.com/office/drawing/2014/main" id="{10FF9D3F-4630-480F-ADF8-6AB0300B9C66}"/>
                </a:ext>
              </a:extLst>
            </p:cNvPr>
            <p:cNvSpPr txBox="1"/>
            <p:nvPr/>
          </p:nvSpPr>
          <p:spPr>
            <a:xfrm>
              <a:off x="3123751" y="4797747"/>
              <a:ext cx="3117846" cy="215444"/>
            </a:xfrm>
            <a:prstGeom prst="rect">
              <a:avLst/>
            </a:prstGeom>
            <a:noFill/>
          </p:spPr>
          <p:txBody>
            <a:bodyPr wrap="square">
              <a:spAutoFit/>
              <a:scene3d>
                <a:camera prst="orthographicFront"/>
                <a:lightRig rig="threePt" dir="t"/>
              </a:scene3d>
              <a:sp3d contourW="6350"/>
            </a:bodyPr>
            <a:lstStyle/>
            <a:p>
              <a:pPr algn="ctr" eaLnBrk="1" fontAlgn="auto" hangingPunct="1">
                <a:spcBef>
                  <a:spcPts val="0"/>
                </a:spcBef>
                <a:spcAft>
                  <a:spcPts val="0"/>
                </a:spcAft>
                <a:defRPr/>
              </a:pPr>
              <a:endParaRPr lang="zh-CN" altLang="en-US" sz="800" dirty="0">
                <a:solidFill>
                  <a:schemeClr val="tx1">
                    <a:lumMod val="65000"/>
                    <a:lumOff val="35000"/>
                  </a:schemeClr>
                </a:solidFill>
                <a:latin typeface="Century Gothic" panose="020B0502020202020204" pitchFamily="34" charset="0"/>
                <a:ea typeface="方正粗雅宋长_GBK" panose="02010600000000000000" pitchFamily="2" charset="-122"/>
              </a:endParaRPr>
            </a:p>
          </p:txBody>
        </p:sp>
      </p:grpSp>
      <p:sp>
        <p:nvSpPr>
          <p:cNvPr id="30" name="椭圆 2">
            <a:extLst>
              <a:ext uri="{FF2B5EF4-FFF2-40B4-BE49-F238E27FC236}">
                <a16:creationId xmlns:a16="http://schemas.microsoft.com/office/drawing/2014/main" id="{391DAE06-1210-48BA-AD8A-743A5A2D093C}"/>
              </a:ext>
            </a:extLst>
          </p:cNvPr>
          <p:cNvSpPr/>
          <p:nvPr/>
        </p:nvSpPr>
        <p:spPr>
          <a:xfrm rot="2700000">
            <a:off x="2204715" y="2243904"/>
            <a:ext cx="1195060" cy="1195060"/>
          </a:xfrm>
          <a:prstGeom prst="roundRect">
            <a:avLst/>
          </a:prstGeom>
          <a:gradFill flip="none" rotWithShape="1">
            <a:gsLst>
              <a:gs pos="0">
                <a:schemeClr val="accent1">
                  <a:lumMod val="40000"/>
                  <a:lumOff val="60000"/>
                </a:schemeClr>
              </a:gs>
              <a:gs pos="100000">
                <a:schemeClr val="accent1"/>
              </a:gs>
            </a:gsLst>
            <a:lin ang="18900000" scaled="1"/>
            <a:tileRect/>
          </a:gradFill>
          <a:ln w="5715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lumMod val="85000"/>
                  <a:lumOff val="15000"/>
                </a:schemeClr>
              </a:solidFill>
            </a:endParaRPr>
          </a:p>
        </p:txBody>
      </p:sp>
      <p:sp>
        <p:nvSpPr>
          <p:cNvPr id="31" name="椭圆 2">
            <a:extLst>
              <a:ext uri="{FF2B5EF4-FFF2-40B4-BE49-F238E27FC236}">
                <a16:creationId xmlns:a16="http://schemas.microsoft.com/office/drawing/2014/main" id="{FF517DAB-202C-40DE-87C8-F0FB57257932}"/>
              </a:ext>
            </a:extLst>
          </p:cNvPr>
          <p:cNvSpPr/>
          <p:nvPr/>
        </p:nvSpPr>
        <p:spPr>
          <a:xfrm rot="2700000">
            <a:off x="8975306" y="2203668"/>
            <a:ext cx="1195060" cy="1195060"/>
          </a:xfrm>
          <a:prstGeom prst="roundRect">
            <a:avLst/>
          </a:prstGeom>
          <a:gradFill flip="none" rotWithShape="1">
            <a:gsLst>
              <a:gs pos="0">
                <a:schemeClr val="accent1">
                  <a:lumMod val="40000"/>
                  <a:lumOff val="60000"/>
                </a:schemeClr>
              </a:gs>
              <a:gs pos="100000">
                <a:schemeClr val="accent1"/>
              </a:gs>
            </a:gsLst>
            <a:lin ang="18900000" scaled="1"/>
            <a:tileRect/>
          </a:gradFill>
          <a:ln w="5715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مربع نص 5">
            <a:extLst>
              <a:ext uri="{FF2B5EF4-FFF2-40B4-BE49-F238E27FC236}">
                <a16:creationId xmlns:a16="http://schemas.microsoft.com/office/drawing/2014/main" id="{2B06263C-299A-41AB-94E3-A272313EB48D}"/>
              </a:ext>
            </a:extLst>
          </p:cNvPr>
          <p:cNvSpPr txBox="1"/>
          <p:nvPr/>
        </p:nvSpPr>
        <p:spPr>
          <a:xfrm>
            <a:off x="2313039" y="2677792"/>
            <a:ext cx="1213026" cy="646331"/>
          </a:xfrm>
          <a:prstGeom prst="rect">
            <a:avLst/>
          </a:prstGeom>
          <a:noFill/>
        </p:spPr>
        <p:txBody>
          <a:bodyPr wrap="square" rtlCol="0">
            <a:spAutoFit/>
          </a:bodyPr>
          <a:lstStyle/>
          <a:p>
            <a:r>
              <a:rPr lang="en-US" altLang="zh-CN" dirty="0">
                <a:solidFill>
                  <a:schemeClr val="tx1">
                    <a:lumMod val="85000"/>
                    <a:lumOff val="15000"/>
                  </a:schemeClr>
                </a:solidFill>
              </a:rPr>
              <a:t>SPANs</a:t>
            </a:r>
            <a:endParaRPr lang="zh-CN" altLang="en-US" dirty="0">
              <a:solidFill>
                <a:schemeClr val="tx1">
                  <a:lumMod val="85000"/>
                  <a:lumOff val="15000"/>
                </a:schemeClr>
              </a:solidFill>
            </a:endParaRPr>
          </a:p>
          <a:p>
            <a:endParaRPr lang="en-US" dirty="0"/>
          </a:p>
        </p:txBody>
      </p:sp>
      <p:sp>
        <p:nvSpPr>
          <p:cNvPr id="33" name="مربع نص 32">
            <a:extLst>
              <a:ext uri="{FF2B5EF4-FFF2-40B4-BE49-F238E27FC236}">
                <a16:creationId xmlns:a16="http://schemas.microsoft.com/office/drawing/2014/main" id="{298B10E0-B629-43E3-BC06-224FD8725E83}"/>
              </a:ext>
            </a:extLst>
          </p:cNvPr>
          <p:cNvSpPr txBox="1"/>
          <p:nvPr/>
        </p:nvSpPr>
        <p:spPr>
          <a:xfrm>
            <a:off x="5540015" y="2619228"/>
            <a:ext cx="1213026" cy="923330"/>
          </a:xfrm>
          <a:prstGeom prst="rect">
            <a:avLst/>
          </a:prstGeom>
          <a:noFill/>
        </p:spPr>
        <p:txBody>
          <a:bodyPr wrap="square" rtlCol="0">
            <a:spAutoFit/>
          </a:bodyPr>
          <a:lstStyle/>
          <a:p>
            <a:r>
              <a:rPr lang="en-US" altLang="zh-CN" dirty="0" err="1">
                <a:solidFill>
                  <a:schemeClr val="tx1">
                    <a:lumMod val="85000"/>
                    <a:lumOff val="15000"/>
                  </a:schemeClr>
                </a:solidFill>
              </a:rPr>
              <a:t>iMANETs</a:t>
            </a:r>
            <a:endParaRPr lang="zh-CN" altLang="en-US" dirty="0">
              <a:solidFill>
                <a:schemeClr val="tx1">
                  <a:lumMod val="85000"/>
                  <a:lumOff val="15000"/>
                </a:schemeClr>
              </a:solidFill>
            </a:endParaRPr>
          </a:p>
          <a:p>
            <a:endParaRPr lang="zh-CN" altLang="en-US" dirty="0">
              <a:solidFill>
                <a:schemeClr val="tx1">
                  <a:lumMod val="85000"/>
                  <a:lumOff val="15000"/>
                </a:schemeClr>
              </a:solidFill>
            </a:endParaRPr>
          </a:p>
          <a:p>
            <a:endParaRPr lang="en-US" dirty="0"/>
          </a:p>
        </p:txBody>
      </p:sp>
      <p:sp>
        <p:nvSpPr>
          <p:cNvPr id="35" name="مربع نص 34">
            <a:extLst>
              <a:ext uri="{FF2B5EF4-FFF2-40B4-BE49-F238E27FC236}">
                <a16:creationId xmlns:a16="http://schemas.microsoft.com/office/drawing/2014/main" id="{616B1FF6-7574-425D-BDCC-1A0A296C9C95}"/>
              </a:ext>
            </a:extLst>
          </p:cNvPr>
          <p:cNvSpPr txBox="1"/>
          <p:nvPr/>
        </p:nvSpPr>
        <p:spPr>
          <a:xfrm>
            <a:off x="9092631" y="2656989"/>
            <a:ext cx="1213026" cy="923330"/>
          </a:xfrm>
          <a:prstGeom prst="rect">
            <a:avLst/>
          </a:prstGeom>
          <a:noFill/>
        </p:spPr>
        <p:txBody>
          <a:bodyPr wrap="square" rtlCol="0">
            <a:spAutoFit/>
          </a:bodyPr>
          <a:lstStyle/>
          <a:p>
            <a:r>
              <a:rPr lang="en-US" altLang="zh-CN" dirty="0">
                <a:solidFill>
                  <a:schemeClr val="tx1">
                    <a:lumMod val="85000"/>
                    <a:lumOff val="15000"/>
                  </a:schemeClr>
                </a:solidFill>
              </a:rPr>
              <a:t> VANETs</a:t>
            </a:r>
            <a:endParaRPr lang="zh-CN" altLang="en-US" dirty="0">
              <a:solidFill>
                <a:schemeClr val="tx1">
                  <a:lumMod val="85000"/>
                  <a:lumOff val="15000"/>
                </a:schemeClr>
              </a:solidFill>
            </a:endParaRPr>
          </a:p>
          <a:p>
            <a:endParaRPr lang="zh-CN" altLang="en-US" dirty="0">
              <a:solidFill>
                <a:schemeClr val="tx1">
                  <a:lumMod val="85000"/>
                  <a:lumOff val="15000"/>
                </a:schemeClr>
              </a:solidFill>
            </a:endParaRPr>
          </a:p>
          <a:p>
            <a:endParaRPr lang="en-US" dirty="0"/>
          </a:p>
        </p:txBody>
      </p:sp>
      <p:sp>
        <p:nvSpPr>
          <p:cNvPr id="17" name="íṩlïďê">
            <a:extLst>
              <a:ext uri="{FF2B5EF4-FFF2-40B4-BE49-F238E27FC236}">
                <a16:creationId xmlns:a16="http://schemas.microsoft.com/office/drawing/2014/main" id="{16BB5E90-4994-4AB0-89F5-4AC2C4796549}"/>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5</a:t>
            </a:r>
            <a:endParaRPr lang="zh-CN" altLang="en-US" sz="1600" dirty="0"/>
          </a:p>
        </p:txBody>
      </p:sp>
      <p:grpSp>
        <p:nvGrpSpPr>
          <p:cNvPr id="18" name="íṡ1ïḓe">
            <a:extLst>
              <a:ext uri="{FF2B5EF4-FFF2-40B4-BE49-F238E27FC236}">
                <a16:creationId xmlns:a16="http://schemas.microsoft.com/office/drawing/2014/main" id="{D945F0FA-75EB-4717-95D9-E3DF9359A442}"/>
              </a:ext>
            </a:extLst>
          </p:cNvPr>
          <p:cNvGrpSpPr>
            <a:grpSpLocks/>
          </p:cNvGrpSpPr>
          <p:nvPr/>
        </p:nvGrpSpPr>
        <p:grpSpPr bwMode="auto">
          <a:xfrm>
            <a:off x="11846565" y="6576895"/>
            <a:ext cx="211500" cy="148935"/>
            <a:chOff x="0" y="0"/>
            <a:chExt cx="576" cy="343"/>
          </a:xfrm>
          <a:solidFill>
            <a:schemeClr val="tx2"/>
          </a:solidFill>
        </p:grpSpPr>
        <p:sp>
          <p:nvSpPr>
            <p:cNvPr id="19" name="iṡḷïďé">
              <a:extLst>
                <a:ext uri="{FF2B5EF4-FFF2-40B4-BE49-F238E27FC236}">
                  <a16:creationId xmlns:a16="http://schemas.microsoft.com/office/drawing/2014/main" id="{C7EDB738-F607-4FB0-8B60-B336AA6AE7D4}"/>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20" name="îṣ1îḑè">
              <a:extLst>
                <a:ext uri="{FF2B5EF4-FFF2-40B4-BE49-F238E27FC236}">
                  <a16:creationId xmlns:a16="http://schemas.microsoft.com/office/drawing/2014/main" id="{967795DA-A9FC-4901-B967-22F9E882B448}"/>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27" name="iṣḻidè">
              <a:extLst>
                <a:ext uri="{FF2B5EF4-FFF2-40B4-BE49-F238E27FC236}">
                  <a16:creationId xmlns:a16="http://schemas.microsoft.com/office/drawing/2014/main" id="{12E21070-ACF5-48D0-A44C-93D30C74E90D}"/>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1806297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50" fill="hold"/>
                                        <p:tgtEl>
                                          <p:spTgt spid="18"/>
                                        </p:tgtEl>
                                        <p:attrNameLst>
                                          <p:attrName>ppt_x</p:attrName>
                                        </p:attrNameLst>
                                      </p:cBhvr>
                                      <p:tavLst>
                                        <p:tav tm="0">
                                          <p:val>
                                            <p:strVal val="#ppt_x"/>
                                          </p:val>
                                        </p:tav>
                                        <p:tav tm="100000">
                                          <p:val>
                                            <p:strVal val="#ppt_x"/>
                                          </p:val>
                                        </p:tav>
                                      </p:tavLst>
                                    </p:anim>
                                    <p:anim calcmode="lin" valueType="num">
                                      <p:cBhvr additive="base">
                                        <p:cTn id="20"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2E3FBCC1-F9CE-41AB-893A-C0108B7C8A1B}"/>
              </a:ext>
            </a:extLst>
          </p:cNvPr>
          <p:cNvSpPr txBox="1"/>
          <p:nvPr/>
        </p:nvSpPr>
        <p:spPr>
          <a:xfrm>
            <a:off x="2829206" y="3167005"/>
            <a:ext cx="7197379" cy="522451"/>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2400" dirty="0">
                <a:solidFill>
                  <a:schemeClr val="tx2"/>
                </a:solidFill>
              </a:rPr>
              <a:t>https://www.youtube.com/watch?v=14fOqMBn9aw</a:t>
            </a:r>
          </a:p>
        </p:txBody>
      </p:sp>
      <p:grpSp>
        <p:nvGrpSpPr>
          <p:cNvPr id="119" name="组合 118">
            <a:extLst>
              <a:ext uri="{FF2B5EF4-FFF2-40B4-BE49-F238E27FC236}">
                <a16:creationId xmlns:a16="http://schemas.microsoft.com/office/drawing/2014/main" id="{C3A92EED-70AC-40EA-B62B-0410D92F5F2B}"/>
              </a:ext>
            </a:extLst>
          </p:cNvPr>
          <p:cNvGrpSpPr/>
          <p:nvPr/>
        </p:nvGrpSpPr>
        <p:grpSpPr>
          <a:xfrm>
            <a:off x="3099369" y="426949"/>
            <a:ext cx="5993262" cy="700569"/>
            <a:chOff x="3357678" y="286397"/>
            <a:chExt cx="5993262" cy="700569"/>
          </a:xfrm>
        </p:grpSpPr>
        <p:pic>
          <p:nvPicPr>
            <p:cNvPr id="120" name="图片 119">
              <a:extLst>
                <a:ext uri="{FF2B5EF4-FFF2-40B4-BE49-F238E27FC236}">
                  <a16:creationId xmlns:a16="http://schemas.microsoft.com/office/drawing/2014/main" id="{FF1F8BC0-93D4-4B69-BA65-89A104871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121" name="图片 120">
              <a:extLst>
                <a:ext uri="{FF2B5EF4-FFF2-40B4-BE49-F238E27FC236}">
                  <a16:creationId xmlns:a16="http://schemas.microsoft.com/office/drawing/2014/main" id="{5C25872C-8DAF-413D-B7FB-0EB1A030D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123" name="文本框 122">
            <a:extLst>
              <a:ext uri="{FF2B5EF4-FFF2-40B4-BE49-F238E27FC236}">
                <a16:creationId xmlns:a16="http://schemas.microsoft.com/office/drawing/2014/main" id="{E9B6680B-3A47-4D96-ABBF-CA5B877D6173}"/>
              </a:ext>
            </a:extLst>
          </p:cNvPr>
          <p:cNvSpPr txBox="1"/>
          <p:nvPr/>
        </p:nvSpPr>
        <p:spPr>
          <a:xfrm>
            <a:off x="4675190" y="437342"/>
            <a:ext cx="284162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VANETs</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pic>
        <p:nvPicPr>
          <p:cNvPr id="39" name="图片 1">
            <a:extLst>
              <a:ext uri="{FF2B5EF4-FFF2-40B4-BE49-F238E27FC236}">
                <a16:creationId xmlns:a16="http://schemas.microsoft.com/office/drawing/2014/main" id="{A75FCF3A-D911-4F5A-A835-E272C67EA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151" y="1808018"/>
            <a:ext cx="7899799" cy="3541614"/>
          </a:xfrm>
          <a:prstGeom prst="rect">
            <a:avLst/>
          </a:prstGeom>
        </p:spPr>
      </p:pic>
      <p:pic>
        <p:nvPicPr>
          <p:cNvPr id="40" name="图片 2">
            <a:extLst>
              <a:ext uri="{FF2B5EF4-FFF2-40B4-BE49-F238E27FC236}">
                <a16:creationId xmlns:a16="http://schemas.microsoft.com/office/drawing/2014/main" id="{84547C7A-66C6-4ACF-8631-AD5743CF3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44613" y="2057400"/>
            <a:ext cx="7343537" cy="3292232"/>
          </a:xfrm>
          <a:prstGeom prst="rect">
            <a:avLst/>
          </a:prstGeom>
        </p:spPr>
      </p:pic>
    </p:spTree>
    <p:extLst>
      <p:ext uri="{BB962C8B-B14F-4D97-AF65-F5344CB8AC3E}">
        <p14:creationId xmlns:p14="http://schemas.microsoft.com/office/powerpoint/2010/main" val="530997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867" y="1719975"/>
            <a:ext cx="7242160" cy="3246783"/>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231" y="1125538"/>
            <a:ext cx="4601533" cy="4606924"/>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94965" y="1871968"/>
            <a:ext cx="3114064" cy="3114064"/>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C2A506E3-08DF-49DE-99E4-23F1405863C6}"/>
              </a:ext>
            </a:extLst>
          </p:cNvPr>
          <p:cNvSpPr txBox="1"/>
          <p:nvPr/>
        </p:nvSpPr>
        <p:spPr>
          <a:xfrm>
            <a:off x="1883715" y="2434504"/>
            <a:ext cx="3336561" cy="1569660"/>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flip="none" rotWithShape="1">
                  <a:gsLst>
                    <a:gs pos="62000">
                      <a:schemeClr val="accent1"/>
                    </a:gs>
                    <a:gs pos="0">
                      <a:schemeClr val="tx1"/>
                    </a:gs>
                    <a:gs pos="100000">
                      <a:schemeClr val="accent2"/>
                    </a:gs>
                  </a:gsLst>
                  <a:lin ang="13500000" scaled="1"/>
                  <a:tileRect/>
                </a:gradFill>
                <a:latin typeface="+mj-ea"/>
              </a:rPr>
              <a:t>Differences between </a:t>
            </a:r>
          </a:p>
          <a:p>
            <a:pPr algn="ctr"/>
            <a:r>
              <a:rPr lang="en-US" altLang="zh-CN" sz="3200" dirty="0">
                <a:gradFill flip="none" rotWithShape="1">
                  <a:gsLst>
                    <a:gs pos="62000">
                      <a:schemeClr val="accent1"/>
                    </a:gs>
                    <a:gs pos="0">
                      <a:schemeClr val="tx1"/>
                    </a:gs>
                    <a:gs pos="100000">
                      <a:schemeClr val="accent2"/>
                    </a:gs>
                  </a:gsLst>
                  <a:lin ang="13500000" scaled="1"/>
                  <a:tileRect/>
                </a:gradFill>
                <a:latin typeface="+mj-ea"/>
              </a:rPr>
              <a:t>WSN &amp; MANET</a:t>
            </a:r>
            <a:endParaRPr lang="zh-CN" altLang="en-US" sz="3200" dirty="0">
              <a:gradFill flip="none" rotWithShape="1">
                <a:gsLst>
                  <a:gs pos="62000">
                    <a:schemeClr val="accent1"/>
                  </a:gs>
                  <a:gs pos="0">
                    <a:schemeClr val="tx1"/>
                  </a:gs>
                  <a:gs pos="100000">
                    <a:schemeClr val="accent2"/>
                  </a:gs>
                </a:gsLst>
                <a:lin ang="13500000" scaled="1"/>
                <a:tileRect/>
              </a:gradFill>
              <a:latin typeface="+mj-ea"/>
            </a:endParaRPr>
          </a:p>
        </p:txBody>
      </p:sp>
      <p:grpSp>
        <p:nvGrpSpPr>
          <p:cNvPr id="10" name="组合 9">
            <a:extLst>
              <a:ext uri="{FF2B5EF4-FFF2-40B4-BE49-F238E27FC236}">
                <a16:creationId xmlns:a16="http://schemas.microsoft.com/office/drawing/2014/main" id="{F179E32A-6F59-47FF-801B-E401FCDADAF2}"/>
              </a:ext>
            </a:extLst>
          </p:cNvPr>
          <p:cNvGrpSpPr/>
          <p:nvPr/>
        </p:nvGrpSpPr>
        <p:grpSpPr>
          <a:xfrm>
            <a:off x="3189690" y="4162697"/>
            <a:ext cx="724613" cy="112606"/>
            <a:chOff x="5695949" y="4725632"/>
            <a:chExt cx="724613" cy="112606"/>
          </a:xfrm>
        </p:grpSpPr>
        <p:sp>
          <p:nvSpPr>
            <p:cNvPr id="11" name="等腰三角形 10">
              <a:extLst>
                <a:ext uri="{FF2B5EF4-FFF2-40B4-BE49-F238E27FC236}">
                  <a16:creationId xmlns:a16="http://schemas.microsoft.com/office/drawing/2014/main" id="{1C926FC8-E518-410D-9664-7655AF6525DB}"/>
                </a:ext>
              </a:extLst>
            </p:cNvPr>
            <p:cNvSpPr/>
            <p:nvPr/>
          </p:nvSpPr>
          <p:spPr>
            <a:xfrm rot="5400000">
              <a:off x="6001952" y="4733398"/>
              <a:ext cx="112606" cy="97074"/>
            </a:xfrm>
            <a:prstGeom prst="triangle">
              <a:avLst/>
            </a:prstGeom>
            <a:gradFill flip="none" rotWithShape="1">
              <a:gsLst>
                <a:gs pos="0">
                  <a:schemeClr val="accent2">
                    <a:lumMod val="40000"/>
                    <a:lumOff val="60000"/>
                  </a:schemeClr>
                </a:gs>
                <a:gs pos="100000">
                  <a:schemeClr val="accent2"/>
                </a:gs>
              </a:gsLst>
              <a:lin ang="18900000" scaled="1"/>
              <a:tileRect/>
            </a:gradFill>
            <a:ln w="12700">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414D9DB7-835C-47B1-82CC-3D00BF5F1380}"/>
                </a:ext>
              </a:extLst>
            </p:cNvPr>
            <p:cNvSpPr/>
            <p:nvPr/>
          </p:nvSpPr>
          <p:spPr>
            <a:xfrm rot="5400000">
              <a:off x="6315722" y="4733398"/>
              <a:ext cx="112606" cy="97074"/>
            </a:xfrm>
            <a:prstGeom prst="triangle">
              <a:avLst/>
            </a:prstGeom>
            <a:gradFill flip="none" rotWithShape="1">
              <a:gsLst>
                <a:gs pos="0">
                  <a:schemeClr val="accent2">
                    <a:lumMod val="40000"/>
                    <a:lumOff val="60000"/>
                  </a:schemeClr>
                </a:gs>
                <a:gs pos="100000">
                  <a:schemeClr val="accent2"/>
                </a:gs>
              </a:gsLst>
              <a:lin ang="18900000" scaled="1"/>
              <a:tileRect/>
            </a:gradFill>
            <a:ln w="12700">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0CB3C390-458F-45D0-AF1E-1BAE4F2BFE42}"/>
                </a:ext>
              </a:extLst>
            </p:cNvPr>
            <p:cNvSpPr/>
            <p:nvPr/>
          </p:nvSpPr>
          <p:spPr>
            <a:xfrm rot="5400000">
              <a:off x="5688183" y="4733398"/>
              <a:ext cx="112606" cy="97074"/>
            </a:xfrm>
            <a:prstGeom prst="triangle">
              <a:avLst/>
            </a:prstGeom>
            <a:gradFill flip="none" rotWithShape="1">
              <a:gsLst>
                <a:gs pos="0">
                  <a:schemeClr val="accent2">
                    <a:lumMod val="40000"/>
                    <a:lumOff val="60000"/>
                  </a:schemeClr>
                </a:gs>
                <a:gs pos="100000">
                  <a:schemeClr val="accent2"/>
                </a:gs>
              </a:gsLst>
              <a:lin ang="18900000" scaled="1"/>
              <a:tileRect/>
            </a:gradFill>
            <a:ln w="12700">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63879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654046" y="1445698"/>
            <a:ext cx="2367396" cy="477054"/>
          </a:xfrm>
          <a:prstGeom prst="rect">
            <a:avLst/>
          </a:prstGeom>
          <a:noFill/>
        </p:spPr>
        <p:txBody>
          <a:bodyPr wrap="square" rtlCol="0">
            <a:spAutoFit/>
            <a:scene3d>
              <a:camera prst="orthographicFront"/>
              <a:lightRig rig="threePt" dir="t"/>
            </a:scene3d>
            <a:sp3d contourW="6350"/>
          </a:bodyPr>
          <a:lstStyle/>
          <a:p>
            <a:pPr algn="ctr"/>
            <a:r>
              <a:rPr lang="en-US" altLang="zh-CN" sz="2500" dirty="0">
                <a:gradFill>
                  <a:gsLst>
                    <a:gs pos="0">
                      <a:schemeClr val="tx1"/>
                    </a:gs>
                    <a:gs pos="100000">
                      <a:schemeClr val="accent2"/>
                    </a:gs>
                  </a:gsLst>
                  <a:lin ang="18900000" scaled="1"/>
                </a:gradFill>
                <a:latin typeface="Century Gothic" panose="020B0502020202020204" pitchFamily="34" charset="0"/>
                <a:ea typeface="+mj-ea"/>
              </a:rPr>
              <a:t>Interaction</a:t>
            </a:r>
            <a:endParaRPr lang="zh-CN" altLang="en-US" sz="25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4106969097"/>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sz="2000" dirty="0"/>
                        <a:t>WSN</a:t>
                      </a:r>
                      <a:endParaRPr lang="en-US" dirty="0"/>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sz="2000"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800" dirty="0"/>
                        <a:t> With environment</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Closed to humans </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11" name="íṩlïďê">
            <a:extLst>
              <a:ext uri="{FF2B5EF4-FFF2-40B4-BE49-F238E27FC236}">
                <a16:creationId xmlns:a16="http://schemas.microsoft.com/office/drawing/2014/main" id="{7054645F-1524-4A43-B7AD-6A155C203606}"/>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2</a:t>
            </a:r>
            <a:endParaRPr lang="zh-CN" altLang="en-US" sz="1600" dirty="0"/>
          </a:p>
        </p:txBody>
      </p:sp>
      <p:grpSp>
        <p:nvGrpSpPr>
          <p:cNvPr id="12" name="íṡ1ïḓe">
            <a:extLst>
              <a:ext uri="{FF2B5EF4-FFF2-40B4-BE49-F238E27FC236}">
                <a16:creationId xmlns:a16="http://schemas.microsoft.com/office/drawing/2014/main" id="{9D15DD21-BAC5-4DC8-B0E3-B28957534BB1}"/>
              </a:ext>
            </a:extLst>
          </p:cNvPr>
          <p:cNvGrpSpPr>
            <a:grpSpLocks/>
          </p:cNvGrpSpPr>
          <p:nvPr/>
        </p:nvGrpSpPr>
        <p:grpSpPr bwMode="auto">
          <a:xfrm>
            <a:off x="11865923" y="6560614"/>
            <a:ext cx="211500" cy="148935"/>
            <a:chOff x="0" y="0"/>
            <a:chExt cx="576" cy="343"/>
          </a:xfrm>
          <a:solidFill>
            <a:schemeClr val="tx2"/>
          </a:solidFill>
        </p:grpSpPr>
        <p:sp>
          <p:nvSpPr>
            <p:cNvPr id="13" name="iṡḷïďé">
              <a:extLst>
                <a:ext uri="{FF2B5EF4-FFF2-40B4-BE49-F238E27FC236}">
                  <a16:creationId xmlns:a16="http://schemas.microsoft.com/office/drawing/2014/main" id="{8B80C2ED-BA17-4A37-8B53-E96DE05EC7EB}"/>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4" name="îṣ1îḑè">
              <a:extLst>
                <a:ext uri="{FF2B5EF4-FFF2-40B4-BE49-F238E27FC236}">
                  <a16:creationId xmlns:a16="http://schemas.microsoft.com/office/drawing/2014/main" id="{7D24357A-9698-42E9-98B0-45DE5CA4683E}"/>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5" name="iṣḻidè">
              <a:extLst>
                <a:ext uri="{FF2B5EF4-FFF2-40B4-BE49-F238E27FC236}">
                  <a16:creationId xmlns:a16="http://schemas.microsoft.com/office/drawing/2014/main" id="{0EC2C779-7B68-4D16-AD35-EA857536571D}"/>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287133817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249"/>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50" fill="hold"/>
                                        <p:tgtEl>
                                          <p:spTgt spid="12"/>
                                        </p:tgtEl>
                                        <p:attrNameLst>
                                          <p:attrName>ppt_x</p:attrName>
                                        </p:attrNameLst>
                                      </p:cBhvr>
                                      <p:tavLst>
                                        <p:tav tm="0">
                                          <p:val>
                                            <p:strVal val="#ppt_x"/>
                                          </p:val>
                                        </p:tav>
                                        <p:tav tm="100000">
                                          <p:val>
                                            <p:strVal val="#ppt_x"/>
                                          </p:val>
                                        </p:tav>
                                      </p:tavLst>
                                    </p:anim>
                                    <p:anim calcmode="lin" valueType="num">
                                      <p:cBhvr additive="base">
                                        <p:cTn id="26"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2017577" y="1391837"/>
            <a:ext cx="1733906" cy="584775"/>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a:gsLst>
                    <a:gs pos="0">
                      <a:schemeClr val="tx1"/>
                    </a:gs>
                    <a:gs pos="100000">
                      <a:schemeClr val="accent2"/>
                    </a:gs>
                  </a:gsLst>
                  <a:lin ang="18900000" scaled="1"/>
                </a:gradFill>
                <a:latin typeface="Century Gothic" panose="020B0502020202020204" pitchFamily="34" charset="0"/>
                <a:ea typeface="+mj-ea"/>
              </a:rPr>
              <a:t>Size</a:t>
            </a:r>
            <a:endParaRPr lang="zh-CN" altLang="en-US" sz="32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2613092566"/>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These are very small devices </a:t>
                      </a:r>
                    </a:p>
                    <a:p>
                      <a:pPr algn="ctr"/>
                      <a:endParaRPr lang="en-US" sz="1400" dirty="0"/>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They are larger in size, for example :Laptops and PDA’s.</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pic>
        <p:nvPicPr>
          <p:cNvPr id="18" name="صورة 17">
            <a:extLst>
              <a:ext uri="{FF2B5EF4-FFF2-40B4-BE49-F238E27FC236}">
                <a16:creationId xmlns:a16="http://schemas.microsoft.com/office/drawing/2014/main" id="{170AB16F-8A1E-4CBF-93BE-E4BF8818AA9E}"/>
              </a:ext>
            </a:extLst>
          </p:cNvPr>
          <p:cNvPicPr>
            <a:picLocks noChangeAspect="1"/>
          </p:cNvPicPr>
          <p:nvPr/>
        </p:nvPicPr>
        <p:blipFill rotWithShape="1">
          <a:blip r:embed="rId5">
            <a:extLst>
              <a:ext uri="{28A0092B-C50C-407E-A947-70E740481C1C}">
                <a14:useLocalDpi xmlns:a14="http://schemas.microsoft.com/office/drawing/2010/main" val="0"/>
              </a:ext>
            </a:extLst>
          </a:blip>
          <a:srcRect l="22466" r="21636"/>
          <a:stretch/>
        </p:blipFill>
        <p:spPr>
          <a:xfrm>
            <a:off x="2905617" y="4360135"/>
            <a:ext cx="1466850" cy="1398475"/>
          </a:xfrm>
          <a:prstGeom prst="rect">
            <a:avLst/>
          </a:prstGeom>
        </p:spPr>
      </p:pic>
      <p:sp>
        <p:nvSpPr>
          <p:cNvPr id="8" name="íṩlïďê">
            <a:extLst>
              <a:ext uri="{FF2B5EF4-FFF2-40B4-BE49-F238E27FC236}">
                <a16:creationId xmlns:a16="http://schemas.microsoft.com/office/drawing/2014/main" id="{C7220E17-892C-4F7C-A84F-5E159E687894}"/>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10" name="íṡ1ïḓe">
            <a:extLst>
              <a:ext uri="{FF2B5EF4-FFF2-40B4-BE49-F238E27FC236}">
                <a16:creationId xmlns:a16="http://schemas.microsoft.com/office/drawing/2014/main" id="{579D31BD-53F4-4DC2-A0EB-986BC074C4F6}"/>
              </a:ext>
            </a:extLst>
          </p:cNvPr>
          <p:cNvGrpSpPr>
            <a:grpSpLocks/>
          </p:cNvGrpSpPr>
          <p:nvPr/>
        </p:nvGrpSpPr>
        <p:grpSpPr bwMode="auto">
          <a:xfrm>
            <a:off x="11865923" y="6560614"/>
            <a:ext cx="211500" cy="148935"/>
            <a:chOff x="0" y="0"/>
            <a:chExt cx="576" cy="343"/>
          </a:xfrm>
          <a:solidFill>
            <a:schemeClr val="tx2"/>
          </a:solidFill>
        </p:grpSpPr>
        <p:sp>
          <p:nvSpPr>
            <p:cNvPr id="11" name="iṡḷïďé">
              <a:extLst>
                <a:ext uri="{FF2B5EF4-FFF2-40B4-BE49-F238E27FC236}">
                  <a16:creationId xmlns:a16="http://schemas.microsoft.com/office/drawing/2014/main" id="{266059EB-DEBA-413B-A250-A29FF9F9BE15}"/>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îṣ1îḑè">
              <a:extLst>
                <a:ext uri="{FF2B5EF4-FFF2-40B4-BE49-F238E27FC236}">
                  <a16:creationId xmlns:a16="http://schemas.microsoft.com/office/drawing/2014/main" id="{DB0C6DAA-E0D0-4747-A1AC-926980615F66}"/>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3" name="iṣḻidè">
              <a:extLst>
                <a:ext uri="{FF2B5EF4-FFF2-40B4-BE49-F238E27FC236}">
                  <a16:creationId xmlns:a16="http://schemas.microsoft.com/office/drawing/2014/main" id="{ED14B173-B09A-4BD2-816C-DE75D63D5CA0}"/>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7280593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ppt_x"/>
                                          </p:val>
                                        </p:tav>
                                        <p:tav tm="100000">
                                          <p:val>
                                            <p:strVal val="#ppt_x"/>
                                          </p:val>
                                        </p:tav>
                                      </p:tavLst>
                                    </p:anim>
                                    <p:anim calcmode="lin" valueType="num">
                                      <p:cBhvr additive="base">
                                        <p:cTn id="28"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70791" y="1277418"/>
            <a:ext cx="1733906" cy="584775"/>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a:gsLst>
                    <a:gs pos="0">
                      <a:schemeClr val="tx1"/>
                    </a:gs>
                    <a:gs pos="100000">
                      <a:schemeClr val="accent2"/>
                    </a:gs>
                  </a:gsLst>
                  <a:lin ang="18900000" scaled="1"/>
                </a:gradFill>
                <a:latin typeface="Century Gothic" panose="020B0502020202020204" pitchFamily="34" charset="0"/>
                <a:ea typeface="+mj-ea"/>
              </a:rPr>
              <a:t>Range</a:t>
            </a:r>
            <a:endParaRPr lang="zh-CN" altLang="en-US" sz="32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3551554907"/>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Transmission range is small (3 to 30 meters ).</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Transmission range is large (10 to 500 meters).</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198FBE52-56A2-4FCC-91E6-3045E2861FBF}"/>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D2FD14A8-A759-442E-B1FF-8BB328C8BF71}"/>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3E5AF110-3D1F-46C7-AF22-4C63611294F0}"/>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B0F5DDA9-EF96-4560-BECC-650D6AB1B242}"/>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DA132A1C-AA92-4E6A-BDE3-035A77BC452C}"/>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3913174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249"/>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6"/>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24007" y="1154307"/>
            <a:ext cx="1827476" cy="830997"/>
          </a:xfrm>
          <a:prstGeom prst="rect">
            <a:avLst/>
          </a:prstGeom>
          <a:noFill/>
        </p:spPr>
        <p:txBody>
          <a:bodyPr wrap="square" rtlCol="0">
            <a:spAutoFit/>
            <a:scene3d>
              <a:camera prst="orthographicFront"/>
              <a:lightRig rig="threePt" dir="t"/>
            </a:scene3d>
            <a:sp3d contourW="6350"/>
          </a:bodyPr>
          <a:lstStyle/>
          <a:p>
            <a:pPr algn="ctr"/>
            <a:r>
              <a:rPr lang="en-US" altLang="zh-CN" sz="2400" dirty="0">
                <a:gradFill>
                  <a:gsLst>
                    <a:gs pos="0">
                      <a:schemeClr val="tx1"/>
                    </a:gs>
                    <a:gs pos="100000">
                      <a:schemeClr val="accent2"/>
                    </a:gs>
                  </a:gsLst>
                  <a:lin ang="18900000" scaled="1"/>
                </a:gradFill>
                <a:latin typeface="Century Gothic" panose="020B0502020202020204" pitchFamily="34" charset="0"/>
                <a:ea typeface="+mj-ea"/>
              </a:rPr>
              <a:t>Data Movement</a:t>
            </a:r>
            <a:endParaRPr lang="zh-CN" altLang="en-US" sz="24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946707827"/>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endParaRPr lang="en-US" sz="1400" dirty="0"/>
                    </a:p>
                    <a:p>
                      <a:pPr algn="ctr"/>
                      <a:endParaRPr lang="en-US" sz="1400" dirty="0"/>
                    </a:p>
                    <a:p>
                      <a:pPr algn="ctr"/>
                      <a:r>
                        <a:rPr lang="en-US" sz="1400" dirty="0"/>
                        <a:t>Data moves from many nodes to the Gateway .</a:t>
                      </a:r>
                    </a:p>
                    <a:p>
                      <a:pPr algn="ctr"/>
                      <a:endParaRPr lang="en-US" sz="1400" dirty="0"/>
                    </a:p>
                    <a:p>
                      <a:pPr algn="ctr"/>
                      <a:endParaRPr lang="en-US" sz="1400" dirty="0"/>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p>
                    <a:p>
                      <a:pPr algn="ctr"/>
                      <a:endParaRPr lang="en-US" sz="1400" dirty="0"/>
                    </a:p>
                    <a:p>
                      <a:pPr algn="ctr"/>
                      <a:r>
                        <a:rPr lang="en-US" sz="1400" dirty="0"/>
                        <a:t>Data moves from one device to many (Broadcasting )</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CDF6645F-E926-4015-8BF7-2018519130F9}"/>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A966BBF2-9910-4D72-803F-75C04288C36C}"/>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4F1DABFB-5C1D-4A05-B799-EE267B4FED43}"/>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A184E147-AD01-43A3-A876-4F7911F6E562}"/>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BC2E0193-4891-41F9-8124-BAB95D592F9C}"/>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pic>
        <p:nvPicPr>
          <p:cNvPr id="15" name="صورة 14">
            <a:extLst>
              <a:ext uri="{FF2B5EF4-FFF2-40B4-BE49-F238E27FC236}">
                <a16:creationId xmlns:a16="http://schemas.microsoft.com/office/drawing/2014/main" id="{32BDC0E7-1A22-43CA-AA10-B5EAA4D2B39C}"/>
              </a:ext>
            </a:extLst>
          </p:cNvPr>
          <p:cNvPicPr>
            <a:picLocks noChangeAspect="1"/>
          </p:cNvPicPr>
          <p:nvPr/>
        </p:nvPicPr>
        <p:blipFill rotWithShape="1">
          <a:blip r:embed="rId5">
            <a:extLst>
              <a:ext uri="{28A0092B-C50C-407E-A947-70E740481C1C}">
                <a14:useLocalDpi xmlns:a14="http://schemas.microsoft.com/office/drawing/2010/main" val="0"/>
              </a:ext>
            </a:extLst>
          </a:blip>
          <a:srcRect l="2220" t="4392" r="1379"/>
          <a:stretch/>
        </p:blipFill>
        <p:spPr>
          <a:xfrm>
            <a:off x="1924006" y="4810990"/>
            <a:ext cx="3687085" cy="1749624"/>
          </a:xfrm>
          <a:prstGeom prst="rect">
            <a:avLst/>
          </a:prstGeom>
        </p:spPr>
      </p:pic>
      <p:pic>
        <p:nvPicPr>
          <p:cNvPr id="17" name="صورة 16">
            <a:extLst>
              <a:ext uri="{FF2B5EF4-FFF2-40B4-BE49-F238E27FC236}">
                <a16:creationId xmlns:a16="http://schemas.microsoft.com/office/drawing/2014/main" id="{D808516C-42BC-4871-BAFF-32BF3720B0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911" y="4637244"/>
            <a:ext cx="3127664" cy="1972002"/>
          </a:xfrm>
          <a:prstGeom prst="rect">
            <a:avLst/>
          </a:prstGeom>
        </p:spPr>
      </p:pic>
    </p:spTree>
    <p:extLst>
      <p:ext uri="{BB962C8B-B14F-4D97-AF65-F5344CB8AC3E}">
        <p14:creationId xmlns:p14="http://schemas.microsoft.com/office/powerpoint/2010/main" val="25590742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812906" y="1031197"/>
            <a:ext cx="2049676" cy="1077218"/>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a:gsLst>
                    <a:gs pos="0">
                      <a:schemeClr val="tx1"/>
                    </a:gs>
                    <a:gs pos="100000">
                      <a:schemeClr val="accent2"/>
                    </a:gs>
                  </a:gsLst>
                  <a:lin ang="18900000" scaled="1"/>
                </a:gradFill>
                <a:latin typeface="Century Gothic" panose="020B0502020202020204" pitchFamily="34" charset="0"/>
                <a:ea typeface="+mj-ea"/>
              </a:rPr>
              <a:t>Power capacity</a:t>
            </a:r>
            <a:endParaRPr lang="zh-CN" altLang="en-US" sz="32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3521833040"/>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Have small and limited power capacity .</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Power sources have larger capacity.</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B397591B-2795-4FFE-B2A8-804DDB43ABBA}"/>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CC4CBAF6-FF07-412E-B3C6-F769432873A5}"/>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79AB46C7-2C1F-4882-A4B7-C14134AE97DB}"/>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07FCC12D-7178-40CE-BEF3-4EF90EDE5AE4}"/>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B95BDF25-049E-456C-B315-B6F77983B9AD}"/>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36247152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249"/>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70791" y="1391837"/>
            <a:ext cx="1733906" cy="584775"/>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a:gsLst>
                    <a:gs pos="0">
                      <a:schemeClr val="tx1"/>
                    </a:gs>
                    <a:gs pos="100000">
                      <a:schemeClr val="accent2"/>
                    </a:gs>
                  </a:gsLst>
                  <a:lin ang="18900000" scaled="1"/>
                </a:gradFill>
                <a:latin typeface="Century Gothic" panose="020B0502020202020204" pitchFamily="34" charset="0"/>
                <a:ea typeface="+mj-ea"/>
              </a:rPr>
              <a:t>Cost</a:t>
            </a:r>
            <a:endParaRPr lang="zh-CN" altLang="en-US" sz="32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1943127196"/>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The nodes ( sensors ) are inexpensive </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Compared to WSN they are Expensive.</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E66BC8F4-69AD-4ED5-BBEB-C9553BBB4C0A}"/>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59F40AF4-5EEF-4B75-A040-1324BE365BEC}"/>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E2935B52-C6FC-46D5-81BE-574509E8BB72}"/>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6AC2B04B-E77B-4BEC-AB85-BBDC8360154D}"/>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2BC4408B-F940-4EC6-81A0-AA476BF79006}"/>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19555548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249"/>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846243" y="1308196"/>
            <a:ext cx="198300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a:gsLst>
                    <a:gs pos="0">
                      <a:schemeClr val="tx1"/>
                    </a:gs>
                    <a:gs pos="100000">
                      <a:schemeClr val="accent2"/>
                    </a:gs>
                  </a:gsLst>
                  <a:lin ang="18900000" scaled="1"/>
                </a:gradFill>
                <a:latin typeface="Century Gothic" panose="020B0502020202020204" pitchFamily="34" charset="0"/>
                <a:ea typeface="+mj-ea"/>
              </a:rPr>
              <a:t>Identifiers</a:t>
            </a:r>
            <a:endParaRPr lang="zh-CN" altLang="en-US" sz="28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1482058572"/>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No unique IDs used in the network	</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Unique IDs used in the network</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7116BDA0-ED7E-460F-BD82-AC9C0158F175}"/>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29208775-F680-4D4A-A609-F5D2841693A6}"/>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BF36C387-092B-47D0-80AB-7759C44636F2}"/>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D2AC68BA-B9C3-42D5-B1ED-92C56117EF20}"/>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15E3D40F-C03F-4F9E-9586-E80574E0B7D4}"/>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26768489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249"/>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C0BD2B-E705-4533-A612-51E2CCE97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151" y="1508368"/>
            <a:ext cx="8568188" cy="3841264"/>
          </a:xfrm>
          <a:prstGeom prst="rect">
            <a:avLst/>
          </a:prstGeom>
        </p:spPr>
      </p:pic>
      <p:pic>
        <p:nvPicPr>
          <p:cNvPr id="3" name="图片 2">
            <a:extLst>
              <a:ext uri="{FF2B5EF4-FFF2-40B4-BE49-F238E27FC236}">
                <a16:creationId xmlns:a16="http://schemas.microsoft.com/office/drawing/2014/main" id="{61F86787-2450-4F55-9AE8-4F1EC2CED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19963" y="1508368"/>
            <a:ext cx="8568188" cy="3841264"/>
          </a:xfrm>
          <a:prstGeom prst="rect">
            <a:avLst/>
          </a:prstGeom>
        </p:spPr>
      </p:pic>
      <p:grpSp>
        <p:nvGrpSpPr>
          <p:cNvPr id="5" name="组合 4">
            <a:extLst>
              <a:ext uri="{FF2B5EF4-FFF2-40B4-BE49-F238E27FC236}">
                <a16:creationId xmlns:a16="http://schemas.microsoft.com/office/drawing/2014/main" id="{427F3A67-BE50-446F-B4A2-97195A90A56B}"/>
              </a:ext>
            </a:extLst>
          </p:cNvPr>
          <p:cNvGrpSpPr/>
          <p:nvPr/>
        </p:nvGrpSpPr>
        <p:grpSpPr>
          <a:xfrm>
            <a:off x="5113438" y="2195910"/>
            <a:ext cx="3117846" cy="685919"/>
            <a:chOff x="3123751" y="4333409"/>
            <a:chExt cx="3117846" cy="685919"/>
          </a:xfrm>
        </p:grpSpPr>
        <p:sp>
          <p:nvSpPr>
            <p:cNvPr id="6" name="文本框 5">
              <a:extLst>
                <a:ext uri="{FF2B5EF4-FFF2-40B4-BE49-F238E27FC236}">
                  <a16:creationId xmlns:a16="http://schemas.microsoft.com/office/drawing/2014/main" id="{DEEEBC8D-4B7E-4C16-8E70-3D7C31EEE095}"/>
                </a:ext>
              </a:extLst>
            </p:cNvPr>
            <p:cNvSpPr txBox="1"/>
            <p:nvPr/>
          </p:nvSpPr>
          <p:spPr>
            <a:xfrm>
              <a:off x="3123751" y="4333409"/>
              <a:ext cx="2841621" cy="461665"/>
            </a:xfrm>
            <a:prstGeom prst="rect">
              <a:avLst/>
            </a:prstGeom>
            <a:noFill/>
          </p:spPr>
          <p:txBody>
            <a:bodyPr wrap="square" rtlCol="0">
              <a:spAutoFit/>
              <a:scene3d>
                <a:camera prst="orthographicFront"/>
                <a:lightRig rig="threePt" dir="t"/>
              </a:scene3d>
              <a:sp3d contourW="6350"/>
            </a:bodyPr>
            <a:lstStyle/>
            <a:p>
              <a:r>
                <a:rPr lang="en-US" altLang="zh-CN" sz="2400" dirty="0">
                  <a:gradFill>
                    <a:gsLst>
                      <a:gs pos="0">
                        <a:schemeClr val="tx1"/>
                      </a:gs>
                      <a:gs pos="100000">
                        <a:schemeClr val="accent2"/>
                      </a:gs>
                    </a:gsLst>
                    <a:lin ang="18900000" scaled="1"/>
                  </a:gradFill>
                  <a:latin typeface="+mj-ea"/>
                  <a:ea typeface="+mj-ea"/>
                </a:rPr>
                <a:t>WSN</a:t>
              </a:r>
              <a:endParaRPr lang="zh-CN" altLang="en-US" sz="2400" dirty="0">
                <a:gradFill>
                  <a:gsLst>
                    <a:gs pos="0">
                      <a:schemeClr val="tx1"/>
                    </a:gs>
                    <a:gs pos="100000">
                      <a:schemeClr val="accent2"/>
                    </a:gs>
                  </a:gsLst>
                  <a:lin ang="18900000" scaled="1"/>
                </a:gradFill>
                <a:latin typeface="+mj-ea"/>
                <a:ea typeface="+mj-ea"/>
              </a:endParaRPr>
            </a:p>
          </p:txBody>
        </p:sp>
        <p:sp>
          <p:nvSpPr>
            <p:cNvPr id="7" name="文本框 6">
              <a:extLst>
                <a:ext uri="{FF2B5EF4-FFF2-40B4-BE49-F238E27FC236}">
                  <a16:creationId xmlns:a16="http://schemas.microsoft.com/office/drawing/2014/main" id="{5FC19D97-BA1A-4946-959D-FCEF403CAF26}"/>
                </a:ext>
              </a:extLst>
            </p:cNvPr>
            <p:cNvSpPr txBox="1"/>
            <p:nvPr/>
          </p:nvSpPr>
          <p:spPr>
            <a:xfrm>
              <a:off x="3123751" y="4742329"/>
              <a:ext cx="3117846" cy="276999"/>
            </a:xfrm>
            <a:prstGeom prst="rect">
              <a:avLst/>
            </a:prstGeom>
            <a:noFill/>
          </p:spPr>
          <p:txBody>
            <a:bodyPr wrap="square">
              <a:spAutoFit/>
              <a:scene3d>
                <a:camera prst="orthographicFront"/>
                <a:lightRig rig="threePt" dir="t"/>
              </a:scene3d>
              <a:sp3d contourW="6350"/>
            </a:bodyPr>
            <a:lstStyle/>
            <a:p>
              <a:pPr eaLnBrk="1" fontAlgn="auto" hangingPunct="1">
                <a:spcBef>
                  <a:spcPts val="0"/>
                </a:spcBef>
                <a:spcAft>
                  <a:spcPts val="0"/>
                </a:spcAft>
                <a:defRPr/>
              </a:pPr>
              <a:r>
                <a:rPr lang="en-US" altLang="zh-CN" sz="1200" dirty="0">
                  <a:solidFill>
                    <a:schemeClr val="bg1">
                      <a:lumMod val="65000"/>
                    </a:schemeClr>
                  </a:solidFill>
                  <a:latin typeface="Century Gothic" panose="020B0502020202020204" pitchFamily="34" charset="0"/>
                  <a:ea typeface="方正粗雅宋长_GBK" panose="02010600000000000000" pitchFamily="2" charset="-122"/>
                </a:rPr>
                <a:t>Applications and Types </a:t>
              </a:r>
              <a:endParaRPr lang="zh-CN" altLang="en-US" sz="1200" dirty="0">
                <a:solidFill>
                  <a:schemeClr val="bg1">
                    <a:lumMod val="65000"/>
                  </a:schemeClr>
                </a:solidFill>
                <a:latin typeface="Century Gothic" panose="020B0502020202020204" pitchFamily="34" charset="0"/>
                <a:ea typeface="方正粗雅宋长_GBK" panose="02010600000000000000" pitchFamily="2" charset="-122"/>
              </a:endParaRPr>
            </a:p>
          </p:txBody>
        </p:sp>
      </p:grpSp>
      <p:grpSp>
        <p:nvGrpSpPr>
          <p:cNvPr id="8" name="组合 7">
            <a:extLst>
              <a:ext uri="{FF2B5EF4-FFF2-40B4-BE49-F238E27FC236}">
                <a16:creationId xmlns:a16="http://schemas.microsoft.com/office/drawing/2014/main" id="{ADDA63EE-D329-4929-AF82-33CE0FEE2F9D}"/>
              </a:ext>
            </a:extLst>
          </p:cNvPr>
          <p:cNvGrpSpPr/>
          <p:nvPr/>
        </p:nvGrpSpPr>
        <p:grpSpPr>
          <a:xfrm>
            <a:off x="5133867" y="3182329"/>
            <a:ext cx="3117846" cy="685919"/>
            <a:chOff x="3123751" y="4333409"/>
            <a:chExt cx="3117846" cy="685919"/>
          </a:xfrm>
        </p:grpSpPr>
        <p:sp>
          <p:nvSpPr>
            <p:cNvPr id="9" name="文本框 8">
              <a:extLst>
                <a:ext uri="{FF2B5EF4-FFF2-40B4-BE49-F238E27FC236}">
                  <a16:creationId xmlns:a16="http://schemas.microsoft.com/office/drawing/2014/main" id="{281AECDE-C957-473A-BB2F-F4583157797C}"/>
                </a:ext>
              </a:extLst>
            </p:cNvPr>
            <p:cNvSpPr txBox="1"/>
            <p:nvPr/>
          </p:nvSpPr>
          <p:spPr>
            <a:xfrm>
              <a:off x="3123751" y="4333409"/>
              <a:ext cx="2841621" cy="461665"/>
            </a:xfrm>
            <a:prstGeom prst="rect">
              <a:avLst/>
            </a:prstGeom>
            <a:noFill/>
          </p:spPr>
          <p:txBody>
            <a:bodyPr wrap="square" rtlCol="0">
              <a:spAutoFit/>
              <a:scene3d>
                <a:camera prst="orthographicFront"/>
                <a:lightRig rig="threePt" dir="t"/>
              </a:scene3d>
              <a:sp3d contourW="6350"/>
            </a:bodyPr>
            <a:lstStyle/>
            <a:p>
              <a:r>
                <a:rPr lang="en-US" altLang="zh-CN" sz="2400" dirty="0">
                  <a:gradFill>
                    <a:gsLst>
                      <a:gs pos="0">
                        <a:schemeClr val="tx1"/>
                      </a:gs>
                      <a:gs pos="100000">
                        <a:schemeClr val="accent2"/>
                      </a:gs>
                    </a:gsLst>
                    <a:lin ang="18900000" scaled="1"/>
                  </a:gradFill>
                  <a:latin typeface="+mj-ea"/>
                  <a:ea typeface="+mj-ea"/>
                </a:rPr>
                <a:t>MANET</a:t>
              </a:r>
              <a:endParaRPr lang="zh-CN" altLang="en-US" sz="2400" dirty="0">
                <a:gradFill>
                  <a:gsLst>
                    <a:gs pos="0">
                      <a:schemeClr val="tx1"/>
                    </a:gs>
                    <a:gs pos="100000">
                      <a:schemeClr val="accent2"/>
                    </a:gs>
                  </a:gsLst>
                  <a:lin ang="18900000" scaled="1"/>
                </a:gradFill>
                <a:latin typeface="+mj-ea"/>
                <a:ea typeface="+mj-ea"/>
              </a:endParaRPr>
            </a:p>
          </p:txBody>
        </p:sp>
        <p:sp>
          <p:nvSpPr>
            <p:cNvPr id="10" name="文本框 9">
              <a:extLst>
                <a:ext uri="{FF2B5EF4-FFF2-40B4-BE49-F238E27FC236}">
                  <a16:creationId xmlns:a16="http://schemas.microsoft.com/office/drawing/2014/main" id="{3D06148E-993F-4501-AEB4-2BF1DB2973AE}"/>
                </a:ext>
              </a:extLst>
            </p:cNvPr>
            <p:cNvSpPr txBox="1"/>
            <p:nvPr/>
          </p:nvSpPr>
          <p:spPr>
            <a:xfrm>
              <a:off x="3123751" y="4742329"/>
              <a:ext cx="3117846" cy="276999"/>
            </a:xfrm>
            <a:prstGeom prst="rect">
              <a:avLst/>
            </a:prstGeom>
            <a:noFill/>
          </p:spPr>
          <p:txBody>
            <a:bodyPr wrap="square">
              <a:spAutoFit/>
              <a:scene3d>
                <a:camera prst="orthographicFront"/>
                <a:lightRig rig="threePt" dir="t"/>
              </a:scene3d>
              <a:sp3d contourW="6350"/>
            </a:bodyPr>
            <a:lstStyle/>
            <a:p>
              <a:pPr eaLnBrk="1" fontAlgn="auto" hangingPunct="1">
                <a:spcBef>
                  <a:spcPts val="0"/>
                </a:spcBef>
                <a:spcAft>
                  <a:spcPts val="0"/>
                </a:spcAft>
                <a:defRPr/>
              </a:pPr>
              <a:r>
                <a:rPr lang="en-US" altLang="zh-CN" sz="1200" dirty="0">
                  <a:solidFill>
                    <a:schemeClr val="bg1">
                      <a:lumMod val="65000"/>
                    </a:schemeClr>
                  </a:solidFill>
                  <a:latin typeface="Century Gothic" panose="020B0502020202020204" pitchFamily="34" charset="0"/>
                  <a:ea typeface="方正粗雅宋长_GBK" panose="02010600000000000000" pitchFamily="2" charset="-122"/>
                </a:rPr>
                <a:t>Applications and Types </a:t>
              </a:r>
              <a:endParaRPr lang="zh-CN" altLang="en-US" sz="1200" dirty="0">
                <a:solidFill>
                  <a:schemeClr val="bg1">
                    <a:lumMod val="65000"/>
                  </a:schemeClr>
                </a:solidFill>
                <a:latin typeface="Century Gothic" panose="020B0502020202020204" pitchFamily="34" charset="0"/>
                <a:ea typeface="方正粗雅宋长_GBK" panose="02010600000000000000" pitchFamily="2" charset="-122"/>
              </a:endParaRPr>
            </a:p>
          </p:txBody>
        </p:sp>
      </p:grpSp>
      <p:grpSp>
        <p:nvGrpSpPr>
          <p:cNvPr id="22" name="组合 21">
            <a:extLst>
              <a:ext uri="{FF2B5EF4-FFF2-40B4-BE49-F238E27FC236}">
                <a16:creationId xmlns:a16="http://schemas.microsoft.com/office/drawing/2014/main" id="{5278A72D-DEE9-4507-818D-C67C58E0CF93}"/>
              </a:ext>
            </a:extLst>
          </p:cNvPr>
          <p:cNvGrpSpPr/>
          <p:nvPr/>
        </p:nvGrpSpPr>
        <p:grpSpPr>
          <a:xfrm>
            <a:off x="4818163" y="4102932"/>
            <a:ext cx="3413121" cy="830997"/>
            <a:chOff x="2828476" y="4314144"/>
            <a:chExt cx="3413121" cy="830997"/>
          </a:xfrm>
        </p:grpSpPr>
        <p:sp>
          <p:nvSpPr>
            <p:cNvPr id="28" name="文本框 27">
              <a:extLst>
                <a:ext uri="{FF2B5EF4-FFF2-40B4-BE49-F238E27FC236}">
                  <a16:creationId xmlns:a16="http://schemas.microsoft.com/office/drawing/2014/main" id="{B363B494-5A1F-4382-9708-7CA088E66654}"/>
                </a:ext>
              </a:extLst>
            </p:cNvPr>
            <p:cNvSpPr txBox="1"/>
            <p:nvPr/>
          </p:nvSpPr>
          <p:spPr>
            <a:xfrm>
              <a:off x="2828476" y="4314144"/>
              <a:ext cx="2841621" cy="830997"/>
            </a:xfrm>
            <a:prstGeom prst="rect">
              <a:avLst/>
            </a:prstGeom>
            <a:noFill/>
          </p:spPr>
          <p:txBody>
            <a:bodyPr wrap="square" rtlCol="0">
              <a:spAutoFit/>
              <a:scene3d>
                <a:camera prst="orthographicFront"/>
                <a:lightRig rig="threePt" dir="t"/>
              </a:scene3d>
              <a:sp3d contourW="6350"/>
            </a:bodyPr>
            <a:lstStyle/>
            <a:p>
              <a:pPr algn="ctr"/>
              <a:r>
                <a:rPr lang="en-US" altLang="zh-CN" sz="2400" dirty="0">
                  <a:gradFill flip="none" rotWithShape="1">
                    <a:gsLst>
                      <a:gs pos="62000">
                        <a:schemeClr val="accent1"/>
                      </a:gs>
                      <a:gs pos="0">
                        <a:schemeClr val="tx1"/>
                      </a:gs>
                      <a:gs pos="100000">
                        <a:schemeClr val="accent2"/>
                      </a:gs>
                    </a:gsLst>
                    <a:lin ang="13500000" scaled="1"/>
                    <a:tileRect/>
                  </a:gradFill>
                  <a:latin typeface="+mj-ea"/>
                </a:rPr>
                <a:t> The differences </a:t>
              </a:r>
              <a:endParaRPr lang="zh-CN" altLang="en-US" sz="2400" dirty="0">
                <a:gradFill flip="none" rotWithShape="1">
                  <a:gsLst>
                    <a:gs pos="62000">
                      <a:schemeClr val="accent1"/>
                    </a:gs>
                    <a:gs pos="0">
                      <a:schemeClr val="tx1"/>
                    </a:gs>
                    <a:gs pos="100000">
                      <a:schemeClr val="accent2"/>
                    </a:gs>
                  </a:gsLst>
                  <a:lin ang="13500000" scaled="1"/>
                  <a:tileRect/>
                </a:gradFill>
                <a:latin typeface="+mj-ea"/>
              </a:endParaRPr>
            </a:p>
            <a:p>
              <a:endParaRPr lang="zh-CN" altLang="en-US" sz="2400" dirty="0">
                <a:gradFill>
                  <a:gsLst>
                    <a:gs pos="0">
                      <a:schemeClr val="tx1"/>
                    </a:gs>
                    <a:gs pos="100000">
                      <a:schemeClr val="accent2"/>
                    </a:gs>
                  </a:gsLst>
                  <a:lin ang="18900000" scaled="1"/>
                </a:gradFill>
                <a:latin typeface="+mj-ea"/>
                <a:ea typeface="+mj-ea"/>
              </a:endParaRPr>
            </a:p>
          </p:txBody>
        </p:sp>
        <p:sp>
          <p:nvSpPr>
            <p:cNvPr id="29" name="文本框 28">
              <a:extLst>
                <a:ext uri="{FF2B5EF4-FFF2-40B4-BE49-F238E27FC236}">
                  <a16:creationId xmlns:a16="http://schemas.microsoft.com/office/drawing/2014/main" id="{1DEB0FF4-BAD9-49EA-91DB-DBD871217C01}"/>
                </a:ext>
              </a:extLst>
            </p:cNvPr>
            <p:cNvSpPr txBox="1"/>
            <p:nvPr/>
          </p:nvSpPr>
          <p:spPr>
            <a:xfrm>
              <a:off x="3123751" y="4748907"/>
              <a:ext cx="3117846" cy="215444"/>
            </a:xfrm>
            <a:prstGeom prst="rect">
              <a:avLst/>
            </a:prstGeom>
            <a:noFill/>
          </p:spPr>
          <p:txBody>
            <a:bodyPr wrap="square">
              <a:spAutoFit/>
              <a:scene3d>
                <a:camera prst="orthographicFront"/>
                <a:lightRig rig="threePt" dir="t"/>
              </a:scene3d>
              <a:sp3d contourW="6350"/>
            </a:bodyPr>
            <a:lstStyle/>
            <a:p>
              <a:pPr eaLnBrk="1" fontAlgn="auto" hangingPunct="1">
                <a:spcBef>
                  <a:spcPts val="0"/>
                </a:spcBef>
                <a:spcAft>
                  <a:spcPts val="0"/>
                </a:spcAft>
                <a:defRPr/>
              </a:pPr>
              <a:r>
                <a:rPr lang="en-US" altLang="zh-CN" sz="800" dirty="0">
                  <a:solidFill>
                    <a:schemeClr val="bg1">
                      <a:lumMod val="65000"/>
                    </a:schemeClr>
                  </a:solidFill>
                  <a:latin typeface="Century Gothic" panose="020B0502020202020204" pitchFamily="34" charset="0"/>
                  <a:ea typeface="方正粗雅宋长_GBK" panose="02010600000000000000" pitchFamily="2" charset="-122"/>
                </a:rPr>
                <a:t>WSN and MANET</a:t>
              </a:r>
              <a:endParaRPr lang="zh-CN" altLang="en-US" sz="800" dirty="0">
                <a:solidFill>
                  <a:schemeClr val="bg1">
                    <a:lumMod val="65000"/>
                  </a:schemeClr>
                </a:solidFill>
                <a:latin typeface="Century Gothic" panose="020B0502020202020204" pitchFamily="34" charset="0"/>
                <a:ea typeface="方正粗雅宋长_GBK" panose="02010600000000000000" pitchFamily="2" charset="-122"/>
              </a:endParaRPr>
            </a:p>
          </p:txBody>
        </p:sp>
      </p:grpSp>
      <p:sp>
        <p:nvSpPr>
          <p:cNvPr id="37" name="椭圆 32">
            <a:extLst>
              <a:ext uri="{FF2B5EF4-FFF2-40B4-BE49-F238E27FC236}">
                <a16:creationId xmlns:a16="http://schemas.microsoft.com/office/drawing/2014/main" id="{96D6E7A6-F885-4355-9309-43BF3F7B6EE6}"/>
              </a:ext>
            </a:extLst>
          </p:cNvPr>
          <p:cNvSpPr/>
          <p:nvPr/>
        </p:nvSpPr>
        <p:spPr>
          <a:xfrm>
            <a:off x="4498767" y="4713945"/>
            <a:ext cx="304800" cy="256196"/>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îsḷiḍé">
            <a:extLst>
              <a:ext uri="{FF2B5EF4-FFF2-40B4-BE49-F238E27FC236}">
                <a16:creationId xmlns:a16="http://schemas.microsoft.com/office/drawing/2014/main" id="{88FDE72D-543C-4DF0-9B23-9D9D68843636}"/>
              </a:ext>
            </a:extLst>
          </p:cNvPr>
          <p:cNvSpPr/>
          <p:nvPr/>
        </p:nvSpPr>
        <p:spPr bwMode="auto">
          <a:xfrm>
            <a:off x="4339701" y="2198511"/>
            <a:ext cx="604838" cy="605700"/>
          </a:xfrm>
          <a:prstGeom prst="ellipse">
            <a:avLst/>
          </a:prstGeom>
          <a:gradFill flip="none" rotWithShape="1">
            <a:gsLst>
              <a:gs pos="0">
                <a:schemeClr val="accent2">
                  <a:lumMod val="40000"/>
                  <a:lumOff val="60000"/>
                </a:schemeClr>
              </a:gs>
              <a:gs pos="100000">
                <a:schemeClr val="accent2"/>
              </a:gs>
            </a:gsLst>
            <a:lin ang="18900000" scaled="1"/>
            <a:tileRect/>
          </a:gradFill>
          <a:ln w="38100">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t>1</a:t>
            </a:r>
            <a:endParaRPr lang="zh-CN" altLang="en-US" sz="1600" dirty="0"/>
          </a:p>
        </p:txBody>
      </p:sp>
      <p:sp>
        <p:nvSpPr>
          <p:cNvPr id="31" name="íṩlïďê">
            <a:extLst>
              <a:ext uri="{FF2B5EF4-FFF2-40B4-BE49-F238E27FC236}">
                <a16:creationId xmlns:a16="http://schemas.microsoft.com/office/drawing/2014/main" id="{7566BD7B-DDA3-4CB9-B45E-7B6B36BA4C59}"/>
              </a:ext>
            </a:extLst>
          </p:cNvPr>
          <p:cNvSpPr/>
          <p:nvPr/>
        </p:nvSpPr>
        <p:spPr bwMode="auto">
          <a:xfrm>
            <a:off x="4336734" y="3182329"/>
            <a:ext cx="604838" cy="605700"/>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t>2</a:t>
            </a:r>
            <a:endParaRPr lang="zh-CN" altLang="en-US" sz="1600" dirty="0"/>
          </a:p>
        </p:txBody>
      </p:sp>
      <p:sp>
        <p:nvSpPr>
          <p:cNvPr id="32" name="îSḷiďe">
            <a:extLst>
              <a:ext uri="{FF2B5EF4-FFF2-40B4-BE49-F238E27FC236}">
                <a16:creationId xmlns:a16="http://schemas.microsoft.com/office/drawing/2014/main" id="{AAC03577-4169-4AB1-A848-B07683812234}"/>
              </a:ext>
            </a:extLst>
          </p:cNvPr>
          <p:cNvSpPr/>
          <p:nvPr/>
        </p:nvSpPr>
        <p:spPr bwMode="auto">
          <a:xfrm>
            <a:off x="4351022" y="4102932"/>
            <a:ext cx="604838" cy="605700"/>
          </a:xfrm>
          <a:prstGeom prst="ellipse">
            <a:avLst/>
          </a:prstGeom>
          <a:gradFill flip="none" rotWithShape="1">
            <a:gsLst>
              <a:gs pos="0">
                <a:schemeClr val="bg1"/>
              </a:gs>
              <a:gs pos="100000">
                <a:srgbClr val="DBDBDB"/>
              </a:gs>
            </a:gsLst>
            <a:lin ang="18900000" scaled="1"/>
            <a:tileRect/>
          </a:gradFill>
          <a:ln w="57150">
            <a:gradFill flip="none" rotWithShape="1">
              <a:gsLst>
                <a:gs pos="0">
                  <a:srgbClr val="DBDBDB"/>
                </a:gs>
                <a:gs pos="100000">
                  <a:schemeClr val="bg1"/>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solidFill>
                  <a:schemeClr val="tx1">
                    <a:lumMod val="85000"/>
                    <a:lumOff val="15000"/>
                  </a:schemeClr>
                </a:solidFill>
              </a:rPr>
              <a:t>3</a:t>
            </a:r>
            <a:endParaRPr lang="zh-CN" altLang="en-US" sz="1600" dirty="0">
              <a:solidFill>
                <a:schemeClr val="tx1">
                  <a:lumMod val="85000"/>
                  <a:lumOff val="15000"/>
                </a:schemeClr>
              </a:solidFill>
            </a:endParaRPr>
          </a:p>
        </p:txBody>
      </p:sp>
    </p:spTree>
    <p:extLst>
      <p:ext uri="{BB962C8B-B14F-4D97-AF65-F5344CB8AC3E}">
        <p14:creationId xmlns:p14="http://schemas.microsoft.com/office/powerpoint/2010/main" val="16556543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24005" y="1061974"/>
            <a:ext cx="1827477" cy="1015663"/>
          </a:xfrm>
          <a:prstGeom prst="rect">
            <a:avLst/>
          </a:prstGeom>
          <a:noFill/>
        </p:spPr>
        <p:txBody>
          <a:bodyPr wrap="square" rtlCol="0">
            <a:spAutoFit/>
            <a:scene3d>
              <a:camera prst="orthographicFront"/>
              <a:lightRig rig="threePt" dir="t"/>
            </a:scene3d>
            <a:sp3d contourW="6350"/>
          </a:bodyPr>
          <a:lstStyle/>
          <a:p>
            <a:pPr algn="ctr"/>
            <a:r>
              <a:rPr lang="en-US" altLang="zh-CN" sz="2000" dirty="0">
                <a:gradFill>
                  <a:gsLst>
                    <a:gs pos="0">
                      <a:schemeClr val="tx1"/>
                    </a:gs>
                    <a:gs pos="100000">
                      <a:schemeClr val="accent2"/>
                    </a:gs>
                  </a:gsLst>
                  <a:lin ang="18900000" scaled="1"/>
                </a:gradFill>
                <a:latin typeface="Century Gothic" panose="020B0502020202020204" pitchFamily="34" charset="0"/>
                <a:ea typeface="+mj-ea"/>
              </a:rPr>
              <a:t>Density</a:t>
            </a:r>
          </a:p>
          <a:p>
            <a:pPr algn="ctr"/>
            <a:r>
              <a:rPr lang="en-US" altLang="zh-CN" sz="2000" dirty="0">
                <a:gradFill>
                  <a:gsLst>
                    <a:gs pos="0">
                      <a:schemeClr val="tx1"/>
                    </a:gs>
                    <a:gs pos="100000">
                      <a:schemeClr val="accent2"/>
                    </a:gs>
                  </a:gsLst>
                  <a:lin ang="18900000" scaled="1"/>
                </a:gradFill>
                <a:latin typeface="Century Gothic" panose="020B0502020202020204" pitchFamily="34" charset="0"/>
                <a:ea typeface="+mj-ea"/>
              </a:rPr>
              <a:t>&amp;</a:t>
            </a:r>
          </a:p>
          <a:p>
            <a:pPr algn="ctr"/>
            <a:r>
              <a:rPr lang="en-US" altLang="zh-CN" sz="2000" dirty="0">
                <a:gradFill>
                  <a:gsLst>
                    <a:gs pos="0">
                      <a:schemeClr val="tx1"/>
                    </a:gs>
                    <a:gs pos="100000">
                      <a:schemeClr val="accent2"/>
                    </a:gs>
                  </a:gsLst>
                  <a:lin ang="18900000" scaled="1"/>
                </a:gradFill>
                <a:latin typeface="Century Gothic" panose="020B0502020202020204" pitchFamily="34" charset="0"/>
                <a:ea typeface="+mj-ea"/>
              </a:rPr>
              <a:t>Redundancy</a:t>
            </a:r>
            <a:endParaRPr lang="zh-CN" altLang="en-US" sz="20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3764363082"/>
              </p:ext>
            </p:extLst>
          </p:nvPr>
        </p:nvGraphicFramePr>
        <p:xfrm>
          <a:off x="1581149" y="3436823"/>
          <a:ext cx="8924926" cy="1449501"/>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16749">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032752">
                <a:tc>
                  <a:txBody>
                    <a:bodyPr/>
                    <a:lstStyle/>
                    <a:p>
                      <a:pPr marL="0" indent="0" algn="ctr">
                        <a:buFont typeface="+mj-lt"/>
                        <a:buNone/>
                      </a:pPr>
                      <a:r>
                        <a:rPr lang="en-US" sz="1400" dirty="0"/>
                        <a:t> The node density is high.</a:t>
                      </a:r>
                    </a:p>
                    <a:p>
                      <a:pPr marL="0" indent="0" algn="ctr">
                        <a:buFont typeface="+mj-lt"/>
                        <a:buNone/>
                      </a:pPr>
                      <a:endParaRPr lang="en-US" sz="1400" dirty="0"/>
                    </a:p>
                    <a:p>
                      <a:pPr marL="0" indent="0" algn="ctr">
                        <a:buFont typeface="+mj-lt"/>
                        <a:buNone/>
                      </a:pPr>
                      <a:r>
                        <a:rPr lang="en-US" sz="1400" dirty="0"/>
                        <a:t>Networks are highly redundant.</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Node density is low .</a:t>
                      </a:r>
                    </a:p>
                    <a:p>
                      <a:pPr algn="ctr"/>
                      <a:endParaRPr lang="en-US" sz="1400" dirty="0"/>
                    </a:p>
                    <a:p>
                      <a:pPr algn="ctr"/>
                      <a:r>
                        <a:rPr lang="en-US" sz="1400" dirty="0"/>
                        <a:t>They have less redundant networks .</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C8A2C382-BCF4-48FA-A4A7-B9CBA4ECAFA1}"/>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7C183053-613F-4442-88D4-FACF1D6CC79D}"/>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0FB2E3A9-ED77-4258-8EBC-2A18C4670C9D}"/>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E6F6BC70-5571-4EF4-A3D6-19F050B46613}"/>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3495BBD2-A958-4193-BE94-022114BC5641}"/>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23149001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249"/>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5" y="750776"/>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70790" y="1369751"/>
            <a:ext cx="1733906" cy="461665"/>
          </a:xfrm>
          <a:prstGeom prst="rect">
            <a:avLst/>
          </a:prstGeom>
          <a:noFill/>
        </p:spPr>
        <p:txBody>
          <a:bodyPr wrap="square" rtlCol="0">
            <a:spAutoFit/>
            <a:scene3d>
              <a:camera prst="orthographicFront"/>
              <a:lightRig rig="threePt" dir="t"/>
            </a:scene3d>
            <a:sp3d contourW="6350"/>
          </a:bodyPr>
          <a:lstStyle/>
          <a:p>
            <a:pPr algn="ctr"/>
            <a:r>
              <a:rPr lang="en-US" altLang="zh-CN" sz="2400" dirty="0">
                <a:gradFill>
                  <a:gsLst>
                    <a:gs pos="0">
                      <a:schemeClr val="tx1"/>
                    </a:gs>
                    <a:gs pos="100000">
                      <a:schemeClr val="accent2"/>
                    </a:gs>
                  </a:gsLst>
                  <a:lin ang="18900000" scaled="1"/>
                </a:gradFill>
                <a:latin typeface="Century Gothic" panose="020B0502020202020204" pitchFamily="34" charset="0"/>
                <a:ea typeface="+mj-ea"/>
              </a:rPr>
              <a:t>Data Type</a:t>
            </a: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1716025287"/>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endParaRPr lang="en-US" sz="1800" dirty="0"/>
                    </a:p>
                    <a:p>
                      <a:pPr algn="ctr"/>
                      <a:r>
                        <a:rPr lang="en-US" sz="1400" dirty="0"/>
                        <a:t>Scalar, like temperature, humidity and fire sensors, among others</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p>
                    <a:p>
                      <a:pPr algn="ctr"/>
                      <a:r>
                        <a:rPr lang="en-US" sz="1400" dirty="0"/>
                        <a:t>Huge data, like files and audio-visual information</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8" name="íṩlïďê">
            <a:extLst>
              <a:ext uri="{FF2B5EF4-FFF2-40B4-BE49-F238E27FC236}">
                <a16:creationId xmlns:a16="http://schemas.microsoft.com/office/drawing/2014/main" id="{80D867F0-88F1-4155-B318-B84AD9643911}"/>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10" name="íṡ1ïḓe">
            <a:extLst>
              <a:ext uri="{FF2B5EF4-FFF2-40B4-BE49-F238E27FC236}">
                <a16:creationId xmlns:a16="http://schemas.microsoft.com/office/drawing/2014/main" id="{FC20BCB4-EABC-469F-90AF-D85F821D97FB}"/>
              </a:ext>
            </a:extLst>
          </p:cNvPr>
          <p:cNvGrpSpPr>
            <a:grpSpLocks/>
          </p:cNvGrpSpPr>
          <p:nvPr/>
        </p:nvGrpSpPr>
        <p:grpSpPr bwMode="auto">
          <a:xfrm>
            <a:off x="11865923" y="6560614"/>
            <a:ext cx="211500" cy="148935"/>
            <a:chOff x="0" y="0"/>
            <a:chExt cx="576" cy="343"/>
          </a:xfrm>
          <a:solidFill>
            <a:schemeClr val="tx2"/>
          </a:solidFill>
        </p:grpSpPr>
        <p:sp>
          <p:nvSpPr>
            <p:cNvPr id="11" name="iṡḷïďé">
              <a:extLst>
                <a:ext uri="{FF2B5EF4-FFF2-40B4-BE49-F238E27FC236}">
                  <a16:creationId xmlns:a16="http://schemas.microsoft.com/office/drawing/2014/main" id="{7CCBAC7F-D7B3-40BD-B710-F45CD28ECCBA}"/>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îṣ1îḑè">
              <a:extLst>
                <a:ext uri="{FF2B5EF4-FFF2-40B4-BE49-F238E27FC236}">
                  <a16:creationId xmlns:a16="http://schemas.microsoft.com/office/drawing/2014/main" id="{A40210F6-5BC7-4217-B286-1EB3627298BC}"/>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3" name="iṣḻidè">
              <a:extLst>
                <a:ext uri="{FF2B5EF4-FFF2-40B4-BE49-F238E27FC236}">
                  <a16:creationId xmlns:a16="http://schemas.microsoft.com/office/drawing/2014/main" id="{D982CBE5-19B9-44F9-9E50-2A4C2F05FFA7}"/>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13850519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50" fill="hold"/>
                                        <p:tgtEl>
                                          <p:spTgt spid="10"/>
                                        </p:tgtEl>
                                        <p:attrNameLst>
                                          <p:attrName>ppt_x</p:attrName>
                                        </p:attrNameLst>
                                      </p:cBhvr>
                                      <p:tavLst>
                                        <p:tav tm="0">
                                          <p:val>
                                            <p:strVal val="#ppt_x"/>
                                          </p:val>
                                        </p:tav>
                                        <p:tav tm="100000">
                                          <p:val>
                                            <p:strVal val="#ppt_x"/>
                                          </p:val>
                                        </p:tav>
                                      </p:tavLst>
                                    </p:anim>
                                    <p:anim calcmode="lin" valueType="num">
                                      <p:cBhvr additive="base">
                                        <p:cTn id="26"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70791" y="1268726"/>
            <a:ext cx="1733906" cy="830997"/>
          </a:xfrm>
          <a:prstGeom prst="rect">
            <a:avLst/>
          </a:prstGeom>
          <a:noFill/>
        </p:spPr>
        <p:txBody>
          <a:bodyPr wrap="square" rtlCol="0">
            <a:spAutoFit/>
            <a:scene3d>
              <a:camera prst="orthographicFront"/>
              <a:lightRig rig="threePt" dir="t"/>
            </a:scene3d>
            <a:sp3d contourW="6350"/>
          </a:bodyPr>
          <a:lstStyle/>
          <a:p>
            <a:pPr algn="ctr"/>
            <a:r>
              <a:rPr lang="en-US" altLang="zh-CN" sz="2400" dirty="0">
                <a:gradFill>
                  <a:gsLst>
                    <a:gs pos="0">
                      <a:schemeClr val="tx1"/>
                    </a:gs>
                    <a:gs pos="100000">
                      <a:schemeClr val="accent2"/>
                    </a:gs>
                  </a:gsLst>
                  <a:lin ang="18900000" scaled="1"/>
                </a:gradFill>
                <a:latin typeface="Century Gothic" panose="020B0502020202020204" pitchFamily="34" charset="0"/>
                <a:ea typeface="+mj-ea"/>
              </a:rPr>
              <a:t>Attending</a:t>
            </a:r>
          </a:p>
          <a:p>
            <a:pPr algn="ctr"/>
            <a:r>
              <a:rPr lang="en-US" altLang="zh-CN" sz="2400" dirty="0">
                <a:gradFill>
                  <a:gsLst>
                    <a:gs pos="0">
                      <a:schemeClr val="tx1"/>
                    </a:gs>
                    <a:gs pos="100000">
                      <a:schemeClr val="accent2"/>
                    </a:gs>
                  </a:gsLst>
                  <a:lin ang="18900000" scaled="1"/>
                </a:gradFill>
                <a:latin typeface="Century Gothic" panose="020B0502020202020204" pitchFamily="34" charset="0"/>
                <a:ea typeface="+mj-ea"/>
              </a:rPr>
              <a:t>The nodes</a:t>
            </a:r>
            <a:endParaRPr lang="zh-CN" altLang="en-US" sz="24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3341511601"/>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Nodes remain unattended they are designed for a prolonged lifetime.</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Unlike WSN they don’t remain unattended. Battery can be replaced.</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23FE6890-2926-4D30-BEDB-42ED478451F0}"/>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9F92974E-3134-4570-967B-24489BEB65D7}"/>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D66B2986-22D8-40E1-B58E-9D4159DA40A2}"/>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1F25FF5B-66DC-4C92-9574-00B5E57E79B6}"/>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D57F406E-FAF0-4B58-B5DA-7A0F4526FF00}"/>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9404284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50"/>
                                        <p:tgtEl>
                                          <p:spTgt spid="2"/>
                                        </p:tgtEl>
                                      </p:cBhvr>
                                    </p:animEffect>
                                  </p:childTnLst>
                                </p:cTn>
                              </p:par>
                              <p:par>
                                <p:cTn id="19" presetID="1" presetClass="entr" presetSubtype="0" fill="hold" grpId="0" nodeType="withEffect">
                                  <p:stCondLst>
                                    <p:cond delay="0"/>
                                  </p:stCondLst>
                                  <p:childTnLst>
                                    <p:set>
                                      <p:cBhvr>
                                        <p:cTn id="20" dur="1" fill="hold">
                                          <p:stCondLst>
                                            <p:cond delay="249"/>
                                          </p:stCondLst>
                                        </p:cTn>
                                        <p:tgtEl>
                                          <p:spTgt spid="9"/>
                                        </p:tgtEl>
                                        <p:attrNameLst>
                                          <p:attrName>style.visibility</p:attrName>
                                        </p:attrNameLst>
                                      </p:cBhvr>
                                      <p:to>
                                        <p:strVal val="visible"/>
                                      </p:to>
                                    </p:se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50" fill="hold"/>
                                        <p:tgtEl>
                                          <p:spTgt spid="8"/>
                                        </p:tgtEl>
                                        <p:attrNameLst>
                                          <p:attrName>ppt_x</p:attrName>
                                        </p:attrNameLst>
                                      </p:cBhvr>
                                      <p:tavLst>
                                        <p:tav tm="0">
                                          <p:val>
                                            <p:strVal val="#ppt_x"/>
                                          </p:val>
                                        </p:tav>
                                        <p:tav tm="100000">
                                          <p:val>
                                            <p:strVal val="#ppt_x"/>
                                          </p:val>
                                        </p:tav>
                                      </p:tavLst>
                                    </p:anim>
                                    <p:anim calcmode="lin" valueType="num">
                                      <p:cBhvr additive="base">
                                        <p:cTn id="29"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70791" y="1338973"/>
            <a:ext cx="1733906" cy="461665"/>
          </a:xfrm>
          <a:prstGeom prst="rect">
            <a:avLst/>
          </a:prstGeom>
          <a:noFill/>
        </p:spPr>
        <p:txBody>
          <a:bodyPr wrap="square" rtlCol="0">
            <a:spAutoFit/>
            <a:scene3d>
              <a:camera prst="orthographicFront"/>
              <a:lightRig rig="threePt" dir="t"/>
            </a:scene3d>
            <a:sp3d contourW="6350"/>
          </a:bodyPr>
          <a:lstStyle/>
          <a:p>
            <a:pPr algn="ctr"/>
            <a:r>
              <a:rPr lang="en-US" altLang="zh-CN" sz="2400" dirty="0">
                <a:gradFill>
                  <a:gsLst>
                    <a:gs pos="0">
                      <a:schemeClr val="tx1"/>
                    </a:gs>
                    <a:gs pos="100000">
                      <a:schemeClr val="accent2"/>
                    </a:gs>
                  </a:gsLst>
                  <a:lin ang="18900000" scaled="1"/>
                </a:gradFill>
                <a:latin typeface="Century Gothic" panose="020B0502020202020204" pitchFamily="34" charset="0"/>
                <a:ea typeface="+mj-ea"/>
              </a:rPr>
              <a:t>Resources</a:t>
            </a:r>
            <a:endParaRPr lang="en-US" altLang="zh-CN" sz="20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234634394"/>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endParaRPr lang="en-US" sz="1400" dirty="0"/>
                    </a:p>
                    <a:p>
                      <a:pPr algn="ctr"/>
                      <a:endParaRPr lang="en-US" sz="1400" dirty="0"/>
                    </a:p>
                    <a:p>
                      <a:pPr algn="ctr"/>
                      <a:r>
                        <a:rPr lang="en-US" sz="1400" dirty="0"/>
                        <a:t>Limited resources like: Memory and processing.</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p>
                    <a:p>
                      <a:pPr algn="ctr"/>
                      <a:endParaRPr lang="en-US" sz="1400" dirty="0"/>
                    </a:p>
                    <a:p>
                      <a:pPr algn="ctr"/>
                      <a:r>
                        <a:rPr lang="en-US" sz="1400" dirty="0"/>
                        <a:t>Memory size is big, and the processing power is Higher.</a:t>
                      </a:r>
                    </a:p>
                    <a:p>
                      <a:pPr algn="ctr"/>
                      <a:endParaRPr lang="en-US" sz="1400" dirty="0"/>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CDF6645F-E926-4015-8BF7-2018519130F9}"/>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A966BBF2-9910-4D72-803F-75C04288C36C}"/>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4F1DABFB-5C1D-4A05-B799-EE267B4FED43}"/>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A184E147-AD01-43A3-A876-4F7911F6E562}"/>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BC2E0193-4891-41F9-8124-BAB95D592F9C}"/>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30262497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24006" y="1215863"/>
            <a:ext cx="1827476" cy="707886"/>
          </a:xfrm>
          <a:prstGeom prst="rect">
            <a:avLst/>
          </a:prstGeom>
          <a:noFill/>
        </p:spPr>
        <p:txBody>
          <a:bodyPr wrap="square" rtlCol="0">
            <a:spAutoFit/>
            <a:scene3d>
              <a:camera prst="orthographicFront"/>
              <a:lightRig rig="threePt" dir="t"/>
            </a:scene3d>
            <a:sp3d contourW="6350"/>
          </a:bodyPr>
          <a:lstStyle/>
          <a:p>
            <a:pPr algn="ctr"/>
            <a:r>
              <a:rPr lang="en-US" altLang="zh-CN" sz="2000" dirty="0">
                <a:gradFill>
                  <a:gsLst>
                    <a:gs pos="0">
                      <a:schemeClr val="tx1"/>
                    </a:gs>
                    <a:gs pos="100000">
                      <a:schemeClr val="accent2"/>
                    </a:gs>
                  </a:gsLst>
                  <a:lin ang="18900000" scaled="1"/>
                </a:gradFill>
                <a:latin typeface="Century Gothic" panose="020B0502020202020204" pitchFamily="34" charset="0"/>
                <a:ea typeface="+mj-ea"/>
              </a:rPr>
              <a:t>Bandwidth Requirement</a:t>
            </a:r>
            <a:endParaRPr lang="zh-CN" altLang="en-US" sz="20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3764732175"/>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Low bandwidth </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High </a:t>
                      </a:r>
                      <a:r>
                        <a:rPr lang="en-US" sz="1400" dirty="0" err="1"/>
                        <a:t>bandwith</a:t>
                      </a:r>
                      <a:endParaRPr lang="en-US" sz="1400" dirty="0"/>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DEC2B483-BA34-4BCE-B037-EF407F55EB44}"/>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8" name="íṡ1ïḓe">
            <a:extLst>
              <a:ext uri="{FF2B5EF4-FFF2-40B4-BE49-F238E27FC236}">
                <a16:creationId xmlns:a16="http://schemas.microsoft.com/office/drawing/2014/main" id="{938E9F42-BF56-4574-9284-C4F32C584D5E}"/>
              </a:ext>
            </a:extLst>
          </p:cNvPr>
          <p:cNvGrpSpPr>
            <a:grpSpLocks/>
          </p:cNvGrpSpPr>
          <p:nvPr/>
        </p:nvGrpSpPr>
        <p:grpSpPr bwMode="auto">
          <a:xfrm>
            <a:off x="11865923" y="6560614"/>
            <a:ext cx="211500" cy="148935"/>
            <a:chOff x="0" y="0"/>
            <a:chExt cx="576" cy="343"/>
          </a:xfrm>
          <a:solidFill>
            <a:schemeClr val="tx2"/>
          </a:solidFill>
        </p:grpSpPr>
        <p:sp>
          <p:nvSpPr>
            <p:cNvPr id="10" name="iṡḷïďé">
              <a:extLst>
                <a:ext uri="{FF2B5EF4-FFF2-40B4-BE49-F238E27FC236}">
                  <a16:creationId xmlns:a16="http://schemas.microsoft.com/office/drawing/2014/main" id="{6D1A59FD-9A59-474E-A35C-199053C414F5}"/>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FD4E8802-724F-4C45-BCFE-60DDAF4B9175}"/>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14F92E9F-B863-49B2-8ED7-24345B8BE166}"/>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1426626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888D36-A085-41DB-8F47-9B2642161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617" y="60834"/>
            <a:ext cx="6731722" cy="3017945"/>
          </a:xfrm>
          <a:prstGeom prst="rect">
            <a:avLst/>
          </a:prstGeom>
        </p:spPr>
      </p:pic>
      <p:pic>
        <p:nvPicPr>
          <p:cNvPr id="3" name="图片 2">
            <a:extLst>
              <a:ext uri="{FF2B5EF4-FFF2-40B4-BE49-F238E27FC236}">
                <a16:creationId xmlns:a16="http://schemas.microsoft.com/office/drawing/2014/main" id="{6B73948C-704B-4122-A97E-046F9341B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4" y="289674"/>
            <a:ext cx="2785842" cy="2789105"/>
          </a:xfrm>
          <a:prstGeom prst="rect">
            <a:avLst/>
          </a:prstGeom>
        </p:spPr>
      </p:pic>
      <p:sp>
        <p:nvSpPr>
          <p:cNvPr id="5" name="椭圆 4">
            <a:extLst>
              <a:ext uri="{FF2B5EF4-FFF2-40B4-BE49-F238E27FC236}">
                <a16:creationId xmlns:a16="http://schemas.microsoft.com/office/drawing/2014/main" id="{38CF239A-814E-4DDC-953D-C65912A103E1}"/>
              </a:ext>
            </a:extLst>
          </p:cNvPr>
          <p:cNvSpPr/>
          <p:nvPr/>
        </p:nvSpPr>
        <p:spPr>
          <a:xfrm>
            <a:off x="1924006" y="750775"/>
            <a:ext cx="1827477" cy="18669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2A506E3-08DF-49DE-99E4-23F1405863C6}"/>
              </a:ext>
            </a:extLst>
          </p:cNvPr>
          <p:cNvSpPr txBox="1"/>
          <p:nvPr/>
        </p:nvSpPr>
        <p:spPr>
          <a:xfrm>
            <a:off x="1924006" y="1457434"/>
            <a:ext cx="1827476" cy="400110"/>
          </a:xfrm>
          <a:prstGeom prst="rect">
            <a:avLst/>
          </a:prstGeom>
          <a:noFill/>
        </p:spPr>
        <p:txBody>
          <a:bodyPr wrap="square" rtlCol="0">
            <a:spAutoFit/>
            <a:scene3d>
              <a:camera prst="orthographicFront"/>
              <a:lightRig rig="threePt" dir="t"/>
            </a:scene3d>
            <a:sp3d contourW="6350"/>
          </a:bodyPr>
          <a:lstStyle/>
          <a:p>
            <a:pPr algn="ctr"/>
            <a:r>
              <a:rPr lang="en-US" altLang="zh-CN" sz="2000" dirty="0">
                <a:gradFill>
                  <a:gsLst>
                    <a:gs pos="0">
                      <a:schemeClr val="tx1"/>
                    </a:gs>
                    <a:gs pos="100000">
                      <a:schemeClr val="accent2"/>
                    </a:gs>
                  </a:gsLst>
                  <a:lin ang="18900000" scaled="1"/>
                </a:gradFill>
                <a:latin typeface="Century Gothic" panose="020B0502020202020204" pitchFamily="34" charset="0"/>
                <a:ea typeface="+mj-ea"/>
              </a:rPr>
              <a:t>Network size</a:t>
            </a:r>
            <a:endParaRPr lang="zh-CN" altLang="en-US" sz="2000" dirty="0">
              <a:gradFill>
                <a:gsLst>
                  <a:gs pos="0">
                    <a:schemeClr val="tx1"/>
                  </a:gs>
                  <a:gs pos="100000">
                    <a:schemeClr val="accent2"/>
                  </a:gs>
                </a:gsLst>
                <a:lin ang="18900000" scaled="1"/>
              </a:gradFill>
              <a:latin typeface="Century Gothic" panose="020B0502020202020204" pitchFamily="34" charset="0"/>
              <a:ea typeface="+mj-ea"/>
            </a:endParaRPr>
          </a:p>
        </p:txBody>
      </p:sp>
      <p:graphicFrame>
        <p:nvGraphicFramePr>
          <p:cNvPr id="4" name="جدول 3">
            <a:extLst>
              <a:ext uri="{FF2B5EF4-FFF2-40B4-BE49-F238E27FC236}">
                <a16:creationId xmlns:a16="http://schemas.microsoft.com/office/drawing/2014/main" id="{EBAA2438-CF5C-40CF-81F1-15111A9DA737}"/>
              </a:ext>
            </a:extLst>
          </p:cNvPr>
          <p:cNvGraphicFramePr>
            <a:graphicFrameLocks noGrp="1"/>
          </p:cNvGraphicFramePr>
          <p:nvPr>
            <p:extLst>
              <p:ext uri="{D42A27DB-BD31-4B8C-83A1-F6EECF244321}">
                <p14:modId xmlns:p14="http://schemas.microsoft.com/office/powerpoint/2010/main" val="2051107791"/>
              </p:ext>
            </p:extLst>
          </p:nvPr>
        </p:nvGraphicFramePr>
        <p:xfrm>
          <a:off x="1581149" y="3436823"/>
          <a:ext cx="8924926" cy="1963743"/>
        </p:xfrm>
        <a:graphic>
          <a:graphicData uri="http://schemas.openxmlformats.org/drawingml/2006/table">
            <a:tbl>
              <a:tblPr firstRow="1" bandRow="1">
                <a:tableStyleId>{5A111915-BE36-4E01-A7E5-04B1672EAD32}</a:tableStyleId>
              </a:tblPr>
              <a:tblGrid>
                <a:gridCol w="4462463">
                  <a:extLst>
                    <a:ext uri="{9D8B030D-6E8A-4147-A177-3AD203B41FA5}">
                      <a16:colId xmlns:a16="http://schemas.microsoft.com/office/drawing/2014/main" val="1947283879"/>
                    </a:ext>
                  </a:extLst>
                </a:gridCol>
                <a:gridCol w="4462463">
                  <a:extLst>
                    <a:ext uri="{9D8B030D-6E8A-4147-A177-3AD203B41FA5}">
                      <a16:colId xmlns:a16="http://schemas.microsoft.com/office/drawing/2014/main" val="2725462320"/>
                    </a:ext>
                  </a:extLst>
                </a:gridCol>
              </a:tblGrid>
              <a:tr h="458902">
                <a:tc>
                  <a:txBody>
                    <a:bodyPr/>
                    <a:lstStyle/>
                    <a:p>
                      <a:pPr algn="ctr"/>
                      <a:r>
                        <a:rPr lang="en-US" dirty="0"/>
                        <a:t>WSN</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tc>
                  <a:txBody>
                    <a:bodyPr/>
                    <a:lstStyle/>
                    <a:p>
                      <a:pPr algn="ctr"/>
                      <a:r>
                        <a:rPr lang="en-US" dirty="0"/>
                        <a:t>MANET</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10000">
                          <a:schemeClr val="accent5">
                            <a:alpha val="84000"/>
                            <a:lumMod val="90000"/>
                            <a:lumOff val="10000"/>
                          </a:schemeClr>
                        </a:gs>
                        <a:gs pos="77000">
                          <a:srgbClr val="0256A7">
                            <a:tint val="44500"/>
                            <a:satMod val="160000"/>
                          </a:srgbClr>
                        </a:gs>
                        <a:gs pos="100000">
                          <a:srgbClr val="0256A7">
                            <a:tint val="23500"/>
                            <a:satMod val="160000"/>
                          </a:srgbClr>
                        </a:gs>
                      </a:gsLst>
                      <a:path path="circle">
                        <a:fillToRect r="100000" b="100000"/>
                      </a:path>
                      <a:tileRect l="-100000" t="-100000"/>
                    </a:gradFill>
                  </a:tcPr>
                </a:tc>
                <a:extLst>
                  <a:ext uri="{0D108BD9-81ED-4DB2-BD59-A6C34878D82A}">
                    <a16:rowId xmlns:a16="http://schemas.microsoft.com/office/drawing/2014/main" val="4170986132"/>
                  </a:ext>
                </a:extLst>
              </a:tr>
              <a:tr h="1504841">
                <a:tc>
                  <a:txBody>
                    <a:bodyPr/>
                    <a:lstStyle/>
                    <a:p>
                      <a:pPr algn="ctr"/>
                      <a:r>
                        <a:rPr lang="en-US" sz="1400" dirty="0"/>
                        <a:t>Depends on extension of the observed area</a:t>
                      </a:r>
                    </a:p>
                  </a:txBody>
                  <a:tcPr>
                    <a:lnL w="12700" cap="flat" cmpd="sng" algn="ctr">
                      <a:noFill/>
                      <a:prstDash val="solid"/>
                      <a:round/>
                      <a:headEnd type="none" w="med" len="med"/>
                      <a:tailEnd type="none" w="med" len="med"/>
                    </a:lnL>
                    <a:lnR w="12700" cap="flat" cmpd="sng" algn="ctr">
                      <a:solidFill>
                        <a:srgbClr val="F6F6F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Depends on active users</a:t>
                      </a:r>
                    </a:p>
                  </a:txBody>
                  <a:tcPr>
                    <a:lnL w="12700" cap="flat" cmpd="sng" algn="ctr">
                      <a:solidFill>
                        <a:srgbClr val="F6F6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641900"/>
                  </a:ext>
                </a:extLst>
              </a:tr>
            </a:tbl>
          </a:graphicData>
        </a:graphic>
      </p:graphicFrame>
      <p:sp>
        <p:nvSpPr>
          <p:cNvPr id="7" name="íṩlïďê">
            <a:extLst>
              <a:ext uri="{FF2B5EF4-FFF2-40B4-BE49-F238E27FC236}">
                <a16:creationId xmlns:a16="http://schemas.microsoft.com/office/drawing/2014/main" id="{F832CFB4-34E4-476E-9BFD-A032E30718C8}"/>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2</a:t>
            </a:r>
            <a:endParaRPr lang="zh-CN" altLang="en-US" sz="1600" dirty="0"/>
          </a:p>
        </p:txBody>
      </p:sp>
      <p:grpSp>
        <p:nvGrpSpPr>
          <p:cNvPr id="8" name="íṡ1ïḓe">
            <a:extLst>
              <a:ext uri="{FF2B5EF4-FFF2-40B4-BE49-F238E27FC236}">
                <a16:creationId xmlns:a16="http://schemas.microsoft.com/office/drawing/2014/main" id="{CE82A592-5790-47F7-88C6-DCE9B56B018A}"/>
              </a:ext>
            </a:extLst>
          </p:cNvPr>
          <p:cNvGrpSpPr>
            <a:grpSpLocks/>
          </p:cNvGrpSpPr>
          <p:nvPr/>
        </p:nvGrpSpPr>
        <p:grpSpPr bwMode="auto">
          <a:xfrm>
            <a:off x="11862707" y="6565387"/>
            <a:ext cx="211500" cy="148935"/>
            <a:chOff x="0" y="0"/>
            <a:chExt cx="576" cy="343"/>
          </a:xfrm>
          <a:solidFill>
            <a:schemeClr val="tx2"/>
          </a:solidFill>
        </p:grpSpPr>
        <p:sp>
          <p:nvSpPr>
            <p:cNvPr id="10" name="iṡḷïďé">
              <a:extLst>
                <a:ext uri="{FF2B5EF4-FFF2-40B4-BE49-F238E27FC236}">
                  <a16:creationId xmlns:a16="http://schemas.microsoft.com/office/drawing/2014/main" id="{0C3E04C4-828D-486C-A335-C70EB4CBC604}"/>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1" name="îṣ1îḑè">
              <a:extLst>
                <a:ext uri="{FF2B5EF4-FFF2-40B4-BE49-F238E27FC236}">
                  <a16:creationId xmlns:a16="http://schemas.microsoft.com/office/drawing/2014/main" id="{6B7A93D5-5218-4FAD-8839-B91124FB04BF}"/>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2" name="iṣḻidè">
              <a:extLst>
                <a:ext uri="{FF2B5EF4-FFF2-40B4-BE49-F238E27FC236}">
                  <a16:creationId xmlns:a16="http://schemas.microsoft.com/office/drawing/2014/main" id="{34A1D08F-5D94-43E7-96A3-9FAEF3E284F5}"/>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17047219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E7A07757-2129-47BC-B94F-EB62BCFD5BBA}"/>
              </a:ext>
            </a:extLst>
          </p:cNvPr>
          <p:cNvCxnSpPr/>
          <p:nvPr/>
        </p:nvCxnSpPr>
        <p:spPr>
          <a:xfrm>
            <a:off x="1257013" y="1741725"/>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DDDFB09B-7060-458D-8A3C-798EA5A7D079}"/>
              </a:ext>
            </a:extLst>
          </p:cNvPr>
          <p:cNvCxnSpPr/>
          <p:nvPr/>
        </p:nvCxnSpPr>
        <p:spPr>
          <a:xfrm>
            <a:off x="1283134" y="2804691"/>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9CC9CD27-C964-4FE1-A0C1-13A724E14856}"/>
              </a:ext>
            </a:extLst>
          </p:cNvPr>
          <p:cNvCxnSpPr/>
          <p:nvPr/>
        </p:nvCxnSpPr>
        <p:spPr>
          <a:xfrm>
            <a:off x="1283134" y="3898124"/>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îsḷiḍé">
            <a:extLst>
              <a:ext uri="{FF2B5EF4-FFF2-40B4-BE49-F238E27FC236}">
                <a16:creationId xmlns:a16="http://schemas.microsoft.com/office/drawing/2014/main" id="{AD4C3AD9-8B0B-4546-9435-962E828D04B2}"/>
              </a:ext>
            </a:extLst>
          </p:cNvPr>
          <p:cNvSpPr/>
          <p:nvPr/>
        </p:nvSpPr>
        <p:spPr bwMode="auto">
          <a:xfrm>
            <a:off x="678296" y="1412615"/>
            <a:ext cx="604838" cy="605700"/>
          </a:xfrm>
          <a:prstGeom prst="ellipse">
            <a:avLst/>
          </a:prstGeom>
          <a:gradFill flip="none" rotWithShape="1">
            <a:gsLst>
              <a:gs pos="0">
                <a:schemeClr val="accent2">
                  <a:lumMod val="40000"/>
                  <a:lumOff val="60000"/>
                </a:schemeClr>
              </a:gs>
              <a:gs pos="100000">
                <a:schemeClr val="accent2"/>
              </a:gs>
            </a:gsLst>
            <a:lin ang="18900000" scaled="1"/>
            <a:tileRect/>
          </a:gradFill>
          <a:ln w="38100">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t>1</a:t>
            </a:r>
            <a:endParaRPr lang="zh-CN" altLang="en-US" sz="1600" dirty="0"/>
          </a:p>
        </p:txBody>
      </p:sp>
      <p:sp>
        <p:nvSpPr>
          <p:cNvPr id="7" name="íṩlïďê">
            <a:extLst>
              <a:ext uri="{FF2B5EF4-FFF2-40B4-BE49-F238E27FC236}">
                <a16:creationId xmlns:a16="http://schemas.microsoft.com/office/drawing/2014/main" id="{CE41209A-5C46-46BE-8ACA-A8A03B3978F6}"/>
              </a:ext>
            </a:extLst>
          </p:cNvPr>
          <p:cNvSpPr/>
          <p:nvPr/>
        </p:nvSpPr>
        <p:spPr bwMode="auto">
          <a:xfrm>
            <a:off x="678296" y="2513746"/>
            <a:ext cx="604838" cy="605700"/>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t>2</a:t>
            </a:r>
            <a:endParaRPr lang="zh-CN" altLang="en-US" sz="1600" dirty="0"/>
          </a:p>
        </p:txBody>
      </p:sp>
      <p:sp>
        <p:nvSpPr>
          <p:cNvPr id="8" name="îSḷiďe">
            <a:extLst>
              <a:ext uri="{FF2B5EF4-FFF2-40B4-BE49-F238E27FC236}">
                <a16:creationId xmlns:a16="http://schemas.microsoft.com/office/drawing/2014/main" id="{1C3E1013-2FD0-46FB-BC72-885850661E88}"/>
              </a:ext>
            </a:extLst>
          </p:cNvPr>
          <p:cNvSpPr/>
          <p:nvPr/>
        </p:nvSpPr>
        <p:spPr bwMode="auto">
          <a:xfrm>
            <a:off x="678296" y="3561984"/>
            <a:ext cx="604838" cy="605700"/>
          </a:xfrm>
          <a:prstGeom prst="ellipse">
            <a:avLst/>
          </a:prstGeom>
          <a:gradFill flip="none" rotWithShape="1">
            <a:gsLst>
              <a:gs pos="0">
                <a:schemeClr val="bg1"/>
              </a:gs>
              <a:gs pos="100000">
                <a:srgbClr val="DBDBDB"/>
              </a:gs>
            </a:gsLst>
            <a:lin ang="18900000" scaled="1"/>
            <a:tileRect/>
          </a:gradFill>
          <a:ln w="57150">
            <a:gradFill flip="none" rotWithShape="1">
              <a:gsLst>
                <a:gs pos="0">
                  <a:srgbClr val="DBDBDB"/>
                </a:gs>
                <a:gs pos="100000">
                  <a:schemeClr val="bg1"/>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solidFill>
                  <a:schemeClr val="tx1">
                    <a:lumMod val="85000"/>
                    <a:lumOff val="15000"/>
                  </a:schemeClr>
                </a:solidFill>
              </a:rPr>
              <a:t>3</a:t>
            </a:r>
            <a:endParaRPr lang="zh-CN" altLang="en-US" sz="1600" dirty="0">
              <a:solidFill>
                <a:schemeClr val="tx1">
                  <a:lumMod val="85000"/>
                  <a:lumOff val="15000"/>
                </a:schemeClr>
              </a:solidFill>
            </a:endParaRPr>
          </a:p>
        </p:txBody>
      </p:sp>
      <p:sp>
        <p:nvSpPr>
          <p:cNvPr id="19" name="文本框 18">
            <a:extLst>
              <a:ext uri="{FF2B5EF4-FFF2-40B4-BE49-F238E27FC236}">
                <a16:creationId xmlns:a16="http://schemas.microsoft.com/office/drawing/2014/main" id="{A7B17660-ADCD-4E33-971E-38962CCA9000}"/>
              </a:ext>
            </a:extLst>
          </p:cNvPr>
          <p:cNvSpPr txBox="1"/>
          <p:nvPr/>
        </p:nvSpPr>
        <p:spPr>
          <a:xfrm>
            <a:off x="3581113" y="1441946"/>
            <a:ext cx="8404854" cy="699166"/>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600" dirty="0">
                <a:solidFill>
                  <a:schemeClr val="tx1">
                    <a:lumMod val="65000"/>
                    <a:lumOff val="35000"/>
                  </a:schemeClr>
                </a:solidFill>
              </a:rPr>
              <a:t>WSN is a special type of ad hoc networks; both are using a wireless channel and the other radio waves technologies working in the same frequency. </a:t>
            </a:r>
            <a:endParaRPr lang="zh-CN" altLang="en-US" sz="1600" dirty="0">
              <a:solidFill>
                <a:schemeClr val="tx1">
                  <a:lumMod val="65000"/>
                  <a:lumOff val="35000"/>
                </a:schemeClr>
              </a:solidFill>
            </a:endParaRPr>
          </a:p>
        </p:txBody>
      </p:sp>
      <p:sp>
        <p:nvSpPr>
          <p:cNvPr id="22" name="文本框 21">
            <a:extLst>
              <a:ext uri="{FF2B5EF4-FFF2-40B4-BE49-F238E27FC236}">
                <a16:creationId xmlns:a16="http://schemas.microsoft.com/office/drawing/2014/main" id="{2169D872-A4CF-481F-955E-57539E004C46}"/>
              </a:ext>
            </a:extLst>
          </p:cNvPr>
          <p:cNvSpPr txBox="1"/>
          <p:nvPr/>
        </p:nvSpPr>
        <p:spPr>
          <a:xfrm>
            <a:off x="3599461" y="2660618"/>
            <a:ext cx="8592537" cy="338554"/>
          </a:xfrm>
          <a:prstGeom prst="rect">
            <a:avLst/>
          </a:prstGeom>
          <a:noFill/>
        </p:spPr>
        <p:txBody>
          <a:bodyPr wrap="square" rtlCol="0">
            <a:spAutoFit/>
            <a:scene3d>
              <a:camera prst="orthographicFront"/>
              <a:lightRig rig="threePt" dir="t"/>
            </a:scene3d>
            <a:sp3d contourW="12700"/>
          </a:bodyPr>
          <a:lstStyle/>
          <a:p>
            <a:r>
              <a:rPr lang="en-US" sz="1600" dirty="0">
                <a:solidFill>
                  <a:schemeClr val="tx1">
                    <a:lumMod val="65000"/>
                    <a:lumOff val="35000"/>
                  </a:schemeClr>
                </a:solidFill>
              </a:rPr>
              <a:t>WSN focus on environment interaction whereas MANET interaction closed to human.</a:t>
            </a:r>
          </a:p>
        </p:txBody>
      </p:sp>
      <p:sp>
        <p:nvSpPr>
          <p:cNvPr id="25" name="文本框 24">
            <a:extLst>
              <a:ext uri="{FF2B5EF4-FFF2-40B4-BE49-F238E27FC236}">
                <a16:creationId xmlns:a16="http://schemas.microsoft.com/office/drawing/2014/main" id="{17C8E4C2-1F04-45A7-BC3A-BD390CB673FD}"/>
              </a:ext>
            </a:extLst>
          </p:cNvPr>
          <p:cNvSpPr txBox="1"/>
          <p:nvPr/>
        </p:nvSpPr>
        <p:spPr>
          <a:xfrm>
            <a:off x="3599461" y="3592033"/>
            <a:ext cx="8592539" cy="699166"/>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600" dirty="0">
                <a:solidFill>
                  <a:schemeClr val="tx1">
                    <a:lumMod val="65000"/>
                    <a:lumOff val="35000"/>
                  </a:schemeClr>
                </a:solidFill>
              </a:rPr>
              <a:t>WSN is data centralized, but the control of the network is published among the nodes in MANET</a:t>
            </a:r>
            <a:endParaRPr lang="zh-CN" altLang="en-US" sz="1600" dirty="0">
              <a:solidFill>
                <a:schemeClr val="tx1">
                  <a:lumMod val="65000"/>
                  <a:lumOff val="35000"/>
                </a:schemeClr>
              </a:solidFill>
            </a:endParaRPr>
          </a:p>
        </p:txBody>
      </p:sp>
      <p:grpSp>
        <p:nvGrpSpPr>
          <p:cNvPr id="29" name="组合 28">
            <a:extLst>
              <a:ext uri="{FF2B5EF4-FFF2-40B4-BE49-F238E27FC236}">
                <a16:creationId xmlns:a16="http://schemas.microsoft.com/office/drawing/2014/main" id="{C5C22BBB-017E-494F-9E85-1325CEEB0222}"/>
              </a:ext>
            </a:extLst>
          </p:cNvPr>
          <p:cNvGrpSpPr/>
          <p:nvPr/>
        </p:nvGrpSpPr>
        <p:grpSpPr>
          <a:xfrm>
            <a:off x="3099369" y="426949"/>
            <a:ext cx="5993262" cy="700569"/>
            <a:chOff x="3357678" y="286397"/>
            <a:chExt cx="5993262" cy="700569"/>
          </a:xfrm>
        </p:grpSpPr>
        <p:pic>
          <p:nvPicPr>
            <p:cNvPr id="30" name="图片 29">
              <a:extLst>
                <a:ext uri="{FF2B5EF4-FFF2-40B4-BE49-F238E27FC236}">
                  <a16:creationId xmlns:a16="http://schemas.microsoft.com/office/drawing/2014/main" id="{FAF09BDA-7386-4C4A-94BB-29F95AC02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31" name="图片 30">
              <a:extLst>
                <a:ext uri="{FF2B5EF4-FFF2-40B4-BE49-F238E27FC236}">
                  <a16:creationId xmlns:a16="http://schemas.microsoft.com/office/drawing/2014/main" id="{0C26F5E4-2C79-42B5-AC17-55178E7AC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33" name="文本框 32">
            <a:extLst>
              <a:ext uri="{FF2B5EF4-FFF2-40B4-BE49-F238E27FC236}">
                <a16:creationId xmlns:a16="http://schemas.microsoft.com/office/drawing/2014/main" id="{C0B4B088-5FA7-4E72-A469-BD1A2DA0821E}"/>
              </a:ext>
            </a:extLst>
          </p:cNvPr>
          <p:cNvSpPr txBox="1"/>
          <p:nvPr/>
        </p:nvSpPr>
        <p:spPr>
          <a:xfrm>
            <a:off x="4662034" y="604298"/>
            <a:ext cx="284162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CONCLUSION</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27" name="îsḷiḍé">
            <a:extLst>
              <a:ext uri="{FF2B5EF4-FFF2-40B4-BE49-F238E27FC236}">
                <a16:creationId xmlns:a16="http://schemas.microsoft.com/office/drawing/2014/main" id="{F0AB05F3-5C21-4143-BCF6-09871430119A}"/>
              </a:ext>
            </a:extLst>
          </p:cNvPr>
          <p:cNvSpPr/>
          <p:nvPr/>
        </p:nvSpPr>
        <p:spPr bwMode="auto">
          <a:xfrm>
            <a:off x="661429" y="4610222"/>
            <a:ext cx="604838" cy="605700"/>
          </a:xfrm>
          <a:prstGeom prst="ellipse">
            <a:avLst/>
          </a:prstGeom>
          <a:gradFill flip="none" rotWithShape="1">
            <a:gsLst>
              <a:gs pos="0">
                <a:schemeClr val="accent2">
                  <a:lumMod val="40000"/>
                  <a:lumOff val="60000"/>
                </a:schemeClr>
              </a:gs>
              <a:gs pos="100000">
                <a:schemeClr val="accent2"/>
              </a:gs>
            </a:gsLst>
            <a:lin ang="18900000" scaled="1"/>
            <a:tileRect/>
          </a:gradFill>
          <a:ln w="38100">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t>4</a:t>
            </a:r>
            <a:endParaRPr lang="zh-CN" altLang="en-US" sz="1600" dirty="0"/>
          </a:p>
        </p:txBody>
      </p:sp>
      <p:cxnSp>
        <p:nvCxnSpPr>
          <p:cNvPr id="35" name="直接连接符 2">
            <a:extLst>
              <a:ext uri="{FF2B5EF4-FFF2-40B4-BE49-F238E27FC236}">
                <a16:creationId xmlns:a16="http://schemas.microsoft.com/office/drawing/2014/main" id="{50269D53-10D1-4659-A5E7-31A157BC8BFD}"/>
              </a:ext>
            </a:extLst>
          </p:cNvPr>
          <p:cNvCxnSpPr/>
          <p:nvPr/>
        </p:nvCxnSpPr>
        <p:spPr>
          <a:xfrm>
            <a:off x="1283134" y="4913072"/>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文本框 18">
            <a:extLst>
              <a:ext uri="{FF2B5EF4-FFF2-40B4-BE49-F238E27FC236}">
                <a16:creationId xmlns:a16="http://schemas.microsoft.com/office/drawing/2014/main" id="{DC8C7B52-9F6B-4756-A041-EF9E3A1EC331}"/>
              </a:ext>
            </a:extLst>
          </p:cNvPr>
          <p:cNvSpPr txBox="1"/>
          <p:nvPr/>
        </p:nvSpPr>
        <p:spPr>
          <a:xfrm>
            <a:off x="3624101" y="4718280"/>
            <a:ext cx="8072345" cy="379078"/>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600" dirty="0">
                <a:solidFill>
                  <a:schemeClr val="tx1">
                    <a:lumMod val="65000"/>
                    <a:lumOff val="35000"/>
                  </a:schemeClr>
                </a:solidFill>
              </a:rPr>
              <a:t>In WSN, data rate is very low but so rich multimedia data can be carried in MANET.</a:t>
            </a:r>
            <a:endParaRPr lang="zh-CN" altLang="en-US" sz="1600" dirty="0">
              <a:solidFill>
                <a:schemeClr val="tx1">
                  <a:lumMod val="65000"/>
                  <a:lumOff val="35000"/>
                </a:schemeClr>
              </a:solidFill>
            </a:endParaRPr>
          </a:p>
        </p:txBody>
      </p:sp>
      <p:sp>
        <p:nvSpPr>
          <p:cNvPr id="39" name="íṩlïďê">
            <a:extLst>
              <a:ext uri="{FF2B5EF4-FFF2-40B4-BE49-F238E27FC236}">
                <a16:creationId xmlns:a16="http://schemas.microsoft.com/office/drawing/2014/main" id="{2781F68E-3089-4AFC-8B83-2FA7C9EB9EAC}"/>
              </a:ext>
            </a:extLst>
          </p:cNvPr>
          <p:cNvSpPr/>
          <p:nvPr/>
        </p:nvSpPr>
        <p:spPr bwMode="auto">
          <a:xfrm>
            <a:off x="652175" y="5619935"/>
            <a:ext cx="604838" cy="605700"/>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dirty="0"/>
              <a:t>5</a:t>
            </a:r>
            <a:endParaRPr lang="zh-CN" altLang="en-US" sz="1600" dirty="0"/>
          </a:p>
        </p:txBody>
      </p:sp>
      <p:cxnSp>
        <p:nvCxnSpPr>
          <p:cNvPr id="40" name="直接连接符 2">
            <a:extLst>
              <a:ext uri="{FF2B5EF4-FFF2-40B4-BE49-F238E27FC236}">
                <a16:creationId xmlns:a16="http://schemas.microsoft.com/office/drawing/2014/main" id="{5218594E-DD96-4472-85DF-003E25DC216C}"/>
              </a:ext>
            </a:extLst>
          </p:cNvPr>
          <p:cNvCxnSpPr/>
          <p:nvPr/>
        </p:nvCxnSpPr>
        <p:spPr>
          <a:xfrm>
            <a:off x="1283134" y="5903517"/>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2" name="文本框 18">
            <a:extLst>
              <a:ext uri="{FF2B5EF4-FFF2-40B4-BE49-F238E27FC236}">
                <a16:creationId xmlns:a16="http://schemas.microsoft.com/office/drawing/2014/main" id="{7F5FDDC6-D72B-4E4A-8D28-E39326A72028}"/>
              </a:ext>
            </a:extLst>
          </p:cNvPr>
          <p:cNvSpPr txBox="1"/>
          <p:nvPr/>
        </p:nvSpPr>
        <p:spPr>
          <a:xfrm>
            <a:off x="3581113" y="5573202"/>
            <a:ext cx="8386504" cy="699166"/>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600" dirty="0">
                <a:solidFill>
                  <a:schemeClr val="tx1">
                    <a:lumMod val="65000"/>
                    <a:lumOff val="35000"/>
                  </a:schemeClr>
                </a:solidFill>
              </a:rPr>
              <a:t>Sensor network has very huge number of nodes that usually spread once in their life time, while MANET has less number of nodes that usually move in an ad hoc manner. </a:t>
            </a:r>
            <a:endParaRPr lang="zh-CN" altLang="en-US" sz="1600" dirty="0">
              <a:solidFill>
                <a:schemeClr val="tx1">
                  <a:lumMod val="65000"/>
                  <a:lumOff val="35000"/>
                </a:schemeClr>
              </a:solidFill>
            </a:endParaRPr>
          </a:p>
        </p:txBody>
      </p:sp>
      <p:sp>
        <p:nvSpPr>
          <p:cNvPr id="45" name="íṩlïďê">
            <a:extLst>
              <a:ext uri="{FF2B5EF4-FFF2-40B4-BE49-F238E27FC236}">
                <a16:creationId xmlns:a16="http://schemas.microsoft.com/office/drawing/2014/main" id="{7130D45A-6B4F-4820-A9D3-2D3AA611B270}"/>
              </a:ext>
            </a:extLst>
          </p:cNvPr>
          <p:cNvSpPr/>
          <p:nvPr/>
        </p:nvSpPr>
        <p:spPr bwMode="auto">
          <a:xfrm>
            <a:off x="11484250"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2</a:t>
            </a:r>
            <a:endParaRPr lang="zh-CN" altLang="en-US" sz="1600" dirty="0"/>
          </a:p>
        </p:txBody>
      </p:sp>
      <p:grpSp>
        <p:nvGrpSpPr>
          <p:cNvPr id="46" name="íṡ1ïḓe">
            <a:extLst>
              <a:ext uri="{FF2B5EF4-FFF2-40B4-BE49-F238E27FC236}">
                <a16:creationId xmlns:a16="http://schemas.microsoft.com/office/drawing/2014/main" id="{9FDB7D37-C232-44FC-B0FC-AFAF74248934}"/>
              </a:ext>
            </a:extLst>
          </p:cNvPr>
          <p:cNvGrpSpPr>
            <a:grpSpLocks/>
          </p:cNvGrpSpPr>
          <p:nvPr/>
        </p:nvGrpSpPr>
        <p:grpSpPr bwMode="auto">
          <a:xfrm>
            <a:off x="11865594" y="6565387"/>
            <a:ext cx="211500" cy="148935"/>
            <a:chOff x="0" y="0"/>
            <a:chExt cx="576" cy="343"/>
          </a:xfrm>
          <a:solidFill>
            <a:schemeClr val="tx2"/>
          </a:solidFill>
        </p:grpSpPr>
        <p:sp>
          <p:nvSpPr>
            <p:cNvPr id="47" name="iṡḷïďé">
              <a:extLst>
                <a:ext uri="{FF2B5EF4-FFF2-40B4-BE49-F238E27FC236}">
                  <a16:creationId xmlns:a16="http://schemas.microsoft.com/office/drawing/2014/main" id="{19939B6F-3C88-4A17-B3FC-351CBA359C17}"/>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48" name="îṣ1îḑè">
              <a:extLst>
                <a:ext uri="{FF2B5EF4-FFF2-40B4-BE49-F238E27FC236}">
                  <a16:creationId xmlns:a16="http://schemas.microsoft.com/office/drawing/2014/main" id="{A298D419-7148-4290-8EC6-5A393082F9F5}"/>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49" name="iṣḻidè">
              <a:extLst>
                <a:ext uri="{FF2B5EF4-FFF2-40B4-BE49-F238E27FC236}">
                  <a16:creationId xmlns:a16="http://schemas.microsoft.com/office/drawing/2014/main" id="{5E621B15-B5AC-4167-BF89-3BF3CACAADBA}"/>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13046518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 presetClass="entr" presetSubtype="4"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ppt_x"/>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250" fill="hold"/>
                                        <p:tgtEl>
                                          <p:spTgt spid="46"/>
                                        </p:tgtEl>
                                        <p:attrNameLst>
                                          <p:attrName>ppt_x</p:attrName>
                                        </p:attrNameLst>
                                      </p:cBhvr>
                                      <p:tavLst>
                                        <p:tav tm="0">
                                          <p:val>
                                            <p:strVal val="#ppt_x"/>
                                          </p:val>
                                        </p:tav>
                                        <p:tav tm="100000">
                                          <p:val>
                                            <p:strVal val="#ppt_x"/>
                                          </p:val>
                                        </p:tav>
                                      </p:tavLst>
                                    </p:anim>
                                    <p:anim calcmode="lin" valueType="num">
                                      <p:cBhvr additive="base">
                                        <p:cTn id="77" dur="2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9" grpId="0"/>
      <p:bldP spid="22" grpId="0"/>
      <p:bldP spid="25" grpId="0"/>
      <p:bldP spid="27" grpId="0" animBg="1"/>
      <p:bldP spid="37" grpId="0"/>
      <p:bldP spid="39" grpId="0" animBg="1"/>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a:extLst>
              <a:ext uri="{FF2B5EF4-FFF2-40B4-BE49-F238E27FC236}">
                <a16:creationId xmlns:a16="http://schemas.microsoft.com/office/drawing/2014/main" id="{C3A92EED-70AC-40EA-B62B-0410D92F5F2B}"/>
              </a:ext>
            </a:extLst>
          </p:cNvPr>
          <p:cNvGrpSpPr/>
          <p:nvPr/>
        </p:nvGrpSpPr>
        <p:grpSpPr>
          <a:xfrm>
            <a:off x="249382" y="2379518"/>
            <a:ext cx="11232573" cy="2296391"/>
            <a:chOff x="3097353" y="286397"/>
            <a:chExt cx="6253587" cy="700569"/>
          </a:xfrm>
        </p:grpSpPr>
        <p:pic>
          <p:nvPicPr>
            <p:cNvPr id="120" name="图片 119">
              <a:extLst>
                <a:ext uri="{FF2B5EF4-FFF2-40B4-BE49-F238E27FC236}">
                  <a16:creationId xmlns:a16="http://schemas.microsoft.com/office/drawing/2014/main" id="{FF1F8BC0-93D4-4B69-BA65-89A104871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353" y="359307"/>
              <a:ext cx="1822990" cy="627659"/>
            </a:xfrm>
            <a:prstGeom prst="rect">
              <a:avLst/>
            </a:prstGeom>
          </p:spPr>
        </p:pic>
        <p:pic>
          <p:nvPicPr>
            <p:cNvPr id="121" name="图片 120">
              <a:extLst>
                <a:ext uri="{FF2B5EF4-FFF2-40B4-BE49-F238E27FC236}">
                  <a16:creationId xmlns:a16="http://schemas.microsoft.com/office/drawing/2014/main" id="{5C25872C-8DAF-413D-B7FB-0EB1A030D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123" name="文本框 122">
            <a:extLst>
              <a:ext uri="{FF2B5EF4-FFF2-40B4-BE49-F238E27FC236}">
                <a16:creationId xmlns:a16="http://schemas.microsoft.com/office/drawing/2014/main" id="{E9B6680B-3A47-4D96-ABBF-CA5B877D6173}"/>
              </a:ext>
            </a:extLst>
          </p:cNvPr>
          <p:cNvSpPr txBox="1"/>
          <p:nvPr/>
        </p:nvSpPr>
        <p:spPr>
          <a:xfrm>
            <a:off x="3675630" y="3470564"/>
            <a:ext cx="4653704" cy="584775"/>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flip="none" rotWithShape="1">
                  <a:gsLst>
                    <a:gs pos="62000">
                      <a:schemeClr val="accent1"/>
                    </a:gs>
                    <a:gs pos="0">
                      <a:schemeClr val="tx1"/>
                    </a:gs>
                    <a:gs pos="100000">
                      <a:schemeClr val="accent2"/>
                    </a:gs>
                  </a:gsLst>
                  <a:lin ang="13500000" scaled="1"/>
                  <a:tileRect/>
                </a:gradFill>
                <a:latin typeface="+mj-ea"/>
                <a:ea typeface="+mj-ea"/>
              </a:rPr>
              <a:t>Answer The </a:t>
            </a:r>
            <a:r>
              <a:rPr lang="en-US" altLang="zh-CN" sz="3200" dirty="0" err="1">
                <a:gradFill flip="none" rotWithShape="1">
                  <a:gsLst>
                    <a:gs pos="62000">
                      <a:schemeClr val="accent1"/>
                    </a:gs>
                    <a:gs pos="0">
                      <a:schemeClr val="tx1"/>
                    </a:gs>
                    <a:gs pos="100000">
                      <a:schemeClr val="accent2"/>
                    </a:gs>
                  </a:gsLst>
                  <a:lin ang="13500000" scaled="1"/>
                  <a:tileRect/>
                </a:gradFill>
                <a:latin typeface="+mj-ea"/>
                <a:ea typeface="+mj-ea"/>
              </a:rPr>
              <a:t>Qustions</a:t>
            </a:r>
            <a:endParaRPr lang="zh-CN" altLang="en-US" sz="3200" dirty="0">
              <a:gradFill flip="none" rotWithShape="1">
                <a:gsLst>
                  <a:gs pos="62000">
                    <a:schemeClr val="accent1"/>
                  </a:gs>
                  <a:gs pos="0">
                    <a:schemeClr val="tx1"/>
                  </a:gs>
                  <a:gs pos="100000">
                    <a:schemeClr val="accent2"/>
                  </a:gs>
                </a:gsLst>
                <a:lin ang="13500000" scaled="1"/>
                <a:tileRect/>
              </a:gradFill>
              <a:latin typeface="+mj-ea"/>
              <a:ea typeface="+mj-ea"/>
            </a:endParaRPr>
          </a:p>
        </p:txBody>
      </p:sp>
    </p:spTree>
    <p:extLst>
      <p:ext uri="{BB962C8B-B14F-4D97-AF65-F5344CB8AC3E}">
        <p14:creationId xmlns:p14="http://schemas.microsoft.com/office/powerpoint/2010/main" val="27856784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fill="hold"/>
                                        <p:tgtEl>
                                          <p:spTgt spid="123"/>
                                        </p:tgtEl>
                                        <p:attrNameLst>
                                          <p:attrName>ppt_x</p:attrName>
                                        </p:attrNameLst>
                                      </p:cBhvr>
                                      <p:tavLst>
                                        <p:tav tm="0">
                                          <p:val>
                                            <p:strVal val="#ppt_x"/>
                                          </p:val>
                                        </p:tav>
                                        <p:tav tm="100000">
                                          <p:val>
                                            <p:strVal val="#ppt_x"/>
                                          </p:val>
                                        </p:tav>
                                      </p:tavLst>
                                    </p:anim>
                                    <p:anim calcmode="lin" valueType="num">
                                      <p:cBhvr additive="base">
                                        <p:cTn id="13"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B9012AD-D423-4AAC-98B6-A3CB98C11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642" y="2176661"/>
            <a:ext cx="5586845" cy="2504678"/>
          </a:xfrm>
          <a:prstGeom prst="rect">
            <a:avLst/>
          </a:prstGeom>
        </p:spPr>
      </p:pic>
      <p:pic>
        <p:nvPicPr>
          <p:cNvPr id="8" name="图片 7">
            <a:extLst>
              <a:ext uri="{FF2B5EF4-FFF2-40B4-BE49-F238E27FC236}">
                <a16:creationId xmlns:a16="http://schemas.microsoft.com/office/drawing/2014/main" id="{11091324-BB9A-47CD-BB29-38F739ED9B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9905" y="2176661"/>
            <a:ext cx="5240482" cy="2349397"/>
          </a:xfrm>
          <a:prstGeom prst="rect">
            <a:avLst/>
          </a:prstGeom>
        </p:spPr>
      </p:pic>
      <p:grpSp>
        <p:nvGrpSpPr>
          <p:cNvPr id="19" name="组合 18">
            <a:extLst>
              <a:ext uri="{FF2B5EF4-FFF2-40B4-BE49-F238E27FC236}">
                <a16:creationId xmlns:a16="http://schemas.microsoft.com/office/drawing/2014/main" id="{20D54E70-4E30-45BC-8337-2D5D69B0250A}"/>
              </a:ext>
            </a:extLst>
          </p:cNvPr>
          <p:cNvGrpSpPr/>
          <p:nvPr/>
        </p:nvGrpSpPr>
        <p:grpSpPr>
          <a:xfrm>
            <a:off x="3923145" y="1491095"/>
            <a:ext cx="3994728" cy="3875810"/>
            <a:chOff x="3366257" y="696059"/>
            <a:chExt cx="5459486" cy="5465882"/>
          </a:xfrm>
        </p:grpSpPr>
        <p:pic>
          <p:nvPicPr>
            <p:cNvPr id="5" name="图片 4">
              <a:extLst>
                <a:ext uri="{FF2B5EF4-FFF2-40B4-BE49-F238E27FC236}">
                  <a16:creationId xmlns:a16="http://schemas.microsoft.com/office/drawing/2014/main" id="{FC58E5C5-C945-41D0-B4DA-07B7B9BE9D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6257" y="696059"/>
              <a:ext cx="5459486" cy="5465882"/>
            </a:xfrm>
            <a:prstGeom prst="rect">
              <a:avLst/>
            </a:prstGeom>
          </p:spPr>
        </p:pic>
        <p:sp>
          <p:nvSpPr>
            <p:cNvPr id="15" name="椭圆 14">
              <a:extLst>
                <a:ext uri="{FF2B5EF4-FFF2-40B4-BE49-F238E27FC236}">
                  <a16:creationId xmlns:a16="http://schemas.microsoft.com/office/drawing/2014/main" id="{A0515073-610E-4A73-906F-1C4BD266DE0E}"/>
                </a:ext>
              </a:extLst>
            </p:cNvPr>
            <p:cNvSpPr/>
            <p:nvPr/>
          </p:nvSpPr>
          <p:spPr>
            <a:xfrm>
              <a:off x="4267200" y="1600200"/>
              <a:ext cx="3657600" cy="3657600"/>
            </a:xfrm>
            <a:prstGeom prst="ellipse">
              <a:avLst/>
            </a:prstGeom>
            <a:gradFill flip="none" rotWithShape="1">
              <a:gsLst>
                <a:gs pos="0">
                  <a:schemeClr val="bg1"/>
                </a:gs>
                <a:gs pos="100000">
                  <a:srgbClr val="DBDBDB"/>
                </a:gs>
              </a:gsLst>
              <a:lin ang="18900000" scaled="1"/>
              <a:tileRect/>
            </a:gradFill>
            <a:ln w="76200">
              <a:gradFill flip="none" rotWithShape="1">
                <a:gsLst>
                  <a:gs pos="0">
                    <a:srgbClr val="DBDBDB"/>
                  </a:gs>
                  <a:gs pos="100000">
                    <a:schemeClr val="bg1"/>
                  </a:gs>
                </a:gsLst>
                <a:lin ang="18900000" scaled="1"/>
                <a:tileRect/>
              </a:gradFill>
            </a:ln>
            <a:effectLst>
              <a:outerShdw blurRad="7874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22">
            <a:extLst>
              <a:ext uri="{FF2B5EF4-FFF2-40B4-BE49-F238E27FC236}">
                <a16:creationId xmlns:a16="http://schemas.microsoft.com/office/drawing/2014/main" id="{C18BB5A2-2EC8-4728-BE49-064445260283}"/>
              </a:ext>
            </a:extLst>
          </p:cNvPr>
          <p:cNvSpPr txBox="1"/>
          <p:nvPr/>
        </p:nvSpPr>
        <p:spPr>
          <a:xfrm>
            <a:off x="4582369" y="2812750"/>
            <a:ext cx="2676281" cy="1077218"/>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flip="none" rotWithShape="1">
                  <a:gsLst>
                    <a:gs pos="62000">
                      <a:schemeClr val="accent1"/>
                    </a:gs>
                    <a:gs pos="0">
                      <a:schemeClr val="tx1"/>
                    </a:gs>
                    <a:gs pos="100000">
                      <a:schemeClr val="accent2"/>
                    </a:gs>
                  </a:gsLst>
                  <a:lin ang="13500000" scaled="1"/>
                  <a:tileRect/>
                </a:gradFill>
                <a:latin typeface="+mj-ea"/>
                <a:ea typeface="+mj-ea"/>
              </a:rPr>
              <a:t>Any </a:t>
            </a:r>
            <a:r>
              <a:rPr lang="en-US" altLang="zh-CN" sz="3200" dirty="0" err="1">
                <a:gradFill flip="none" rotWithShape="1">
                  <a:gsLst>
                    <a:gs pos="62000">
                      <a:schemeClr val="accent1"/>
                    </a:gs>
                    <a:gs pos="0">
                      <a:schemeClr val="tx1"/>
                    </a:gs>
                    <a:gs pos="100000">
                      <a:schemeClr val="accent2"/>
                    </a:gs>
                  </a:gsLst>
                  <a:lin ang="13500000" scaled="1"/>
                  <a:tileRect/>
                </a:gradFill>
                <a:latin typeface="+mj-ea"/>
                <a:ea typeface="+mj-ea"/>
              </a:rPr>
              <a:t>Qustions</a:t>
            </a:r>
            <a:r>
              <a:rPr lang="en-US" altLang="zh-CN" sz="3200" dirty="0">
                <a:gradFill flip="none" rotWithShape="1">
                  <a:gsLst>
                    <a:gs pos="62000">
                      <a:schemeClr val="accent1"/>
                    </a:gs>
                    <a:gs pos="0">
                      <a:schemeClr val="tx1"/>
                    </a:gs>
                    <a:gs pos="100000">
                      <a:schemeClr val="accent2"/>
                    </a:gs>
                  </a:gsLst>
                  <a:lin ang="13500000" scaled="1"/>
                  <a:tileRect/>
                </a:gradFill>
                <a:latin typeface="+mj-ea"/>
                <a:ea typeface="+mj-ea"/>
              </a:rPr>
              <a:t>?</a:t>
            </a:r>
            <a:endParaRPr lang="zh-CN" altLang="en-US" sz="3200" dirty="0">
              <a:gradFill flip="none" rotWithShape="1">
                <a:gsLst>
                  <a:gs pos="62000">
                    <a:schemeClr val="accent1"/>
                  </a:gs>
                  <a:gs pos="0">
                    <a:schemeClr val="tx1"/>
                  </a:gs>
                  <a:gs pos="100000">
                    <a:schemeClr val="accent2"/>
                  </a:gs>
                </a:gsLst>
                <a:lin ang="13500000" scaled="1"/>
                <a:tileRect/>
              </a:gradFill>
              <a:latin typeface="+mj-ea"/>
              <a:ea typeface="+mj-ea"/>
            </a:endParaRPr>
          </a:p>
        </p:txBody>
      </p:sp>
    </p:spTree>
    <p:extLst>
      <p:ext uri="{BB962C8B-B14F-4D97-AF65-F5344CB8AC3E}">
        <p14:creationId xmlns:p14="http://schemas.microsoft.com/office/powerpoint/2010/main" val="3648171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E7A07757-2129-47BC-B94F-EB62BCFD5BBA}"/>
              </a:ext>
            </a:extLst>
          </p:cNvPr>
          <p:cNvCxnSpPr/>
          <p:nvPr/>
        </p:nvCxnSpPr>
        <p:spPr>
          <a:xfrm>
            <a:off x="1150728" y="1833193"/>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DDDFB09B-7060-458D-8A3C-798EA5A7D079}"/>
              </a:ext>
            </a:extLst>
          </p:cNvPr>
          <p:cNvCxnSpPr/>
          <p:nvPr/>
        </p:nvCxnSpPr>
        <p:spPr>
          <a:xfrm>
            <a:off x="1221807" y="2612471"/>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9CC9CD27-C964-4FE1-A0C1-13A724E14856}"/>
              </a:ext>
            </a:extLst>
          </p:cNvPr>
          <p:cNvCxnSpPr/>
          <p:nvPr/>
        </p:nvCxnSpPr>
        <p:spPr>
          <a:xfrm>
            <a:off x="1233662" y="3242766"/>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 name="íṩlïďê">
            <a:extLst>
              <a:ext uri="{FF2B5EF4-FFF2-40B4-BE49-F238E27FC236}">
                <a16:creationId xmlns:a16="http://schemas.microsoft.com/office/drawing/2014/main" id="{CE41209A-5C46-46BE-8ACA-A8A03B3978F6}"/>
              </a:ext>
            </a:extLst>
          </p:cNvPr>
          <p:cNvSpPr/>
          <p:nvPr/>
        </p:nvSpPr>
        <p:spPr bwMode="auto">
          <a:xfrm>
            <a:off x="511170" y="1655760"/>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1</a:t>
            </a:r>
            <a:endParaRPr lang="zh-CN" altLang="en-US" sz="1600" dirty="0"/>
          </a:p>
        </p:txBody>
      </p:sp>
      <p:sp>
        <p:nvSpPr>
          <p:cNvPr id="19" name="文本框 18">
            <a:extLst>
              <a:ext uri="{FF2B5EF4-FFF2-40B4-BE49-F238E27FC236}">
                <a16:creationId xmlns:a16="http://schemas.microsoft.com/office/drawing/2014/main" id="{A7B17660-ADCD-4E33-971E-38962CCA9000}"/>
              </a:ext>
            </a:extLst>
          </p:cNvPr>
          <p:cNvSpPr txBox="1"/>
          <p:nvPr/>
        </p:nvSpPr>
        <p:spPr>
          <a:xfrm>
            <a:off x="3522560" y="2409747"/>
            <a:ext cx="8404854" cy="619144"/>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200" dirty="0">
                <a:latin typeface="+mj-lt"/>
              </a:rPr>
              <a:t>https://www.researchgate.net/publication/322578488_MANET_and_WSN_WHAT_MAKES_THEM_DIFFERENT</a:t>
            </a:r>
            <a:endParaRPr lang="zh-CN" altLang="en-US" sz="1200" dirty="0">
              <a:latin typeface="+mj-lt"/>
            </a:endParaRPr>
          </a:p>
          <a:p>
            <a:pPr>
              <a:lnSpc>
                <a:spcPct val="130000"/>
              </a:lnSpc>
            </a:pPr>
            <a:endParaRPr lang="zh-CN" altLang="en-US" sz="1600" dirty="0">
              <a:solidFill>
                <a:schemeClr val="tx1">
                  <a:lumMod val="65000"/>
                  <a:lumOff val="35000"/>
                </a:schemeClr>
              </a:solidFill>
            </a:endParaRPr>
          </a:p>
        </p:txBody>
      </p:sp>
      <p:grpSp>
        <p:nvGrpSpPr>
          <p:cNvPr id="29" name="组合 28">
            <a:extLst>
              <a:ext uri="{FF2B5EF4-FFF2-40B4-BE49-F238E27FC236}">
                <a16:creationId xmlns:a16="http://schemas.microsoft.com/office/drawing/2014/main" id="{C5C22BBB-017E-494F-9E85-1325CEEB0222}"/>
              </a:ext>
            </a:extLst>
          </p:cNvPr>
          <p:cNvGrpSpPr/>
          <p:nvPr/>
        </p:nvGrpSpPr>
        <p:grpSpPr>
          <a:xfrm>
            <a:off x="3099369" y="426949"/>
            <a:ext cx="5993262" cy="700569"/>
            <a:chOff x="3357678" y="286397"/>
            <a:chExt cx="5993262" cy="700569"/>
          </a:xfrm>
        </p:grpSpPr>
        <p:pic>
          <p:nvPicPr>
            <p:cNvPr id="30" name="图片 29">
              <a:extLst>
                <a:ext uri="{FF2B5EF4-FFF2-40B4-BE49-F238E27FC236}">
                  <a16:creationId xmlns:a16="http://schemas.microsoft.com/office/drawing/2014/main" id="{FAF09BDA-7386-4C4A-94BB-29F95AC02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31" name="图片 30">
              <a:extLst>
                <a:ext uri="{FF2B5EF4-FFF2-40B4-BE49-F238E27FC236}">
                  <a16:creationId xmlns:a16="http://schemas.microsoft.com/office/drawing/2014/main" id="{0C26F5E4-2C79-42B5-AC17-55178E7AC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33" name="文本框 32">
            <a:extLst>
              <a:ext uri="{FF2B5EF4-FFF2-40B4-BE49-F238E27FC236}">
                <a16:creationId xmlns:a16="http://schemas.microsoft.com/office/drawing/2014/main" id="{C0B4B088-5FA7-4E72-A469-BD1A2DA0821E}"/>
              </a:ext>
            </a:extLst>
          </p:cNvPr>
          <p:cNvSpPr txBox="1"/>
          <p:nvPr/>
        </p:nvSpPr>
        <p:spPr>
          <a:xfrm>
            <a:off x="4662034" y="604298"/>
            <a:ext cx="284162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err="1">
                <a:gradFill flip="none" rotWithShape="1">
                  <a:gsLst>
                    <a:gs pos="62000">
                      <a:schemeClr val="accent1"/>
                    </a:gs>
                    <a:gs pos="0">
                      <a:schemeClr val="tx1"/>
                    </a:gs>
                    <a:gs pos="100000">
                      <a:schemeClr val="accent2"/>
                    </a:gs>
                  </a:gsLst>
                  <a:lin ang="13500000" scaled="1"/>
                  <a:tileRect/>
                </a:gradFill>
                <a:latin typeface="+mj-ea"/>
                <a:ea typeface="+mj-ea"/>
              </a:rPr>
              <a:t>Refrences</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cxnSp>
        <p:nvCxnSpPr>
          <p:cNvPr id="35" name="直接连接符 2">
            <a:extLst>
              <a:ext uri="{FF2B5EF4-FFF2-40B4-BE49-F238E27FC236}">
                <a16:creationId xmlns:a16="http://schemas.microsoft.com/office/drawing/2014/main" id="{50269D53-10D1-4659-A5E7-31A157BC8BFD}"/>
              </a:ext>
            </a:extLst>
          </p:cNvPr>
          <p:cNvCxnSpPr/>
          <p:nvPr/>
        </p:nvCxnSpPr>
        <p:spPr>
          <a:xfrm>
            <a:off x="1233662" y="3949438"/>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2">
            <a:extLst>
              <a:ext uri="{FF2B5EF4-FFF2-40B4-BE49-F238E27FC236}">
                <a16:creationId xmlns:a16="http://schemas.microsoft.com/office/drawing/2014/main" id="{5218594E-DD96-4472-85DF-003E25DC216C}"/>
              </a:ext>
            </a:extLst>
          </p:cNvPr>
          <p:cNvCxnSpPr/>
          <p:nvPr/>
        </p:nvCxnSpPr>
        <p:spPr>
          <a:xfrm>
            <a:off x="1275361" y="4737157"/>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4" name="íṡ1ïḓe">
            <a:extLst>
              <a:ext uri="{FF2B5EF4-FFF2-40B4-BE49-F238E27FC236}">
                <a16:creationId xmlns:a16="http://schemas.microsoft.com/office/drawing/2014/main" id="{A9B3FDED-BAEB-4F08-9323-BA953A23AD46}"/>
              </a:ext>
            </a:extLst>
          </p:cNvPr>
          <p:cNvGrpSpPr>
            <a:grpSpLocks/>
          </p:cNvGrpSpPr>
          <p:nvPr/>
        </p:nvGrpSpPr>
        <p:grpSpPr bwMode="auto">
          <a:xfrm>
            <a:off x="891496" y="1807358"/>
            <a:ext cx="211500" cy="148935"/>
            <a:chOff x="0" y="0"/>
            <a:chExt cx="576" cy="343"/>
          </a:xfrm>
          <a:solidFill>
            <a:schemeClr val="tx2"/>
          </a:solidFill>
        </p:grpSpPr>
        <p:sp>
          <p:nvSpPr>
            <p:cNvPr id="26" name="iṡḷïďé">
              <a:extLst>
                <a:ext uri="{FF2B5EF4-FFF2-40B4-BE49-F238E27FC236}">
                  <a16:creationId xmlns:a16="http://schemas.microsoft.com/office/drawing/2014/main" id="{CCD04CB2-FB2F-4A8C-975D-0A7351CE92BD}"/>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28" name="îṣ1îḑè">
              <a:extLst>
                <a:ext uri="{FF2B5EF4-FFF2-40B4-BE49-F238E27FC236}">
                  <a16:creationId xmlns:a16="http://schemas.microsoft.com/office/drawing/2014/main" id="{176AA7E6-CAAF-4C6E-AE36-4FBD16FBD1CD}"/>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32" name="iṣḻidè">
              <a:extLst>
                <a:ext uri="{FF2B5EF4-FFF2-40B4-BE49-F238E27FC236}">
                  <a16:creationId xmlns:a16="http://schemas.microsoft.com/office/drawing/2014/main" id="{26877C7D-A52A-496D-A2F3-CA25933A8325}"/>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
        <p:nvSpPr>
          <p:cNvPr id="63" name="íṩlïďê">
            <a:extLst>
              <a:ext uri="{FF2B5EF4-FFF2-40B4-BE49-F238E27FC236}">
                <a16:creationId xmlns:a16="http://schemas.microsoft.com/office/drawing/2014/main" id="{6E0543A6-2C64-4009-940A-227A4F5F4BDC}"/>
              </a:ext>
            </a:extLst>
          </p:cNvPr>
          <p:cNvSpPr/>
          <p:nvPr/>
        </p:nvSpPr>
        <p:spPr bwMode="auto">
          <a:xfrm>
            <a:off x="523026" y="2369566"/>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2</a:t>
            </a:r>
            <a:endParaRPr lang="zh-CN" altLang="en-US" sz="1600" dirty="0"/>
          </a:p>
        </p:txBody>
      </p:sp>
      <p:sp>
        <p:nvSpPr>
          <p:cNvPr id="64" name="íṩlïďê">
            <a:extLst>
              <a:ext uri="{FF2B5EF4-FFF2-40B4-BE49-F238E27FC236}">
                <a16:creationId xmlns:a16="http://schemas.microsoft.com/office/drawing/2014/main" id="{F66E4A7C-3304-442F-83B8-AB60D12F96AB}"/>
              </a:ext>
            </a:extLst>
          </p:cNvPr>
          <p:cNvSpPr/>
          <p:nvPr/>
        </p:nvSpPr>
        <p:spPr bwMode="auto">
          <a:xfrm>
            <a:off x="523025" y="3068511"/>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3</a:t>
            </a:r>
            <a:endParaRPr lang="zh-CN" altLang="en-US" sz="1600" dirty="0"/>
          </a:p>
        </p:txBody>
      </p:sp>
      <p:sp>
        <p:nvSpPr>
          <p:cNvPr id="65" name="íṩlïďê">
            <a:extLst>
              <a:ext uri="{FF2B5EF4-FFF2-40B4-BE49-F238E27FC236}">
                <a16:creationId xmlns:a16="http://schemas.microsoft.com/office/drawing/2014/main" id="{DF40138E-EE08-474E-A009-E821FA3B5BB0}"/>
              </a:ext>
            </a:extLst>
          </p:cNvPr>
          <p:cNvSpPr/>
          <p:nvPr/>
        </p:nvSpPr>
        <p:spPr bwMode="auto">
          <a:xfrm>
            <a:off x="524196" y="3746584"/>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4</a:t>
            </a:r>
            <a:endParaRPr lang="zh-CN" altLang="en-US" sz="1600" dirty="0"/>
          </a:p>
        </p:txBody>
      </p:sp>
      <p:sp>
        <p:nvSpPr>
          <p:cNvPr id="66" name="íṩlïďê">
            <a:extLst>
              <a:ext uri="{FF2B5EF4-FFF2-40B4-BE49-F238E27FC236}">
                <a16:creationId xmlns:a16="http://schemas.microsoft.com/office/drawing/2014/main" id="{6C61414A-4C56-46DD-A0A9-787D892DEC55}"/>
              </a:ext>
            </a:extLst>
          </p:cNvPr>
          <p:cNvSpPr/>
          <p:nvPr/>
        </p:nvSpPr>
        <p:spPr bwMode="auto">
          <a:xfrm>
            <a:off x="555630" y="4507725"/>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5</a:t>
            </a:r>
            <a:endParaRPr lang="zh-CN" altLang="en-US" sz="1600" dirty="0"/>
          </a:p>
        </p:txBody>
      </p:sp>
      <p:sp>
        <p:nvSpPr>
          <p:cNvPr id="67" name="íṩlïďê">
            <a:extLst>
              <a:ext uri="{FF2B5EF4-FFF2-40B4-BE49-F238E27FC236}">
                <a16:creationId xmlns:a16="http://schemas.microsoft.com/office/drawing/2014/main" id="{8134235A-6C01-443E-8A24-0D5BA270EE87}"/>
              </a:ext>
            </a:extLst>
          </p:cNvPr>
          <p:cNvSpPr/>
          <p:nvPr/>
        </p:nvSpPr>
        <p:spPr bwMode="auto">
          <a:xfrm>
            <a:off x="549051" y="5193596"/>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6</a:t>
            </a:r>
            <a:endParaRPr lang="zh-CN" altLang="en-US" sz="1600" dirty="0"/>
          </a:p>
        </p:txBody>
      </p:sp>
      <p:grpSp>
        <p:nvGrpSpPr>
          <p:cNvPr id="69" name="íṡ1ïḓe">
            <a:extLst>
              <a:ext uri="{FF2B5EF4-FFF2-40B4-BE49-F238E27FC236}">
                <a16:creationId xmlns:a16="http://schemas.microsoft.com/office/drawing/2014/main" id="{2A8EF758-3139-4BC4-92A4-7B2C873185C4}"/>
              </a:ext>
            </a:extLst>
          </p:cNvPr>
          <p:cNvGrpSpPr>
            <a:grpSpLocks/>
          </p:cNvGrpSpPr>
          <p:nvPr/>
        </p:nvGrpSpPr>
        <p:grpSpPr bwMode="auto">
          <a:xfrm>
            <a:off x="904370" y="2490226"/>
            <a:ext cx="211500" cy="148935"/>
            <a:chOff x="0" y="0"/>
            <a:chExt cx="576" cy="343"/>
          </a:xfrm>
          <a:solidFill>
            <a:schemeClr val="tx2"/>
          </a:solidFill>
        </p:grpSpPr>
        <p:sp>
          <p:nvSpPr>
            <p:cNvPr id="70" name="iṡḷïďé">
              <a:extLst>
                <a:ext uri="{FF2B5EF4-FFF2-40B4-BE49-F238E27FC236}">
                  <a16:creationId xmlns:a16="http://schemas.microsoft.com/office/drawing/2014/main" id="{3DE2502C-0E0A-4681-8DEB-B022A920DC61}"/>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71" name="îṣ1îḑè">
              <a:extLst>
                <a:ext uri="{FF2B5EF4-FFF2-40B4-BE49-F238E27FC236}">
                  <a16:creationId xmlns:a16="http://schemas.microsoft.com/office/drawing/2014/main" id="{C6CB57D4-B361-4C18-A3E2-FD24A319EBE1}"/>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72" name="iṣḻidè">
              <a:extLst>
                <a:ext uri="{FF2B5EF4-FFF2-40B4-BE49-F238E27FC236}">
                  <a16:creationId xmlns:a16="http://schemas.microsoft.com/office/drawing/2014/main" id="{83102C03-77CD-4411-B295-14FF272938CE}"/>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grpSp>
        <p:nvGrpSpPr>
          <p:cNvPr id="73" name="íṡ1ïḓe">
            <a:extLst>
              <a:ext uri="{FF2B5EF4-FFF2-40B4-BE49-F238E27FC236}">
                <a16:creationId xmlns:a16="http://schemas.microsoft.com/office/drawing/2014/main" id="{F5DFEDC7-794F-470D-B203-03737C6F224E}"/>
              </a:ext>
            </a:extLst>
          </p:cNvPr>
          <p:cNvGrpSpPr>
            <a:grpSpLocks/>
          </p:cNvGrpSpPr>
          <p:nvPr/>
        </p:nvGrpSpPr>
        <p:grpSpPr bwMode="auto">
          <a:xfrm>
            <a:off x="888078" y="3216931"/>
            <a:ext cx="211500" cy="148935"/>
            <a:chOff x="0" y="0"/>
            <a:chExt cx="576" cy="343"/>
          </a:xfrm>
          <a:solidFill>
            <a:schemeClr val="tx2"/>
          </a:solidFill>
        </p:grpSpPr>
        <p:sp>
          <p:nvSpPr>
            <p:cNvPr id="74" name="iṡḷïďé">
              <a:extLst>
                <a:ext uri="{FF2B5EF4-FFF2-40B4-BE49-F238E27FC236}">
                  <a16:creationId xmlns:a16="http://schemas.microsoft.com/office/drawing/2014/main" id="{02D0DF0E-AB47-4DE0-8062-6C3E56C3C488}"/>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75" name="îṣ1îḑè">
              <a:extLst>
                <a:ext uri="{FF2B5EF4-FFF2-40B4-BE49-F238E27FC236}">
                  <a16:creationId xmlns:a16="http://schemas.microsoft.com/office/drawing/2014/main" id="{40E61A72-7106-4F8C-BB51-00518B533F86}"/>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76" name="iṣḻidè">
              <a:extLst>
                <a:ext uri="{FF2B5EF4-FFF2-40B4-BE49-F238E27FC236}">
                  <a16:creationId xmlns:a16="http://schemas.microsoft.com/office/drawing/2014/main" id="{F63D60F7-4841-4FC6-AA3B-89AFCCDDB832}"/>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grpSp>
        <p:nvGrpSpPr>
          <p:cNvPr id="77" name="íṡ1ïḓe">
            <a:extLst>
              <a:ext uri="{FF2B5EF4-FFF2-40B4-BE49-F238E27FC236}">
                <a16:creationId xmlns:a16="http://schemas.microsoft.com/office/drawing/2014/main" id="{45C13456-B169-404C-9F1E-71AB5A8EF3DB}"/>
              </a:ext>
            </a:extLst>
          </p:cNvPr>
          <p:cNvGrpSpPr>
            <a:grpSpLocks/>
          </p:cNvGrpSpPr>
          <p:nvPr/>
        </p:nvGrpSpPr>
        <p:grpSpPr bwMode="auto">
          <a:xfrm>
            <a:off x="906004" y="3874971"/>
            <a:ext cx="211500" cy="148935"/>
            <a:chOff x="0" y="0"/>
            <a:chExt cx="576" cy="343"/>
          </a:xfrm>
          <a:solidFill>
            <a:schemeClr val="tx2"/>
          </a:solidFill>
        </p:grpSpPr>
        <p:sp>
          <p:nvSpPr>
            <p:cNvPr id="78" name="iṡḷïďé">
              <a:extLst>
                <a:ext uri="{FF2B5EF4-FFF2-40B4-BE49-F238E27FC236}">
                  <a16:creationId xmlns:a16="http://schemas.microsoft.com/office/drawing/2014/main" id="{11773B9B-0EE9-4273-A03D-0294935DE27C}"/>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79" name="îṣ1îḑè">
              <a:extLst>
                <a:ext uri="{FF2B5EF4-FFF2-40B4-BE49-F238E27FC236}">
                  <a16:creationId xmlns:a16="http://schemas.microsoft.com/office/drawing/2014/main" id="{913D3E5B-332D-483E-9AB1-9BCAE01C83D8}"/>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80" name="iṣḻidè">
              <a:extLst>
                <a:ext uri="{FF2B5EF4-FFF2-40B4-BE49-F238E27FC236}">
                  <a16:creationId xmlns:a16="http://schemas.microsoft.com/office/drawing/2014/main" id="{554C5585-B587-455E-A2B3-3771ACEE1D22}"/>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grpSp>
        <p:nvGrpSpPr>
          <p:cNvPr id="81" name="íṡ1ïḓe">
            <a:extLst>
              <a:ext uri="{FF2B5EF4-FFF2-40B4-BE49-F238E27FC236}">
                <a16:creationId xmlns:a16="http://schemas.microsoft.com/office/drawing/2014/main" id="{90BA73EF-D778-491C-9DC1-04D577694201}"/>
              </a:ext>
            </a:extLst>
          </p:cNvPr>
          <p:cNvGrpSpPr>
            <a:grpSpLocks/>
          </p:cNvGrpSpPr>
          <p:nvPr/>
        </p:nvGrpSpPr>
        <p:grpSpPr bwMode="auto">
          <a:xfrm>
            <a:off x="920832" y="4639893"/>
            <a:ext cx="211500" cy="148935"/>
            <a:chOff x="0" y="0"/>
            <a:chExt cx="576" cy="343"/>
          </a:xfrm>
          <a:solidFill>
            <a:schemeClr val="tx2"/>
          </a:solidFill>
        </p:grpSpPr>
        <p:sp>
          <p:nvSpPr>
            <p:cNvPr id="82" name="iṡḷïďé">
              <a:extLst>
                <a:ext uri="{FF2B5EF4-FFF2-40B4-BE49-F238E27FC236}">
                  <a16:creationId xmlns:a16="http://schemas.microsoft.com/office/drawing/2014/main" id="{5C2F7267-B957-4C75-A01C-63777AB6FEB5}"/>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83" name="îṣ1îḑè">
              <a:extLst>
                <a:ext uri="{FF2B5EF4-FFF2-40B4-BE49-F238E27FC236}">
                  <a16:creationId xmlns:a16="http://schemas.microsoft.com/office/drawing/2014/main" id="{25BFBF5D-8E57-48DA-8B53-241F7E8E5BF2}"/>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84" name="iṣḻidè">
              <a:extLst>
                <a:ext uri="{FF2B5EF4-FFF2-40B4-BE49-F238E27FC236}">
                  <a16:creationId xmlns:a16="http://schemas.microsoft.com/office/drawing/2014/main" id="{A7D60D13-1C53-4C54-AD4B-163AA478F888}"/>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grpSp>
        <p:nvGrpSpPr>
          <p:cNvPr id="85" name="íṡ1ïḓe">
            <a:extLst>
              <a:ext uri="{FF2B5EF4-FFF2-40B4-BE49-F238E27FC236}">
                <a16:creationId xmlns:a16="http://schemas.microsoft.com/office/drawing/2014/main" id="{87EF8704-698B-45F8-BD3C-86E1C8D6D8B4}"/>
              </a:ext>
            </a:extLst>
          </p:cNvPr>
          <p:cNvGrpSpPr>
            <a:grpSpLocks/>
          </p:cNvGrpSpPr>
          <p:nvPr/>
        </p:nvGrpSpPr>
        <p:grpSpPr bwMode="auto">
          <a:xfrm>
            <a:off x="933611" y="5309483"/>
            <a:ext cx="211500" cy="148935"/>
            <a:chOff x="0" y="0"/>
            <a:chExt cx="576" cy="343"/>
          </a:xfrm>
          <a:solidFill>
            <a:schemeClr val="tx2"/>
          </a:solidFill>
        </p:grpSpPr>
        <p:sp>
          <p:nvSpPr>
            <p:cNvPr id="86" name="iṡḷïďé">
              <a:extLst>
                <a:ext uri="{FF2B5EF4-FFF2-40B4-BE49-F238E27FC236}">
                  <a16:creationId xmlns:a16="http://schemas.microsoft.com/office/drawing/2014/main" id="{B01E23F4-5134-4344-9781-DE539978C189}"/>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87" name="îṣ1îḑè">
              <a:extLst>
                <a:ext uri="{FF2B5EF4-FFF2-40B4-BE49-F238E27FC236}">
                  <a16:creationId xmlns:a16="http://schemas.microsoft.com/office/drawing/2014/main" id="{9FED72A8-4363-4CF1-B74F-038F62F4D156}"/>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88" name="iṣḻidè">
              <a:extLst>
                <a:ext uri="{FF2B5EF4-FFF2-40B4-BE49-F238E27FC236}">
                  <a16:creationId xmlns:a16="http://schemas.microsoft.com/office/drawing/2014/main" id="{951CAAD7-B4C6-4224-BD9B-7A5FFC676520}"/>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cxnSp>
        <p:nvCxnSpPr>
          <p:cNvPr id="93" name="直接连接符 2">
            <a:extLst>
              <a:ext uri="{FF2B5EF4-FFF2-40B4-BE49-F238E27FC236}">
                <a16:creationId xmlns:a16="http://schemas.microsoft.com/office/drawing/2014/main" id="{97F14287-7166-4260-BA45-44162D82AE07}"/>
              </a:ext>
            </a:extLst>
          </p:cNvPr>
          <p:cNvCxnSpPr/>
          <p:nvPr/>
        </p:nvCxnSpPr>
        <p:spPr>
          <a:xfrm>
            <a:off x="1275361" y="5412293"/>
            <a:ext cx="2324100" cy="0"/>
          </a:xfrm>
          <a:prstGeom prst="line">
            <a:avLst/>
          </a:prstGeom>
          <a:ln w="127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5" name="文本框 18">
            <a:extLst>
              <a:ext uri="{FF2B5EF4-FFF2-40B4-BE49-F238E27FC236}">
                <a16:creationId xmlns:a16="http://schemas.microsoft.com/office/drawing/2014/main" id="{D2978A15-325E-45D8-AEE9-A1E2135D45AD}"/>
              </a:ext>
            </a:extLst>
          </p:cNvPr>
          <p:cNvSpPr txBox="1"/>
          <p:nvPr/>
        </p:nvSpPr>
        <p:spPr>
          <a:xfrm>
            <a:off x="3522560" y="1655760"/>
            <a:ext cx="8404854" cy="619144"/>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200" dirty="0">
                <a:latin typeface="+mj-lt"/>
              </a:rPr>
              <a:t>https://www.techopedia.com/definition/25651/wireless-sensor-network-wsn</a:t>
            </a:r>
            <a:endParaRPr lang="zh-CN" altLang="en-US" sz="1200" dirty="0">
              <a:latin typeface="+mj-lt"/>
            </a:endParaRPr>
          </a:p>
          <a:p>
            <a:pPr>
              <a:lnSpc>
                <a:spcPct val="130000"/>
              </a:lnSpc>
            </a:pPr>
            <a:endParaRPr lang="zh-CN" altLang="en-US" sz="1600" dirty="0">
              <a:solidFill>
                <a:schemeClr val="tx1">
                  <a:lumMod val="65000"/>
                  <a:lumOff val="35000"/>
                </a:schemeClr>
              </a:solidFill>
            </a:endParaRPr>
          </a:p>
        </p:txBody>
      </p:sp>
      <p:sp>
        <p:nvSpPr>
          <p:cNvPr id="96" name="文本框 18">
            <a:extLst>
              <a:ext uri="{FF2B5EF4-FFF2-40B4-BE49-F238E27FC236}">
                <a16:creationId xmlns:a16="http://schemas.microsoft.com/office/drawing/2014/main" id="{C88E3D7D-5C3F-4DF5-A20B-A4E02CE5C3DA}"/>
              </a:ext>
            </a:extLst>
          </p:cNvPr>
          <p:cNvSpPr txBox="1"/>
          <p:nvPr/>
        </p:nvSpPr>
        <p:spPr>
          <a:xfrm>
            <a:off x="3583788" y="3097259"/>
            <a:ext cx="8404854" cy="619144"/>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200" dirty="0">
                <a:latin typeface="+mj-lt"/>
              </a:rPr>
              <a:t>https://www.elprocus.com/introduction-to-wireless-sensor-networks-types-and-applications/</a:t>
            </a:r>
          </a:p>
          <a:p>
            <a:pPr>
              <a:lnSpc>
                <a:spcPct val="130000"/>
              </a:lnSpc>
            </a:pPr>
            <a:endParaRPr lang="zh-CN" altLang="en-US" sz="1600" dirty="0">
              <a:solidFill>
                <a:schemeClr val="tx1">
                  <a:lumMod val="65000"/>
                  <a:lumOff val="35000"/>
                </a:schemeClr>
              </a:solidFill>
            </a:endParaRPr>
          </a:p>
        </p:txBody>
      </p:sp>
      <p:sp>
        <p:nvSpPr>
          <p:cNvPr id="97" name="文本框 18">
            <a:extLst>
              <a:ext uri="{FF2B5EF4-FFF2-40B4-BE49-F238E27FC236}">
                <a16:creationId xmlns:a16="http://schemas.microsoft.com/office/drawing/2014/main" id="{5717DE24-3428-4D0F-9384-1D2D90F2AD1C}"/>
              </a:ext>
            </a:extLst>
          </p:cNvPr>
          <p:cNvSpPr txBox="1"/>
          <p:nvPr/>
        </p:nvSpPr>
        <p:spPr>
          <a:xfrm>
            <a:off x="3599461" y="3796924"/>
            <a:ext cx="8404854" cy="619144"/>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200" dirty="0">
                <a:latin typeface="+mj-lt"/>
              </a:rPr>
              <a:t>https://techterms.com/definition/manet</a:t>
            </a:r>
          </a:p>
          <a:p>
            <a:pPr>
              <a:lnSpc>
                <a:spcPct val="130000"/>
              </a:lnSpc>
            </a:pPr>
            <a:endParaRPr lang="zh-CN" altLang="en-US" sz="1600" dirty="0">
              <a:solidFill>
                <a:schemeClr val="tx1">
                  <a:lumMod val="65000"/>
                  <a:lumOff val="35000"/>
                </a:schemeClr>
              </a:solidFill>
            </a:endParaRPr>
          </a:p>
        </p:txBody>
      </p:sp>
      <p:sp>
        <p:nvSpPr>
          <p:cNvPr id="98" name="文本框 18">
            <a:extLst>
              <a:ext uri="{FF2B5EF4-FFF2-40B4-BE49-F238E27FC236}">
                <a16:creationId xmlns:a16="http://schemas.microsoft.com/office/drawing/2014/main" id="{AE163B6E-1262-4232-88DE-D36D241755FD}"/>
              </a:ext>
            </a:extLst>
          </p:cNvPr>
          <p:cNvSpPr txBox="1"/>
          <p:nvPr/>
        </p:nvSpPr>
        <p:spPr>
          <a:xfrm>
            <a:off x="3608555" y="4583096"/>
            <a:ext cx="8404854" cy="619144"/>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200" dirty="0">
                <a:latin typeface="+mj-lt"/>
              </a:rPr>
              <a:t>https://www.minigranth.com/mobile-adhoc-networks/types-manet/</a:t>
            </a:r>
          </a:p>
          <a:p>
            <a:pPr>
              <a:lnSpc>
                <a:spcPct val="130000"/>
              </a:lnSpc>
            </a:pPr>
            <a:endParaRPr lang="zh-CN" altLang="en-US" sz="1600" dirty="0">
              <a:solidFill>
                <a:schemeClr val="tx1">
                  <a:lumMod val="65000"/>
                  <a:lumOff val="35000"/>
                </a:schemeClr>
              </a:solidFill>
            </a:endParaRPr>
          </a:p>
        </p:txBody>
      </p:sp>
      <p:sp>
        <p:nvSpPr>
          <p:cNvPr id="100" name="文本框 18">
            <a:extLst>
              <a:ext uri="{FF2B5EF4-FFF2-40B4-BE49-F238E27FC236}">
                <a16:creationId xmlns:a16="http://schemas.microsoft.com/office/drawing/2014/main" id="{9FCF7A9C-0E88-4CE3-8025-B9A25726B23E}"/>
              </a:ext>
            </a:extLst>
          </p:cNvPr>
          <p:cNvSpPr txBox="1"/>
          <p:nvPr/>
        </p:nvSpPr>
        <p:spPr>
          <a:xfrm>
            <a:off x="3615134" y="5246504"/>
            <a:ext cx="8404854" cy="307456"/>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200" dirty="0">
                <a:latin typeface="+mj-lt"/>
              </a:rPr>
              <a:t>https://zaidmufti.wordpress.com/2016/09/09/difference-between-wireless-sensor-networks-and-wireless-ad-hoc-networks/</a:t>
            </a:r>
            <a:endParaRPr lang="zh-CN" altLang="en-US" sz="1200" dirty="0">
              <a:latin typeface="+mj-lt"/>
            </a:endParaRPr>
          </a:p>
        </p:txBody>
      </p:sp>
    </p:spTree>
    <p:extLst>
      <p:ext uri="{BB962C8B-B14F-4D97-AF65-F5344CB8AC3E}">
        <p14:creationId xmlns:p14="http://schemas.microsoft.com/office/powerpoint/2010/main" val="810241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250" fill="hold"/>
                                        <p:tgtEl>
                                          <p:spTgt spid="69"/>
                                        </p:tgtEl>
                                        <p:attrNameLst>
                                          <p:attrName>ppt_x</p:attrName>
                                        </p:attrNameLst>
                                      </p:cBhvr>
                                      <p:tavLst>
                                        <p:tav tm="0">
                                          <p:val>
                                            <p:strVal val="#ppt_x"/>
                                          </p:val>
                                        </p:tav>
                                        <p:tav tm="100000">
                                          <p:val>
                                            <p:strVal val="#ppt_x"/>
                                          </p:val>
                                        </p:tav>
                                      </p:tavLst>
                                    </p:anim>
                                    <p:anim calcmode="lin" valueType="num">
                                      <p:cBhvr additive="base">
                                        <p:cTn id="12" dur="25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250" fill="hold"/>
                                        <p:tgtEl>
                                          <p:spTgt spid="73"/>
                                        </p:tgtEl>
                                        <p:attrNameLst>
                                          <p:attrName>ppt_x</p:attrName>
                                        </p:attrNameLst>
                                      </p:cBhvr>
                                      <p:tavLst>
                                        <p:tav tm="0">
                                          <p:val>
                                            <p:strVal val="#ppt_x"/>
                                          </p:val>
                                        </p:tav>
                                        <p:tav tm="100000">
                                          <p:val>
                                            <p:strVal val="#ppt_x"/>
                                          </p:val>
                                        </p:tav>
                                      </p:tavLst>
                                    </p:anim>
                                    <p:anim calcmode="lin" valueType="num">
                                      <p:cBhvr additive="base">
                                        <p:cTn id="16" dur="25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250" fill="hold"/>
                                        <p:tgtEl>
                                          <p:spTgt spid="77"/>
                                        </p:tgtEl>
                                        <p:attrNameLst>
                                          <p:attrName>ppt_x</p:attrName>
                                        </p:attrNameLst>
                                      </p:cBhvr>
                                      <p:tavLst>
                                        <p:tav tm="0">
                                          <p:val>
                                            <p:strVal val="#ppt_x"/>
                                          </p:val>
                                        </p:tav>
                                        <p:tav tm="100000">
                                          <p:val>
                                            <p:strVal val="#ppt_x"/>
                                          </p:val>
                                        </p:tav>
                                      </p:tavLst>
                                    </p:anim>
                                    <p:anim calcmode="lin" valueType="num">
                                      <p:cBhvr additive="base">
                                        <p:cTn id="20" dur="25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250" fill="hold"/>
                                        <p:tgtEl>
                                          <p:spTgt spid="81"/>
                                        </p:tgtEl>
                                        <p:attrNameLst>
                                          <p:attrName>ppt_x</p:attrName>
                                        </p:attrNameLst>
                                      </p:cBhvr>
                                      <p:tavLst>
                                        <p:tav tm="0">
                                          <p:val>
                                            <p:strVal val="#ppt_x"/>
                                          </p:val>
                                        </p:tav>
                                        <p:tav tm="100000">
                                          <p:val>
                                            <p:strVal val="#ppt_x"/>
                                          </p:val>
                                        </p:tav>
                                      </p:tavLst>
                                    </p:anim>
                                    <p:anim calcmode="lin" valueType="num">
                                      <p:cBhvr additive="base">
                                        <p:cTn id="24" dur="250" fill="hold"/>
                                        <p:tgtEl>
                                          <p:spTgt spid="8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250" fill="hold"/>
                                        <p:tgtEl>
                                          <p:spTgt spid="85"/>
                                        </p:tgtEl>
                                        <p:attrNameLst>
                                          <p:attrName>ppt_x</p:attrName>
                                        </p:attrNameLst>
                                      </p:cBhvr>
                                      <p:tavLst>
                                        <p:tav tm="0">
                                          <p:val>
                                            <p:strVal val="#ppt_x"/>
                                          </p:val>
                                        </p:tav>
                                        <p:tav tm="100000">
                                          <p:val>
                                            <p:strVal val="#ppt_x"/>
                                          </p:val>
                                        </p:tav>
                                      </p:tavLst>
                                    </p:anim>
                                    <p:anim calcmode="lin" valueType="num">
                                      <p:cBhvr additive="base">
                                        <p:cTn id="28" dur="25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3EB20560-9A66-45D8-ACF0-4A3E9C8597F6}"/>
              </a:ext>
            </a:extLst>
          </p:cNvPr>
          <p:cNvGrpSpPr/>
          <p:nvPr/>
        </p:nvGrpSpPr>
        <p:grpSpPr>
          <a:xfrm>
            <a:off x="623455" y="2439901"/>
            <a:ext cx="11003971" cy="1670669"/>
            <a:chOff x="1289971" y="4317651"/>
            <a:chExt cx="4670047" cy="1670669"/>
          </a:xfrm>
        </p:grpSpPr>
        <p:sp>
          <p:nvSpPr>
            <p:cNvPr id="35" name="文本框 34">
              <a:extLst>
                <a:ext uri="{FF2B5EF4-FFF2-40B4-BE49-F238E27FC236}">
                  <a16:creationId xmlns:a16="http://schemas.microsoft.com/office/drawing/2014/main" id="{ED06A0B5-BAC7-45C2-BBE0-D95FB01FC3EF}"/>
                </a:ext>
              </a:extLst>
            </p:cNvPr>
            <p:cNvSpPr txBox="1"/>
            <p:nvPr/>
          </p:nvSpPr>
          <p:spPr>
            <a:xfrm>
              <a:off x="1289971" y="4664881"/>
              <a:ext cx="4670047" cy="1323439"/>
            </a:xfrm>
            <a:prstGeom prst="rect">
              <a:avLst/>
            </a:prstGeom>
            <a:noFill/>
          </p:spPr>
          <p:txBody>
            <a:bodyPr wrap="square" rtlCol="0">
              <a:spAutoFit/>
              <a:scene3d>
                <a:camera prst="orthographicFront"/>
                <a:lightRig rig="threePt" dir="t"/>
              </a:scene3d>
              <a:sp3d contourW="12700"/>
            </a:bodyPr>
            <a:lstStyle/>
            <a:p>
              <a:pPr algn="ctr"/>
              <a:r>
                <a:rPr lang="en-US" altLang="zh-CN" sz="2000" dirty="0">
                  <a:solidFill>
                    <a:schemeClr val="tx1">
                      <a:lumMod val="65000"/>
                      <a:lumOff val="35000"/>
                    </a:schemeClr>
                  </a:solidFill>
                </a:rPr>
                <a:t>Is stands for </a:t>
              </a:r>
              <a:r>
                <a:rPr lang="en-US" altLang="zh-CN" sz="2000" b="1" dirty="0">
                  <a:solidFill>
                    <a:schemeClr val="accent1"/>
                  </a:solidFill>
                </a:rPr>
                <a:t>"</a:t>
              </a:r>
              <a:r>
                <a:rPr lang="en-US" altLang="zh-CN" sz="2000" dirty="0">
                  <a:solidFill>
                    <a:schemeClr val="accent1"/>
                  </a:solidFill>
                </a:rPr>
                <a:t>Wireless sensor network</a:t>
              </a:r>
              <a:r>
                <a:rPr lang="en-US" altLang="zh-CN" sz="2000" b="1" dirty="0">
                  <a:solidFill>
                    <a:schemeClr val="accent1"/>
                  </a:solidFill>
                </a:rPr>
                <a:t>" </a:t>
              </a:r>
              <a:endParaRPr lang="en-US" altLang="zh-CN" sz="2000" dirty="0">
                <a:solidFill>
                  <a:schemeClr val="tx1">
                    <a:lumMod val="65000"/>
                    <a:lumOff val="35000"/>
                  </a:schemeClr>
                </a:solidFill>
              </a:endParaRPr>
            </a:p>
            <a:p>
              <a:pPr algn="ctr"/>
              <a:r>
                <a:rPr lang="en-US" altLang="zh-CN" sz="2000" dirty="0">
                  <a:solidFill>
                    <a:schemeClr val="tx1">
                      <a:lumMod val="65000"/>
                      <a:lumOff val="35000"/>
                    </a:schemeClr>
                  </a:solidFill>
                </a:rPr>
                <a:t>A WSN refers to a group of spatially dispersed and dedicated sensors for monitoring and recording the physical conditions of the environment and organizing the collected data at a central location.</a:t>
              </a:r>
              <a:endParaRPr lang="zh-CN" altLang="en-US" sz="2000" dirty="0">
                <a:solidFill>
                  <a:schemeClr val="tx1">
                    <a:lumMod val="65000"/>
                    <a:lumOff val="35000"/>
                  </a:schemeClr>
                </a:solidFill>
              </a:endParaRPr>
            </a:p>
          </p:txBody>
        </p:sp>
        <p:sp>
          <p:nvSpPr>
            <p:cNvPr id="36" name="文本框 35">
              <a:extLst>
                <a:ext uri="{FF2B5EF4-FFF2-40B4-BE49-F238E27FC236}">
                  <a16:creationId xmlns:a16="http://schemas.microsoft.com/office/drawing/2014/main" id="{68D835B5-FE84-4A9D-9BF6-BEA21E5F25E2}"/>
                </a:ext>
              </a:extLst>
            </p:cNvPr>
            <p:cNvSpPr txBox="1"/>
            <p:nvPr/>
          </p:nvSpPr>
          <p:spPr>
            <a:xfrm>
              <a:off x="1289972" y="4317651"/>
              <a:ext cx="1571232"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endParaRPr lang="zh-CN" altLang="en-US" sz="1800" b="0" dirty="0">
                <a:solidFill>
                  <a:schemeClr val="accent1"/>
                </a:solidFill>
              </a:endParaRPr>
            </a:p>
          </p:txBody>
        </p:sp>
      </p:grpSp>
      <p:grpSp>
        <p:nvGrpSpPr>
          <p:cNvPr id="119" name="组合 118">
            <a:extLst>
              <a:ext uri="{FF2B5EF4-FFF2-40B4-BE49-F238E27FC236}">
                <a16:creationId xmlns:a16="http://schemas.microsoft.com/office/drawing/2014/main" id="{C3A92EED-70AC-40EA-B62B-0410D92F5F2B}"/>
              </a:ext>
            </a:extLst>
          </p:cNvPr>
          <p:cNvGrpSpPr/>
          <p:nvPr/>
        </p:nvGrpSpPr>
        <p:grpSpPr>
          <a:xfrm>
            <a:off x="3067851" y="424514"/>
            <a:ext cx="5993262" cy="700569"/>
            <a:chOff x="3357678" y="286397"/>
            <a:chExt cx="5993262" cy="700569"/>
          </a:xfrm>
        </p:grpSpPr>
        <p:pic>
          <p:nvPicPr>
            <p:cNvPr id="120" name="图片 119">
              <a:extLst>
                <a:ext uri="{FF2B5EF4-FFF2-40B4-BE49-F238E27FC236}">
                  <a16:creationId xmlns:a16="http://schemas.microsoft.com/office/drawing/2014/main" id="{FF1F8BC0-93D4-4B69-BA65-89A104871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121" name="图片 120">
              <a:extLst>
                <a:ext uri="{FF2B5EF4-FFF2-40B4-BE49-F238E27FC236}">
                  <a16:creationId xmlns:a16="http://schemas.microsoft.com/office/drawing/2014/main" id="{5C25872C-8DAF-413D-B7FB-0EB1A030D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grpSp>
        <p:nvGrpSpPr>
          <p:cNvPr id="122" name="组合 121">
            <a:extLst>
              <a:ext uri="{FF2B5EF4-FFF2-40B4-BE49-F238E27FC236}">
                <a16:creationId xmlns:a16="http://schemas.microsoft.com/office/drawing/2014/main" id="{0AD85483-8EE5-4F60-9D70-B734C86570AD}"/>
              </a:ext>
            </a:extLst>
          </p:cNvPr>
          <p:cNvGrpSpPr/>
          <p:nvPr/>
        </p:nvGrpSpPr>
        <p:grpSpPr>
          <a:xfrm>
            <a:off x="4537077" y="526551"/>
            <a:ext cx="3134962" cy="679782"/>
            <a:chOff x="3123751" y="4333409"/>
            <a:chExt cx="3117846" cy="679782"/>
          </a:xfrm>
        </p:grpSpPr>
        <p:sp>
          <p:nvSpPr>
            <p:cNvPr id="123" name="文本框 122">
              <a:extLst>
                <a:ext uri="{FF2B5EF4-FFF2-40B4-BE49-F238E27FC236}">
                  <a16:creationId xmlns:a16="http://schemas.microsoft.com/office/drawing/2014/main" id="{E9B6680B-3A47-4D96-ABBF-CA5B877D6173}"/>
                </a:ext>
              </a:extLst>
            </p:cNvPr>
            <p:cNvSpPr txBox="1"/>
            <p:nvPr/>
          </p:nvSpPr>
          <p:spPr>
            <a:xfrm>
              <a:off x="3261864" y="4333409"/>
              <a:ext cx="2841621" cy="584775"/>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flip="none" rotWithShape="1">
                    <a:gsLst>
                      <a:gs pos="62000">
                        <a:schemeClr val="accent1"/>
                      </a:gs>
                      <a:gs pos="0">
                        <a:schemeClr val="tx1"/>
                      </a:gs>
                      <a:gs pos="100000">
                        <a:schemeClr val="accent2"/>
                      </a:gs>
                    </a:gsLst>
                    <a:lin ang="13500000" scaled="1"/>
                    <a:tileRect/>
                  </a:gradFill>
                  <a:latin typeface="+mj-ea"/>
                  <a:ea typeface="+mj-ea"/>
                </a:rPr>
                <a:t>WSN</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124" name="文本框 123">
              <a:extLst>
                <a:ext uri="{FF2B5EF4-FFF2-40B4-BE49-F238E27FC236}">
                  <a16:creationId xmlns:a16="http://schemas.microsoft.com/office/drawing/2014/main" id="{654A4066-A9D2-4190-AEFD-A14DEE5E3601}"/>
                </a:ext>
              </a:extLst>
            </p:cNvPr>
            <p:cNvSpPr txBox="1"/>
            <p:nvPr/>
          </p:nvSpPr>
          <p:spPr>
            <a:xfrm>
              <a:off x="3123751" y="4797747"/>
              <a:ext cx="3117846" cy="215444"/>
            </a:xfrm>
            <a:prstGeom prst="rect">
              <a:avLst/>
            </a:prstGeom>
            <a:noFill/>
          </p:spPr>
          <p:txBody>
            <a:bodyPr wrap="square">
              <a:spAutoFit/>
              <a:scene3d>
                <a:camera prst="orthographicFront"/>
                <a:lightRig rig="threePt" dir="t"/>
              </a:scene3d>
              <a:sp3d contourW="6350"/>
            </a:bodyPr>
            <a:lstStyle/>
            <a:p>
              <a:pPr algn="ctr" eaLnBrk="1" fontAlgn="auto" hangingPunct="1">
                <a:spcBef>
                  <a:spcPts val="0"/>
                </a:spcBef>
                <a:spcAft>
                  <a:spcPts val="0"/>
                </a:spcAft>
                <a:defRPr/>
              </a:pPr>
              <a:endParaRPr lang="zh-CN" altLang="en-US" sz="800" dirty="0">
                <a:solidFill>
                  <a:schemeClr val="tx1">
                    <a:lumMod val="65000"/>
                    <a:lumOff val="35000"/>
                  </a:schemeClr>
                </a:solidFill>
                <a:latin typeface="Century Gothic" panose="020B0502020202020204" pitchFamily="34" charset="0"/>
                <a:ea typeface="方正粗雅宋长_GBK" panose="02010600000000000000" pitchFamily="2" charset="-122"/>
              </a:endParaRPr>
            </a:p>
          </p:txBody>
        </p:sp>
      </p:grpSp>
      <p:sp>
        <p:nvSpPr>
          <p:cNvPr id="12" name="íṩlïďê">
            <a:extLst>
              <a:ext uri="{FF2B5EF4-FFF2-40B4-BE49-F238E27FC236}">
                <a16:creationId xmlns:a16="http://schemas.microsoft.com/office/drawing/2014/main" id="{CED55C9F-EB81-4FAC-974D-98B1D87E9974}"/>
              </a:ext>
            </a:extLst>
          </p:cNvPr>
          <p:cNvSpPr/>
          <p:nvPr/>
        </p:nvSpPr>
        <p:spPr bwMode="auto">
          <a:xfrm>
            <a:off x="11460582"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1</a:t>
            </a:r>
            <a:endParaRPr lang="zh-CN" altLang="en-US" sz="1600" dirty="0"/>
          </a:p>
        </p:txBody>
      </p:sp>
      <p:grpSp>
        <p:nvGrpSpPr>
          <p:cNvPr id="13" name="íṡ1ïḓe">
            <a:extLst>
              <a:ext uri="{FF2B5EF4-FFF2-40B4-BE49-F238E27FC236}">
                <a16:creationId xmlns:a16="http://schemas.microsoft.com/office/drawing/2014/main" id="{C5DFB4A2-A50F-4C1C-9563-479421D70D3D}"/>
              </a:ext>
            </a:extLst>
          </p:cNvPr>
          <p:cNvGrpSpPr>
            <a:grpSpLocks/>
          </p:cNvGrpSpPr>
          <p:nvPr/>
        </p:nvGrpSpPr>
        <p:grpSpPr bwMode="auto">
          <a:xfrm>
            <a:off x="11840908" y="6596919"/>
            <a:ext cx="211500" cy="148935"/>
            <a:chOff x="0" y="0"/>
            <a:chExt cx="576" cy="343"/>
          </a:xfrm>
          <a:solidFill>
            <a:schemeClr val="tx2"/>
          </a:solidFill>
        </p:grpSpPr>
        <p:sp>
          <p:nvSpPr>
            <p:cNvPr id="14" name="iṡḷïďé">
              <a:extLst>
                <a:ext uri="{FF2B5EF4-FFF2-40B4-BE49-F238E27FC236}">
                  <a16:creationId xmlns:a16="http://schemas.microsoft.com/office/drawing/2014/main" id="{F7488C6C-37FB-4264-B5AE-FF3FECAE1829}"/>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5" name="îṣ1îḑè">
              <a:extLst>
                <a:ext uri="{FF2B5EF4-FFF2-40B4-BE49-F238E27FC236}">
                  <a16:creationId xmlns:a16="http://schemas.microsoft.com/office/drawing/2014/main" id="{F3AA3041-B8F2-4E86-82D5-1A0CD92DA94F}"/>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6" name="iṣḻidè">
              <a:extLst>
                <a:ext uri="{FF2B5EF4-FFF2-40B4-BE49-F238E27FC236}">
                  <a16:creationId xmlns:a16="http://schemas.microsoft.com/office/drawing/2014/main" id="{27052948-BE02-4E0D-9DCE-E2D58E6909BE}"/>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320904761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 fill="hold"/>
                                        <p:tgtEl>
                                          <p:spTgt spid="13"/>
                                        </p:tgtEl>
                                        <p:attrNameLst>
                                          <p:attrName>ppt_x</p:attrName>
                                        </p:attrNameLst>
                                      </p:cBhvr>
                                      <p:tavLst>
                                        <p:tav tm="0">
                                          <p:val>
                                            <p:strVal val="#ppt_x"/>
                                          </p:val>
                                        </p:tav>
                                        <p:tav tm="100000">
                                          <p:val>
                                            <p:strVal val="#ppt_x"/>
                                          </p:val>
                                        </p:tav>
                                      </p:tavLst>
                                    </p:anim>
                                    <p:anim calcmode="lin" valueType="num">
                                      <p:cBhvr additive="base">
                                        <p:cTn id="12"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C0BD2B-E705-4533-A612-51E2CCE97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151" y="1672628"/>
            <a:ext cx="8201796" cy="3677004"/>
          </a:xfrm>
          <a:prstGeom prst="rect">
            <a:avLst/>
          </a:prstGeom>
        </p:spPr>
      </p:pic>
      <p:pic>
        <p:nvPicPr>
          <p:cNvPr id="3" name="图片 2">
            <a:extLst>
              <a:ext uri="{FF2B5EF4-FFF2-40B4-BE49-F238E27FC236}">
                <a16:creationId xmlns:a16="http://schemas.microsoft.com/office/drawing/2014/main" id="{61F86787-2450-4F55-9AE8-4F1EC2CED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10219" y="1683326"/>
            <a:ext cx="8177931" cy="3666305"/>
          </a:xfrm>
          <a:prstGeom prst="rect">
            <a:avLst/>
          </a:prstGeom>
        </p:spPr>
      </p:pic>
      <p:sp>
        <p:nvSpPr>
          <p:cNvPr id="37" name="椭圆 32">
            <a:extLst>
              <a:ext uri="{FF2B5EF4-FFF2-40B4-BE49-F238E27FC236}">
                <a16:creationId xmlns:a16="http://schemas.microsoft.com/office/drawing/2014/main" id="{96D6E7A6-F885-4355-9309-43BF3F7B6EE6}"/>
              </a:ext>
            </a:extLst>
          </p:cNvPr>
          <p:cNvSpPr/>
          <p:nvPr/>
        </p:nvSpPr>
        <p:spPr>
          <a:xfrm>
            <a:off x="4498767" y="4713945"/>
            <a:ext cx="304800" cy="256196"/>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8" name="组合 118">
            <a:extLst>
              <a:ext uri="{FF2B5EF4-FFF2-40B4-BE49-F238E27FC236}">
                <a16:creationId xmlns:a16="http://schemas.microsoft.com/office/drawing/2014/main" id="{D8CF5B75-9040-4373-B8D0-8681F9D5FE9C}"/>
              </a:ext>
            </a:extLst>
          </p:cNvPr>
          <p:cNvGrpSpPr/>
          <p:nvPr/>
        </p:nvGrpSpPr>
        <p:grpSpPr>
          <a:xfrm>
            <a:off x="3067851" y="424514"/>
            <a:ext cx="5993262" cy="700569"/>
            <a:chOff x="3357678" y="286397"/>
            <a:chExt cx="5993262" cy="700569"/>
          </a:xfrm>
        </p:grpSpPr>
        <p:pic>
          <p:nvPicPr>
            <p:cNvPr id="19" name="图片 119">
              <a:extLst>
                <a:ext uri="{FF2B5EF4-FFF2-40B4-BE49-F238E27FC236}">
                  <a16:creationId xmlns:a16="http://schemas.microsoft.com/office/drawing/2014/main" id="{55498C9C-3BC8-44C0-BB21-9FA4CF7C0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20" name="图片 120">
              <a:extLst>
                <a:ext uri="{FF2B5EF4-FFF2-40B4-BE49-F238E27FC236}">
                  <a16:creationId xmlns:a16="http://schemas.microsoft.com/office/drawing/2014/main" id="{B122230C-EA68-45E9-B37C-31774F2C7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21" name="文本框 122">
            <a:extLst>
              <a:ext uri="{FF2B5EF4-FFF2-40B4-BE49-F238E27FC236}">
                <a16:creationId xmlns:a16="http://schemas.microsoft.com/office/drawing/2014/main" id="{FF452412-32DF-42FA-8BE4-EF335EEC5DFD}"/>
              </a:ext>
            </a:extLst>
          </p:cNvPr>
          <p:cNvSpPr txBox="1"/>
          <p:nvPr/>
        </p:nvSpPr>
        <p:spPr>
          <a:xfrm>
            <a:off x="4675948" y="526551"/>
            <a:ext cx="2857221" cy="584775"/>
          </a:xfrm>
          <a:prstGeom prst="rect">
            <a:avLst/>
          </a:prstGeom>
          <a:noFill/>
        </p:spPr>
        <p:txBody>
          <a:bodyPr wrap="square" rtlCol="0">
            <a:spAutoFit/>
            <a:scene3d>
              <a:camera prst="orthographicFront"/>
              <a:lightRig rig="threePt" dir="t"/>
            </a:scene3d>
            <a:sp3d contourW="6350"/>
          </a:bodyPr>
          <a:lstStyle/>
          <a:p>
            <a:pPr algn="ctr"/>
            <a:r>
              <a:rPr lang="en-US" altLang="zh-CN" sz="3200" dirty="0">
                <a:gradFill flip="none" rotWithShape="1">
                  <a:gsLst>
                    <a:gs pos="62000">
                      <a:schemeClr val="accent1"/>
                    </a:gs>
                    <a:gs pos="0">
                      <a:schemeClr val="tx1"/>
                    </a:gs>
                    <a:gs pos="100000">
                      <a:schemeClr val="accent2"/>
                    </a:gs>
                  </a:gsLst>
                  <a:lin ang="13500000" scaled="1"/>
                  <a:tileRect/>
                </a:gradFill>
                <a:latin typeface="+mj-ea"/>
                <a:ea typeface="+mj-ea"/>
              </a:rPr>
              <a:t>WSN</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pic>
        <p:nvPicPr>
          <p:cNvPr id="13" name="صورة 12">
            <a:extLst>
              <a:ext uri="{FF2B5EF4-FFF2-40B4-BE49-F238E27FC236}">
                <a16:creationId xmlns:a16="http://schemas.microsoft.com/office/drawing/2014/main" id="{25C8E9CA-B92A-475B-8DEB-5A9A6A302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0" y="1965922"/>
            <a:ext cx="5715000" cy="3219450"/>
          </a:xfrm>
          <a:prstGeom prst="rect">
            <a:avLst/>
          </a:prstGeom>
        </p:spPr>
      </p:pic>
    </p:spTree>
    <p:extLst>
      <p:ext uri="{BB962C8B-B14F-4D97-AF65-F5344CB8AC3E}">
        <p14:creationId xmlns:p14="http://schemas.microsoft.com/office/powerpoint/2010/main" val="31934569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48DB18E-395F-4550-A328-CCE964AB95C1}"/>
              </a:ext>
            </a:extLst>
          </p:cNvPr>
          <p:cNvGrpSpPr/>
          <p:nvPr/>
        </p:nvGrpSpPr>
        <p:grpSpPr>
          <a:xfrm>
            <a:off x="1095825" y="2486883"/>
            <a:ext cx="2969487" cy="810196"/>
            <a:chOff x="1095825" y="2486883"/>
            <a:chExt cx="2969487" cy="810196"/>
          </a:xfrm>
        </p:grpSpPr>
        <p:grpSp>
          <p:nvGrpSpPr>
            <p:cNvPr id="63" name="组合 62">
              <a:extLst>
                <a:ext uri="{FF2B5EF4-FFF2-40B4-BE49-F238E27FC236}">
                  <a16:creationId xmlns:a16="http://schemas.microsoft.com/office/drawing/2014/main" id="{22082DCF-5D51-46C5-980B-9B1631A1D71E}"/>
                </a:ext>
              </a:extLst>
            </p:cNvPr>
            <p:cNvGrpSpPr/>
            <p:nvPr/>
          </p:nvGrpSpPr>
          <p:grpSpPr>
            <a:xfrm>
              <a:off x="1195112" y="2892776"/>
              <a:ext cx="2870200" cy="12147"/>
              <a:chOff x="1206500" y="3263900"/>
              <a:chExt cx="2527300" cy="12147"/>
            </a:xfrm>
          </p:grpSpPr>
          <p:cxnSp>
            <p:nvCxnSpPr>
              <p:cNvPr id="65" name="直接连接符 64">
                <a:extLst>
                  <a:ext uri="{FF2B5EF4-FFF2-40B4-BE49-F238E27FC236}">
                    <a16:creationId xmlns:a16="http://schemas.microsoft.com/office/drawing/2014/main" id="{F5686102-DFA6-4077-B650-B4AB2E1C6E9A}"/>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EBF86CD2-D3F2-4A8B-ABF3-9A01FF1EF263}"/>
                  </a:ext>
                </a:extLst>
              </p:cNvPr>
              <p:cNvCxnSpPr>
                <a:cxnSpLocks/>
              </p:cNvCxnSpPr>
              <p:nvPr/>
            </p:nvCxnSpPr>
            <p:spPr>
              <a:xfrm>
                <a:off x="1206500" y="3263900"/>
                <a:ext cx="2526145" cy="121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4" name="组合 43">
              <a:extLst>
                <a:ext uri="{FF2B5EF4-FFF2-40B4-BE49-F238E27FC236}">
                  <a16:creationId xmlns:a16="http://schemas.microsoft.com/office/drawing/2014/main" id="{D131EE4C-A828-41CD-A1D0-5BBB83F3EE41}"/>
                </a:ext>
              </a:extLst>
            </p:cNvPr>
            <p:cNvGrpSpPr/>
            <p:nvPr/>
          </p:nvGrpSpPr>
          <p:grpSpPr>
            <a:xfrm>
              <a:off x="1095825" y="2486883"/>
              <a:ext cx="2757625" cy="810196"/>
              <a:chOff x="1289972" y="4292251"/>
              <a:chExt cx="2757625" cy="810196"/>
            </a:xfrm>
          </p:grpSpPr>
          <p:sp>
            <p:nvSpPr>
              <p:cNvPr id="45" name="文本框 44">
                <a:extLst>
                  <a:ext uri="{FF2B5EF4-FFF2-40B4-BE49-F238E27FC236}">
                    <a16:creationId xmlns:a16="http://schemas.microsoft.com/office/drawing/2014/main" id="{289ACCDD-9DC8-4349-83B8-6E59C61949A3}"/>
                  </a:ext>
                </a:extLst>
              </p:cNvPr>
              <p:cNvSpPr txBox="1"/>
              <p:nvPr/>
            </p:nvSpPr>
            <p:spPr>
              <a:xfrm>
                <a:off x="1289972" y="4812944"/>
                <a:ext cx="2757625" cy="289503"/>
              </a:xfrm>
              <a:prstGeom prst="rect">
                <a:avLst/>
              </a:prstGeom>
              <a:noFill/>
            </p:spPr>
            <p:txBody>
              <a:bodyPr wrap="square" rtlCol="0">
                <a:spAutoFit/>
                <a:scene3d>
                  <a:camera prst="orthographicFront"/>
                  <a:lightRig rig="threePt" dir="t"/>
                </a:scene3d>
                <a:sp3d contourW="12700"/>
              </a:bodyPr>
              <a:lstStyle/>
              <a:p>
                <a:pPr>
                  <a:lnSpc>
                    <a:spcPct val="130000"/>
                  </a:lnSpc>
                </a:pPr>
                <a:endParaRPr lang="zh-CN" altLang="en-US" sz="1100" dirty="0">
                  <a:solidFill>
                    <a:schemeClr val="tx1">
                      <a:lumMod val="65000"/>
                      <a:lumOff val="35000"/>
                    </a:schemeClr>
                  </a:solidFill>
                </a:endParaRPr>
              </a:p>
            </p:txBody>
          </p:sp>
          <p:sp>
            <p:nvSpPr>
              <p:cNvPr id="46" name="文本框 45">
                <a:extLst>
                  <a:ext uri="{FF2B5EF4-FFF2-40B4-BE49-F238E27FC236}">
                    <a16:creationId xmlns:a16="http://schemas.microsoft.com/office/drawing/2014/main" id="{6F32A5E3-6B59-4624-9E76-FF808B608543}"/>
                  </a:ext>
                </a:extLst>
              </p:cNvPr>
              <p:cNvSpPr txBox="1"/>
              <p:nvPr/>
            </p:nvSpPr>
            <p:spPr>
              <a:xfrm>
                <a:off x="1289972" y="4292251"/>
                <a:ext cx="2003544"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Object tracking</a:t>
                </a:r>
                <a:endParaRPr lang="zh-CN" altLang="en-US" sz="1800" b="0" dirty="0">
                  <a:solidFill>
                    <a:schemeClr val="tx1">
                      <a:lumMod val="85000"/>
                      <a:lumOff val="15000"/>
                    </a:schemeClr>
                  </a:solidFill>
                </a:endParaRPr>
              </a:p>
            </p:txBody>
          </p:sp>
        </p:grpSp>
      </p:grpSp>
      <p:grpSp>
        <p:nvGrpSpPr>
          <p:cNvPr id="3" name="组合 2">
            <a:extLst>
              <a:ext uri="{FF2B5EF4-FFF2-40B4-BE49-F238E27FC236}">
                <a16:creationId xmlns:a16="http://schemas.microsoft.com/office/drawing/2014/main" id="{95966A2A-B817-4ADA-8330-9C66F85B9128}"/>
              </a:ext>
            </a:extLst>
          </p:cNvPr>
          <p:cNvGrpSpPr/>
          <p:nvPr/>
        </p:nvGrpSpPr>
        <p:grpSpPr>
          <a:xfrm>
            <a:off x="7342042" y="2517807"/>
            <a:ext cx="3079004" cy="810196"/>
            <a:chOff x="4575919" y="2486883"/>
            <a:chExt cx="3079004" cy="810196"/>
          </a:xfrm>
        </p:grpSpPr>
        <p:grpSp>
          <p:nvGrpSpPr>
            <p:cNvPr id="68" name="组合 67">
              <a:extLst>
                <a:ext uri="{FF2B5EF4-FFF2-40B4-BE49-F238E27FC236}">
                  <a16:creationId xmlns:a16="http://schemas.microsoft.com/office/drawing/2014/main" id="{4C970C3E-574F-4212-A846-16FD55B2A48A}"/>
                </a:ext>
              </a:extLst>
            </p:cNvPr>
            <p:cNvGrpSpPr/>
            <p:nvPr/>
          </p:nvGrpSpPr>
          <p:grpSpPr>
            <a:xfrm>
              <a:off x="4662212" y="2904923"/>
              <a:ext cx="2992711" cy="0"/>
              <a:chOff x="1206500" y="3263900"/>
              <a:chExt cx="2635175" cy="0"/>
            </a:xfrm>
          </p:grpSpPr>
          <p:cxnSp>
            <p:nvCxnSpPr>
              <p:cNvPr id="70" name="直接连接符 69">
                <a:extLst>
                  <a:ext uri="{FF2B5EF4-FFF2-40B4-BE49-F238E27FC236}">
                    <a16:creationId xmlns:a16="http://schemas.microsoft.com/office/drawing/2014/main" id="{81FE8C9B-B150-40B9-A1CE-0C42DA9A16E5}"/>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5D4BA42C-6CA0-4F3D-8000-9D3331AC33B8}"/>
                  </a:ext>
                </a:extLst>
              </p:cNvPr>
              <p:cNvCxnSpPr>
                <a:cxnSpLocks/>
              </p:cNvCxnSpPr>
              <p:nvPr/>
            </p:nvCxnSpPr>
            <p:spPr>
              <a:xfrm>
                <a:off x="1206500" y="3263900"/>
                <a:ext cx="26351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7EFB2D19-CED9-481B-ACDC-306BA30ADEFF}"/>
                </a:ext>
              </a:extLst>
            </p:cNvPr>
            <p:cNvGrpSpPr/>
            <p:nvPr/>
          </p:nvGrpSpPr>
          <p:grpSpPr>
            <a:xfrm>
              <a:off x="4575919" y="2486883"/>
              <a:ext cx="2868887" cy="810196"/>
              <a:chOff x="1289971" y="4292251"/>
              <a:chExt cx="2868887" cy="810196"/>
            </a:xfrm>
          </p:grpSpPr>
          <p:sp>
            <p:nvSpPr>
              <p:cNvPr id="48" name="文本框 47">
                <a:extLst>
                  <a:ext uri="{FF2B5EF4-FFF2-40B4-BE49-F238E27FC236}">
                    <a16:creationId xmlns:a16="http://schemas.microsoft.com/office/drawing/2014/main" id="{6BDA8B07-FCF6-4FD5-991E-3E772D4DB212}"/>
                  </a:ext>
                </a:extLst>
              </p:cNvPr>
              <p:cNvSpPr txBox="1"/>
              <p:nvPr/>
            </p:nvSpPr>
            <p:spPr>
              <a:xfrm>
                <a:off x="1289972" y="4812944"/>
                <a:ext cx="2757625" cy="289503"/>
              </a:xfrm>
              <a:prstGeom prst="rect">
                <a:avLst/>
              </a:prstGeom>
              <a:noFill/>
            </p:spPr>
            <p:txBody>
              <a:bodyPr wrap="square" rtlCol="0">
                <a:spAutoFit/>
                <a:scene3d>
                  <a:camera prst="orthographicFront"/>
                  <a:lightRig rig="threePt" dir="t"/>
                </a:scene3d>
                <a:sp3d contourW="12700"/>
              </a:bodyPr>
              <a:lstStyle/>
              <a:p>
                <a:pPr>
                  <a:lnSpc>
                    <a:spcPct val="130000"/>
                  </a:lnSpc>
                </a:pPr>
                <a:endParaRPr lang="zh-CN" altLang="en-US" sz="1100" dirty="0">
                  <a:solidFill>
                    <a:schemeClr val="tx1">
                      <a:lumMod val="65000"/>
                      <a:lumOff val="35000"/>
                    </a:schemeClr>
                  </a:solidFill>
                </a:endParaRPr>
              </a:p>
            </p:txBody>
          </p:sp>
          <p:sp>
            <p:nvSpPr>
              <p:cNvPr id="49" name="文本框 48">
                <a:extLst>
                  <a:ext uri="{FF2B5EF4-FFF2-40B4-BE49-F238E27FC236}">
                    <a16:creationId xmlns:a16="http://schemas.microsoft.com/office/drawing/2014/main" id="{83793B19-1E06-489D-A858-FBC61888CFC1}"/>
                  </a:ext>
                </a:extLst>
              </p:cNvPr>
              <p:cNvSpPr txBox="1"/>
              <p:nvPr/>
            </p:nvSpPr>
            <p:spPr>
              <a:xfrm>
                <a:off x="1289971" y="4292251"/>
                <a:ext cx="2868887"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Bio-medical applications</a:t>
                </a:r>
                <a:endParaRPr lang="zh-CN" altLang="en-US" sz="1800" b="0" dirty="0">
                  <a:solidFill>
                    <a:schemeClr val="tx1">
                      <a:lumMod val="85000"/>
                      <a:lumOff val="15000"/>
                    </a:schemeClr>
                  </a:solidFill>
                </a:endParaRPr>
              </a:p>
            </p:txBody>
          </p:sp>
        </p:grpSp>
      </p:grpSp>
      <p:grpSp>
        <p:nvGrpSpPr>
          <p:cNvPr id="4" name="组合 3">
            <a:extLst>
              <a:ext uri="{FF2B5EF4-FFF2-40B4-BE49-F238E27FC236}">
                <a16:creationId xmlns:a16="http://schemas.microsoft.com/office/drawing/2014/main" id="{51D004A4-95A5-422E-9B77-50B37EAA95B3}"/>
              </a:ext>
            </a:extLst>
          </p:cNvPr>
          <p:cNvGrpSpPr/>
          <p:nvPr/>
        </p:nvGrpSpPr>
        <p:grpSpPr>
          <a:xfrm>
            <a:off x="7333545" y="4306387"/>
            <a:ext cx="2983099" cy="810196"/>
            <a:chOff x="8016413" y="2486883"/>
            <a:chExt cx="2983099" cy="810196"/>
          </a:xfrm>
        </p:grpSpPr>
        <p:grpSp>
          <p:nvGrpSpPr>
            <p:cNvPr id="73" name="组合 72">
              <a:extLst>
                <a:ext uri="{FF2B5EF4-FFF2-40B4-BE49-F238E27FC236}">
                  <a16:creationId xmlns:a16="http://schemas.microsoft.com/office/drawing/2014/main" id="{222212C2-DD41-43AC-B72B-CAF4ED1150FF}"/>
                </a:ext>
              </a:extLst>
            </p:cNvPr>
            <p:cNvGrpSpPr/>
            <p:nvPr/>
          </p:nvGrpSpPr>
          <p:grpSpPr>
            <a:xfrm>
              <a:off x="8129312" y="2907165"/>
              <a:ext cx="2870200" cy="166914"/>
              <a:chOff x="1206500" y="3263900"/>
              <a:chExt cx="2527300" cy="0"/>
            </a:xfrm>
          </p:grpSpPr>
          <p:cxnSp>
            <p:nvCxnSpPr>
              <p:cNvPr id="75" name="直接连接符 74">
                <a:extLst>
                  <a:ext uri="{FF2B5EF4-FFF2-40B4-BE49-F238E27FC236}">
                    <a16:creationId xmlns:a16="http://schemas.microsoft.com/office/drawing/2014/main" id="{56BF8D38-D46A-4362-9E1A-5A2D71C0456D}"/>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52310BE8-53EC-42BC-B0CC-74B02D404DDE}"/>
                  </a:ext>
                </a:extLst>
              </p:cNvPr>
              <p:cNvCxnSpPr>
                <a:cxnSpLocks/>
              </p:cNvCxnSpPr>
              <p:nvPr/>
            </p:nvCxnSpPr>
            <p:spPr>
              <a:xfrm>
                <a:off x="1206500" y="3263900"/>
                <a:ext cx="25273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796A1EBB-7F5F-41D6-91A8-1CAD64B7D7E9}"/>
                </a:ext>
              </a:extLst>
            </p:cNvPr>
            <p:cNvGrpSpPr/>
            <p:nvPr/>
          </p:nvGrpSpPr>
          <p:grpSpPr>
            <a:xfrm>
              <a:off x="8016413" y="2486883"/>
              <a:ext cx="2757626" cy="810196"/>
              <a:chOff x="1289971" y="4292251"/>
              <a:chExt cx="2757626" cy="810196"/>
            </a:xfrm>
          </p:grpSpPr>
          <p:sp>
            <p:nvSpPr>
              <p:cNvPr id="51" name="文本框 50">
                <a:extLst>
                  <a:ext uri="{FF2B5EF4-FFF2-40B4-BE49-F238E27FC236}">
                    <a16:creationId xmlns:a16="http://schemas.microsoft.com/office/drawing/2014/main" id="{79FEAFAE-3D4D-4013-9ECE-D6F95797C297}"/>
                  </a:ext>
                </a:extLst>
              </p:cNvPr>
              <p:cNvSpPr txBox="1"/>
              <p:nvPr/>
            </p:nvSpPr>
            <p:spPr>
              <a:xfrm>
                <a:off x="1289972" y="4812944"/>
                <a:ext cx="2757625" cy="289503"/>
              </a:xfrm>
              <a:prstGeom prst="rect">
                <a:avLst/>
              </a:prstGeom>
              <a:noFill/>
            </p:spPr>
            <p:txBody>
              <a:bodyPr wrap="square" rtlCol="0">
                <a:spAutoFit/>
                <a:scene3d>
                  <a:camera prst="orthographicFront"/>
                  <a:lightRig rig="threePt" dir="t"/>
                </a:scene3d>
                <a:sp3d contourW="12700"/>
              </a:bodyPr>
              <a:lstStyle/>
              <a:p>
                <a:pPr>
                  <a:lnSpc>
                    <a:spcPct val="130000"/>
                  </a:lnSpc>
                </a:pPr>
                <a:endParaRPr lang="zh-CN" altLang="en-US" sz="1100" dirty="0">
                  <a:solidFill>
                    <a:schemeClr val="tx1">
                      <a:lumMod val="65000"/>
                      <a:lumOff val="35000"/>
                    </a:schemeClr>
                  </a:solidFill>
                </a:endParaRPr>
              </a:p>
            </p:txBody>
          </p:sp>
          <p:sp>
            <p:nvSpPr>
              <p:cNvPr id="52" name="文本框 51">
                <a:extLst>
                  <a:ext uri="{FF2B5EF4-FFF2-40B4-BE49-F238E27FC236}">
                    <a16:creationId xmlns:a16="http://schemas.microsoft.com/office/drawing/2014/main" id="{C5CCD781-BCFD-4F67-8E6F-3C7A820E6B11}"/>
                  </a:ext>
                </a:extLst>
              </p:cNvPr>
              <p:cNvSpPr txBox="1"/>
              <p:nvPr/>
            </p:nvSpPr>
            <p:spPr>
              <a:xfrm>
                <a:off x="1289971" y="4292251"/>
                <a:ext cx="2239413"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Traffic monitoring</a:t>
                </a:r>
                <a:endParaRPr lang="zh-CN" altLang="en-US" sz="1800" b="0" dirty="0">
                  <a:solidFill>
                    <a:schemeClr val="tx1">
                      <a:lumMod val="85000"/>
                      <a:lumOff val="15000"/>
                    </a:schemeClr>
                  </a:solidFill>
                </a:endParaRPr>
              </a:p>
            </p:txBody>
          </p:sp>
        </p:grpSp>
      </p:grpSp>
      <p:grpSp>
        <p:nvGrpSpPr>
          <p:cNvPr id="7" name="组合 6">
            <a:extLst>
              <a:ext uri="{FF2B5EF4-FFF2-40B4-BE49-F238E27FC236}">
                <a16:creationId xmlns:a16="http://schemas.microsoft.com/office/drawing/2014/main" id="{FE47DE49-AD8F-4ABA-80A8-C425F71E4BF8}"/>
              </a:ext>
            </a:extLst>
          </p:cNvPr>
          <p:cNvGrpSpPr/>
          <p:nvPr/>
        </p:nvGrpSpPr>
        <p:grpSpPr>
          <a:xfrm>
            <a:off x="1095824" y="4261517"/>
            <a:ext cx="3081321" cy="449968"/>
            <a:chOff x="1095824" y="4261517"/>
            <a:chExt cx="3081321" cy="449968"/>
          </a:xfrm>
        </p:grpSpPr>
        <p:grpSp>
          <p:nvGrpSpPr>
            <p:cNvPr id="78" name="组合 77">
              <a:extLst>
                <a:ext uri="{FF2B5EF4-FFF2-40B4-BE49-F238E27FC236}">
                  <a16:creationId xmlns:a16="http://schemas.microsoft.com/office/drawing/2014/main" id="{B17AD79D-DC32-48C4-84D6-EC2B0C3A2DE0}"/>
                </a:ext>
              </a:extLst>
            </p:cNvPr>
            <p:cNvGrpSpPr/>
            <p:nvPr/>
          </p:nvGrpSpPr>
          <p:grpSpPr>
            <a:xfrm>
              <a:off x="1193800" y="4692282"/>
              <a:ext cx="2983345" cy="19203"/>
              <a:chOff x="1206500" y="3244697"/>
              <a:chExt cx="2626928" cy="19203"/>
            </a:xfrm>
          </p:grpSpPr>
          <p:cxnSp>
            <p:nvCxnSpPr>
              <p:cNvPr id="80" name="直接连接符 79">
                <a:extLst>
                  <a:ext uri="{FF2B5EF4-FFF2-40B4-BE49-F238E27FC236}">
                    <a16:creationId xmlns:a16="http://schemas.microsoft.com/office/drawing/2014/main" id="{87196DC1-BBA9-4F3D-9ADB-B2447FAC3407}"/>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58DC0C43-15E8-41EF-BC62-1406D3E2B6DF}"/>
                  </a:ext>
                </a:extLst>
              </p:cNvPr>
              <p:cNvCxnSpPr>
                <a:cxnSpLocks/>
              </p:cNvCxnSpPr>
              <p:nvPr/>
            </p:nvCxnSpPr>
            <p:spPr>
              <a:xfrm flipV="1">
                <a:off x="1206500" y="3244697"/>
                <a:ext cx="2626928" cy="1920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56A368F5-F3A0-461B-B746-7501C442AA8C}"/>
                </a:ext>
              </a:extLst>
            </p:cNvPr>
            <p:cNvSpPr txBox="1"/>
            <p:nvPr/>
          </p:nvSpPr>
          <p:spPr>
            <a:xfrm>
              <a:off x="1095824" y="4261517"/>
              <a:ext cx="2104575"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Fire detection</a:t>
              </a:r>
              <a:endParaRPr lang="zh-CN" altLang="en-US" sz="1800" b="0" dirty="0">
                <a:solidFill>
                  <a:schemeClr val="tx1">
                    <a:lumMod val="85000"/>
                    <a:lumOff val="15000"/>
                  </a:schemeClr>
                </a:solidFill>
              </a:endParaRPr>
            </a:p>
          </p:txBody>
        </p:sp>
      </p:grpSp>
      <p:grpSp>
        <p:nvGrpSpPr>
          <p:cNvPr id="92" name="组合 91">
            <a:extLst>
              <a:ext uri="{FF2B5EF4-FFF2-40B4-BE49-F238E27FC236}">
                <a16:creationId xmlns:a16="http://schemas.microsoft.com/office/drawing/2014/main" id="{243EBD85-A61B-43F1-BE6F-55E2D1C6ABC1}"/>
              </a:ext>
            </a:extLst>
          </p:cNvPr>
          <p:cNvGrpSpPr/>
          <p:nvPr/>
        </p:nvGrpSpPr>
        <p:grpSpPr>
          <a:xfrm>
            <a:off x="3099369" y="426949"/>
            <a:ext cx="5993262" cy="700569"/>
            <a:chOff x="3357678" y="286397"/>
            <a:chExt cx="5993262" cy="700569"/>
          </a:xfrm>
        </p:grpSpPr>
        <p:pic>
          <p:nvPicPr>
            <p:cNvPr id="93" name="图片 92">
              <a:extLst>
                <a:ext uri="{FF2B5EF4-FFF2-40B4-BE49-F238E27FC236}">
                  <a16:creationId xmlns:a16="http://schemas.microsoft.com/office/drawing/2014/main" id="{746D7226-A63C-41FB-985F-C157D3F91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94" name="图片 93">
              <a:extLst>
                <a:ext uri="{FF2B5EF4-FFF2-40B4-BE49-F238E27FC236}">
                  <a16:creationId xmlns:a16="http://schemas.microsoft.com/office/drawing/2014/main" id="{45AC6EA6-8997-4B54-88AA-C9661F581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96" name="文本框 95">
            <a:extLst>
              <a:ext uri="{FF2B5EF4-FFF2-40B4-BE49-F238E27FC236}">
                <a16:creationId xmlns:a16="http://schemas.microsoft.com/office/drawing/2014/main" id="{D2552701-570D-4FFD-9986-05BE591B696D}"/>
              </a:ext>
            </a:extLst>
          </p:cNvPr>
          <p:cNvSpPr txBox="1"/>
          <p:nvPr/>
        </p:nvSpPr>
        <p:spPr>
          <a:xfrm>
            <a:off x="4662034" y="398727"/>
            <a:ext cx="2841621" cy="954107"/>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Application of WSN</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53" name="íṩlïďê">
            <a:extLst>
              <a:ext uri="{FF2B5EF4-FFF2-40B4-BE49-F238E27FC236}">
                <a16:creationId xmlns:a16="http://schemas.microsoft.com/office/drawing/2014/main" id="{1742CFFE-A250-4A32-B44A-EFCCF575DF6C}"/>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2</a:t>
            </a:r>
            <a:endParaRPr lang="zh-CN" altLang="en-US" sz="1600" dirty="0"/>
          </a:p>
        </p:txBody>
      </p:sp>
      <p:grpSp>
        <p:nvGrpSpPr>
          <p:cNvPr id="54" name="íṡ1ïḓe">
            <a:extLst>
              <a:ext uri="{FF2B5EF4-FFF2-40B4-BE49-F238E27FC236}">
                <a16:creationId xmlns:a16="http://schemas.microsoft.com/office/drawing/2014/main" id="{12C07897-1EDF-4942-869E-1212C2660C13}"/>
              </a:ext>
            </a:extLst>
          </p:cNvPr>
          <p:cNvGrpSpPr>
            <a:grpSpLocks/>
          </p:cNvGrpSpPr>
          <p:nvPr/>
        </p:nvGrpSpPr>
        <p:grpSpPr bwMode="auto">
          <a:xfrm>
            <a:off x="11862707" y="6565387"/>
            <a:ext cx="211500" cy="148935"/>
            <a:chOff x="0" y="0"/>
            <a:chExt cx="576" cy="343"/>
          </a:xfrm>
          <a:solidFill>
            <a:schemeClr val="tx2"/>
          </a:solidFill>
        </p:grpSpPr>
        <p:sp>
          <p:nvSpPr>
            <p:cNvPr id="56" name="iṡḷïďé">
              <a:extLst>
                <a:ext uri="{FF2B5EF4-FFF2-40B4-BE49-F238E27FC236}">
                  <a16:creationId xmlns:a16="http://schemas.microsoft.com/office/drawing/2014/main" id="{F80C5A2B-4772-49DD-AF6D-E69015065B4E}"/>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57" name="îṣ1îḑè">
              <a:extLst>
                <a:ext uri="{FF2B5EF4-FFF2-40B4-BE49-F238E27FC236}">
                  <a16:creationId xmlns:a16="http://schemas.microsoft.com/office/drawing/2014/main" id="{E9EDDD83-5A2E-46F1-A97F-64CCE1AF472F}"/>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59" name="iṣḻidè">
              <a:extLst>
                <a:ext uri="{FF2B5EF4-FFF2-40B4-BE49-F238E27FC236}">
                  <a16:creationId xmlns:a16="http://schemas.microsoft.com/office/drawing/2014/main" id="{C91D987A-8D95-458D-B207-7E9768015671}"/>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19213862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par>
                                <p:cTn id="24" presetID="2" presetClass="entr" presetSubtype="4"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250" fill="hold"/>
                                        <p:tgtEl>
                                          <p:spTgt spid="54"/>
                                        </p:tgtEl>
                                        <p:attrNameLst>
                                          <p:attrName>ppt_x</p:attrName>
                                        </p:attrNameLst>
                                      </p:cBhvr>
                                      <p:tavLst>
                                        <p:tav tm="0">
                                          <p:val>
                                            <p:strVal val="#ppt_x"/>
                                          </p:val>
                                        </p:tav>
                                        <p:tav tm="100000">
                                          <p:val>
                                            <p:strVal val="#ppt_x"/>
                                          </p:val>
                                        </p:tav>
                                      </p:tavLst>
                                    </p:anim>
                                    <p:anim calcmode="lin" valueType="num">
                                      <p:cBhvr additive="base">
                                        <p:cTn id="27" dur="25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ŝḷiḓé">
            <a:extLst>
              <a:ext uri="{FF2B5EF4-FFF2-40B4-BE49-F238E27FC236}">
                <a16:creationId xmlns:a16="http://schemas.microsoft.com/office/drawing/2014/main" id="{58754AD7-7299-4D39-B3F4-305B12086CCC}"/>
              </a:ext>
            </a:extLst>
          </p:cNvPr>
          <p:cNvSpPr/>
          <p:nvPr/>
        </p:nvSpPr>
        <p:spPr>
          <a:xfrm rot="21071549" flipH="1">
            <a:off x="5199659" y="1639124"/>
            <a:ext cx="1294746" cy="1294876"/>
          </a:xfrm>
          <a:prstGeom prst="circularArrow">
            <a:avLst>
              <a:gd name="adj1" fmla="val 10980"/>
              <a:gd name="adj2" fmla="val 1142322"/>
              <a:gd name="adj3" fmla="val 4500000"/>
              <a:gd name="adj4" fmla="val 10800000"/>
              <a:gd name="adj5" fmla="val 12500"/>
            </a:avLst>
          </a:prstGeom>
          <a:gradFill flip="none" rotWithShape="1">
            <a:gsLst>
              <a:gs pos="0">
                <a:schemeClr val="accent1">
                  <a:lumMod val="40000"/>
                  <a:lumOff val="60000"/>
                </a:schemeClr>
              </a:gs>
              <a:gs pos="100000">
                <a:schemeClr val="accent1"/>
              </a:gs>
            </a:gsLst>
            <a:lin ang="18900000" scaled="1"/>
            <a:tileRect/>
          </a:gradFill>
          <a:ln w="28575">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ísļiḓê">
            <a:extLst>
              <a:ext uri="{FF2B5EF4-FFF2-40B4-BE49-F238E27FC236}">
                <a16:creationId xmlns:a16="http://schemas.microsoft.com/office/drawing/2014/main" id="{C27FD267-DCE3-42D2-8406-3334A0E13D03}"/>
              </a:ext>
            </a:extLst>
          </p:cNvPr>
          <p:cNvSpPr/>
          <p:nvPr/>
        </p:nvSpPr>
        <p:spPr>
          <a:xfrm rot="552632" flipH="1">
            <a:off x="5620077" y="2506575"/>
            <a:ext cx="1294746" cy="1294876"/>
          </a:xfrm>
          <a:prstGeom prst="leftCircularArrow">
            <a:avLst>
              <a:gd name="adj1" fmla="val 10980"/>
              <a:gd name="adj2" fmla="val 1142322"/>
              <a:gd name="adj3" fmla="val 6300000"/>
              <a:gd name="adj4" fmla="val 18900000"/>
              <a:gd name="adj5" fmla="val 12500"/>
            </a:avLst>
          </a:prstGeom>
          <a:gradFill flip="none" rotWithShape="1">
            <a:gsLst>
              <a:gs pos="0">
                <a:schemeClr val="accent2">
                  <a:lumMod val="40000"/>
                  <a:lumOff val="60000"/>
                </a:schemeClr>
              </a:gs>
              <a:gs pos="100000">
                <a:schemeClr val="accent2"/>
              </a:gs>
            </a:gsLst>
            <a:lin ang="18900000" scaled="1"/>
            <a:tileRect/>
          </a:gradFill>
          <a:ln w="28575">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4" name="îśļiḑe">
            <a:extLst>
              <a:ext uri="{FF2B5EF4-FFF2-40B4-BE49-F238E27FC236}">
                <a16:creationId xmlns:a16="http://schemas.microsoft.com/office/drawing/2014/main" id="{F58F9509-84D5-4BE9-BC46-1120A70ACC84}"/>
              </a:ext>
            </a:extLst>
          </p:cNvPr>
          <p:cNvSpPr/>
          <p:nvPr/>
        </p:nvSpPr>
        <p:spPr>
          <a:xfrm rot="21071549" flipH="1">
            <a:off x="5235293" y="3353263"/>
            <a:ext cx="1294746" cy="1294876"/>
          </a:xfrm>
          <a:prstGeom prst="circularArrow">
            <a:avLst>
              <a:gd name="adj1" fmla="val 10980"/>
              <a:gd name="adj2" fmla="val 1142322"/>
              <a:gd name="adj3" fmla="val 4500000"/>
              <a:gd name="adj4" fmla="val 13500000"/>
              <a:gd name="adj5" fmla="val 12500"/>
            </a:avLst>
          </a:prstGeom>
          <a:gradFill flip="none" rotWithShape="1">
            <a:gsLst>
              <a:gs pos="0">
                <a:schemeClr val="accent1">
                  <a:lumMod val="40000"/>
                  <a:lumOff val="60000"/>
                </a:schemeClr>
              </a:gs>
              <a:gs pos="100000">
                <a:schemeClr val="accent1"/>
              </a:gs>
            </a:gsLst>
            <a:lin ang="18900000" scaled="1"/>
            <a:tileRect/>
          </a:gradFill>
          <a:ln w="28575">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椭圆 43">
            <a:extLst>
              <a:ext uri="{FF2B5EF4-FFF2-40B4-BE49-F238E27FC236}">
                <a16:creationId xmlns:a16="http://schemas.microsoft.com/office/drawing/2014/main" id="{D224413D-3520-4107-BBBD-07CB7AF7593A}"/>
              </a:ext>
            </a:extLst>
          </p:cNvPr>
          <p:cNvSpPr/>
          <p:nvPr/>
        </p:nvSpPr>
        <p:spPr>
          <a:xfrm>
            <a:off x="6170205" y="3033832"/>
            <a:ext cx="299452" cy="298925"/>
          </a:xfrm>
          <a:custGeom>
            <a:avLst/>
            <a:gdLst>
              <a:gd name="connsiteX0" fmla="*/ 369587 w 602135"/>
              <a:gd name="connsiteY0" fmla="*/ 480903 h 601076"/>
              <a:gd name="connsiteX1" fmla="*/ 385923 w 602135"/>
              <a:gd name="connsiteY1" fmla="*/ 497207 h 601076"/>
              <a:gd name="connsiteX2" fmla="*/ 385923 w 602135"/>
              <a:gd name="connsiteY2" fmla="*/ 584773 h 601076"/>
              <a:gd name="connsiteX3" fmla="*/ 369587 w 602135"/>
              <a:gd name="connsiteY3" fmla="*/ 601076 h 601076"/>
              <a:gd name="connsiteX4" fmla="*/ 353251 w 602135"/>
              <a:gd name="connsiteY4" fmla="*/ 584773 h 601076"/>
              <a:gd name="connsiteX5" fmla="*/ 353251 w 602135"/>
              <a:gd name="connsiteY5" fmla="*/ 497207 h 601076"/>
              <a:gd name="connsiteX6" fmla="*/ 369587 w 602135"/>
              <a:gd name="connsiteY6" fmla="*/ 480903 h 601076"/>
              <a:gd name="connsiteX7" fmla="*/ 301068 w 602135"/>
              <a:gd name="connsiteY7" fmla="*/ 480903 h 601076"/>
              <a:gd name="connsiteX8" fmla="*/ 317404 w 602135"/>
              <a:gd name="connsiteY8" fmla="*/ 497207 h 601076"/>
              <a:gd name="connsiteX9" fmla="*/ 317404 w 602135"/>
              <a:gd name="connsiteY9" fmla="*/ 584773 h 601076"/>
              <a:gd name="connsiteX10" fmla="*/ 301068 w 602135"/>
              <a:gd name="connsiteY10" fmla="*/ 601076 h 601076"/>
              <a:gd name="connsiteX11" fmla="*/ 284732 w 602135"/>
              <a:gd name="connsiteY11" fmla="*/ 584773 h 601076"/>
              <a:gd name="connsiteX12" fmla="*/ 284732 w 602135"/>
              <a:gd name="connsiteY12" fmla="*/ 497207 h 601076"/>
              <a:gd name="connsiteX13" fmla="*/ 301068 w 602135"/>
              <a:gd name="connsiteY13" fmla="*/ 480903 h 601076"/>
              <a:gd name="connsiteX14" fmla="*/ 232593 w 602135"/>
              <a:gd name="connsiteY14" fmla="*/ 480903 h 601076"/>
              <a:gd name="connsiteX15" fmla="*/ 249167 w 602135"/>
              <a:gd name="connsiteY15" fmla="*/ 497207 h 601076"/>
              <a:gd name="connsiteX16" fmla="*/ 249167 w 602135"/>
              <a:gd name="connsiteY16" fmla="*/ 584773 h 601076"/>
              <a:gd name="connsiteX17" fmla="*/ 232593 w 602135"/>
              <a:gd name="connsiteY17" fmla="*/ 601076 h 601076"/>
              <a:gd name="connsiteX18" fmla="*/ 216283 w 602135"/>
              <a:gd name="connsiteY18" fmla="*/ 584773 h 601076"/>
              <a:gd name="connsiteX19" fmla="*/ 216283 w 602135"/>
              <a:gd name="connsiteY19" fmla="*/ 497207 h 601076"/>
              <a:gd name="connsiteX20" fmla="*/ 232593 w 602135"/>
              <a:gd name="connsiteY20" fmla="*/ 480903 h 601076"/>
              <a:gd name="connsiteX21" fmla="*/ 498082 w 602135"/>
              <a:gd name="connsiteY21" fmla="*/ 352615 h 601076"/>
              <a:gd name="connsiteX22" fmla="*/ 585803 w 602135"/>
              <a:gd name="connsiteY22" fmla="*/ 352615 h 601076"/>
              <a:gd name="connsiteX23" fmla="*/ 602135 w 602135"/>
              <a:gd name="connsiteY23" fmla="*/ 368915 h 601076"/>
              <a:gd name="connsiteX24" fmla="*/ 585803 w 602135"/>
              <a:gd name="connsiteY24" fmla="*/ 385216 h 601076"/>
              <a:gd name="connsiteX25" fmla="*/ 498082 w 602135"/>
              <a:gd name="connsiteY25" fmla="*/ 385216 h 601076"/>
              <a:gd name="connsiteX26" fmla="*/ 481750 w 602135"/>
              <a:gd name="connsiteY26" fmla="*/ 368915 h 601076"/>
              <a:gd name="connsiteX27" fmla="*/ 498082 w 602135"/>
              <a:gd name="connsiteY27" fmla="*/ 352615 h 601076"/>
              <a:gd name="connsiteX28" fmla="*/ 16332 w 602135"/>
              <a:gd name="connsiteY28" fmla="*/ 352615 h 601076"/>
              <a:gd name="connsiteX29" fmla="*/ 104053 w 602135"/>
              <a:gd name="connsiteY29" fmla="*/ 352615 h 601076"/>
              <a:gd name="connsiteX30" fmla="*/ 120385 w 602135"/>
              <a:gd name="connsiteY30" fmla="*/ 368915 h 601076"/>
              <a:gd name="connsiteX31" fmla="*/ 104053 w 602135"/>
              <a:gd name="connsiteY31" fmla="*/ 385216 h 601076"/>
              <a:gd name="connsiteX32" fmla="*/ 16332 w 602135"/>
              <a:gd name="connsiteY32" fmla="*/ 385216 h 601076"/>
              <a:gd name="connsiteX33" fmla="*/ 0 w 602135"/>
              <a:gd name="connsiteY33" fmla="*/ 368915 h 601076"/>
              <a:gd name="connsiteX34" fmla="*/ 16332 w 602135"/>
              <a:gd name="connsiteY34" fmla="*/ 352615 h 601076"/>
              <a:gd name="connsiteX35" fmla="*/ 498082 w 602135"/>
              <a:gd name="connsiteY35" fmla="*/ 284237 h 601076"/>
              <a:gd name="connsiteX36" fmla="*/ 585803 w 602135"/>
              <a:gd name="connsiteY36" fmla="*/ 284237 h 601076"/>
              <a:gd name="connsiteX37" fmla="*/ 602135 w 602135"/>
              <a:gd name="connsiteY37" fmla="*/ 300537 h 601076"/>
              <a:gd name="connsiteX38" fmla="*/ 585803 w 602135"/>
              <a:gd name="connsiteY38" fmla="*/ 316838 h 601076"/>
              <a:gd name="connsiteX39" fmla="*/ 498082 w 602135"/>
              <a:gd name="connsiteY39" fmla="*/ 316838 h 601076"/>
              <a:gd name="connsiteX40" fmla="*/ 481750 w 602135"/>
              <a:gd name="connsiteY40" fmla="*/ 300537 h 601076"/>
              <a:gd name="connsiteX41" fmla="*/ 498082 w 602135"/>
              <a:gd name="connsiteY41" fmla="*/ 284237 h 601076"/>
              <a:gd name="connsiteX42" fmla="*/ 16332 w 602135"/>
              <a:gd name="connsiteY42" fmla="*/ 284237 h 601076"/>
              <a:gd name="connsiteX43" fmla="*/ 104053 w 602135"/>
              <a:gd name="connsiteY43" fmla="*/ 284237 h 601076"/>
              <a:gd name="connsiteX44" fmla="*/ 120385 w 602135"/>
              <a:gd name="connsiteY44" fmla="*/ 300537 h 601076"/>
              <a:gd name="connsiteX45" fmla="*/ 104053 w 602135"/>
              <a:gd name="connsiteY45" fmla="*/ 316838 h 601076"/>
              <a:gd name="connsiteX46" fmla="*/ 16332 w 602135"/>
              <a:gd name="connsiteY46" fmla="*/ 316838 h 601076"/>
              <a:gd name="connsiteX47" fmla="*/ 0 w 602135"/>
              <a:gd name="connsiteY47" fmla="*/ 300537 h 601076"/>
              <a:gd name="connsiteX48" fmla="*/ 16332 w 602135"/>
              <a:gd name="connsiteY48" fmla="*/ 284237 h 601076"/>
              <a:gd name="connsiteX49" fmla="*/ 498082 w 602135"/>
              <a:gd name="connsiteY49" fmla="*/ 215860 h 601076"/>
              <a:gd name="connsiteX50" fmla="*/ 585803 w 602135"/>
              <a:gd name="connsiteY50" fmla="*/ 215860 h 601076"/>
              <a:gd name="connsiteX51" fmla="*/ 602135 w 602135"/>
              <a:gd name="connsiteY51" fmla="*/ 232170 h 601076"/>
              <a:gd name="connsiteX52" fmla="*/ 585803 w 602135"/>
              <a:gd name="connsiteY52" fmla="*/ 248743 h 601076"/>
              <a:gd name="connsiteX53" fmla="*/ 498082 w 602135"/>
              <a:gd name="connsiteY53" fmla="*/ 248743 h 601076"/>
              <a:gd name="connsiteX54" fmla="*/ 481750 w 602135"/>
              <a:gd name="connsiteY54" fmla="*/ 232170 h 601076"/>
              <a:gd name="connsiteX55" fmla="*/ 498082 w 602135"/>
              <a:gd name="connsiteY55" fmla="*/ 215860 h 601076"/>
              <a:gd name="connsiteX56" fmla="*/ 16332 w 602135"/>
              <a:gd name="connsiteY56" fmla="*/ 215860 h 601076"/>
              <a:gd name="connsiteX57" fmla="*/ 104053 w 602135"/>
              <a:gd name="connsiteY57" fmla="*/ 215860 h 601076"/>
              <a:gd name="connsiteX58" fmla="*/ 120385 w 602135"/>
              <a:gd name="connsiteY58" fmla="*/ 232170 h 601076"/>
              <a:gd name="connsiteX59" fmla="*/ 104053 w 602135"/>
              <a:gd name="connsiteY59" fmla="*/ 248743 h 601076"/>
              <a:gd name="connsiteX60" fmla="*/ 16332 w 602135"/>
              <a:gd name="connsiteY60" fmla="*/ 248743 h 601076"/>
              <a:gd name="connsiteX61" fmla="*/ 0 w 602135"/>
              <a:gd name="connsiteY61" fmla="*/ 232170 h 601076"/>
              <a:gd name="connsiteX62" fmla="*/ 16332 w 602135"/>
              <a:gd name="connsiteY62" fmla="*/ 215860 h 601076"/>
              <a:gd name="connsiteX63" fmla="*/ 158832 w 602135"/>
              <a:gd name="connsiteY63" fmla="*/ 136756 h 601076"/>
              <a:gd name="connsiteX64" fmla="*/ 443586 w 602135"/>
              <a:gd name="connsiteY64" fmla="*/ 136756 h 601076"/>
              <a:gd name="connsiteX65" fmla="*/ 465450 w 602135"/>
              <a:gd name="connsiteY65" fmla="*/ 158577 h 601076"/>
              <a:gd name="connsiteX66" fmla="*/ 465450 w 602135"/>
              <a:gd name="connsiteY66" fmla="*/ 442781 h 601076"/>
              <a:gd name="connsiteX67" fmla="*/ 443586 w 602135"/>
              <a:gd name="connsiteY67" fmla="*/ 464603 h 601076"/>
              <a:gd name="connsiteX68" fmla="*/ 158832 w 602135"/>
              <a:gd name="connsiteY68" fmla="*/ 464603 h 601076"/>
              <a:gd name="connsiteX69" fmla="*/ 136968 w 602135"/>
              <a:gd name="connsiteY69" fmla="*/ 442781 h 601076"/>
              <a:gd name="connsiteX70" fmla="*/ 136968 w 602135"/>
              <a:gd name="connsiteY70" fmla="*/ 158577 h 601076"/>
              <a:gd name="connsiteX71" fmla="*/ 158832 w 602135"/>
              <a:gd name="connsiteY71" fmla="*/ 136756 h 601076"/>
              <a:gd name="connsiteX72" fmla="*/ 369587 w 602135"/>
              <a:gd name="connsiteY72" fmla="*/ 0 h 601076"/>
              <a:gd name="connsiteX73" fmla="*/ 385923 w 602135"/>
              <a:gd name="connsiteY73" fmla="*/ 16303 h 601076"/>
              <a:gd name="connsiteX74" fmla="*/ 385923 w 602135"/>
              <a:gd name="connsiteY74" fmla="*/ 103869 h 601076"/>
              <a:gd name="connsiteX75" fmla="*/ 369587 w 602135"/>
              <a:gd name="connsiteY75" fmla="*/ 120173 h 601076"/>
              <a:gd name="connsiteX76" fmla="*/ 353251 w 602135"/>
              <a:gd name="connsiteY76" fmla="*/ 103869 h 601076"/>
              <a:gd name="connsiteX77" fmla="*/ 353251 w 602135"/>
              <a:gd name="connsiteY77" fmla="*/ 16303 h 601076"/>
              <a:gd name="connsiteX78" fmla="*/ 369587 w 602135"/>
              <a:gd name="connsiteY78" fmla="*/ 0 h 601076"/>
              <a:gd name="connsiteX79" fmla="*/ 301068 w 602135"/>
              <a:gd name="connsiteY79" fmla="*/ 0 h 601076"/>
              <a:gd name="connsiteX80" fmla="*/ 317404 w 602135"/>
              <a:gd name="connsiteY80" fmla="*/ 16303 h 601076"/>
              <a:gd name="connsiteX81" fmla="*/ 317404 w 602135"/>
              <a:gd name="connsiteY81" fmla="*/ 103869 h 601076"/>
              <a:gd name="connsiteX82" fmla="*/ 301068 w 602135"/>
              <a:gd name="connsiteY82" fmla="*/ 120173 h 601076"/>
              <a:gd name="connsiteX83" fmla="*/ 284732 w 602135"/>
              <a:gd name="connsiteY83" fmla="*/ 103869 h 601076"/>
              <a:gd name="connsiteX84" fmla="*/ 284732 w 602135"/>
              <a:gd name="connsiteY84" fmla="*/ 16303 h 601076"/>
              <a:gd name="connsiteX85" fmla="*/ 301068 w 602135"/>
              <a:gd name="connsiteY85" fmla="*/ 0 h 601076"/>
              <a:gd name="connsiteX86" fmla="*/ 232593 w 602135"/>
              <a:gd name="connsiteY86" fmla="*/ 0 h 601076"/>
              <a:gd name="connsiteX87" fmla="*/ 249167 w 602135"/>
              <a:gd name="connsiteY87" fmla="*/ 16303 h 601076"/>
              <a:gd name="connsiteX88" fmla="*/ 249167 w 602135"/>
              <a:gd name="connsiteY88" fmla="*/ 103869 h 601076"/>
              <a:gd name="connsiteX89" fmla="*/ 232593 w 602135"/>
              <a:gd name="connsiteY89" fmla="*/ 120173 h 601076"/>
              <a:gd name="connsiteX90" fmla="*/ 216283 w 602135"/>
              <a:gd name="connsiteY90" fmla="*/ 103869 h 601076"/>
              <a:gd name="connsiteX91" fmla="*/ 216283 w 602135"/>
              <a:gd name="connsiteY91" fmla="*/ 16303 h 601076"/>
              <a:gd name="connsiteX92" fmla="*/ 232593 w 602135"/>
              <a:gd name="connsiteY92" fmla="*/ 0 h 60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135" h="601076">
                <a:moveTo>
                  <a:pt x="369587" y="480903"/>
                </a:moveTo>
                <a:cubicBezTo>
                  <a:pt x="378545" y="480903"/>
                  <a:pt x="385923" y="488266"/>
                  <a:pt x="385923" y="497207"/>
                </a:cubicBezTo>
                <a:lnTo>
                  <a:pt x="385923" y="584773"/>
                </a:lnTo>
                <a:cubicBezTo>
                  <a:pt x="385923" y="593713"/>
                  <a:pt x="378545" y="601076"/>
                  <a:pt x="369587" y="601076"/>
                </a:cubicBezTo>
                <a:cubicBezTo>
                  <a:pt x="360629" y="601076"/>
                  <a:pt x="353251" y="593713"/>
                  <a:pt x="353251" y="584773"/>
                </a:cubicBezTo>
                <a:lnTo>
                  <a:pt x="353251" y="497207"/>
                </a:lnTo>
                <a:cubicBezTo>
                  <a:pt x="353251" y="488266"/>
                  <a:pt x="360629" y="480903"/>
                  <a:pt x="369587" y="480903"/>
                </a:cubicBezTo>
                <a:close/>
                <a:moveTo>
                  <a:pt x="301068" y="480903"/>
                </a:moveTo>
                <a:cubicBezTo>
                  <a:pt x="310290" y="480903"/>
                  <a:pt x="317404" y="488266"/>
                  <a:pt x="317404" y="497207"/>
                </a:cubicBezTo>
                <a:lnTo>
                  <a:pt x="317404" y="584773"/>
                </a:lnTo>
                <a:cubicBezTo>
                  <a:pt x="317404" y="593713"/>
                  <a:pt x="310290" y="601076"/>
                  <a:pt x="301068" y="601076"/>
                </a:cubicBezTo>
                <a:cubicBezTo>
                  <a:pt x="292110" y="601076"/>
                  <a:pt x="284732" y="593713"/>
                  <a:pt x="284732" y="584773"/>
                </a:cubicBezTo>
                <a:lnTo>
                  <a:pt x="284732" y="497207"/>
                </a:lnTo>
                <a:cubicBezTo>
                  <a:pt x="284732" y="488266"/>
                  <a:pt x="292110" y="480903"/>
                  <a:pt x="301068" y="480903"/>
                </a:cubicBezTo>
                <a:close/>
                <a:moveTo>
                  <a:pt x="232593" y="480903"/>
                </a:moveTo>
                <a:cubicBezTo>
                  <a:pt x="241801" y="480903"/>
                  <a:pt x="249167" y="488266"/>
                  <a:pt x="249167" y="497207"/>
                </a:cubicBezTo>
                <a:lnTo>
                  <a:pt x="249167" y="584773"/>
                </a:lnTo>
                <a:cubicBezTo>
                  <a:pt x="249167" y="593713"/>
                  <a:pt x="241801" y="601076"/>
                  <a:pt x="232593" y="601076"/>
                </a:cubicBezTo>
                <a:cubicBezTo>
                  <a:pt x="223649" y="601076"/>
                  <a:pt x="216283" y="593713"/>
                  <a:pt x="216283" y="584773"/>
                </a:cubicBezTo>
                <a:lnTo>
                  <a:pt x="216283" y="497207"/>
                </a:lnTo>
                <a:cubicBezTo>
                  <a:pt x="216283" y="488266"/>
                  <a:pt x="223649" y="480903"/>
                  <a:pt x="232593" y="480903"/>
                </a:cubicBezTo>
                <a:close/>
                <a:moveTo>
                  <a:pt x="498082" y="352615"/>
                </a:moveTo>
                <a:lnTo>
                  <a:pt x="585803" y="352615"/>
                </a:lnTo>
                <a:cubicBezTo>
                  <a:pt x="594759" y="352615"/>
                  <a:pt x="602135" y="359976"/>
                  <a:pt x="602135" y="368915"/>
                </a:cubicBezTo>
                <a:cubicBezTo>
                  <a:pt x="602135" y="377854"/>
                  <a:pt x="594759" y="385216"/>
                  <a:pt x="585803" y="385216"/>
                </a:cubicBezTo>
                <a:lnTo>
                  <a:pt x="498082" y="385216"/>
                </a:lnTo>
                <a:cubicBezTo>
                  <a:pt x="489126" y="385216"/>
                  <a:pt x="481750" y="377854"/>
                  <a:pt x="481750" y="368915"/>
                </a:cubicBezTo>
                <a:cubicBezTo>
                  <a:pt x="481750" y="359976"/>
                  <a:pt x="489126" y="352615"/>
                  <a:pt x="498082" y="352615"/>
                </a:cubicBezTo>
                <a:close/>
                <a:moveTo>
                  <a:pt x="16332" y="352615"/>
                </a:moveTo>
                <a:lnTo>
                  <a:pt x="104053" y="352615"/>
                </a:lnTo>
                <a:cubicBezTo>
                  <a:pt x="113009" y="352615"/>
                  <a:pt x="120385" y="359976"/>
                  <a:pt x="120385" y="368915"/>
                </a:cubicBezTo>
                <a:cubicBezTo>
                  <a:pt x="120385" y="377854"/>
                  <a:pt x="113009" y="385216"/>
                  <a:pt x="104053" y="385216"/>
                </a:cubicBezTo>
                <a:lnTo>
                  <a:pt x="16332" y="385216"/>
                </a:lnTo>
                <a:cubicBezTo>
                  <a:pt x="7376" y="385216"/>
                  <a:pt x="0" y="377854"/>
                  <a:pt x="0" y="368915"/>
                </a:cubicBezTo>
                <a:cubicBezTo>
                  <a:pt x="0" y="359976"/>
                  <a:pt x="7376" y="352615"/>
                  <a:pt x="16332" y="352615"/>
                </a:cubicBezTo>
                <a:close/>
                <a:moveTo>
                  <a:pt x="498082" y="284237"/>
                </a:moveTo>
                <a:lnTo>
                  <a:pt x="585803" y="284237"/>
                </a:lnTo>
                <a:cubicBezTo>
                  <a:pt x="594759" y="284237"/>
                  <a:pt x="602135" y="291598"/>
                  <a:pt x="602135" y="300537"/>
                </a:cubicBezTo>
                <a:cubicBezTo>
                  <a:pt x="602135" y="309739"/>
                  <a:pt x="594759" y="316838"/>
                  <a:pt x="585803" y="316838"/>
                </a:cubicBezTo>
                <a:lnTo>
                  <a:pt x="498082" y="316838"/>
                </a:lnTo>
                <a:cubicBezTo>
                  <a:pt x="489126" y="316838"/>
                  <a:pt x="481750" y="309739"/>
                  <a:pt x="481750" y="300537"/>
                </a:cubicBezTo>
                <a:cubicBezTo>
                  <a:pt x="481750" y="291598"/>
                  <a:pt x="489126" y="284237"/>
                  <a:pt x="498082" y="284237"/>
                </a:cubicBezTo>
                <a:close/>
                <a:moveTo>
                  <a:pt x="16332" y="284237"/>
                </a:moveTo>
                <a:lnTo>
                  <a:pt x="104053" y="284237"/>
                </a:lnTo>
                <a:cubicBezTo>
                  <a:pt x="113009" y="284237"/>
                  <a:pt x="120385" y="291598"/>
                  <a:pt x="120385" y="300537"/>
                </a:cubicBezTo>
                <a:cubicBezTo>
                  <a:pt x="120385" y="309739"/>
                  <a:pt x="113009" y="316838"/>
                  <a:pt x="104053" y="316838"/>
                </a:cubicBezTo>
                <a:lnTo>
                  <a:pt x="16332" y="316838"/>
                </a:lnTo>
                <a:cubicBezTo>
                  <a:pt x="7376" y="316838"/>
                  <a:pt x="0" y="309739"/>
                  <a:pt x="0" y="300537"/>
                </a:cubicBezTo>
                <a:cubicBezTo>
                  <a:pt x="0" y="291598"/>
                  <a:pt x="7376" y="284237"/>
                  <a:pt x="16332" y="284237"/>
                </a:cubicBezTo>
                <a:close/>
                <a:moveTo>
                  <a:pt x="498082" y="215860"/>
                </a:moveTo>
                <a:lnTo>
                  <a:pt x="585803" y="215860"/>
                </a:lnTo>
                <a:cubicBezTo>
                  <a:pt x="594759" y="215860"/>
                  <a:pt x="602135" y="223226"/>
                  <a:pt x="602135" y="232170"/>
                </a:cubicBezTo>
                <a:cubicBezTo>
                  <a:pt x="602135" y="241377"/>
                  <a:pt x="594759" y="248743"/>
                  <a:pt x="585803" y="248743"/>
                </a:cubicBezTo>
                <a:lnTo>
                  <a:pt x="498082" y="248743"/>
                </a:lnTo>
                <a:cubicBezTo>
                  <a:pt x="489126" y="248743"/>
                  <a:pt x="481750" y="241377"/>
                  <a:pt x="481750" y="232170"/>
                </a:cubicBezTo>
                <a:cubicBezTo>
                  <a:pt x="481750" y="223226"/>
                  <a:pt x="489126" y="215860"/>
                  <a:pt x="498082" y="215860"/>
                </a:cubicBezTo>
                <a:close/>
                <a:moveTo>
                  <a:pt x="16332" y="215860"/>
                </a:moveTo>
                <a:lnTo>
                  <a:pt x="104053" y="215860"/>
                </a:lnTo>
                <a:cubicBezTo>
                  <a:pt x="113009" y="215860"/>
                  <a:pt x="120385" y="223226"/>
                  <a:pt x="120385" y="232170"/>
                </a:cubicBezTo>
                <a:cubicBezTo>
                  <a:pt x="120385" y="241377"/>
                  <a:pt x="113009" y="248743"/>
                  <a:pt x="104053" y="248743"/>
                </a:cubicBezTo>
                <a:lnTo>
                  <a:pt x="16332" y="248743"/>
                </a:lnTo>
                <a:cubicBezTo>
                  <a:pt x="7376" y="248743"/>
                  <a:pt x="0" y="241377"/>
                  <a:pt x="0" y="232170"/>
                </a:cubicBezTo>
                <a:cubicBezTo>
                  <a:pt x="0" y="223226"/>
                  <a:pt x="7376" y="215860"/>
                  <a:pt x="16332" y="215860"/>
                </a:cubicBezTo>
                <a:close/>
                <a:moveTo>
                  <a:pt x="158832" y="136756"/>
                </a:moveTo>
                <a:lnTo>
                  <a:pt x="443586" y="136756"/>
                </a:lnTo>
                <a:cubicBezTo>
                  <a:pt x="455440" y="136756"/>
                  <a:pt x="465450" y="146483"/>
                  <a:pt x="465450" y="158577"/>
                </a:cubicBezTo>
                <a:lnTo>
                  <a:pt x="465450" y="442781"/>
                </a:lnTo>
                <a:cubicBezTo>
                  <a:pt x="465450" y="454612"/>
                  <a:pt x="455440" y="464603"/>
                  <a:pt x="443586" y="464603"/>
                </a:cubicBezTo>
                <a:lnTo>
                  <a:pt x="158832" y="464603"/>
                </a:lnTo>
                <a:cubicBezTo>
                  <a:pt x="146714" y="464603"/>
                  <a:pt x="136968" y="454612"/>
                  <a:pt x="136968" y="442781"/>
                </a:cubicBezTo>
                <a:lnTo>
                  <a:pt x="136968" y="158577"/>
                </a:lnTo>
                <a:cubicBezTo>
                  <a:pt x="136968" y="146483"/>
                  <a:pt x="146714" y="136756"/>
                  <a:pt x="158832" y="136756"/>
                </a:cubicBezTo>
                <a:close/>
                <a:moveTo>
                  <a:pt x="369587" y="0"/>
                </a:moveTo>
                <a:cubicBezTo>
                  <a:pt x="378545" y="0"/>
                  <a:pt x="385923" y="7363"/>
                  <a:pt x="385923" y="16303"/>
                </a:cubicBezTo>
                <a:lnTo>
                  <a:pt x="385923" y="103869"/>
                </a:lnTo>
                <a:cubicBezTo>
                  <a:pt x="385923" y="112810"/>
                  <a:pt x="378545" y="120173"/>
                  <a:pt x="369587" y="120173"/>
                </a:cubicBezTo>
                <a:cubicBezTo>
                  <a:pt x="360629" y="120173"/>
                  <a:pt x="353251" y="112810"/>
                  <a:pt x="353251" y="103869"/>
                </a:cubicBezTo>
                <a:lnTo>
                  <a:pt x="353251" y="16303"/>
                </a:lnTo>
                <a:cubicBezTo>
                  <a:pt x="353251" y="7363"/>
                  <a:pt x="360629" y="0"/>
                  <a:pt x="369587" y="0"/>
                </a:cubicBezTo>
                <a:close/>
                <a:moveTo>
                  <a:pt x="301068" y="0"/>
                </a:moveTo>
                <a:cubicBezTo>
                  <a:pt x="310290" y="0"/>
                  <a:pt x="317404" y="7363"/>
                  <a:pt x="317404" y="16303"/>
                </a:cubicBezTo>
                <a:lnTo>
                  <a:pt x="317404" y="103869"/>
                </a:lnTo>
                <a:cubicBezTo>
                  <a:pt x="317404" y="112810"/>
                  <a:pt x="310290" y="120173"/>
                  <a:pt x="301068" y="120173"/>
                </a:cubicBezTo>
                <a:cubicBezTo>
                  <a:pt x="292110" y="120173"/>
                  <a:pt x="284732" y="112810"/>
                  <a:pt x="284732" y="103869"/>
                </a:cubicBezTo>
                <a:lnTo>
                  <a:pt x="284732" y="16303"/>
                </a:lnTo>
                <a:cubicBezTo>
                  <a:pt x="284732" y="7363"/>
                  <a:pt x="292110" y="0"/>
                  <a:pt x="301068" y="0"/>
                </a:cubicBezTo>
                <a:close/>
                <a:moveTo>
                  <a:pt x="232593" y="0"/>
                </a:moveTo>
                <a:cubicBezTo>
                  <a:pt x="241801" y="0"/>
                  <a:pt x="249167" y="7363"/>
                  <a:pt x="249167" y="16303"/>
                </a:cubicBezTo>
                <a:lnTo>
                  <a:pt x="249167" y="103869"/>
                </a:lnTo>
                <a:cubicBezTo>
                  <a:pt x="249167" y="112810"/>
                  <a:pt x="241801" y="120173"/>
                  <a:pt x="232593" y="120173"/>
                </a:cubicBezTo>
                <a:cubicBezTo>
                  <a:pt x="223649" y="120173"/>
                  <a:pt x="216283" y="112810"/>
                  <a:pt x="216283" y="103869"/>
                </a:cubicBezTo>
                <a:lnTo>
                  <a:pt x="216283" y="16303"/>
                </a:lnTo>
                <a:cubicBezTo>
                  <a:pt x="216283" y="7363"/>
                  <a:pt x="223649" y="0"/>
                  <a:pt x="232593" y="0"/>
                </a:cubicBezTo>
                <a:close/>
              </a:path>
            </a:pathLst>
          </a:custGeom>
          <a:gradFill flip="none" rotWithShape="1">
            <a:gsLst>
              <a:gs pos="0">
                <a:schemeClr val="accent2"/>
              </a:gs>
              <a:gs pos="100000">
                <a:schemeClr val="accent6"/>
              </a:gs>
            </a:gsLst>
            <a:lin ang="13500000" scaled="1"/>
            <a:tileRect/>
          </a:gradFill>
          <a:ln w="12700">
            <a:noFill/>
          </a:ln>
          <a:effectLst>
            <a:outerShdw blurRad="317500" dist="38100" dir="2700000" algn="t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3900" b="1">
              <a:solidFill>
                <a:schemeClr val="tx1"/>
              </a:solidFill>
              <a:latin typeface="Century Gothic" panose="020B0502020202020204" pitchFamily="34" charset="0"/>
            </a:endParaRPr>
          </a:p>
        </p:txBody>
      </p:sp>
      <p:cxnSp>
        <p:nvCxnSpPr>
          <p:cNvPr id="10" name="直接连接符 9">
            <a:extLst>
              <a:ext uri="{FF2B5EF4-FFF2-40B4-BE49-F238E27FC236}">
                <a16:creationId xmlns:a16="http://schemas.microsoft.com/office/drawing/2014/main" id="{CC95169E-14F6-4752-AE80-57AD651D0D18}"/>
              </a:ext>
            </a:extLst>
          </p:cNvPr>
          <p:cNvCxnSpPr/>
          <p:nvPr/>
        </p:nvCxnSpPr>
        <p:spPr>
          <a:xfrm>
            <a:off x="4294442" y="2267988"/>
            <a:ext cx="850901" cy="0"/>
          </a:xfrm>
          <a:prstGeom prst="line">
            <a:avLst/>
          </a:prstGeom>
          <a:ln w="9525">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137C2B0-3B4D-4198-9CFA-E16B2D68E977}"/>
              </a:ext>
            </a:extLst>
          </p:cNvPr>
          <p:cNvCxnSpPr/>
          <p:nvPr/>
        </p:nvCxnSpPr>
        <p:spPr>
          <a:xfrm>
            <a:off x="4319671" y="3983545"/>
            <a:ext cx="850901" cy="0"/>
          </a:xfrm>
          <a:prstGeom prst="line">
            <a:avLst/>
          </a:prstGeom>
          <a:ln w="9525">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ACC6AD6-6DB6-4262-A194-FB4F08BA9BD4}"/>
              </a:ext>
            </a:extLst>
          </p:cNvPr>
          <p:cNvCxnSpPr/>
          <p:nvPr/>
        </p:nvCxnSpPr>
        <p:spPr>
          <a:xfrm>
            <a:off x="7048499" y="3193827"/>
            <a:ext cx="850901" cy="0"/>
          </a:xfrm>
          <a:prstGeom prst="line">
            <a:avLst/>
          </a:prstGeom>
          <a:ln w="9525">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8FBA2C1-5AC4-44EE-A083-58BDEBDFDB84}"/>
              </a:ext>
            </a:extLst>
          </p:cNvPr>
          <p:cNvCxnSpPr/>
          <p:nvPr/>
        </p:nvCxnSpPr>
        <p:spPr>
          <a:xfrm>
            <a:off x="7010107" y="4907496"/>
            <a:ext cx="850901" cy="0"/>
          </a:xfrm>
          <a:prstGeom prst="line">
            <a:avLst/>
          </a:prstGeom>
          <a:ln w="9525">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30D488C-7818-46E3-8278-B983F31EF3F1}"/>
              </a:ext>
            </a:extLst>
          </p:cNvPr>
          <p:cNvSpPr txBox="1"/>
          <p:nvPr/>
        </p:nvSpPr>
        <p:spPr>
          <a:xfrm>
            <a:off x="2067079" y="2073291"/>
            <a:ext cx="2126809"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r"/>
            <a:r>
              <a:rPr lang="en-US" altLang="zh-CN" sz="1800" b="0" dirty="0">
                <a:solidFill>
                  <a:schemeClr val="tx1">
                    <a:lumMod val="85000"/>
                    <a:lumOff val="15000"/>
                  </a:schemeClr>
                </a:solidFill>
              </a:rPr>
              <a:t>Terrestrial WSNs</a:t>
            </a:r>
          </a:p>
        </p:txBody>
      </p:sp>
      <p:sp>
        <p:nvSpPr>
          <p:cNvPr id="19" name="文本框 18">
            <a:extLst>
              <a:ext uri="{FF2B5EF4-FFF2-40B4-BE49-F238E27FC236}">
                <a16:creationId xmlns:a16="http://schemas.microsoft.com/office/drawing/2014/main" id="{4A5BB08A-F66F-4FCC-A9BB-B38C29F63D37}"/>
              </a:ext>
            </a:extLst>
          </p:cNvPr>
          <p:cNvSpPr txBox="1"/>
          <p:nvPr/>
        </p:nvSpPr>
        <p:spPr>
          <a:xfrm>
            <a:off x="1828800" y="3763355"/>
            <a:ext cx="2331363"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r"/>
            <a:r>
              <a:rPr lang="en-US" altLang="zh-CN" sz="1800" b="0" dirty="0">
                <a:solidFill>
                  <a:schemeClr val="tx1">
                    <a:lumMod val="85000"/>
                    <a:lumOff val="15000"/>
                  </a:schemeClr>
                </a:solidFill>
              </a:rPr>
              <a:t>Underwater WSNs</a:t>
            </a:r>
          </a:p>
        </p:txBody>
      </p:sp>
      <p:sp>
        <p:nvSpPr>
          <p:cNvPr id="22" name="文本框 21">
            <a:extLst>
              <a:ext uri="{FF2B5EF4-FFF2-40B4-BE49-F238E27FC236}">
                <a16:creationId xmlns:a16="http://schemas.microsoft.com/office/drawing/2014/main" id="{4A35C4C1-B509-4547-8FF2-CB36F1F9FD38}"/>
              </a:ext>
            </a:extLst>
          </p:cNvPr>
          <p:cNvSpPr txBox="1"/>
          <p:nvPr/>
        </p:nvSpPr>
        <p:spPr>
          <a:xfrm>
            <a:off x="8063637" y="2998628"/>
            <a:ext cx="2373903"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Underground WSNs</a:t>
            </a:r>
            <a:endParaRPr lang="zh-CN" altLang="en-US" sz="1800" b="0" dirty="0">
              <a:solidFill>
                <a:schemeClr val="tx1">
                  <a:lumMod val="85000"/>
                  <a:lumOff val="15000"/>
                </a:schemeClr>
              </a:solidFill>
            </a:endParaRPr>
          </a:p>
        </p:txBody>
      </p:sp>
      <p:sp>
        <p:nvSpPr>
          <p:cNvPr id="25" name="文本框 24">
            <a:extLst>
              <a:ext uri="{FF2B5EF4-FFF2-40B4-BE49-F238E27FC236}">
                <a16:creationId xmlns:a16="http://schemas.microsoft.com/office/drawing/2014/main" id="{4D677AF3-9ACF-47D7-922F-7B149FACD650}"/>
              </a:ext>
            </a:extLst>
          </p:cNvPr>
          <p:cNvSpPr txBox="1"/>
          <p:nvPr/>
        </p:nvSpPr>
        <p:spPr>
          <a:xfrm>
            <a:off x="8063637" y="4734204"/>
            <a:ext cx="2541173"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Multimedia WSNs</a:t>
            </a:r>
          </a:p>
        </p:txBody>
      </p:sp>
      <p:grpSp>
        <p:nvGrpSpPr>
          <p:cNvPr id="30" name="组合 29">
            <a:extLst>
              <a:ext uri="{FF2B5EF4-FFF2-40B4-BE49-F238E27FC236}">
                <a16:creationId xmlns:a16="http://schemas.microsoft.com/office/drawing/2014/main" id="{D44894E6-F6FD-424C-BDB1-88A4055F98C8}"/>
              </a:ext>
            </a:extLst>
          </p:cNvPr>
          <p:cNvGrpSpPr/>
          <p:nvPr/>
        </p:nvGrpSpPr>
        <p:grpSpPr>
          <a:xfrm>
            <a:off x="3099369" y="426949"/>
            <a:ext cx="5993262" cy="700569"/>
            <a:chOff x="3357678" y="286397"/>
            <a:chExt cx="5993262" cy="700569"/>
          </a:xfrm>
        </p:grpSpPr>
        <p:pic>
          <p:nvPicPr>
            <p:cNvPr id="31" name="图片 30">
              <a:extLst>
                <a:ext uri="{FF2B5EF4-FFF2-40B4-BE49-F238E27FC236}">
                  <a16:creationId xmlns:a16="http://schemas.microsoft.com/office/drawing/2014/main" id="{61BFEB0F-06E4-4A32-A250-BDB3B4433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32" name="图片 31">
              <a:extLst>
                <a:ext uri="{FF2B5EF4-FFF2-40B4-BE49-F238E27FC236}">
                  <a16:creationId xmlns:a16="http://schemas.microsoft.com/office/drawing/2014/main" id="{6DE094C5-570E-4D8D-B2E2-5B21840B2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34" name="文本框 33">
            <a:extLst>
              <a:ext uri="{FF2B5EF4-FFF2-40B4-BE49-F238E27FC236}">
                <a16:creationId xmlns:a16="http://schemas.microsoft.com/office/drawing/2014/main" id="{1FC93629-0E8E-4D5F-9161-AFD5E7B4D766}"/>
              </a:ext>
            </a:extLst>
          </p:cNvPr>
          <p:cNvSpPr txBox="1"/>
          <p:nvPr/>
        </p:nvSpPr>
        <p:spPr>
          <a:xfrm>
            <a:off x="4675190" y="437342"/>
            <a:ext cx="284162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Type of WSN</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36" name="îśļiḑe">
            <a:extLst>
              <a:ext uri="{FF2B5EF4-FFF2-40B4-BE49-F238E27FC236}">
                <a16:creationId xmlns:a16="http://schemas.microsoft.com/office/drawing/2014/main" id="{36117025-1287-4947-BEA5-FC07BF8F8D7C}"/>
              </a:ext>
            </a:extLst>
          </p:cNvPr>
          <p:cNvSpPr/>
          <p:nvPr/>
        </p:nvSpPr>
        <p:spPr>
          <a:xfrm rot="19589694" flipH="1">
            <a:off x="5459947" y="5248847"/>
            <a:ext cx="1178205" cy="1213153"/>
          </a:xfrm>
          <a:prstGeom prst="circularArrow">
            <a:avLst>
              <a:gd name="adj1" fmla="val 14568"/>
              <a:gd name="adj2" fmla="val 281045"/>
              <a:gd name="adj3" fmla="val 3573638"/>
              <a:gd name="adj4" fmla="val 13500000"/>
              <a:gd name="adj5" fmla="val 7284"/>
            </a:avLst>
          </a:prstGeom>
          <a:gradFill flip="none" rotWithShape="1">
            <a:gsLst>
              <a:gs pos="0">
                <a:schemeClr val="accent1">
                  <a:lumMod val="40000"/>
                  <a:lumOff val="60000"/>
                </a:schemeClr>
              </a:gs>
              <a:gs pos="100000">
                <a:schemeClr val="accent1"/>
              </a:gs>
            </a:gsLst>
            <a:lin ang="18900000" scaled="1"/>
            <a:tileRect/>
          </a:gradFill>
          <a:ln w="28575">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7" name="ísļiḓê">
            <a:extLst>
              <a:ext uri="{FF2B5EF4-FFF2-40B4-BE49-F238E27FC236}">
                <a16:creationId xmlns:a16="http://schemas.microsoft.com/office/drawing/2014/main" id="{E9623691-B903-4C3B-9BEB-672791069FAB}"/>
              </a:ext>
            </a:extLst>
          </p:cNvPr>
          <p:cNvSpPr/>
          <p:nvPr/>
        </p:nvSpPr>
        <p:spPr>
          <a:xfrm rot="552632" flipH="1">
            <a:off x="5637297" y="4228281"/>
            <a:ext cx="1294746" cy="1294876"/>
          </a:xfrm>
          <a:prstGeom prst="leftCircularArrow">
            <a:avLst>
              <a:gd name="adj1" fmla="val 10980"/>
              <a:gd name="adj2" fmla="val 1142322"/>
              <a:gd name="adj3" fmla="val 6300000"/>
              <a:gd name="adj4" fmla="val 18900000"/>
              <a:gd name="adj5" fmla="val 12500"/>
            </a:avLst>
          </a:prstGeom>
          <a:gradFill flip="none" rotWithShape="1">
            <a:gsLst>
              <a:gs pos="0">
                <a:schemeClr val="accent2">
                  <a:lumMod val="40000"/>
                  <a:lumOff val="60000"/>
                </a:schemeClr>
              </a:gs>
              <a:gs pos="100000">
                <a:schemeClr val="accent2"/>
              </a:gs>
            </a:gsLst>
            <a:lin ang="18900000" scaled="1"/>
            <a:tileRect/>
          </a:gradFill>
          <a:ln w="28575">
            <a:gradFill flip="none" rotWithShape="1">
              <a:gsLst>
                <a:gs pos="0">
                  <a:schemeClr val="accent2"/>
                </a:gs>
                <a:gs pos="100000">
                  <a:schemeClr val="accent2">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38" name="椭圆 43">
            <a:extLst>
              <a:ext uri="{FF2B5EF4-FFF2-40B4-BE49-F238E27FC236}">
                <a16:creationId xmlns:a16="http://schemas.microsoft.com/office/drawing/2014/main" id="{2BAA3CBC-CBB8-4DBF-BA4E-1B94478C29BE}"/>
              </a:ext>
            </a:extLst>
          </p:cNvPr>
          <p:cNvSpPr/>
          <p:nvPr/>
        </p:nvSpPr>
        <p:spPr>
          <a:xfrm>
            <a:off x="6170205" y="4734204"/>
            <a:ext cx="299452" cy="298925"/>
          </a:xfrm>
          <a:custGeom>
            <a:avLst/>
            <a:gdLst>
              <a:gd name="connsiteX0" fmla="*/ 369587 w 602135"/>
              <a:gd name="connsiteY0" fmla="*/ 480903 h 601076"/>
              <a:gd name="connsiteX1" fmla="*/ 385923 w 602135"/>
              <a:gd name="connsiteY1" fmla="*/ 497207 h 601076"/>
              <a:gd name="connsiteX2" fmla="*/ 385923 w 602135"/>
              <a:gd name="connsiteY2" fmla="*/ 584773 h 601076"/>
              <a:gd name="connsiteX3" fmla="*/ 369587 w 602135"/>
              <a:gd name="connsiteY3" fmla="*/ 601076 h 601076"/>
              <a:gd name="connsiteX4" fmla="*/ 353251 w 602135"/>
              <a:gd name="connsiteY4" fmla="*/ 584773 h 601076"/>
              <a:gd name="connsiteX5" fmla="*/ 353251 w 602135"/>
              <a:gd name="connsiteY5" fmla="*/ 497207 h 601076"/>
              <a:gd name="connsiteX6" fmla="*/ 369587 w 602135"/>
              <a:gd name="connsiteY6" fmla="*/ 480903 h 601076"/>
              <a:gd name="connsiteX7" fmla="*/ 301068 w 602135"/>
              <a:gd name="connsiteY7" fmla="*/ 480903 h 601076"/>
              <a:gd name="connsiteX8" fmla="*/ 317404 w 602135"/>
              <a:gd name="connsiteY8" fmla="*/ 497207 h 601076"/>
              <a:gd name="connsiteX9" fmla="*/ 317404 w 602135"/>
              <a:gd name="connsiteY9" fmla="*/ 584773 h 601076"/>
              <a:gd name="connsiteX10" fmla="*/ 301068 w 602135"/>
              <a:gd name="connsiteY10" fmla="*/ 601076 h 601076"/>
              <a:gd name="connsiteX11" fmla="*/ 284732 w 602135"/>
              <a:gd name="connsiteY11" fmla="*/ 584773 h 601076"/>
              <a:gd name="connsiteX12" fmla="*/ 284732 w 602135"/>
              <a:gd name="connsiteY12" fmla="*/ 497207 h 601076"/>
              <a:gd name="connsiteX13" fmla="*/ 301068 w 602135"/>
              <a:gd name="connsiteY13" fmla="*/ 480903 h 601076"/>
              <a:gd name="connsiteX14" fmla="*/ 232593 w 602135"/>
              <a:gd name="connsiteY14" fmla="*/ 480903 h 601076"/>
              <a:gd name="connsiteX15" fmla="*/ 249167 w 602135"/>
              <a:gd name="connsiteY15" fmla="*/ 497207 h 601076"/>
              <a:gd name="connsiteX16" fmla="*/ 249167 w 602135"/>
              <a:gd name="connsiteY16" fmla="*/ 584773 h 601076"/>
              <a:gd name="connsiteX17" fmla="*/ 232593 w 602135"/>
              <a:gd name="connsiteY17" fmla="*/ 601076 h 601076"/>
              <a:gd name="connsiteX18" fmla="*/ 216283 w 602135"/>
              <a:gd name="connsiteY18" fmla="*/ 584773 h 601076"/>
              <a:gd name="connsiteX19" fmla="*/ 216283 w 602135"/>
              <a:gd name="connsiteY19" fmla="*/ 497207 h 601076"/>
              <a:gd name="connsiteX20" fmla="*/ 232593 w 602135"/>
              <a:gd name="connsiteY20" fmla="*/ 480903 h 601076"/>
              <a:gd name="connsiteX21" fmla="*/ 498082 w 602135"/>
              <a:gd name="connsiteY21" fmla="*/ 352615 h 601076"/>
              <a:gd name="connsiteX22" fmla="*/ 585803 w 602135"/>
              <a:gd name="connsiteY22" fmla="*/ 352615 h 601076"/>
              <a:gd name="connsiteX23" fmla="*/ 602135 w 602135"/>
              <a:gd name="connsiteY23" fmla="*/ 368915 h 601076"/>
              <a:gd name="connsiteX24" fmla="*/ 585803 w 602135"/>
              <a:gd name="connsiteY24" fmla="*/ 385216 h 601076"/>
              <a:gd name="connsiteX25" fmla="*/ 498082 w 602135"/>
              <a:gd name="connsiteY25" fmla="*/ 385216 h 601076"/>
              <a:gd name="connsiteX26" fmla="*/ 481750 w 602135"/>
              <a:gd name="connsiteY26" fmla="*/ 368915 h 601076"/>
              <a:gd name="connsiteX27" fmla="*/ 498082 w 602135"/>
              <a:gd name="connsiteY27" fmla="*/ 352615 h 601076"/>
              <a:gd name="connsiteX28" fmla="*/ 16332 w 602135"/>
              <a:gd name="connsiteY28" fmla="*/ 352615 h 601076"/>
              <a:gd name="connsiteX29" fmla="*/ 104053 w 602135"/>
              <a:gd name="connsiteY29" fmla="*/ 352615 h 601076"/>
              <a:gd name="connsiteX30" fmla="*/ 120385 w 602135"/>
              <a:gd name="connsiteY30" fmla="*/ 368915 h 601076"/>
              <a:gd name="connsiteX31" fmla="*/ 104053 w 602135"/>
              <a:gd name="connsiteY31" fmla="*/ 385216 h 601076"/>
              <a:gd name="connsiteX32" fmla="*/ 16332 w 602135"/>
              <a:gd name="connsiteY32" fmla="*/ 385216 h 601076"/>
              <a:gd name="connsiteX33" fmla="*/ 0 w 602135"/>
              <a:gd name="connsiteY33" fmla="*/ 368915 h 601076"/>
              <a:gd name="connsiteX34" fmla="*/ 16332 w 602135"/>
              <a:gd name="connsiteY34" fmla="*/ 352615 h 601076"/>
              <a:gd name="connsiteX35" fmla="*/ 498082 w 602135"/>
              <a:gd name="connsiteY35" fmla="*/ 284237 h 601076"/>
              <a:gd name="connsiteX36" fmla="*/ 585803 w 602135"/>
              <a:gd name="connsiteY36" fmla="*/ 284237 h 601076"/>
              <a:gd name="connsiteX37" fmla="*/ 602135 w 602135"/>
              <a:gd name="connsiteY37" fmla="*/ 300537 h 601076"/>
              <a:gd name="connsiteX38" fmla="*/ 585803 w 602135"/>
              <a:gd name="connsiteY38" fmla="*/ 316838 h 601076"/>
              <a:gd name="connsiteX39" fmla="*/ 498082 w 602135"/>
              <a:gd name="connsiteY39" fmla="*/ 316838 h 601076"/>
              <a:gd name="connsiteX40" fmla="*/ 481750 w 602135"/>
              <a:gd name="connsiteY40" fmla="*/ 300537 h 601076"/>
              <a:gd name="connsiteX41" fmla="*/ 498082 w 602135"/>
              <a:gd name="connsiteY41" fmla="*/ 284237 h 601076"/>
              <a:gd name="connsiteX42" fmla="*/ 16332 w 602135"/>
              <a:gd name="connsiteY42" fmla="*/ 284237 h 601076"/>
              <a:gd name="connsiteX43" fmla="*/ 104053 w 602135"/>
              <a:gd name="connsiteY43" fmla="*/ 284237 h 601076"/>
              <a:gd name="connsiteX44" fmla="*/ 120385 w 602135"/>
              <a:gd name="connsiteY44" fmla="*/ 300537 h 601076"/>
              <a:gd name="connsiteX45" fmla="*/ 104053 w 602135"/>
              <a:gd name="connsiteY45" fmla="*/ 316838 h 601076"/>
              <a:gd name="connsiteX46" fmla="*/ 16332 w 602135"/>
              <a:gd name="connsiteY46" fmla="*/ 316838 h 601076"/>
              <a:gd name="connsiteX47" fmla="*/ 0 w 602135"/>
              <a:gd name="connsiteY47" fmla="*/ 300537 h 601076"/>
              <a:gd name="connsiteX48" fmla="*/ 16332 w 602135"/>
              <a:gd name="connsiteY48" fmla="*/ 284237 h 601076"/>
              <a:gd name="connsiteX49" fmla="*/ 498082 w 602135"/>
              <a:gd name="connsiteY49" fmla="*/ 215860 h 601076"/>
              <a:gd name="connsiteX50" fmla="*/ 585803 w 602135"/>
              <a:gd name="connsiteY50" fmla="*/ 215860 h 601076"/>
              <a:gd name="connsiteX51" fmla="*/ 602135 w 602135"/>
              <a:gd name="connsiteY51" fmla="*/ 232170 h 601076"/>
              <a:gd name="connsiteX52" fmla="*/ 585803 w 602135"/>
              <a:gd name="connsiteY52" fmla="*/ 248743 h 601076"/>
              <a:gd name="connsiteX53" fmla="*/ 498082 w 602135"/>
              <a:gd name="connsiteY53" fmla="*/ 248743 h 601076"/>
              <a:gd name="connsiteX54" fmla="*/ 481750 w 602135"/>
              <a:gd name="connsiteY54" fmla="*/ 232170 h 601076"/>
              <a:gd name="connsiteX55" fmla="*/ 498082 w 602135"/>
              <a:gd name="connsiteY55" fmla="*/ 215860 h 601076"/>
              <a:gd name="connsiteX56" fmla="*/ 16332 w 602135"/>
              <a:gd name="connsiteY56" fmla="*/ 215860 h 601076"/>
              <a:gd name="connsiteX57" fmla="*/ 104053 w 602135"/>
              <a:gd name="connsiteY57" fmla="*/ 215860 h 601076"/>
              <a:gd name="connsiteX58" fmla="*/ 120385 w 602135"/>
              <a:gd name="connsiteY58" fmla="*/ 232170 h 601076"/>
              <a:gd name="connsiteX59" fmla="*/ 104053 w 602135"/>
              <a:gd name="connsiteY59" fmla="*/ 248743 h 601076"/>
              <a:gd name="connsiteX60" fmla="*/ 16332 w 602135"/>
              <a:gd name="connsiteY60" fmla="*/ 248743 h 601076"/>
              <a:gd name="connsiteX61" fmla="*/ 0 w 602135"/>
              <a:gd name="connsiteY61" fmla="*/ 232170 h 601076"/>
              <a:gd name="connsiteX62" fmla="*/ 16332 w 602135"/>
              <a:gd name="connsiteY62" fmla="*/ 215860 h 601076"/>
              <a:gd name="connsiteX63" fmla="*/ 158832 w 602135"/>
              <a:gd name="connsiteY63" fmla="*/ 136756 h 601076"/>
              <a:gd name="connsiteX64" fmla="*/ 443586 w 602135"/>
              <a:gd name="connsiteY64" fmla="*/ 136756 h 601076"/>
              <a:gd name="connsiteX65" fmla="*/ 465450 w 602135"/>
              <a:gd name="connsiteY65" fmla="*/ 158577 h 601076"/>
              <a:gd name="connsiteX66" fmla="*/ 465450 w 602135"/>
              <a:gd name="connsiteY66" fmla="*/ 442781 h 601076"/>
              <a:gd name="connsiteX67" fmla="*/ 443586 w 602135"/>
              <a:gd name="connsiteY67" fmla="*/ 464603 h 601076"/>
              <a:gd name="connsiteX68" fmla="*/ 158832 w 602135"/>
              <a:gd name="connsiteY68" fmla="*/ 464603 h 601076"/>
              <a:gd name="connsiteX69" fmla="*/ 136968 w 602135"/>
              <a:gd name="connsiteY69" fmla="*/ 442781 h 601076"/>
              <a:gd name="connsiteX70" fmla="*/ 136968 w 602135"/>
              <a:gd name="connsiteY70" fmla="*/ 158577 h 601076"/>
              <a:gd name="connsiteX71" fmla="*/ 158832 w 602135"/>
              <a:gd name="connsiteY71" fmla="*/ 136756 h 601076"/>
              <a:gd name="connsiteX72" fmla="*/ 369587 w 602135"/>
              <a:gd name="connsiteY72" fmla="*/ 0 h 601076"/>
              <a:gd name="connsiteX73" fmla="*/ 385923 w 602135"/>
              <a:gd name="connsiteY73" fmla="*/ 16303 h 601076"/>
              <a:gd name="connsiteX74" fmla="*/ 385923 w 602135"/>
              <a:gd name="connsiteY74" fmla="*/ 103869 h 601076"/>
              <a:gd name="connsiteX75" fmla="*/ 369587 w 602135"/>
              <a:gd name="connsiteY75" fmla="*/ 120173 h 601076"/>
              <a:gd name="connsiteX76" fmla="*/ 353251 w 602135"/>
              <a:gd name="connsiteY76" fmla="*/ 103869 h 601076"/>
              <a:gd name="connsiteX77" fmla="*/ 353251 w 602135"/>
              <a:gd name="connsiteY77" fmla="*/ 16303 h 601076"/>
              <a:gd name="connsiteX78" fmla="*/ 369587 w 602135"/>
              <a:gd name="connsiteY78" fmla="*/ 0 h 601076"/>
              <a:gd name="connsiteX79" fmla="*/ 301068 w 602135"/>
              <a:gd name="connsiteY79" fmla="*/ 0 h 601076"/>
              <a:gd name="connsiteX80" fmla="*/ 317404 w 602135"/>
              <a:gd name="connsiteY80" fmla="*/ 16303 h 601076"/>
              <a:gd name="connsiteX81" fmla="*/ 317404 w 602135"/>
              <a:gd name="connsiteY81" fmla="*/ 103869 h 601076"/>
              <a:gd name="connsiteX82" fmla="*/ 301068 w 602135"/>
              <a:gd name="connsiteY82" fmla="*/ 120173 h 601076"/>
              <a:gd name="connsiteX83" fmla="*/ 284732 w 602135"/>
              <a:gd name="connsiteY83" fmla="*/ 103869 h 601076"/>
              <a:gd name="connsiteX84" fmla="*/ 284732 w 602135"/>
              <a:gd name="connsiteY84" fmla="*/ 16303 h 601076"/>
              <a:gd name="connsiteX85" fmla="*/ 301068 w 602135"/>
              <a:gd name="connsiteY85" fmla="*/ 0 h 601076"/>
              <a:gd name="connsiteX86" fmla="*/ 232593 w 602135"/>
              <a:gd name="connsiteY86" fmla="*/ 0 h 601076"/>
              <a:gd name="connsiteX87" fmla="*/ 249167 w 602135"/>
              <a:gd name="connsiteY87" fmla="*/ 16303 h 601076"/>
              <a:gd name="connsiteX88" fmla="*/ 249167 w 602135"/>
              <a:gd name="connsiteY88" fmla="*/ 103869 h 601076"/>
              <a:gd name="connsiteX89" fmla="*/ 232593 w 602135"/>
              <a:gd name="connsiteY89" fmla="*/ 120173 h 601076"/>
              <a:gd name="connsiteX90" fmla="*/ 216283 w 602135"/>
              <a:gd name="connsiteY90" fmla="*/ 103869 h 601076"/>
              <a:gd name="connsiteX91" fmla="*/ 216283 w 602135"/>
              <a:gd name="connsiteY91" fmla="*/ 16303 h 601076"/>
              <a:gd name="connsiteX92" fmla="*/ 232593 w 602135"/>
              <a:gd name="connsiteY92" fmla="*/ 0 h 60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135" h="601076">
                <a:moveTo>
                  <a:pt x="369587" y="480903"/>
                </a:moveTo>
                <a:cubicBezTo>
                  <a:pt x="378545" y="480903"/>
                  <a:pt x="385923" y="488266"/>
                  <a:pt x="385923" y="497207"/>
                </a:cubicBezTo>
                <a:lnTo>
                  <a:pt x="385923" y="584773"/>
                </a:lnTo>
                <a:cubicBezTo>
                  <a:pt x="385923" y="593713"/>
                  <a:pt x="378545" y="601076"/>
                  <a:pt x="369587" y="601076"/>
                </a:cubicBezTo>
                <a:cubicBezTo>
                  <a:pt x="360629" y="601076"/>
                  <a:pt x="353251" y="593713"/>
                  <a:pt x="353251" y="584773"/>
                </a:cubicBezTo>
                <a:lnTo>
                  <a:pt x="353251" y="497207"/>
                </a:lnTo>
                <a:cubicBezTo>
                  <a:pt x="353251" y="488266"/>
                  <a:pt x="360629" y="480903"/>
                  <a:pt x="369587" y="480903"/>
                </a:cubicBezTo>
                <a:close/>
                <a:moveTo>
                  <a:pt x="301068" y="480903"/>
                </a:moveTo>
                <a:cubicBezTo>
                  <a:pt x="310290" y="480903"/>
                  <a:pt x="317404" y="488266"/>
                  <a:pt x="317404" y="497207"/>
                </a:cubicBezTo>
                <a:lnTo>
                  <a:pt x="317404" y="584773"/>
                </a:lnTo>
                <a:cubicBezTo>
                  <a:pt x="317404" y="593713"/>
                  <a:pt x="310290" y="601076"/>
                  <a:pt x="301068" y="601076"/>
                </a:cubicBezTo>
                <a:cubicBezTo>
                  <a:pt x="292110" y="601076"/>
                  <a:pt x="284732" y="593713"/>
                  <a:pt x="284732" y="584773"/>
                </a:cubicBezTo>
                <a:lnTo>
                  <a:pt x="284732" y="497207"/>
                </a:lnTo>
                <a:cubicBezTo>
                  <a:pt x="284732" y="488266"/>
                  <a:pt x="292110" y="480903"/>
                  <a:pt x="301068" y="480903"/>
                </a:cubicBezTo>
                <a:close/>
                <a:moveTo>
                  <a:pt x="232593" y="480903"/>
                </a:moveTo>
                <a:cubicBezTo>
                  <a:pt x="241801" y="480903"/>
                  <a:pt x="249167" y="488266"/>
                  <a:pt x="249167" y="497207"/>
                </a:cubicBezTo>
                <a:lnTo>
                  <a:pt x="249167" y="584773"/>
                </a:lnTo>
                <a:cubicBezTo>
                  <a:pt x="249167" y="593713"/>
                  <a:pt x="241801" y="601076"/>
                  <a:pt x="232593" y="601076"/>
                </a:cubicBezTo>
                <a:cubicBezTo>
                  <a:pt x="223649" y="601076"/>
                  <a:pt x="216283" y="593713"/>
                  <a:pt x="216283" y="584773"/>
                </a:cubicBezTo>
                <a:lnTo>
                  <a:pt x="216283" y="497207"/>
                </a:lnTo>
                <a:cubicBezTo>
                  <a:pt x="216283" y="488266"/>
                  <a:pt x="223649" y="480903"/>
                  <a:pt x="232593" y="480903"/>
                </a:cubicBezTo>
                <a:close/>
                <a:moveTo>
                  <a:pt x="498082" y="352615"/>
                </a:moveTo>
                <a:lnTo>
                  <a:pt x="585803" y="352615"/>
                </a:lnTo>
                <a:cubicBezTo>
                  <a:pt x="594759" y="352615"/>
                  <a:pt x="602135" y="359976"/>
                  <a:pt x="602135" y="368915"/>
                </a:cubicBezTo>
                <a:cubicBezTo>
                  <a:pt x="602135" y="377854"/>
                  <a:pt x="594759" y="385216"/>
                  <a:pt x="585803" y="385216"/>
                </a:cubicBezTo>
                <a:lnTo>
                  <a:pt x="498082" y="385216"/>
                </a:lnTo>
                <a:cubicBezTo>
                  <a:pt x="489126" y="385216"/>
                  <a:pt x="481750" y="377854"/>
                  <a:pt x="481750" y="368915"/>
                </a:cubicBezTo>
                <a:cubicBezTo>
                  <a:pt x="481750" y="359976"/>
                  <a:pt x="489126" y="352615"/>
                  <a:pt x="498082" y="352615"/>
                </a:cubicBezTo>
                <a:close/>
                <a:moveTo>
                  <a:pt x="16332" y="352615"/>
                </a:moveTo>
                <a:lnTo>
                  <a:pt x="104053" y="352615"/>
                </a:lnTo>
                <a:cubicBezTo>
                  <a:pt x="113009" y="352615"/>
                  <a:pt x="120385" y="359976"/>
                  <a:pt x="120385" y="368915"/>
                </a:cubicBezTo>
                <a:cubicBezTo>
                  <a:pt x="120385" y="377854"/>
                  <a:pt x="113009" y="385216"/>
                  <a:pt x="104053" y="385216"/>
                </a:cubicBezTo>
                <a:lnTo>
                  <a:pt x="16332" y="385216"/>
                </a:lnTo>
                <a:cubicBezTo>
                  <a:pt x="7376" y="385216"/>
                  <a:pt x="0" y="377854"/>
                  <a:pt x="0" y="368915"/>
                </a:cubicBezTo>
                <a:cubicBezTo>
                  <a:pt x="0" y="359976"/>
                  <a:pt x="7376" y="352615"/>
                  <a:pt x="16332" y="352615"/>
                </a:cubicBezTo>
                <a:close/>
                <a:moveTo>
                  <a:pt x="498082" y="284237"/>
                </a:moveTo>
                <a:lnTo>
                  <a:pt x="585803" y="284237"/>
                </a:lnTo>
                <a:cubicBezTo>
                  <a:pt x="594759" y="284237"/>
                  <a:pt x="602135" y="291598"/>
                  <a:pt x="602135" y="300537"/>
                </a:cubicBezTo>
                <a:cubicBezTo>
                  <a:pt x="602135" y="309739"/>
                  <a:pt x="594759" y="316838"/>
                  <a:pt x="585803" y="316838"/>
                </a:cubicBezTo>
                <a:lnTo>
                  <a:pt x="498082" y="316838"/>
                </a:lnTo>
                <a:cubicBezTo>
                  <a:pt x="489126" y="316838"/>
                  <a:pt x="481750" y="309739"/>
                  <a:pt x="481750" y="300537"/>
                </a:cubicBezTo>
                <a:cubicBezTo>
                  <a:pt x="481750" y="291598"/>
                  <a:pt x="489126" y="284237"/>
                  <a:pt x="498082" y="284237"/>
                </a:cubicBezTo>
                <a:close/>
                <a:moveTo>
                  <a:pt x="16332" y="284237"/>
                </a:moveTo>
                <a:lnTo>
                  <a:pt x="104053" y="284237"/>
                </a:lnTo>
                <a:cubicBezTo>
                  <a:pt x="113009" y="284237"/>
                  <a:pt x="120385" y="291598"/>
                  <a:pt x="120385" y="300537"/>
                </a:cubicBezTo>
                <a:cubicBezTo>
                  <a:pt x="120385" y="309739"/>
                  <a:pt x="113009" y="316838"/>
                  <a:pt x="104053" y="316838"/>
                </a:cubicBezTo>
                <a:lnTo>
                  <a:pt x="16332" y="316838"/>
                </a:lnTo>
                <a:cubicBezTo>
                  <a:pt x="7376" y="316838"/>
                  <a:pt x="0" y="309739"/>
                  <a:pt x="0" y="300537"/>
                </a:cubicBezTo>
                <a:cubicBezTo>
                  <a:pt x="0" y="291598"/>
                  <a:pt x="7376" y="284237"/>
                  <a:pt x="16332" y="284237"/>
                </a:cubicBezTo>
                <a:close/>
                <a:moveTo>
                  <a:pt x="498082" y="215860"/>
                </a:moveTo>
                <a:lnTo>
                  <a:pt x="585803" y="215860"/>
                </a:lnTo>
                <a:cubicBezTo>
                  <a:pt x="594759" y="215860"/>
                  <a:pt x="602135" y="223226"/>
                  <a:pt x="602135" y="232170"/>
                </a:cubicBezTo>
                <a:cubicBezTo>
                  <a:pt x="602135" y="241377"/>
                  <a:pt x="594759" y="248743"/>
                  <a:pt x="585803" y="248743"/>
                </a:cubicBezTo>
                <a:lnTo>
                  <a:pt x="498082" y="248743"/>
                </a:lnTo>
                <a:cubicBezTo>
                  <a:pt x="489126" y="248743"/>
                  <a:pt x="481750" y="241377"/>
                  <a:pt x="481750" y="232170"/>
                </a:cubicBezTo>
                <a:cubicBezTo>
                  <a:pt x="481750" y="223226"/>
                  <a:pt x="489126" y="215860"/>
                  <a:pt x="498082" y="215860"/>
                </a:cubicBezTo>
                <a:close/>
                <a:moveTo>
                  <a:pt x="16332" y="215860"/>
                </a:moveTo>
                <a:lnTo>
                  <a:pt x="104053" y="215860"/>
                </a:lnTo>
                <a:cubicBezTo>
                  <a:pt x="113009" y="215860"/>
                  <a:pt x="120385" y="223226"/>
                  <a:pt x="120385" y="232170"/>
                </a:cubicBezTo>
                <a:cubicBezTo>
                  <a:pt x="120385" y="241377"/>
                  <a:pt x="113009" y="248743"/>
                  <a:pt x="104053" y="248743"/>
                </a:cubicBezTo>
                <a:lnTo>
                  <a:pt x="16332" y="248743"/>
                </a:lnTo>
                <a:cubicBezTo>
                  <a:pt x="7376" y="248743"/>
                  <a:pt x="0" y="241377"/>
                  <a:pt x="0" y="232170"/>
                </a:cubicBezTo>
                <a:cubicBezTo>
                  <a:pt x="0" y="223226"/>
                  <a:pt x="7376" y="215860"/>
                  <a:pt x="16332" y="215860"/>
                </a:cubicBezTo>
                <a:close/>
                <a:moveTo>
                  <a:pt x="158832" y="136756"/>
                </a:moveTo>
                <a:lnTo>
                  <a:pt x="443586" y="136756"/>
                </a:lnTo>
                <a:cubicBezTo>
                  <a:pt x="455440" y="136756"/>
                  <a:pt x="465450" y="146483"/>
                  <a:pt x="465450" y="158577"/>
                </a:cubicBezTo>
                <a:lnTo>
                  <a:pt x="465450" y="442781"/>
                </a:lnTo>
                <a:cubicBezTo>
                  <a:pt x="465450" y="454612"/>
                  <a:pt x="455440" y="464603"/>
                  <a:pt x="443586" y="464603"/>
                </a:cubicBezTo>
                <a:lnTo>
                  <a:pt x="158832" y="464603"/>
                </a:lnTo>
                <a:cubicBezTo>
                  <a:pt x="146714" y="464603"/>
                  <a:pt x="136968" y="454612"/>
                  <a:pt x="136968" y="442781"/>
                </a:cubicBezTo>
                <a:lnTo>
                  <a:pt x="136968" y="158577"/>
                </a:lnTo>
                <a:cubicBezTo>
                  <a:pt x="136968" y="146483"/>
                  <a:pt x="146714" y="136756"/>
                  <a:pt x="158832" y="136756"/>
                </a:cubicBezTo>
                <a:close/>
                <a:moveTo>
                  <a:pt x="369587" y="0"/>
                </a:moveTo>
                <a:cubicBezTo>
                  <a:pt x="378545" y="0"/>
                  <a:pt x="385923" y="7363"/>
                  <a:pt x="385923" y="16303"/>
                </a:cubicBezTo>
                <a:lnTo>
                  <a:pt x="385923" y="103869"/>
                </a:lnTo>
                <a:cubicBezTo>
                  <a:pt x="385923" y="112810"/>
                  <a:pt x="378545" y="120173"/>
                  <a:pt x="369587" y="120173"/>
                </a:cubicBezTo>
                <a:cubicBezTo>
                  <a:pt x="360629" y="120173"/>
                  <a:pt x="353251" y="112810"/>
                  <a:pt x="353251" y="103869"/>
                </a:cubicBezTo>
                <a:lnTo>
                  <a:pt x="353251" y="16303"/>
                </a:lnTo>
                <a:cubicBezTo>
                  <a:pt x="353251" y="7363"/>
                  <a:pt x="360629" y="0"/>
                  <a:pt x="369587" y="0"/>
                </a:cubicBezTo>
                <a:close/>
                <a:moveTo>
                  <a:pt x="301068" y="0"/>
                </a:moveTo>
                <a:cubicBezTo>
                  <a:pt x="310290" y="0"/>
                  <a:pt x="317404" y="7363"/>
                  <a:pt x="317404" y="16303"/>
                </a:cubicBezTo>
                <a:lnTo>
                  <a:pt x="317404" y="103869"/>
                </a:lnTo>
                <a:cubicBezTo>
                  <a:pt x="317404" y="112810"/>
                  <a:pt x="310290" y="120173"/>
                  <a:pt x="301068" y="120173"/>
                </a:cubicBezTo>
                <a:cubicBezTo>
                  <a:pt x="292110" y="120173"/>
                  <a:pt x="284732" y="112810"/>
                  <a:pt x="284732" y="103869"/>
                </a:cubicBezTo>
                <a:lnTo>
                  <a:pt x="284732" y="16303"/>
                </a:lnTo>
                <a:cubicBezTo>
                  <a:pt x="284732" y="7363"/>
                  <a:pt x="292110" y="0"/>
                  <a:pt x="301068" y="0"/>
                </a:cubicBezTo>
                <a:close/>
                <a:moveTo>
                  <a:pt x="232593" y="0"/>
                </a:moveTo>
                <a:cubicBezTo>
                  <a:pt x="241801" y="0"/>
                  <a:pt x="249167" y="7363"/>
                  <a:pt x="249167" y="16303"/>
                </a:cubicBezTo>
                <a:lnTo>
                  <a:pt x="249167" y="103869"/>
                </a:lnTo>
                <a:cubicBezTo>
                  <a:pt x="249167" y="112810"/>
                  <a:pt x="241801" y="120173"/>
                  <a:pt x="232593" y="120173"/>
                </a:cubicBezTo>
                <a:cubicBezTo>
                  <a:pt x="223649" y="120173"/>
                  <a:pt x="216283" y="112810"/>
                  <a:pt x="216283" y="103869"/>
                </a:cubicBezTo>
                <a:lnTo>
                  <a:pt x="216283" y="16303"/>
                </a:lnTo>
                <a:cubicBezTo>
                  <a:pt x="216283" y="7363"/>
                  <a:pt x="223649" y="0"/>
                  <a:pt x="232593" y="0"/>
                </a:cubicBezTo>
                <a:close/>
              </a:path>
            </a:pathLst>
          </a:custGeom>
          <a:gradFill flip="none" rotWithShape="1">
            <a:gsLst>
              <a:gs pos="0">
                <a:schemeClr val="accent2"/>
              </a:gs>
              <a:gs pos="100000">
                <a:schemeClr val="accent6"/>
              </a:gs>
            </a:gsLst>
            <a:lin ang="13500000" scaled="1"/>
            <a:tileRect/>
          </a:gradFill>
          <a:ln w="12700">
            <a:noFill/>
          </a:ln>
          <a:effectLst>
            <a:outerShdw blurRad="317500" dist="38100" dir="2700000" algn="t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3900" b="1">
              <a:solidFill>
                <a:schemeClr val="tx1"/>
              </a:solidFill>
              <a:latin typeface="Century Gothic" panose="020B0502020202020204" pitchFamily="34" charset="0"/>
            </a:endParaRPr>
          </a:p>
        </p:txBody>
      </p:sp>
      <p:sp>
        <p:nvSpPr>
          <p:cNvPr id="39" name="椭圆 43">
            <a:extLst>
              <a:ext uri="{FF2B5EF4-FFF2-40B4-BE49-F238E27FC236}">
                <a16:creationId xmlns:a16="http://schemas.microsoft.com/office/drawing/2014/main" id="{6F5EFDE6-17C1-4B68-AA7E-AC5602016529}"/>
              </a:ext>
            </a:extLst>
          </p:cNvPr>
          <p:cNvSpPr/>
          <p:nvPr/>
        </p:nvSpPr>
        <p:spPr>
          <a:xfrm>
            <a:off x="5697306" y="2143698"/>
            <a:ext cx="299452" cy="298925"/>
          </a:xfrm>
          <a:custGeom>
            <a:avLst/>
            <a:gdLst>
              <a:gd name="connsiteX0" fmla="*/ 369587 w 602135"/>
              <a:gd name="connsiteY0" fmla="*/ 480903 h 601076"/>
              <a:gd name="connsiteX1" fmla="*/ 385923 w 602135"/>
              <a:gd name="connsiteY1" fmla="*/ 497207 h 601076"/>
              <a:gd name="connsiteX2" fmla="*/ 385923 w 602135"/>
              <a:gd name="connsiteY2" fmla="*/ 584773 h 601076"/>
              <a:gd name="connsiteX3" fmla="*/ 369587 w 602135"/>
              <a:gd name="connsiteY3" fmla="*/ 601076 h 601076"/>
              <a:gd name="connsiteX4" fmla="*/ 353251 w 602135"/>
              <a:gd name="connsiteY4" fmla="*/ 584773 h 601076"/>
              <a:gd name="connsiteX5" fmla="*/ 353251 w 602135"/>
              <a:gd name="connsiteY5" fmla="*/ 497207 h 601076"/>
              <a:gd name="connsiteX6" fmla="*/ 369587 w 602135"/>
              <a:gd name="connsiteY6" fmla="*/ 480903 h 601076"/>
              <a:gd name="connsiteX7" fmla="*/ 301068 w 602135"/>
              <a:gd name="connsiteY7" fmla="*/ 480903 h 601076"/>
              <a:gd name="connsiteX8" fmla="*/ 317404 w 602135"/>
              <a:gd name="connsiteY8" fmla="*/ 497207 h 601076"/>
              <a:gd name="connsiteX9" fmla="*/ 317404 w 602135"/>
              <a:gd name="connsiteY9" fmla="*/ 584773 h 601076"/>
              <a:gd name="connsiteX10" fmla="*/ 301068 w 602135"/>
              <a:gd name="connsiteY10" fmla="*/ 601076 h 601076"/>
              <a:gd name="connsiteX11" fmla="*/ 284732 w 602135"/>
              <a:gd name="connsiteY11" fmla="*/ 584773 h 601076"/>
              <a:gd name="connsiteX12" fmla="*/ 284732 w 602135"/>
              <a:gd name="connsiteY12" fmla="*/ 497207 h 601076"/>
              <a:gd name="connsiteX13" fmla="*/ 301068 w 602135"/>
              <a:gd name="connsiteY13" fmla="*/ 480903 h 601076"/>
              <a:gd name="connsiteX14" fmla="*/ 232593 w 602135"/>
              <a:gd name="connsiteY14" fmla="*/ 480903 h 601076"/>
              <a:gd name="connsiteX15" fmla="*/ 249167 w 602135"/>
              <a:gd name="connsiteY15" fmla="*/ 497207 h 601076"/>
              <a:gd name="connsiteX16" fmla="*/ 249167 w 602135"/>
              <a:gd name="connsiteY16" fmla="*/ 584773 h 601076"/>
              <a:gd name="connsiteX17" fmla="*/ 232593 w 602135"/>
              <a:gd name="connsiteY17" fmla="*/ 601076 h 601076"/>
              <a:gd name="connsiteX18" fmla="*/ 216283 w 602135"/>
              <a:gd name="connsiteY18" fmla="*/ 584773 h 601076"/>
              <a:gd name="connsiteX19" fmla="*/ 216283 w 602135"/>
              <a:gd name="connsiteY19" fmla="*/ 497207 h 601076"/>
              <a:gd name="connsiteX20" fmla="*/ 232593 w 602135"/>
              <a:gd name="connsiteY20" fmla="*/ 480903 h 601076"/>
              <a:gd name="connsiteX21" fmla="*/ 498082 w 602135"/>
              <a:gd name="connsiteY21" fmla="*/ 352615 h 601076"/>
              <a:gd name="connsiteX22" fmla="*/ 585803 w 602135"/>
              <a:gd name="connsiteY22" fmla="*/ 352615 h 601076"/>
              <a:gd name="connsiteX23" fmla="*/ 602135 w 602135"/>
              <a:gd name="connsiteY23" fmla="*/ 368915 h 601076"/>
              <a:gd name="connsiteX24" fmla="*/ 585803 w 602135"/>
              <a:gd name="connsiteY24" fmla="*/ 385216 h 601076"/>
              <a:gd name="connsiteX25" fmla="*/ 498082 w 602135"/>
              <a:gd name="connsiteY25" fmla="*/ 385216 h 601076"/>
              <a:gd name="connsiteX26" fmla="*/ 481750 w 602135"/>
              <a:gd name="connsiteY26" fmla="*/ 368915 h 601076"/>
              <a:gd name="connsiteX27" fmla="*/ 498082 w 602135"/>
              <a:gd name="connsiteY27" fmla="*/ 352615 h 601076"/>
              <a:gd name="connsiteX28" fmla="*/ 16332 w 602135"/>
              <a:gd name="connsiteY28" fmla="*/ 352615 h 601076"/>
              <a:gd name="connsiteX29" fmla="*/ 104053 w 602135"/>
              <a:gd name="connsiteY29" fmla="*/ 352615 h 601076"/>
              <a:gd name="connsiteX30" fmla="*/ 120385 w 602135"/>
              <a:gd name="connsiteY30" fmla="*/ 368915 h 601076"/>
              <a:gd name="connsiteX31" fmla="*/ 104053 w 602135"/>
              <a:gd name="connsiteY31" fmla="*/ 385216 h 601076"/>
              <a:gd name="connsiteX32" fmla="*/ 16332 w 602135"/>
              <a:gd name="connsiteY32" fmla="*/ 385216 h 601076"/>
              <a:gd name="connsiteX33" fmla="*/ 0 w 602135"/>
              <a:gd name="connsiteY33" fmla="*/ 368915 h 601076"/>
              <a:gd name="connsiteX34" fmla="*/ 16332 w 602135"/>
              <a:gd name="connsiteY34" fmla="*/ 352615 h 601076"/>
              <a:gd name="connsiteX35" fmla="*/ 498082 w 602135"/>
              <a:gd name="connsiteY35" fmla="*/ 284237 h 601076"/>
              <a:gd name="connsiteX36" fmla="*/ 585803 w 602135"/>
              <a:gd name="connsiteY36" fmla="*/ 284237 h 601076"/>
              <a:gd name="connsiteX37" fmla="*/ 602135 w 602135"/>
              <a:gd name="connsiteY37" fmla="*/ 300537 h 601076"/>
              <a:gd name="connsiteX38" fmla="*/ 585803 w 602135"/>
              <a:gd name="connsiteY38" fmla="*/ 316838 h 601076"/>
              <a:gd name="connsiteX39" fmla="*/ 498082 w 602135"/>
              <a:gd name="connsiteY39" fmla="*/ 316838 h 601076"/>
              <a:gd name="connsiteX40" fmla="*/ 481750 w 602135"/>
              <a:gd name="connsiteY40" fmla="*/ 300537 h 601076"/>
              <a:gd name="connsiteX41" fmla="*/ 498082 w 602135"/>
              <a:gd name="connsiteY41" fmla="*/ 284237 h 601076"/>
              <a:gd name="connsiteX42" fmla="*/ 16332 w 602135"/>
              <a:gd name="connsiteY42" fmla="*/ 284237 h 601076"/>
              <a:gd name="connsiteX43" fmla="*/ 104053 w 602135"/>
              <a:gd name="connsiteY43" fmla="*/ 284237 h 601076"/>
              <a:gd name="connsiteX44" fmla="*/ 120385 w 602135"/>
              <a:gd name="connsiteY44" fmla="*/ 300537 h 601076"/>
              <a:gd name="connsiteX45" fmla="*/ 104053 w 602135"/>
              <a:gd name="connsiteY45" fmla="*/ 316838 h 601076"/>
              <a:gd name="connsiteX46" fmla="*/ 16332 w 602135"/>
              <a:gd name="connsiteY46" fmla="*/ 316838 h 601076"/>
              <a:gd name="connsiteX47" fmla="*/ 0 w 602135"/>
              <a:gd name="connsiteY47" fmla="*/ 300537 h 601076"/>
              <a:gd name="connsiteX48" fmla="*/ 16332 w 602135"/>
              <a:gd name="connsiteY48" fmla="*/ 284237 h 601076"/>
              <a:gd name="connsiteX49" fmla="*/ 498082 w 602135"/>
              <a:gd name="connsiteY49" fmla="*/ 215860 h 601076"/>
              <a:gd name="connsiteX50" fmla="*/ 585803 w 602135"/>
              <a:gd name="connsiteY50" fmla="*/ 215860 h 601076"/>
              <a:gd name="connsiteX51" fmla="*/ 602135 w 602135"/>
              <a:gd name="connsiteY51" fmla="*/ 232170 h 601076"/>
              <a:gd name="connsiteX52" fmla="*/ 585803 w 602135"/>
              <a:gd name="connsiteY52" fmla="*/ 248743 h 601076"/>
              <a:gd name="connsiteX53" fmla="*/ 498082 w 602135"/>
              <a:gd name="connsiteY53" fmla="*/ 248743 h 601076"/>
              <a:gd name="connsiteX54" fmla="*/ 481750 w 602135"/>
              <a:gd name="connsiteY54" fmla="*/ 232170 h 601076"/>
              <a:gd name="connsiteX55" fmla="*/ 498082 w 602135"/>
              <a:gd name="connsiteY55" fmla="*/ 215860 h 601076"/>
              <a:gd name="connsiteX56" fmla="*/ 16332 w 602135"/>
              <a:gd name="connsiteY56" fmla="*/ 215860 h 601076"/>
              <a:gd name="connsiteX57" fmla="*/ 104053 w 602135"/>
              <a:gd name="connsiteY57" fmla="*/ 215860 h 601076"/>
              <a:gd name="connsiteX58" fmla="*/ 120385 w 602135"/>
              <a:gd name="connsiteY58" fmla="*/ 232170 h 601076"/>
              <a:gd name="connsiteX59" fmla="*/ 104053 w 602135"/>
              <a:gd name="connsiteY59" fmla="*/ 248743 h 601076"/>
              <a:gd name="connsiteX60" fmla="*/ 16332 w 602135"/>
              <a:gd name="connsiteY60" fmla="*/ 248743 h 601076"/>
              <a:gd name="connsiteX61" fmla="*/ 0 w 602135"/>
              <a:gd name="connsiteY61" fmla="*/ 232170 h 601076"/>
              <a:gd name="connsiteX62" fmla="*/ 16332 w 602135"/>
              <a:gd name="connsiteY62" fmla="*/ 215860 h 601076"/>
              <a:gd name="connsiteX63" fmla="*/ 158832 w 602135"/>
              <a:gd name="connsiteY63" fmla="*/ 136756 h 601076"/>
              <a:gd name="connsiteX64" fmla="*/ 443586 w 602135"/>
              <a:gd name="connsiteY64" fmla="*/ 136756 h 601076"/>
              <a:gd name="connsiteX65" fmla="*/ 465450 w 602135"/>
              <a:gd name="connsiteY65" fmla="*/ 158577 h 601076"/>
              <a:gd name="connsiteX66" fmla="*/ 465450 w 602135"/>
              <a:gd name="connsiteY66" fmla="*/ 442781 h 601076"/>
              <a:gd name="connsiteX67" fmla="*/ 443586 w 602135"/>
              <a:gd name="connsiteY67" fmla="*/ 464603 h 601076"/>
              <a:gd name="connsiteX68" fmla="*/ 158832 w 602135"/>
              <a:gd name="connsiteY68" fmla="*/ 464603 h 601076"/>
              <a:gd name="connsiteX69" fmla="*/ 136968 w 602135"/>
              <a:gd name="connsiteY69" fmla="*/ 442781 h 601076"/>
              <a:gd name="connsiteX70" fmla="*/ 136968 w 602135"/>
              <a:gd name="connsiteY70" fmla="*/ 158577 h 601076"/>
              <a:gd name="connsiteX71" fmla="*/ 158832 w 602135"/>
              <a:gd name="connsiteY71" fmla="*/ 136756 h 601076"/>
              <a:gd name="connsiteX72" fmla="*/ 369587 w 602135"/>
              <a:gd name="connsiteY72" fmla="*/ 0 h 601076"/>
              <a:gd name="connsiteX73" fmla="*/ 385923 w 602135"/>
              <a:gd name="connsiteY73" fmla="*/ 16303 h 601076"/>
              <a:gd name="connsiteX74" fmla="*/ 385923 w 602135"/>
              <a:gd name="connsiteY74" fmla="*/ 103869 h 601076"/>
              <a:gd name="connsiteX75" fmla="*/ 369587 w 602135"/>
              <a:gd name="connsiteY75" fmla="*/ 120173 h 601076"/>
              <a:gd name="connsiteX76" fmla="*/ 353251 w 602135"/>
              <a:gd name="connsiteY76" fmla="*/ 103869 h 601076"/>
              <a:gd name="connsiteX77" fmla="*/ 353251 w 602135"/>
              <a:gd name="connsiteY77" fmla="*/ 16303 h 601076"/>
              <a:gd name="connsiteX78" fmla="*/ 369587 w 602135"/>
              <a:gd name="connsiteY78" fmla="*/ 0 h 601076"/>
              <a:gd name="connsiteX79" fmla="*/ 301068 w 602135"/>
              <a:gd name="connsiteY79" fmla="*/ 0 h 601076"/>
              <a:gd name="connsiteX80" fmla="*/ 317404 w 602135"/>
              <a:gd name="connsiteY80" fmla="*/ 16303 h 601076"/>
              <a:gd name="connsiteX81" fmla="*/ 317404 w 602135"/>
              <a:gd name="connsiteY81" fmla="*/ 103869 h 601076"/>
              <a:gd name="connsiteX82" fmla="*/ 301068 w 602135"/>
              <a:gd name="connsiteY82" fmla="*/ 120173 h 601076"/>
              <a:gd name="connsiteX83" fmla="*/ 284732 w 602135"/>
              <a:gd name="connsiteY83" fmla="*/ 103869 h 601076"/>
              <a:gd name="connsiteX84" fmla="*/ 284732 w 602135"/>
              <a:gd name="connsiteY84" fmla="*/ 16303 h 601076"/>
              <a:gd name="connsiteX85" fmla="*/ 301068 w 602135"/>
              <a:gd name="connsiteY85" fmla="*/ 0 h 601076"/>
              <a:gd name="connsiteX86" fmla="*/ 232593 w 602135"/>
              <a:gd name="connsiteY86" fmla="*/ 0 h 601076"/>
              <a:gd name="connsiteX87" fmla="*/ 249167 w 602135"/>
              <a:gd name="connsiteY87" fmla="*/ 16303 h 601076"/>
              <a:gd name="connsiteX88" fmla="*/ 249167 w 602135"/>
              <a:gd name="connsiteY88" fmla="*/ 103869 h 601076"/>
              <a:gd name="connsiteX89" fmla="*/ 232593 w 602135"/>
              <a:gd name="connsiteY89" fmla="*/ 120173 h 601076"/>
              <a:gd name="connsiteX90" fmla="*/ 216283 w 602135"/>
              <a:gd name="connsiteY90" fmla="*/ 103869 h 601076"/>
              <a:gd name="connsiteX91" fmla="*/ 216283 w 602135"/>
              <a:gd name="connsiteY91" fmla="*/ 16303 h 601076"/>
              <a:gd name="connsiteX92" fmla="*/ 232593 w 602135"/>
              <a:gd name="connsiteY92" fmla="*/ 0 h 60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135" h="601076">
                <a:moveTo>
                  <a:pt x="369587" y="480903"/>
                </a:moveTo>
                <a:cubicBezTo>
                  <a:pt x="378545" y="480903"/>
                  <a:pt x="385923" y="488266"/>
                  <a:pt x="385923" y="497207"/>
                </a:cubicBezTo>
                <a:lnTo>
                  <a:pt x="385923" y="584773"/>
                </a:lnTo>
                <a:cubicBezTo>
                  <a:pt x="385923" y="593713"/>
                  <a:pt x="378545" y="601076"/>
                  <a:pt x="369587" y="601076"/>
                </a:cubicBezTo>
                <a:cubicBezTo>
                  <a:pt x="360629" y="601076"/>
                  <a:pt x="353251" y="593713"/>
                  <a:pt x="353251" y="584773"/>
                </a:cubicBezTo>
                <a:lnTo>
                  <a:pt x="353251" y="497207"/>
                </a:lnTo>
                <a:cubicBezTo>
                  <a:pt x="353251" y="488266"/>
                  <a:pt x="360629" y="480903"/>
                  <a:pt x="369587" y="480903"/>
                </a:cubicBezTo>
                <a:close/>
                <a:moveTo>
                  <a:pt x="301068" y="480903"/>
                </a:moveTo>
                <a:cubicBezTo>
                  <a:pt x="310290" y="480903"/>
                  <a:pt x="317404" y="488266"/>
                  <a:pt x="317404" y="497207"/>
                </a:cubicBezTo>
                <a:lnTo>
                  <a:pt x="317404" y="584773"/>
                </a:lnTo>
                <a:cubicBezTo>
                  <a:pt x="317404" y="593713"/>
                  <a:pt x="310290" y="601076"/>
                  <a:pt x="301068" y="601076"/>
                </a:cubicBezTo>
                <a:cubicBezTo>
                  <a:pt x="292110" y="601076"/>
                  <a:pt x="284732" y="593713"/>
                  <a:pt x="284732" y="584773"/>
                </a:cubicBezTo>
                <a:lnTo>
                  <a:pt x="284732" y="497207"/>
                </a:lnTo>
                <a:cubicBezTo>
                  <a:pt x="284732" y="488266"/>
                  <a:pt x="292110" y="480903"/>
                  <a:pt x="301068" y="480903"/>
                </a:cubicBezTo>
                <a:close/>
                <a:moveTo>
                  <a:pt x="232593" y="480903"/>
                </a:moveTo>
                <a:cubicBezTo>
                  <a:pt x="241801" y="480903"/>
                  <a:pt x="249167" y="488266"/>
                  <a:pt x="249167" y="497207"/>
                </a:cubicBezTo>
                <a:lnTo>
                  <a:pt x="249167" y="584773"/>
                </a:lnTo>
                <a:cubicBezTo>
                  <a:pt x="249167" y="593713"/>
                  <a:pt x="241801" y="601076"/>
                  <a:pt x="232593" y="601076"/>
                </a:cubicBezTo>
                <a:cubicBezTo>
                  <a:pt x="223649" y="601076"/>
                  <a:pt x="216283" y="593713"/>
                  <a:pt x="216283" y="584773"/>
                </a:cubicBezTo>
                <a:lnTo>
                  <a:pt x="216283" y="497207"/>
                </a:lnTo>
                <a:cubicBezTo>
                  <a:pt x="216283" y="488266"/>
                  <a:pt x="223649" y="480903"/>
                  <a:pt x="232593" y="480903"/>
                </a:cubicBezTo>
                <a:close/>
                <a:moveTo>
                  <a:pt x="498082" y="352615"/>
                </a:moveTo>
                <a:lnTo>
                  <a:pt x="585803" y="352615"/>
                </a:lnTo>
                <a:cubicBezTo>
                  <a:pt x="594759" y="352615"/>
                  <a:pt x="602135" y="359976"/>
                  <a:pt x="602135" y="368915"/>
                </a:cubicBezTo>
                <a:cubicBezTo>
                  <a:pt x="602135" y="377854"/>
                  <a:pt x="594759" y="385216"/>
                  <a:pt x="585803" y="385216"/>
                </a:cubicBezTo>
                <a:lnTo>
                  <a:pt x="498082" y="385216"/>
                </a:lnTo>
                <a:cubicBezTo>
                  <a:pt x="489126" y="385216"/>
                  <a:pt x="481750" y="377854"/>
                  <a:pt x="481750" y="368915"/>
                </a:cubicBezTo>
                <a:cubicBezTo>
                  <a:pt x="481750" y="359976"/>
                  <a:pt x="489126" y="352615"/>
                  <a:pt x="498082" y="352615"/>
                </a:cubicBezTo>
                <a:close/>
                <a:moveTo>
                  <a:pt x="16332" y="352615"/>
                </a:moveTo>
                <a:lnTo>
                  <a:pt x="104053" y="352615"/>
                </a:lnTo>
                <a:cubicBezTo>
                  <a:pt x="113009" y="352615"/>
                  <a:pt x="120385" y="359976"/>
                  <a:pt x="120385" y="368915"/>
                </a:cubicBezTo>
                <a:cubicBezTo>
                  <a:pt x="120385" y="377854"/>
                  <a:pt x="113009" y="385216"/>
                  <a:pt x="104053" y="385216"/>
                </a:cubicBezTo>
                <a:lnTo>
                  <a:pt x="16332" y="385216"/>
                </a:lnTo>
                <a:cubicBezTo>
                  <a:pt x="7376" y="385216"/>
                  <a:pt x="0" y="377854"/>
                  <a:pt x="0" y="368915"/>
                </a:cubicBezTo>
                <a:cubicBezTo>
                  <a:pt x="0" y="359976"/>
                  <a:pt x="7376" y="352615"/>
                  <a:pt x="16332" y="352615"/>
                </a:cubicBezTo>
                <a:close/>
                <a:moveTo>
                  <a:pt x="498082" y="284237"/>
                </a:moveTo>
                <a:lnTo>
                  <a:pt x="585803" y="284237"/>
                </a:lnTo>
                <a:cubicBezTo>
                  <a:pt x="594759" y="284237"/>
                  <a:pt x="602135" y="291598"/>
                  <a:pt x="602135" y="300537"/>
                </a:cubicBezTo>
                <a:cubicBezTo>
                  <a:pt x="602135" y="309739"/>
                  <a:pt x="594759" y="316838"/>
                  <a:pt x="585803" y="316838"/>
                </a:cubicBezTo>
                <a:lnTo>
                  <a:pt x="498082" y="316838"/>
                </a:lnTo>
                <a:cubicBezTo>
                  <a:pt x="489126" y="316838"/>
                  <a:pt x="481750" y="309739"/>
                  <a:pt x="481750" y="300537"/>
                </a:cubicBezTo>
                <a:cubicBezTo>
                  <a:pt x="481750" y="291598"/>
                  <a:pt x="489126" y="284237"/>
                  <a:pt x="498082" y="284237"/>
                </a:cubicBezTo>
                <a:close/>
                <a:moveTo>
                  <a:pt x="16332" y="284237"/>
                </a:moveTo>
                <a:lnTo>
                  <a:pt x="104053" y="284237"/>
                </a:lnTo>
                <a:cubicBezTo>
                  <a:pt x="113009" y="284237"/>
                  <a:pt x="120385" y="291598"/>
                  <a:pt x="120385" y="300537"/>
                </a:cubicBezTo>
                <a:cubicBezTo>
                  <a:pt x="120385" y="309739"/>
                  <a:pt x="113009" y="316838"/>
                  <a:pt x="104053" y="316838"/>
                </a:cubicBezTo>
                <a:lnTo>
                  <a:pt x="16332" y="316838"/>
                </a:lnTo>
                <a:cubicBezTo>
                  <a:pt x="7376" y="316838"/>
                  <a:pt x="0" y="309739"/>
                  <a:pt x="0" y="300537"/>
                </a:cubicBezTo>
                <a:cubicBezTo>
                  <a:pt x="0" y="291598"/>
                  <a:pt x="7376" y="284237"/>
                  <a:pt x="16332" y="284237"/>
                </a:cubicBezTo>
                <a:close/>
                <a:moveTo>
                  <a:pt x="498082" y="215860"/>
                </a:moveTo>
                <a:lnTo>
                  <a:pt x="585803" y="215860"/>
                </a:lnTo>
                <a:cubicBezTo>
                  <a:pt x="594759" y="215860"/>
                  <a:pt x="602135" y="223226"/>
                  <a:pt x="602135" y="232170"/>
                </a:cubicBezTo>
                <a:cubicBezTo>
                  <a:pt x="602135" y="241377"/>
                  <a:pt x="594759" y="248743"/>
                  <a:pt x="585803" y="248743"/>
                </a:cubicBezTo>
                <a:lnTo>
                  <a:pt x="498082" y="248743"/>
                </a:lnTo>
                <a:cubicBezTo>
                  <a:pt x="489126" y="248743"/>
                  <a:pt x="481750" y="241377"/>
                  <a:pt x="481750" y="232170"/>
                </a:cubicBezTo>
                <a:cubicBezTo>
                  <a:pt x="481750" y="223226"/>
                  <a:pt x="489126" y="215860"/>
                  <a:pt x="498082" y="215860"/>
                </a:cubicBezTo>
                <a:close/>
                <a:moveTo>
                  <a:pt x="16332" y="215860"/>
                </a:moveTo>
                <a:lnTo>
                  <a:pt x="104053" y="215860"/>
                </a:lnTo>
                <a:cubicBezTo>
                  <a:pt x="113009" y="215860"/>
                  <a:pt x="120385" y="223226"/>
                  <a:pt x="120385" y="232170"/>
                </a:cubicBezTo>
                <a:cubicBezTo>
                  <a:pt x="120385" y="241377"/>
                  <a:pt x="113009" y="248743"/>
                  <a:pt x="104053" y="248743"/>
                </a:cubicBezTo>
                <a:lnTo>
                  <a:pt x="16332" y="248743"/>
                </a:lnTo>
                <a:cubicBezTo>
                  <a:pt x="7376" y="248743"/>
                  <a:pt x="0" y="241377"/>
                  <a:pt x="0" y="232170"/>
                </a:cubicBezTo>
                <a:cubicBezTo>
                  <a:pt x="0" y="223226"/>
                  <a:pt x="7376" y="215860"/>
                  <a:pt x="16332" y="215860"/>
                </a:cubicBezTo>
                <a:close/>
                <a:moveTo>
                  <a:pt x="158832" y="136756"/>
                </a:moveTo>
                <a:lnTo>
                  <a:pt x="443586" y="136756"/>
                </a:lnTo>
                <a:cubicBezTo>
                  <a:pt x="455440" y="136756"/>
                  <a:pt x="465450" y="146483"/>
                  <a:pt x="465450" y="158577"/>
                </a:cubicBezTo>
                <a:lnTo>
                  <a:pt x="465450" y="442781"/>
                </a:lnTo>
                <a:cubicBezTo>
                  <a:pt x="465450" y="454612"/>
                  <a:pt x="455440" y="464603"/>
                  <a:pt x="443586" y="464603"/>
                </a:cubicBezTo>
                <a:lnTo>
                  <a:pt x="158832" y="464603"/>
                </a:lnTo>
                <a:cubicBezTo>
                  <a:pt x="146714" y="464603"/>
                  <a:pt x="136968" y="454612"/>
                  <a:pt x="136968" y="442781"/>
                </a:cubicBezTo>
                <a:lnTo>
                  <a:pt x="136968" y="158577"/>
                </a:lnTo>
                <a:cubicBezTo>
                  <a:pt x="136968" y="146483"/>
                  <a:pt x="146714" y="136756"/>
                  <a:pt x="158832" y="136756"/>
                </a:cubicBezTo>
                <a:close/>
                <a:moveTo>
                  <a:pt x="369587" y="0"/>
                </a:moveTo>
                <a:cubicBezTo>
                  <a:pt x="378545" y="0"/>
                  <a:pt x="385923" y="7363"/>
                  <a:pt x="385923" y="16303"/>
                </a:cubicBezTo>
                <a:lnTo>
                  <a:pt x="385923" y="103869"/>
                </a:lnTo>
                <a:cubicBezTo>
                  <a:pt x="385923" y="112810"/>
                  <a:pt x="378545" y="120173"/>
                  <a:pt x="369587" y="120173"/>
                </a:cubicBezTo>
                <a:cubicBezTo>
                  <a:pt x="360629" y="120173"/>
                  <a:pt x="353251" y="112810"/>
                  <a:pt x="353251" y="103869"/>
                </a:cubicBezTo>
                <a:lnTo>
                  <a:pt x="353251" y="16303"/>
                </a:lnTo>
                <a:cubicBezTo>
                  <a:pt x="353251" y="7363"/>
                  <a:pt x="360629" y="0"/>
                  <a:pt x="369587" y="0"/>
                </a:cubicBezTo>
                <a:close/>
                <a:moveTo>
                  <a:pt x="301068" y="0"/>
                </a:moveTo>
                <a:cubicBezTo>
                  <a:pt x="310290" y="0"/>
                  <a:pt x="317404" y="7363"/>
                  <a:pt x="317404" y="16303"/>
                </a:cubicBezTo>
                <a:lnTo>
                  <a:pt x="317404" y="103869"/>
                </a:lnTo>
                <a:cubicBezTo>
                  <a:pt x="317404" y="112810"/>
                  <a:pt x="310290" y="120173"/>
                  <a:pt x="301068" y="120173"/>
                </a:cubicBezTo>
                <a:cubicBezTo>
                  <a:pt x="292110" y="120173"/>
                  <a:pt x="284732" y="112810"/>
                  <a:pt x="284732" y="103869"/>
                </a:cubicBezTo>
                <a:lnTo>
                  <a:pt x="284732" y="16303"/>
                </a:lnTo>
                <a:cubicBezTo>
                  <a:pt x="284732" y="7363"/>
                  <a:pt x="292110" y="0"/>
                  <a:pt x="301068" y="0"/>
                </a:cubicBezTo>
                <a:close/>
                <a:moveTo>
                  <a:pt x="232593" y="0"/>
                </a:moveTo>
                <a:cubicBezTo>
                  <a:pt x="241801" y="0"/>
                  <a:pt x="249167" y="7363"/>
                  <a:pt x="249167" y="16303"/>
                </a:cubicBezTo>
                <a:lnTo>
                  <a:pt x="249167" y="103869"/>
                </a:lnTo>
                <a:cubicBezTo>
                  <a:pt x="249167" y="112810"/>
                  <a:pt x="241801" y="120173"/>
                  <a:pt x="232593" y="120173"/>
                </a:cubicBezTo>
                <a:cubicBezTo>
                  <a:pt x="223649" y="120173"/>
                  <a:pt x="216283" y="112810"/>
                  <a:pt x="216283" y="103869"/>
                </a:cubicBezTo>
                <a:lnTo>
                  <a:pt x="216283" y="16303"/>
                </a:lnTo>
                <a:cubicBezTo>
                  <a:pt x="216283" y="7363"/>
                  <a:pt x="223649" y="0"/>
                  <a:pt x="232593" y="0"/>
                </a:cubicBezTo>
                <a:close/>
              </a:path>
            </a:pathLst>
          </a:custGeom>
          <a:solidFill>
            <a:schemeClr val="accent1"/>
          </a:solidFill>
          <a:ln w="12700">
            <a:noFill/>
          </a:ln>
          <a:effectLst>
            <a:outerShdw blurRad="317500" dist="38100" dir="2700000" algn="t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3900" b="1">
              <a:solidFill>
                <a:schemeClr val="tx1"/>
              </a:solidFill>
              <a:latin typeface="Century Gothic" panose="020B0502020202020204" pitchFamily="34" charset="0"/>
            </a:endParaRPr>
          </a:p>
        </p:txBody>
      </p:sp>
      <p:sp>
        <p:nvSpPr>
          <p:cNvPr id="40" name="椭圆 43">
            <a:extLst>
              <a:ext uri="{FF2B5EF4-FFF2-40B4-BE49-F238E27FC236}">
                <a16:creationId xmlns:a16="http://schemas.microsoft.com/office/drawing/2014/main" id="{373729CF-F15A-4449-A6DA-C043AA59C653}"/>
              </a:ext>
            </a:extLst>
          </p:cNvPr>
          <p:cNvSpPr/>
          <p:nvPr/>
        </p:nvSpPr>
        <p:spPr>
          <a:xfrm>
            <a:off x="5732940" y="3834083"/>
            <a:ext cx="299452" cy="298925"/>
          </a:xfrm>
          <a:custGeom>
            <a:avLst/>
            <a:gdLst>
              <a:gd name="connsiteX0" fmla="*/ 369587 w 602135"/>
              <a:gd name="connsiteY0" fmla="*/ 480903 h 601076"/>
              <a:gd name="connsiteX1" fmla="*/ 385923 w 602135"/>
              <a:gd name="connsiteY1" fmla="*/ 497207 h 601076"/>
              <a:gd name="connsiteX2" fmla="*/ 385923 w 602135"/>
              <a:gd name="connsiteY2" fmla="*/ 584773 h 601076"/>
              <a:gd name="connsiteX3" fmla="*/ 369587 w 602135"/>
              <a:gd name="connsiteY3" fmla="*/ 601076 h 601076"/>
              <a:gd name="connsiteX4" fmla="*/ 353251 w 602135"/>
              <a:gd name="connsiteY4" fmla="*/ 584773 h 601076"/>
              <a:gd name="connsiteX5" fmla="*/ 353251 w 602135"/>
              <a:gd name="connsiteY5" fmla="*/ 497207 h 601076"/>
              <a:gd name="connsiteX6" fmla="*/ 369587 w 602135"/>
              <a:gd name="connsiteY6" fmla="*/ 480903 h 601076"/>
              <a:gd name="connsiteX7" fmla="*/ 301068 w 602135"/>
              <a:gd name="connsiteY7" fmla="*/ 480903 h 601076"/>
              <a:gd name="connsiteX8" fmla="*/ 317404 w 602135"/>
              <a:gd name="connsiteY8" fmla="*/ 497207 h 601076"/>
              <a:gd name="connsiteX9" fmla="*/ 317404 w 602135"/>
              <a:gd name="connsiteY9" fmla="*/ 584773 h 601076"/>
              <a:gd name="connsiteX10" fmla="*/ 301068 w 602135"/>
              <a:gd name="connsiteY10" fmla="*/ 601076 h 601076"/>
              <a:gd name="connsiteX11" fmla="*/ 284732 w 602135"/>
              <a:gd name="connsiteY11" fmla="*/ 584773 h 601076"/>
              <a:gd name="connsiteX12" fmla="*/ 284732 w 602135"/>
              <a:gd name="connsiteY12" fmla="*/ 497207 h 601076"/>
              <a:gd name="connsiteX13" fmla="*/ 301068 w 602135"/>
              <a:gd name="connsiteY13" fmla="*/ 480903 h 601076"/>
              <a:gd name="connsiteX14" fmla="*/ 232593 w 602135"/>
              <a:gd name="connsiteY14" fmla="*/ 480903 h 601076"/>
              <a:gd name="connsiteX15" fmla="*/ 249167 w 602135"/>
              <a:gd name="connsiteY15" fmla="*/ 497207 h 601076"/>
              <a:gd name="connsiteX16" fmla="*/ 249167 w 602135"/>
              <a:gd name="connsiteY16" fmla="*/ 584773 h 601076"/>
              <a:gd name="connsiteX17" fmla="*/ 232593 w 602135"/>
              <a:gd name="connsiteY17" fmla="*/ 601076 h 601076"/>
              <a:gd name="connsiteX18" fmla="*/ 216283 w 602135"/>
              <a:gd name="connsiteY18" fmla="*/ 584773 h 601076"/>
              <a:gd name="connsiteX19" fmla="*/ 216283 w 602135"/>
              <a:gd name="connsiteY19" fmla="*/ 497207 h 601076"/>
              <a:gd name="connsiteX20" fmla="*/ 232593 w 602135"/>
              <a:gd name="connsiteY20" fmla="*/ 480903 h 601076"/>
              <a:gd name="connsiteX21" fmla="*/ 498082 w 602135"/>
              <a:gd name="connsiteY21" fmla="*/ 352615 h 601076"/>
              <a:gd name="connsiteX22" fmla="*/ 585803 w 602135"/>
              <a:gd name="connsiteY22" fmla="*/ 352615 h 601076"/>
              <a:gd name="connsiteX23" fmla="*/ 602135 w 602135"/>
              <a:gd name="connsiteY23" fmla="*/ 368915 h 601076"/>
              <a:gd name="connsiteX24" fmla="*/ 585803 w 602135"/>
              <a:gd name="connsiteY24" fmla="*/ 385216 h 601076"/>
              <a:gd name="connsiteX25" fmla="*/ 498082 w 602135"/>
              <a:gd name="connsiteY25" fmla="*/ 385216 h 601076"/>
              <a:gd name="connsiteX26" fmla="*/ 481750 w 602135"/>
              <a:gd name="connsiteY26" fmla="*/ 368915 h 601076"/>
              <a:gd name="connsiteX27" fmla="*/ 498082 w 602135"/>
              <a:gd name="connsiteY27" fmla="*/ 352615 h 601076"/>
              <a:gd name="connsiteX28" fmla="*/ 16332 w 602135"/>
              <a:gd name="connsiteY28" fmla="*/ 352615 h 601076"/>
              <a:gd name="connsiteX29" fmla="*/ 104053 w 602135"/>
              <a:gd name="connsiteY29" fmla="*/ 352615 h 601076"/>
              <a:gd name="connsiteX30" fmla="*/ 120385 w 602135"/>
              <a:gd name="connsiteY30" fmla="*/ 368915 h 601076"/>
              <a:gd name="connsiteX31" fmla="*/ 104053 w 602135"/>
              <a:gd name="connsiteY31" fmla="*/ 385216 h 601076"/>
              <a:gd name="connsiteX32" fmla="*/ 16332 w 602135"/>
              <a:gd name="connsiteY32" fmla="*/ 385216 h 601076"/>
              <a:gd name="connsiteX33" fmla="*/ 0 w 602135"/>
              <a:gd name="connsiteY33" fmla="*/ 368915 h 601076"/>
              <a:gd name="connsiteX34" fmla="*/ 16332 w 602135"/>
              <a:gd name="connsiteY34" fmla="*/ 352615 h 601076"/>
              <a:gd name="connsiteX35" fmla="*/ 498082 w 602135"/>
              <a:gd name="connsiteY35" fmla="*/ 284237 h 601076"/>
              <a:gd name="connsiteX36" fmla="*/ 585803 w 602135"/>
              <a:gd name="connsiteY36" fmla="*/ 284237 h 601076"/>
              <a:gd name="connsiteX37" fmla="*/ 602135 w 602135"/>
              <a:gd name="connsiteY37" fmla="*/ 300537 h 601076"/>
              <a:gd name="connsiteX38" fmla="*/ 585803 w 602135"/>
              <a:gd name="connsiteY38" fmla="*/ 316838 h 601076"/>
              <a:gd name="connsiteX39" fmla="*/ 498082 w 602135"/>
              <a:gd name="connsiteY39" fmla="*/ 316838 h 601076"/>
              <a:gd name="connsiteX40" fmla="*/ 481750 w 602135"/>
              <a:gd name="connsiteY40" fmla="*/ 300537 h 601076"/>
              <a:gd name="connsiteX41" fmla="*/ 498082 w 602135"/>
              <a:gd name="connsiteY41" fmla="*/ 284237 h 601076"/>
              <a:gd name="connsiteX42" fmla="*/ 16332 w 602135"/>
              <a:gd name="connsiteY42" fmla="*/ 284237 h 601076"/>
              <a:gd name="connsiteX43" fmla="*/ 104053 w 602135"/>
              <a:gd name="connsiteY43" fmla="*/ 284237 h 601076"/>
              <a:gd name="connsiteX44" fmla="*/ 120385 w 602135"/>
              <a:gd name="connsiteY44" fmla="*/ 300537 h 601076"/>
              <a:gd name="connsiteX45" fmla="*/ 104053 w 602135"/>
              <a:gd name="connsiteY45" fmla="*/ 316838 h 601076"/>
              <a:gd name="connsiteX46" fmla="*/ 16332 w 602135"/>
              <a:gd name="connsiteY46" fmla="*/ 316838 h 601076"/>
              <a:gd name="connsiteX47" fmla="*/ 0 w 602135"/>
              <a:gd name="connsiteY47" fmla="*/ 300537 h 601076"/>
              <a:gd name="connsiteX48" fmla="*/ 16332 w 602135"/>
              <a:gd name="connsiteY48" fmla="*/ 284237 h 601076"/>
              <a:gd name="connsiteX49" fmla="*/ 498082 w 602135"/>
              <a:gd name="connsiteY49" fmla="*/ 215860 h 601076"/>
              <a:gd name="connsiteX50" fmla="*/ 585803 w 602135"/>
              <a:gd name="connsiteY50" fmla="*/ 215860 h 601076"/>
              <a:gd name="connsiteX51" fmla="*/ 602135 w 602135"/>
              <a:gd name="connsiteY51" fmla="*/ 232170 h 601076"/>
              <a:gd name="connsiteX52" fmla="*/ 585803 w 602135"/>
              <a:gd name="connsiteY52" fmla="*/ 248743 h 601076"/>
              <a:gd name="connsiteX53" fmla="*/ 498082 w 602135"/>
              <a:gd name="connsiteY53" fmla="*/ 248743 h 601076"/>
              <a:gd name="connsiteX54" fmla="*/ 481750 w 602135"/>
              <a:gd name="connsiteY54" fmla="*/ 232170 h 601076"/>
              <a:gd name="connsiteX55" fmla="*/ 498082 w 602135"/>
              <a:gd name="connsiteY55" fmla="*/ 215860 h 601076"/>
              <a:gd name="connsiteX56" fmla="*/ 16332 w 602135"/>
              <a:gd name="connsiteY56" fmla="*/ 215860 h 601076"/>
              <a:gd name="connsiteX57" fmla="*/ 104053 w 602135"/>
              <a:gd name="connsiteY57" fmla="*/ 215860 h 601076"/>
              <a:gd name="connsiteX58" fmla="*/ 120385 w 602135"/>
              <a:gd name="connsiteY58" fmla="*/ 232170 h 601076"/>
              <a:gd name="connsiteX59" fmla="*/ 104053 w 602135"/>
              <a:gd name="connsiteY59" fmla="*/ 248743 h 601076"/>
              <a:gd name="connsiteX60" fmla="*/ 16332 w 602135"/>
              <a:gd name="connsiteY60" fmla="*/ 248743 h 601076"/>
              <a:gd name="connsiteX61" fmla="*/ 0 w 602135"/>
              <a:gd name="connsiteY61" fmla="*/ 232170 h 601076"/>
              <a:gd name="connsiteX62" fmla="*/ 16332 w 602135"/>
              <a:gd name="connsiteY62" fmla="*/ 215860 h 601076"/>
              <a:gd name="connsiteX63" fmla="*/ 158832 w 602135"/>
              <a:gd name="connsiteY63" fmla="*/ 136756 h 601076"/>
              <a:gd name="connsiteX64" fmla="*/ 443586 w 602135"/>
              <a:gd name="connsiteY64" fmla="*/ 136756 h 601076"/>
              <a:gd name="connsiteX65" fmla="*/ 465450 w 602135"/>
              <a:gd name="connsiteY65" fmla="*/ 158577 h 601076"/>
              <a:gd name="connsiteX66" fmla="*/ 465450 w 602135"/>
              <a:gd name="connsiteY66" fmla="*/ 442781 h 601076"/>
              <a:gd name="connsiteX67" fmla="*/ 443586 w 602135"/>
              <a:gd name="connsiteY67" fmla="*/ 464603 h 601076"/>
              <a:gd name="connsiteX68" fmla="*/ 158832 w 602135"/>
              <a:gd name="connsiteY68" fmla="*/ 464603 h 601076"/>
              <a:gd name="connsiteX69" fmla="*/ 136968 w 602135"/>
              <a:gd name="connsiteY69" fmla="*/ 442781 h 601076"/>
              <a:gd name="connsiteX70" fmla="*/ 136968 w 602135"/>
              <a:gd name="connsiteY70" fmla="*/ 158577 h 601076"/>
              <a:gd name="connsiteX71" fmla="*/ 158832 w 602135"/>
              <a:gd name="connsiteY71" fmla="*/ 136756 h 601076"/>
              <a:gd name="connsiteX72" fmla="*/ 369587 w 602135"/>
              <a:gd name="connsiteY72" fmla="*/ 0 h 601076"/>
              <a:gd name="connsiteX73" fmla="*/ 385923 w 602135"/>
              <a:gd name="connsiteY73" fmla="*/ 16303 h 601076"/>
              <a:gd name="connsiteX74" fmla="*/ 385923 w 602135"/>
              <a:gd name="connsiteY74" fmla="*/ 103869 h 601076"/>
              <a:gd name="connsiteX75" fmla="*/ 369587 w 602135"/>
              <a:gd name="connsiteY75" fmla="*/ 120173 h 601076"/>
              <a:gd name="connsiteX76" fmla="*/ 353251 w 602135"/>
              <a:gd name="connsiteY76" fmla="*/ 103869 h 601076"/>
              <a:gd name="connsiteX77" fmla="*/ 353251 w 602135"/>
              <a:gd name="connsiteY77" fmla="*/ 16303 h 601076"/>
              <a:gd name="connsiteX78" fmla="*/ 369587 w 602135"/>
              <a:gd name="connsiteY78" fmla="*/ 0 h 601076"/>
              <a:gd name="connsiteX79" fmla="*/ 301068 w 602135"/>
              <a:gd name="connsiteY79" fmla="*/ 0 h 601076"/>
              <a:gd name="connsiteX80" fmla="*/ 317404 w 602135"/>
              <a:gd name="connsiteY80" fmla="*/ 16303 h 601076"/>
              <a:gd name="connsiteX81" fmla="*/ 317404 w 602135"/>
              <a:gd name="connsiteY81" fmla="*/ 103869 h 601076"/>
              <a:gd name="connsiteX82" fmla="*/ 301068 w 602135"/>
              <a:gd name="connsiteY82" fmla="*/ 120173 h 601076"/>
              <a:gd name="connsiteX83" fmla="*/ 284732 w 602135"/>
              <a:gd name="connsiteY83" fmla="*/ 103869 h 601076"/>
              <a:gd name="connsiteX84" fmla="*/ 284732 w 602135"/>
              <a:gd name="connsiteY84" fmla="*/ 16303 h 601076"/>
              <a:gd name="connsiteX85" fmla="*/ 301068 w 602135"/>
              <a:gd name="connsiteY85" fmla="*/ 0 h 601076"/>
              <a:gd name="connsiteX86" fmla="*/ 232593 w 602135"/>
              <a:gd name="connsiteY86" fmla="*/ 0 h 601076"/>
              <a:gd name="connsiteX87" fmla="*/ 249167 w 602135"/>
              <a:gd name="connsiteY87" fmla="*/ 16303 h 601076"/>
              <a:gd name="connsiteX88" fmla="*/ 249167 w 602135"/>
              <a:gd name="connsiteY88" fmla="*/ 103869 h 601076"/>
              <a:gd name="connsiteX89" fmla="*/ 232593 w 602135"/>
              <a:gd name="connsiteY89" fmla="*/ 120173 h 601076"/>
              <a:gd name="connsiteX90" fmla="*/ 216283 w 602135"/>
              <a:gd name="connsiteY90" fmla="*/ 103869 h 601076"/>
              <a:gd name="connsiteX91" fmla="*/ 216283 w 602135"/>
              <a:gd name="connsiteY91" fmla="*/ 16303 h 601076"/>
              <a:gd name="connsiteX92" fmla="*/ 232593 w 602135"/>
              <a:gd name="connsiteY92" fmla="*/ 0 h 60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135" h="601076">
                <a:moveTo>
                  <a:pt x="369587" y="480903"/>
                </a:moveTo>
                <a:cubicBezTo>
                  <a:pt x="378545" y="480903"/>
                  <a:pt x="385923" y="488266"/>
                  <a:pt x="385923" y="497207"/>
                </a:cubicBezTo>
                <a:lnTo>
                  <a:pt x="385923" y="584773"/>
                </a:lnTo>
                <a:cubicBezTo>
                  <a:pt x="385923" y="593713"/>
                  <a:pt x="378545" y="601076"/>
                  <a:pt x="369587" y="601076"/>
                </a:cubicBezTo>
                <a:cubicBezTo>
                  <a:pt x="360629" y="601076"/>
                  <a:pt x="353251" y="593713"/>
                  <a:pt x="353251" y="584773"/>
                </a:cubicBezTo>
                <a:lnTo>
                  <a:pt x="353251" y="497207"/>
                </a:lnTo>
                <a:cubicBezTo>
                  <a:pt x="353251" y="488266"/>
                  <a:pt x="360629" y="480903"/>
                  <a:pt x="369587" y="480903"/>
                </a:cubicBezTo>
                <a:close/>
                <a:moveTo>
                  <a:pt x="301068" y="480903"/>
                </a:moveTo>
                <a:cubicBezTo>
                  <a:pt x="310290" y="480903"/>
                  <a:pt x="317404" y="488266"/>
                  <a:pt x="317404" y="497207"/>
                </a:cubicBezTo>
                <a:lnTo>
                  <a:pt x="317404" y="584773"/>
                </a:lnTo>
                <a:cubicBezTo>
                  <a:pt x="317404" y="593713"/>
                  <a:pt x="310290" y="601076"/>
                  <a:pt x="301068" y="601076"/>
                </a:cubicBezTo>
                <a:cubicBezTo>
                  <a:pt x="292110" y="601076"/>
                  <a:pt x="284732" y="593713"/>
                  <a:pt x="284732" y="584773"/>
                </a:cubicBezTo>
                <a:lnTo>
                  <a:pt x="284732" y="497207"/>
                </a:lnTo>
                <a:cubicBezTo>
                  <a:pt x="284732" y="488266"/>
                  <a:pt x="292110" y="480903"/>
                  <a:pt x="301068" y="480903"/>
                </a:cubicBezTo>
                <a:close/>
                <a:moveTo>
                  <a:pt x="232593" y="480903"/>
                </a:moveTo>
                <a:cubicBezTo>
                  <a:pt x="241801" y="480903"/>
                  <a:pt x="249167" y="488266"/>
                  <a:pt x="249167" y="497207"/>
                </a:cubicBezTo>
                <a:lnTo>
                  <a:pt x="249167" y="584773"/>
                </a:lnTo>
                <a:cubicBezTo>
                  <a:pt x="249167" y="593713"/>
                  <a:pt x="241801" y="601076"/>
                  <a:pt x="232593" y="601076"/>
                </a:cubicBezTo>
                <a:cubicBezTo>
                  <a:pt x="223649" y="601076"/>
                  <a:pt x="216283" y="593713"/>
                  <a:pt x="216283" y="584773"/>
                </a:cubicBezTo>
                <a:lnTo>
                  <a:pt x="216283" y="497207"/>
                </a:lnTo>
                <a:cubicBezTo>
                  <a:pt x="216283" y="488266"/>
                  <a:pt x="223649" y="480903"/>
                  <a:pt x="232593" y="480903"/>
                </a:cubicBezTo>
                <a:close/>
                <a:moveTo>
                  <a:pt x="498082" y="352615"/>
                </a:moveTo>
                <a:lnTo>
                  <a:pt x="585803" y="352615"/>
                </a:lnTo>
                <a:cubicBezTo>
                  <a:pt x="594759" y="352615"/>
                  <a:pt x="602135" y="359976"/>
                  <a:pt x="602135" y="368915"/>
                </a:cubicBezTo>
                <a:cubicBezTo>
                  <a:pt x="602135" y="377854"/>
                  <a:pt x="594759" y="385216"/>
                  <a:pt x="585803" y="385216"/>
                </a:cubicBezTo>
                <a:lnTo>
                  <a:pt x="498082" y="385216"/>
                </a:lnTo>
                <a:cubicBezTo>
                  <a:pt x="489126" y="385216"/>
                  <a:pt x="481750" y="377854"/>
                  <a:pt x="481750" y="368915"/>
                </a:cubicBezTo>
                <a:cubicBezTo>
                  <a:pt x="481750" y="359976"/>
                  <a:pt x="489126" y="352615"/>
                  <a:pt x="498082" y="352615"/>
                </a:cubicBezTo>
                <a:close/>
                <a:moveTo>
                  <a:pt x="16332" y="352615"/>
                </a:moveTo>
                <a:lnTo>
                  <a:pt x="104053" y="352615"/>
                </a:lnTo>
                <a:cubicBezTo>
                  <a:pt x="113009" y="352615"/>
                  <a:pt x="120385" y="359976"/>
                  <a:pt x="120385" y="368915"/>
                </a:cubicBezTo>
                <a:cubicBezTo>
                  <a:pt x="120385" y="377854"/>
                  <a:pt x="113009" y="385216"/>
                  <a:pt x="104053" y="385216"/>
                </a:cubicBezTo>
                <a:lnTo>
                  <a:pt x="16332" y="385216"/>
                </a:lnTo>
                <a:cubicBezTo>
                  <a:pt x="7376" y="385216"/>
                  <a:pt x="0" y="377854"/>
                  <a:pt x="0" y="368915"/>
                </a:cubicBezTo>
                <a:cubicBezTo>
                  <a:pt x="0" y="359976"/>
                  <a:pt x="7376" y="352615"/>
                  <a:pt x="16332" y="352615"/>
                </a:cubicBezTo>
                <a:close/>
                <a:moveTo>
                  <a:pt x="498082" y="284237"/>
                </a:moveTo>
                <a:lnTo>
                  <a:pt x="585803" y="284237"/>
                </a:lnTo>
                <a:cubicBezTo>
                  <a:pt x="594759" y="284237"/>
                  <a:pt x="602135" y="291598"/>
                  <a:pt x="602135" y="300537"/>
                </a:cubicBezTo>
                <a:cubicBezTo>
                  <a:pt x="602135" y="309739"/>
                  <a:pt x="594759" y="316838"/>
                  <a:pt x="585803" y="316838"/>
                </a:cubicBezTo>
                <a:lnTo>
                  <a:pt x="498082" y="316838"/>
                </a:lnTo>
                <a:cubicBezTo>
                  <a:pt x="489126" y="316838"/>
                  <a:pt x="481750" y="309739"/>
                  <a:pt x="481750" y="300537"/>
                </a:cubicBezTo>
                <a:cubicBezTo>
                  <a:pt x="481750" y="291598"/>
                  <a:pt x="489126" y="284237"/>
                  <a:pt x="498082" y="284237"/>
                </a:cubicBezTo>
                <a:close/>
                <a:moveTo>
                  <a:pt x="16332" y="284237"/>
                </a:moveTo>
                <a:lnTo>
                  <a:pt x="104053" y="284237"/>
                </a:lnTo>
                <a:cubicBezTo>
                  <a:pt x="113009" y="284237"/>
                  <a:pt x="120385" y="291598"/>
                  <a:pt x="120385" y="300537"/>
                </a:cubicBezTo>
                <a:cubicBezTo>
                  <a:pt x="120385" y="309739"/>
                  <a:pt x="113009" y="316838"/>
                  <a:pt x="104053" y="316838"/>
                </a:cubicBezTo>
                <a:lnTo>
                  <a:pt x="16332" y="316838"/>
                </a:lnTo>
                <a:cubicBezTo>
                  <a:pt x="7376" y="316838"/>
                  <a:pt x="0" y="309739"/>
                  <a:pt x="0" y="300537"/>
                </a:cubicBezTo>
                <a:cubicBezTo>
                  <a:pt x="0" y="291598"/>
                  <a:pt x="7376" y="284237"/>
                  <a:pt x="16332" y="284237"/>
                </a:cubicBezTo>
                <a:close/>
                <a:moveTo>
                  <a:pt x="498082" y="215860"/>
                </a:moveTo>
                <a:lnTo>
                  <a:pt x="585803" y="215860"/>
                </a:lnTo>
                <a:cubicBezTo>
                  <a:pt x="594759" y="215860"/>
                  <a:pt x="602135" y="223226"/>
                  <a:pt x="602135" y="232170"/>
                </a:cubicBezTo>
                <a:cubicBezTo>
                  <a:pt x="602135" y="241377"/>
                  <a:pt x="594759" y="248743"/>
                  <a:pt x="585803" y="248743"/>
                </a:cubicBezTo>
                <a:lnTo>
                  <a:pt x="498082" y="248743"/>
                </a:lnTo>
                <a:cubicBezTo>
                  <a:pt x="489126" y="248743"/>
                  <a:pt x="481750" y="241377"/>
                  <a:pt x="481750" y="232170"/>
                </a:cubicBezTo>
                <a:cubicBezTo>
                  <a:pt x="481750" y="223226"/>
                  <a:pt x="489126" y="215860"/>
                  <a:pt x="498082" y="215860"/>
                </a:cubicBezTo>
                <a:close/>
                <a:moveTo>
                  <a:pt x="16332" y="215860"/>
                </a:moveTo>
                <a:lnTo>
                  <a:pt x="104053" y="215860"/>
                </a:lnTo>
                <a:cubicBezTo>
                  <a:pt x="113009" y="215860"/>
                  <a:pt x="120385" y="223226"/>
                  <a:pt x="120385" y="232170"/>
                </a:cubicBezTo>
                <a:cubicBezTo>
                  <a:pt x="120385" y="241377"/>
                  <a:pt x="113009" y="248743"/>
                  <a:pt x="104053" y="248743"/>
                </a:cubicBezTo>
                <a:lnTo>
                  <a:pt x="16332" y="248743"/>
                </a:lnTo>
                <a:cubicBezTo>
                  <a:pt x="7376" y="248743"/>
                  <a:pt x="0" y="241377"/>
                  <a:pt x="0" y="232170"/>
                </a:cubicBezTo>
                <a:cubicBezTo>
                  <a:pt x="0" y="223226"/>
                  <a:pt x="7376" y="215860"/>
                  <a:pt x="16332" y="215860"/>
                </a:cubicBezTo>
                <a:close/>
                <a:moveTo>
                  <a:pt x="158832" y="136756"/>
                </a:moveTo>
                <a:lnTo>
                  <a:pt x="443586" y="136756"/>
                </a:lnTo>
                <a:cubicBezTo>
                  <a:pt x="455440" y="136756"/>
                  <a:pt x="465450" y="146483"/>
                  <a:pt x="465450" y="158577"/>
                </a:cubicBezTo>
                <a:lnTo>
                  <a:pt x="465450" y="442781"/>
                </a:lnTo>
                <a:cubicBezTo>
                  <a:pt x="465450" y="454612"/>
                  <a:pt x="455440" y="464603"/>
                  <a:pt x="443586" y="464603"/>
                </a:cubicBezTo>
                <a:lnTo>
                  <a:pt x="158832" y="464603"/>
                </a:lnTo>
                <a:cubicBezTo>
                  <a:pt x="146714" y="464603"/>
                  <a:pt x="136968" y="454612"/>
                  <a:pt x="136968" y="442781"/>
                </a:cubicBezTo>
                <a:lnTo>
                  <a:pt x="136968" y="158577"/>
                </a:lnTo>
                <a:cubicBezTo>
                  <a:pt x="136968" y="146483"/>
                  <a:pt x="146714" y="136756"/>
                  <a:pt x="158832" y="136756"/>
                </a:cubicBezTo>
                <a:close/>
                <a:moveTo>
                  <a:pt x="369587" y="0"/>
                </a:moveTo>
                <a:cubicBezTo>
                  <a:pt x="378545" y="0"/>
                  <a:pt x="385923" y="7363"/>
                  <a:pt x="385923" y="16303"/>
                </a:cubicBezTo>
                <a:lnTo>
                  <a:pt x="385923" y="103869"/>
                </a:lnTo>
                <a:cubicBezTo>
                  <a:pt x="385923" y="112810"/>
                  <a:pt x="378545" y="120173"/>
                  <a:pt x="369587" y="120173"/>
                </a:cubicBezTo>
                <a:cubicBezTo>
                  <a:pt x="360629" y="120173"/>
                  <a:pt x="353251" y="112810"/>
                  <a:pt x="353251" y="103869"/>
                </a:cubicBezTo>
                <a:lnTo>
                  <a:pt x="353251" y="16303"/>
                </a:lnTo>
                <a:cubicBezTo>
                  <a:pt x="353251" y="7363"/>
                  <a:pt x="360629" y="0"/>
                  <a:pt x="369587" y="0"/>
                </a:cubicBezTo>
                <a:close/>
                <a:moveTo>
                  <a:pt x="301068" y="0"/>
                </a:moveTo>
                <a:cubicBezTo>
                  <a:pt x="310290" y="0"/>
                  <a:pt x="317404" y="7363"/>
                  <a:pt x="317404" y="16303"/>
                </a:cubicBezTo>
                <a:lnTo>
                  <a:pt x="317404" y="103869"/>
                </a:lnTo>
                <a:cubicBezTo>
                  <a:pt x="317404" y="112810"/>
                  <a:pt x="310290" y="120173"/>
                  <a:pt x="301068" y="120173"/>
                </a:cubicBezTo>
                <a:cubicBezTo>
                  <a:pt x="292110" y="120173"/>
                  <a:pt x="284732" y="112810"/>
                  <a:pt x="284732" y="103869"/>
                </a:cubicBezTo>
                <a:lnTo>
                  <a:pt x="284732" y="16303"/>
                </a:lnTo>
                <a:cubicBezTo>
                  <a:pt x="284732" y="7363"/>
                  <a:pt x="292110" y="0"/>
                  <a:pt x="301068" y="0"/>
                </a:cubicBezTo>
                <a:close/>
                <a:moveTo>
                  <a:pt x="232593" y="0"/>
                </a:moveTo>
                <a:cubicBezTo>
                  <a:pt x="241801" y="0"/>
                  <a:pt x="249167" y="7363"/>
                  <a:pt x="249167" y="16303"/>
                </a:cubicBezTo>
                <a:lnTo>
                  <a:pt x="249167" y="103869"/>
                </a:lnTo>
                <a:cubicBezTo>
                  <a:pt x="249167" y="112810"/>
                  <a:pt x="241801" y="120173"/>
                  <a:pt x="232593" y="120173"/>
                </a:cubicBezTo>
                <a:cubicBezTo>
                  <a:pt x="223649" y="120173"/>
                  <a:pt x="216283" y="112810"/>
                  <a:pt x="216283" y="103869"/>
                </a:cubicBezTo>
                <a:lnTo>
                  <a:pt x="216283" y="16303"/>
                </a:lnTo>
                <a:cubicBezTo>
                  <a:pt x="216283" y="7363"/>
                  <a:pt x="223649" y="0"/>
                  <a:pt x="232593" y="0"/>
                </a:cubicBezTo>
                <a:close/>
              </a:path>
            </a:pathLst>
          </a:custGeom>
          <a:solidFill>
            <a:schemeClr val="accent1"/>
          </a:solidFill>
          <a:ln w="12700">
            <a:noFill/>
          </a:ln>
          <a:effectLst>
            <a:outerShdw blurRad="317500" dist="38100" dir="2700000" algn="t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3900" b="1">
              <a:solidFill>
                <a:schemeClr val="tx1"/>
              </a:solidFill>
              <a:latin typeface="Century Gothic" panose="020B0502020202020204" pitchFamily="34" charset="0"/>
            </a:endParaRPr>
          </a:p>
        </p:txBody>
      </p:sp>
      <p:sp>
        <p:nvSpPr>
          <p:cNvPr id="41" name="椭圆 43">
            <a:extLst>
              <a:ext uri="{FF2B5EF4-FFF2-40B4-BE49-F238E27FC236}">
                <a16:creationId xmlns:a16="http://schemas.microsoft.com/office/drawing/2014/main" id="{3A3E96C2-898C-4E21-93D1-A48B1998F2B3}"/>
              </a:ext>
            </a:extLst>
          </p:cNvPr>
          <p:cNvSpPr/>
          <p:nvPr/>
        </p:nvSpPr>
        <p:spPr>
          <a:xfrm>
            <a:off x="5730342" y="5705251"/>
            <a:ext cx="299452" cy="298925"/>
          </a:xfrm>
          <a:custGeom>
            <a:avLst/>
            <a:gdLst>
              <a:gd name="connsiteX0" fmla="*/ 369587 w 602135"/>
              <a:gd name="connsiteY0" fmla="*/ 480903 h 601076"/>
              <a:gd name="connsiteX1" fmla="*/ 385923 w 602135"/>
              <a:gd name="connsiteY1" fmla="*/ 497207 h 601076"/>
              <a:gd name="connsiteX2" fmla="*/ 385923 w 602135"/>
              <a:gd name="connsiteY2" fmla="*/ 584773 h 601076"/>
              <a:gd name="connsiteX3" fmla="*/ 369587 w 602135"/>
              <a:gd name="connsiteY3" fmla="*/ 601076 h 601076"/>
              <a:gd name="connsiteX4" fmla="*/ 353251 w 602135"/>
              <a:gd name="connsiteY4" fmla="*/ 584773 h 601076"/>
              <a:gd name="connsiteX5" fmla="*/ 353251 w 602135"/>
              <a:gd name="connsiteY5" fmla="*/ 497207 h 601076"/>
              <a:gd name="connsiteX6" fmla="*/ 369587 w 602135"/>
              <a:gd name="connsiteY6" fmla="*/ 480903 h 601076"/>
              <a:gd name="connsiteX7" fmla="*/ 301068 w 602135"/>
              <a:gd name="connsiteY7" fmla="*/ 480903 h 601076"/>
              <a:gd name="connsiteX8" fmla="*/ 317404 w 602135"/>
              <a:gd name="connsiteY8" fmla="*/ 497207 h 601076"/>
              <a:gd name="connsiteX9" fmla="*/ 317404 w 602135"/>
              <a:gd name="connsiteY9" fmla="*/ 584773 h 601076"/>
              <a:gd name="connsiteX10" fmla="*/ 301068 w 602135"/>
              <a:gd name="connsiteY10" fmla="*/ 601076 h 601076"/>
              <a:gd name="connsiteX11" fmla="*/ 284732 w 602135"/>
              <a:gd name="connsiteY11" fmla="*/ 584773 h 601076"/>
              <a:gd name="connsiteX12" fmla="*/ 284732 w 602135"/>
              <a:gd name="connsiteY12" fmla="*/ 497207 h 601076"/>
              <a:gd name="connsiteX13" fmla="*/ 301068 w 602135"/>
              <a:gd name="connsiteY13" fmla="*/ 480903 h 601076"/>
              <a:gd name="connsiteX14" fmla="*/ 232593 w 602135"/>
              <a:gd name="connsiteY14" fmla="*/ 480903 h 601076"/>
              <a:gd name="connsiteX15" fmla="*/ 249167 w 602135"/>
              <a:gd name="connsiteY15" fmla="*/ 497207 h 601076"/>
              <a:gd name="connsiteX16" fmla="*/ 249167 w 602135"/>
              <a:gd name="connsiteY16" fmla="*/ 584773 h 601076"/>
              <a:gd name="connsiteX17" fmla="*/ 232593 w 602135"/>
              <a:gd name="connsiteY17" fmla="*/ 601076 h 601076"/>
              <a:gd name="connsiteX18" fmla="*/ 216283 w 602135"/>
              <a:gd name="connsiteY18" fmla="*/ 584773 h 601076"/>
              <a:gd name="connsiteX19" fmla="*/ 216283 w 602135"/>
              <a:gd name="connsiteY19" fmla="*/ 497207 h 601076"/>
              <a:gd name="connsiteX20" fmla="*/ 232593 w 602135"/>
              <a:gd name="connsiteY20" fmla="*/ 480903 h 601076"/>
              <a:gd name="connsiteX21" fmla="*/ 498082 w 602135"/>
              <a:gd name="connsiteY21" fmla="*/ 352615 h 601076"/>
              <a:gd name="connsiteX22" fmla="*/ 585803 w 602135"/>
              <a:gd name="connsiteY22" fmla="*/ 352615 h 601076"/>
              <a:gd name="connsiteX23" fmla="*/ 602135 w 602135"/>
              <a:gd name="connsiteY23" fmla="*/ 368915 h 601076"/>
              <a:gd name="connsiteX24" fmla="*/ 585803 w 602135"/>
              <a:gd name="connsiteY24" fmla="*/ 385216 h 601076"/>
              <a:gd name="connsiteX25" fmla="*/ 498082 w 602135"/>
              <a:gd name="connsiteY25" fmla="*/ 385216 h 601076"/>
              <a:gd name="connsiteX26" fmla="*/ 481750 w 602135"/>
              <a:gd name="connsiteY26" fmla="*/ 368915 h 601076"/>
              <a:gd name="connsiteX27" fmla="*/ 498082 w 602135"/>
              <a:gd name="connsiteY27" fmla="*/ 352615 h 601076"/>
              <a:gd name="connsiteX28" fmla="*/ 16332 w 602135"/>
              <a:gd name="connsiteY28" fmla="*/ 352615 h 601076"/>
              <a:gd name="connsiteX29" fmla="*/ 104053 w 602135"/>
              <a:gd name="connsiteY29" fmla="*/ 352615 h 601076"/>
              <a:gd name="connsiteX30" fmla="*/ 120385 w 602135"/>
              <a:gd name="connsiteY30" fmla="*/ 368915 h 601076"/>
              <a:gd name="connsiteX31" fmla="*/ 104053 w 602135"/>
              <a:gd name="connsiteY31" fmla="*/ 385216 h 601076"/>
              <a:gd name="connsiteX32" fmla="*/ 16332 w 602135"/>
              <a:gd name="connsiteY32" fmla="*/ 385216 h 601076"/>
              <a:gd name="connsiteX33" fmla="*/ 0 w 602135"/>
              <a:gd name="connsiteY33" fmla="*/ 368915 h 601076"/>
              <a:gd name="connsiteX34" fmla="*/ 16332 w 602135"/>
              <a:gd name="connsiteY34" fmla="*/ 352615 h 601076"/>
              <a:gd name="connsiteX35" fmla="*/ 498082 w 602135"/>
              <a:gd name="connsiteY35" fmla="*/ 284237 h 601076"/>
              <a:gd name="connsiteX36" fmla="*/ 585803 w 602135"/>
              <a:gd name="connsiteY36" fmla="*/ 284237 h 601076"/>
              <a:gd name="connsiteX37" fmla="*/ 602135 w 602135"/>
              <a:gd name="connsiteY37" fmla="*/ 300537 h 601076"/>
              <a:gd name="connsiteX38" fmla="*/ 585803 w 602135"/>
              <a:gd name="connsiteY38" fmla="*/ 316838 h 601076"/>
              <a:gd name="connsiteX39" fmla="*/ 498082 w 602135"/>
              <a:gd name="connsiteY39" fmla="*/ 316838 h 601076"/>
              <a:gd name="connsiteX40" fmla="*/ 481750 w 602135"/>
              <a:gd name="connsiteY40" fmla="*/ 300537 h 601076"/>
              <a:gd name="connsiteX41" fmla="*/ 498082 w 602135"/>
              <a:gd name="connsiteY41" fmla="*/ 284237 h 601076"/>
              <a:gd name="connsiteX42" fmla="*/ 16332 w 602135"/>
              <a:gd name="connsiteY42" fmla="*/ 284237 h 601076"/>
              <a:gd name="connsiteX43" fmla="*/ 104053 w 602135"/>
              <a:gd name="connsiteY43" fmla="*/ 284237 h 601076"/>
              <a:gd name="connsiteX44" fmla="*/ 120385 w 602135"/>
              <a:gd name="connsiteY44" fmla="*/ 300537 h 601076"/>
              <a:gd name="connsiteX45" fmla="*/ 104053 w 602135"/>
              <a:gd name="connsiteY45" fmla="*/ 316838 h 601076"/>
              <a:gd name="connsiteX46" fmla="*/ 16332 w 602135"/>
              <a:gd name="connsiteY46" fmla="*/ 316838 h 601076"/>
              <a:gd name="connsiteX47" fmla="*/ 0 w 602135"/>
              <a:gd name="connsiteY47" fmla="*/ 300537 h 601076"/>
              <a:gd name="connsiteX48" fmla="*/ 16332 w 602135"/>
              <a:gd name="connsiteY48" fmla="*/ 284237 h 601076"/>
              <a:gd name="connsiteX49" fmla="*/ 498082 w 602135"/>
              <a:gd name="connsiteY49" fmla="*/ 215860 h 601076"/>
              <a:gd name="connsiteX50" fmla="*/ 585803 w 602135"/>
              <a:gd name="connsiteY50" fmla="*/ 215860 h 601076"/>
              <a:gd name="connsiteX51" fmla="*/ 602135 w 602135"/>
              <a:gd name="connsiteY51" fmla="*/ 232170 h 601076"/>
              <a:gd name="connsiteX52" fmla="*/ 585803 w 602135"/>
              <a:gd name="connsiteY52" fmla="*/ 248743 h 601076"/>
              <a:gd name="connsiteX53" fmla="*/ 498082 w 602135"/>
              <a:gd name="connsiteY53" fmla="*/ 248743 h 601076"/>
              <a:gd name="connsiteX54" fmla="*/ 481750 w 602135"/>
              <a:gd name="connsiteY54" fmla="*/ 232170 h 601076"/>
              <a:gd name="connsiteX55" fmla="*/ 498082 w 602135"/>
              <a:gd name="connsiteY55" fmla="*/ 215860 h 601076"/>
              <a:gd name="connsiteX56" fmla="*/ 16332 w 602135"/>
              <a:gd name="connsiteY56" fmla="*/ 215860 h 601076"/>
              <a:gd name="connsiteX57" fmla="*/ 104053 w 602135"/>
              <a:gd name="connsiteY57" fmla="*/ 215860 h 601076"/>
              <a:gd name="connsiteX58" fmla="*/ 120385 w 602135"/>
              <a:gd name="connsiteY58" fmla="*/ 232170 h 601076"/>
              <a:gd name="connsiteX59" fmla="*/ 104053 w 602135"/>
              <a:gd name="connsiteY59" fmla="*/ 248743 h 601076"/>
              <a:gd name="connsiteX60" fmla="*/ 16332 w 602135"/>
              <a:gd name="connsiteY60" fmla="*/ 248743 h 601076"/>
              <a:gd name="connsiteX61" fmla="*/ 0 w 602135"/>
              <a:gd name="connsiteY61" fmla="*/ 232170 h 601076"/>
              <a:gd name="connsiteX62" fmla="*/ 16332 w 602135"/>
              <a:gd name="connsiteY62" fmla="*/ 215860 h 601076"/>
              <a:gd name="connsiteX63" fmla="*/ 158832 w 602135"/>
              <a:gd name="connsiteY63" fmla="*/ 136756 h 601076"/>
              <a:gd name="connsiteX64" fmla="*/ 443586 w 602135"/>
              <a:gd name="connsiteY64" fmla="*/ 136756 h 601076"/>
              <a:gd name="connsiteX65" fmla="*/ 465450 w 602135"/>
              <a:gd name="connsiteY65" fmla="*/ 158577 h 601076"/>
              <a:gd name="connsiteX66" fmla="*/ 465450 w 602135"/>
              <a:gd name="connsiteY66" fmla="*/ 442781 h 601076"/>
              <a:gd name="connsiteX67" fmla="*/ 443586 w 602135"/>
              <a:gd name="connsiteY67" fmla="*/ 464603 h 601076"/>
              <a:gd name="connsiteX68" fmla="*/ 158832 w 602135"/>
              <a:gd name="connsiteY68" fmla="*/ 464603 h 601076"/>
              <a:gd name="connsiteX69" fmla="*/ 136968 w 602135"/>
              <a:gd name="connsiteY69" fmla="*/ 442781 h 601076"/>
              <a:gd name="connsiteX70" fmla="*/ 136968 w 602135"/>
              <a:gd name="connsiteY70" fmla="*/ 158577 h 601076"/>
              <a:gd name="connsiteX71" fmla="*/ 158832 w 602135"/>
              <a:gd name="connsiteY71" fmla="*/ 136756 h 601076"/>
              <a:gd name="connsiteX72" fmla="*/ 369587 w 602135"/>
              <a:gd name="connsiteY72" fmla="*/ 0 h 601076"/>
              <a:gd name="connsiteX73" fmla="*/ 385923 w 602135"/>
              <a:gd name="connsiteY73" fmla="*/ 16303 h 601076"/>
              <a:gd name="connsiteX74" fmla="*/ 385923 w 602135"/>
              <a:gd name="connsiteY74" fmla="*/ 103869 h 601076"/>
              <a:gd name="connsiteX75" fmla="*/ 369587 w 602135"/>
              <a:gd name="connsiteY75" fmla="*/ 120173 h 601076"/>
              <a:gd name="connsiteX76" fmla="*/ 353251 w 602135"/>
              <a:gd name="connsiteY76" fmla="*/ 103869 h 601076"/>
              <a:gd name="connsiteX77" fmla="*/ 353251 w 602135"/>
              <a:gd name="connsiteY77" fmla="*/ 16303 h 601076"/>
              <a:gd name="connsiteX78" fmla="*/ 369587 w 602135"/>
              <a:gd name="connsiteY78" fmla="*/ 0 h 601076"/>
              <a:gd name="connsiteX79" fmla="*/ 301068 w 602135"/>
              <a:gd name="connsiteY79" fmla="*/ 0 h 601076"/>
              <a:gd name="connsiteX80" fmla="*/ 317404 w 602135"/>
              <a:gd name="connsiteY80" fmla="*/ 16303 h 601076"/>
              <a:gd name="connsiteX81" fmla="*/ 317404 w 602135"/>
              <a:gd name="connsiteY81" fmla="*/ 103869 h 601076"/>
              <a:gd name="connsiteX82" fmla="*/ 301068 w 602135"/>
              <a:gd name="connsiteY82" fmla="*/ 120173 h 601076"/>
              <a:gd name="connsiteX83" fmla="*/ 284732 w 602135"/>
              <a:gd name="connsiteY83" fmla="*/ 103869 h 601076"/>
              <a:gd name="connsiteX84" fmla="*/ 284732 w 602135"/>
              <a:gd name="connsiteY84" fmla="*/ 16303 h 601076"/>
              <a:gd name="connsiteX85" fmla="*/ 301068 w 602135"/>
              <a:gd name="connsiteY85" fmla="*/ 0 h 601076"/>
              <a:gd name="connsiteX86" fmla="*/ 232593 w 602135"/>
              <a:gd name="connsiteY86" fmla="*/ 0 h 601076"/>
              <a:gd name="connsiteX87" fmla="*/ 249167 w 602135"/>
              <a:gd name="connsiteY87" fmla="*/ 16303 h 601076"/>
              <a:gd name="connsiteX88" fmla="*/ 249167 w 602135"/>
              <a:gd name="connsiteY88" fmla="*/ 103869 h 601076"/>
              <a:gd name="connsiteX89" fmla="*/ 232593 w 602135"/>
              <a:gd name="connsiteY89" fmla="*/ 120173 h 601076"/>
              <a:gd name="connsiteX90" fmla="*/ 216283 w 602135"/>
              <a:gd name="connsiteY90" fmla="*/ 103869 h 601076"/>
              <a:gd name="connsiteX91" fmla="*/ 216283 w 602135"/>
              <a:gd name="connsiteY91" fmla="*/ 16303 h 601076"/>
              <a:gd name="connsiteX92" fmla="*/ 232593 w 602135"/>
              <a:gd name="connsiteY92" fmla="*/ 0 h 60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135" h="601076">
                <a:moveTo>
                  <a:pt x="369587" y="480903"/>
                </a:moveTo>
                <a:cubicBezTo>
                  <a:pt x="378545" y="480903"/>
                  <a:pt x="385923" y="488266"/>
                  <a:pt x="385923" y="497207"/>
                </a:cubicBezTo>
                <a:lnTo>
                  <a:pt x="385923" y="584773"/>
                </a:lnTo>
                <a:cubicBezTo>
                  <a:pt x="385923" y="593713"/>
                  <a:pt x="378545" y="601076"/>
                  <a:pt x="369587" y="601076"/>
                </a:cubicBezTo>
                <a:cubicBezTo>
                  <a:pt x="360629" y="601076"/>
                  <a:pt x="353251" y="593713"/>
                  <a:pt x="353251" y="584773"/>
                </a:cubicBezTo>
                <a:lnTo>
                  <a:pt x="353251" y="497207"/>
                </a:lnTo>
                <a:cubicBezTo>
                  <a:pt x="353251" y="488266"/>
                  <a:pt x="360629" y="480903"/>
                  <a:pt x="369587" y="480903"/>
                </a:cubicBezTo>
                <a:close/>
                <a:moveTo>
                  <a:pt x="301068" y="480903"/>
                </a:moveTo>
                <a:cubicBezTo>
                  <a:pt x="310290" y="480903"/>
                  <a:pt x="317404" y="488266"/>
                  <a:pt x="317404" y="497207"/>
                </a:cubicBezTo>
                <a:lnTo>
                  <a:pt x="317404" y="584773"/>
                </a:lnTo>
                <a:cubicBezTo>
                  <a:pt x="317404" y="593713"/>
                  <a:pt x="310290" y="601076"/>
                  <a:pt x="301068" y="601076"/>
                </a:cubicBezTo>
                <a:cubicBezTo>
                  <a:pt x="292110" y="601076"/>
                  <a:pt x="284732" y="593713"/>
                  <a:pt x="284732" y="584773"/>
                </a:cubicBezTo>
                <a:lnTo>
                  <a:pt x="284732" y="497207"/>
                </a:lnTo>
                <a:cubicBezTo>
                  <a:pt x="284732" y="488266"/>
                  <a:pt x="292110" y="480903"/>
                  <a:pt x="301068" y="480903"/>
                </a:cubicBezTo>
                <a:close/>
                <a:moveTo>
                  <a:pt x="232593" y="480903"/>
                </a:moveTo>
                <a:cubicBezTo>
                  <a:pt x="241801" y="480903"/>
                  <a:pt x="249167" y="488266"/>
                  <a:pt x="249167" y="497207"/>
                </a:cubicBezTo>
                <a:lnTo>
                  <a:pt x="249167" y="584773"/>
                </a:lnTo>
                <a:cubicBezTo>
                  <a:pt x="249167" y="593713"/>
                  <a:pt x="241801" y="601076"/>
                  <a:pt x="232593" y="601076"/>
                </a:cubicBezTo>
                <a:cubicBezTo>
                  <a:pt x="223649" y="601076"/>
                  <a:pt x="216283" y="593713"/>
                  <a:pt x="216283" y="584773"/>
                </a:cubicBezTo>
                <a:lnTo>
                  <a:pt x="216283" y="497207"/>
                </a:lnTo>
                <a:cubicBezTo>
                  <a:pt x="216283" y="488266"/>
                  <a:pt x="223649" y="480903"/>
                  <a:pt x="232593" y="480903"/>
                </a:cubicBezTo>
                <a:close/>
                <a:moveTo>
                  <a:pt x="498082" y="352615"/>
                </a:moveTo>
                <a:lnTo>
                  <a:pt x="585803" y="352615"/>
                </a:lnTo>
                <a:cubicBezTo>
                  <a:pt x="594759" y="352615"/>
                  <a:pt x="602135" y="359976"/>
                  <a:pt x="602135" y="368915"/>
                </a:cubicBezTo>
                <a:cubicBezTo>
                  <a:pt x="602135" y="377854"/>
                  <a:pt x="594759" y="385216"/>
                  <a:pt x="585803" y="385216"/>
                </a:cubicBezTo>
                <a:lnTo>
                  <a:pt x="498082" y="385216"/>
                </a:lnTo>
                <a:cubicBezTo>
                  <a:pt x="489126" y="385216"/>
                  <a:pt x="481750" y="377854"/>
                  <a:pt x="481750" y="368915"/>
                </a:cubicBezTo>
                <a:cubicBezTo>
                  <a:pt x="481750" y="359976"/>
                  <a:pt x="489126" y="352615"/>
                  <a:pt x="498082" y="352615"/>
                </a:cubicBezTo>
                <a:close/>
                <a:moveTo>
                  <a:pt x="16332" y="352615"/>
                </a:moveTo>
                <a:lnTo>
                  <a:pt x="104053" y="352615"/>
                </a:lnTo>
                <a:cubicBezTo>
                  <a:pt x="113009" y="352615"/>
                  <a:pt x="120385" y="359976"/>
                  <a:pt x="120385" y="368915"/>
                </a:cubicBezTo>
                <a:cubicBezTo>
                  <a:pt x="120385" y="377854"/>
                  <a:pt x="113009" y="385216"/>
                  <a:pt x="104053" y="385216"/>
                </a:cubicBezTo>
                <a:lnTo>
                  <a:pt x="16332" y="385216"/>
                </a:lnTo>
                <a:cubicBezTo>
                  <a:pt x="7376" y="385216"/>
                  <a:pt x="0" y="377854"/>
                  <a:pt x="0" y="368915"/>
                </a:cubicBezTo>
                <a:cubicBezTo>
                  <a:pt x="0" y="359976"/>
                  <a:pt x="7376" y="352615"/>
                  <a:pt x="16332" y="352615"/>
                </a:cubicBezTo>
                <a:close/>
                <a:moveTo>
                  <a:pt x="498082" y="284237"/>
                </a:moveTo>
                <a:lnTo>
                  <a:pt x="585803" y="284237"/>
                </a:lnTo>
                <a:cubicBezTo>
                  <a:pt x="594759" y="284237"/>
                  <a:pt x="602135" y="291598"/>
                  <a:pt x="602135" y="300537"/>
                </a:cubicBezTo>
                <a:cubicBezTo>
                  <a:pt x="602135" y="309739"/>
                  <a:pt x="594759" y="316838"/>
                  <a:pt x="585803" y="316838"/>
                </a:cubicBezTo>
                <a:lnTo>
                  <a:pt x="498082" y="316838"/>
                </a:lnTo>
                <a:cubicBezTo>
                  <a:pt x="489126" y="316838"/>
                  <a:pt x="481750" y="309739"/>
                  <a:pt x="481750" y="300537"/>
                </a:cubicBezTo>
                <a:cubicBezTo>
                  <a:pt x="481750" y="291598"/>
                  <a:pt x="489126" y="284237"/>
                  <a:pt x="498082" y="284237"/>
                </a:cubicBezTo>
                <a:close/>
                <a:moveTo>
                  <a:pt x="16332" y="284237"/>
                </a:moveTo>
                <a:lnTo>
                  <a:pt x="104053" y="284237"/>
                </a:lnTo>
                <a:cubicBezTo>
                  <a:pt x="113009" y="284237"/>
                  <a:pt x="120385" y="291598"/>
                  <a:pt x="120385" y="300537"/>
                </a:cubicBezTo>
                <a:cubicBezTo>
                  <a:pt x="120385" y="309739"/>
                  <a:pt x="113009" y="316838"/>
                  <a:pt x="104053" y="316838"/>
                </a:cubicBezTo>
                <a:lnTo>
                  <a:pt x="16332" y="316838"/>
                </a:lnTo>
                <a:cubicBezTo>
                  <a:pt x="7376" y="316838"/>
                  <a:pt x="0" y="309739"/>
                  <a:pt x="0" y="300537"/>
                </a:cubicBezTo>
                <a:cubicBezTo>
                  <a:pt x="0" y="291598"/>
                  <a:pt x="7376" y="284237"/>
                  <a:pt x="16332" y="284237"/>
                </a:cubicBezTo>
                <a:close/>
                <a:moveTo>
                  <a:pt x="498082" y="215860"/>
                </a:moveTo>
                <a:lnTo>
                  <a:pt x="585803" y="215860"/>
                </a:lnTo>
                <a:cubicBezTo>
                  <a:pt x="594759" y="215860"/>
                  <a:pt x="602135" y="223226"/>
                  <a:pt x="602135" y="232170"/>
                </a:cubicBezTo>
                <a:cubicBezTo>
                  <a:pt x="602135" y="241377"/>
                  <a:pt x="594759" y="248743"/>
                  <a:pt x="585803" y="248743"/>
                </a:cubicBezTo>
                <a:lnTo>
                  <a:pt x="498082" y="248743"/>
                </a:lnTo>
                <a:cubicBezTo>
                  <a:pt x="489126" y="248743"/>
                  <a:pt x="481750" y="241377"/>
                  <a:pt x="481750" y="232170"/>
                </a:cubicBezTo>
                <a:cubicBezTo>
                  <a:pt x="481750" y="223226"/>
                  <a:pt x="489126" y="215860"/>
                  <a:pt x="498082" y="215860"/>
                </a:cubicBezTo>
                <a:close/>
                <a:moveTo>
                  <a:pt x="16332" y="215860"/>
                </a:moveTo>
                <a:lnTo>
                  <a:pt x="104053" y="215860"/>
                </a:lnTo>
                <a:cubicBezTo>
                  <a:pt x="113009" y="215860"/>
                  <a:pt x="120385" y="223226"/>
                  <a:pt x="120385" y="232170"/>
                </a:cubicBezTo>
                <a:cubicBezTo>
                  <a:pt x="120385" y="241377"/>
                  <a:pt x="113009" y="248743"/>
                  <a:pt x="104053" y="248743"/>
                </a:cubicBezTo>
                <a:lnTo>
                  <a:pt x="16332" y="248743"/>
                </a:lnTo>
                <a:cubicBezTo>
                  <a:pt x="7376" y="248743"/>
                  <a:pt x="0" y="241377"/>
                  <a:pt x="0" y="232170"/>
                </a:cubicBezTo>
                <a:cubicBezTo>
                  <a:pt x="0" y="223226"/>
                  <a:pt x="7376" y="215860"/>
                  <a:pt x="16332" y="215860"/>
                </a:cubicBezTo>
                <a:close/>
                <a:moveTo>
                  <a:pt x="158832" y="136756"/>
                </a:moveTo>
                <a:lnTo>
                  <a:pt x="443586" y="136756"/>
                </a:lnTo>
                <a:cubicBezTo>
                  <a:pt x="455440" y="136756"/>
                  <a:pt x="465450" y="146483"/>
                  <a:pt x="465450" y="158577"/>
                </a:cubicBezTo>
                <a:lnTo>
                  <a:pt x="465450" y="442781"/>
                </a:lnTo>
                <a:cubicBezTo>
                  <a:pt x="465450" y="454612"/>
                  <a:pt x="455440" y="464603"/>
                  <a:pt x="443586" y="464603"/>
                </a:cubicBezTo>
                <a:lnTo>
                  <a:pt x="158832" y="464603"/>
                </a:lnTo>
                <a:cubicBezTo>
                  <a:pt x="146714" y="464603"/>
                  <a:pt x="136968" y="454612"/>
                  <a:pt x="136968" y="442781"/>
                </a:cubicBezTo>
                <a:lnTo>
                  <a:pt x="136968" y="158577"/>
                </a:lnTo>
                <a:cubicBezTo>
                  <a:pt x="136968" y="146483"/>
                  <a:pt x="146714" y="136756"/>
                  <a:pt x="158832" y="136756"/>
                </a:cubicBezTo>
                <a:close/>
                <a:moveTo>
                  <a:pt x="369587" y="0"/>
                </a:moveTo>
                <a:cubicBezTo>
                  <a:pt x="378545" y="0"/>
                  <a:pt x="385923" y="7363"/>
                  <a:pt x="385923" y="16303"/>
                </a:cubicBezTo>
                <a:lnTo>
                  <a:pt x="385923" y="103869"/>
                </a:lnTo>
                <a:cubicBezTo>
                  <a:pt x="385923" y="112810"/>
                  <a:pt x="378545" y="120173"/>
                  <a:pt x="369587" y="120173"/>
                </a:cubicBezTo>
                <a:cubicBezTo>
                  <a:pt x="360629" y="120173"/>
                  <a:pt x="353251" y="112810"/>
                  <a:pt x="353251" y="103869"/>
                </a:cubicBezTo>
                <a:lnTo>
                  <a:pt x="353251" y="16303"/>
                </a:lnTo>
                <a:cubicBezTo>
                  <a:pt x="353251" y="7363"/>
                  <a:pt x="360629" y="0"/>
                  <a:pt x="369587" y="0"/>
                </a:cubicBezTo>
                <a:close/>
                <a:moveTo>
                  <a:pt x="301068" y="0"/>
                </a:moveTo>
                <a:cubicBezTo>
                  <a:pt x="310290" y="0"/>
                  <a:pt x="317404" y="7363"/>
                  <a:pt x="317404" y="16303"/>
                </a:cubicBezTo>
                <a:lnTo>
                  <a:pt x="317404" y="103869"/>
                </a:lnTo>
                <a:cubicBezTo>
                  <a:pt x="317404" y="112810"/>
                  <a:pt x="310290" y="120173"/>
                  <a:pt x="301068" y="120173"/>
                </a:cubicBezTo>
                <a:cubicBezTo>
                  <a:pt x="292110" y="120173"/>
                  <a:pt x="284732" y="112810"/>
                  <a:pt x="284732" y="103869"/>
                </a:cubicBezTo>
                <a:lnTo>
                  <a:pt x="284732" y="16303"/>
                </a:lnTo>
                <a:cubicBezTo>
                  <a:pt x="284732" y="7363"/>
                  <a:pt x="292110" y="0"/>
                  <a:pt x="301068" y="0"/>
                </a:cubicBezTo>
                <a:close/>
                <a:moveTo>
                  <a:pt x="232593" y="0"/>
                </a:moveTo>
                <a:cubicBezTo>
                  <a:pt x="241801" y="0"/>
                  <a:pt x="249167" y="7363"/>
                  <a:pt x="249167" y="16303"/>
                </a:cubicBezTo>
                <a:lnTo>
                  <a:pt x="249167" y="103869"/>
                </a:lnTo>
                <a:cubicBezTo>
                  <a:pt x="249167" y="112810"/>
                  <a:pt x="241801" y="120173"/>
                  <a:pt x="232593" y="120173"/>
                </a:cubicBezTo>
                <a:cubicBezTo>
                  <a:pt x="223649" y="120173"/>
                  <a:pt x="216283" y="112810"/>
                  <a:pt x="216283" y="103869"/>
                </a:cubicBezTo>
                <a:lnTo>
                  <a:pt x="216283" y="16303"/>
                </a:lnTo>
                <a:cubicBezTo>
                  <a:pt x="216283" y="7363"/>
                  <a:pt x="223649" y="0"/>
                  <a:pt x="232593" y="0"/>
                </a:cubicBezTo>
                <a:close/>
              </a:path>
            </a:pathLst>
          </a:custGeom>
          <a:solidFill>
            <a:schemeClr val="accent1"/>
          </a:solidFill>
          <a:ln w="12700">
            <a:noFill/>
          </a:ln>
          <a:effectLst>
            <a:outerShdw blurRad="317500" dist="38100" dir="2700000" algn="t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3900" b="1">
              <a:solidFill>
                <a:schemeClr val="tx1"/>
              </a:solidFill>
              <a:latin typeface="Century Gothic" panose="020B0502020202020204" pitchFamily="34" charset="0"/>
            </a:endParaRPr>
          </a:p>
        </p:txBody>
      </p:sp>
      <p:cxnSp>
        <p:nvCxnSpPr>
          <p:cNvPr id="42" name="直接连接符 10">
            <a:extLst>
              <a:ext uri="{FF2B5EF4-FFF2-40B4-BE49-F238E27FC236}">
                <a16:creationId xmlns:a16="http://schemas.microsoft.com/office/drawing/2014/main" id="{2A31E234-FFDC-48F8-81D8-CE07F822FBC3}"/>
              </a:ext>
            </a:extLst>
          </p:cNvPr>
          <p:cNvCxnSpPr/>
          <p:nvPr/>
        </p:nvCxnSpPr>
        <p:spPr>
          <a:xfrm>
            <a:off x="4399865" y="5854713"/>
            <a:ext cx="850901" cy="0"/>
          </a:xfrm>
          <a:prstGeom prst="line">
            <a:avLst/>
          </a:prstGeom>
          <a:ln w="9525">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5" name="文本框 18">
            <a:extLst>
              <a:ext uri="{FF2B5EF4-FFF2-40B4-BE49-F238E27FC236}">
                <a16:creationId xmlns:a16="http://schemas.microsoft.com/office/drawing/2014/main" id="{62C4380A-3601-4306-9D4C-E0291E8AC926}"/>
              </a:ext>
            </a:extLst>
          </p:cNvPr>
          <p:cNvSpPr txBox="1"/>
          <p:nvPr/>
        </p:nvSpPr>
        <p:spPr>
          <a:xfrm>
            <a:off x="2723210" y="5634844"/>
            <a:ext cx="1571232"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r"/>
            <a:r>
              <a:rPr lang="en-US" altLang="zh-CN" sz="1800" b="0" dirty="0">
                <a:solidFill>
                  <a:schemeClr val="tx1">
                    <a:lumMod val="85000"/>
                    <a:lumOff val="15000"/>
                  </a:schemeClr>
                </a:solidFill>
              </a:rPr>
              <a:t>Mobile WSNs</a:t>
            </a:r>
          </a:p>
        </p:txBody>
      </p:sp>
      <p:sp>
        <p:nvSpPr>
          <p:cNvPr id="28" name="íṩlïďê">
            <a:extLst>
              <a:ext uri="{FF2B5EF4-FFF2-40B4-BE49-F238E27FC236}">
                <a16:creationId xmlns:a16="http://schemas.microsoft.com/office/drawing/2014/main" id="{9BEA19A1-74EE-4765-9A2A-B20F3EF16D3A}"/>
              </a:ext>
            </a:extLst>
          </p:cNvPr>
          <p:cNvSpPr/>
          <p:nvPr/>
        </p:nvSpPr>
        <p:spPr bwMode="auto">
          <a:xfrm>
            <a:off x="11481363" y="6434023"/>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3</a:t>
            </a:r>
            <a:endParaRPr lang="zh-CN" altLang="en-US" sz="1600" dirty="0"/>
          </a:p>
        </p:txBody>
      </p:sp>
      <p:grpSp>
        <p:nvGrpSpPr>
          <p:cNvPr id="29" name="íṡ1ïḓe">
            <a:extLst>
              <a:ext uri="{FF2B5EF4-FFF2-40B4-BE49-F238E27FC236}">
                <a16:creationId xmlns:a16="http://schemas.microsoft.com/office/drawing/2014/main" id="{07D0DBE2-DB59-430D-B0E0-118C7214466F}"/>
              </a:ext>
            </a:extLst>
          </p:cNvPr>
          <p:cNvGrpSpPr>
            <a:grpSpLocks/>
          </p:cNvGrpSpPr>
          <p:nvPr/>
        </p:nvGrpSpPr>
        <p:grpSpPr bwMode="auto">
          <a:xfrm>
            <a:off x="11846416" y="6582443"/>
            <a:ext cx="211500" cy="148935"/>
            <a:chOff x="0" y="0"/>
            <a:chExt cx="576" cy="343"/>
          </a:xfrm>
          <a:solidFill>
            <a:schemeClr val="tx2"/>
          </a:solidFill>
        </p:grpSpPr>
        <p:sp>
          <p:nvSpPr>
            <p:cNvPr id="43" name="iṡḷïďé">
              <a:extLst>
                <a:ext uri="{FF2B5EF4-FFF2-40B4-BE49-F238E27FC236}">
                  <a16:creationId xmlns:a16="http://schemas.microsoft.com/office/drawing/2014/main" id="{64406F72-5F04-4A9F-8394-79527B695625}"/>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44" name="îṣ1îḑè">
              <a:extLst>
                <a:ext uri="{FF2B5EF4-FFF2-40B4-BE49-F238E27FC236}">
                  <a16:creationId xmlns:a16="http://schemas.microsoft.com/office/drawing/2014/main" id="{1CFF0725-CB6D-48C4-AF14-6C67C07A112D}"/>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46" name="iṣḻidè">
              <a:extLst>
                <a:ext uri="{FF2B5EF4-FFF2-40B4-BE49-F238E27FC236}">
                  <a16:creationId xmlns:a16="http://schemas.microsoft.com/office/drawing/2014/main" id="{03F9ED99-D3BB-43A3-80C3-F82470970E50}"/>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923777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1000"/>
                                        <p:tgtEl>
                                          <p:spTgt spid="45"/>
                                        </p:tgtEl>
                                      </p:cBhvr>
                                    </p:animEffect>
                                    <p:anim calcmode="lin" valueType="num">
                                      <p:cBhvr>
                                        <p:cTn id="73" dur="1000" fill="hold"/>
                                        <p:tgtEl>
                                          <p:spTgt spid="45"/>
                                        </p:tgtEl>
                                        <p:attrNameLst>
                                          <p:attrName>ppt_x</p:attrName>
                                        </p:attrNameLst>
                                      </p:cBhvr>
                                      <p:tavLst>
                                        <p:tav tm="0">
                                          <p:val>
                                            <p:strVal val="#ppt_x"/>
                                          </p:val>
                                        </p:tav>
                                        <p:tav tm="100000">
                                          <p:val>
                                            <p:strVal val="#ppt_x"/>
                                          </p:val>
                                        </p:tav>
                                      </p:tavLst>
                                    </p:anim>
                                    <p:anim calcmode="lin" valueType="num">
                                      <p:cBhvr>
                                        <p:cTn id="74" dur="1000" fill="hold"/>
                                        <p:tgtEl>
                                          <p:spTgt spid="45"/>
                                        </p:tgtEl>
                                        <p:attrNameLst>
                                          <p:attrName>ppt_y</p:attrName>
                                        </p:attrNameLst>
                                      </p:cBhvr>
                                      <p:tavLst>
                                        <p:tav tm="0">
                                          <p:val>
                                            <p:strVal val="#ppt_y+.1"/>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250" fill="hold"/>
                                        <p:tgtEl>
                                          <p:spTgt spid="29"/>
                                        </p:tgtEl>
                                        <p:attrNameLst>
                                          <p:attrName>ppt_x</p:attrName>
                                        </p:attrNameLst>
                                      </p:cBhvr>
                                      <p:tavLst>
                                        <p:tav tm="0">
                                          <p:val>
                                            <p:strVal val="#ppt_x"/>
                                          </p:val>
                                        </p:tav>
                                        <p:tav tm="100000">
                                          <p:val>
                                            <p:strVal val="#ppt_x"/>
                                          </p:val>
                                        </p:tav>
                                      </p:tavLst>
                                    </p:anim>
                                    <p:anim calcmode="lin" valueType="num">
                                      <p:cBhvr additive="base">
                                        <p:cTn id="78"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7" grpId="0" animBg="1"/>
      <p:bldP spid="16" grpId="0"/>
      <p:bldP spid="19" grpId="0"/>
      <p:bldP spid="22" grpId="0"/>
      <p:bldP spid="25" grpId="0"/>
      <p:bldP spid="36" grpId="0" animBg="1"/>
      <p:bldP spid="37" grpId="0" animBg="1"/>
      <p:bldP spid="38" grpId="0" animBg="1"/>
      <p:bldP spid="39" grpId="0" animBg="1"/>
      <p:bldP spid="40" grpId="0" animBg="1"/>
      <p:bldP spid="41"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3EB20560-9A66-45D8-ACF0-4A3E9C8597F6}"/>
              </a:ext>
            </a:extLst>
          </p:cNvPr>
          <p:cNvGrpSpPr/>
          <p:nvPr/>
        </p:nvGrpSpPr>
        <p:grpSpPr>
          <a:xfrm>
            <a:off x="756789" y="2460683"/>
            <a:ext cx="11026502" cy="2286222"/>
            <a:chOff x="1289971" y="4317651"/>
            <a:chExt cx="4670047" cy="2286222"/>
          </a:xfrm>
        </p:grpSpPr>
        <p:sp>
          <p:nvSpPr>
            <p:cNvPr id="35" name="文本框 34">
              <a:extLst>
                <a:ext uri="{FF2B5EF4-FFF2-40B4-BE49-F238E27FC236}">
                  <a16:creationId xmlns:a16="http://schemas.microsoft.com/office/drawing/2014/main" id="{ED06A0B5-BAC7-45C2-BBE0-D95FB01FC3EF}"/>
                </a:ext>
              </a:extLst>
            </p:cNvPr>
            <p:cNvSpPr txBox="1"/>
            <p:nvPr/>
          </p:nvSpPr>
          <p:spPr>
            <a:xfrm>
              <a:off x="1289971" y="4664881"/>
              <a:ext cx="4670047" cy="1938992"/>
            </a:xfrm>
            <a:prstGeom prst="rect">
              <a:avLst/>
            </a:prstGeom>
            <a:noFill/>
          </p:spPr>
          <p:txBody>
            <a:bodyPr wrap="square" rtlCol="0">
              <a:spAutoFit/>
              <a:scene3d>
                <a:camera prst="orthographicFront"/>
                <a:lightRig rig="threePt" dir="t"/>
              </a:scene3d>
              <a:sp3d contourW="12700"/>
            </a:bodyPr>
            <a:lstStyle/>
            <a:p>
              <a:pPr algn="ctr"/>
              <a:r>
                <a:rPr lang="en-US" altLang="zh-CN" sz="2000" dirty="0">
                  <a:solidFill>
                    <a:schemeClr val="tx1">
                      <a:lumMod val="65000"/>
                      <a:lumOff val="35000"/>
                    </a:schemeClr>
                  </a:solidFill>
                </a:rPr>
                <a:t>Is stands for </a:t>
              </a:r>
              <a:r>
                <a:rPr lang="en-US" altLang="zh-CN" sz="2000" b="1" dirty="0">
                  <a:solidFill>
                    <a:schemeClr val="accent1"/>
                  </a:solidFill>
                </a:rPr>
                <a:t>"Mobile Ad Hoc Network." </a:t>
              </a:r>
            </a:p>
            <a:p>
              <a:pPr algn="ctr"/>
              <a:r>
                <a:rPr lang="en-US" altLang="zh-CN" sz="2000" dirty="0">
                  <a:solidFill>
                    <a:schemeClr val="tx1">
                      <a:lumMod val="65000"/>
                      <a:lumOff val="35000"/>
                    </a:schemeClr>
                  </a:solidFill>
                </a:rPr>
                <a:t>A MANET is a type of ad hoc network that can change locations and configure itself.</a:t>
              </a:r>
            </a:p>
            <a:p>
              <a:pPr algn="ctr"/>
              <a:endParaRPr lang="en-US" altLang="zh-CN" sz="2000" dirty="0">
                <a:solidFill>
                  <a:schemeClr val="tx1">
                    <a:lumMod val="65000"/>
                    <a:lumOff val="35000"/>
                  </a:schemeClr>
                </a:solidFill>
              </a:endParaRPr>
            </a:p>
            <a:p>
              <a:pPr algn="ctr"/>
              <a:r>
                <a:rPr lang="en-US" altLang="zh-CN" sz="2000" dirty="0">
                  <a:solidFill>
                    <a:schemeClr val="tx1">
                      <a:lumMod val="65000"/>
                      <a:lumOff val="35000"/>
                    </a:schemeClr>
                  </a:solidFill>
                </a:rPr>
                <a:t>Because MANETS are mobile, they use wireless connections to connect to various networks. This can be a standard Wi-Fi connection, or another medium, such as a cellular or satellite transmission.</a:t>
              </a:r>
              <a:endParaRPr lang="zh-CN" altLang="en-US" sz="2000" dirty="0">
                <a:solidFill>
                  <a:schemeClr val="tx1">
                    <a:lumMod val="65000"/>
                    <a:lumOff val="35000"/>
                  </a:schemeClr>
                </a:solidFill>
              </a:endParaRPr>
            </a:p>
          </p:txBody>
        </p:sp>
        <p:sp>
          <p:nvSpPr>
            <p:cNvPr id="36" name="文本框 35">
              <a:extLst>
                <a:ext uri="{FF2B5EF4-FFF2-40B4-BE49-F238E27FC236}">
                  <a16:creationId xmlns:a16="http://schemas.microsoft.com/office/drawing/2014/main" id="{68D835B5-FE84-4A9D-9BF6-BEA21E5F25E2}"/>
                </a:ext>
              </a:extLst>
            </p:cNvPr>
            <p:cNvSpPr txBox="1"/>
            <p:nvPr/>
          </p:nvSpPr>
          <p:spPr>
            <a:xfrm>
              <a:off x="1289972" y="4317651"/>
              <a:ext cx="1571232"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endParaRPr lang="zh-CN" altLang="en-US" sz="1800" b="0" dirty="0">
                <a:solidFill>
                  <a:schemeClr val="accent1"/>
                </a:solidFill>
              </a:endParaRPr>
            </a:p>
          </p:txBody>
        </p:sp>
      </p:grpSp>
      <p:grpSp>
        <p:nvGrpSpPr>
          <p:cNvPr id="119" name="组合 118">
            <a:extLst>
              <a:ext uri="{FF2B5EF4-FFF2-40B4-BE49-F238E27FC236}">
                <a16:creationId xmlns:a16="http://schemas.microsoft.com/office/drawing/2014/main" id="{C3A92EED-70AC-40EA-B62B-0410D92F5F2B}"/>
              </a:ext>
            </a:extLst>
          </p:cNvPr>
          <p:cNvGrpSpPr/>
          <p:nvPr/>
        </p:nvGrpSpPr>
        <p:grpSpPr>
          <a:xfrm>
            <a:off x="3067851" y="424514"/>
            <a:ext cx="5993262" cy="700569"/>
            <a:chOff x="3357678" y="286397"/>
            <a:chExt cx="5993262" cy="700569"/>
          </a:xfrm>
        </p:grpSpPr>
        <p:pic>
          <p:nvPicPr>
            <p:cNvPr id="120" name="图片 119">
              <a:extLst>
                <a:ext uri="{FF2B5EF4-FFF2-40B4-BE49-F238E27FC236}">
                  <a16:creationId xmlns:a16="http://schemas.microsoft.com/office/drawing/2014/main" id="{FF1F8BC0-93D4-4B69-BA65-89A104871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121" name="图片 120">
              <a:extLst>
                <a:ext uri="{FF2B5EF4-FFF2-40B4-BE49-F238E27FC236}">
                  <a16:creationId xmlns:a16="http://schemas.microsoft.com/office/drawing/2014/main" id="{5C25872C-8DAF-413D-B7FB-0EB1A030D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grpSp>
        <p:nvGrpSpPr>
          <p:cNvPr id="122" name="组合 121">
            <a:extLst>
              <a:ext uri="{FF2B5EF4-FFF2-40B4-BE49-F238E27FC236}">
                <a16:creationId xmlns:a16="http://schemas.microsoft.com/office/drawing/2014/main" id="{0AD85483-8EE5-4F60-9D70-B734C86570AD}"/>
              </a:ext>
            </a:extLst>
          </p:cNvPr>
          <p:cNvGrpSpPr/>
          <p:nvPr/>
        </p:nvGrpSpPr>
        <p:grpSpPr>
          <a:xfrm>
            <a:off x="4537077" y="437342"/>
            <a:ext cx="3117846" cy="679782"/>
            <a:chOff x="3123751" y="4333409"/>
            <a:chExt cx="3117846" cy="679782"/>
          </a:xfrm>
        </p:grpSpPr>
        <p:sp>
          <p:nvSpPr>
            <p:cNvPr id="123" name="文本框 122">
              <a:extLst>
                <a:ext uri="{FF2B5EF4-FFF2-40B4-BE49-F238E27FC236}">
                  <a16:creationId xmlns:a16="http://schemas.microsoft.com/office/drawing/2014/main" id="{E9B6680B-3A47-4D96-ABBF-CA5B877D6173}"/>
                </a:ext>
              </a:extLst>
            </p:cNvPr>
            <p:cNvSpPr txBox="1"/>
            <p:nvPr/>
          </p:nvSpPr>
          <p:spPr>
            <a:xfrm>
              <a:off x="3261864" y="4333409"/>
              <a:ext cx="284162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MANET</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124" name="文本框 123">
              <a:extLst>
                <a:ext uri="{FF2B5EF4-FFF2-40B4-BE49-F238E27FC236}">
                  <a16:creationId xmlns:a16="http://schemas.microsoft.com/office/drawing/2014/main" id="{654A4066-A9D2-4190-AEFD-A14DEE5E3601}"/>
                </a:ext>
              </a:extLst>
            </p:cNvPr>
            <p:cNvSpPr txBox="1"/>
            <p:nvPr/>
          </p:nvSpPr>
          <p:spPr>
            <a:xfrm>
              <a:off x="3123751" y="4797747"/>
              <a:ext cx="3117846" cy="215444"/>
            </a:xfrm>
            <a:prstGeom prst="rect">
              <a:avLst/>
            </a:prstGeom>
            <a:noFill/>
          </p:spPr>
          <p:txBody>
            <a:bodyPr wrap="square">
              <a:spAutoFit/>
              <a:scene3d>
                <a:camera prst="orthographicFront"/>
                <a:lightRig rig="threePt" dir="t"/>
              </a:scene3d>
              <a:sp3d contourW="6350"/>
            </a:bodyPr>
            <a:lstStyle/>
            <a:p>
              <a:pPr algn="ctr" eaLnBrk="1" fontAlgn="auto" hangingPunct="1">
                <a:spcBef>
                  <a:spcPts val="0"/>
                </a:spcBef>
                <a:spcAft>
                  <a:spcPts val="0"/>
                </a:spcAft>
                <a:defRPr/>
              </a:pPr>
              <a:endParaRPr lang="zh-CN" altLang="en-US" sz="800" dirty="0">
                <a:solidFill>
                  <a:schemeClr val="tx1">
                    <a:lumMod val="65000"/>
                    <a:lumOff val="35000"/>
                  </a:schemeClr>
                </a:solidFill>
                <a:latin typeface="Century Gothic" panose="020B0502020202020204" pitchFamily="34" charset="0"/>
                <a:ea typeface="方正粗雅宋长_GBK" panose="02010600000000000000" pitchFamily="2" charset="-122"/>
              </a:endParaRPr>
            </a:p>
          </p:txBody>
        </p:sp>
      </p:grpSp>
      <p:sp>
        <p:nvSpPr>
          <p:cNvPr id="14" name="íṩlïďê">
            <a:extLst>
              <a:ext uri="{FF2B5EF4-FFF2-40B4-BE49-F238E27FC236}">
                <a16:creationId xmlns:a16="http://schemas.microsoft.com/office/drawing/2014/main" id="{12F11A6E-AC1D-4426-A50F-21C67F1916A7}"/>
              </a:ext>
            </a:extLst>
          </p:cNvPr>
          <p:cNvSpPr/>
          <p:nvPr/>
        </p:nvSpPr>
        <p:spPr bwMode="auto">
          <a:xfrm>
            <a:off x="11427972" y="6429735"/>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4</a:t>
            </a:r>
            <a:endParaRPr lang="zh-CN" altLang="en-US" sz="1600" dirty="0"/>
          </a:p>
        </p:txBody>
      </p:sp>
      <p:grpSp>
        <p:nvGrpSpPr>
          <p:cNvPr id="15" name="íṡ1ïḓe">
            <a:extLst>
              <a:ext uri="{FF2B5EF4-FFF2-40B4-BE49-F238E27FC236}">
                <a16:creationId xmlns:a16="http://schemas.microsoft.com/office/drawing/2014/main" id="{99227E0F-1FF1-413C-A523-D8E75D059984}"/>
              </a:ext>
            </a:extLst>
          </p:cNvPr>
          <p:cNvGrpSpPr>
            <a:grpSpLocks/>
          </p:cNvGrpSpPr>
          <p:nvPr/>
        </p:nvGrpSpPr>
        <p:grpSpPr bwMode="auto">
          <a:xfrm>
            <a:off x="11809780" y="6558122"/>
            <a:ext cx="211500" cy="148935"/>
            <a:chOff x="0" y="0"/>
            <a:chExt cx="576" cy="343"/>
          </a:xfrm>
          <a:solidFill>
            <a:schemeClr val="tx2"/>
          </a:solidFill>
        </p:grpSpPr>
        <p:sp>
          <p:nvSpPr>
            <p:cNvPr id="16" name="iṡḷïďé">
              <a:extLst>
                <a:ext uri="{FF2B5EF4-FFF2-40B4-BE49-F238E27FC236}">
                  <a16:creationId xmlns:a16="http://schemas.microsoft.com/office/drawing/2014/main" id="{D3C0A007-AF6C-4092-B53B-24E278F68667}"/>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7" name="îṣ1îḑè">
              <a:extLst>
                <a:ext uri="{FF2B5EF4-FFF2-40B4-BE49-F238E27FC236}">
                  <a16:creationId xmlns:a16="http://schemas.microsoft.com/office/drawing/2014/main" id="{9B358C62-128C-4A40-982E-06082491CA03}"/>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8" name="iṣḻidè">
              <a:extLst>
                <a:ext uri="{FF2B5EF4-FFF2-40B4-BE49-F238E27FC236}">
                  <a16:creationId xmlns:a16="http://schemas.microsoft.com/office/drawing/2014/main" id="{B4FFD780-03A8-4692-9799-0FF0E71DE38C}"/>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24538278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ppt_x"/>
                                          </p:val>
                                        </p:tav>
                                        <p:tav tm="100000">
                                          <p:val>
                                            <p:strVal val="#ppt_x"/>
                                          </p:val>
                                        </p:tav>
                                      </p:tavLst>
                                    </p:anim>
                                    <p:anim calcmode="lin" valueType="num">
                                      <p:cBhvr additive="base">
                                        <p:cTn id="12"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C0BD2B-E705-4533-A612-51E2CCE97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4094" y="2068740"/>
            <a:ext cx="7318239" cy="3280891"/>
          </a:xfrm>
          <a:prstGeom prst="rect">
            <a:avLst/>
          </a:prstGeom>
        </p:spPr>
      </p:pic>
      <p:pic>
        <p:nvPicPr>
          <p:cNvPr id="3" name="图片 2">
            <a:extLst>
              <a:ext uri="{FF2B5EF4-FFF2-40B4-BE49-F238E27FC236}">
                <a16:creationId xmlns:a16="http://schemas.microsoft.com/office/drawing/2014/main" id="{61F86787-2450-4F55-9AE8-4F1EC2CED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16735" y="1955238"/>
            <a:ext cx="7571415" cy="3394394"/>
          </a:xfrm>
          <a:prstGeom prst="rect">
            <a:avLst/>
          </a:prstGeom>
        </p:spPr>
      </p:pic>
      <p:sp>
        <p:nvSpPr>
          <p:cNvPr id="37" name="椭圆 32">
            <a:extLst>
              <a:ext uri="{FF2B5EF4-FFF2-40B4-BE49-F238E27FC236}">
                <a16:creationId xmlns:a16="http://schemas.microsoft.com/office/drawing/2014/main" id="{96D6E7A6-F885-4355-9309-43BF3F7B6EE6}"/>
              </a:ext>
            </a:extLst>
          </p:cNvPr>
          <p:cNvSpPr/>
          <p:nvPr/>
        </p:nvSpPr>
        <p:spPr>
          <a:xfrm>
            <a:off x="4498767" y="4713945"/>
            <a:ext cx="304800" cy="256196"/>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صورة 5">
            <a:extLst>
              <a:ext uri="{FF2B5EF4-FFF2-40B4-BE49-F238E27FC236}">
                <a16:creationId xmlns:a16="http://schemas.microsoft.com/office/drawing/2014/main" id="{A2A9C830-FEE7-4EC8-A603-18D2864F7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022" y="2125490"/>
            <a:ext cx="6808660" cy="3280891"/>
          </a:xfrm>
          <a:prstGeom prst="rect">
            <a:avLst/>
          </a:prstGeom>
          <a:ln>
            <a:noFill/>
          </a:ln>
          <a:effectLst>
            <a:outerShdw blurRad="190500" algn="tl" rotWithShape="0">
              <a:srgbClr val="000000">
                <a:alpha val="70000"/>
              </a:srgbClr>
            </a:outerShdw>
          </a:effectLst>
        </p:spPr>
      </p:pic>
      <p:grpSp>
        <p:nvGrpSpPr>
          <p:cNvPr id="8" name="组合 118">
            <a:extLst>
              <a:ext uri="{FF2B5EF4-FFF2-40B4-BE49-F238E27FC236}">
                <a16:creationId xmlns:a16="http://schemas.microsoft.com/office/drawing/2014/main" id="{A9AA5D11-D1A6-40A3-AA51-D8F0D83CB859}"/>
              </a:ext>
            </a:extLst>
          </p:cNvPr>
          <p:cNvGrpSpPr/>
          <p:nvPr/>
        </p:nvGrpSpPr>
        <p:grpSpPr>
          <a:xfrm>
            <a:off x="3067851" y="424514"/>
            <a:ext cx="5993262" cy="700569"/>
            <a:chOff x="3357678" y="286397"/>
            <a:chExt cx="5993262" cy="700569"/>
          </a:xfrm>
        </p:grpSpPr>
        <p:pic>
          <p:nvPicPr>
            <p:cNvPr id="9" name="图片 119">
              <a:extLst>
                <a:ext uri="{FF2B5EF4-FFF2-40B4-BE49-F238E27FC236}">
                  <a16:creationId xmlns:a16="http://schemas.microsoft.com/office/drawing/2014/main" id="{51C6A833-096D-4D35-9B84-B2DD78D26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10" name="图片 120">
              <a:extLst>
                <a:ext uri="{FF2B5EF4-FFF2-40B4-BE49-F238E27FC236}">
                  <a16:creationId xmlns:a16="http://schemas.microsoft.com/office/drawing/2014/main" id="{7BC690E8-08F1-4504-82B0-9977DC906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11" name="文本框 122">
            <a:extLst>
              <a:ext uri="{FF2B5EF4-FFF2-40B4-BE49-F238E27FC236}">
                <a16:creationId xmlns:a16="http://schemas.microsoft.com/office/drawing/2014/main" id="{7D075489-BB66-4A0A-9370-900E3A9A1390}"/>
              </a:ext>
            </a:extLst>
          </p:cNvPr>
          <p:cNvSpPr txBox="1"/>
          <p:nvPr/>
        </p:nvSpPr>
        <p:spPr>
          <a:xfrm>
            <a:off x="4675189" y="513188"/>
            <a:ext cx="2841621" cy="523220"/>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MANET</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Tree>
    <p:extLst>
      <p:ext uri="{BB962C8B-B14F-4D97-AF65-F5344CB8AC3E}">
        <p14:creationId xmlns:p14="http://schemas.microsoft.com/office/powerpoint/2010/main" val="34713895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48DB18E-395F-4550-A328-CCE964AB95C1}"/>
              </a:ext>
            </a:extLst>
          </p:cNvPr>
          <p:cNvGrpSpPr/>
          <p:nvPr/>
        </p:nvGrpSpPr>
        <p:grpSpPr>
          <a:xfrm>
            <a:off x="1095825" y="2486883"/>
            <a:ext cx="2969487" cy="810196"/>
            <a:chOff x="1095825" y="2486883"/>
            <a:chExt cx="2969487" cy="810196"/>
          </a:xfrm>
        </p:grpSpPr>
        <p:grpSp>
          <p:nvGrpSpPr>
            <p:cNvPr id="63" name="组合 62">
              <a:extLst>
                <a:ext uri="{FF2B5EF4-FFF2-40B4-BE49-F238E27FC236}">
                  <a16:creationId xmlns:a16="http://schemas.microsoft.com/office/drawing/2014/main" id="{22082DCF-5D51-46C5-980B-9B1631A1D71E}"/>
                </a:ext>
              </a:extLst>
            </p:cNvPr>
            <p:cNvGrpSpPr/>
            <p:nvPr/>
          </p:nvGrpSpPr>
          <p:grpSpPr>
            <a:xfrm>
              <a:off x="1195112" y="2892776"/>
              <a:ext cx="2870200" cy="12147"/>
              <a:chOff x="1206500" y="3263900"/>
              <a:chExt cx="2527300" cy="12147"/>
            </a:xfrm>
          </p:grpSpPr>
          <p:cxnSp>
            <p:nvCxnSpPr>
              <p:cNvPr id="65" name="直接连接符 64">
                <a:extLst>
                  <a:ext uri="{FF2B5EF4-FFF2-40B4-BE49-F238E27FC236}">
                    <a16:creationId xmlns:a16="http://schemas.microsoft.com/office/drawing/2014/main" id="{F5686102-DFA6-4077-B650-B4AB2E1C6E9A}"/>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EBF86CD2-D3F2-4A8B-ABF3-9A01FF1EF263}"/>
                  </a:ext>
                </a:extLst>
              </p:cNvPr>
              <p:cNvCxnSpPr>
                <a:cxnSpLocks/>
              </p:cNvCxnSpPr>
              <p:nvPr/>
            </p:nvCxnSpPr>
            <p:spPr>
              <a:xfrm>
                <a:off x="1206500" y="3263900"/>
                <a:ext cx="2526145" cy="121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4" name="组合 43">
              <a:extLst>
                <a:ext uri="{FF2B5EF4-FFF2-40B4-BE49-F238E27FC236}">
                  <a16:creationId xmlns:a16="http://schemas.microsoft.com/office/drawing/2014/main" id="{D131EE4C-A828-41CD-A1D0-5BBB83F3EE41}"/>
                </a:ext>
              </a:extLst>
            </p:cNvPr>
            <p:cNvGrpSpPr/>
            <p:nvPr/>
          </p:nvGrpSpPr>
          <p:grpSpPr>
            <a:xfrm>
              <a:off x="1095825" y="2486883"/>
              <a:ext cx="2797226" cy="810196"/>
              <a:chOff x="1289972" y="4292251"/>
              <a:chExt cx="2797226" cy="810196"/>
            </a:xfrm>
          </p:grpSpPr>
          <p:sp>
            <p:nvSpPr>
              <p:cNvPr id="45" name="文本框 44">
                <a:extLst>
                  <a:ext uri="{FF2B5EF4-FFF2-40B4-BE49-F238E27FC236}">
                    <a16:creationId xmlns:a16="http://schemas.microsoft.com/office/drawing/2014/main" id="{289ACCDD-9DC8-4349-83B8-6E59C61949A3}"/>
                  </a:ext>
                </a:extLst>
              </p:cNvPr>
              <p:cNvSpPr txBox="1"/>
              <p:nvPr/>
            </p:nvSpPr>
            <p:spPr>
              <a:xfrm>
                <a:off x="1289972" y="4812944"/>
                <a:ext cx="2757625" cy="289503"/>
              </a:xfrm>
              <a:prstGeom prst="rect">
                <a:avLst/>
              </a:prstGeom>
              <a:noFill/>
            </p:spPr>
            <p:txBody>
              <a:bodyPr wrap="square" rtlCol="0">
                <a:spAutoFit/>
                <a:scene3d>
                  <a:camera prst="orthographicFront"/>
                  <a:lightRig rig="threePt" dir="t"/>
                </a:scene3d>
                <a:sp3d contourW="12700"/>
              </a:bodyPr>
              <a:lstStyle/>
              <a:p>
                <a:pPr>
                  <a:lnSpc>
                    <a:spcPct val="130000"/>
                  </a:lnSpc>
                </a:pPr>
                <a:endParaRPr lang="zh-CN" altLang="en-US" sz="1100" dirty="0">
                  <a:solidFill>
                    <a:schemeClr val="tx1">
                      <a:lumMod val="65000"/>
                      <a:lumOff val="35000"/>
                    </a:schemeClr>
                  </a:solidFill>
                </a:endParaRPr>
              </a:p>
            </p:txBody>
          </p:sp>
          <p:sp>
            <p:nvSpPr>
              <p:cNvPr id="46" name="文本框 45">
                <a:extLst>
                  <a:ext uri="{FF2B5EF4-FFF2-40B4-BE49-F238E27FC236}">
                    <a16:creationId xmlns:a16="http://schemas.microsoft.com/office/drawing/2014/main" id="{6F32A5E3-6B59-4624-9E76-FF808B608543}"/>
                  </a:ext>
                </a:extLst>
              </p:cNvPr>
              <p:cNvSpPr txBox="1"/>
              <p:nvPr/>
            </p:nvSpPr>
            <p:spPr>
              <a:xfrm>
                <a:off x="1289972" y="4292251"/>
                <a:ext cx="2797226"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Battlefield communication</a:t>
                </a:r>
                <a:endParaRPr lang="zh-CN" altLang="en-US" sz="1800" b="0" dirty="0">
                  <a:solidFill>
                    <a:schemeClr val="tx1">
                      <a:lumMod val="85000"/>
                      <a:lumOff val="15000"/>
                    </a:schemeClr>
                  </a:solidFill>
                </a:endParaRPr>
              </a:p>
            </p:txBody>
          </p:sp>
        </p:grpSp>
      </p:grpSp>
      <p:grpSp>
        <p:nvGrpSpPr>
          <p:cNvPr id="3" name="组合 2">
            <a:extLst>
              <a:ext uri="{FF2B5EF4-FFF2-40B4-BE49-F238E27FC236}">
                <a16:creationId xmlns:a16="http://schemas.microsoft.com/office/drawing/2014/main" id="{95966A2A-B817-4ADA-8330-9C66F85B9128}"/>
              </a:ext>
            </a:extLst>
          </p:cNvPr>
          <p:cNvGrpSpPr/>
          <p:nvPr/>
        </p:nvGrpSpPr>
        <p:grpSpPr>
          <a:xfrm>
            <a:off x="7339603" y="2451117"/>
            <a:ext cx="3079004" cy="810196"/>
            <a:chOff x="4575919" y="2486883"/>
            <a:chExt cx="3079004" cy="810196"/>
          </a:xfrm>
        </p:grpSpPr>
        <p:grpSp>
          <p:nvGrpSpPr>
            <p:cNvPr id="68" name="组合 67">
              <a:extLst>
                <a:ext uri="{FF2B5EF4-FFF2-40B4-BE49-F238E27FC236}">
                  <a16:creationId xmlns:a16="http://schemas.microsoft.com/office/drawing/2014/main" id="{4C970C3E-574F-4212-A846-16FD55B2A48A}"/>
                </a:ext>
              </a:extLst>
            </p:cNvPr>
            <p:cNvGrpSpPr/>
            <p:nvPr/>
          </p:nvGrpSpPr>
          <p:grpSpPr>
            <a:xfrm>
              <a:off x="4662212" y="2904923"/>
              <a:ext cx="2992711" cy="0"/>
              <a:chOff x="1206500" y="3263900"/>
              <a:chExt cx="2635175" cy="0"/>
            </a:xfrm>
          </p:grpSpPr>
          <p:cxnSp>
            <p:nvCxnSpPr>
              <p:cNvPr id="70" name="直接连接符 69">
                <a:extLst>
                  <a:ext uri="{FF2B5EF4-FFF2-40B4-BE49-F238E27FC236}">
                    <a16:creationId xmlns:a16="http://schemas.microsoft.com/office/drawing/2014/main" id="{81FE8C9B-B150-40B9-A1CE-0C42DA9A16E5}"/>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5D4BA42C-6CA0-4F3D-8000-9D3331AC33B8}"/>
                  </a:ext>
                </a:extLst>
              </p:cNvPr>
              <p:cNvCxnSpPr>
                <a:cxnSpLocks/>
              </p:cNvCxnSpPr>
              <p:nvPr/>
            </p:nvCxnSpPr>
            <p:spPr>
              <a:xfrm>
                <a:off x="1206500" y="3263900"/>
                <a:ext cx="26351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7EFB2D19-CED9-481B-ACDC-306BA30ADEFF}"/>
                </a:ext>
              </a:extLst>
            </p:cNvPr>
            <p:cNvGrpSpPr/>
            <p:nvPr/>
          </p:nvGrpSpPr>
          <p:grpSpPr>
            <a:xfrm>
              <a:off x="4575919" y="2486883"/>
              <a:ext cx="2757626" cy="810196"/>
              <a:chOff x="1289971" y="4292251"/>
              <a:chExt cx="2757626" cy="810196"/>
            </a:xfrm>
          </p:grpSpPr>
          <p:sp>
            <p:nvSpPr>
              <p:cNvPr id="48" name="文本框 47">
                <a:extLst>
                  <a:ext uri="{FF2B5EF4-FFF2-40B4-BE49-F238E27FC236}">
                    <a16:creationId xmlns:a16="http://schemas.microsoft.com/office/drawing/2014/main" id="{6BDA8B07-FCF6-4FD5-991E-3E772D4DB212}"/>
                  </a:ext>
                </a:extLst>
              </p:cNvPr>
              <p:cNvSpPr txBox="1"/>
              <p:nvPr/>
            </p:nvSpPr>
            <p:spPr>
              <a:xfrm>
                <a:off x="1289972" y="4812944"/>
                <a:ext cx="2757625" cy="289503"/>
              </a:xfrm>
              <a:prstGeom prst="rect">
                <a:avLst/>
              </a:prstGeom>
              <a:noFill/>
            </p:spPr>
            <p:txBody>
              <a:bodyPr wrap="square" rtlCol="0">
                <a:spAutoFit/>
                <a:scene3d>
                  <a:camera prst="orthographicFront"/>
                  <a:lightRig rig="threePt" dir="t"/>
                </a:scene3d>
                <a:sp3d contourW="12700"/>
              </a:bodyPr>
              <a:lstStyle/>
              <a:p>
                <a:pPr>
                  <a:lnSpc>
                    <a:spcPct val="130000"/>
                  </a:lnSpc>
                </a:pPr>
                <a:endParaRPr lang="zh-CN" altLang="en-US" sz="1100" dirty="0">
                  <a:solidFill>
                    <a:schemeClr val="tx1">
                      <a:lumMod val="65000"/>
                      <a:lumOff val="35000"/>
                    </a:schemeClr>
                  </a:solidFill>
                </a:endParaRPr>
              </a:p>
            </p:txBody>
          </p:sp>
          <p:sp>
            <p:nvSpPr>
              <p:cNvPr id="49" name="文本框 48">
                <a:extLst>
                  <a:ext uri="{FF2B5EF4-FFF2-40B4-BE49-F238E27FC236}">
                    <a16:creationId xmlns:a16="http://schemas.microsoft.com/office/drawing/2014/main" id="{83793B19-1E06-489D-A858-FBC61888CFC1}"/>
                  </a:ext>
                </a:extLst>
              </p:cNvPr>
              <p:cNvSpPr txBox="1"/>
              <p:nvPr/>
            </p:nvSpPr>
            <p:spPr>
              <a:xfrm>
                <a:off x="1289971" y="4292251"/>
                <a:ext cx="2406771"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 Search-and-rescue </a:t>
                </a:r>
                <a:endParaRPr lang="zh-CN" altLang="en-US" sz="1800" b="0" dirty="0">
                  <a:solidFill>
                    <a:schemeClr val="tx1">
                      <a:lumMod val="85000"/>
                      <a:lumOff val="15000"/>
                    </a:schemeClr>
                  </a:solidFill>
                </a:endParaRPr>
              </a:p>
            </p:txBody>
          </p:sp>
        </p:grpSp>
      </p:grpSp>
      <p:grpSp>
        <p:nvGrpSpPr>
          <p:cNvPr id="4" name="组合 3">
            <a:extLst>
              <a:ext uri="{FF2B5EF4-FFF2-40B4-BE49-F238E27FC236}">
                <a16:creationId xmlns:a16="http://schemas.microsoft.com/office/drawing/2014/main" id="{51D004A4-95A5-422E-9B77-50B37EAA95B3}"/>
              </a:ext>
            </a:extLst>
          </p:cNvPr>
          <p:cNvGrpSpPr/>
          <p:nvPr/>
        </p:nvGrpSpPr>
        <p:grpSpPr>
          <a:xfrm>
            <a:off x="7226704" y="4287184"/>
            <a:ext cx="2983099" cy="810196"/>
            <a:chOff x="8016413" y="2486883"/>
            <a:chExt cx="2983099" cy="810196"/>
          </a:xfrm>
        </p:grpSpPr>
        <p:grpSp>
          <p:nvGrpSpPr>
            <p:cNvPr id="73" name="组合 72">
              <a:extLst>
                <a:ext uri="{FF2B5EF4-FFF2-40B4-BE49-F238E27FC236}">
                  <a16:creationId xmlns:a16="http://schemas.microsoft.com/office/drawing/2014/main" id="{222212C2-DD41-43AC-B72B-CAF4ED1150FF}"/>
                </a:ext>
              </a:extLst>
            </p:cNvPr>
            <p:cNvGrpSpPr/>
            <p:nvPr/>
          </p:nvGrpSpPr>
          <p:grpSpPr>
            <a:xfrm>
              <a:off x="8129312" y="2907165"/>
              <a:ext cx="2870200" cy="166914"/>
              <a:chOff x="1206500" y="3263900"/>
              <a:chExt cx="2527300" cy="0"/>
            </a:xfrm>
          </p:grpSpPr>
          <p:cxnSp>
            <p:nvCxnSpPr>
              <p:cNvPr id="75" name="直接连接符 74">
                <a:extLst>
                  <a:ext uri="{FF2B5EF4-FFF2-40B4-BE49-F238E27FC236}">
                    <a16:creationId xmlns:a16="http://schemas.microsoft.com/office/drawing/2014/main" id="{56BF8D38-D46A-4362-9E1A-5A2D71C0456D}"/>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52310BE8-53EC-42BC-B0CC-74B02D404DDE}"/>
                  </a:ext>
                </a:extLst>
              </p:cNvPr>
              <p:cNvCxnSpPr>
                <a:cxnSpLocks/>
              </p:cNvCxnSpPr>
              <p:nvPr/>
            </p:nvCxnSpPr>
            <p:spPr>
              <a:xfrm>
                <a:off x="1206500" y="3263900"/>
                <a:ext cx="25273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796A1EBB-7F5F-41D6-91A8-1CAD64B7D7E9}"/>
                </a:ext>
              </a:extLst>
            </p:cNvPr>
            <p:cNvGrpSpPr/>
            <p:nvPr/>
          </p:nvGrpSpPr>
          <p:grpSpPr>
            <a:xfrm>
              <a:off x="8016413" y="2486883"/>
              <a:ext cx="2757626" cy="810196"/>
              <a:chOff x="1289971" y="4292251"/>
              <a:chExt cx="2757626" cy="810196"/>
            </a:xfrm>
          </p:grpSpPr>
          <p:sp>
            <p:nvSpPr>
              <p:cNvPr id="51" name="文本框 50">
                <a:extLst>
                  <a:ext uri="{FF2B5EF4-FFF2-40B4-BE49-F238E27FC236}">
                    <a16:creationId xmlns:a16="http://schemas.microsoft.com/office/drawing/2014/main" id="{79FEAFAE-3D4D-4013-9ECE-D6F95797C297}"/>
                  </a:ext>
                </a:extLst>
              </p:cNvPr>
              <p:cNvSpPr txBox="1"/>
              <p:nvPr/>
            </p:nvSpPr>
            <p:spPr>
              <a:xfrm>
                <a:off x="1289972" y="4812944"/>
                <a:ext cx="2757625" cy="289503"/>
              </a:xfrm>
              <a:prstGeom prst="rect">
                <a:avLst/>
              </a:prstGeom>
              <a:noFill/>
            </p:spPr>
            <p:txBody>
              <a:bodyPr wrap="square" rtlCol="0">
                <a:spAutoFit/>
                <a:scene3d>
                  <a:camera prst="orthographicFront"/>
                  <a:lightRig rig="threePt" dir="t"/>
                </a:scene3d>
                <a:sp3d contourW="12700"/>
              </a:bodyPr>
              <a:lstStyle/>
              <a:p>
                <a:pPr>
                  <a:lnSpc>
                    <a:spcPct val="130000"/>
                  </a:lnSpc>
                </a:pPr>
                <a:endParaRPr lang="zh-CN" altLang="en-US" sz="1100" dirty="0">
                  <a:solidFill>
                    <a:schemeClr val="tx1">
                      <a:lumMod val="65000"/>
                      <a:lumOff val="35000"/>
                    </a:schemeClr>
                  </a:solidFill>
                </a:endParaRPr>
              </a:p>
            </p:txBody>
          </p:sp>
          <p:sp>
            <p:nvSpPr>
              <p:cNvPr id="52" name="文本框 51">
                <a:extLst>
                  <a:ext uri="{FF2B5EF4-FFF2-40B4-BE49-F238E27FC236}">
                    <a16:creationId xmlns:a16="http://schemas.microsoft.com/office/drawing/2014/main" id="{C5CCD781-BCFD-4F67-8E6F-3C7A820E6B11}"/>
                  </a:ext>
                </a:extLst>
              </p:cNvPr>
              <p:cNvSpPr txBox="1"/>
              <p:nvPr/>
            </p:nvSpPr>
            <p:spPr>
              <a:xfrm>
                <a:off x="1289971" y="4292251"/>
                <a:ext cx="2218631"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Mini site operations</a:t>
                </a:r>
                <a:endParaRPr lang="zh-CN" altLang="en-US" sz="1800" b="0" dirty="0">
                  <a:solidFill>
                    <a:schemeClr val="tx1">
                      <a:lumMod val="85000"/>
                      <a:lumOff val="15000"/>
                    </a:schemeClr>
                  </a:solidFill>
                </a:endParaRPr>
              </a:p>
            </p:txBody>
          </p:sp>
        </p:grpSp>
      </p:grpSp>
      <p:grpSp>
        <p:nvGrpSpPr>
          <p:cNvPr id="7" name="组合 6">
            <a:extLst>
              <a:ext uri="{FF2B5EF4-FFF2-40B4-BE49-F238E27FC236}">
                <a16:creationId xmlns:a16="http://schemas.microsoft.com/office/drawing/2014/main" id="{FE47DE49-AD8F-4ABA-80A8-C425F71E4BF8}"/>
              </a:ext>
            </a:extLst>
          </p:cNvPr>
          <p:cNvGrpSpPr/>
          <p:nvPr/>
        </p:nvGrpSpPr>
        <p:grpSpPr>
          <a:xfrm>
            <a:off x="1095824" y="4261517"/>
            <a:ext cx="3081321" cy="449968"/>
            <a:chOff x="1095824" y="4261517"/>
            <a:chExt cx="3081321" cy="449968"/>
          </a:xfrm>
        </p:grpSpPr>
        <p:grpSp>
          <p:nvGrpSpPr>
            <p:cNvPr id="78" name="组合 77">
              <a:extLst>
                <a:ext uri="{FF2B5EF4-FFF2-40B4-BE49-F238E27FC236}">
                  <a16:creationId xmlns:a16="http://schemas.microsoft.com/office/drawing/2014/main" id="{B17AD79D-DC32-48C4-84D6-EC2B0C3A2DE0}"/>
                </a:ext>
              </a:extLst>
            </p:cNvPr>
            <p:cNvGrpSpPr/>
            <p:nvPr/>
          </p:nvGrpSpPr>
          <p:grpSpPr>
            <a:xfrm>
              <a:off x="1193800" y="4692282"/>
              <a:ext cx="2983345" cy="19203"/>
              <a:chOff x="1206500" y="3244697"/>
              <a:chExt cx="2626928" cy="19203"/>
            </a:xfrm>
          </p:grpSpPr>
          <p:cxnSp>
            <p:nvCxnSpPr>
              <p:cNvPr id="80" name="直接连接符 79">
                <a:extLst>
                  <a:ext uri="{FF2B5EF4-FFF2-40B4-BE49-F238E27FC236}">
                    <a16:creationId xmlns:a16="http://schemas.microsoft.com/office/drawing/2014/main" id="{87196DC1-BBA9-4F3D-9ADB-B2447FAC3407}"/>
                  </a:ext>
                </a:extLst>
              </p:cNvPr>
              <p:cNvCxnSpPr>
                <a:cxnSpLocks/>
              </p:cNvCxnSpPr>
              <p:nvPr/>
            </p:nvCxnSpPr>
            <p:spPr>
              <a:xfrm>
                <a:off x="1206500" y="3263900"/>
                <a:ext cx="25273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58DC0C43-15E8-41EF-BC62-1406D3E2B6DF}"/>
                  </a:ext>
                </a:extLst>
              </p:cNvPr>
              <p:cNvCxnSpPr>
                <a:cxnSpLocks/>
              </p:cNvCxnSpPr>
              <p:nvPr/>
            </p:nvCxnSpPr>
            <p:spPr>
              <a:xfrm flipV="1">
                <a:off x="1206500" y="3244697"/>
                <a:ext cx="2626928" cy="1920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56A368F5-F3A0-461B-B746-7501C442AA8C}"/>
                </a:ext>
              </a:extLst>
            </p:cNvPr>
            <p:cNvSpPr txBox="1"/>
            <p:nvPr/>
          </p:nvSpPr>
          <p:spPr>
            <a:xfrm>
              <a:off x="1095824" y="4261517"/>
              <a:ext cx="2582557" cy="36933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gradFill flip="none" rotWithShape="1">
                    <a:gsLst>
                      <a:gs pos="0">
                        <a:schemeClr val="tx1"/>
                      </a:gs>
                      <a:gs pos="100000">
                        <a:schemeClr val="accent2"/>
                      </a:gs>
                    </a:gsLst>
                    <a:lin ang="5400000" scaled="1"/>
                    <a:tileRect/>
                  </a:gradFill>
                </a:defRPr>
              </a:lvl1pPr>
            </a:lstStyle>
            <a:p>
              <a:pPr algn="l"/>
              <a:r>
                <a:rPr lang="en-US" altLang="zh-CN" sz="1800" b="0" dirty="0">
                  <a:solidFill>
                    <a:schemeClr val="tx1">
                      <a:lumMod val="85000"/>
                      <a:lumOff val="15000"/>
                    </a:schemeClr>
                  </a:solidFill>
                </a:rPr>
                <a:t>Robot data acquisition</a:t>
              </a:r>
              <a:endParaRPr lang="zh-CN" altLang="en-US" sz="1800" b="0" dirty="0">
                <a:solidFill>
                  <a:schemeClr val="tx1">
                    <a:lumMod val="85000"/>
                    <a:lumOff val="15000"/>
                  </a:schemeClr>
                </a:solidFill>
              </a:endParaRPr>
            </a:p>
          </p:txBody>
        </p:sp>
      </p:grpSp>
      <p:grpSp>
        <p:nvGrpSpPr>
          <p:cNvPr id="92" name="组合 91">
            <a:extLst>
              <a:ext uri="{FF2B5EF4-FFF2-40B4-BE49-F238E27FC236}">
                <a16:creationId xmlns:a16="http://schemas.microsoft.com/office/drawing/2014/main" id="{243EBD85-A61B-43F1-BE6F-55E2D1C6ABC1}"/>
              </a:ext>
            </a:extLst>
          </p:cNvPr>
          <p:cNvGrpSpPr/>
          <p:nvPr/>
        </p:nvGrpSpPr>
        <p:grpSpPr>
          <a:xfrm>
            <a:off x="3099369" y="426949"/>
            <a:ext cx="5993262" cy="700569"/>
            <a:chOff x="3357678" y="286397"/>
            <a:chExt cx="5993262" cy="700569"/>
          </a:xfrm>
        </p:grpSpPr>
        <p:pic>
          <p:nvPicPr>
            <p:cNvPr id="93" name="图片 92">
              <a:extLst>
                <a:ext uri="{FF2B5EF4-FFF2-40B4-BE49-F238E27FC236}">
                  <a16:creationId xmlns:a16="http://schemas.microsoft.com/office/drawing/2014/main" id="{746D7226-A63C-41FB-985F-C157D3F91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678" y="286397"/>
              <a:ext cx="1562665" cy="700569"/>
            </a:xfrm>
            <a:prstGeom prst="rect">
              <a:avLst/>
            </a:prstGeom>
          </p:spPr>
        </p:pic>
        <p:pic>
          <p:nvPicPr>
            <p:cNvPr id="94" name="图片 93">
              <a:extLst>
                <a:ext uri="{FF2B5EF4-FFF2-40B4-BE49-F238E27FC236}">
                  <a16:creationId xmlns:a16="http://schemas.microsoft.com/office/drawing/2014/main" id="{45AC6EA6-8997-4B54-88AA-C9661F581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88275" y="286397"/>
              <a:ext cx="1562665" cy="700569"/>
            </a:xfrm>
            <a:prstGeom prst="rect">
              <a:avLst/>
            </a:prstGeom>
          </p:spPr>
        </p:pic>
      </p:grpSp>
      <p:sp>
        <p:nvSpPr>
          <p:cNvPr id="96" name="文本框 95">
            <a:extLst>
              <a:ext uri="{FF2B5EF4-FFF2-40B4-BE49-F238E27FC236}">
                <a16:creationId xmlns:a16="http://schemas.microsoft.com/office/drawing/2014/main" id="{D2552701-570D-4FFD-9986-05BE591B696D}"/>
              </a:ext>
            </a:extLst>
          </p:cNvPr>
          <p:cNvSpPr txBox="1"/>
          <p:nvPr/>
        </p:nvSpPr>
        <p:spPr>
          <a:xfrm>
            <a:off x="4675190" y="437342"/>
            <a:ext cx="2841621" cy="954107"/>
          </a:xfrm>
          <a:prstGeom prst="rect">
            <a:avLst/>
          </a:prstGeom>
          <a:noFill/>
        </p:spPr>
        <p:txBody>
          <a:bodyPr wrap="square" rtlCol="0">
            <a:spAutoFit/>
            <a:scene3d>
              <a:camera prst="orthographicFront"/>
              <a:lightRig rig="threePt" dir="t"/>
            </a:scene3d>
            <a:sp3d contourW="6350"/>
          </a:bodyPr>
          <a:lstStyle/>
          <a:p>
            <a:pPr algn="ctr"/>
            <a:r>
              <a:rPr lang="en-US" altLang="zh-CN" sz="2800" dirty="0">
                <a:gradFill flip="none" rotWithShape="1">
                  <a:gsLst>
                    <a:gs pos="62000">
                      <a:schemeClr val="accent1"/>
                    </a:gs>
                    <a:gs pos="0">
                      <a:schemeClr val="tx1"/>
                    </a:gs>
                    <a:gs pos="100000">
                      <a:schemeClr val="accent2"/>
                    </a:gs>
                  </a:gsLst>
                  <a:lin ang="13500000" scaled="1"/>
                  <a:tileRect/>
                </a:gradFill>
                <a:latin typeface="+mj-ea"/>
                <a:ea typeface="+mj-ea"/>
              </a:rPr>
              <a:t>Application of MANET</a:t>
            </a:r>
            <a:endParaRPr lang="zh-CN" altLang="en-US" sz="2800" dirty="0">
              <a:gradFill flip="none" rotWithShape="1">
                <a:gsLst>
                  <a:gs pos="62000">
                    <a:schemeClr val="accent1"/>
                  </a:gs>
                  <a:gs pos="0">
                    <a:schemeClr val="tx1"/>
                  </a:gs>
                  <a:gs pos="100000">
                    <a:schemeClr val="accent2"/>
                  </a:gs>
                </a:gsLst>
                <a:lin ang="13500000" scaled="1"/>
                <a:tileRect/>
              </a:gradFill>
              <a:latin typeface="+mj-ea"/>
              <a:ea typeface="+mj-ea"/>
            </a:endParaRPr>
          </a:p>
        </p:txBody>
      </p:sp>
      <p:sp>
        <p:nvSpPr>
          <p:cNvPr id="98" name="íṩlïďê">
            <a:extLst>
              <a:ext uri="{FF2B5EF4-FFF2-40B4-BE49-F238E27FC236}">
                <a16:creationId xmlns:a16="http://schemas.microsoft.com/office/drawing/2014/main" id="{FA237851-6D51-4C60-817D-2E2355E7830C}"/>
              </a:ext>
            </a:extLst>
          </p:cNvPr>
          <p:cNvSpPr/>
          <p:nvPr/>
        </p:nvSpPr>
        <p:spPr bwMode="auto">
          <a:xfrm>
            <a:off x="11481363" y="6444727"/>
            <a:ext cx="710637" cy="413273"/>
          </a:xfrm>
          <a:prstGeom prst="ellipse">
            <a:avLst/>
          </a:prstGeom>
          <a:gradFill flip="none" rotWithShape="1">
            <a:gsLst>
              <a:gs pos="0">
                <a:schemeClr val="accent1">
                  <a:lumMod val="40000"/>
                  <a:lumOff val="60000"/>
                </a:schemeClr>
              </a:gs>
              <a:gs pos="100000">
                <a:schemeClr val="accent1"/>
              </a:gs>
            </a:gsLst>
            <a:lin ang="18900000" scaled="1"/>
            <a:tileRect/>
          </a:gradFill>
          <a:ln w="38100">
            <a:gradFill flip="none" rotWithShape="1">
              <a:gsLst>
                <a:gs pos="0">
                  <a:schemeClr val="accent1"/>
                </a:gs>
                <a:gs pos="100000">
                  <a:schemeClr val="accent1">
                    <a:lumMod val="40000"/>
                    <a:lumOff val="60000"/>
                  </a:schemeClr>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r>
              <a:rPr lang="en-US" altLang="zh-CN" sz="1600" dirty="0"/>
              <a:t>2</a:t>
            </a:r>
            <a:endParaRPr lang="zh-CN" altLang="en-US" sz="1600" dirty="0"/>
          </a:p>
        </p:txBody>
      </p:sp>
      <p:grpSp>
        <p:nvGrpSpPr>
          <p:cNvPr id="99" name="íṡ1ïḓe">
            <a:extLst>
              <a:ext uri="{FF2B5EF4-FFF2-40B4-BE49-F238E27FC236}">
                <a16:creationId xmlns:a16="http://schemas.microsoft.com/office/drawing/2014/main" id="{EFB56B45-2CA7-4242-AC2E-B259B04DBD23}"/>
              </a:ext>
            </a:extLst>
          </p:cNvPr>
          <p:cNvGrpSpPr>
            <a:grpSpLocks/>
          </p:cNvGrpSpPr>
          <p:nvPr/>
        </p:nvGrpSpPr>
        <p:grpSpPr bwMode="auto">
          <a:xfrm>
            <a:off x="11862707" y="6565387"/>
            <a:ext cx="211500" cy="148935"/>
            <a:chOff x="0" y="0"/>
            <a:chExt cx="576" cy="343"/>
          </a:xfrm>
          <a:solidFill>
            <a:schemeClr val="tx2"/>
          </a:solidFill>
        </p:grpSpPr>
        <p:sp>
          <p:nvSpPr>
            <p:cNvPr id="100" name="iṡḷïďé">
              <a:extLst>
                <a:ext uri="{FF2B5EF4-FFF2-40B4-BE49-F238E27FC236}">
                  <a16:creationId xmlns:a16="http://schemas.microsoft.com/office/drawing/2014/main" id="{30DE53B4-79F2-4364-B02E-F0504E7A387A}"/>
                </a:ext>
              </a:extLst>
            </p:cNvPr>
            <p:cNvSpPr>
              <a:spLocks/>
            </p:cNvSpPr>
            <p:nvPr/>
          </p:nvSpPr>
          <p:spPr bwMode="auto">
            <a:xfrm>
              <a:off x="0" y="224"/>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00" y="21600"/>
                  </a:moveTo>
                  <a:lnTo>
                    <a:pt x="21600" y="21600"/>
                  </a:lnTo>
                  <a:lnTo>
                    <a:pt x="18212" y="9983"/>
                  </a:lnTo>
                  <a:lnTo>
                    <a:pt x="6300" y="9983"/>
                  </a:lnTo>
                  <a:lnTo>
                    <a:pt x="5727" y="9983"/>
                  </a:lnTo>
                  <a:lnTo>
                    <a:pt x="5259" y="8380"/>
                  </a:lnTo>
                  <a:lnTo>
                    <a:pt x="2816" y="0"/>
                  </a:lnTo>
                  <a:lnTo>
                    <a:pt x="0" y="0"/>
                  </a:lnTo>
                  <a:lnTo>
                    <a:pt x="6300" y="21600"/>
                  </a:lnTo>
                  <a:close/>
                  <a:moveTo>
                    <a:pt x="63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01" name="îṣ1îḑè">
              <a:extLst>
                <a:ext uri="{FF2B5EF4-FFF2-40B4-BE49-F238E27FC236}">
                  <a16:creationId xmlns:a16="http://schemas.microsoft.com/office/drawing/2014/main" id="{4C385AC3-EB41-4BD0-A4F7-C704055969BC}"/>
                </a:ext>
              </a:extLst>
            </p:cNvPr>
            <p:cNvSpPr>
              <a:spLocks/>
            </p:cNvSpPr>
            <p:nvPr/>
          </p:nvSpPr>
          <p:spPr bwMode="auto">
            <a:xfrm>
              <a:off x="0" y="112"/>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21600"/>
                  </a:moveTo>
                  <a:lnTo>
                    <a:pt x="18212" y="9983"/>
                  </a:lnTo>
                  <a:lnTo>
                    <a:pt x="6300" y="9983"/>
                  </a:lnTo>
                  <a:lnTo>
                    <a:pt x="5727" y="9983"/>
                  </a:lnTo>
                  <a:lnTo>
                    <a:pt x="5260" y="8380"/>
                  </a:lnTo>
                  <a:lnTo>
                    <a:pt x="2816"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sp>
          <p:nvSpPr>
            <p:cNvPr id="102" name="iṣḻidè">
              <a:extLst>
                <a:ext uri="{FF2B5EF4-FFF2-40B4-BE49-F238E27FC236}">
                  <a16:creationId xmlns:a16="http://schemas.microsoft.com/office/drawing/2014/main" id="{B9F5547C-B2C7-431C-A070-9CD5B5D02074}"/>
                </a:ext>
              </a:extLst>
            </p:cNvPr>
            <p:cNvSpPr>
              <a:spLocks/>
            </p:cNvSpPr>
            <p:nvPr/>
          </p:nvSpPr>
          <p:spPr bwMode="auto">
            <a:xfrm>
              <a:off x="0" y="0"/>
              <a:ext cx="576" cy="1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15300" y="0"/>
                  </a:lnTo>
                  <a:lnTo>
                    <a:pt x="0" y="0"/>
                  </a:lnTo>
                  <a:lnTo>
                    <a:pt x="6300" y="21600"/>
                  </a:lnTo>
                  <a:lnTo>
                    <a:pt x="21600" y="21600"/>
                  </a:lnTo>
                  <a:close/>
                  <a:moveTo>
                    <a:pt x="21600" y="21600"/>
                  </a:moveTo>
                </a:path>
              </a:pathLst>
            </a:custGeom>
            <a:solidFill>
              <a:srgbClr val="FFFFFF"/>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dirty="0"/>
            </a:p>
          </p:txBody>
        </p:sp>
      </p:grpSp>
    </p:spTree>
    <p:extLst>
      <p:ext uri="{BB962C8B-B14F-4D97-AF65-F5344CB8AC3E}">
        <p14:creationId xmlns:p14="http://schemas.microsoft.com/office/powerpoint/2010/main" val="34142605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par>
                                <p:cTn id="24" presetID="2" presetClass="entr" presetSubtype="4" fill="hold"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250" fill="hold"/>
                                        <p:tgtEl>
                                          <p:spTgt spid="99"/>
                                        </p:tgtEl>
                                        <p:attrNameLst>
                                          <p:attrName>ppt_x</p:attrName>
                                        </p:attrNameLst>
                                      </p:cBhvr>
                                      <p:tavLst>
                                        <p:tav tm="0">
                                          <p:val>
                                            <p:strVal val="#ppt_x"/>
                                          </p:val>
                                        </p:tav>
                                        <p:tav tm="100000">
                                          <p:val>
                                            <p:strVal val="#ppt_x"/>
                                          </p:val>
                                        </p:tav>
                                      </p:tavLst>
                                    </p:anim>
                                    <p:anim calcmode="lin" valueType="num">
                                      <p:cBhvr additive="base">
                                        <p:cTn id="27" dur="2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包图主题2">
  <a:themeElements>
    <a:clrScheme name="自定义 438">
      <a:dk1>
        <a:srgbClr val="000000"/>
      </a:dk1>
      <a:lt1>
        <a:srgbClr val="FFFFFF"/>
      </a:lt1>
      <a:dk2>
        <a:srgbClr val="778495"/>
      </a:dk2>
      <a:lt2>
        <a:srgbClr val="F0F0F0"/>
      </a:lt2>
      <a:accent1>
        <a:srgbClr val="0256A7"/>
      </a:accent1>
      <a:accent2>
        <a:srgbClr val="0AA5CA"/>
      </a:accent2>
      <a:accent3>
        <a:srgbClr val="0256A7"/>
      </a:accent3>
      <a:accent4>
        <a:srgbClr val="0AA5CA"/>
      </a:accent4>
      <a:accent5>
        <a:srgbClr val="0256A7"/>
      </a:accent5>
      <a:accent6>
        <a:srgbClr val="0AA5CA"/>
      </a:accent6>
      <a:hlink>
        <a:srgbClr val="0256A7"/>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2505</TotalTime>
  <Words>952</Words>
  <Application>Microsoft Office PowerPoint</Application>
  <PresentationFormat>شاشة عريضة</PresentationFormat>
  <Paragraphs>219</Paragraphs>
  <Slides>29</Slides>
  <Notes>29</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29</vt:i4>
      </vt:variant>
    </vt:vector>
  </HeadingPairs>
  <TitlesOfParts>
    <vt:vector size="36" baseType="lpstr">
      <vt:lpstr>等线</vt:lpstr>
      <vt:lpstr>微软雅黑</vt:lpstr>
      <vt:lpstr>Arial</vt:lpstr>
      <vt:lpstr>Century Gothic</vt:lpstr>
      <vt:lpstr>Courier New</vt:lpstr>
      <vt:lpstr>方正粗雅宋长_GBK</vt:lpstr>
      <vt:lpstr>包图主题2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Dana</dc:creator>
  <cp:lastModifiedBy>دانه العتيبي</cp:lastModifiedBy>
  <cp:revision>143</cp:revision>
  <dcterms:created xsi:type="dcterms:W3CDTF">2017-08-18T03:02:00Z</dcterms:created>
  <dcterms:modified xsi:type="dcterms:W3CDTF">2018-10-08T22:59:58Z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