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theme/themeOverride3.xml" ContentType="application/vnd.openxmlformats-officedocument.themeOverride+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 id="2147483674" r:id="rId3"/>
    <p:sldMasterId id="2147483701" r:id="rId4"/>
  </p:sldMasterIdLst>
  <p:sldIdLst>
    <p:sldId id="287" r:id="rId5"/>
    <p:sldId id="288" r:id="rId6"/>
    <p:sldId id="289" r:id="rId7"/>
    <p:sldId id="259" r:id="rId8"/>
    <p:sldId id="262" r:id="rId9"/>
    <p:sldId id="322" r:id="rId10"/>
    <p:sldId id="323" r:id="rId11"/>
    <p:sldId id="324" r:id="rId12"/>
    <p:sldId id="325" r:id="rId13"/>
    <p:sldId id="335" r:id="rId14"/>
    <p:sldId id="294" r:id="rId15"/>
    <p:sldId id="336" r:id="rId16"/>
    <p:sldId id="326" r:id="rId17"/>
    <p:sldId id="327" r:id="rId18"/>
    <p:sldId id="330" r:id="rId19"/>
    <p:sldId id="291" r:id="rId20"/>
    <p:sldId id="33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4.xml"/><Relationship Id="rId1" Type="http://schemas.openxmlformats.org/officeDocument/2006/relationships/themeOverride" Target="../theme/themeOverride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4.xml"/><Relationship Id="rId1" Type="http://schemas.openxmlformats.org/officeDocument/2006/relationships/themeOverride" Target="../theme/themeOverride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924F8E9-E3C4-4168-BF1D-C634EE44015B}" type="datetimeFigureOut">
              <a:rPr lang="en-US" smtClean="0"/>
              <a:t>4/10/2021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953350-E6D9-4D2F-B342-62F7A08593AE}" type="slidenum">
              <a:rPr lang="en-US" smtClean="0"/>
              <a:t>‹#›</a:t>
            </a:fld>
            <a:endParaRPr lang="en-US"/>
          </a:p>
        </p:txBody>
      </p:sp>
    </p:spTree>
    <p:extLst>
      <p:ext uri="{BB962C8B-B14F-4D97-AF65-F5344CB8AC3E}">
        <p14:creationId xmlns:p14="http://schemas.microsoft.com/office/powerpoint/2010/main" val="3873821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24F8E9-E3C4-4168-BF1D-C634EE44015B}" type="datetimeFigureOut">
              <a:rPr lang="en-US" smtClean="0"/>
              <a:t>4/10/2021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953350-E6D9-4D2F-B342-62F7A08593AE}" type="slidenum">
              <a:rPr lang="en-US" smtClean="0"/>
              <a:t>‹#›</a:t>
            </a:fld>
            <a:endParaRPr lang="en-US"/>
          </a:p>
        </p:txBody>
      </p:sp>
    </p:spTree>
    <p:extLst>
      <p:ext uri="{BB962C8B-B14F-4D97-AF65-F5344CB8AC3E}">
        <p14:creationId xmlns:p14="http://schemas.microsoft.com/office/powerpoint/2010/main" val="3554888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24F8E9-E3C4-4168-BF1D-C634EE44015B}" type="datetimeFigureOut">
              <a:rPr lang="en-US" smtClean="0"/>
              <a:t>4/10/2021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953350-E6D9-4D2F-B342-62F7A08593AE}" type="slidenum">
              <a:rPr lang="en-US" smtClean="0"/>
              <a:t>‹#›</a:t>
            </a:fld>
            <a:endParaRPr lang="en-US"/>
          </a:p>
        </p:txBody>
      </p:sp>
    </p:spTree>
    <p:extLst>
      <p:ext uri="{BB962C8B-B14F-4D97-AF65-F5344CB8AC3E}">
        <p14:creationId xmlns:p14="http://schemas.microsoft.com/office/powerpoint/2010/main" val="16584343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6F52006-8B44-4DDD-9E09-A077D8EC66D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14206415"/>
      </p:ext>
    </p:extLst>
  </p:cSld>
  <p:clrMapOvr>
    <a:masterClrMapping/>
  </p:clrMapOvr>
  <p:transition>
    <p:wedg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3" cstate="email">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7A6039E4-9A6F-4391-ADCE-DE7650FD7D0E}" type="datetimeFigureOut">
              <a:rPr kumimoji="0" lang="en-US" sz="1200" b="0" i="0" u="none" strike="noStrike" kern="1200" cap="none" spc="0" normalizeH="0" baseline="0" noProof="0">
                <a:ln>
                  <a:noFill/>
                </a:ln>
                <a:solidFill>
                  <a:srgbClr val="DBF5F9">
                    <a:shade val="90000"/>
                  </a:srgbClr>
                </a:solidFill>
                <a:effectLst/>
                <a:uLnTx/>
                <a:uFillTx/>
                <a:latin typeface="Arial" charset="0"/>
                <a:ea typeface="+mn-ea"/>
                <a:cs typeface="Arial" charset="0"/>
              </a:rPr>
              <a:pPr marL="0" marR="0" lvl="0" indent="0" algn="l" defTabSz="914400" rtl="0" eaLnBrk="1" fontAlgn="auto" latinLnBrk="0" hangingPunct="1">
                <a:lnSpc>
                  <a:spcPct val="100000"/>
                </a:lnSpc>
                <a:spcBef>
                  <a:spcPts val="0"/>
                </a:spcBef>
                <a:spcAft>
                  <a:spcPts val="0"/>
                </a:spcAft>
                <a:buClrTx/>
                <a:buSzTx/>
                <a:buFontTx/>
                <a:buNone/>
                <a:tabLst/>
                <a:defRPr/>
              </a:pPr>
              <a:t>4/10/2021</a:t>
            </a:fld>
            <a:endParaRPr kumimoji="0" lang="en-US" sz="1200" b="0" i="0" u="none" strike="noStrike" kern="1200" cap="none" spc="0" normalizeH="0" baseline="0" noProof="0">
              <a:ln>
                <a:noFill/>
              </a:ln>
              <a:solidFill>
                <a:srgbClr val="DBF5F9">
                  <a:shade val="90000"/>
                </a:srgbClr>
              </a:solidFill>
              <a:effectLst/>
              <a:uLnTx/>
              <a:uFillTx/>
              <a:latin typeface="Arial" charset="0"/>
              <a:ea typeface="+mn-ea"/>
              <a:cs typeface="Arial" charset="0"/>
            </a:endParaRPr>
          </a:p>
        </p:txBody>
      </p:sp>
      <p:sp>
        <p:nvSpPr>
          <p:cNvPr id="5" name="Footer Placeholder 18"/>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DBF5F9">
                  <a:shade val="90000"/>
                </a:srgbClr>
              </a:solidFill>
              <a:effectLst/>
              <a:uLnTx/>
              <a:uFillTx/>
              <a:latin typeface="Arial" charset="0"/>
              <a:ea typeface="+mn-ea"/>
              <a:cs typeface="Arial" charset="0"/>
            </a:endParaRPr>
          </a:p>
        </p:txBody>
      </p:sp>
      <p:sp>
        <p:nvSpPr>
          <p:cNvPr id="6" name="Slide Number Placeholder 26"/>
          <p:cNvSpPr>
            <a:spLocks noGrp="1"/>
          </p:cNvSpPr>
          <p:nvPr>
            <p:ph type="sldNum" sz="quarter" idx="12"/>
          </p:nvPr>
        </p:nvSpPr>
        <p:spPr/>
        <p:txBody>
          <a:bodyPr/>
          <a:lstStyle>
            <a:lvl1pPr>
              <a:defRPr smtClean="0">
                <a:solidFill>
                  <a:srgbClr val="D1EAEE"/>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D41ACF0-D40E-4359-A892-AAEFC13456E5}" type="slidenum">
              <a:rPr kumimoji="0" lang="en-US" sz="1200" b="0" i="0" u="none" strike="noStrike" kern="1200" cap="none" spc="0" normalizeH="0" baseline="0" noProof="0">
                <a:ln>
                  <a:noFill/>
                </a:ln>
                <a:solidFill>
                  <a:srgbClr val="D1EAEE"/>
                </a:solidFill>
                <a:effectLst/>
                <a:uLnTx/>
                <a:uFillTx/>
                <a:latin typeface="Constant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rgbClr val="D1EAEE"/>
              </a:solidFill>
              <a:effectLst/>
              <a:uLnTx/>
              <a:uFillTx/>
              <a:latin typeface="Constantia"/>
              <a:ea typeface="+mn-ea"/>
              <a:cs typeface="+mn-cs"/>
            </a:endParaRPr>
          </a:p>
        </p:txBody>
      </p:sp>
    </p:spTree>
    <p:extLst>
      <p:ext uri="{BB962C8B-B14F-4D97-AF65-F5344CB8AC3E}">
        <p14:creationId xmlns:p14="http://schemas.microsoft.com/office/powerpoint/2010/main" val="93843128"/>
      </p:ext>
    </p:extLst>
  </p:cSld>
  <p:clrMapOvr>
    <a:overrideClrMapping bg1="dk1" tx1="lt1" bg2="dk2" tx2="lt2" accent1="accent1" accent2="accent2" accent3="accent3" accent4="accent4" accent5="accent5" accent6="accent6" hlink="hlink" folHlink="folHlink"/>
  </p:clrMapOvr>
  <p:transition>
    <p:wedg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B2CF7102-5F60-4A2E-8A40-2CBA6CCA4033}" type="datetimeFigureOut">
              <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rPr>
              <a:pPr marL="0" marR="0" lvl="0" indent="0" algn="l" defTabSz="914400" rtl="0" eaLnBrk="1" fontAlgn="auto" latinLnBrk="0" hangingPunct="1">
                <a:lnSpc>
                  <a:spcPct val="100000"/>
                </a:lnSpc>
                <a:spcBef>
                  <a:spcPts val="0"/>
                </a:spcBef>
                <a:spcAft>
                  <a:spcPts val="0"/>
                </a:spcAft>
                <a:buClrTx/>
                <a:buSzTx/>
                <a:buFontTx/>
                <a:buNone/>
                <a:tabLst/>
                <a:defRPr/>
              </a:pPr>
              <a:t>4/10/2021</a:t>
            </a:fld>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5" name="Footer Placeholder 21"/>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6" name="Slide Number Placeholder 17"/>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584A3E48-6410-4EB2-8E9B-8EDDD7707AB0}" type="slidenum">
              <a:rPr kumimoji="0" lang="en-US" sz="1200" b="0" i="0" u="none" strike="noStrike" kern="1200" cap="none" spc="0" normalizeH="0" baseline="0" noProof="0">
                <a:ln>
                  <a:noFill/>
                </a:ln>
                <a:solidFill>
                  <a:srgbClr val="045C75"/>
                </a:solidFill>
                <a:effectLst/>
                <a:uLnTx/>
                <a:uFillTx/>
                <a:latin typeface="Constant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rgbClr val="045C75"/>
              </a:solidFill>
              <a:effectLst/>
              <a:uLnTx/>
              <a:uFillTx/>
              <a:latin typeface="Constantia"/>
              <a:ea typeface="+mn-ea"/>
              <a:cs typeface="+mn-cs"/>
            </a:endParaRPr>
          </a:p>
        </p:txBody>
      </p:sp>
    </p:spTree>
    <p:extLst>
      <p:ext uri="{BB962C8B-B14F-4D97-AF65-F5344CB8AC3E}">
        <p14:creationId xmlns:p14="http://schemas.microsoft.com/office/powerpoint/2010/main" val="7927162"/>
      </p:ext>
    </p:extLst>
  </p:cSld>
  <p:clrMapOvr>
    <a:masterClrMapping/>
  </p:clrMapOvr>
  <p:transition>
    <p:wedg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cstate="email">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EA91B136-5FCA-4339-8008-50D6F59402DB}" type="datetimeFigureOut">
              <a:rPr kumimoji="0" lang="en-US" sz="1200" b="0" i="0" u="none" strike="noStrike" kern="1200" cap="none" spc="0" normalizeH="0" baseline="0" noProof="0">
                <a:ln>
                  <a:noFill/>
                </a:ln>
                <a:solidFill>
                  <a:srgbClr val="DBF5F9">
                    <a:shade val="90000"/>
                  </a:srgbClr>
                </a:solidFill>
                <a:effectLst/>
                <a:uLnTx/>
                <a:uFillTx/>
                <a:latin typeface="Arial" charset="0"/>
                <a:ea typeface="+mn-ea"/>
                <a:cs typeface="Arial" charset="0"/>
              </a:rPr>
              <a:pPr marL="0" marR="0" lvl="0" indent="0" algn="l" defTabSz="914400" rtl="0" eaLnBrk="1" fontAlgn="auto" latinLnBrk="0" hangingPunct="1">
                <a:lnSpc>
                  <a:spcPct val="100000"/>
                </a:lnSpc>
                <a:spcBef>
                  <a:spcPts val="0"/>
                </a:spcBef>
                <a:spcAft>
                  <a:spcPts val="0"/>
                </a:spcAft>
                <a:buClrTx/>
                <a:buSzTx/>
                <a:buFontTx/>
                <a:buNone/>
                <a:tabLst/>
                <a:defRPr/>
              </a:pPr>
              <a:t>4/10/2021</a:t>
            </a:fld>
            <a:endParaRPr kumimoji="0" lang="en-US" sz="1200" b="0" i="0" u="none" strike="noStrike" kern="1200" cap="none" spc="0" normalizeH="0" baseline="0" noProof="0">
              <a:ln>
                <a:noFill/>
              </a:ln>
              <a:solidFill>
                <a:srgbClr val="DBF5F9">
                  <a:shade val="90000"/>
                </a:srgbClr>
              </a:solidFill>
              <a:effectLst/>
              <a:uLnTx/>
              <a:uFillTx/>
              <a:latin typeface="Arial" charset="0"/>
              <a:ea typeface="+mn-ea"/>
              <a:cs typeface="Arial" charset="0"/>
            </a:endParaRPr>
          </a:p>
        </p:txBody>
      </p:sp>
      <p:sp>
        <p:nvSpPr>
          <p:cNvPr id="5" name="Footer Placeholder 4"/>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DBF5F9">
                  <a:shade val="90000"/>
                </a:srgbClr>
              </a:solidFill>
              <a:effectLst/>
              <a:uLnTx/>
              <a:uFillTx/>
              <a:latin typeface="Arial" charset="0"/>
              <a:ea typeface="+mn-ea"/>
              <a:cs typeface="Arial" charset="0"/>
            </a:endParaRPr>
          </a:p>
        </p:txBody>
      </p:sp>
      <p:sp>
        <p:nvSpPr>
          <p:cNvPr id="6" name="Slide Number Placeholder 5"/>
          <p:cNvSpPr>
            <a:spLocks noGrp="1"/>
          </p:cNvSpPr>
          <p:nvPr>
            <p:ph type="sldNum" sz="quarter" idx="12"/>
          </p:nvPr>
        </p:nvSpPr>
        <p:spPr/>
        <p:txBody>
          <a:bodyPr/>
          <a:lstStyle>
            <a:lvl1pPr>
              <a:defRPr smtClean="0">
                <a:solidFill>
                  <a:srgbClr val="D1EAEE"/>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D2702B86-CB87-4BCF-951D-98D4790C06A4}" type="slidenum">
              <a:rPr kumimoji="0" lang="en-US" sz="1200" b="0" i="0" u="none" strike="noStrike" kern="1200" cap="none" spc="0" normalizeH="0" baseline="0" noProof="0">
                <a:ln>
                  <a:noFill/>
                </a:ln>
                <a:solidFill>
                  <a:srgbClr val="D1EAEE"/>
                </a:solidFill>
                <a:effectLst/>
                <a:uLnTx/>
                <a:uFillTx/>
                <a:latin typeface="Constant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rgbClr val="D1EAEE"/>
              </a:solidFill>
              <a:effectLst/>
              <a:uLnTx/>
              <a:uFillTx/>
              <a:latin typeface="Constantia"/>
              <a:ea typeface="+mn-ea"/>
              <a:cs typeface="+mn-cs"/>
            </a:endParaRPr>
          </a:p>
        </p:txBody>
      </p:sp>
    </p:spTree>
    <p:extLst>
      <p:ext uri="{BB962C8B-B14F-4D97-AF65-F5344CB8AC3E}">
        <p14:creationId xmlns:p14="http://schemas.microsoft.com/office/powerpoint/2010/main" val="981010337"/>
      </p:ext>
    </p:extLst>
  </p:cSld>
  <p:clrMapOvr>
    <a:overrideClrMapping bg1="dk1" tx1="lt1" bg2="dk2" tx2="lt2" accent1="accent1" accent2="accent2" accent3="accent3" accent4="accent4" accent5="accent5" accent6="accent6" hlink="hlink" folHlink="folHlink"/>
  </p:clrMapOvr>
  <p:transition>
    <p:wedg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2C24E782-E161-4202-A96B-4CA11D2B5D89}" type="datetimeFigureOut">
              <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rPr>
              <a:pPr marL="0" marR="0" lvl="0" indent="0" algn="l" defTabSz="914400" rtl="0" eaLnBrk="1" fontAlgn="auto" latinLnBrk="0" hangingPunct="1">
                <a:lnSpc>
                  <a:spcPct val="100000"/>
                </a:lnSpc>
                <a:spcBef>
                  <a:spcPts val="0"/>
                </a:spcBef>
                <a:spcAft>
                  <a:spcPts val="0"/>
                </a:spcAft>
                <a:buClrTx/>
                <a:buSzTx/>
                <a:buFontTx/>
                <a:buNone/>
                <a:tabLst/>
                <a:defRPr/>
              </a:pPr>
              <a:t>4/10/2021</a:t>
            </a:fld>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6" name="Footer Placeholder 21"/>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7" name="Slide Number Placeholder 17"/>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B2B89864-D86A-4B27-95E9-769B10042E4F}" type="slidenum">
              <a:rPr kumimoji="0" lang="en-US" sz="1200" b="0" i="0" u="none" strike="noStrike" kern="1200" cap="none" spc="0" normalizeH="0" baseline="0" noProof="0">
                <a:ln>
                  <a:noFill/>
                </a:ln>
                <a:solidFill>
                  <a:srgbClr val="045C75"/>
                </a:solidFill>
                <a:effectLst/>
                <a:uLnTx/>
                <a:uFillTx/>
                <a:latin typeface="Constant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rgbClr val="045C75"/>
              </a:solidFill>
              <a:effectLst/>
              <a:uLnTx/>
              <a:uFillTx/>
              <a:latin typeface="Constantia"/>
              <a:ea typeface="+mn-ea"/>
              <a:cs typeface="+mn-cs"/>
            </a:endParaRPr>
          </a:p>
        </p:txBody>
      </p:sp>
    </p:spTree>
    <p:extLst>
      <p:ext uri="{BB962C8B-B14F-4D97-AF65-F5344CB8AC3E}">
        <p14:creationId xmlns:p14="http://schemas.microsoft.com/office/powerpoint/2010/main" val="302791843"/>
      </p:ext>
    </p:extLst>
  </p:cSld>
  <p:clrMapOvr>
    <a:masterClrMapping/>
  </p:clrMapOvr>
  <p:transition>
    <p:wedg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FFCA1AF8-E49B-4550-AAA5-27D25F43CC98}" type="datetimeFigureOut">
              <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rPr>
              <a:pPr marL="0" marR="0" lvl="0" indent="0" algn="l" defTabSz="914400" rtl="0" eaLnBrk="1" fontAlgn="auto" latinLnBrk="0" hangingPunct="1">
                <a:lnSpc>
                  <a:spcPct val="100000"/>
                </a:lnSpc>
                <a:spcBef>
                  <a:spcPts val="0"/>
                </a:spcBef>
                <a:spcAft>
                  <a:spcPts val="0"/>
                </a:spcAft>
                <a:buClrTx/>
                <a:buSzTx/>
                <a:buFontTx/>
                <a:buNone/>
                <a:tabLst/>
                <a:defRPr/>
              </a:pPr>
              <a:t>4/10/2021</a:t>
            </a:fld>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8" name="Footer Placeholder 21"/>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9" name="Slide Number Placeholder 17"/>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56AA1B03-44F5-436B-B4AB-04135DF07D6E}" type="slidenum">
              <a:rPr kumimoji="0" lang="en-US" sz="1200" b="0" i="0" u="none" strike="noStrike" kern="1200" cap="none" spc="0" normalizeH="0" baseline="0" noProof="0">
                <a:ln>
                  <a:noFill/>
                </a:ln>
                <a:solidFill>
                  <a:srgbClr val="045C75"/>
                </a:solidFill>
                <a:effectLst/>
                <a:uLnTx/>
                <a:uFillTx/>
                <a:latin typeface="Constant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rgbClr val="045C75"/>
              </a:solidFill>
              <a:effectLst/>
              <a:uLnTx/>
              <a:uFillTx/>
              <a:latin typeface="Constantia"/>
              <a:ea typeface="+mn-ea"/>
              <a:cs typeface="+mn-cs"/>
            </a:endParaRPr>
          </a:p>
        </p:txBody>
      </p:sp>
    </p:spTree>
    <p:extLst>
      <p:ext uri="{BB962C8B-B14F-4D97-AF65-F5344CB8AC3E}">
        <p14:creationId xmlns:p14="http://schemas.microsoft.com/office/powerpoint/2010/main" val="1734870315"/>
      </p:ext>
    </p:extLst>
  </p:cSld>
  <p:clrMapOvr>
    <a:masterClrMapping/>
  </p:clrMapOvr>
  <p:transition>
    <p:wedg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1CC61698-93A6-4020-8A95-6D95E9AC4592}" type="datetimeFigureOut">
              <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rPr>
              <a:pPr marL="0" marR="0" lvl="0" indent="0" algn="l" defTabSz="914400" rtl="0" eaLnBrk="1" fontAlgn="auto" latinLnBrk="0" hangingPunct="1">
                <a:lnSpc>
                  <a:spcPct val="100000"/>
                </a:lnSpc>
                <a:spcBef>
                  <a:spcPts val="0"/>
                </a:spcBef>
                <a:spcAft>
                  <a:spcPts val="0"/>
                </a:spcAft>
                <a:buClrTx/>
                <a:buSzTx/>
                <a:buFontTx/>
                <a:buNone/>
                <a:tabLst/>
                <a:defRPr/>
              </a:pPr>
              <a:t>4/10/2021</a:t>
            </a:fld>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4" name="Footer Placeholder 21"/>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5" name="Slide Number Placeholder 17"/>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E28C47FF-BC9C-4755-BBE7-B95CBA18C9A6}" type="slidenum">
              <a:rPr kumimoji="0" lang="en-US" sz="1200" b="0" i="0" u="none" strike="noStrike" kern="1200" cap="none" spc="0" normalizeH="0" baseline="0" noProof="0">
                <a:ln>
                  <a:noFill/>
                </a:ln>
                <a:solidFill>
                  <a:srgbClr val="045C75"/>
                </a:solidFill>
                <a:effectLst/>
                <a:uLnTx/>
                <a:uFillTx/>
                <a:latin typeface="Constant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rgbClr val="045C75"/>
              </a:solidFill>
              <a:effectLst/>
              <a:uLnTx/>
              <a:uFillTx/>
              <a:latin typeface="Constantia"/>
              <a:ea typeface="+mn-ea"/>
              <a:cs typeface="+mn-cs"/>
            </a:endParaRPr>
          </a:p>
        </p:txBody>
      </p:sp>
    </p:spTree>
    <p:extLst>
      <p:ext uri="{BB962C8B-B14F-4D97-AF65-F5344CB8AC3E}">
        <p14:creationId xmlns:p14="http://schemas.microsoft.com/office/powerpoint/2010/main" val="1680684195"/>
      </p:ext>
    </p:extLst>
  </p:cSld>
  <p:clrMapOvr>
    <a:masterClrMapping/>
  </p:clrMapOvr>
  <p:transition>
    <p:wedg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56DEF42B-68F3-460F-9B88-260AFA86EC37}" type="datetimeFigureOut">
              <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rPr>
              <a:pPr marL="0" marR="0" lvl="0" indent="0" algn="l" defTabSz="914400" rtl="0" eaLnBrk="1" fontAlgn="auto" latinLnBrk="0" hangingPunct="1">
                <a:lnSpc>
                  <a:spcPct val="100000"/>
                </a:lnSpc>
                <a:spcBef>
                  <a:spcPts val="0"/>
                </a:spcBef>
                <a:spcAft>
                  <a:spcPts val="0"/>
                </a:spcAft>
                <a:buClrTx/>
                <a:buSzTx/>
                <a:buFontTx/>
                <a:buNone/>
                <a:tabLst/>
                <a:defRPr/>
              </a:pPr>
              <a:t>4/10/2021</a:t>
            </a:fld>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3" name="Footer Placeholder 21"/>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4" name="Slide Number Placeholder 17"/>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0B243998-A89A-4B06-9C62-A51E5293736E}" type="slidenum">
              <a:rPr kumimoji="0" lang="en-US" sz="1200" b="0" i="0" u="none" strike="noStrike" kern="1200" cap="none" spc="0" normalizeH="0" baseline="0" noProof="0">
                <a:ln>
                  <a:noFill/>
                </a:ln>
                <a:solidFill>
                  <a:srgbClr val="045C75"/>
                </a:solidFill>
                <a:effectLst/>
                <a:uLnTx/>
                <a:uFillTx/>
                <a:latin typeface="Constant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rgbClr val="045C75"/>
              </a:solidFill>
              <a:effectLst/>
              <a:uLnTx/>
              <a:uFillTx/>
              <a:latin typeface="Constantia"/>
              <a:ea typeface="+mn-ea"/>
              <a:cs typeface="+mn-cs"/>
            </a:endParaRPr>
          </a:p>
        </p:txBody>
      </p:sp>
    </p:spTree>
    <p:extLst>
      <p:ext uri="{BB962C8B-B14F-4D97-AF65-F5344CB8AC3E}">
        <p14:creationId xmlns:p14="http://schemas.microsoft.com/office/powerpoint/2010/main" val="1465941888"/>
      </p:ext>
    </p:extLst>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24F8E9-E3C4-4168-BF1D-C634EE44015B}" type="datetimeFigureOut">
              <a:rPr lang="en-US" smtClean="0"/>
              <a:t>4/10/2021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953350-E6D9-4D2F-B342-62F7A08593AE}" type="slidenum">
              <a:rPr lang="en-US" smtClean="0"/>
              <a:t>‹#›</a:t>
            </a:fld>
            <a:endParaRPr lang="en-US"/>
          </a:p>
        </p:txBody>
      </p:sp>
    </p:spTree>
    <p:extLst>
      <p:ext uri="{BB962C8B-B14F-4D97-AF65-F5344CB8AC3E}">
        <p14:creationId xmlns:p14="http://schemas.microsoft.com/office/powerpoint/2010/main" val="2767044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4C325081-4041-4F6C-9FFD-B0A4222830AC}" type="datetimeFigureOut">
              <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rPr>
              <a:pPr marL="0" marR="0" lvl="0" indent="0" algn="l" defTabSz="914400" rtl="0" eaLnBrk="1" fontAlgn="auto" latinLnBrk="0" hangingPunct="1">
                <a:lnSpc>
                  <a:spcPct val="100000"/>
                </a:lnSpc>
                <a:spcBef>
                  <a:spcPts val="0"/>
                </a:spcBef>
                <a:spcAft>
                  <a:spcPts val="0"/>
                </a:spcAft>
                <a:buClrTx/>
                <a:buSzTx/>
                <a:buFontTx/>
                <a:buNone/>
                <a:tabLst/>
                <a:defRPr/>
              </a:pPr>
              <a:t>4/10/2021</a:t>
            </a:fld>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6" name="Footer Placeholder 21"/>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7" name="Slide Number Placeholder 17"/>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32D56E9D-0AED-4E92-B601-4B9FB0F96804}" type="slidenum">
              <a:rPr kumimoji="0" lang="en-US" sz="1200" b="0" i="0" u="none" strike="noStrike" kern="1200" cap="none" spc="0" normalizeH="0" baseline="0" noProof="0">
                <a:ln>
                  <a:noFill/>
                </a:ln>
                <a:solidFill>
                  <a:srgbClr val="045C75"/>
                </a:solidFill>
                <a:effectLst/>
                <a:uLnTx/>
                <a:uFillTx/>
                <a:latin typeface="Constant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rgbClr val="045C75"/>
              </a:solidFill>
              <a:effectLst/>
              <a:uLnTx/>
              <a:uFillTx/>
              <a:latin typeface="Constantia"/>
              <a:ea typeface="+mn-ea"/>
              <a:cs typeface="+mn-cs"/>
            </a:endParaRPr>
          </a:p>
        </p:txBody>
      </p:sp>
    </p:spTree>
    <p:extLst>
      <p:ext uri="{BB962C8B-B14F-4D97-AF65-F5344CB8AC3E}">
        <p14:creationId xmlns:p14="http://schemas.microsoft.com/office/powerpoint/2010/main" val="2523467715"/>
      </p:ext>
    </p:extLst>
  </p:cSld>
  <p:clrMapOvr>
    <a:masterClrMapping/>
  </p:clrMapOvr>
  <p:transition>
    <p:wedg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Arial" pitchFamily="34" charset="0"/>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Arial" pitchFamily="34" charset="0"/>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30A0D1D3-C956-4580-93E2-1F60C11DCC21}" type="datetimeFigureOut">
              <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rPr>
              <a:pPr marL="0" marR="0" lvl="0" indent="0" algn="l" defTabSz="914400" rtl="0" eaLnBrk="1" fontAlgn="auto" latinLnBrk="0" hangingPunct="1">
                <a:lnSpc>
                  <a:spcPct val="100000"/>
                </a:lnSpc>
                <a:spcBef>
                  <a:spcPts val="0"/>
                </a:spcBef>
                <a:spcAft>
                  <a:spcPts val="0"/>
                </a:spcAft>
                <a:buClrTx/>
                <a:buSzTx/>
                <a:buFontTx/>
                <a:buNone/>
                <a:tabLst/>
                <a:defRPr/>
              </a:pPr>
              <a:t>4/10/2021</a:t>
            </a:fld>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10" name="Footer Placeholder 5"/>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11" name="Slide Number Placeholder 6"/>
          <p:cNvSpPr>
            <a:spLocks noGrp="1"/>
          </p:cNvSpPr>
          <p:nvPr>
            <p:ph type="sldNum" sz="quarter" idx="12"/>
          </p:nvPr>
        </p:nvSpPr>
        <p:spPr>
          <a:xfrm>
            <a:off x="8077200" y="6356350"/>
            <a:ext cx="609600" cy="365125"/>
          </a:xfrm>
        </p:spPr>
        <p:txBody>
          <a:bodyPr/>
          <a:lstStyle>
            <a:lvl1pPr>
              <a:defRPr smtClean="0"/>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2F6B6A6A-B3BA-47F2-AA34-09CFE1B6F16A}" type="slidenum">
              <a:rPr kumimoji="0" lang="en-US" sz="1200" b="0" i="0" u="none" strike="noStrike" kern="1200" cap="none" spc="0" normalizeH="0" baseline="0" noProof="0">
                <a:ln>
                  <a:noFill/>
                </a:ln>
                <a:solidFill>
                  <a:srgbClr val="045C75"/>
                </a:solidFill>
                <a:effectLst/>
                <a:uLnTx/>
                <a:uFillTx/>
                <a:latin typeface="Constant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rgbClr val="045C75"/>
              </a:solidFill>
              <a:effectLst/>
              <a:uLnTx/>
              <a:uFillTx/>
              <a:latin typeface="Constantia"/>
              <a:ea typeface="+mn-ea"/>
              <a:cs typeface="+mn-cs"/>
            </a:endParaRPr>
          </a:p>
        </p:txBody>
      </p:sp>
    </p:spTree>
    <p:extLst>
      <p:ext uri="{BB962C8B-B14F-4D97-AF65-F5344CB8AC3E}">
        <p14:creationId xmlns:p14="http://schemas.microsoft.com/office/powerpoint/2010/main" val="321493481"/>
      </p:ext>
    </p:extLst>
  </p:cSld>
  <p:clrMapOvr>
    <a:masterClrMapping/>
  </p:clrMapOvr>
  <p:transition>
    <p:wedg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44417E7F-87F2-46C5-A8E0-736CB34E76A4}" type="datetimeFigureOut">
              <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rPr>
              <a:pPr marL="0" marR="0" lvl="0" indent="0" algn="l" defTabSz="914400" rtl="0" eaLnBrk="1" fontAlgn="auto" latinLnBrk="0" hangingPunct="1">
                <a:lnSpc>
                  <a:spcPct val="100000"/>
                </a:lnSpc>
                <a:spcBef>
                  <a:spcPts val="0"/>
                </a:spcBef>
                <a:spcAft>
                  <a:spcPts val="0"/>
                </a:spcAft>
                <a:buClrTx/>
                <a:buSzTx/>
                <a:buFontTx/>
                <a:buNone/>
                <a:tabLst/>
                <a:defRPr/>
              </a:pPr>
              <a:t>4/10/2021</a:t>
            </a:fld>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5" name="Footer Placeholder 21"/>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6" name="Slide Number Placeholder 17"/>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0D7A1930-0CD2-433A-BFF7-DA14CFCC21F3}" type="slidenum">
              <a:rPr kumimoji="0" lang="en-US" sz="1200" b="0" i="0" u="none" strike="noStrike" kern="1200" cap="none" spc="0" normalizeH="0" baseline="0" noProof="0">
                <a:ln>
                  <a:noFill/>
                </a:ln>
                <a:solidFill>
                  <a:srgbClr val="045C75"/>
                </a:solidFill>
                <a:effectLst/>
                <a:uLnTx/>
                <a:uFillTx/>
                <a:latin typeface="Constant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rgbClr val="045C75"/>
              </a:solidFill>
              <a:effectLst/>
              <a:uLnTx/>
              <a:uFillTx/>
              <a:latin typeface="Constantia"/>
              <a:ea typeface="+mn-ea"/>
              <a:cs typeface="+mn-cs"/>
            </a:endParaRPr>
          </a:p>
        </p:txBody>
      </p:sp>
    </p:spTree>
    <p:extLst>
      <p:ext uri="{BB962C8B-B14F-4D97-AF65-F5344CB8AC3E}">
        <p14:creationId xmlns:p14="http://schemas.microsoft.com/office/powerpoint/2010/main" val="613368804"/>
      </p:ext>
    </p:extLst>
  </p:cSld>
  <p:clrMapOvr>
    <a:masterClrMapping/>
  </p:clrMapOvr>
  <p:transition>
    <p:wedg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8D8A0B80-6EA6-4797-B3A3-E32CB0E87C90}" type="datetimeFigureOut">
              <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rPr>
              <a:pPr marL="0" marR="0" lvl="0" indent="0" algn="l" defTabSz="914400" rtl="0" eaLnBrk="1" fontAlgn="auto" latinLnBrk="0" hangingPunct="1">
                <a:lnSpc>
                  <a:spcPct val="100000"/>
                </a:lnSpc>
                <a:spcBef>
                  <a:spcPts val="0"/>
                </a:spcBef>
                <a:spcAft>
                  <a:spcPts val="0"/>
                </a:spcAft>
                <a:buClrTx/>
                <a:buSzTx/>
                <a:buFontTx/>
                <a:buNone/>
                <a:tabLst/>
                <a:defRPr/>
              </a:pPr>
              <a:t>4/10/2021</a:t>
            </a:fld>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5" name="Footer Placeholder 21"/>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6" name="Slide Number Placeholder 17"/>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6024CFE-B833-409B-9B66-F777087C36EC}" type="slidenum">
              <a:rPr kumimoji="0" lang="en-US" sz="1200" b="0" i="0" u="none" strike="noStrike" kern="1200" cap="none" spc="0" normalizeH="0" baseline="0" noProof="0">
                <a:ln>
                  <a:noFill/>
                </a:ln>
                <a:solidFill>
                  <a:srgbClr val="045C75"/>
                </a:solidFill>
                <a:effectLst/>
                <a:uLnTx/>
                <a:uFillTx/>
                <a:latin typeface="Constant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rgbClr val="045C75"/>
              </a:solidFill>
              <a:effectLst/>
              <a:uLnTx/>
              <a:uFillTx/>
              <a:latin typeface="Constantia"/>
              <a:ea typeface="+mn-ea"/>
              <a:cs typeface="+mn-cs"/>
            </a:endParaRPr>
          </a:p>
        </p:txBody>
      </p:sp>
    </p:spTree>
    <p:extLst>
      <p:ext uri="{BB962C8B-B14F-4D97-AF65-F5344CB8AC3E}">
        <p14:creationId xmlns:p14="http://schemas.microsoft.com/office/powerpoint/2010/main" val="3088138370"/>
      </p:ext>
    </p:extLst>
  </p:cSld>
  <p:clrMapOvr>
    <a:masterClrMapping/>
  </p:clrMapOvr>
  <p:transition>
    <p:wedg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3900"/>
          </a:xfrm>
        </p:spPr>
        <p:txBody>
          <a:bodyPr/>
          <a:lstStyle/>
          <a:p>
            <a:pPr lvl="0"/>
            <a:endParaRPr lang="en-US" noProof="0"/>
          </a:p>
        </p:txBody>
      </p:sp>
      <p:sp>
        <p:nvSpPr>
          <p:cNvPr id="4" name="Slide Number Placeholder 3"/>
          <p:cNvSpPr>
            <a:spLocks noGrp="1"/>
          </p:cNvSpPr>
          <p:nvPr>
            <p:ph type="sldNum" sz="quarter" idx="10"/>
          </p:nvPr>
        </p:nvSpPr>
        <p:spPr>
          <a:xfrm>
            <a:off x="6553200" y="6243638"/>
            <a:ext cx="2133600" cy="457200"/>
          </a:xfrm>
        </p:spPr>
        <p:txBody>
          <a:bodyPr/>
          <a:lstStyle>
            <a:lvl1pPr>
              <a:defRPr smtClean="0"/>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20132508-4EAE-47BB-85CB-D97CED86CBF0}" type="slidenum">
              <a:rPr kumimoji="0" lang="ar-SA" sz="1200" b="0" i="0" u="none" strike="noStrike" kern="1200" cap="none" spc="0" normalizeH="0" baseline="0" noProof="0">
                <a:ln>
                  <a:noFill/>
                </a:ln>
                <a:solidFill>
                  <a:srgbClr val="045C75"/>
                </a:solidFill>
                <a:effectLst/>
                <a:uLnTx/>
                <a:uFillTx/>
                <a:latin typeface="Constantia"/>
                <a:ea typeface="+mn-ea"/>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rgbClr val="045C75"/>
              </a:solidFill>
              <a:effectLst/>
              <a:uLnTx/>
              <a:uFillTx/>
              <a:latin typeface="Constantia"/>
              <a:ea typeface="+mn-ea"/>
              <a:cs typeface="+mn-cs"/>
            </a:endParaRPr>
          </a:p>
        </p:txBody>
      </p:sp>
      <p:sp>
        <p:nvSpPr>
          <p:cNvPr id="5" name="Date Placeholder 4"/>
          <p:cNvSpPr>
            <a:spLocks noGrp="1"/>
          </p:cNvSpPr>
          <p:nvPr>
            <p:ph type="dt" sz="half" idx="11"/>
          </p:nvPr>
        </p:nvSpPr>
        <p:spPr>
          <a:xfrm>
            <a:off x="457200" y="6243638"/>
            <a:ext cx="2133600" cy="457200"/>
          </a:xfrm>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6" name="Footer Placeholder 5"/>
          <p:cNvSpPr>
            <a:spLocks noGrp="1"/>
          </p:cNvSpPr>
          <p:nvPr>
            <p:ph type="ftr" sz="quarter" idx="12"/>
          </p:nvPr>
        </p:nvSpPr>
        <p:spPr>
          <a:xfrm>
            <a:off x="3124200" y="6243638"/>
            <a:ext cx="2895600" cy="457200"/>
          </a:xfrm>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Tree>
    <p:extLst>
      <p:ext uri="{BB962C8B-B14F-4D97-AF65-F5344CB8AC3E}">
        <p14:creationId xmlns:p14="http://schemas.microsoft.com/office/powerpoint/2010/main" val="65087043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pitchFamily="-111" charset="0"/>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pitchFamily="-111" charset="0"/>
              <a:ea typeface="+mn-ea"/>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B36C1D5A-B521-4F7F-8FEC-EC21028939C5}" type="slidenum">
              <a:rPr kumimoji="0" lang="en-US" altLang="en-US" sz="14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176168453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pitchFamily="-111" charset="0"/>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pitchFamily="-111" charset="0"/>
              <a:ea typeface="+mn-ea"/>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C7D22126-AB09-4559-B80B-8912A4F1D807}" type="slidenum">
              <a:rPr kumimoji="0" lang="en-US" altLang="en-US" sz="14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329068878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pitchFamily="-111" charset="0"/>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pitchFamily="-111" charset="0"/>
              <a:ea typeface="+mn-ea"/>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6272995F-CE40-4E47-8334-958ACFEB7CE9}" type="slidenum">
              <a:rPr kumimoji="0" lang="en-US" altLang="en-US" sz="14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28399276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pitchFamily="-111" charset="0"/>
              <a:ea typeface="+mn-ea"/>
              <a:cs typeface="+mn-cs"/>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pitchFamily="-111" charset="0"/>
              <a:ea typeface="+mn-ea"/>
              <a:cs typeface="+mn-cs"/>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21B42F24-6961-4D26-843D-F290331D0924}" type="slidenum">
              <a:rPr kumimoji="0" lang="en-US" altLang="en-US" sz="14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271560342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pitchFamily="-111" charset="0"/>
              <a:ea typeface="+mn-ea"/>
              <a:cs typeface="+mn-cs"/>
            </a:endParaRPr>
          </a:p>
        </p:txBody>
      </p:sp>
      <p:sp>
        <p:nvSpPr>
          <p:cNvPr id="8"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pitchFamily="-111" charset="0"/>
              <a:ea typeface="+mn-ea"/>
              <a:cs typeface="+mn-cs"/>
            </a:endParaRPr>
          </a:p>
        </p:txBody>
      </p:sp>
      <p:sp>
        <p:nvSpPr>
          <p:cNvPr id="9"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61CD1FD3-A4E0-4C2C-8541-9F0AC31026E7}" type="slidenum">
              <a:rPr kumimoji="0" lang="en-US" altLang="en-US" sz="14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722767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24F8E9-E3C4-4168-BF1D-C634EE44015B}" type="datetimeFigureOut">
              <a:rPr lang="en-US" smtClean="0"/>
              <a:t>4/10/2021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953350-E6D9-4D2F-B342-62F7A08593AE}" type="slidenum">
              <a:rPr lang="en-US" smtClean="0"/>
              <a:t>‹#›</a:t>
            </a:fld>
            <a:endParaRPr lang="en-US"/>
          </a:p>
        </p:txBody>
      </p:sp>
    </p:spTree>
    <p:extLst>
      <p:ext uri="{BB962C8B-B14F-4D97-AF65-F5344CB8AC3E}">
        <p14:creationId xmlns:p14="http://schemas.microsoft.com/office/powerpoint/2010/main" val="233179862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pitchFamily="-111" charset="0"/>
              <a:ea typeface="+mn-ea"/>
              <a:cs typeface="+mn-cs"/>
            </a:endParaRPr>
          </a:p>
        </p:txBody>
      </p:sp>
      <p:sp>
        <p:nvSpPr>
          <p:cNvPr id="4"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pitchFamily="-111" charset="0"/>
              <a:ea typeface="+mn-ea"/>
              <a:cs typeface="+mn-cs"/>
            </a:endParaRPr>
          </a:p>
        </p:txBody>
      </p:sp>
      <p:sp>
        <p:nvSpPr>
          <p:cNvPr id="5"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AFA93B34-CD02-4687-8B74-B522417E6905}" type="slidenum">
              <a:rPr kumimoji="0" lang="en-US" altLang="en-US" sz="14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273612552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pitchFamily="-111" charset="0"/>
              <a:ea typeface="+mn-ea"/>
              <a:cs typeface="+mn-cs"/>
            </a:endParaRPr>
          </a:p>
        </p:txBody>
      </p:sp>
      <p:sp>
        <p:nvSpPr>
          <p:cNvPr id="3"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pitchFamily="-111" charset="0"/>
              <a:ea typeface="+mn-ea"/>
              <a:cs typeface="+mn-cs"/>
            </a:endParaRPr>
          </a:p>
        </p:txBody>
      </p:sp>
      <p:sp>
        <p:nvSpPr>
          <p:cNvPr id="4"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96E65C2B-EAEE-4BC3-990E-E1DAA0DE33C9}" type="slidenum">
              <a:rPr kumimoji="0" lang="en-US" altLang="en-US" sz="14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103498416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pitchFamily="-111" charset="0"/>
              <a:ea typeface="+mn-ea"/>
              <a:cs typeface="+mn-cs"/>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pitchFamily="-111" charset="0"/>
              <a:ea typeface="+mn-ea"/>
              <a:cs typeface="+mn-cs"/>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F32300A5-62B0-43D2-A2FD-4D0BE1FFD53A}" type="slidenum">
              <a:rPr kumimoji="0" lang="en-US" altLang="en-US" sz="14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159354555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pitchFamily="-111" charset="0"/>
              <a:ea typeface="+mn-ea"/>
              <a:cs typeface="+mn-cs"/>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pitchFamily="-111" charset="0"/>
              <a:ea typeface="+mn-ea"/>
              <a:cs typeface="+mn-cs"/>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90501EA8-C1D5-47BD-A63A-072D05FE0FC5}" type="slidenum">
              <a:rPr kumimoji="0" lang="en-US" altLang="en-US" sz="14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161953373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pitchFamily="-111" charset="0"/>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pitchFamily="-111" charset="0"/>
              <a:ea typeface="+mn-ea"/>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3701BB28-A9E9-4725-BCD0-E246B958E80F}" type="slidenum">
              <a:rPr kumimoji="0" lang="en-US" altLang="en-US" sz="14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209958137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pitchFamily="-111" charset="0"/>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pitchFamily="-111" charset="0"/>
              <a:ea typeface="+mn-ea"/>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A344A514-C289-4506-8F56-9EB67BBFF60B}" type="slidenum">
              <a:rPr kumimoji="0" lang="en-US" altLang="en-US" sz="14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281676375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pitchFamily="-111" charset="0"/>
              <a:ea typeface="+mn-ea"/>
              <a:cs typeface="+mn-cs"/>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pitchFamily="-111" charset="0"/>
              <a:ea typeface="+mn-ea"/>
              <a:cs typeface="+mn-cs"/>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309F265A-E11B-4985-B2DA-DB612740DD92}" type="slidenum">
              <a:rPr kumimoji="0" lang="en-US" altLang="en-US" sz="14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211919640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3" cstate="email">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7A6039E4-9A6F-4391-ADCE-DE7650FD7D0E}" type="datetimeFigureOut">
              <a:rPr kumimoji="0" lang="en-US" sz="1200" b="0" i="0" u="none" strike="noStrike" kern="1200" cap="none" spc="0" normalizeH="0" baseline="0" noProof="0">
                <a:ln>
                  <a:noFill/>
                </a:ln>
                <a:solidFill>
                  <a:srgbClr val="DBF5F9">
                    <a:shade val="90000"/>
                  </a:srgbClr>
                </a:solidFill>
                <a:effectLst/>
                <a:uLnTx/>
                <a:uFillTx/>
                <a:latin typeface="Arial" charset="0"/>
                <a:ea typeface="+mn-ea"/>
                <a:cs typeface="Arial" charset="0"/>
              </a:rPr>
              <a:pPr marL="0" marR="0" lvl="0" indent="0" algn="l" defTabSz="914400" rtl="0" eaLnBrk="1" fontAlgn="auto" latinLnBrk="0" hangingPunct="1">
                <a:lnSpc>
                  <a:spcPct val="100000"/>
                </a:lnSpc>
                <a:spcBef>
                  <a:spcPts val="0"/>
                </a:spcBef>
                <a:spcAft>
                  <a:spcPts val="0"/>
                </a:spcAft>
                <a:buClrTx/>
                <a:buSzTx/>
                <a:buFontTx/>
                <a:buNone/>
                <a:tabLst/>
                <a:defRPr/>
              </a:pPr>
              <a:t>4/10/2021</a:t>
            </a:fld>
            <a:endParaRPr kumimoji="0" lang="en-US" sz="1200" b="0" i="0" u="none" strike="noStrike" kern="1200" cap="none" spc="0" normalizeH="0" baseline="0" noProof="0">
              <a:ln>
                <a:noFill/>
              </a:ln>
              <a:solidFill>
                <a:srgbClr val="DBF5F9">
                  <a:shade val="90000"/>
                </a:srgbClr>
              </a:solidFill>
              <a:effectLst/>
              <a:uLnTx/>
              <a:uFillTx/>
              <a:latin typeface="Arial" charset="0"/>
              <a:ea typeface="+mn-ea"/>
              <a:cs typeface="Arial" charset="0"/>
            </a:endParaRPr>
          </a:p>
        </p:txBody>
      </p:sp>
      <p:sp>
        <p:nvSpPr>
          <p:cNvPr id="5" name="Footer Placeholder 18"/>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DBF5F9">
                  <a:shade val="90000"/>
                </a:srgbClr>
              </a:solidFill>
              <a:effectLst/>
              <a:uLnTx/>
              <a:uFillTx/>
              <a:latin typeface="Arial" charset="0"/>
              <a:ea typeface="+mn-ea"/>
              <a:cs typeface="Arial" charset="0"/>
            </a:endParaRPr>
          </a:p>
        </p:txBody>
      </p:sp>
      <p:sp>
        <p:nvSpPr>
          <p:cNvPr id="6" name="Slide Number Placeholder 26"/>
          <p:cNvSpPr>
            <a:spLocks noGrp="1"/>
          </p:cNvSpPr>
          <p:nvPr>
            <p:ph type="sldNum" sz="quarter" idx="12"/>
          </p:nvPr>
        </p:nvSpPr>
        <p:spPr/>
        <p:txBody>
          <a:bodyPr/>
          <a:lstStyle>
            <a:lvl1pPr>
              <a:defRPr smtClean="0">
                <a:solidFill>
                  <a:srgbClr val="D1EAEE"/>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D41ACF0-D40E-4359-A892-AAEFC13456E5}" type="slidenum">
              <a:rPr kumimoji="0" lang="en-US" sz="1200" b="0" i="0" u="none" strike="noStrike" kern="1200" cap="none" spc="0" normalizeH="0" baseline="0" noProof="0">
                <a:ln>
                  <a:noFill/>
                </a:ln>
                <a:solidFill>
                  <a:srgbClr val="D1EAEE"/>
                </a:solidFill>
                <a:effectLst/>
                <a:uLnTx/>
                <a:uFillTx/>
                <a:latin typeface="Constant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rgbClr val="D1EAEE"/>
              </a:solidFill>
              <a:effectLst/>
              <a:uLnTx/>
              <a:uFillTx/>
              <a:latin typeface="Constantia"/>
              <a:ea typeface="+mn-ea"/>
              <a:cs typeface="+mn-cs"/>
            </a:endParaRPr>
          </a:p>
        </p:txBody>
      </p:sp>
    </p:spTree>
    <p:extLst>
      <p:ext uri="{BB962C8B-B14F-4D97-AF65-F5344CB8AC3E}">
        <p14:creationId xmlns:p14="http://schemas.microsoft.com/office/powerpoint/2010/main" val="3981974955"/>
      </p:ext>
    </p:extLst>
  </p:cSld>
  <p:clrMapOvr>
    <a:overrideClrMapping bg1="dk1" tx1="lt1" bg2="dk2" tx2="lt2" accent1="accent1" accent2="accent2" accent3="accent3" accent4="accent4" accent5="accent5" accent6="accent6" hlink="hlink" folHlink="folHlink"/>
  </p:clrMapOvr>
  <p:transition>
    <p:wedg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B2CF7102-5F60-4A2E-8A40-2CBA6CCA4033}" type="datetimeFigureOut">
              <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rPr>
              <a:pPr marL="0" marR="0" lvl="0" indent="0" algn="l" defTabSz="914400" rtl="0" eaLnBrk="1" fontAlgn="auto" latinLnBrk="0" hangingPunct="1">
                <a:lnSpc>
                  <a:spcPct val="100000"/>
                </a:lnSpc>
                <a:spcBef>
                  <a:spcPts val="0"/>
                </a:spcBef>
                <a:spcAft>
                  <a:spcPts val="0"/>
                </a:spcAft>
                <a:buClrTx/>
                <a:buSzTx/>
                <a:buFontTx/>
                <a:buNone/>
                <a:tabLst/>
                <a:defRPr/>
              </a:pPr>
              <a:t>4/10/2021</a:t>
            </a:fld>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5" name="Footer Placeholder 21"/>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6" name="Slide Number Placeholder 17"/>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584A3E48-6410-4EB2-8E9B-8EDDD7707AB0}" type="slidenum">
              <a:rPr kumimoji="0" lang="en-US" sz="1200" b="0" i="0" u="none" strike="noStrike" kern="1200" cap="none" spc="0" normalizeH="0" baseline="0" noProof="0">
                <a:ln>
                  <a:noFill/>
                </a:ln>
                <a:solidFill>
                  <a:srgbClr val="045C75"/>
                </a:solidFill>
                <a:effectLst/>
                <a:uLnTx/>
                <a:uFillTx/>
                <a:latin typeface="Constant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rgbClr val="045C75"/>
              </a:solidFill>
              <a:effectLst/>
              <a:uLnTx/>
              <a:uFillTx/>
              <a:latin typeface="Constantia"/>
              <a:ea typeface="+mn-ea"/>
              <a:cs typeface="+mn-cs"/>
            </a:endParaRPr>
          </a:p>
        </p:txBody>
      </p:sp>
    </p:spTree>
    <p:extLst>
      <p:ext uri="{BB962C8B-B14F-4D97-AF65-F5344CB8AC3E}">
        <p14:creationId xmlns:p14="http://schemas.microsoft.com/office/powerpoint/2010/main" val="151193187"/>
      </p:ext>
    </p:extLst>
  </p:cSld>
  <p:clrMapOvr>
    <a:masterClrMapping/>
  </p:clrMapOvr>
  <p:transition>
    <p:wedg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cstate="email">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EA91B136-5FCA-4339-8008-50D6F59402DB}" type="datetimeFigureOut">
              <a:rPr kumimoji="0" lang="en-US" sz="1200" b="0" i="0" u="none" strike="noStrike" kern="1200" cap="none" spc="0" normalizeH="0" baseline="0" noProof="0">
                <a:ln>
                  <a:noFill/>
                </a:ln>
                <a:solidFill>
                  <a:srgbClr val="DBF5F9">
                    <a:shade val="90000"/>
                  </a:srgbClr>
                </a:solidFill>
                <a:effectLst/>
                <a:uLnTx/>
                <a:uFillTx/>
                <a:latin typeface="Arial" charset="0"/>
                <a:ea typeface="+mn-ea"/>
                <a:cs typeface="Arial" charset="0"/>
              </a:rPr>
              <a:pPr marL="0" marR="0" lvl="0" indent="0" algn="l" defTabSz="914400" rtl="0" eaLnBrk="1" fontAlgn="auto" latinLnBrk="0" hangingPunct="1">
                <a:lnSpc>
                  <a:spcPct val="100000"/>
                </a:lnSpc>
                <a:spcBef>
                  <a:spcPts val="0"/>
                </a:spcBef>
                <a:spcAft>
                  <a:spcPts val="0"/>
                </a:spcAft>
                <a:buClrTx/>
                <a:buSzTx/>
                <a:buFontTx/>
                <a:buNone/>
                <a:tabLst/>
                <a:defRPr/>
              </a:pPr>
              <a:t>4/10/2021</a:t>
            </a:fld>
            <a:endParaRPr kumimoji="0" lang="en-US" sz="1200" b="0" i="0" u="none" strike="noStrike" kern="1200" cap="none" spc="0" normalizeH="0" baseline="0" noProof="0">
              <a:ln>
                <a:noFill/>
              </a:ln>
              <a:solidFill>
                <a:srgbClr val="DBF5F9">
                  <a:shade val="90000"/>
                </a:srgbClr>
              </a:solidFill>
              <a:effectLst/>
              <a:uLnTx/>
              <a:uFillTx/>
              <a:latin typeface="Arial" charset="0"/>
              <a:ea typeface="+mn-ea"/>
              <a:cs typeface="Arial" charset="0"/>
            </a:endParaRPr>
          </a:p>
        </p:txBody>
      </p:sp>
      <p:sp>
        <p:nvSpPr>
          <p:cNvPr id="5" name="Footer Placeholder 4"/>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DBF5F9">
                  <a:shade val="90000"/>
                </a:srgbClr>
              </a:solidFill>
              <a:effectLst/>
              <a:uLnTx/>
              <a:uFillTx/>
              <a:latin typeface="Arial" charset="0"/>
              <a:ea typeface="+mn-ea"/>
              <a:cs typeface="Arial" charset="0"/>
            </a:endParaRPr>
          </a:p>
        </p:txBody>
      </p:sp>
      <p:sp>
        <p:nvSpPr>
          <p:cNvPr id="6" name="Slide Number Placeholder 5"/>
          <p:cNvSpPr>
            <a:spLocks noGrp="1"/>
          </p:cNvSpPr>
          <p:nvPr>
            <p:ph type="sldNum" sz="quarter" idx="12"/>
          </p:nvPr>
        </p:nvSpPr>
        <p:spPr/>
        <p:txBody>
          <a:bodyPr/>
          <a:lstStyle>
            <a:lvl1pPr>
              <a:defRPr smtClean="0">
                <a:solidFill>
                  <a:srgbClr val="D1EAEE"/>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D2702B86-CB87-4BCF-951D-98D4790C06A4}" type="slidenum">
              <a:rPr kumimoji="0" lang="en-US" sz="1200" b="0" i="0" u="none" strike="noStrike" kern="1200" cap="none" spc="0" normalizeH="0" baseline="0" noProof="0">
                <a:ln>
                  <a:noFill/>
                </a:ln>
                <a:solidFill>
                  <a:srgbClr val="D1EAEE"/>
                </a:solidFill>
                <a:effectLst/>
                <a:uLnTx/>
                <a:uFillTx/>
                <a:latin typeface="Constant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rgbClr val="D1EAEE"/>
              </a:solidFill>
              <a:effectLst/>
              <a:uLnTx/>
              <a:uFillTx/>
              <a:latin typeface="Constantia"/>
              <a:ea typeface="+mn-ea"/>
              <a:cs typeface="+mn-cs"/>
            </a:endParaRPr>
          </a:p>
        </p:txBody>
      </p:sp>
    </p:spTree>
    <p:extLst>
      <p:ext uri="{BB962C8B-B14F-4D97-AF65-F5344CB8AC3E}">
        <p14:creationId xmlns:p14="http://schemas.microsoft.com/office/powerpoint/2010/main" val="898170761"/>
      </p:ext>
    </p:extLst>
  </p:cSld>
  <p:clrMapOvr>
    <a:overrideClrMapping bg1="dk1" tx1="lt1" bg2="dk2" tx2="lt2" accent1="accent1" accent2="accent2" accent3="accent3" accent4="accent4" accent5="accent5" accent6="accent6" hlink="hlink" folHlink="folHlink"/>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924F8E9-E3C4-4168-BF1D-C634EE44015B}" type="datetimeFigureOut">
              <a:rPr lang="en-US" smtClean="0"/>
              <a:t>4/10/2021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953350-E6D9-4D2F-B342-62F7A08593AE}" type="slidenum">
              <a:rPr lang="en-US" smtClean="0"/>
              <a:t>‹#›</a:t>
            </a:fld>
            <a:endParaRPr lang="en-US"/>
          </a:p>
        </p:txBody>
      </p:sp>
    </p:spTree>
    <p:extLst>
      <p:ext uri="{BB962C8B-B14F-4D97-AF65-F5344CB8AC3E}">
        <p14:creationId xmlns:p14="http://schemas.microsoft.com/office/powerpoint/2010/main" val="199375203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2C24E782-E161-4202-A96B-4CA11D2B5D89}" type="datetimeFigureOut">
              <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rPr>
              <a:pPr marL="0" marR="0" lvl="0" indent="0" algn="l" defTabSz="914400" rtl="0" eaLnBrk="1" fontAlgn="auto" latinLnBrk="0" hangingPunct="1">
                <a:lnSpc>
                  <a:spcPct val="100000"/>
                </a:lnSpc>
                <a:spcBef>
                  <a:spcPts val="0"/>
                </a:spcBef>
                <a:spcAft>
                  <a:spcPts val="0"/>
                </a:spcAft>
                <a:buClrTx/>
                <a:buSzTx/>
                <a:buFontTx/>
                <a:buNone/>
                <a:tabLst/>
                <a:defRPr/>
              </a:pPr>
              <a:t>4/10/2021</a:t>
            </a:fld>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6" name="Footer Placeholder 21"/>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7" name="Slide Number Placeholder 17"/>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B2B89864-D86A-4B27-95E9-769B10042E4F}" type="slidenum">
              <a:rPr kumimoji="0" lang="en-US" sz="1200" b="0" i="0" u="none" strike="noStrike" kern="1200" cap="none" spc="0" normalizeH="0" baseline="0" noProof="0">
                <a:ln>
                  <a:noFill/>
                </a:ln>
                <a:solidFill>
                  <a:srgbClr val="045C75"/>
                </a:solidFill>
                <a:effectLst/>
                <a:uLnTx/>
                <a:uFillTx/>
                <a:latin typeface="Constant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rgbClr val="045C75"/>
              </a:solidFill>
              <a:effectLst/>
              <a:uLnTx/>
              <a:uFillTx/>
              <a:latin typeface="Constantia"/>
              <a:ea typeface="+mn-ea"/>
              <a:cs typeface="+mn-cs"/>
            </a:endParaRPr>
          </a:p>
        </p:txBody>
      </p:sp>
    </p:spTree>
    <p:extLst>
      <p:ext uri="{BB962C8B-B14F-4D97-AF65-F5344CB8AC3E}">
        <p14:creationId xmlns:p14="http://schemas.microsoft.com/office/powerpoint/2010/main" val="4131919879"/>
      </p:ext>
    </p:extLst>
  </p:cSld>
  <p:clrMapOvr>
    <a:masterClrMapping/>
  </p:clrMapOvr>
  <p:transition>
    <p:wedg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FFCA1AF8-E49B-4550-AAA5-27D25F43CC98}" type="datetimeFigureOut">
              <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rPr>
              <a:pPr marL="0" marR="0" lvl="0" indent="0" algn="l" defTabSz="914400" rtl="0" eaLnBrk="1" fontAlgn="auto" latinLnBrk="0" hangingPunct="1">
                <a:lnSpc>
                  <a:spcPct val="100000"/>
                </a:lnSpc>
                <a:spcBef>
                  <a:spcPts val="0"/>
                </a:spcBef>
                <a:spcAft>
                  <a:spcPts val="0"/>
                </a:spcAft>
                <a:buClrTx/>
                <a:buSzTx/>
                <a:buFontTx/>
                <a:buNone/>
                <a:tabLst/>
                <a:defRPr/>
              </a:pPr>
              <a:t>4/10/2021</a:t>
            </a:fld>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8" name="Footer Placeholder 21"/>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9" name="Slide Number Placeholder 17"/>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56AA1B03-44F5-436B-B4AB-04135DF07D6E}" type="slidenum">
              <a:rPr kumimoji="0" lang="en-US" sz="1200" b="0" i="0" u="none" strike="noStrike" kern="1200" cap="none" spc="0" normalizeH="0" baseline="0" noProof="0">
                <a:ln>
                  <a:noFill/>
                </a:ln>
                <a:solidFill>
                  <a:srgbClr val="045C75"/>
                </a:solidFill>
                <a:effectLst/>
                <a:uLnTx/>
                <a:uFillTx/>
                <a:latin typeface="Constant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rgbClr val="045C75"/>
              </a:solidFill>
              <a:effectLst/>
              <a:uLnTx/>
              <a:uFillTx/>
              <a:latin typeface="Constantia"/>
              <a:ea typeface="+mn-ea"/>
              <a:cs typeface="+mn-cs"/>
            </a:endParaRPr>
          </a:p>
        </p:txBody>
      </p:sp>
    </p:spTree>
    <p:extLst>
      <p:ext uri="{BB962C8B-B14F-4D97-AF65-F5344CB8AC3E}">
        <p14:creationId xmlns:p14="http://schemas.microsoft.com/office/powerpoint/2010/main" val="3214585306"/>
      </p:ext>
    </p:extLst>
  </p:cSld>
  <p:clrMapOvr>
    <a:masterClrMapping/>
  </p:clrMapOvr>
  <p:transition>
    <p:wedg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1CC61698-93A6-4020-8A95-6D95E9AC4592}" type="datetimeFigureOut">
              <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rPr>
              <a:pPr marL="0" marR="0" lvl="0" indent="0" algn="l" defTabSz="914400" rtl="0" eaLnBrk="1" fontAlgn="auto" latinLnBrk="0" hangingPunct="1">
                <a:lnSpc>
                  <a:spcPct val="100000"/>
                </a:lnSpc>
                <a:spcBef>
                  <a:spcPts val="0"/>
                </a:spcBef>
                <a:spcAft>
                  <a:spcPts val="0"/>
                </a:spcAft>
                <a:buClrTx/>
                <a:buSzTx/>
                <a:buFontTx/>
                <a:buNone/>
                <a:tabLst/>
                <a:defRPr/>
              </a:pPr>
              <a:t>4/10/2021</a:t>
            </a:fld>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4" name="Footer Placeholder 21"/>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5" name="Slide Number Placeholder 17"/>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E28C47FF-BC9C-4755-BBE7-B95CBA18C9A6}" type="slidenum">
              <a:rPr kumimoji="0" lang="en-US" sz="1200" b="0" i="0" u="none" strike="noStrike" kern="1200" cap="none" spc="0" normalizeH="0" baseline="0" noProof="0">
                <a:ln>
                  <a:noFill/>
                </a:ln>
                <a:solidFill>
                  <a:srgbClr val="045C75"/>
                </a:solidFill>
                <a:effectLst/>
                <a:uLnTx/>
                <a:uFillTx/>
                <a:latin typeface="Constant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rgbClr val="045C75"/>
              </a:solidFill>
              <a:effectLst/>
              <a:uLnTx/>
              <a:uFillTx/>
              <a:latin typeface="Constantia"/>
              <a:ea typeface="+mn-ea"/>
              <a:cs typeface="+mn-cs"/>
            </a:endParaRPr>
          </a:p>
        </p:txBody>
      </p:sp>
    </p:spTree>
    <p:extLst>
      <p:ext uri="{BB962C8B-B14F-4D97-AF65-F5344CB8AC3E}">
        <p14:creationId xmlns:p14="http://schemas.microsoft.com/office/powerpoint/2010/main" val="3682689713"/>
      </p:ext>
    </p:extLst>
  </p:cSld>
  <p:clrMapOvr>
    <a:masterClrMapping/>
  </p:clrMapOvr>
  <p:transition>
    <p:wedg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56DEF42B-68F3-460F-9B88-260AFA86EC37}" type="datetimeFigureOut">
              <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rPr>
              <a:pPr marL="0" marR="0" lvl="0" indent="0" algn="l" defTabSz="914400" rtl="0" eaLnBrk="1" fontAlgn="auto" latinLnBrk="0" hangingPunct="1">
                <a:lnSpc>
                  <a:spcPct val="100000"/>
                </a:lnSpc>
                <a:spcBef>
                  <a:spcPts val="0"/>
                </a:spcBef>
                <a:spcAft>
                  <a:spcPts val="0"/>
                </a:spcAft>
                <a:buClrTx/>
                <a:buSzTx/>
                <a:buFontTx/>
                <a:buNone/>
                <a:tabLst/>
                <a:defRPr/>
              </a:pPr>
              <a:t>4/10/2021</a:t>
            </a:fld>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3" name="Footer Placeholder 21"/>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4" name="Slide Number Placeholder 17"/>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0B243998-A89A-4B06-9C62-A51E5293736E}" type="slidenum">
              <a:rPr kumimoji="0" lang="en-US" sz="1200" b="0" i="0" u="none" strike="noStrike" kern="1200" cap="none" spc="0" normalizeH="0" baseline="0" noProof="0">
                <a:ln>
                  <a:noFill/>
                </a:ln>
                <a:solidFill>
                  <a:srgbClr val="045C75"/>
                </a:solidFill>
                <a:effectLst/>
                <a:uLnTx/>
                <a:uFillTx/>
                <a:latin typeface="Constant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rgbClr val="045C75"/>
              </a:solidFill>
              <a:effectLst/>
              <a:uLnTx/>
              <a:uFillTx/>
              <a:latin typeface="Constantia"/>
              <a:ea typeface="+mn-ea"/>
              <a:cs typeface="+mn-cs"/>
            </a:endParaRPr>
          </a:p>
        </p:txBody>
      </p:sp>
    </p:spTree>
    <p:extLst>
      <p:ext uri="{BB962C8B-B14F-4D97-AF65-F5344CB8AC3E}">
        <p14:creationId xmlns:p14="http://schemas.microsoft.com/office/powerpoint/2010/main" val="3524628814"/>
      </p:ext>
    </p:extLst>
  </p:cSld>
  <p:clrMapOvr>
    <a:masterClrMapping/>
  </p:clrMapOvr>
  <p:transition>
    <p:wedge/>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4C325081-4041-4F6C-9FFD-B0A4222830AC}" type="datetimeFigureOut">
              <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rPr>
              <a:pPr marL="0" marR="0" lvl="0" indent="0" algn="l" defTabSz="914400" rtl="0" eaLnBrk="1" fontAlgn="auto" latinLnBrk="0" hangingPunct="1">
                <a:lnSpc>
                  <a:spcPct val="100000"/>
                </a:lnSpc>
                <a:spcBef>
                  <a:spcPts val="0"/>
                </a:spcBef>
                <a:spcAft>
                  <a:spcPts val="0"/>
                </a:spcAft>
                <a:buClrTx/>
                <a:buSzTx/>
                <a:buFontTx/>
                <a:buNone/>
                <a:tabLst/>
                <a:defRPr/>
              </a:pPr>
              <a:t>4/10/2021</a:t>
            </a:fld>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6" name="Footer Placeholder 21"/>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7" name="Slide Number Placeholder 17"/>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32D56E9D-0AED-4E92-B601-4B9FB0F96804}" type="slidenum">
              <a:rPr kumimoji="0" lang="en-US" sz="1200" b="0" i="0" u="none" strike="noStrike" kern="1200" cap="none" spc="0" normalizeH="0" baseline="0" noProof="0">
                <a:ln>
                  <a:noFill/>
                </a:ln>
                <a:solidFill>
                  <a:srgbClr val="045C75"/>
                </a:solidFill>
                <a:effectLst/>
                <a:uLnTx/>
                <a:uFillTx/>
                <a:latin typeface="Constant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rgbClr val="045C75"/>
              </a:solidFill>
              <a:effectLst/>
              <a:uLnTx/>
              <a:uFillTx/>
              <a:latin typeface="Constantia"/>
              <a:ea typeface="+mn-ea"/>
              <a:cs typeface="+mn-cs"/>
            </a:endParaRPr>
          </a:p>
        </p:txBody>
      </p:sp>
    </p:spTree>
    <p:extLst>
      <p:ext uri="{BB962C8B-B14F-4D97-AF65-F5344CB8AC3E}">
        <p14:creationId xmlns:p14="http://schemas.microsoft.com/office/powerpoint/2010/main" val="838784206"/>
      </p:ext>
    </p:extLst>
  </p:cSld>
  <p:clrMapOvr>
    <a:masterClrMapping/>
  </p:clrMapOvr>
  <p:transition>
    <p:wedge/>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Arial" pitchFamily="34" charset="0"/>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Arial" pitchFamily="34" charset="0"/>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30A0D1D3-C956-4580-93E2-1F60C11DCC21}" type="datetimeFigureOut">
              <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rPr>
              <a:pPr marL="0" marR="0" lvl="0" indent="0" algn="l" defTabSz="914400" rtl="0" eaLnBrk="1" fontAlgn="auto" latinLnBrk="0" hangingPunct="1">
                <a:lnSpc>
                  <a:spcPct val="100000"/>
                </a:lnSpc>
                <a:spcBef>
                  <a:spcPts val="0"/>
                </a:spcBef>
                <a:spcAft>
                  <a:spcPts val="0"/>
                </a:spcAft>
                <a:buClrTx/>
                <a:buSzTx/>
                <a:buFontTx/>
                <a:buNone/>
                <a:tabLst/>
                <a:defRPr/>
              </a:pPr>
              <a:t>4/10/2021</a:t>
            </a:fld>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10" name="Footer Placeholder 5"/>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11" name="Slide Number Placeholder 6"/>
          <p:cNvSpPr>
            <a:spLocks noGrp="1"/>
          </p:cNvSpPr>
          <p:nvPr>
            <p:ph type="sldNum" sz="quarter" idx="12"/>
          </p:nvPr>
        </p:nvSpPr>
        <p:spPr>
          <a:xfrm>
            <a:off x="8077200" y="6356350"/>
            <a:ext cx="609600" cy="365125"/>
          </a:xfrm>
        </p:spPr>
        <p:txBody>
          <a:bodyPr/>
          <a:lstStyle>
            <a:lvl1pPr>
              <a:defRPr smtClean="0"/>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2F6B6A6A-B3BA-47F2-AA34-09CFE1B6F16A}" type="slidenum">
              <a:rPr kumimoji="0" lang="en-US" sz="1200" b="0" i="0" u="none" strike="noStrike" kern="1200" cap="none" spc="0" normalizeH="0" baseline="0" noProof="0">
                <a:ln>
                  <a:noFill/>
                </a:ln>
                <a:solidFill>
                  <a:srgbClr val="045C75"/>
                </a:solidFill>
                <a:effectLst/>
                <a:uLnTx/>
                <a:uFillTx/>
                <a:latin typeface="Constant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rgbClr val="045C75"/>
              </a:solidFill>
              <a:effectLst/>
              <a:uLnTx/>
              <a:uFillTx/>
              <a:latin typeface="Constantia"/>
              <a:ea typeface="+mn-ea"/>
              <a:cs typeface="+mn-cs"/>
            </a:endParaRPr>
          </a:p>
        </p:txBody>
      </p:sp>
    </p:spTree>
    <p:extLst>
      <p:ext uri="{BB962C8B-B14F-4D97-AF65-F5344CB8AC3E}">
        <p14:creationId xmlns:p14="http://schemas.microsoft.com/office/powerpoint/2010/main" val="1430599505"/>
      </p:ext>
    </p:extLst>
  </p:cSld>
  <p:clrMapOvr>
    <a:masterClrMapping/>
  </p:clrMapOvr>
  <p:transition>
    <p:wedge/>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44417E7F-87F2-46C5-A8E0-736CB34E76A4}" type="datetimeFigureOut">
              <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rPr>
              <a:pPr marL="0" marR="0" lvl="0" indent="0" algn="l" defTabSz="914400" rtl="0" eaLnBrk="1" fontAlgn="auto" latinLnBrk="0" hangingPunct="1">
                <a:lnSpc>
                  <a:spcPct val="100000"/>
                </a:lnSpc>
                <a:spcBef>
                  <a:spcPts val="0"/>
                </a:spcBef>
                <a:spcAft>
                  <a:spcPts val="0"/>
                </a:spcAft>
                <a:buClrTx/>
                <a:buSzTx/>
                <a:buFontTx/>
                <a:buNone/>
                <a:tabLst/>
                <a:defRPr/>
              </a:pPr>
              <a:t>4/10/2021</a:t>
            </a:fld>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5" name="Footer Placeholder 21"/>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6" name="Slide Number Placeholder 17"/>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0D7A1930-0CD2-433A-BFF7-DA14CFCC21F3}" type="slidenum">
              <a:rPr kumimoji="0" lang="en-US" sz="1200" b="0" i="0" u="none" strike="noStrike" kern="1200" cap="none" spc="0" normalizeH="0" baseline="0" noProof="0">
                <a:ln>
                  <a:noFill/>
                </a:ln>
                <a:solidFill>
                  <a:srgbClr val="045C75"/>
                </a:solidFill>
                <a:effectLst/>
                <a:uLnTx/>
                <a:uFillTx/>
                <a:latin typeface="Constant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rgbClr val="045C75"/>
              </a:solidFill>
              <a:effectLst/>
              <a:uLnTx/>
              <a:uFillTx/>
              <a:latin typeface="Constantia"/>
              <a:ea typeface="+mn-ea"/>
              <a:cs typeface="+mn-cs"/>
            </a:endParaRPr>
          </a:p>
        </p:txBody>
      </p:sp>
    </p:spTree>
    <p:extLst>
      <p:ext uri="{BB962C8B-B14F-4D97-AF65-F5344CB8AC3E}">
        <p14:creationId xmlns:p14="http://schemas.microsoft.com/office/powerpoint/2010/main" val="15290134"/>
      </p:ext>
    </p:extLst>
  </p:cSld>
  <p:clrMapOvr>
    <a:masterClrMapping/>
  </p:clrMapOvr>
  <p:transition>
    <p:wedge/>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8D8A0B80-6EA6-4797-B3A3-E32CB0E87C90}" type="datetimeFigureOut">
              <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rPr>
              <a:pPr marL="0" marR="0" lvl="0" indent="0" algn="l" defTabSz="914400" rtl="0" eaLnBrk="1" fontAlgn="auto" latinLnBrk="0" hangingPunct="1">
                <a:lnSpc>
                  <a:spcPct val="100000"/>
                </a:lnSpc>
                <a:spcBef>
                  <a:spcPts val="0"/>
                </a:spcBef>
                <a:spcAft>
                  <a:spcPts val="0"/>
                </a:spcAft>
                <a:buClrTx/>
                <a:buSzTx/>
                <a:buFontTx/>
                <a:buNone/>
                <a:tabLst/>
                <a:defRPr/>
              </a:pPr>
              <a:t>4/10/2021</a:t>
            </a:fld>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5" name="Footer Placeholder 21"/>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6" name="Slide Number Placeholder 17"/>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6024CFE-B833-409B-9B66-F777087C36EC}" type="slidenum">
              <a:rPr kumimoji="0" lang="en-US" sz="1200" b="0" i="0" u="none" strike="noStrike" kern="1200" cap="none" spc="0" normalizeH="0" baseline="0" noProof="0">
                <a:ln>
                  <a:noFill/>
                </a:ln>
                <a:solidFill>
                  <a:srgbClr val="045C75"/>
                </a:solidFill>
                <a:effectLst/>
                <a:uLnTx/>
                <a:uFillTx/>
                <a:latin typeface="Constant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rgbClr val="045C75"/>
              </a:solidFill>
              <a:effectLst/>
              <a:uLnTx/>
              <a:uFillTx/>
              <a:latin typeface="Constantia"/>
              <a:ea typeface="+mn-ea"/>
              <a:cs typeface="+mn-cs"/>
            </a:endParaRPr>
          </a:p>
        </p:txBody>
      </p:sp>
    </p:spTree>
    <p:extLst>
      <p:ext uri="{BB962C8B-B14F-4D97-AF65-F5344CB8AC3E}">
        <p14:creationId xmlns:p14="http://schemas.microsoft.com/office/powerpoint/2010/main" val="1193463141"/>
      </p:ext>
    </p:extLst>
  </p:cSld>
  <p:clrMapOvr>
    <a:masterClrMapping/>
  </p:clrMapOvr>
  <p:transition>
    <p:wedge/>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3900"/>
          </a:xfrm>
        </p:spPr>
        <p:txBody>
          <a:bodyPr/>
          <a:lstStyle/>
          <a:p>
            <a:pPr lvl="0"/>
            <a:endParaRPr lang="en-US" noProof="0"/>
          </a:p>
        </p:txBody>
      </p:sp>
      <p:sp>
        <p:nvSpPr>
          <p:cNvPr id="4" name="Slide Number Placeholder 3"/>
          <p:cNvSpPr>
            <a:spLocks noGrp="1"/>
          </p:cNvSpPr>
          <p:nvPr>
            <p:ph type="sldNum" sz="quarter" idx="10"/>
          </p:nvPr>
        </p:nvSpPr>
        <p:spPr>
          <a:xfrm>
            <a:off x="6553200" y="6243638"/>
            <a:ext cx="2133600" cy="457200"/>
          </a:xfrm>
        </p:spPr>
        <p:txBody>
          <a:bodyPr/>
          <a:lstStyle>
            <a:lvl1pPr>
              <a:defRPr smtClean="0"/>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20132508-4EAE-47BB-85CB-D97CED86CBF0}" type="slidenum">
              <a:rPr kumimoji="0" lang="ar-SA" sz="1200" b="0" i="0" u="none" strike="noStrike" kern="1200" cap="none" spc="0" normalizeH="0" baseline="0" noProof="0">
                <a:ln>
                  <a:noFill/>
                </a:ln>
                <a:solidFill>
                  <a:srgbClr val="045C75"/>
                </a:solidFill>
                <a:effectLst/>
                <a:uLnTx/>
                <a:uFillTx/>
                <a:latin typeface="Constantia"/>
                <a:ea typeface="+mn-ea"/>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rgbClr val="045C75"/>
              </a:solidFill>
              <a:effectLst/>
              <a:uLnTx/>
              <a:uFillTx/>
              <a:latin typeface="Constantia"/>
              <a:ea typeface="+mn-ea"/>
              <a:cs typeface="+mn-cs"/>
            </a:endParaRPr>
          </a:p>
        </p:txBody>
      </p:sp>
      <p:sp>
        <p:nvSpPr>
          <p:cNvPr id="5" name="Date Placeholder 4"/>
          <p:cNvSpPr>
            <a:spLocks noGrp="1"/>
          </p:cNvSpPr>
          <p:nvPr>
            <p:ph type="dt" sz="half" idx="11"/>
          </p:nvPr>
        </p:nvSpPr>
        <p:spPr>
          <a:xfrm>
            <a:off x="457200" y="6243638"/>
            <a:ext cx="2133600" cy="457200"/>
          </a:xfrm>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6" name="Footer Placeholder 5"/>
          <p:cNvSpPr>
            <a:spLocks noGrp="1"/>
          </p:cNvSpPr>
          <p:nvPr>
            <p:ph type="ftr" sz="quarter" idx="12"/>
          </p:nvPr>
        </p:nvSpPr>
        <p:spPr>
          <a:xfrm>
            <a:off x="3124200" y="6243638"/>
            <a:ext cx="2895600" cy="457200"/>
          </a:xfrm>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Tree>
    <p:extLst>
      <p:ext uri="{BB962C8B-B14F-4D97-AF65-F5344CB8AC3E}">
        <p14:creationId xmlns:p14="http://schemas.microsoft.com/office/powerpoint/2010/main" val="2479627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924F8E9-E3C4-4168-BF1D-C634EE44015B}" type="datetimeFigureOut">
              <a:rPr lang="en-US" smtClean="0"/>
              <a:t>4/10/2021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953350-E6D9-4D2F-B342-62F7A08593AE}" type="slidenum">
              <a:rPr lang="en-US" smtClean="0"/>
              <a:t>‹#›</a:t>
            </a:fld>
            <a:endParaRPr lang="en-US"/>
          </a:p>
        </p:txBody>
      </p:sp>
    </p:spTree>
    <p:extLst>
      <p:ext uri="{BB962C8B-B14F-4D97-AF65-F5344CB8AC3E}">
        <p14:creationId xmlns:p14="http://schemas.microsoft.com/office/powerpoint/2010/main" val="724187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924F8E9-E3C4-4168-BF1D-C634EE44015B}" type="datetimeFigureOut">
              <a:rPr lang="en-US" smtClean="0"/>
              <a:t>4/10/2021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953350-E6D9-4D2F-B342-62F7A08593AE}" type="slidenum">
              <a:rPr lang="en-US" smtClean="0"/>
              <a:t>‹#›</a:t>
            </a:fld>
            <a:endParaRPr lang="en-US"/>
          </a:p>
        </p:txBody>
      </p:sp>
    </p:spTree>
    <p:extLst>
      <p:ext uri="{BB962C8B-B14F-4D97-AF65-F5344CB8AC3E}">
        <p14:creationId xmlns:p14="http://schemas.microsoft.com/office/powerpoint/2010/main" val="3146822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24F8E9-E3C4-4168-BF1D-C634EE44015B}" type="datetimeFigureOut">
              <a:rPr lang="en-US" smtClean="0"/>
              <a:t>4/10/2021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953350-E6D9-4D2F-B342-62F7A08593AE}" type="slidenum">
              <a:rPr lang="en-US" smtClean="0"/>
              <a:t>‹#›</a:t>
            </a:fld>
            <a:endParaRPr lang="en-US"/>
          </a:p>
        </p:txBody>
      </p:sp>
    </p:spTree>
    <p:extLst>
      <p:ext uri="{BB962C8B-B14F-4D97-AF65-F5344CB8AC3E}">
        <p14:creationId xmlns:p14="http://schemas.microsoft.com/office/powerpoint/2010/main" val="2214228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24F8E9-E3C4-4168-BF1D-C634EE44015B}" type="datetimeFigureOut">
              <a:rPr lang="en-US" smtClean="0"/>
              <a:t>4/10/2021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953350-E6D9-4D2F-B342-62F7A08593AE}" type="slidenum">
              <a:rPr lang="en-US" smtClean="0"/>
              <a:t>‹#›</a:t>
            </a:fld>
            <a:endParaRPr lang="en-US"/>
          </a:p>
        </p:txBody>
      </p:sp>
    </p:spTree>
    <p:extLst>
      <p:ext uri="{BB962C8B-B14F-4D97-AF65-F5344CB8AC3E}">
        <p14:creationId xmlns:p14="http://schemas.microsoft.com/office/powerpoint/2010/main" val="1913550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24F8E9-E3C4-4168-BF1D-C634EE44015B}" type="datetimeFigureOut">
              <a:rPr lang="en-US" smtClean="0"/>
              <a:t>4/10/2021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953350-E6D9-4D2F-B342-62F7A08593AE}" type="slidenum">
              <a:rPr lang="en-US" smtClean="0"/>
              <a:t>‹#›</a:t>
            </a:fld>
            <a:endParaRPr lang="en-US"/>
          </a:p>
        </p:txBody>
      </p:sp>
    </p:spTree>
    <p:extLst>
      <p:ext uri="{BB962C8B-B14F-4D97-AF65-F5344CB8AC3E}">
        <p14:creationId xmlns:p14="http://schemas.microsoft.com/office/powerpoint/2010/main" val="325514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24F8E9-E3C4-4168-BF1D-C634EE44015B}" type="datetimeFigureOut">
              <a:rPr lang="en-US" smtClean="0"/>
              <a:t>4/10/2021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953350-E6D9-4D2F-B342-62F7A08593AE}" type="slidenum">
              <a:rPr lang="en-US" smtClean="0"/>
              <a:t>‹#›</a:t>
            </a:fld>
            <a:endParaRPr lang="en-US"/>
          </a:p>
        </p:txBody>
      </p:sp>
    </p:spTree>
    <p:extLst>
      <p:ext uri="{BB962C8B-B14F-4D97-AF65-F5344CB8AC3E}">
        <p14:creationId xmlns:p14="http://schemas.microsoft.com/office/powerpoint/2010/main" val="25735895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email">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Arial" pitchFamily="34" charset="0"/>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Arial" pitchFamily="34" charset="0"/>
            </a:endParaRPr>
          </a:p>
        </p:txBody>
      </p:sp>
      <p:sp>
        <p:nvSpPr>
          <p:cNvPr id="1028"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alt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22CE90B5-8748-481D-8E9C-CB8A70BC738B}" type="datetimeFigureOut">
              <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4/10/2021</a:t>
            </a:fld>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eaLnBrk="1" hangingPunct="1">
              <a:defRPr sz="1200" smtClean="0">
                <a:solidFill>
                  <a:srgbClr val="045C75"/>
                </a:solidFill>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4C4A44E7-3999-4C40-A7E2-A8FA26B4BC57}" type="slidenum">
              <a:rPr kumimoji="0" lang="en-US" sz="1200" b="0" i="0" u="none" strike="noStrike" kern="1200" cap="none" spc="0" normalizeH="0" baseline="0" noProof="0">
                <a:ln>
                  <a:noFill/>
                </a:ln>
                <a:solidFill>
                  <a:srgbClr val="045C75"/>
                </a:solidFill>
                <a:effectLst/>
                <a:uLnTx/>
                <a:uFillTx/>
                <a:latin typeface="Arial"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200" b="0" i="0" u="none" strike="noStrike" kern="1200" cap="none" spc="0" normalizeH="0" baseline="0" noProof="0">
              <a:ln>
                <a:noFill/>
              </a:ln>
              <a:solidFill>
                <a:srgbClr val="045C75"/>
              </a:solidFill>
              <a:effectLst/>
              <a:uLnTx/>
              <a:uFillTx/>
              <a:latin typeface="Arial" pitchFamily="34" charset="0"/>
              <a:ea typeface="+mn-ea"/>
              <a:cs typeface="Arial" pitchFamily="34" charset="0"/>
            </a:endParaRPr>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Arial"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Arial" charset="0"/>
              </a:endParaRPr>
            </a:p>
          </p:txBody>
        </p:sp>
      </p:grpSp>
    </p:spTree>
    <p:extLst>
      <p:ext uri="{BB962C8B-B14F-4D97-AF65-F5344CB8AC3E}">
        <p14:creationId xmlns:p14="http://schemas.microsoft.com/office/powerpoint/2010/main" val="401448628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ransition>
    <p:wedge/>
  </p:transition>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pitchFamily="-111" charset="0"/>
                <a:ea typeface="+mn-ea"/>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pitchFamily="-111" charset="0"/>
              <a:ea typeface="+mn-ea"/>
              <a:cs typeface="+mn-cs"/>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pitchFamily="-111" charset="0"/>
                <a:ea typeface="+mn-ea"/>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pitchFamily="-111" charset="0"/>
              <a:ea typeface="+mn-ea"/>
              <a:cs typeface="+mn-cs"/>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C1634359-E9D7-4449-B659-88523C65281C}" type="slidenum">
              <a:rPr kumimoji="0" lang="en-US" altLang="en-US" sz="14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4229437653"/>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ctr" rtl="0" eaLnBrk="0" fontAlgn="base" hangingPunct="0">
        <a:spcBef>
          <a:spcPct val="0"/>
        </a:spcBef>
        <a:spcAft>
          <a:spcPct val="0"/>
        </a:spcAft>
        <a:defRPr sz="4400">
          <a:solidFill>
            <a:schemeClr val="tx2"/>
          </a:solidFill>
          <a:latin typeface="+mj-lt"/>
          <a:ea typeface="MS PGothic" panose="020B0600070205080204" pitchFamily="34" charset="-128"/>
          <a:cs typeface="ＭＳ Ｐゴシック" pitchFamily="-111" charset="-128"/>
        </a:defRPr>
      </a:lvl1pPr>
      <a:lvl2pPr algn="ctr" rtl="0" eaLnBrk="0" fontAlgn="base" hangingPunct="0">
        <a:spcBef>
          <a:spcPct val="0"/>
        </a:spcBef>
        <a:spcAft>
          <a:spcPct val="0"/>
        </a:spcAft>
        <a:defRPr sz="4400">
          <a:solidFill>
            <a:schemeClr val="tx2"/>
          </a:solidFill>
          <a:latin typeface="Times New Roman" pitchFamily="-111" charset="0"/>
          <a:ea typeface="MS PGothic" panose="020B0600070205080204" pitchFamily="34" charset="-128"/>
          <a:cs typeface="ＭＳ Ｐゴシック" pitchFamily="-111" charset="-128"/>
        </a:defRPr>
      </a:lvl2pPr>
      <a:lvl3pPr algn="ctr" rtl="0" eaLnBrk="0" fontAlgn="base" hangingPunct="0">
        <a:spcBef>
          <a:spcPct val="0"/>
        </a:spcBef>
        <a:spcAft>
          <a:spcPct val="0"/>
        </a:spcAft>
        <a:defRPr sz="4400">
          <a:solidFill>
            <a:schemeClr val="tx2"/>
          </a:solidFill>
          <a:latin typeface="Times New Roman" pitchFamily="-111" charset="0"/>
          <a:ea typeface="MS PGothic" panose="020B0600070205080204" pitchFamily="34" charset="-128"/>
          <a:cs typeface="ＭＳ Ｐゴシック" pitchFamily="-111" charset="-128"/>
        </a:defRPr>
      </a:lvl3pPr>
      <a:lvl4pPr algn="ctr" rtl="0" eaLnBrk="0" fontAlgn="base" hangingPunct="0">
        <a:spcBef>
          <a:spcPct val="0"/>
        </a:spcBef>
        <a:spcAft>
          <a:spcPct val="0"/>
        </a:spcAft>
        <a:defRPr sz="4400">
          <a:solidFill>
            <a:schemeClr val="tx2"/>
          </a:solidFill>
          <a:latin typeface="Times New Roman" pitchFamily="-111" charset="0"/>
          <a:ea typeface="MS PGothic" panose="020B0600070205080204" pitchFamily="34" charset="-128"/>
          <a:cs typeface="ＭＳ Ｐゴシック" pitchFamily="-111" charset="-128"/>
        </a:defRPr>
      </a:lvl4pPr>
      <a:lvl5pPr algn="ctr" rtl="0" eaLnBrk="0" fontAlgn="base" hangingPunct="0">
        <a:spcBef>
          <a:spcPct val="0"/>
        </a:spcBef>
        <a:spcAft>
          <a:spcPct val="0"/>
        </a:spcAft>
        <a:defRPr sz="4400">
          <a:solidFill>
            <a:schemeClr val="tx2"/>
          </a:solidFill>
          <a:latin typeface="Times New Roman" pitchFamily="-111" charset="0"/>
          <a:ea typeface="MS PGothic" panose="020B0600070205080204" pitchFamily="34" charset="-128"/>
          <a:cs typeface="ＭＳ Ｐゴシック" pitchFamily="-111" charset="-128"/>
        </a:defRPr>
      </a:lvl5pPr>
      <a:lvl6pPr marL="457200" algn="ctr" rtl="0" fontAlgn="base">
        <a:spcBef>
          <a:spcPct val="0"/>
        </a:spcBef>
        <a:spcAft>
          <a:spcPct val="0"/>
        </a:spcAft>
        <a:defRPr sz="4400">
          <a:solidFill>
            <a:schemeClr val="tx2"/>
          </a:solidFill>
          <a:latin typeface="Times New Roman" pitchFamily="-111" charset="0"/>
        </a:defRPr>
      </a:lvl6pPr>
      <a:lvl7pPr marL="914400" algn="ctr" rtl="0" fontAlgn="base">
        <a:spcBef>
          <a:spcPct val="0"/>
        </a:spcBef>
        <a:spcAft>
          <a:spcPct val="0"/>
        </a:spcAft>
        <a:defRPr sz="4400">
          <a:solidFill>
            <a:schemeClr val="tx2"/>
          </a:solidFill>
          <a:latin typeface="Times New Roman" pitchFamily="-111" charset="0"/>
        </a:defRPr>
      </a:lvl7pPr>
      <a:lvl8pPr marL="1371600" algn="ctr" rtl="0" fontAlgn="base">
        <a:spcBef>
          <a:spcPct val="0"/>
        </a:spcBef>
        <a:spcAft>
          <a:spcPct val="0"/>
        </a:spcAft>
        <a:defRPr sz="4400">
          <a:solidFill>
            <a:schemeClr val="tx2"/>
          </a:solidFill>
          <a:latin typeface="Times New Roman" pitchFamily="-111" charset="0"/>
        </a:defRPr>
      </a:lvl8pPr>
      <a:lvl9pPr marL="1828800" algn="ctr" rtl="0" fontAlgn="base">
        <a:spcBef>
          <a:spcPct val="0"/>
        </a:spcBef>
        <a:spcAft>
          <a:spcPct val="0"/>
        </a:spcAft>
        <a:defRPr sz="4400">
          <a:solidFill>
            <a:schemeClr val="tx2"/>
          </a:solidFill>
          <a:latin typeface="Times New Roman" pitchFamily="-111"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anose="020B0600070205080204" pitchFamily="34" charset="-128"/>
          <a:cs typeface="ＭＳ Ｐゴシック" pitchFamily="-111" charset="-128"/>
        </a:defRPr>
      </a:lvl1pPr>
      <a:lvl2pPr marL="742950" indent="-285750" algn="l"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ea typeface="ＭＳ Ｐゴシック" pitchFamily="-111"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111"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111"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111"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email">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Arial" pitchFamily="34" charset="0"/>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Arial" pitchFamily="34" charset="0"/>
            </a:endParaRPr>
          </a:p>
        </p:txBody>
      </p:sp>
      <p:sp>
        <p:nvSpPr>
          <p:cNvPr id="1028"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alt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22CE90B5-8748-481D-8E9C-CB8A70BC738B}" type="datetimeFigureOut">
              <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4/10/2021</a:t>
            </a:fld>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eaLnBrk="1" hangingPunct="1">
              <a:defRPr sz="1200" smtClean="0">
                <a:solidFill>
                  <a:srgbClr val="045C75"/>
                </a:solidFill>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4C4A44E7-3999-4C40-A7E2-A8FA26B4BC57}" type="slidenum">
              <a:rPr kumimoji="0" lang="en-US" sz="1200" b="0" i="0" u="none" strike="noStrike" kern="1200" cap="none" spc="0" normalizeH="0" baseline="0" noProof="0">
                <a:ln>
                  <a:noFill/>
                </a:ln>
                <a:solidFill>
                  <a:srgbClr val="045C75"/>
                </a:solidFill>
                <a:effectLst/>
                <a:uLnTx/>
                <a:uFillTx/>
                <a:latin typeface="Arial"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200" b="0" i="0" u="none" strike="noStrike" kern="1200" cap="none" spc="0" normalizeH="0" baseline="0" noProof="0">
              <a:ln>
                <a:noFill/>
              </a:ln>
              <a:solidFill>
                <a:srgbClr val="045C75"/>
              </a:solidFill>
              <a:effectLst/>
              <a:uLnTx/>
              <a:uFillTx/>
              <a:latin typeface="Arial" pitchFamily="34" charset="0"/>
              <a:ea typeface="+mn-ea"/>
              <a:cs typeface="Arial" pitchFamily="34" charset="0"/>
            </a:endParaRPr>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Arial"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Arial" charset="0"/>
              </a:endParaRPr>
            </a:p>
          </p:txBody>
        </p:sp>
      </p:grpSp>
    </p:spTree>
    <p:extLst>
      <p:ext uri="{BB962C8B-B14F-4D97-AF65-F5344CB8AC3E}">
        <p14:creationId xmlns:p14="http://schemas.microsoft.com/office/powerpoint/2010/main" val="1289470562"/>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Lst>
  <p:transition>
    <p:wedge/>
  </p:transition>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mohhafez@ksu.edu.sa" TargetMode="External"/><Relationship Id="rId2" Type="http://schemas.openxmlformats.org/officeDocument/2006/relationships/image" Target="../media/image6.jpeg"/><Relationship Id="rId1" Type="http://schemas.openxmlformats.org/officeDocument/2006/relationships/slideLayout" Target="../slideLayouts/slideLayout12.xml"/><Relationship Id="rId4" Type="http://schemas.openxmlformats.org/officeDocument/2006/relationships/image" Target="../media/image10.jpg"/></Relationships>
</file>

<file path=ppt/slides/_rels/slide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9" descr="full-20earth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381000"/>
            <a:ext cx="5715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WordArt 6"/>
          <p:cNvSpPr>
            <a:spLocks noChangeArrowheads="1" noChangeShapeType="1" noTextEdit="1"/>
          </p:cNvSpPr>
          <p:nvPr/>
        </p:nvSpPr>
        <p:spPr bwMode="auto">
          <a:xfrm>
            <a:off x="1981200" y="990600"/>
            <a:ext cx="4953000" cy="3657600"/>
          </a:xfrm>
          <a:prstGeom prst="rect">
            <a:avLst/>
          </a:prstGeom>
        </p:spPr>
        <p:txBody>
          <a:bodyPr wrap="none" fromWordArt="1">
            <a:prstTxWarp prst="textPlain">
              <a:avLst>
                <a:gd name="adj" fmla="val 50000"/>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defRPr/>
            </a:pPr>
            <a:r>
              <a:rPr kumimoji="0" lang="ar-SA" sz="3600" b="0" i="0" u="none" strike="noStrike" kern="10" cap="none" spc="0" normalizeH="0" baseline="0" noProof="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uLnTx/>
                <a:uFillTx/>
                <a:latin typeface="Times New Roman"/>
                <a:ea typeface="ＭＳ Ｐゴシック" pitchFamily="-111" charset="-128"/>
                <a:cs typeface="Simplified Arabic" pitchFamily="18" charset="-78"/>
              </a:rPr>
              <a:t>   </a:t>
            </a:r>
            <a:r>
              <a:rPr kumimoji="0" lang="ar-SA" sz="3600" b="0" i="0" u="none" strike="noStrike" kern="10" cap="none" spc="0" normalizeH="0" baseline="0" noProof="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uLnTx/>
                <a:uFillTx/>
                <a:latin typeface="Andalus" panose="02020603050405020304" pitchFamily="18" charset="-78"/>
                <a:ea typeface="ＭＳ Ｐゴシック" pitchFamily="-111" charset="-128"/>
                <a:cs typeface="Andalus" panose="02020603050405020304" pitchFamily="18" charset="-78"/>
              </a:rPr>
              <a:t>التغير </a:t>
            </a:r>
            <a:r>
              <a:rPr kumimoji="0" lang="ar-EG" sz="3600" b="0" i="0" u="none" strike="noStrike" kern="10" cap="none" spc="0" normalizeH="0" baseline="0" noProof="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uLnTx/>
                <a:uFillTx/>
                <a:latin typeface="Andalus" panose="02020603050405020304" pitchFamily="18" charset="-78"/>
                <a:ea typeface="ＭＳ Ｐゴシック" pitchFamily="-111" charset="-128"/>
                <a:cs typeface="Andalus" panose="02020603050405020304" pitchFamily="18" charset="-78"/>
              </a:rPr>
              <a:t>المناخ</a:t>
            </a:r>
            <a:r>
              <a:rPr kumimoji="0" lang="ar-SA" sz="3600" b="0" i="0" u="none" strike="noStrike" kern="10" cap="none" spc="0" normalizeH="0" baseline="0" noProof="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uLnTx/>
                <a:uFillTx/>
                <a:latin typeface="Andalus" panose="02020603050405020304" pitchFamily="18" charset="-78"/>
                <a:ea typeface="ＭＳ Ｐゴシック" pitchFamily="-111" charset="-128"/>
                <a:cs typeface="Andalus" panose="02020603050405020304" pitchFamily="18" charset="-78"/>
              </a:rPr>
              <a:t>ي</a:t>
            </a:r>
            <a:r>
              <a:rPr kumimoji="0" lang="en-US" sz="3600" b="0" i="0" u="none" strike="noStrike" kern="10" cap="none" spc="0" normalizeH="0" baseline="0" noProof="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uLnTx/>
                <a:uFillTx/>
                <a:latin typeface="Andalus" panose="02020603050405020304" pitchFamily="18" charset="-78"/>
                <a:ea typeface="ＭＳ Ｐゴシック" pitchFamily="-111" charset="-128"/>
                <a:cs typeface="Andalus" panose="02020603050405020304" pitchFamily="18" charset="-78"/>
              </a:rPr>
              <a:t> </a:t>
            </a:r>
            <a:r>
              <a:rPr kumimoji="0" lang="ar-SA" sz="3600" b="0" i="0" u="none" strike="noStrike" kern="10" cap="none" spc="0" normalizeH="0" baseline="0" noProof="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uLnTx/>
                <a:uFillTx/>
                <a:latin typeface="Andalus" panose="02020603050405020304" pitchFamily="18" charset="-78"/>
                <a:ea typeface="ＭＳ Ｐゴシック" pitchFamily="-111" charset="-128"/>
                <a:cs typeface="Andalus" panose="02020603050405020304" pitchFamily="18" charset="-78"/>
              </a:rPr>
              <a:t> </a:t>
            </a:r>
          </a:p>
          <a:p>
            <a:pPr marL="0" marR="0" lvl="0" indent="0" algn="ctr" defTabSz="914400" rtl="1" eaLnBrk="1" fontAlgn="base" latinLnBrk="0" hangingPunct="1">
              <a:lnSpc>
                <a:spcPct val="100000"/>
              </a:lnSpc>
              <a:spcBef>
                <a:spcPct val="0"/>
              </a:spcBef>
              <a:spcAft>
                <a:spcPct val="0"/>
              </a:spcAft>
              <a:buClrTx/>
              <a:buSzTx/>
              <a:buFontTx/>
              <a:buNone/>
              <a:tabLst/>
              <a:defRPr/>
            </a:pPr>
            <a:r>
              <a:rPr kumimoji="0" lang="en-US" sz="3600" b="0" i="0" u="none" strike="noStrike" kern="10" cap="none" spc="0" normalizeH="0" baseline="0" noProof="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uLnTx/>
                <a:uFillTx/>
                <a:latin typeface="Constantia"/>
                <a:ea typeface="ＭＳ Ｐゴシック" pitchFamily="-111" charset="-128"/>
                <a:cs typeface="Arial" pitchFamily="34" charset="0"/>
              </a:rPr>
              <a:t>Climate Change</a:t>
            </a:r>
            <a:endParaRPr kumimoji="0" lang="en-US" sz="3600" b="0" i="0" u="none" strike="noStrike" kern="10" cap="none" spc="0" normalizeH="0" baseline="0" noProof="0" dirty="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uLnTx/>
              <a:uFillTx/>
              <a:latin typeface="Constantia"/>
              <a:ea typeface="ＭＳ Ｐゴシック" pitchFamily="-111" charset="-128"/>
              <a:cs typeface="Arial" pitchFamily="34" charset="0"/>
            </a:endParaRPr>
          </a:p>
        </p:txBody>
      </p:sp>
      <p:sp>
        <p:nvSpPr>
          <p:cNvPr id="13316" name="WordArt 7"/>
          <p:cNvSpPr>
            <a:spLocks noChangeArrowheads="1" noChangeShapeType="1" noTextEdit="1"/>
          </p:cNvSpPr>
          <p:nvPr/>
        </p:nvSpPr>
        <p:spPr bwMode="auto">
          <a:xfrm>
            <a:off x="3276600" y="5715000"/>
            <a:ext cx="2628900" cy="7239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0" cap="none" spc="0" normalizeH="0" baseline="0" noProof="0" dirty="0" smtClean="0">
                <a:ln>
                  <a:noFill/>
                </a:ln>
                <a:gradFill rotWithShape="1">
                  <a:gsLst>
                    <a:gs pos="0">
                      <a:srgbClr val="AAAAAA"/>
                    </a:gs>
                    <a:gs pos="100000">
                      <a:srgbClr val="FFFFFF"/>
                    </a:gs>
                  </a:gsLst>
                  <a:lin ang="5400000" scaled="1"/>
                </a:gradFill>
                <a:effectLst>
                  <a:outerShdw dist="45791" dir="3378596" algn="ctr" rotWithShape="0">
                    <a:srgbClr val="4D4D4D">
                      <a:alpha val="79999"/>
                    </a:srgbClr>
                  </a:outerShdw>
                </a:effectLst>
                <a:uLnTx/>
                <a:uFillTx/>
                <a:latin typeface="Arial Black"/>
                <a:ea typeface="+mn-ea"/>
                <a:cs typeface="Arial" pitchFamily="34" charset="0"/>
              </a:rPr>
              <a:t>Pro. </a:t>
            </a:r>
            <a:r>
              <a:rPr kumimoji="0" lang="en-US" sz="3600" b="0" i="0" u="none" strike="noStrike" kern="10" cap="none" spc="0" normalizeH="0" baseline="0" noProof="0" dirty="0">
                <a:ln>
                  <a:noFill/>
                </a:ln>
                <a:gradFill rotWithShape="1">
                  <a:gsLst>
                    <a:gs pos="0">
                      <a:srgbClr val="AAAAAA"/>
                    </a:gs>
                    <a:gs pos="100000">
                      <a:srgbClr val="FFFFFF"/>
                    </a:gs>
                  </a:gsLst>
                  <a:lin ang="5400000" scaled="1"/>
                </a:gradFill>
                <a:effectLst>
                  <a:outerShdw dist="45791" dir="3378596" algn="ctr" rotWithShape="0">
                    <a:srgbClr val="4D4D4D">
                      <a:alpha val="79999"/>
                    </a:srgbClr>
                  </a:outerShdw>
                </a:effectLst>
                <a:uLnTx/>
                <a:uFillTx/>
                <a:latin typeface="Arial Black"/>
                <a:ea typeface="+mn-ea"/>
                <a:cs typeface="Arial" pitchFamily="34" charset="0"/>
              </a:rPr>
              <a:t>Mohamed Hafez</a:t>
            </a:r>
          </a:p>
        </p:txBody>
      </p:sp>
    </p:spTree>
    <p:extLst>
      <p:ext uri="{BB962C8B-B14F-4D97-AF65-F5344CB8AC3E}">
        <p14:creationId xmlns:p14="http://schemas.microsoft.com/office/powerpoint/2010/main" val="415498943"/>
      </p:ext>
    </p:extLst>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267767" y="533400"/>
            <a:ext cx="8229600" cy="609600"/>
          </a:xfrm>
        </p:spPr>
        <p:txBody>
          <a:bodyPr/>
          <a:lstStyle/>
          <a:p>
            <a:pPr algn="ctr" rtl="1"/>
            <a:r>
              <a:rPr lang="ar-EG" altLang="en-US" sz="3600" b="1" dirty="0"/>
              <a:t>التخفيف من حدة التغير </a:t>
            </a:r>
            <a:r>
              <a:rPr lang="ar-EG" altLang="en-US" sz="3600" b="1" dirty="0"/>
              <a:t>المناخي </a:t>
            </a:r>
            <a:endParaRPr lang="en-US" altLang="en-US" sz="3600" b="1" dirty="0" smtClean="0"/>
          </a:p>
        </p:txBody>
      </p:sp>
      <p:sp>
        <p:nvSpPr>
          <p:cNvPr id="17411" name="Content Placeholder 2"/>
          <p:cNvSpPr>
            <a:spLocks noGrp="1"/>
          </p:cNvSpPr>
          <p:nvPr>
            <p:ph idx="1"/>
          </p:nvPr>
        </p:nvSpPr>
        <p:spPr>
          <a:xfrm>
            <a:off x="115367" y="1066800"/>
            <a:ext cx="8534400" cy="5638800"/>
          </a:xfrm>
        </p:spPr>
        <p:txBody>
          <a:bodyPr/>
          <a:lstStyle/>
          <a:p>
            <a:pPr algn="just" rtl="1">
              <a:lnSpc>
                <a:spcPct val="150000"/>
              </a:lnSpc>
            </a:pPr>
            <a:r>
              <a:rPr lang="ar-SA" sz="2400" b="1" dirty="0" smtClean="0">
                <a:ea typeface="Majalla UI"/>
                <a:cs typeface="+mj-cs"/>
              </a:rPr>
              <a:t>وهناك </a:t>
            </a:r>
            <a:r>
              <a:rPr lang="ar-SA" sz="2400" b="1" dirty="0">
                <a:ea typeface="Majalla UI"/>
                <a:cs typeface="+mj-cs"/>
              </a:rPr>
              <a:t>تدبير واحد للحد من انبعاثات غازات الدفيئة في التحليل الحالي هو ضريبة الكربون على الوقود </a:t>
            </a:r>
            <a:r>
              <a:rPr lang="ar-SA" sz="2400" b="1" dirty="0" smtClean="0">
                <a:ea typeface="Majalla UI"/>
                <a:cs typeface="+mj-cs"/>
              </a:rPr>
              <a:t>الأحفوري.</a:t>
            </a:r>
          </a:p>
          <a:p>
            <a:pPr algn="just" rtl="1">
              <a:lnSpc>
                <a:spcPct val="150000"/>
              </a:lnSpc>
            </a:pPr>
            <a:r>
              <a:rPr lang="ar-SA" sz="2400" b="1" dirty="0" smtClean="0">
                <a:ea typeface="Majalla UI"/>
                <a:cs typeface="+mj-cs"/>
              </a:rPr>
              <a:t> </a:t>
            </a:r>
            <a:r>
              <a:rPr lang="ar-SA" sz="2400" b="1" dirty="0">
                <a:ea typeface="Majalla UI"/>
                <a:cs typeface="+mj-cs"/>
              </a:rPr>
              <a:t>ويترجم المبلغ الكامل إلى زيادة في أسعار الوقود المقابلة. وتؤدي هذه الزيادة إلى انخفاض مطلق في استخدام الوقود </a:t>
            </a:r>
            <a:r>
              <a:rPr lang="ar-SA" sz="2400" b="1" dirty="0" smtClean="0">
                <a:ea typeface="Majalla UI"/>
                <a:cs typeface="+mj-cs"/>
              </a:rPr>
              <a:t>الأحفوري، </a:t>
            </a:r>
            <a:r>
              <a:rPr lang="ar-SA" sz="2400" b="1" dirty="0">
                <a:ea typeface="Majalla UI"/>
                <a:cs typeface="+mj-cs"/>
              </a:rPr>
              <a:t>والتحول إلى مصادر الطاقة غير الأحفورية، مثل الطاقة النووية والطاقة المتجددة. من أجل الوصول إلى هدف الاستقرار المطلوب. </a:t>
            </a:r>
            <a:endParaRPr lang="ar-SA" sz="2400" b="1" dirty="0" smtClean="0">
              <a:ea typeface="Majalla UI"/>
              <a:cs typeface="+mj-cs"/>
            </a:endParaRPr>
          </a:p>
          <a:p>
            <a:pPr algn="just" rtl="1">
              <a:lnSpc>
                <a:spcPct val="150000"/>
              </a:lnSpc>
            </a:pPr>
            <a:r>
              <a:rPr lang="ar-SA" sz="2400" b="1" dirty="0" smtClean="0">
                <a:ea typeface="Majalla UI"/>
                <a:cs typeface="+mj-cs"/>
              </a:rPr>
              <a:t>ويتطلب ذلك تخفض </a:t>
            </a:r>
            <a:r>
              <a:rPr lang="ar-SA" sz="2400" b="1" dirty="0">
                <a:ea typeface="Majalla UI"/>
                <a:cs typeface="+mj-cs"/>
              </a:rPr>
              <a:t>إجمالي استخدام الطاقة 2100 إلى 50٪ من مستوى خط الأساس لمستوى 550 جزء في المليون و 70٪ لمستوى 750 جزء في المليون. </a:t>
            </a:r>
            <a:endParaRPr lang="ar-SA" sz="2400" b="1" dirty="0" smtClean="0">
              <a:ea typeface="Majalla UI"/>
              <a:cs typeface="+mj-cs"/>
            </a:endParaRPr>
          </a:p>
          <a:p>
            <a:pPr algn="just" rtl="1">
              <a:lnSpc>
                <a:spcPct val="150000"/>
              </a:lnSpc>
            </a:pPr>
            <a:r>
              <a:rPr lang="ar-SA" sz="2400" b="1" dirty="0" smtClean="0">
                <a:ea typeface="Majalla UI"/>
                <a:cs typeface="+mj-cs"/>
              </a:rPr>
              <a:t>وعلى </a:t>
            </a:r>
            <a:r>
              <a:rPr lang="ar-SA" sz="2400" b="1" dirty="0">
                <a:ea typeface="Majalla UI"/>
                <a:cs typeface="+mj-cs"/>
              </a:rPr>
              <a:t>الصعيد الإقليمي، تنفذ أكبر </a:t>
            </a:r>
            <a:r>
              <a:rPr lang="ar-SA" sz="2400" b="1" dirty="0" smtClean="0">
                <a:ea typeface="Majalla UI"/>
                <a:cs typeface="+mj-cs"/>
              </a:rPr>
              <a:t>تخفيض نسبي في </a:t>
            </a:r>
            <a:r>
              <a:rPr lang="ar-SA" sz="2400" b="1" dirty="0">
                <a:ea typeface="Majalla UI"/>
                <a:cs typeface="+mj-cs"/>
              </a:rPr>
              <a:t>المناطق ذات النمو النسبي للفرد في الناتج المحلي الإجمالي والمناطق ذات التكلفة المنخفضة نسبيا للطاقة المتجددة</a:t>
            </a:r>
            <a:r>
              <a:rPr lang="ar-SA" sz="2400" b="1" dirty="0" smtClean="0">
                <a:ea typeface="Majalla UI"/>
                <a:cs typeface="+mj-cs"/>
              </a:rPr>
              <a:t>.</a:t>
            </a:r>
            <a:endParaRPr lang="ar-SA" sz="2400" b="1" dirty="0" smtClean="0">
              <a:ea typeface="Majalla UI"/>
              <a:cs typeface="+mj-cs"/>
            </a:endParaRPr>
          </a:p>
        </p:txBody>
      </p:sp>
    </p:spTree>
    <p:extLst>
      <p:ext uri="{BB962C8B-B14F-4D97-AF65-F5344CB8AC3E}">
        <p14:creationId xmlns:p14="http://schemas.microsoft.com/office/powerpoint/2010/main" val="351657710"/>
      </p:ext>
    </p:extLst>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267767" y="533400"/>
            <a:ext cx="8229600" cy="609600"/>
          </a:xfrm>
        </p:spPr>
        <p:txBody>
          <a:bodyPr/>
          <a:lstStyle/>
          <a:p>
            <a:pPr algn="ctr" rtl="1"/>
            <a:r>
              <a:rPr lang="ar-EG" altLang="en-US" sz="3600" b="1" dirty="0"/>
              <a:t>التخفيف من حدة التغير </a:t>
            </a:r>
            <a:r>
              <a:rPr lang="ar-EG" altLang="en-US" sz="3600" b="1" dirty="0"/>
              <a:t>المناخي </a:t>
            </a:r>
            <a:endParaRPr lang="en-US" altLang="en-US" sz="3600" b="1" dirty="0" smtClean="0"/>
          </a:p>
        </p:txBody>
      </p:sp>
      <p:sp>
        <p:nvSpPr>
          <p:cNvPr id="17411" name="Content Placeholder 2"/>
          <p:cNvSpPr>
            <a:spLocks noGrp="1"/>
          </p:cNvSpPr>
          <p:nvPr>
            <p:ph idx="1"/>
          </p:nvPr>
        </p:nvSpPr>
        <p:spPr>
          <a:xfrm>
            <a:off x="115367" y="1066800"/>
            <a:ext cx="8534400" cy="5638800"/>
          </a:xfrm>
        </p:spPr>
        <p:txBody>
          <a:bodyPr/>
          <a:lstStyle/>
          <a:p>
            <a:pPr algn="just" rtl="1">
              <a:lnSpc>
                <a:spcPct val="150000"/>
              </a:lnSpc>
            </a:pPr>
            <a:r>
              <a:rPr lang="ar-SA" sz="2400" b="1" dirty="0" smtClean="0">
                <a:ea typeface="Majalla UI"/>
                <a:cs typeface="+mj-cs"/>
              </a:rPr>
              <a:t>من البحوث </a:t>
            </a:r>
            <a:r>
              <a:rPr lang="ar-SA" sz="2400" b="1" dirty="0">
                <a:ea typeface="Majalla UI"/>
                <a:cs typeface="+mj-cs"/>
              </a:rPr>
              <a:t>المتعلقة </a:t>
            </a:r>
            <a:r>
              <a:rPr lang="ar-SA" sz="2400" b="1" dirty="0" smtClean="0">
                <a:ea typeface="Majalla UI"/>
                <a:cs typeface="+mj-cs"/>
              </a:rPr>
              <a:t>ب</a:t>
            </a:r>
            <a:r>
              <a:rPr lang="ar-SA" sz="2400" b="1" dirty="0" smtClean="0">
                <a:ea typeface="Majalla UI"/>
                <a:cs typeface="+mj-cs"/>
              </a:rPr>
              <a:t>التخفيف </a:t>
            </a:r>
            <a:r>
              <a:rPr lang="ar-SA" sz="2400" b="1" dirty="0">
                <a:ea typeface="Majalla UI"/>
                <a:cs typeface="+mj-cs"/>
              </a:rPr>
              <a:t>من حدة تغير المناخ في قطاعي الطاقة والغابات في البلدان </a:t>
            </a:r>
            <a:r>
              <a:rPr lang="ar-SA" sz="2400" b="1" dirty="0" smtClean="0">
                <a:ea typeface="Majalla UI"/>
                <a:cs typeface="+mj-cs"/>
              </a:rPr>
              <a:t>النامية؛ حيث من </a:t>
            </a:r>
            <a:r>
              <a:rPr lang="ar-SA" sz="2400" b="1" dirty="0">
                <a:ea typeface="Majalla UI"/>
                <a:cs typeface="+mj-cs"/>
              </a:rPr>
              <a:t>المتوقع أن يؤثر التراكم المستمر لغازات الدفيئة </a:t>
            </a:r>
            <a:r>
              <a:rPr lang="ar-SA" sz="2400" b="1" dirty="0" smtClean="0">
                <a:ea typeface="Majalla UI"/>
                <a:cs typeface="+mj-cs"/>
              </a:rPr>
              <a:t>تأثيرا </a:t>
            </a:r>
            <a:r>
              <a:rPr lang="ar-SA" sz="2400" b="1" dirty="0">
                <a:ea typeface="Majalla UI"/>
                <a:cs typeface="+mj-cs"/>
              </a:rPr>
              <a:t>شديدا على الموارد الطبيعية للزراعة والزراعة. </a:t>
            </a:r>
            <a:r>
              <a:rPr lang="ar-SA" sz="2400" b="1" dirty="0" smtClean="0">
                <a:ea typeface="Majalla UI"/>
                <a:cs typeface="+mj-cs"/>
              </a:rPr>
              <a:t>ومن الملاحظ تزداد </a:t>
            </a:r>
            <a:r>
              <a:rPr lang="ar-SA" sz="2400" b="1" dirty="0">
                <a:ea typeface="Majalla UI"/>
                <a:cs typeface="+mj-cs"/>
              </a:rPr>
              <a:t>انبعاثات غازات الاحتباس الحراري من العالم النامي بوتيرة </a:t>
            </a:r>
            <a:r>
              <a:rPr lang="ar-SA" sz="2400" b="1" dirty="0" smtClean="0">
                <a:ea typeface="Majalla UI"/>
                <a:cs typeface="+mj-cs"/>
              </a:rPr>
              <a:t>أسرع.</a:t>
            </a:r>
          </a:p>
          <a:p>
            <a:pPr algn="just" rtl="1">
              <a:lnSpc>
                <a:spcPct val="150000"/>
              </a:lnSpc>
            </a:pPr>
            <a:r>
              <a:rPr lang="ar-SA" sz="2400" b="1" dirty="0" smtClean="0">
                <a:ea typeface="Majalla UI"/>
                <a:cs typeface="+mj-cs"/>
              </a:rPr>
              <a:t>وأشارت عدة دراسات إلى </a:t>
            </a:r>
            <a:r>
              <a:rPr lang="ar-SA" sz="2400" b="1" dirty="0">
                <a:ea typeface="Majalla UI"/>
                <a:cs typeface="+mj-cs"/>
              </a:rPr>
              <a:t>أنه لن يكون من الممكن تحقيق الاستقرار في تغير المناخ دون الحد من نمو هذه </a:t>
            </a:r>
            <a:r>
              <a:rPr lang="ar-SA" sz="2400" b="1" dirty="0" smtClean="0">
                <a:ea typeface="Majalla UI"/>
                <a:cs typeface="+mj-cs"/>
              </a:rPr>
              <a:t>الانبعاثات؛ حبث لا يمكن </a:t>
            </a:r>
            <a:r>
              <a:rPr lang="ar-SA" sz="2400" b="1" dirty="0">
                <a:ea typeface="Majalla UI"/>
                <a:cs typeface="+mj-cs"/>
              </a:rPr>
              <a:t>تحقيق ذلك دون التأثير على النمو الاقتصادي والنسيج </a:t>
            </a:r>
            <a:r>
              <a:rPr lang="ar-SA" sz="2400" b="1" dirty="0" smtClean="0">
                <a:ea typeface="Majalla UI"/>
                <a:cs typeface="+mj-cs"/>
              </a:rPr>
              <a:t>الاجتماعي.</a:t>
            </a:r>
          </a:p>
          <a:p>
            <a:pPr algn="just" rtl="1">
              <a:lnSpc>
                <a:spcPct val="150000"/>
              </a:lnSpc>
            </a:pPr>
            <a:r>
              <a:rPr lang="ar-SA" sz="2400" b="1" dirty="0" smtClean="0">
                <a:ea typeface="Majalla UI"/>
                <a:cs typeface="+mj-cs"/>
              </a:rPr>
              <a:t>ذلك وتشير </a:t>
            </a:r>
            <a:r>
              <a:rPr lang="ar-SA" sz="2400" b="1" dirty="0">
                <a:ea typeface="Majalla UI"/>
                <a:cs typeface="+mj-cs"/>
              </a:rPr>
              <a:t>دراسات التخفيف إلى أنه في حالة تنفيذ خيارات كفاءة الطاقة والحراجة بحكمة، يمكن تخفيض الانبعاثات بتكلفة سلبية دون التأثير على النمو الاقتصادي. </a:t>
            </a:r>
            <a:endParaRPr lang="ar-SA" sz="2400" b="1" dirty="0" smtClean="0">
              <a:ea typeface="Majalla UI"/>
              <a:cs typeface="+mj-cs"/>
            </a:endParaRPr>
          </a:p>
          <a:p>
            <a:pPr algn="just" rtl="1">
              <a:lnSpc>
                <a:spcPct val="150000"/>
              </a:lnSpc>
            </a:pPr>
            <a:r>
              <a:rPr lang="ar-SA" sz="2400" b="1" dirty="0" smtClean="0">
                <a:ea typeface="Majalla UI"/>
                <a:cs typeface="+mj-cs"/>
              </a:rPr>
              <a:t>وتشير أيضا </a:t>
            </a:r>
            <a:r>
              <a:rPr lang="ar-SA" sz="2400" b="1" dirty="0">
                <a:ea typeface="Majalla UI"/>
                <a:cs typeface="+mj-cs"/>
              </a:rPr>
              <a:t>إلى أن ذلك سيزيد بشكل كبير الطلب العالمي على الغاز الطبيعي والتكنولوجيات المتجددة. </a:t>
            </a:r>
            <a:r>
              <a:rPr lang="ar-SA" sz="2400" b="1" dirty="0" smtClean="0">
                <a:ea typeface="Majalla UI"/>
                <a:cs typeface="+mj-cs"/>
              </a:rPr>
              <a:t>ولا </a:t>
            </a:r>
            <a:r>
              <a:rPr lang="ar-SA" sz="2400" b="1" dirty="0">
                <a:ea typeface="Majalla UI"/>
                <a:cs typeface="+mj-cs"/>
              </a:rPr>
              <a:t>بد من أخذ العوائق التي تحول دون تنفيذ خيارات الطاقة والحراجة بعين </a:t>
            </a:r>
            <a:r>
              <a:rPr lang="ar-SA" sz="2400" b="1" dirty="0" smtClean="0">
                <a:ea typeface="Majalla UI"/>
                <a:cs typeface="+mj-cs"/>
              </a:rPr>
              <a:t>الاعتبار، لأن </a:t>
            </a:r>
            <a:r>
              <a:rPr lang="ar-SA" sz="2400" b="1" dirty="0">
                <a:ea typeface="Majalla UI"/>
                <a:cs typeface="+mj-cs"/>
              </a:rPr>
              <a:t>ذلك قد يغير أولوية الخيارات واختيار تدابير السياسة العامة</a:t>
            </a:r>
            <a:r>
              <a:rPr lang="ar-SA" sz="2400" b="1" dirty="0" smtClean="0">
                <a:ea typeface="Majalla UI"/>
                <a:cs typeface="+mj-cs"/>
              </a:rPr>
              <a:t>.</a:t>
            </a:r>
            <a:endParaRPr lang="ar-SA" sz="2400" b="1" dirty="0" smtClean="0">
              <a:ea typeface="Majalla UI"/>
              <a:cs typeface="+mj-cs"/>
            </a:endParaRPr>
          </a:p>
        </p:txBody>
      </p:sp>
    </p:spTree>
    <p:extLst>
      <p:ext uri="{BB962C8B-B14F-4D97-AF65-F5344CB8AC3E}">
        <p14:creationId xmlns:p14="http://schemas.microsoft.com/office/powerpoint/2010/main" val="1731411022"/>
      </p:ext>
    </p:extLst>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267767" y="533400"/>
            <a:ext cx="8229600" cy="609600"/>
          </a:xfrm>
        </p:spPr>
        <p:txBody>
          <a:bodyPr/>
          <a:lstStyle/>
          <a:p>
            <a:pPr algn="ctr" rtl="1"/>
            <a:r>
              <a:rPr lang="ar-EG" altLang="en-US" sz="3600" b="1" dirty="0"/>
              <a:t>التخفيف من حدة التغير </a:t>
            </a:r>
            <a:r>
              <a:rPr lang="ar-EG" altLang="en-US" sz="3600" b="1" dirty="0"/>
              <a:t>المناخي </a:t>
            </a:r>
            <a:endParaRPr lang="en-US" altLang="en-US" sz="3600" b="1" dirty="0" smtClean="0"/>
          </a:p>
        </p:txBody>
      </p:sp>
      <p:sp>
        <p:nvSpPr>
          <p:cNvPr id="17411" name="Content Placeholder 2"/>
          <p:cNvSpPr>
            <a:spLocks noGrp="1"/>
          </p:cNvSpPr>
          <p:nvPr>
            <p:ph idx="1"/>
          </p:nvPr>
        </p:nvSpPr>
        <p:spPr>
          <a:xfrm>
            <a:off x="115367" y="1066800"/>
            <a:ext cx="8534400" cy="5638800"/>
          </a:xfrm>
        </p:spPr>
        <p:txBody>
          <a:bodyPr/>
          <a:lstStyle/>
          <a:p>
            <a:pPr algn="just" rtl="1">
              <a:lnSpc>
                <a:spcPct val="150000"/>
              </a:lnSpc>
            </a:pPr>
            <a:r>
              <a:rPr lang="ar-SA" sz="2400" b="1" dirty="0" smtClean="0">
                <a:ea typeface="Majalla UI"/>
                <a:cs typeface="+mj-cs"/>
              </a:rPr>
              <a:t>ويمكن </a:t>
            </a:r>
            <a:r>
              <a:rPr lang="ar-SA" sz="2400" b="1" dirty="0">
                <a:ea typeface="Majalla UI"/>
                <a:cs typeface="+mj-cs"/>
              </a:rPr>
              <a:t>أن ننتج خفضا صافيا عالميا في انبعاثات غازات الدفيئة من البلدان النامية </a:t>
            </a:r>
            <a:r>
              <a:rPr lang="ar-SA" sz="2400" b="1" dirty="0" smtClean="0">
                <a:ea typeface="Majalla UI"/>
                <a:cs typeface="+mj-cs"/>
              </a:rPr>
              <a:t>دون </a:t>
            </a:r>
            <a:r>
              <a:rPr lang="ar-SA" sz="2400" b="1" dirty="0">
                <a:ea typeface="Majalla UI"/>
                <a:cs typeface="+mj-cs"/>
              </a:rPr>
              <a:t>فرض أهداف عليها، إذا قمنا بتخفيض </a:t>
            </a:r>
            <a:r>
              <a:rPr lang="ar-SA" sz="2400" b="1" dirty="0" smtClean="0">
                <a:ea typeface="Majalla UI"/>
                <a:cs typeface="+mj-cs"/>
              </a:rPr>
              <a:t>خفض </a:t>
            </a:r>
            <a:r>
              <a:rPr lang="ar-SA" sz="2400" b="1" dirty="0">
                <a:ea typeface="Majalla UI"/>
                <a:cs typeface="+mj-cs"/>
              </a:rPr>
              <a:t>الانبعاثات المعتمدة الناتجة عن مشاريع آلية التنمية النظيفة. </a:t>
            </a:r>
            <a:endParaRPr lang="ar-SA" sz="2400" b="1" dirty="0" smtClean="0">
              <a:ea typeface="Majalla UI"/>
              <a:cs typeface="+mj-cs"/>
            </a:endParaRPr>
          </a:p>
          <a:p>
            <a:pPr algn="just" rtl="1">
              <a:lnSpc>
                <a:spcPct val="150000"/>
              </a:lnSpc>
            </a:pPr>
            <a:r>
              <a:rPr lang="ar-SA" sz="2400" b="1" dirty="0" smtClean="0">
                <a:ea typeface="Majalla UI"/>
                <a:cs typeface="+mj-cs"/>
              </a:rPr>
              <a:t>وبدلا </a:t>
            </a:r>
            <a:r>
              <a:rPr lang="ar-SA" sz="2400" b="1" dirty="0">
                <a:ea typeface="Majalla UI"/>
                <a:cs typeface="+mj-cs"/>
              </a:rPr>
              <a:t>من فرض أهداف (نهج القيادة والتحكم)، ينبغي لنا أن نطبق أدوات السوق في توليد خفض عالمي صاف </a:t>
            </a:r>
            <a:r>
              <a:rPr lang="ar-SA" sz="2400" b="1" dirty="0" smtClean="0">
                <a:ea typeface="Majalla UI"/>
                <a:cs typeface="+mj-cs"/>
              </a:rPr>
              <a:t>للانبعاثات. </a:t>
            </a:r>
          </a:p>
          <a:p>
            <a:pPr algn="just" rtl="1">
              <a:lnSpc>
                <a:spcPct val="150000"/>
              </a:lnSpc>
            </a:pPr>
            <a:r>
              <a:rPr lang="ar-SA" sz="2400" b="1" dirty="0" smtClean="0">
                <a:ea typeface="Majalla UI"/>
                <a:cs typeface="+mj-cs"/>
              </a:rPr>
              <a:t>وبما </a:t>
            </a:r>
            <a:r>
              <a:rPr lang="ar-SA" sz="2400" b="1" dirty="0">
                <a:ea typeface="Majalla UI"/>
                <a:cs typeface="+mj-cs"/>
              </a:rPr>
              <a:t>أن آلية التنمية النظيفة هي آلية السوق الوحيدة التي تشرك البلدان النامية في بروتوكول كيوتو، ينبغي </a:t>
            </a:r>
            <a:r>
              <a:rPr lang="ar-SA" sz="2400" b="1" dirty="0" smtClean="0">
                <a:ea typeface="Majalla UI"/>
                <a:cs typeface="+mj-cs"/>
              </a:rPr>
              <a:t>أن </a:t>
            </a:r>
            <a:r>
              <a:rPr lang="ar-SA" sz="2400" b="1" dirty="0">
                <a:ea typeface="Majalla UI"/>
                <a:cs typeface="+mj-cs"/>
              </a:rPr>
              <a:t>نحاول إعادة تصميم آلية التنمية النظيفة بحيث يمكن أن تولد تخفيضات صافية في الانبعاثات العالمية عن طريق إدخال فكرة تخفيض </a:t>
            </a:r>
            <a:r>
              <a:rPr lang="ar-SA" sz="2400" b="1" dirty="0" smtClean="0">
                <a:ea typeface="Majalla UI"/>
                <a:cs typeface="+mj-cs"/>
              </a:rPr>
              <a:t>الانبعاثات. </a:t>
            </a:r>
          </a:p>
          <a:p>
            <a:pPr algn="just" rtl="1">
              <a:lnSpc>
                <a:spcPct val="150000"/>
              </a:lnSpc>
            </a:pPr>
            <a:r>
              <a:rPr lang="ar-SA" sz="2400" b="1" dirty="0" smtClean="0">
                <a:ea typeface="Majalla UI"/>
                <a:cs typeface="+mj-cs"/>
              </a:rPr>
              <a:t>ومن </a:t>
            </a:r>
            <a:r>
              <a:rPr lang="ar-SA" sz="2400" b="1" dirty="0">
                <a:ea typeface="Majalla UI"/>
                <a:cs typeface="+mj-cs"/>
              </a:rPr>
              <a:t>أجل إحداث </a:t>
            </a:r>
            <a:r>
              <a:rPr lang="ar-SA" sz="2400" b="1" dirty="0" smtClean="0">
                <a:ea typeface="Majalla UI"/>
                <a:cs typeface="+mj-cs"/>
              </a:rPr>
              <a:t>تخفيض </a:t>
            </a:r>
            <a:r>
              <a:rPr lang="ar-SA" sz="2400" b="1" dirty="0">
                <a:ea typeface="Majalla UI"/>
                <a:cs typeface="+mj-cs"/>
              </a:rPr>
              <a:t>ذات مغزى في انبعاثات </a:t>
            </a:r>
            <a:r>
              <a:rPr lang="ar-SA" sz="2400" b="1" dirty="0" smtClean="0">
                <a:ea typeface="Majalla UI"/>
                <a:cs typeface="+mj-cs"/>
              </a:rPr>
              <a:t>الدفيئة، </a:t>
            </a:r>
            <a:r>
              <a:rPr lang="ar-SA" sz="2400" b="1" dirty="0">
                <a:ea typeface="Majalla UI"/>
                <a:cs typeface="+mj-cs"/>
              </a:rPr>
              <a:t>يجب توسيع نطاق مشروع آلية التنمية النظيفة عن طريق تخفيف معايير زيادة المشروع مع الحفاظ على معايير إضافية للضوابط التقنية. </a:t>
            </a:r>
            <a:endParaRPr lang="ar-SA" sz="2400" b="1" dirty="0" smtClean="0">
              <a:ea typeface="Majalla UI"/>
              <a:cs typeface="+mj-cs"/>
            </a:endParaRPr>
          </a:p>
        </p:txBody>
      </p:sp>
    </p:spTree>
    <p:extLst>
      <p:ext uri="{BB962C8B-B14F-4D97-AF65-F5344CB8AC3E}">
        <p14:creationId xmlns:p14="http://schemas.microsoft.com/office/powerpoint/2010/main" val="3036466874"/>
      </p:ext>
    </p:extLst>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267767" y="533400"/>
            <a:ext cx="8229600" cy="609600"/>
          </a:xfrm>
        </p:spPr>
        <p:txBody>
          <a:bodyPr/>
          <a:lstStyle/>
          <a:p>
            <a:pPr algn="ctr" rtl="1"/>
            <a:r>
              <a:rPr lang="ar-EG" altLang="en-US" sz="3600" b="1" dirty="0"/>
              <a:t>التخفيف من حدة التغير </a:t>
            </a:r>
            <a:r>
              <a:rPr lang="ar-EG" altLang="en-US" sz="3600" b="1" dirty="0"/>
              <a:t>المناخي </a:t>
            </a:r>
            <a:endParaRPr lang="en-US" altLang="en-US" sz="3600" b="1" dirty="0" smtClean="0"/>
          </a:p>
        </p:txBody>
      </p:sp>
      <p:sp>
        <p:nvSpPr>
          <p:cNvPr id="17411" name="Content Placeholder 2"/>
          <p:cNvSpPr>
            <a:spLocks noGrp="1"/>
          </p:cNvSpPr>
          <p:nvPr>
            <p:ph idx="1"/>
          </p:nvPr>
        </p:nvSpPr>
        <p:spPr>
          <a:xfrm>
            <a:off x="115367" y="1066800"/>
            <a:ext cx="8534400" cy="5638800"/>
          </a:xfrm>
        </p:spPr>
        <p:txBody>
          <a:bodyPr/>
          <a:lstStyle/>
          <a:p>
            <a:pPr algn="just" rtl="1">
              <a:lnSpc>
                <a:spcPct val="150000"/>
              </a:lnSpc>
            </a:pPr>
            <a:r>
              <a:rPr lang="ar-SA" sz="2400" b="1" dirty="0">
                <a:ea typeface="Majalla UI"/>
                <a:cs typeface="+mj-cs"/>
              </a:rPr>
              <a:t>من </a:t>
            </a:r>
            <a:r>
              <a:rPr lang="ar-SA" sz="2400" b="1" dirty="0" smtClean="0">
                <a:ea typeface="Majalla UI"/>
                <a:cs typeface="+mj-cs"/>
              </a:rPr>
              <a:t>الدراسات بهذا الشأن </a:t>
            </a:r>
            <a:r>
              <a:rPr lang="ar-SA" sz="2400" b="1" dirty="0">
                <a:ea typeface="Majalla UI"/>
                <a:cs typeface="+mj-cs"/>
              </a:rPr>
              <a:t>التخفيف من </a:t>
            </a:r>
            <a:r>
              <a:rPr lang="ar-SA" sz="2400" b="1" dirty="0" smtClean="0">
                <a:ea typeface="Majalla UI"/>
                <a:cs typeface="+mj-cs"/>
              </a:rPr>
              <a:t>تأثير </a:t>
            </a:r>
            <a:r>
              <a:rPr lang="ar-SA" sz="2400" b="1" dirty="0">
                <a:ea typeface="Majalla UI"/>
                <a:cs typeface="+mj-cs"/>
              </a:rPr>
              <a:t>تغير المناخ من خلال الغابات: النظرية </a:t>
            </a:r>
            <a:r>
              <a:rPr lang="ar-SA" sz="2400" b="1" dirty="0" smtClean="0">
                <a:ea typeface="Majalla UI"/>
                <a:cs typeface="+mj-cs"/>
              </a:rPr>
              <a:t>والتطبيق، </a:t>
            </a:r>
            <a:r>
              <a:rPr lang="ar-SA" sz="2400" b="1" dirty="0">
                <a:ea typeface="Majalla UI"/>
                <a:cs typeface="+mj-cs"/>
              </a:rPr>
              <a:t>وأحد أدوات الحد من إطلاق ثاني </a:t>
            </a:r>
            <a:r>
              <a:rPr lang="ar-SA" sz="2400" b="1" dirty="0" smtClean="0">
                <a:ea typeface="Majalla UI"/>
                <a:cs typeface="+mj-cs"/>
              </a:rPr>
              <a:t>أكسيد </a:t>
            </a:r>
            <a:r>
              <a:rPr lang="ar-SA" sz="2400" b="1" dirty="0">
                <a:ea typeface="Majalla UI"/>
                <a:cs typeface="+mj-cs"/>
              </a:rPr>
              <a:t>الكربون، وهو </a:t>
            </a:r>
            <a:r>
              <a:rPr lang="ar-SA" sz="2400" b="1" dirty="0" smtClean="0">
                <a:ea typeface="Majalla UI"/>
                <a:cs typeface="+mj-cs"/>
              </a:rPr>
              <a:t>أكبر </a:t>
            </a:r>
            <a:r>
              <a:rPr lang="ar-SA" sz="2400" b="1" dirty="0">
                <a:ea typeface="Majalla UI"/>
                <a:cs typeface="+mj-cs"/>
              </a:rPr>
              <a:t>مكون لانبعاثات غازات الدفيئة، هو عزل الكربون - </a:t>
            </a:r>
            <a:r>
              <a:rPr lang="ar-SA" sz="2400" b="1" dirty="0" smtClean="0">
                <a:ea typeface="Majalla UI"/>
                <a:cs typeface="+mj-cs"/>
              </a:rPr>
              <a:t>تراكم </a:t>
            </a:r>
            <a:r>
              <a:rPr lang="ar-SA" sz="2400" b="1" dirty="0">
                <a:ea typeface="Majalla UI"/>
                <a:cs typeface="+mj-cs"/>
              </a:rPr>
              <a:t>الكربون في أشكال الأرض. </a:t>
            </a:r>
            <a:endParaRPr lang="ar-SA" sz="2400" b="1" dirty="0" smtClean="0">
              <a:ea typeface="Majalla UI"/>
              <a:cs typeface="+mj-cs"/>
            </a:endParaRPr>
          </a:p>
          <a:p>
            <a:pPr algn="just" rtl="1">
              <a:lnSpc>
                <a:spcPct val="150000"/>
              </a:lnSpc>
            </a:pPr>
            <a:r>
              <a:rPr lang="ar-SA" sz="2400" b="1" dirty="0" smtClean="0">
                <a:ea typeface="Majalla UI"/>
                <a:cs typeface="+mj-cs"/>
              </a:rPr>
              <a:t>وتعد خيارات التخفيف </a:t>
            </a:r>
            <a:r>
              <a:rPr lang="ar-SA" sz="2400" b="1" dirty="0">
                <a:ea typeface="Majalla UI"/>
                <a:cs typeface="+mj-cs"/>
              </a:rPr>
              <a:t>من حدة تغير المناخ العالمي من خلال الحراجة، والقيود المفروضة على تطبيق الغابات، والمنافع البيئية والاجتماعية الثانوية، والتقنيات المنشأة لرصد النتائج والتحقق منها. </a:t>
            </a:r>
            <a:endParaRPr lang="ar-SA" sz="2400" b="1" dirty="0" smtClean="0">
              <a:ea typeface="Majalla UI"/>
              <a:cs typeface="+mj-cs"/>
            </a:endParaRPr>
          </a:p>
          <a:p>
            <a:pPr algn="just" rtl="1">
              <a:lnSpc>
                <a:spcPct val="150000"/>
              </a:lnSpc>
            </a:pPr>
            <a:r>
              <a:rPr lang="ar-SA" sz="2400" b="1" dirty="0" smtClean="0">
                <a:ea typeface="Majalla UI"/>
                <a:cs typeface="+mj-cs"/>
              </a:rPr>
              <a:t>ويذكر </a:t>
            </a:r>
            <a:r>
              <a:rPr lang="ar-SA" sz="2400" b="1" dirty="0">
                <a:ea typeface="Majalla UI"/>
                <a:cs typeface="+mj-cs"/>
              </a:rPr>
              <a:t>أن خمسة وعشرين مشروعا من مشاريع احتباس الكربون الحالية مدرجة في القائمة بما مجموعه 193 مليون طن من الكربون بمتوسط سعر يقارب 2.18 دولار للطن. </a:t>
            </a:r>
            <a:endParaRPr lang="ar-SA" sz="2400" b="1" dirty="0" smtClean="0">
              <a:ea typeface="Majalla UI"/>
              <a:cs typeface="+mj-cs"/>
            </a:endParaRPr>
          </a:p>
          <a:p>
            <a:pPr algn="just" rtl="1">
              <a:lnSpc>
                <a:spcPct val="150000"/>
              </a:lnSpc>
            </a:pPr>
            <a:r>
              <a:rPr lang="ar-SA" sz="2400" b="1" dirty="0" smtClean="0">
                <a:ea typeface="Majalla UI"/>
                <a:cs typeface="+mj-cs"/>
              </a:rPr>
              <a:t>غير </a:t>
            </a:r>
            <a:r>
              <a:rPr lang="ar-SA" sz="2400" b="1" dirty="0">
                <a:ea typeface="Majalla UI"/>
                <a:cs typeface="+mj-cs"/>
              </a:rPr>
              <a:t>أن عمليات النمذجة تدل على أن الحد الأعلى النظري لاحتجاز الكربون من خلال الغابات ليس كافيا لتحقيق استقرار انبعاثات الكربون في الغلاف الجوي. ويجب أيضا اتخاذ تدابير للحد من انبعاثات ثاني أكسيد الكربون غير الحرجية</a:t>
            </a:r>
            <a:r>
              <a:rPr lang="ar-SA" sz="2400" b="1" dirty="0" smtClean="0">
                <a:ea typeface="Majalla UI"/>
                <a:cs typeface="+mj-cs"/>
              </a:rPr>
              <a:t>.</a:t>
            </a:r>
            <a:endParaRPr lang="ar-SA" sz="2400" b="1" dirty="0" smtClean="0">
              <a:ea typeface="Majalla UI"/>
              <a:cs typeface="+mj-cs"/>
            </a:endParaRPr>
          </a:p>
        </p:txBody>
      </p:sp>
    </p:spTree>
    <p:extLst>
      <p:ext uri="{BB962C8B-B14F-4D97-AF65-F5344CB8AC3E}">
        <p14:creationId xmlns:p14="http://schemas.microsoft.com/office/powerpoint/2010/main" val="790279041"/>
      </p:ext>
    </p:extLst>
  </p:cSld>
  <p:clrMapOvr>
    <a:masterClrMapping/>
  </p:clrMapOvr>
  <p:transition>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267767" y="533400"/>
            <a:ext cx="8229600" cy="609600"/>
          </a:xfrm>
        </p:spPr>
        <p:txBody>
          <a:bodyPr/>
          <a:lstStyle/>
          <a:p>
            <a:pPr algn="ctr" rtl="1"/>
            <a:r>
              <a:rPr lang="ar-EG" altLang="en-US" sz="3600" b="1" dirty="0"/>
              <a:t>التخفيف من حدة التغير </a:t>
            </a:r>
            <a:r>
              <a:rPr lang="ar-EG" altLang="en-US" sz="3600" b="1" dirty="0"/>
              <a:t>المناخي </a:t>
            </a:r>
            <a:endParaRPr lang="en-US" altLang="en-US" sz="3600" b="1" dirty="0" smtClean="0"/>
          </a:p>
        </p:txBody>
      </p:sp>
      <p:sp>
        <p:nvSpPr>
          <p:cNvPr id="17411" name="Content Placeholder 2"/>
          <p:cNvSpPr>
            <a:spLocks noGrp="1"/>
          </p:cNvSpPr>
          <p:nvPr>
            <p:ph idx="1"/>
          </p:nvPr>
        </p:nvSpPr>
        <p:spPr>
          <a:xfrm>
            <a:off x="115367" y="1066800"/>
            <a:ext cx="8534400" cy="5638800"/>
          </a:xfrm>
        </p:spPr>
        <p:txBody>
          <a:bodyPr/>
          <a:lstStyle/>
          <a:p>
            <a:pPr algn="just" rtl="1">
              <a:lnSpc>
                <a:spcPct val="150000"/>
              </a:lnSpc>
            </a:pPr>
            <a:r>
              <a:rPr lang="ar-SA" sz="2400" b="1" dirty="0" smtClean="0">
                <a:ea typeface="Majalla UI"/>
                <a:cs typeface="+mj-cs"/>
              </a:rPr>
              <a:t> وللمناطق </a:t>
            </a:r>
            <a:r>
              <a:rPr lang="ar-SA" sz="2400" b="1" dirty="0">
                <a:ea typeface="Majalla UI"/>
                <a:cs typeface="+mj-cs"/>
              </a:rPr>
              <a:t>المحمية </a:t>
            </a:r>
            <a:r>
              <a:rPr lang="ar-SA" sz="2400" b="1" dirty="0" smtClean="0">
                <a:ea typeface="Majalla UI"/>
                <a:cs typeface="+mj-cs"/>
              </a:rPr>
              <a:t>دور في </a:t>
            </a:r>
            <a:r>
              <a:rPr lang="ar-SA" sz="2400" b="1" dirty="0">
                <a:ea typeface="Majalla UI"/>
                <a:cs typeface="+mj-cs"/>
              </a:rPr>
              <a:t>التخفيف من </a:t>
            </a:r>
            <a:r>
              <a:rPr lang="ar-SA" sz="2400" b="1" dirty="0" smtClean="0">
                <a:ea typeface="Majalla UI"/>
                <a:cs typeface="+mj-cs"/>
              </a:rPr>
              <a:t>تأثير </a:t>
            </a:r>
            <a:r>
              <a:rPr lang="ar-SA" sz="2400" b="1" dirty="0">
                <a:ea typeface="Majalla UI"/>
                <a:cs typeface="+mj-cs"/>
              </a:rPr>
              <a:t>تغير </a:t>
            </a:r>
            <a:r>
              <a:rPr lang="ar-SA" sz="2400" b="1" dirty="0" smtClean="0">
                <a:ea typeface="Majalla UI"/>
                <a:cs typeface="+mj-cs"/>
              </a:rPr>
              <a:t>المناخ،  فعلى </a:t>
            </a:r>
            <a:r>
              <a:rPr lang="ar-SA" sz="2400" b="1" dirty="0">
                <a:ea typeface="Majalla UI"/>
                <a:cs typeface="+mj-cs"/>
              </a:rPr>
              <a:t>الصعيد العالمي، </a:t>
            </a:r>
            <a:r>
              <a:rPr lang="ar-SA" sz="2400" b="1" dirty="0" smtClean="0">
                <a:ea typeface="Majalla UI"/>
                <a:cs typeface="+mj-cs"/>
              </a:rPr>
              <a:t>تم </a:t>
            </a:r>
            <a:r>
              <a:rPr lang="ar-SA" sz="2400" b="1" dirty="0">
                <a:ea typeface="Majalla UI"/>
                <a:cs typeface="+mj-cs"/>
              </a:rPr>
              <a:t>تحديد 15.5 مليون كيلومتر من الأراضي حاليا كمناطق محمية، توفر للمجتمع العديد من خدمات النظم الإيكولوجية بما في ذلك التخفيف من </a:t>
            </a:r>
            <a:r>
              <a:rPr lang="ar-SA" sz="2400" b="1" dirty="0" smtClean="0">
                <a:ea typeface="Majalla UI"/>
                <a:cs typeface="+mj-cs"/>
              </a:rPr>
              <a:t>تأثير </a:t>
            </a:r>
            <a:r>
              <a:rPr lang="ar-SA" sz="2400" b="1" dirty="0">
                <a:ea typeface="Majalla UI"/>
                <a:cs typeface="+mj-cs"/>
              </a:rPr>
              <a:t>تغير المناخ. </a:t>
            </a:r>
            <a:endParaRPr lang="ar-SA" sz="2400" b="1" dirty="0" smtClean="0">
              <a:ea typeface="Majalla UI"/>
              <a:cs typeface="+mj-cs"/>
            </a:endParaRPr>
          </a:p>
          <a:p>
            <a:pPr algn="just" rtl="1">
              <a:lnSpc>
                <a:spcPct val="150000"/>
              </a:lnSpc>
            </a:pPr>
            <a:r>
              <a:rPr lang="ar-SA" sz="2400" b="1" dirty="0" smtClean="0">
                <a:ea typeface="Majalla UI"/>
                <a:cs typeface="+mj-cs"/>
              </a:rPr>
              <a:t>ومن </a:t>
            </a:r>
            <a:r>
              <a:rPr lang="ar-SA" sz="2400" b="1" dirty="0">
                <a:ea typeface="Majalla UI"/>
                <a:cs typeface="+mj-cs"/>
              </a:rPr>
              <a:t>خلال الجمع بين قاعدة بيانات عالمية للمناطق </a:t>
            </a:r>
            <a:r>
              <a:rPr lang="ar-SA" sz="2400" b="1" dirty="0" smtClean="0">
                <a:ea typeface="Majalla UI"/>
                <a:cs typeface="+mj-cs"/>
              </a:rPr>
              <a:t>المحمية، </a:t>
            </a:r>
            <a:r>
              <a:rPr lang="ar-SA" sz="2400" b="1" dirty="0">
                <a:ea typeface="Majalla UI"/>
                <a:cs typeface="+mj-cs"/>
              </a:rPr>
              <a:t>وإعادة بناء التاريخ العالمي لاستخدام الأراضي </a:t>
            </a:r>
            <a:r>
              <a:rPr lang="ar-SA" sz="2400" b="1" dirty="0" smtClean="0">
                <a:ea typeface="Majalla UI"/>
                <a:cs typeface="+mj-cs"/>
              </a:rPr>
              <a:t>والنموذج العالمي </a:t>
            </a:r>
            <a:r>
              <a:rPr lang="ar-SA" sz="2400" b="1" dirty="0">
                <a:ea typeface="Majalla UI"/>
                <a:cs typeface="+mj-cs"/>
              </a:rPr>
              <a:t>للبيوكيمياء الحيوية، </a:t>
            </a:r>
            <a:r>
              <a:rPr lang="ar-SA" sz="2400" b="1" dirty="0" smtClean="0">
                <a:ea typeface="Majalla UI"/>
                <a:cs typeface="+mj-cs"/>
              </a:rPr>
              <a:t>تقدر </a:t>
            </a:r>
            <a:r>
              <a:rPr lang="ar-SA" sz="2400" b="1" dirty="0">
                <a:ea typeface="Majalla UI"/>
                <a:cs typeface="+mj-cs"/>
              </a:rPr>
              <a:t>أن المناطق المحمية تحتجز حاليا 0.5 </a:t>
            </a:r>
            <a:r>
              <a:rPr lang="ar-SA" sz="2400" b="1" dirty="0" smtClean="0">
                <a:ea typeface="Majalla UI"/>
                <a:cs typeface="+mj-cs"/>
              </a:rPr>
              <a:t>بيكوجرام </a:t>
            </a:r>
            <a:r>
              <a:rPr lang="ar-SA" sz="2400" b="1" dirty="0">
                <a:ea typeface="Majalla UI"/>
                <a:cs typeface="+mj-cs"/>
              </a:rPr>
              <a:t>من الكربون سنويا، أي حوالي خمس الكربون الذي تعزله جميع النظم الإيكولوجية للأراضي سنويا</a:t>
            </a:r>
            <a:r>
              <a:rPr lang="ar-SA" sz="2400" b="1" dirty="0" smtClean="0">
                <a:ea typeface="Majalla UI"/>
                <a:cs typeface="+mj-cs"/>
              </a:rPr>
              <a:t>.</a:t>
            </a:r>
          </a:p>
          <a:p>
            <a:pPr algn="just" rtl="1">
              <a:lnSpc>
                <a:spcPct val="150000"/>
              </a:lnSpc>
            </a:pPr>
            <a:r>
              <a:rPr lang="ar-SA" sz="2400" b="1" dirty="0" smtClean="0">
                <a:ea typeface="Majalla UI"/>
                <a:cs typeface="+mj-cs"/>
              </a:rPr>
              <a:t> </a:t>
            </a:r>
            <a:r>
              <a:rPr lang="ar-SA" sz="2400" b="1" dirty="0">
                <a:ea typeface="Majalla UI"/>
                <a:cs typeface="+mj-cs"/>
              </a:rPr>
              <a:t>وباستخدام نموذج متكامل للنظم الأرضية لتوليد سيناريوهات للمناخ واستخدام الأرض للقرن الحادي والعشرين، </a:t>
            </a:r>
            <a:r>
              <a:rPr lang="ar-SA" sz="2400" b="1" dirty="0" smtClean="0">
                <a:ea typeface="Majalla UI"/>
                <a:cs typeface="+mj-cs"/>
              </a:rPr>
              <a:t>نتج أن </a:t>
            </a:r>
            <a:r>
              <a:rPr lang="ar-SA" sz="2400" b="1" dirty="0">
                <a:ea typeface="Majalla UI"/>
                <a:cs typeface="+mj-cs"/>
              </a:rPr>
              <a:t>تغير المناخ </a:t>
            </a:r>
            <a:r>
              <a:rPr lang="ar-SA" sz="2400" b="1" dirty="0" smtClean="0">
                <a:ea typeface="Majalla UI"/>
                <a:cs typeface="+mj-cs"/>
              </a:rPr>
              <a:t>سيؤدي </a:t>
            </a:r>
            <a:r>
              <a:rPr lang="ar-SA" sz="2400" b="1" dirty="0">
                <a:ea typeface="Majalla UI"/>
                <a:cs typeface="+mj-cs"/>
              </a:rPr>
              <a:t>إلى </a:t>
            </a:r>
            <a:r>
              <a:rPr lang="ar-SA" sz="2400" b="1" dirty="0" smtClean="0">
                <a:ea typeface="Majalla UI"/>
                <a:cs typeface="+mj-cs"/>
              </a:rPr>
              <a:t>خفض </a:t>
            </a:r>
            <a:r>
              <a:rPr lang="ar-SA" sz="2400" b="1" dirty="0">
                <a:ea typeface="Majalla UI"/>
                <a:cs typeface="+mj-cs"/>
              </a:rPr>
              <a:t>احتجاز الكربون السنوي في المناطق المحمية </a:t>
            </a:r>
            <a:r>
              <a:rPr lang="ar-SA" sz="2400" b="1" dirty="0" smtClean="0">
                <a:ea typeface="Majalla UI"/>
                <a:cs typeface="+mj-cs"/>
              </a:rPr>
              <a:t>إلى </a:t>
            </a:r>
            <a:r>
              <a:rPr lang="ar-SA" sz="2400" b="1" dirty="0">
                <a:ea typeface="Majalla UI"/>
                <a:cs typeface="+mj-cs"/>
              </a:rPr>
              <a:t>نحو 0.3 </a:t>
            </a:r>
            <a:r>
              <a:rPr lang="ar-SA" sz="2400" b="1" dirty="0" smtClean="0">
                <a:ea typeface="Majalla UI"/>
                <a:cs typeface="+mj-cs"/>
              </a:rPr>
              <a:t>بيكوجرام </a:t>
            </a:r>
            <a:r>
              <a:rPr lang="ar-SA" sz="2400" b="1" dirty="0">
                <a:ea typeface="Majalla UI"/>
                <a:cs typeface="+mj-cs"/>
              </a:rPr>
              <a:t>من الكربون بحلول عام 2100. </a:t>
            </a:r>
            <a:endParaRPr lang="ar-SA" sz="2400" b="1" dirty="0" smtClean="0">
              <a:ea typeface="Majalla UI"/>
              <a:cs typeface="+mj-cs"/>
            </a:endParaRPr>
          </a:p>
        </p:txBody>
      </p:sp>
    </p:spTree>
    <p:extLst>
      <p:ext uri="{BB962C8B-B14F-4D97-AF65-F5344CB8AC3E}">
        <p14:creationId xmlns:p14="http://schemas.microsoft.com/office/powerpoint/2010/main" val="2040947902"/>
      </p:ext>
    </p:extLst>
  </p:cSld>
  <p:clrMapOvr>
    <a:masterClrMapping/>
  </p:clrMapOvr>
  <p:transition>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267767" y="533400"/>
            <a:ext cx="8229600" cy="609600"/>
          </a:xfrm>
        </p:spPr>
        <p:txBody>
          <a:bodyPr/>
          <a:lstStyle/>
          <a:p>
            <a:pPr algn="ctr" rtl="1"/>
            <a:r>
              <a:rPr lang="ar-EG" altLang="en-US" sz="3600" b="1" dirty="0"/>
              <a:t>التخفيف من حدة التغير </a:t>
            </a:r>
            <a:r>
              <a:rPr lang="ar-EG" altLang="en-US" sz="3600" b="1" dirty="0"/>
              <a:t>المناخي </a:t>
            </a:r>
            <a:endParaRPr lang="en-US" altLang="en-US" sz="3600" b="1" dirty="0" smtClean="0"/>
          </a:p>
        </p:txBody>
      </p:sp>
      <p:sp>
        <p:nvSpPr>
          <p:cNvPr id="17411" name="Content Placeholder 2"/>
          <p:cNvSpPr>
            <a:spLocks noGrp="1"/>
          </p:cNvSpPr>
          <p:nvPr>
            <p:ph idx="1"/>
          </p:nvPr>
        </p:nvSpPr>
        <p:spPr>
          <a:xfrm>
            <a:off x="115367" y="1219200"/>
            <a:ext cx="8534400" cy="5029200"/>
          </a:xfrm>
        </p:spPr>
        <p:txBody>
          <a:bodyPr/>
          <a:lstStyle/>
          <a:p>
            <a:pPr algn="just" rtl="1">
              <a:lnSpc>
                <a:spcPct val="150000"/>
              </a:lnSpc>
            </a:pPr>
            <a:r>
              <a:rPr lang="ar-SA" sz="2400" b="1" dirty="0" smtClean="0">
                <a:ea typeface="Majalla UI"/>
                <a:cs typeface="+mj-cs"/>
              </a:rPr>
              <a:t>ويعد الخوف </a:t>
            </a:r>
            <a:r>
              <a:rPr lang="ar-SA" sz="2400" b="1" dirty="0">
                <a:ea typeface="Majalla UI"/>
                <a:cs typeface="+mj-cs"/>
              </a:rPr>
              <a:t>العام من التأثيرات البيئية والصحية للتخزين </a:t>
            </a:r>
            <a:r>
              <a:rPr lang="en-US" sz="2400" b="1" dirty="0">
                <a:ea typeface="Majalla UI"/>
                <a:cs typeface="+mj-cs"/>
              </a:rPr>
              <a:t>CO2، </a:t>
            </a:r>
            <a:r>
              <a:rPr lang="ar-SA" sz="2400" b="1" dirty="0">
                <a:ea typeface="Majalla UI"/>
                <a:cs typeface="+mj-cs"/>
              </a:rPr>
              <a:t>أو على تسرب محتمل من </a:t>
            </a:r>
            <a:r>
              <a:rPr lang="en-US" sz="2400" b="1" dirty="0">
                <a:ea typeface="Majalla UI"/>
                <a:cs typeface="+mj-cs"/>
              </a:rPr>
              <a:t>CO2 </a:t>
            </a:r>
            <a:r>
              <a:rPr lang="ar-SA" sz="2400" b="1" dirty="0" smtClean="0">
                <a:ea typeface="Majalla UI"/>
                <a:cs typeface="+mj-cs"/>
              </a:rPr>
              <a:t> من </a:t>
            </a:r>
            <a:r>
              <a:rPr lang="ar-SA" sz="2400" b="1" dirty="0">
                <a:ea typeface="Majalla UI"/>
                <a:cs typeface="+mj-cs"/>
              </a:rPr>
              <a:t>المكامن الجيولوجية، هو من بين الأسباب التي لم يتم نشرها </a:t>
            </a:r>
            <a:r>
              <a:rPr lang="ar-SA" sz="2400" b="1" dirty="0" smtClean="0">
                <a:ea typeface="Majalla UI"/>
                <a:cs typeface="+mj-cs"/>
              </a:rPr>
              <a:t>على </a:t>
            </a:r>
            <a:r>
              <a:rPr lang="ar-SA" sz="2400" b="1" dirty="0">
                <a:ea typeface="Majalla UI"/>
                <a:cs typeface="+mj-cs"/>
              </a:rPr>
              <a:t>نطاق واسع </a:t>
            </a:r>
            <a:r>
              <a:rPr lang="ar-SA" sz="2400" b="1" dirty="0" smtClean="0">
                <a:ea typeface="Majalla UI"/>
                <a:cs typeface="+mj-cs"/>
              </a:rPr>
              <a:t>بحيث </a:t>
            </a:r>
            <a:r>
              <a:rPr lang="ar-SA" sz="2400" b="1" dirty="0">
                <a:ea typeface="Majalla UI"/>
                <a:cs typeface="+mj-cs"/>
              </a:rPr>
              <a:t>تسهم بشكل فعال في التخفيف من آثار تغير </a:t>
            </a:r>
            <a:r>
              <a:rPr lang="ar-SA" sz="2400" b="1" dirty="0" smtClean="0">
                <a:ea typeface="Majalla UI"/>
                <a:cs typeface="+mj-cs"/>
              </a:rPr>
              <a:t>المناخ.</a:t>
            </a:r>
          </a:p>
          <a:p>
            <a:pPr algn="just" rtl="1">
              <a:lnSpc>
                <a:spcPct val="150000"/>
              </a:lnSpc>
            </a:pPr>
            <a:r>
              <a:rPr lang="ar-SA" sz="2400" b="1" dirty="0" smtClean="0">
                <a:ea typeface="Majalla UI"/>
                <a:cs typeface="+mj-cs"/>
              </a:rPr>
              <a:t> </a:t>
            </a:r>
            <a:r>
              <a:rPr lang="ar-SA" sz="2400" b="1" dirty="0">
                <a:ea typeface="Majalla UI"/>
                <a:cs typeface="+mj-cs"/>
              </a:rPr>
              <a:t>ويؤدي تخزين ثاني </a:t>
            </a:r>
            <a:r>
              <a:rPr lang="ar-SA" sz="2400" b="1" dirty="0" smtClean="0">
                <a:ea typeface="Majalla UI"/>
                <a:cs typeface="+mj-cs"/>
              </a:rPr>
              <a:t>أكسيد </a:t>
            </a:r>
            <a:r>
              <a:rPr lang="ar-SA" sz="2400" b="1" dirty="0">
                <a:ea typeface="Majalla UI"/>
                <a:cs typeface="+mj-cs"/>
              </a:rPr>
              <a:t>الكربون في قاع البحر إلى نقل هذا الخيار للتخفيف من </a:t>
            </a:r>
            <a:r>
              <a:rPr lang="ar-SA" sz="2400" b="1" dirty="0" smtClean="0">
                <a:ea typeface="Majalla UI"/>
                <a:cs typeface="+mj-cs"/>
              </a:rPr>
              <a:t>تأثير </a:t>
            </a:r>
            <a:r>
              <a:rPr lang="ar-SA" sz="2400" b="1" dirty="0">
                <a:ea typeface="Majalla UI"/>
                <a:cs typeface="+mj-cs"/>
              </a:rPr>
              <a:t>المناخ بعيدا عن المناطق المأهولة </a:t>
            </a:r>
            <a:r>
              <a:rPr lang="ar-SA" sz="2400" b="1" dirty="0" smtClean="0">
                <a:ea typeface="Majalla UI"/>
                <a:cs typeface="+mj-cs"/>
              </a:rPr>
              <a:t>بالسكان، وبالتالي يكون المحيط بمثابة </a:t>
            </a:r>
            <a:r>
              <a:rPr lang="ar-SA" sz="2400" b="1" dirty="0">
                <a:ea typeface="Majalla UI"/>
                <a:cs typeface="+mj-cs"/>
              </a:rPr>
              <a:t>عازلة لاستقبال هذا الغاز </a:t>
            </a:r>
            <a:r>
              <a:rPr lang="ar-SA" sz="2400" b="1" dirty="0" smtClean="0">
                <a:ea typeface="Majalla UI"/>
                <a:cs typeface="+mj-cs"/>
              </a:rPr>
              <a:t>المسبب </a:t>
            </a:r>
            <a:r>
              <a:rPr lang="ar-SA" sz="2400" b="1" dirty="0">
                <a:ea typeface="Majalla UI"/>
                <a:cs typeface="+mj-cs"/>
              </a:rPr>
              <a:t>للاحتباس الحراري، بدلا من مباشرة المنبعثة في </a:t>
            </a:r>
            <a:r>
              <a:rPr lang="ar-SA" sz="2400" b="1" dirty="0" smtClean="0">
                <a:ea typeface="Majalla UI"/>
                <a:cs typeface="+mj-cs"/>
              </a:rPr>
              <a:t>الجو. </a:t>
            </a:r>
          </a:p>
          <a:p>
            <a:pPr algn="just" rtl="1">
              <a:lnSpc>
                <a:spcPct val="150000"/>
              </a:lnSpc>
            </a:pPr>
            <a:r>
              <a:rPr lang="ar-SA" sz="2400" b="1" dirty="0" smtClean="0">
                <a:ea typeface="Majalla UI"/>
                <a:cs typeface="+mj-cs"/>
              </a:rPr>
              <a:t>وتوفر الدراسات </a:t>
            </a:r>
            <a:r>
              <a:rPr lang="ar-SA" sz="2400" b="1" dirty="0">
                <a:ea typeface="Majalla UI"/>
                <a:cs typeface="+mj-cs"/>
              </a:rPr>
              <a:t>الجيولوجية الأخيرة </a:t>
            </a:r>
            <a:r>
              <a:rPr lang="ar-SA" sz="2400" b="1" dirty="0" smtClean="0">
                <a:ea typeface="Majalla UI"/>
                <a:cs typeface="+mj-cs"/>
              </a:rPr>
              <a:t>دليلا </a:t>
            </a:r>
            <a:r>
              <a:rPr lang="ar-SA" sz="2400" b="1" dirty="0">
                <a:ea typeface="Majalla UI"/>
                <a:cs typeface="+mj-cs"/>
              </a:rPr>
              <a:t>على أنه حتى الآن تم تخزين ثاني أكسيد الكربون بأمان تحت قاع </a:t>
            </a:r>
            <a:r>
              <a:rPr lang="ar-SA" sz="2400" b="1" dirty="0" smtClean="0">
                <a:ea typeface="Majalla UI"/>
                <a:cs typeface="+mj-cs"/>
              </a:rPr>
              <a:t>البحر</a:t>
            </a:r>
            <a:r>
              <a:rPr lang="ar-SA" sz="2400" b="1" dirty="0" smtClean="0">
                <a:ea typeface="Majalla UI"/>
                <a:cs typeface="+mj-cs"/>
              </a:rPr>
              <a:t>. </a:t>
            </a:r>
            <a:endParaRPr lang="ar-SA" sz="2400" b="1" dirty="0" smtClean="0">
              <a:ea typeface="Majalla UI"/>
              <a:cs typeface="+mj-cs"/>
            </a:endParaRPr>
          </a:p>
        </p:txBody>
      </p:sp>
    </p:spTree>
    <p:extLst>
      <p:ext uri="{BB962C8B-B14F-4D97-AF65-F5344CB8AC3E}">
        <p14:creationId xmlns:p14="http://schemas.microsoft.com/office/powerpoint/2010/main" val="3340459448"/>
      </p:ext>
    </p:extLst>
  </p:cSld>
  <p:clrMapOvr>
    <a:masterClrMapping/>
  </p:clrMapOvr>
  <p:transition>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9"/>
          <p:cNvSpPr>
            <a:spLocks noGrp="1" noChangeArrowheads="1"/>
          </p:cNvSpPr>
          <p:nvPr>
            <p:ph type="body" idx="1"/>
          </p:nvPr>
        </p:nvSpPr>
        <p:spPr>
          <a:xfrm>
            <a:off x="152400" y="152400"/>
            <a:ext cx="8991600" cy="5029200"/>
          </a:xfrm>
        </p:spPr>
        <p:txBody>
          <a:bodyPr>
            <a:normAutofit fontScale="62500" lnSpcReduction="20000"/>
          </a:bodyPr>
          <a:lstStyle/>
          <a:p>
            <a:pPr algn="just" rtl="1">
              <a:lnSpc>
                <a:spcPct val="150000"/>
              </a:lnSpc>
            </a:pPr>
            <a:r>
              <a:rPr lang="ar-SA" sz="3600" b="1" dirty="0" smtClean="0">
                <a:solidFill>
                  <a:srgbClr val="660066"/>
                </a:solidFill>
                <a:latin typeface="Tempus Sans ITC" pitchFamily="82" charset="0"/>
              </a:rPr>
              <a:t>تعد </a:t>
            </a:r>
            <a:r>
              <a:rPr lang="ar-EG" sz="3600" b="1" dirty="0" smtClean="0">
                <a:solidFill>
                  <a:srgbClr val="660066"/>
                </a:solidFill>
                <a:latin typeface="Tempus Sans ITC" pitchFamily="82" charset="0"/>
              </a:rPr>
              <a:t>المبادرات </a:t>
            </a:r>
            <a:r>
              <a:rPr lang="ar-EG" sz="3600" b="1" dirty="0">
                <a:solidFill>
                  <a:srgbClr val="660066"/>
                </a:solidFill>
                <a:latin typeface="Tempus Sans ITC" pitchFamily="82" charset="0"/>
              </a:rPr>
              <a:t>الطوعية للتصدي لتغير المناخ </a:t>
            </a:r>
            <a:r>
              <a:rPr lang="ar-EG" sz="3600" b="1" dirty="0" smtClean="0">
                <a:solidFill>
                  <a:srgbClr val="660066"/>
                </a:solidFill>
                <a:latin typeface="Tempus Sans ITC" pitchFamily="82" charset="0"/>
              </a:rPr>
              <a:t>عناصر </a:t>
            </a:r>
            <a:r>
              <a:rPr lang="ar-EG" sz="3600" b="1" dirty="0">
                <a:solidFill>
                  <a:srgbClr val="660066"/>
                </a:solidFill>
                <a:latin typeface="Tempus Sans ITC" pitchFamily="82" charset="0"/>
              </a:rPr>
              <a:t>قيمة في مجموعة الأدوات للمساعدة في خفض انبعاثات غازات الدفيئة </a:t>
            </a:r>
            <a:r>
              <a:rPr lang="ar-EG" sz="3600" b="1" dirty="0" smtClean="0">
                <a:solidFill>
                  <a:srgbClr val="660066"/>
                </a:solidFill>
                <a:latin typeface="Tempus Sans ITC" pitchFamily="82" charset="0"/>
              </a:rPr>
              <a:t>لتحقيق </a:t>
            </a:r>
            <a:r>
              <a:rPr lang="ar-EG" sz="3600" b="1" dirty="0">
                <a:solidFill>
                  <a:srgbClr val="660066"/>
                </a:solidFill>
                <a:latin typeface="Tempus Sans ITC" pitchFamily="82" charset="0"/>
              </a:rPr>
              <a:t>أهداف كيوتو وما بعدها. </a:t>
            </a:r>
            <a:endParaRPr lang="ar-SA" sz="3600" b="1" dirty="0" smtClean="0">
              <a:solidFill>
                <a:srgbClr val="660066"/>
              </a:solidFill>
              <a:latin typeface="Tempus Sans ITC" pitchFamily="82" charset="0"/>
            </a:endParaRPr>
          </a:p>
          <a:p>
            <a:pPr algn="just" rtl="1">
              <a:lnSpc>
                <a:spcPct val="150000"/>
              </a:lnSpc>
            </a:pPr>
            <a:r>
              <a:rPr lang="ar-EG" sz="3600" b="1" dirty="0" smtClean="0">
                <a:solidFill>
                  <a:srgbClr val="660066"/>
                </a:solidFill>
                <a:latin typeface="Tempus Sans ITC" pitchFamily="82" charset="0"/>
              </a:rPr>
              <a:t>ويتطلب </a:t>
            </a:r>
            <a:r>
              <a:rPr lang="ar-EG" sz="3600" b="1" dirty="0">
                <a:solidFill>
                  <a:srgbClr val="660066"/>
                </a:solidFill>
                <a:latin typeface="Tempus Sans ITC" pitchFamily="82" charset="0"/>
              </a:rPr>
              <a:t>التنفيذ الفعال لسياسات تغير المناخ مشاركة جميع مجموعات أصحاب المصلحة في المجتمع، مما يسمح بمعالجة انبعاثات غازات الدفيئة من منظورات مختلفة. ويشكل هذا النهج الحاسم لأصحاب المصلحة المتعددين جزءا لا يتجزأ من النجاح </a:t>
            </a:r>
            <a:r>
              <a:rPr lang="ar-SA" sz="3600" b="1" dirty="0" smtClean="0">
                <a:solidFill>
                  <a:srgbClr val="660066"/>
                </a:solidFill>
                <a:latin typeface="Tempus Sans ITC" pitchFamily="82" charset="0"/>
              </a:rPr>
              <a:t>المتوقع</a:t>
            </a:r>
            <a:r>
              <a:rPr lang="ar-EG" sz="3600" b="1" dirty="0" smtClean="0">
                <a:solidFill>
                  <a:srgbClr val="660066"/>
                </a:solidFill>
                <a:latin typeface="Tempus Sans ITC" pitchFamily="82" charset="0"/>
              </a:rPr>
              <a:t>، </a:t>
            </a:r>
            <a:r>
              <a:rPr lang="ar-EG" sz="3600" b="1" dirty="0">
                <a:solidFill>
                  <a:srgbClr val="660066"/>
                </a:solidFill>
                <a:latin typeface="Tempus Sans ITC" pitchFamily="82" charset="0"/>
              </a:rPr>
              <a:t>إذا </a:t>
            </a:r>
            <a:r>
              <a:rPr lang="ar-SA" sz="3600" b="1" dirty="0" smtClean="0">
                <a:solidFill>
                  <a:srgbClr val="660066"/>
                </a:solidFill>
                <a:latin typeface="Tempus Sans ITC" pitchFamily="82" charset="0"/>
              </a:rPr>
              <a:t>تم</a:t>
            </a:r>
            <a:r>
              <a:rPr lang="ar-EG" sz="3600" b="1" dirty="0" smtClean="0">
                <a:solidFill>
                  <a:srgbClr val="660066"/>
                </a:solidFill>
                <a:latin typeface="Tempus Sans ITC" pitchFamily="82" charset="0"/>
              </a:rPr>
              <a:t> </a:t>
            </a:r>
            <a:r>
              <a:rPr lang="ar-SA" sz="3600" b="1" dirty="0" smtClean="0">
                <a:solidFill>
                  <a:srgbClr val="660066"/>
                </a:solidFill>
                <a:latin typeface="Tempus Sans ITC" pitchFamily="82" charset="0"/>
              </a:rPr>
              <a:t>ال</a:t>
            </a:r>
            <a:r>
              <a:rPr lang="ar-EG" sz="3600" b="1" dirty="0" smtClean="0">
                <a:solidFill>
                  <a:srgbClr val="660066"/>
                </a:solidFill>
                <a:latin typeface="Tempus Sans ITC" pitchFamily="82" charset="0"/>
              </a:rPr>
              <a:t>تصميم و</a:t>
            </a:r>
            <a:r>
              <a:rPr lang="ar-SA" sz="3600" b="1" dirty="0" smtClean="0">
                <a:solidFill>
                  <a:srgbClr val="660066"/>
                </a:solidFill>
                <a:latin typeface="Tempus Sans ITC" pitchFamily="82" charset="0"/>
              </a:rPr>
              <a:t>ال</a:t>
            </a:r>
            <a:r>
              <a:rPr lang="ar-EG" sz="3600" b="1" dirty="0" smtClean="0">
                <a:solidFill>
                  <a:srgbClr val="660066"/>
                </a:solidFill>
                <a:latin typeface="Tempus Sans ITC" pitchFamily="82" charset="0"/>
              </a:rPr>
              <a:t>تنفيذ </a:t>
            </a:r>
            <a:r>
              <a:rPr lang="ar-EG" sz="3600" b="1" dirty="0">
                <a:solidFill>
                  <a:srgbClr val="660066"/>
                </a:solidFill>
                <a:latin typeface="Tempus Sans ITC" pitchFamily="82" charset="0"/>
              </a:rPr>
              <a:t>بكفاءة. </a:t>
            </a:r>
            <a:endParaRPr lang="ar-SA" sz="3600" b="1" dirty="0" smtClean="0">
              <a:solidFill>
                <a:srgbClr val="660066"/>
              </a:solidFill>
              <a:latin typeface="Tempus Sans ITC" pitchFamily="82" charset="0"/>
            </a:endParaRPr>
          </a:p>
          <a:p>
            <a:pPr algn="just" rtl="1">
              <a:lnSpc>
                <a:spcPct val="150000"/>
              </a:lnSpc>
            </a:pPr>
            <a:r>
              <a:rPr lang="ar-SA" sz="3600" b="1" dirty="0" smtClean="0">
                <a:solidFill>
                  <a:srgbClr val="660066"/>
                </a:solidFill>
                <a:latin typeface="Tempus Sans ITC" pitchFamily="82" charset="0"/>
              </a:rPr>
              <a:t>و</a:t>
            </a:r>
            <a:r>
              <a:rPr lang="ar-EG" sz="3600" b="1" dirty="0" smtClean="0">
                <a:solidFill>
                  <a:srgbClr val="660066"/>
                </a:solidFill>
                <a:latin typeface="Tempus Sans ITC" pitchFamily="82" charset="0"/>
              </a:rPr>
              <a:t>تمثل </a:t>
            </a:r>
            <a:r>
              <a:rPr lang="ar-SA" sz="3600" b="1" dirty="0" smtClean="0">
                <a:solidFill>
                  <a:srgbClr val="660066"/>
                </a:solidFill>
                <a:latin typeface="Tempus Sans ITC" pitchFamily="82" charset="0"/>
              </a:rPr>
              <a:t>المبادرات </a:t>
            </a:r>
            <a:r>
              <a:rPr lang="ar-EG" sz="3600" b="1" dirty="0" smtClean="0">
                <a:solidFill>
                  <a:srgbClr val="660066"/>
                </a:solidFill>
                <a:latin typeface="Tempus Sans ITC" pitchFamily="82" charset="0"/>
              </a:rPr>
              <a:t>عملية </a:t>
            </a:r>
            <a:r>
              <a:rPr lang="ar-EG" sz="3600" b="1" dirty="0">
                <a:solidFill>
                  <a:srgbClr val="660066"/>
                </a:solidFill>
                <a:latin typeface="Tempus Sans ITC" pitchFamily="82" charset="0"/>
              </a:rPr>
              <a:t>توسيع مستوى "المسؤولية المشتركة" و "المسؤولية المشتركة" في جميع قطاعات </a:t>
            </a:r>
            <a:r>
              <a:rPr lang="ar-EG" sz="3600" b="1" dirty="0" smtClean="0">
                <a:solidFill>
                  <a:srgbClr val="660066"/>
                </a:solidFill>
                <a:latin typeface="Tempus Sans ITC" pitchFamily="82" charset="0"/>
              </a:rPr>
              <a:t>الاقتصاد</a:t>
            </a:r>
            <a:r>
              <a:rPr lang="ar-SA" sz="3600" b="1" dirty="0" smtClean="0">
                <a:solidFill>
                  <a:srgbClr val="660066"/>
                </a:solidFill>
                <a:latin typeface="Tempus Sans ITC" pitchFamily="82" charset="0"/>
              </a:rPr>
              <a:t> </a:t>
            </a:r>
            <a:r>
              <a:rPr lang="ar-EG" sz="3600" b="1" dirty="0" smtClean="0">
                <a:solidFill>
                  <a:srgbClr val="660066"/>
                </a:solidFill>
                <a:latin typeface="Tempus Sans ITC" pitchFamily="82" charset="0"/>
              </a:rPr>
              <a:t>المختلفة</a:t>
            </a:r>
            <a:r>
              <a:rPr lang="ar-EG" sz="3600" b="1" dirty="0">
                <a:solidFill>
                  <a:srgbClr val="660066"/>
                </a:solidFill>
                <a:latin typeface="Tempus Sans ITC" pitchFamily="82" charset="0"/>
              </a:rPr>
              <a:t>. </a:t>
            </a:r>
            <a:endParaRPr lang="ar-SA" sz="3600" b="1" dirty="0" smtClean="0">
              <a:solidFill>
                <a:srgbClr val="660066"/>
              </a:solidFill>
              <a:latin typeface="Tempus Sans ITC" pitchFamily="82" charset="0"/>
            </a:endParaRPr>
          </a:p>
          <a:p>
            <a:pPr algn="just" rtl="1">
              <a:lnSpc>
                <a:spcPct val="150000"/>
              </a:lnSpc>
            </a:pPr>
            <a:r>
              <a:rPr lang="ar-SA" sz="3600" b="1" dirty="0" smtClean="0">
                <a:solidFill>
                  <a:srgbClr val="660066"/>
                </a:solidFill>
                <a:latin typeface="Tempus Sans ITC" pitchFamily="82" charset="0"/>
              </a:rPr>
              <a:t>ولابد من الأخذ في العتبار </a:t>
            </a:r>
            <a:r>
              <a:rPr lang="ar-EG" sz="3600" b="1" dirty="0" smtClean="0">
                <a:solidFill>
                  <a:srgbClr val="660066"/>
                </a:solidFill>
                <a:latin typeface="Tempus Sans ITC" pitchFamily="82" charset="0"/>
              </a:rPr>
              <a:t>الاتفاقات</a:t>
            </a:r>
            <a:r>
              <a:rPr lang="ar-SA" sz="3600" b="1" dirty="0" smtClean="0">
                <a:solidFill>
                  <a:srgbClr val="660066"/>
                </a:solidFill>
                <a:latin typeface="Tempus Sans ITC" pitchFamily="82" charset="0"/>
              </a:rPr>
              <a:t> الدولية</a:t>
            </a:r>
            <a:r>
              <a:rPr lang="ar-EG" sz="3600" b="1" dirty="0" smtClean="0">
                <a:solidFill>
                  <a:srgbClr val="660066"/>
                </a:solidFill>
                <a:latin typeface="Tempus Sans ITC" pitchFamily="82" charset="0"/>
              </a:rPr>
              <a:t>، </a:t>
            </a:r>
            <a:r>
              <a:rPr lang="ar-EG" sz="3600" b="1" dirty="0">
                <a:solidFill>
                  <a:srgbClr val="660066"/>
                </a:solidFill>
                <a:latin typeface="Tempus Sans ITC" pitchFamily="82" charset="0"/>
              </a:rPr>
              <a:t>ولا سيما الاتفاقات البيئية المتفاوض عليها، </a:t>
            </a:r>
            <a:r>
              <a:rPr lang="ar-SA" sz="3600" b="1" dirty="0" smtClean="0">
                <a:solidFill>
                  <a:srgbClr val="660066"/>
                </a:solidFill>
                <a:latin typeface="Tempus Sans ITC" pitchFamily="82" charset="0"/>
              </a:rPr>
              <a:t>وما بها من </a:t>
            </a:r>
            <a:r>
              <a:rPr lang="ar-EG" sz="3600" b="1" dirty="0" smtClean="0">
                <a:solidFill>
                  <a:srgbClr val="660066"/>
                </a:solidFill>
                <a:latin typeface="Tempus Sans ITC" pitchFamily="82" charset="0"/>
              </a:rPr>
              <a:t>قيم </a:t>
            </a:r>
            <a:r>
              <a:rPr lang="ar-EG" sz="3600" b="1" dirty="0">
                <a:solidFill>
                  <a:srgbClr val="660066"/>
                </a:solidFill>
                <a:latin typeface="Tempus Sans ITC" pitchFamily="82" charset="0"/>
              </a:rPr>
              <a:t>وقيود خاصة في المساعدة على الحد من تغير المناخ. </a:t>
            </a:r>
            <a:endParaRPr lang="ar-EG" sz="3600" b="1" dirty="0" smtClean="0">
              <a:solidFill>
                <a:srgbClr val="660066"/>
              </a:solidFill>
              <a:latin typeface="Tempus Sans ITC" pitchFamily="82" charset="0"/>
            </a:endParaRPr>
          </a:p>
        </p:txBody>
      </p:sp>
      <p:pic>
        <p:nvPicPr>
          <p:cNvPr id="78851" name="Picture 5" descr="crystalball2"/>
          <p:cNvPicPr>
            <a:picLocks noGrp="1" noChangeAspect="1" noChangeArrowheads="1"/>
          </p:cNvPicPr>
          <p:nvPr>
            <p:ph idx="4294967295"/>
          </p:nvPr>
        </p:nvPicPr>
        <p:blipFill>
          <a:blip r:embed="rId2">
            <a:clrChange>
              <a:clrFrom>
                <a:srgbClr val="8C857F"/>
              </a:clrFrom>
              <a:clrTo>
                <a:srgbClr val="8C857F">
                  <a:alpha val="0"/>
                </a:srgbClr>
              </a:clrTo>
            </a:clrChange>
            <a:extLst>
              <a:ext uri="{28A0092B-C50C-407E-A947-70E740481C1C}">
                <a14:useLocalDpi xmlns:a14="http://schemas.microsoft.com/office/drawing/2010/main" val="0"/>
              </a:ext>
            </a:extLst>
          </a:blip>
          <a:srcRect t="13191"/>
          <a:stretch>
            <a:fillRect/>
          </a:stretch>
        </p:blipFill>
        <p:spPr>
          <a:xfrm>
            <a:off x="0" y="4495800"/>
            <a:ext cx="2895600" cy="2362200"/>
          </a:xfrm>
          <a:noFill/>
        </p:spPr>
      </p:pic>
    </p:spTree>
    <p:extLst>
      <p:ext uri="{BB962C8B-B14F-4D97-AF65-F5344CB8AC3E}">
        <p14:creationId xmlns:p14="http://schemas.microsoft.com/office/powerpoint/2010/main" val="28867860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22" name="Picture 5" descr="atmosphere"/>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0" y="0"/>
            <a:ext cx="9144000" cy="6858000"/>
          </a:xfrm>
          <a:noFill/>
        </p:spPr>
      </p:pic>
      <p:sp>
        <p:nvSpPr>
          <p:cNvPr id="81923" name="Rectangle 2"/>
          <p:cNvSpPr>
            <a:spLocks noGrp="1" noRot="1" noChangeArrowheads="1"/>
          </p:cNvSpPr>
          <p:nvPr>
            <p:ph type="title"/>
          </p:nvPr>
        </p:nvSpPr>
        <p:spPr>
          <a:xfrm>
            <a:off x="685800" y="2590800"/>
            <a:ext cx="7848600" cy="1600200"/>
          </a:xfrm>
        </p:spPr>
        <p:txBody>
          <a:bodyPr/>
          <a:lstStyle/>
          <a:p>
            <a:pPr rtl="1" eaLnBrk="1" hangingPunct="1"/>
            <a:r>
              <a:rPr lang="ar-EG" sz="4800" kern="10" dirty="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Traditional Arabic" panose="02020603050405020304" pitchFamily="18" charset="-78"/>
                <a:ea typeface="MS PGothic" panose="020B0600070205080204" pitchFamily="34" charset="-128"/>
                <a:cs typeface="Traditional Arabic" panose="02020603050405020304" pitchFamily="18" charset="-78"/>
              </a:rPr>
              <a:t>دعواتي لكم بالتوفيق والنجاح</a:t>
            </a:r>
            <a:r>
              <a:rPr lang="ar-SA" dirty="0" smtClean="0">
                <a:solidFill>
                  <a:srgbClr val="FFFF00"/>
                </a:solidFill>
                <a:cs typeface="AL-Mateen" pitchFamily="2" charset="-78"/>
              </a:rPr>
              <a:t/>
            </a:r>
            <a:br>
              <a:rPr lang="ar-SA" dirty="0" smtClean="0">
                <a:solidFill>
                  <a:srgbClr val="FFFF00"/>
                </a:solidFill>
                <a:cs typeface="AL-Mateen" pitchFamily="2" charset="-78"/>
              </a:rPr>
            </a:br>
            <a:endParaRPr lang="en-US" b="1" dirty="0" smtClean="0">
              <a:solidFill>
                <a:schemeClr val="bg1"/>
              </a:solidFill>
            </a:endParaRPr>
          </a:p>
        </p:txBody>
      </p:sp>
      <p:sp>
        <p:nvSpPr>
          <p:cNvPr id="81924" name="Rectangle 5"/>
          <p:cNvSpPr>
            <a:spLocks noGrp="1" noChangeArrowheads="1"/>
          </p:cNvSpPr>
          <p:nvPr>
            <p:ph type="body" sz="half" idx="1"/>
          </p:nvPr>
        </p:nvSpPr>
        <p:spPr>
          <a:xfrm>
            <a:off x="228600" y="4469885"/>
            <a:ext cx="8610600" cy="1977464"/>
          </a:xfrm>
          <a:solidFill>
            <a:srgbClr val="FFFFFF"/>
          </a:solidFill>
        </p:spPr>
        <p:txBody>
          <a:bodyPr anchor="ctr">
            <a:spAutoFit/>
          </a:bodyPr>
          <a:lstStyle/>
          <a:p>
            <a:pPr algn="just">
              <a:spcAft>
                <a:spcPts val="0"/>
              </a:spcAft>
            </a:pPr>
            <a:r>
              <a:rPr lang="en-US" sz="1400" b="1" dirty="0" smtClean="0">
                <a:ea typeface="Times New Roman"/>
              </a:rPr>
              <a:t>Pro</a:t>
            </a:r>
            <a:r>
              <a:rPr lang="en-US" sz="1400" b="1" dirty="0" smtClean="0">
                <a:ea typeface="Times New Roman"/>
              </a:rPr>
              <a:t>. </a:t>
            </a:r>
            <a:r>
              <a:rPr lang="en-US" sz="1400" b="1" dirty="0">
                <a:ea typeface="Times New Roman"/>
              </a:rPr>
              <a:t>Mohamed E. Hafez</a:t>
            </a:r>
            <a:r>
              <a:rPr lang="en-US" sz="1400" dirty="0">
                <a:ea typeface="Times New Roman"/>
              </a:rPr>
              <a:t> </a:t>
            </a:r>
          </a:p>
          <a:p>
            <a:pPr>
              <a:lnSpc>
                <a:spcPct val="115000"/>
              </a:lnSpc>
              <a:spcAft>
                <a:spcPts val="0"/>
              </a:spcAft>
            </a:pPr>
            <a:r>
              <a:rPr lang="en-US" sz="1400" b="1" dirty="0" smtClean="0">
                <a:solidFill>
                  <a:srgbClr val="0000FF"/>
                </a:solidFill>
                <a:ea typeface="Times New Roman"/>
                <a:cs typeface="Arial"/>
              </a:rPr>
              <a:t>Professor </a:t>
            </a:r>
            <a:r>
              <a:rPr lang="en-US" sz="1400" b="1" dirty="0">
                <a:solidFill>
                  <a:srgbClr val="0000FF"/>
                </a:solidFill>
                <a:ea typeface="Times New Roman"/>
                <a:cs typeface="Arial"/>
              </a:rPr>
              <a:t>of Applied Climatology</a:t>
            </a:r>
            <a:r>
              <a:rPr lang="en-US" sz="1400" b="1" dirty="0">
                <a:solidFill>
                  <a:srgbClr val="000000"/>
                </a:solidFill>
                <a:ea typeface="Times New Roman"/>
                <a:cs typeface="Arial"/>
              </a:rPr>
              <a:t> </a:t>
            </a:r>
            <a:br>
              <a:rPr lang="en-US" sz="1400" b="1" dirty="0">
                <a:solidFill>
                  <a:srgbClr val="000000"/>
                </a:solidFill>
                <a:ea typeface="Times New Roman"/>
                <a:cs typeface="Arial"/>
              </a:rPr>
            </a:br>
            <a:r>
              <a:rPr lang="en-US" sz="1400" b="1" dirty="0">
                <a:solidFill>
                  <a:schemeClr val="accent2">
                    <a:lumMod val="75000"/>
                  </a:schemeClr>
                </a:solidFill>
                <a:ea typeface="Times New Roman"/>
                <a:cs typeface="Arial"/>
              </a:rPr>
              <a:t>Geography Department, </a:t>
            </a:r>
            <a:r>
              <a:rPr lang="en-US" sz="1400" b="1" dirty="0">
                <a:solidFill>
                  <a:schemeClr val="accent2">
                    <a:lumMod val="50000"/>
                  </a:schemeClr>
                </a:solidFill>
                <a:ea typeface="Times New Roman"/>
                <a:cs typeface="Arial"/>
              </a:rPr>
              <a:t>Faculty of Arts,</a:t>
            </a:r>
            <a:r>
              <a:rPr lang="en-US" sz="1400" dirty="0">
                <a:solidFill>
                  <a:schemeClr val="accent2">
                    <a:lumMod val="50000"/>
                  </a:schemeClr>
                </a:solidFill>
                <a:ea typeface="Times New Roman"/>
                <a:cs typeface="Arial"/>
              </a:rPr>
              <a:t> </a:t>
            </a:r>
            <a:endParaRPr lang="en-US" sz="1400" dirty="0" smtClean="0">
              <a:solidFill>
                <a:schemeClr val="accent2">
                  <a:lumMod val="50000"/>
                </a:schemeClr>
              </a:solidFill>
              <a:effectLst/>
              <a:latin typeface="Calibri"/>
              <a:ea typeface="Calibri"/>
              <a:cs typeface="Arial"/>
            </a:endParaRPr>
          </a:p>
          <a:p>
            <a:pPr>
              <a:lnSpc>
                <a:spcPct val="115000"/>
              </a:lnSpc>
              <a:spcAft>
                <a:spcPts val="0"/>
              </a:spcAft>
            </a:pPr>
            <a:r>
              <a:rPr lang="en-US" sz="1400" b="1" dirty="0">
                <a:solidFill>
                  <a:srgbClr val="C00000"/>
                </a:solidFill>
                <a:ea typeface="Times New Roman"/>
                <a:cs typeface="Arial"/>
              </a:rPr>
              <a:t>King Saud University, Riyadh, Saudi Arabia.</a:t>
            </a:r>
            <a:endParaRPr lang="en-US" sz="1400" dirty="0" smtClean="0">
              <a:solidFill>
                <a:srgbClr val="C00000"/>
              </a:solidFill>
              <a:effectLst/>
              <a:latin typeface="Calibri"/>
              <a:ea typeface="Calibri"/>
              <a:cs typeface="Arial"/>
            </a:endParaRPr>
          </a:p>
          <a:p>
            <a:pPr>
              <a:lnSpc>
                <a:spcPct val="115000"/>
              </a:lnSpc>
              <a:spcAft>
                <a:spcPts val="0"/>
              </a:spcAft>
            </a:pPr>
            <a:r>
              <a:rPr lang="en-US" sz="1400" b="1" dirty="0">
                <a:solidFill>
                  <a:srgbClr val="000000"/>
                </a:solidFill>
                <a:ea typeface="Times New Roman"/>
                <a:cs typeface="Arial"/>
              </a:rPr>
              <a:t>E-mail </a:t>
            </a:r>
            <a:r>
              <a:rPr lang="en-US" sz="1400" b="1" u="sng" dirty="0">
                <a:solidFill>
                  <a:srgbClr val="0000FF"/>
                </a:solidFill>
                <a:ea typeface="Times New Roman"/>
                <a:cs typeface="Arial"/>
                <a:hlinkClick r:id="rId3"/>
              </a:rPr>
              <a:t>mohhafez@ksu.edu.sa</a:t>
            </a:r>
            <a:r>
              <a:rPr lang="en-US" sz="1400" dirty="0">
                <a:ea typeface="Times New Roman"/>
                <a:cs typeface="Arial"/>
              </a:rPr>
              <a:t> </a:t>
            </a:r>
            <a:endParaRPr lang="en-US" sz="1400" dirty="0" smtClean="0">
              <a:effectLst/>
              <a:latin typeface="Calibri"/>
              <a:ea typeface="Calibri"/>
              <a:cs typeface="Arial"/>
            </a:endParaRPr>
          </a:p>
          <a:p>
            <a:pPr>
              <a:lnSpc>
                <a:spcPct val="115000"/>
              </a:lnSpc>
              <a:spcAft>
                <a:spcPts val="0"/>
              </a:spcAft>
            </a:pPr>
            <a:r>
              <a:rPr lang="en-US" sz="1400" b="1" dirty="0" smtClean="0">
                <a:solidFill>
                  <a:srgbClr val="000000"/>
                </a:solidFill>
                <a:ea typeface="Calibri"/>
                <a:cs typeface="Arial"/>
              </a:rPr>
              <a:t>Mobil</a:t>
            </a:r>
            <a:r>
              <a:rPr lang="en-US" sz="1400" b="1" dirty="0">
                <a:solidFill>
                  <a:srgbClr val="000000"/>
                </a:solidFill>
                <a:ea typeface="Calibri"/>
                <a:cs typeface="Arial"/>
              </a:rPr>
              <a:t>: </a:t>
            </a:r>
            <a:r>
              <a:rPr lang="en-US" sz="1400" b="1" dirty="0">
                <a:solidFill>
                  <a:srgbClr val="7030A0"/>
                </a:solidFill>
                <a:ea typeface="Calibri"/>
                <a:cs typeface="Arial"/>
              </a:rPr>
              <a:t>0966599388523</a:t>
            </a:r>
            <a:r>
              <a:rPr lang="ar-SA" sz="1400" b="1" dirty="0" smtClean="0">
                <a:effectLst/>
                <a:latin typeface="Calibri"/>
                <a:ea typeface="Calibri"/>
                <a:cs typeface="Times New Roman"/>
              </a:rPr>
              <a:t>    </a:t>
            </a:r>
            <a:endParaRPr lang="en-US" sz="1400" dirty="0" smtClean="0">
              <a:effectLst/>
              <a:latin typeface="Calibri"/>
              <a:ea typeface="Calibri"/>
              <a:cs typeface="Arial"/>
            </a:endParaRPr>
          </a:p>
          <a:p>
            <a:r>
              <a:rPr lang="en-US" sz="1400" b="1" dirty="0" smtClean="0">
                <a:solidFill>
                  <a:srgbClr val="000000"/>
                </a:solidFill>
                <a:ea typeface="Calibri"/>
                <a:cs typeface="Arial"/>
              </a:rPr>
              <a:t>Office</a:t>
            </a:r>
            <a:r>
              <a:rPr lang="en-US" sz="1400" b="1" dirty="0">
                <a:solidFill>
                  <a:srgbClr val="000000"/>
                </a:solidFill>
                <a:ea typeface="Calibri"/>
                <a:cs typeface="Arial"/>
              </a:rPr>
              <a:t>: </a:t>
            </a:r>
            <a:r>
              <a:rPr lang="en-US" sz="1400" b="1" dirty="0">
                <a:solidFill>
                  <a:srgbClr val="7030A0"/>
                </a:solidFill>
                <a:ea typeface="Calibri"/>
                <a:cs typeface="Arial"/>
              </a:rPr>
              <a:t>0966114675373</a:t>
            </a:r>
            <a:endParaRPr lang="en-US" sz="1400" dirty="0" smtClean="0">
              <a:solidFill>
                <a:srgbClr val="7030A0"/>
              </a:solidFill>
            </a:endParaRP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86400" y="4544007"/>
            <a:ext cx="2466975" cy="1847850"/>
          </a:xfrm>
          <a:prstGeom prst="rect">
            <a:avLst/>
          </a:prstGeom>
        </p:spPr>
      </p:pic>
    </p:spTree>
    <p:extLst>
      <p:ext uri="{BB962C8B-B14F-4D97-AF65-F5344CB8AC3E}">
        <p14:creationId xmlns:p14="http://schemas.microsoft.com/office/powerpoint/2010/main" val="866987640"/>
      </p:ext>
    </p:extLst>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52600" y="1845571"/>
            <a:ext cx="5562600" cy="2789135"/>
          </a:xfrm>
        </p:spPr>
      </p:pic>
    </p:spTree>
    <p:extLst>
      <p:ext uri="{BB962C8B-B14F-4D97-AF65-F5344CB8AC3E}">
        <p14:creationId xmlns:p14="http://schemas.microsoft.com/office/powerpoint/2010/main" val="276360525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9" descr="full-20earth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533400"/>
            <a:ext cx="571500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WordArt 6"/>
          <p:cNvSpPr>
            <a:spLocks noChangeArrowheads="1" noChangeShapeType="1" noTextEdit="1"/>
          </p:cNvSpPr>
          <p:nvPr/>
        </p:nvSpPr>
        <p:spPr bwMode="auto">
          <a:xfrm>
            <a:off x="1724025" y="1981200"/>
            <a:ext cx="5438775" cy="1828800"/>
          </a:xfrm>
          <a:prstGeom prst="rect">
            <a:avLst/>
          </a:prstGeom>
        </p:spPr>
        <p:txBody>
          <a:bodyPr wrap="none" fromWordArt="1">
            <a:prstTxWarp prst="textPlain">
              <a:avLst>
                <a:gd name="adj" fmla="val 50000"/>
              </a:avLst>
            </a:prstTxWarp>
          </a:bodyPr>
          <a:lstStyle/>
          <a:p>
            <a:pPr lvl="0" algn="ctr" rtl="1" fontAlgn="base">
              <a:spcBef>
                <a:spcPct val="0"/>
              </a:spcBef>
              <a:spcAft>
                <a:spcPct val="0"/>
              </a:spcAft>
              <a:defRPr/>
            </a:pPr>
            <a:r>
              <a:rPr lang="ar-SA" sz="3600" kern="10" dirty="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Impact" panose="020B0806030902050204" pitchFamily="34" charset="0"/>
                <a:ea typeface="MS PGothic" panose="020B0600070205080204" pitchFamily="34" charset="-128"/>
              </a:rPr>
              <a:t>التكيف والتخفيف </a:t>
            </a:r>
            <a:endParaRPr lang="ar-SA" sz="3600" kern="1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Impact" panose="020B0806030902050204" pitchFamily="34" charset="0"/>
              <a:ea typeface="MS PGothic" panose="020B0600070205080204" pitchFamily="34" charset="-128"/>
            </a:endParaRPr>
          </a:p>
          <a:p>
            <a:pPr lvl="0" algn="ctr" rtl="1" fontAlgn="base">
              <a:spcBef>
                <a:spcPct val="0"/>
              </a:spcBef>
              <a:spcAft>
                <a:spcPct val="0"/>
              </a:spcAft>
              <a:defRPr/>
            </a:pPr>
            <a:r>
              <a:rPr lang="ar-SA" sz="3600" kern="10" dirty="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Impact" panose="020B0806030902050204" pitchFamily="34" charset="0"/>
                <a:ea typeface="MS PGothic" panose="020B0600070205080204" pitchFamily="34" charset="-128"/>
              </a:rPr>
              <a:t>من </a:t>
            </a:r>
            <a:r>
              <a:rPr lang="ar-SA" sz="3600" kern="1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Impact" panose="020B0806030902050204" pitchFamily="34" charset="0"/>
                <a:ea typeface="MS PGothic" panose="020B0600070205080204" pitchFamily="34" charset="-128"/>
              </a:rPr>
              <a:t>حدة </a:t>
            </a:r>
            <a:r>
              <a:rPr lang="ar-SA" sz="3600" kern="10" dirty="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Impact" panose="020B0806030902050204" pitchFamily="34" charset="0"/>
                <a:ea typeface="MS PGothic" panose="020B0600070205080204" pitchFamily="34" charset="-128"/>
              </a:rPr>
              <a:t>تغير </a:t>
            </a:r>
            <a:r>
              <a:rPr lang="ar-SA" sz="3600" kern="1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Impact" panose="020B0806030902050204" pitchFamily="34" charset="0"/>
                <a:ea typeface="MS PGothic" panose="020B0600070205080204" pitchFamily="34" charset="-128"/>
              </a:rPr>
              <a:t>المناخ</a:t>
            </a:r>
          </a:p>
        </p:txBody>
      </p:sp>
    </p:spTree>
    <p:extLst>
      <p:ext uri="{BB962C8B-B14F-4D97-AF65-F5344CB8AC3E}">
        <p14:creationId xmlns:p14="http://schemas.microsoft.com/office/powerpoint/2010/main" val="11877804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4" name="Picture 5" descr="atmosphere"/>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0" y="0"/>
            <a:ext cx="9144000" cy="6858000"/>
          </a:xfrm>
          <a:noFill/>
        </p:spPr>
      </p:pic>
      <p:sp>
        <p:nvSpPr>
          <p:cNvPr id="54275" name="Rectangle 2"/>
          <p:cNvSpPr>
            <a:spLocks noGrp="1" noRot="1" noChangeArrowheads="1"/>
          </p:cNvSpPr>
          <p:nvPr>
            <p:ph type="title"/>
          </p:nvPr>
        </p:nvSpPr>
        <p:spPr>
          <a:xfrm>
            <a:off x="647700" y="457200"/>
            <a:ext cx="7848600" cy="898525"/>
          </a:xfrm>
        </p:spPr>
        <p:txBody>
          <a:bodyPr/>
          <a:lstStyle/>
          <a:p>
            <a:pPr rtl="1" eaLnBrk="1" hangingPunct="1"/>
            <a:r>
              <a:rPr lang="ar-SA" b="1" dirty="0" smtClean="0">
                <a:solidFill>
                  <a:schemeClr val="bg1"/>
                </a:solidFill>
              </a:rPr>
              <a:t>مقدمة</a:t>
            </a:r>
            <a:endParaRPr lang="en-US" b="1" dirty="0" smtClean="0">
              <a:solidFill>
                <a:schemeClr val="bg1"/>
              </a:solidFill>
            </a:endParaRPr>
          </a:p>
        </p:txBody>
      </p:sp>
      <p:sp>
        <p:nvSpPr>
          <p:cNvPr id="15363" name="Rectangle 3"/>
          <p:cNvSpPr>
            <a:spLocks noGrp="1" noRot="1" noChangeArrowheads="1"/>
          </p:cNvSpPr>
          <p:nvPr>
            <p:ph type="body" sz="half" idx="1"/>
          </p:nvPr>
        </p:nvSpPr>
        <p:spPr>
          <a:xfrm>
            <a:off x="266700" y="1600200"/>
            <a:ext cx="8610600" cy="5257800"/>
          </a:xfrm>
        </p:spPr>
        <p:txBody>
          <a:bodyPr>
            <a:normAutofit fontScale="77500" lnSpcReduction="20000"/>
          </a:bodyPr>
          <a:lstStyle/>
          <a:p>
            <a:pPr marL="0" indent="0" algn="just" rtl="1">
              <a:lnSpc>
                <a:spcPct val="120000"/>
              </a:lnSpc>
              <a:buNone/>
            </a:pPr>
            <a:r>
              <a:rPr lang="ar-SA" sz="3600" b="1" dirty="0">
                <a:solidFill>
                  <a:schemeClr val="bg1"/>
                </a:solidFill>
              </a:rPr>
              <a:t>إن تغيّر المناخ واحدٌ من </a:t>
            </a:r>
            <a:r>
              <a:rPr lang="ar-SA" sz="3600" b="1" dirty="0" smtClean="0">
                <a:solidFill>
                  <a:schemeClr val="bg1"/>
                </a:solidFill>
              </a:rPr>
              <a:t>أهم التحديات </a:t>
            </a:r>
            <a:r>
              <a:rPr lang="ar-SA" sz="3600" b="1" dirty="0">
                <a:solidFill>
                  <a:schemeClr val="bg1"/>
                </a:solidFill>
              </a:rPr>
              <a:t>البيئية </a:t>
            </a:r>
            <a:r>
              <a:rPr lang="ar-SA" sz="3600" b="1" dirty="0" smtClean="0">
                <a:solidFill>
                  <a:schemeClr val="bg1"/>
                </a:solidFill>
              </a:rPr>
              <a:t>التي </a:t>
            </a:r>
            <a:r>
              <a:rPr lang="ar-SA" sz="3600" b="1" dirty="0">
                <a:solidFill>
                  <a:schemeClr val="bg1"/>
                </a:solidFill>
              </a:rPr>
              <a:t>تؤثِّر في </a:t>
            </a:r>
            <a:r>
              <a:rPr lang="ar-SA" sz="3600" b="1" dirty="0" smtClean="0">
                <a:solidFill>
                  <a:schemeClr val="bg1"/>
                </a:solidFill>
              </a:rPr>
              <a:t>الحياة الإنسانية </a:t>
            </a:r>
            <a:r>
              <a:rPr lang="ar-SA" sz="3600" b="1" dirty="0">
                <a:solidFill>
                  <a:schemeClr val="bg1"/>
                </a:solidFill>
              </a:rPr>
              <a:t>في الوقت </a:t>
            </a:r>
            <a:r>
              <a:rPr lang="ar-SA" sz="3600" b="1" dirty="0" smtClean="0">
                <a:solidFill>
                  <a:schemeClr val="bg1"/>
                </a:solidFill>
              </a:rPr>
              <a:t>الراهن.</a:t>
            </a:r>
          </a:p>
          <a:p>
            <a:pPr marL="0" indent="0" algn="just" rtl="1">
              <a:lnSpc>
                <a:spcPct val="120000"/>
              </a:lnSpc>
              <a:buNone/>
            </a:pPr>
            <a:r>
              <a:rPr lang="ar-SA" sz="3600" b="1" dirty="0">
                <a:solidFill>
                  <a:schemeClr val="bg1"/>
                </a:solidFill>
              </a:rPr>
              <a:t> </a:t>
            </a:r>
            <a:r>
              <a:rPr lang="ar-SA" sz="3600" b="1" dirty="0" smtClean="0">
                <a:solidFill>
                  <a:schemeClr val="bg1"/>
                </a:solidFill>
              </a:rPr>
              <a:t>وذكر مارتن كراوزي المدير </a:t>
            </a:r>
            <a:r>
              <a:rPr lang="ar-SA" sz="3600" b="1" dirty="0">
                <a:solidFill>
                  <a:schemeClr val="bg1"/>
                </a:solidFill>
              </a:rPr>
              <a:t>في قسم التعاون التقني </a:t>
            </a:r>
            <a:r>
              <a:rPr lang="ar-SA" sz="3600" b="1" dirty="0" smtClean="0">
                <a:solidFill>
                  <a:schemeClr val="bg1"/>
                </a:solidFill>
              </a:rPr>
              <a:t>بوكالة الطاقة </a:t>
            </a:r>
            <a:r>
              <a:rPr lang="ar-SA" sz="3600" b="1" dirty="0">
                <a:solidFill>
                  <a:schemeClr val="bg1"/>
                </a:solidFill>
              </a:rPr>
              <a:t>الذرية:</a:t>
            </a:r>
          </a:p>
          <a:p>
            <a:pPr marL="0" indent="0" algn="just" rtl="1">
              <a:lnSpc>
                <a:spcPct val="120000"/>
              </a:lnSpc>
              <a:buNone/>
            </a:pPr>
            <a:r>
              <a:rPr lang="ar-SA" sz="3600" b="1" dirty="0" smtClean="0"/>
              <a:t> </a:t>
            </a:r>
            <a:r>
              <a:rPr lang="ar-SA" sz="3600" b="1" dirty="0">
                <a:solidFill>
                  <a:srgbClr val="FF0000"/>
                </a:solidFill>
              </a:rPr>
              <a:t>"إن التعامل مع آثار تغير المناخ ليس مشكلة دولة واحدة فقط — وإنّما مشكلة الكوكب برُمّته". "وهذا ما يدفع الوكالة إلى دعم الدول الأعضاء في تعزيز فهم الكيفية التي تستطيع بها العلوم والتكنولوجيا النووية أن تواجه تداعيات تغير المناخ</a:t>
            </a:r>
            <a:r>
              <a:rPr lang="ar-SA" sz="3600" b="1" dirty="0" smtClean="0">
                <a:solidFill>
                  <a:srgbClr val="FF0000"/>
                </a:solidFill>
              </a:rPr>
              <a:t>".</a:t>
            </a:r>
          </a:p>
          <a:p>
            <a:pPr marL="0" indent="0" algn="just" rtl="1">
              <a:lnSpc>
                <a:spcPct val="120000"/>
              </a:lnSpc>
              <a:buNone/>
            </a:pPr>
            <a:r>
              <a:rPr lang="ar-SA" sz="3600" b="1" dirty="0">
                <a:solidFill>
                  <a:srgbClr val="FF0000"/>
                </a:solidFill>
              </a:rPr>
              <a:t>وتساعد الوكالة الدول الأعضاء على مكافحة التغيّر المناخي على جبهات متعدّدة: التخفيف من حدة إنتاج وإفراز غازات الدفيئة ورصد آثاره السلبية والتكيّف معها.</a:t>
            </a:r>
            <a:endParaRPr lang="ar-SA" sz="3600" b="1" dirty="0" smtClean="0">
              <a:solidFill>
                <a:srgbClr val="FF0000"/>
              </a:solidFill>
            </a:endParaRPr>
          </a:p>
          <a:p>
            <a:pPr algn="r" rtl="1" eaLnBrk="1" hangingPunct="1">
              <a:lnSpc>
                <a:spcPct val="90000"/>
              </a:lnSpc>
            </a:pPr>
            <a:endParaRPr lang="en-US" sz="2000" dirty="0" smtClean="0"/>
          </a:p>
          <a:p>
            <a:pPr eaLnBrk="1" hangingPunct="1">
              <a:lnSpc>
                <a:spcPct val="90000"/>
              </a:lnSpc>
            </a:pPr>
            <a:endParaRPr lang="en-US" sz="2800" dirty="0" smtClean="0">
              <a:solidFill>
                <a:srgbClr val="000000"/>
              </a:solidFill>
              <a:effectLst>
                <a:outerShdw blurRad="38100" dist="38100" dir="2700000" algn="tl">
                  <a:srgbClr val="FFFFFF"/>
                </a:outerShdw>
              </a:effectLst>
            </a:endParaRPr>
          </a:p>
        </p:txBody>
      </p:sp>
    </p:spTree>
    <p:extLst>
      <p:ext uri="{BB962C8B-B14F-4D97-AF65-F5344CB8AC3E}">
        <p14:creationId xmlns:p14="http://schemas.microsoft.com/office/powerpoint/2010/main" val="1714271536"/>
      </p:ext>
    </p:extLst>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BEBA8EAE-BF5A-486C-A8C5-ECC9F3942E4B}">
                <a14:imgProps xmlns:a14="http://schemas.microsoft.com/office/drawing/2010/main">
                  <a14:imgLayer r:embed="rId3">
                    <a14:imgEffect>
                      <a14:saturation sat="400000"/>
                    </a14:imgEffect>
                  </a14:imgLayer>
                </a14:imgProps>
              </a:ext>
              <a:ext uri="{28A0092B-C50C-407E-A947-70E740481C1C}">
                <a14:useLocalDpi xmlns:a14="http://schemas.microsoft.com/office/drawing/2010/main" val="0"/>
              </a:ext>
            </a:extLst>
          </a:blip>
          <a:stretch>
            <a:fillRect/>
          </a:stretch>
        </p:blipFill>
        <p:spPr>
          <a:xfrm>
            <a:off x="685800" y="914400"/>
            <a:ext cx="7680960" cy="533570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054139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267767" y="533400"/>
            <a:ext cx="8229600" cy="609600"/>
          </a:xfrm>
        </p:spPr>
        <p:txBody>
          <a:bodyPr/>
          <a:lstStyle/>
          <a:p>
            <a:pPr algn="ctr" rtl="1"/>
            <a:r>
              <a:rPr lang="ar-EG" altLang="en-US" sz="3600" b="1" dirty="0" smtClean="0"/>
              <a:t>الت</a:t>
            </a:r>
            <a:r>
              <a:rPr lang="ar-SA" altLang="en-US" sz="3600" b="1" dirty="0" smtClean="0"/>
              <a:t>خفيف من </a:t>
            </a:r>
            <a:r>
              <a:rPr lang="ar-EG" altLang="en-US" sz="3600" b="1" dirty="0" smtClean="0"/>
              <a:t>التغير المناخي </a:t>
            </a:r>
            <a:r>
              <a:rPr lang="ar-SA" altLang="en-US" sz="3600" b="1" dirty="0" smtClean="0"/>
              <a:t>البشري</a:t>
            </a:r>
            <a:endParaRPr lang="en-US" altLang="en-US" sz="3600" b="1" dirty="0" smtClean="0"/>
          </a:p>
        </p:txBody>
      </p:sp>
      <p:sp>
        <p:nvSpPr>
          <p:cNvPr id="17411" name="Content Placeholder 2"/>
          <p:cNvSpPr>
            <a:spLocks noGrp="1"/>
          </p:cNvSpPr>
          <p:nvPr>
            <p:ph idx="1"/>
          </p:nvPr>
        </p:nvSpPr>
        <p:spPr>
          <a:xfrm>
            <a:off x="115367" y="1143000"/>
            <a:ext cx="8534400" cy="5638800"/>
          </a:xfrm>
        </p:spPr>
        <p:txBody>
          <a:bodyPr/>
          <a:lstStyle/>
          <a:p>
            <a:pPr algn="just" rtl="1">
              <a:lnSpc>
                <a:spcPct val="150000"/>
              </a:lnSpc>
            </a:pPr>
            <a:r>
              <a:rPr lang="ar-SA" b="1" dirty="0">
                <a:ea typeface="Majalla UI"/>
                <a:cs typeface="+mj-cs"/>
              </a:rPr>
              <a:t>ت</a:t>
            </a:r>
            <a:r>
              <a:rPr lang="ar-SA" b="1" dirty="0" smtClean="0">
                <a:ea typeface="Majalla UI"/>
                <a:cs typeface="+mj-cs"/>
              </a:rPr>
              <a:t>رتبط الاستراتيجية البيئية </a:t>
            </a:r>
            <a:r>
              <a:rPr lang="ar-SA" b="1" dirty="0">
                <a:ea typeface="Majalla UI"/>
                <a:cs typeface="+mj-cs"/>
              </a:rPr>
              <a:t>للتخفيف من </a:t>
            </a:r>
            <a:r>
              <a:rPr lang="ar-SA" b="1" dirty="0" smtClean="0">
                <a:ea typeface="Majalla UI"/>
                <a:cs typeface="+mj-cs"/>
              </a:rPr>
              <a:t>تأثيرات </a:t>
            </a:r>
            <a:r>
              <a:rPr lang="ar-SA" b="1" dirty="0">
                <a:ea typeface="Majalla UI"/>
                <a:cs typeface="+mj-cs"/>
              </a:rPr>
              <a:t>تغير المناخ </a:t>
            </a:r>
            <a:r>
              <a:rPr lang="ar-SA" b="1" dirty="0" smtClean="0">
                <a:ea typeface="Majalla UI"/>
                <a:cs typeface="+mj-cs"/>
              </a:rPr>
              <a:t>بعمليات </a:t>
            </a:r>
            <a:r>
              <a:rPr lang="ar-SA" b="1" dirty="0">
                <a:ea typeface="Majalla UI"/>
                <a:cs typeface="+mj-cs"/>
              </a:rPr>
              <a:t>النقل الدولية للتكنولوجيا بأدبيات متنوعة، </a:t>
            </a:r>
            <a:r>
              <a:rPr lang="ar-SA" b="1" dirty="0" smtClean="0">
                <a:ea typeface="Majalla UI"/>
                <a:cs typeface="+mj-cs"/>
              </a:rPr>
              <a:t>وبخاصة في </a:t>
            </a:r>
            <a:r>
              <a:rPr lang="ar-SA" b="1" dirty="0">
                <a:ea typeface="Majalla UI"/>
                <a:cs typeface="+mj-cs"/>
              </a:rPr>
              <a:t>إطار يجمع بين وجهات النظر التكنولوجية </a:t>
            </a:r>
            <a:r>
              <a:rPr lang="ar-SA" b="1" dirty="0" smtClean="0">
                <a:ea typeface="Majalla UI"/>
                <a:cs typeface="+mj-cs"/>
              </a:rPr>
              <a:t>والسوق والمعاملات الدولية. </a:t>
            </a:r>
          </a:p>
          <a:p>
            <a:pPr algn="just" rtl="1">
              <a:lnSpc>
                <a:spcPct val="150000"/>
              </a:lnSpc>
            </a:pPr>
            <a:r>
              <a:rPr lang="ar-SA" b="1" dirty="0" smtClean="0">
                <a:ea typeface="Majalla UI"/>
                <a:cs typeface="+mj-cs"/>
              </a:rPr>
              <a:t>ويعد من فرص التحقيق كفاءة </a:t>
            </a:r>
            <a:r>
              <a:rPr lang="ar-SA" b="1" dirty="0">
                <a:ea typeface="Majalla UI"/>
                <a:cs typeface="+mj-cs"/>
              </a:rPr>
              <a:t>الطاقة والطاقة المتجددة، والإصلاح </a:t>
            </a:r>
            <a:r>
              <a:rPr lang="ar-SA" b="1" dirty="0" smtClean="0">
                <a:ea typeface="Majalla UI"/>
                <a:cs typeface="+mj-cs"/>
              </a:rPr>
              <a:t>الاقتصادي.</a:t>
            </a:r>
          </a:p>
          <a:p>
            <a:pPr algn="just" rtl="1">
              <a:lnSpc>
                <a:spcPct val="150000"/>
              </a:lnSpc>
            </a:pPr>
            <a:r>
              <a:rPr lang="ar-SA" b="1" dirty="0" smtClean="0">
                <a:ea typeface="Majalla UI"/>
                <a:cs typeface="+mj-cs"/>
              </a:rPr>
              <a:t> ومن الصعوبات ما تواجهه </a:t>
            </a:r>
            <a:r>
              <a:rPr lang="ar-SA" b="1" dirty="0">
                <a:ea typeface="Majalla UI"/>
                <a:cs typeface="+mj-cs"/>
              </a:rPr>
              <a:t>المؤسسات في الاستجابة لظروف السوق، </a:t>
            </a:r>
            <a:r>
              <a:rPr lang="ar-SA" b="1" dirty="0" smtClean="0">
                <a:ea typeface="Majalla UI"/>
                <a:cs typeface="+mj-cs"/>
              </a:rPr>
              <a:t>والسياسات الدولية</a:t>
            </a:r>
            <a:r>
              <a:rPr lang="ar-SA" b="1" dirty="0">
                <a:ea typeface="Majalla UI"/>
                <a:cs typeface="+mj-cs"/>
              </a:rPr>
              <a:t>، والمشاريع المشتركة، والوساطة في السوق، وبناء القدرات من أجل تنمية </a:t>
            </a:r>
            <a:r>
              <a:rPr lang="ar-SA" b="1" dirty="0" smtClean="0">
                <a:ea typeface="Majalla UI"/>
                <a:cs typeface="+mj-cs"/>
              </a:rPr>
              <a:t>مستدمة.</a:t>
            </a:r>
          </a:p>
          <a:p>
            <a:pPr algn="just" rtl="1">
              <a:lnSpc>
                <a:spcPct val="150000"/>
              </a:lnSpc>
            </a:pPr>
            <a:r>
              <a:rPr lang="ar-SA" b="1" dirty="0" smtClean="0">
                <a:ea typeface="Majalla UI"/>
                <a:cs typeface="+mj-cs"/>
              </a:rPr>
              <a:t>وتعد </a:t>
            </a:r>
            <a:r>
              <a:rPr lang="ar-SA" b="1" dirty="0">
                <a:ea typeface="Majalla UI"/>
                <a:cs typeface="+mj-cs"/>
              </a:rPr>
              <a:t>التنمیة المؤسسیة </a:t>
            </a:r>
            <a:r>
              <a:rPr lang="ar-SA" b="1" dirty="0" smtClean="0">
                <a:ea typeface="Majalla UI"/>
                <a:cs typeface="+mj-cs"/>
              </a:rPr>
              <a:t>في هذا الشأن أمر </a:t>
            </a:r>
            <a:r>
              <a:rPr lang="ar-SA" b="1" dirty="0">
                <a:ea typeface="Majalla UI"/>
                <a:cs typeface="+mj-cs"/>
              </a:rPr>
              <a:t>بالغ الأھمیة، </a:t>
            </a:r>
            <a:r>
              <a:rPr lang="ar-SA" b="1" dirty="0" smtClean="0">
                <a:ea typeface="Majalla UI"/>
                <a:cs typeface="+mj-cs"/>
              </a:rPr>
              <a:t>منها: التغییرات </a:t>
            </a:r>
            <a:r>
              <a:rPr lang="ar-SA" b="1" dirty="0">
                <a:ea typeface="Majalla UI"/>
                <a:cs typeface="+mj-cs"/>
              </a:rPr>
              <a:t>في قطاع </a:t>
            </a:r>
            <a:r>
              <a:rPr lang="ar-SA" b="1" dirty="0" smtClean="0">
                <a:ea typeface="Majalla UI"/>
                <a:cs typeface="+mj-cs"/>
              </a:rPr>
              <a:t>الإسکان، ذلك وتؤثر </a:t>
            </a:r>
            <a:r>
              <a:rPr lang="ar-SA" b="1" dirty="0">
                <a:ea typeface="Majalla UI"/>
                <a:cs typeface="+mj-cs"/>
              </a:rPr>
              <a:t>سياسات </a:t>
            </a:r>
            <a:r>
              <a:rPr lang="ar-SA" b="1" dirty="0" smtClean="0">
                <a:ea typeface="Majalla UI"/>
                <a:cs typeface="+mj-cs"/>
              </a:rPr>
              <a:t>التكنولوجيا، </a:t>
            </a:r>
            <a:r>
              <a:rPr lang="ar-SA" b="1" dirty="0">
                <a:ea typeface="Majalla UI"/>
                <a:cs typeface="+mj-cs"/>
              </a:rPr>
              <a:t>وبرامج التحديث تأثيرا كبيرا على نقل التكنولوجيا.</a:t>
            </a:r>
            <a:endParaRPr lang="ar-SA" b="1" dirty="0" smtClean="0">
              <a:ea typeface="Majalla UI"/>
              <a:cs typeface="+mj-cs"/>
            </a:endParaRPr>
          </a:p>
        </p:txBody>
      </p:sp>
    </p:spTree>
    <p:extLst>
      <p:ext uri="{BB962C8B-B14F-4D97-AF65-F5344CB8AC3E}">
        <p14:creationId xmlns:p14="http://schemas.microsoft.com/office/powerpoint/2010/main" val="3985672046"/>
      </p:ext>
    </p:extLst>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267767" y="533400"/>
            <a:ext cx="8229600" cy="609600"/>
          </a:xfrm>
        </p:spPr>
        <p:txBody>
          <a:bodyPr/>
          <a:lstStyle/>
          <a:p>
            <a:pPr algn="ctr" rtl="1"/>
            <a:r>
              <a:rPr lang="ar-EG" altLang="en-US" sz="3600" b="1" dirty="0"/>
              <a:t>التخفيف من التغير </a:t>
            </a:r>
            <a:r>
              <a:rPr lang="ar-EG" altLang="en-US" sz="3600" b="1" dirty="0" smtClean="0"/>
              <a:t>المناخي </a:t>
            </a:r>
            <a:r>
              <a:rPr lang="ar-SA" altLang="en-US" sz="3600" b="1" dirty="0" smtClean="0"/>
              <a:t>البشري</a:t>
            </a:r>
            <a:endParaRPr lang="en-US" altLang="en-US" sz="3600" b="1" dirty="0" smtClean="0"/>
          </a:p>
        </p:txBody>
      </p:sp>
      <p:sp>
        <p:nvSpPr>
          <p:cNvPr id="17411" name="Content Placeholder 2"/>
          <p:cNvSpPr>
            <a:spLocks noGrp="1"/>
          </p:cNvSpPr>
          <p:nvPr>
            <p:ph idx="1"/>
          </p:nvPr>
        </p:nvSpPr>
        <p:spPr>
          <a:xfrm>
            <a:off x="115367" y="1143000"/>
            <a:ext cx="8534400" cy="5638800"/>
          </a:xfrm>
        </p:spPr>
        <p:txBody>
          <a:bodyPr/>
          <a:lstStyle/>
          <a:p>
            <a:pPr algn="just" rtl="1">
              <a:lnSpc>
                <a:spcPct val="150000"/>
              </a:lnSpc>
            </a:pPr>
            <a:r>
              <a:rPr lang="ar-SA" b="1" dirty="0" smtClean="0">
                <a:ea typeface="Majalla UI"/>
                <a:cs typeface="+mj-cs"/>
              </a:rPr>
              <a:t>وينظر إلى آلية </a:t>
            </a:r>
            <a:r>
              <a:rPr lang="ar-SA" b="1" dirty="0">
                <a:ea typeface="Majalla UI"/>
                <a:cs typeface="+mj-cs"/>
              </a:rPr>
              <a:t>التنمية </a:t>
            </a:r>
            <a:r>
              <a:rPr lang="ar-SA" b="1" dirty="0" smtClean="0">
                <a:ea typeface="Majalla UI"/>
                <a:cs typeface="+mj-cs"/>
              </a:rPr>
              <a:t>النظيفة،على أنها </a:t>
            </a:r>
            <a:r>
              <a:rPr lang="ar-SA" b="1" dirty="0">
                <a:ea typeface="Majalla UI"/>
                <a:cs typeface="+mj-cs"/>
              </a:rPr>
              <a:t>يمكن أن تساعد في كسر الجمود في الاستثمار البيئي ونقل </a:t>
            </a:r>
            <a:r>
              <a:rPr lang="ar-SA" b="1" dirty="0" smtClean="0">
                <a:ea typeface="Majalla UI"/>
                <a:cs typeface="+mj-cs"/>
              </a:rPr>
              <a:t>التكنولوجيا</a:t>
            </a:r>
            <a:r>
              <a:rPr lang="ar-SA" b="1" dirty="0">
                <a:ea typeface="Majalla UI"/>
                <a:cs typeface="+mj-cs"/>
              </a:rPr>
              <a:t>. </a:t>
            </a:r>
            <a:r>
              <a:rPr lang="ar-SA" b="1" dirty="0" smtClean="0">
                <a:ea typeface="Majalla UI"/>
                <a:cs typeface="+mj-cs"/>
              </a:rPr>
              <a:t>وتعد الوكالة </a:t>
            </a:r>
            <a:r>
              <a:rPr lang="ar-SA" b="1" dirty="0">
                <a:ea typeface="Majalla UI"/>
                <a:cs typeface="+mj-cs"/>
              </a:rPr>
              <a:t>الدولية للطاقة الذرية، وآلية التنمية النظيفة؛ آلية مرنة لنقل التكنولوجيا المناخية</a:t>
            </a:r>
            <a:r>
              <a:rPr lang="ar-SA" b="1" dirty="0" smtClean="0">
                <a:ea typeface="Majalla UI"/>
                <a:cs typeface="+mj-cs"/>
              </a:rPr>
              <a:t>.</a:t>
            </a:r>
          </a:p>
          <a:p>
            <a:pPr algn="just" rtl="1">
              <a:lnSpc>
                <a:spcPct val="150000"/>
              </a:lnSpc>
            </a:pPr>
            <a:r>
              <a:rPr lang="ar-SA" b="1" dirty="0" smtClean="0">
                <a:ea typeface="Majalla UI"/>
                <a:cs typeface="+mj-cs"/>
              </a:rPr>
              <a:t>الردود </a:t>
            </a:r>
            <a:r>
              <a:rPr lang="ar-SA" b="1" dirty="0">
                <a:ea typeface="Majalla UI"/>
                <a:cs typeface="+mj-cs"/>
              </a:rPr>
              <a:t>المحتملة على تغير المناخ العالمي: </a:t>
            </a:r>
            <a:r>
              <a:rPr lang="ar-SA" b="1" dirty="0" smtClean="0">
                <a:ea typeface="Majalla UI"/>
                <a:cs typeface="+mj-cs"/>
              </a:rPr>
              <a:t>ضرورة دمج </a:t>
            </a:r>
            <a:r>
              <a:rPr lang="ar-SA" b="1" dirty="0">
                <a:ea typeface="Majalla UI"/>
                <a:cs typeface="+mj-cs"/>
              </a:rPr>
              <a:t>التخفيف </a:t>
            </a:r>
            <a:r>
              <a:rPr lang="ar-SA" b="1" dirty="0" smtClean="0">
                <a:ea typeface="Majalla UI"/>
                <a:cs typeface="+mj-cs"/>
              </a:rPr>
              <a:t>والتكيف </a:t>
            </a:r>
            <a:r>
              <a:rPr lang="ar-SA" b="1" dirty="0">
                <a:ea typeface="Majalla UI"/>
                <a:cs typeface="+mj-cs"/>
              </a:rPr>
              <a:t>في استراتيجيات عالمية ووطنية متوازنة لمعالجة مشكلة الاحترار العالمي. </a:t>
            </a:r>
            <a:endParaRPr lang="ar-SA" b="1" dirty="0" smtClean="0">
              <a:ea typeface="Majalla UI"/>
              <a:cs typeface="+mj-cs"/>
            </a:endParaRPr>
          </a:p>
          <a:p>
            <a:pPr algn="just" rtl="1">
              <a:lnSpc>
                <a:spcPct val="150000"/>
              </a:lnSpc>
            </a:pPr>
            <a:r>
              <a:rPr lang="ar-SA" b="1" dirty="0" smtClean="0">
                <a:ea typeface="Majalla UI"/>
                <a:cs typeface="+mj-cs"/>
              </a:rPr>
              <a:t>وفي تقرير </a:t>
            </a:r>
            <a:r>
              <a:rPr lang="ar-SA" b="1" dirty="0">
                <a:ea typeface="Majalla UI"/>
                <a:cs typeface="+mj-cs"/>
              </a:rPr>
              <a:t>التقييم الأول للفريق الحكومي الدولي المعني بتغير المناخ في عام 1990؛ المقارنة بين التخفيف والتكيف؛ </a:t>
            </a:r>
            <a:r>
              <a:rPr lang="ar-SA" b="1" dirty="0" smtClean="0">
                <a:ea typeface="Majalla UI"/>
                <a:cs typeface="+mj-cs"/>
              </a:rPr>
              <a:t>وتوصيات </a:t>
            </a:r>
            <a:r>
              <a:rPr lang="ar-SA" b="1" dirty="0">
                <a:ea typeface="Majalla UI"/>
                <a:cs typeface="+mj-cs"/>
              </a:rPr>
              <a:t>لمعالجة </a:t>
            </a:r>
            <a:r>
              <a:rPr lang="ar-SA" b="1" dirty="0" smtClean="0">
                <a:ea typeface="Majalla UI"/>
                <a:cs typeface="+mj-cs"/>
              </a:rPr>
              <a:t>تأثير </a:t>
            </a:r>
            <a:r>
              <a:rPr lang="ar-SA" b="1" dirty="0">
                <a:ea typeface="Majalla UI"/>
                <a:cs typeface="+mj-cs"/>
              </a:rPr>
              <a:t>الاحترار </a:t>
            </a:r>
            <a:r>
              <a:rPr lang="ar-SA" b="1" dirty="0" smtClean="0">
                <a:ea typeface="Majalla UI"/>
                <a:cs typeface="+mj-cs"/>
              </a:rPr>
              <a:t>العالمي ضمن اتفاقية </a:t>
            </a:r>
            <a:r>
              <a:rPr lang="ar-SA" b="1" dirty="0">
                <a:ea typeface="Majalla UI"/>
                <a:cs typeface="+mj-cs"/>
              </a:rPr>
              <a:t>الأمم المتحدة الإطارية بشأن تغير </a:t>
            </a:r>
            <a:r>
              <a:rPr lang="ar-SA" b="1" dirty="0" smtClean="0">
                <a:ea typeface="Majalla UI"/>
                <a:cs typeface="+mj-cs"/>
              </a:rPr>
              <a:t>المناخ</a:t>
            </a:r>
            <a:endParaRPr lang="ar-SA" b="1" dirty="0" smtClean="0">
              <a:ea typeface="Majalla UI"/>
              <a:cs typeface="+mj-cs"/>
            </a:endParaRPr>
          </a:p>
        </p:txBody>
      </p:sp>
    </p:spTree>
    <p:extLst>
      <p:ext uri="{BB962C8B-B14F-4D97-AF65-F5344CB8AC3E}">
        <p14:creationId xmlns:p14="http://schemas.microsoft.com/office/powerpoint/2010/main" val="3701478196"/>
      </p:ext>
    </p:extLst>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1143000"/>
          </a:xfrm>
        </p:spPr>
        <p:txBody>
          <a:bodyPr>
            <a:normAutofit/>
          </a:bodyPr>
          <a:lstStyle/>
          <a:p>
            <a:pPr algn="ctr"/>
            <a:r>
              <a:rPr lang="ar-SA" sz="3600" kern="1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Impact" panose="020B0806030902050204" pitchFamily="34" charset="0"/>
                <a:ea typeface="MS PGothic" panose="020B0600070205080204" pitchFamily="34" charset="-128"/>
                <a:cs typeface="+mn-cs"/>
              </a:rPr>
              <a:t>التخفيف من حدة </a:t>
            </a:r>
            <a:r>
              <a:rPr lang="ar-SA" sz="3600" kern="10" dirty="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Impact" panose="020B0806030902050204" pitchFamily="34" charset="0"/>
                <a:ea typeface="MS PGothic" panose="020B0600070205080204" pitchFamily="34" charset="-128"/>
                <a:cs typeface="+mn-cs"/>
              </a:rPr>
              <a:t>التغير المناخي </a:t>
            </a:r>
            <a:endParaRPr lang="en-US" sz="3600" kern="10" dirty="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Impact" panose="020B0806030902050204" pitchFamily="34" charset="0"/>
              <a:ea typeface="MS PGothic" panose="020B0600070205080204" pitchFamily="34" charset="-128"/>
              <a:cs typeface="+mn-cs"/>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11680" y="1828800"/>
            <a:ext cx="5120640" cy="312446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600996709"/>
      </p:ext>
    </p:extLst>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267767" y="533400"/>
            <a:ext cx="8229600" cy="609600"/>
          </a:xfrm>
        </p:spPr>
        <p:txBody>
          <a:bodyPr/>
          <a:lstStyle/>
          <a:p>
            <a:pPr algn="ctr" rtl="1"/>
            <a:r>
              <a:rPr lang="ar-EG" altLang="en-US" sz="3600" b="1" dirty="0"/>
              <a:t>التخفيف من حدة التغير </a:t>
            </a:r>
            <a:r>
              <a:rPr lang="ar-EG" altLang="en-US" sz="3600" b="1" dirty="0"/>
              <a:t>المناخي </a:t>
            </a:r>
            <a:endParaRPr lang="en-US" altLang="en-US" sz="3600" b="1" dirty="0" smtClean="0"/>
          </a:p>
        </p:txBody>
      </p:sp>
      <p:sp>
        <p:nvSpPr>
          <p:cNvPr id="17411" name="Content Placeholder 2"/>
          <p:cNvSpPr>
            <a:spLocks noGrp="1"/>
          </p:cNvSpPr>
          <p:nvPr>
            <p:ph idx="1"/>
          </p:nvPr>
        </p:nvSpPr>
        <p:spPr>
          <a:xfrm>
            <a:off x="115367" y="1242646"/>
            <a:ext cx="8534400" cy="5638800"/>
          </a:xfrm>
        </p:spPr>
        <p:txBody>
          <a:bodyPr/>
          <a:lstStyle/>
          <a:p>
            <a:pPr algn="just" rtl="1">
              <a:lnSpc>
                <a:spcPct val="150000"/>
              </a:lnSpc>
            </a:pPr>
            <a:r>
              <a:rPr lang="ar-SA" sz="2400" b="1" dirty="0" smtClean="0">
                <a:ea typeface="Majalla UI"/>
                <a:cs typeface="+mj-cs"/>
              </a:rPr>
              <a:t>التخفيف من حدة تغير </a:t>
            </a:r>
            <a:r>
              <a:rPr lang="ar-SA" sz="2400" b="1" dirty="0">
                <a:ea typeface="Majalla UI"/>
                <a:cs typeface="+mj-cs"/>
              </a:rPr>
              <a:t>المناخ على المستوى </a:t>
            </a:r>
            <a:r>
              <a:rPr lang="ar-SA" sz="2400" b="1" dirty="0">
                <a:ea typeface="Majalla UI"/>
                <a:cs typeface="+mj-cs"/>
              </a:rPr>
              <a:t>الأقليمي </a:t>
            </a:r>
            <a:r>
              <a:rPr lang="ar-SA" sz="2400" b="1" dirty="0" smtClean="0">
                <a:ea typeface="Majalla UI"/>
                <a:cs typeface="+mj-cs"/>
              </a:rPr>
              <a:t>ضمن سيناريوهين للتخفيف </a:t>
            </a:r>
            <a:r>
              <a:rPr lang="ar-SA" sz="2400" b="1" dirty="0">
                <a:ea typeface="Majalla UI"/>
                <a:cs typeface="+mj-cs"/>
              </a:rPr>
              <a:t>يؤدي إلى تثبيت تركيزات ثاني أكسيد الكربون </a:t>
            </a:r>
            <a:r>
              <a:rPr lang="ar-SA" sz="2400" b="1" dirty="0" smtClean="0">
                <a:ea typeface="Majalla UI"/>
                <a:cs typeface="+mj-cs"/>
              </a:rPr>
              <a:t>عند </a:t>
            </a:r>
            <a:r>
              <a:rPr lang="ar-SA" sz="2400" b="1" dirty="0">
                <a:ea typeface="Majalla UI"/>
                <a:cs typeface="+mj-cs"/>
              </a:rPr>
              <a:t>550 و 750 جزء في المليون. </a:t>
            </a:r>
            <a:endParaRPr lang="ar-SA" sz="2400" b="1" dirty="0" smtClean="0">
              <a:ea typeface="Majalla UI"/>
              <a:cs typeface="+mj-cs"/>
            </a:endParaRPr>
          </a:p>
          <a:p>
            <a:pPr algn="just" rtl="1">
              <a:lnSpc>
                <a:spcPct val="150000"/>
              </a:lnSpc>
            </a:pPr>
            <a:r>
              <a:rPr lang="ar-SA" sz="2400" b="1" dirty="0" smtClean="0">
                <a:ea typeface="Majalla UI"/>
                <a:cs typeface="+mj-cs"/>
              </a:rPr>
              <a:t>وقد </a:t>
            </a:r>
            <a:r>
              <a:rPr lang="ar-SA" sz="2400" b="1" dirty="0">
                <a:ea typeface="Majalla UI"/>
                <a:cs typeface="+mj-cs"/>
              </a:rPr>
              <a:t>وضعت سيناريوهات التخفيف هذه من سيناريو خط </a:t>
            </a:r>
            <a:r>
              <a:rPr lang="ar-SA" sz="2400" b="1" dirty="0" smtClean="0">
                <a:ea typeface="Majalla UI"/>
                <a:cs typeface="+mj-cs"/>
              </a:rPr>
              <a:t>لأساس </a:t>
            </a:r>
            <a:r>
              <a:rPr lang="en-US" sz="2000" b="1" dirty="0" smtClean="0">
                <a:ea typeface="Majalla UI"/>
                <a:cs typeface="+mj-cs"/>
              </a:rPr>
              <a:t>A2-</a:t>
            </a:r>
            <a:r>
              <a:rPr lang="ar-SA" sz="2400" b="1" dirty="0">
                <a:ea typeface="Majalla UI"/>
                <a:cs typeface="+mj-cs"/>
              </a:rPr>
              <a:t> </a:t>
            </a:r>
            <a:r>
              <a:rPr lang="ar-SA" sz="2400" b="1" dirty="0" smtClean="0">
                <a:ea typeface="Majalla UI"/>
                <a:cs typeface="+mj-cs"/>
              </a:rPr>
              <a:t>الذي </a:t>
            </a:r>
            <a:r>
              <a:rPr lang="ar-SA" sz="2400" b="1" dirty="0">
                <a:ea typeface="Majalla UI"/>
                <a:cs typeface="+mj-cs"/>
              </a:rPr>
              <a:t>يميز عالما إقليميا مع نمو سكاني </a:t>
            </a:r>
            <a:r>
              <a:rPr lang="ar-SA" sz="2400" b="1" dirty="0" smtClean="0">
                <a:ea typeface="Majalla UI"/>
                <a:cs typeface="+mj-cs"/>
              </a:rPr>
              <a:t>مستمر </a:t>
            </a:r>
            <a:r>
              <a:rPr lang="ar-SA" sz="2400" b="1" dirty="0">
                <a:ea typeface="Majalla UI"/>
                <a:cs typeface="+mj-cs"/>
              </a:rPr>
              <a:t>نحو 15 مليار في </a:t>
            </a:r>
            <a:r>
              <a:rPr lang="ar-SA" sz="2400" b="1" dirty="0" smtClean="0">
                <a:ea typeface="Majalla UI"/>
                <a:cs typeface="+mj-cs"/>
              </a:rPr>
              <a:t>2100، </a:t>
            </a:r>
            <a:r>
              <a:rPr lang="ar-SA" sz="2400" b="1" dirty="0">
                <a:ea typeface="Majalla UI"/>
                <a:cs typeface="+mj-cs"/>
              </a:rPr>
              <a:t>والتقدم التكنولوجي البطيء نسبيا، وارتفاع ثاني أكسيد الكربون، وانبعاثات تصل إلى 28 جيجا طن من الكربون بحلول عام </a:t>
            </a:r>
            <a:r>
              <a:rPr lang="ar-SA" sz="2400" b="1" dirty="0" smtClean="0">
                <a:ea typeface="Majalla UI"/>
                <a:cs typeface="+mj-cs"/>
              </a:rPr>
              <a:t>2100.</a:t>
            </a:r>
          </a:p>
          <a:p>
            <a:pPr algn="just" rtl="1">
              <a:lnSpc>
                <a:spcPct val="150000"/>
              </a:lnSpc>
            </a:pPr>
            <a:r>
              <a:rPr lang="ar-SA" sz="2400" b="1" dirty="0" smtClean="0">
                <a:ea typeface="Majalla UI"/>
                <a:cs typeface="+mj-cs"/>
              </a:rPr>
              <a:t> </a:t>
            </a:r>
            <a:r>
              <a:rPr lang="ar-SA" sz="2400" b="1" dirty="0">
                <a:ea typeface="Majalla UI"/>
                <a:cs typeface="+mj-cs"/>
              </a:rPr>
              <a:t>ويجادل هنا بأنه لا يمكن تنفيذ تدابير خفض انبعاثات غازات الدفيئة على نطاق واسع اللازمة لبلوغ أهداف تحقيق الاستقرار المتفق عليها في هذا العالم إلا إذا أصبحت الآثار السلبية لتغير المناخ العالمي وشيكة وشديدة وفرص التكيف محدودة</a:t>
            </a:r>
            <a:r>
              <a:rPr lang="ar-SA" sz="2400" b="1" dirty="0" smtClean="0">
                <a:ea typeface="Majalla UI"/>
                <a:cs typeface="+mj-cs"/>
              </a:rPr>
              <a:t>.</a:t>
            </a:r>
          </a:p>
        </p:txBody>
      </p:sp>
    </p:spTree>
    <p:extLst>
      <p:ext uri="{BB962C8B-B14F-4D97-AF65-F5344CB8AC3E}">
        <p14:creationId xmlns:p14="http://schemas.microsoft.com/office/powerpoint/2010/main" val="1089304719"/>
      </p:ext>
    </p:extLst>
  </p:cSld>
  <p:clrMapOvr>
    <a:masterClrMapping/>
  </p:clrMapOvr>
  <p:transition>
    <p:wedge/>
  </p:transition>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Default Design">
  <a:themeElements>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FF9900"/>
        </a:dk1>
        <a:lt1>
          <a:srgbClr val="FFFFFF"/>
        </a:lt1>
        <a:dk2>
          <a:srgbClr val="FF6600"/>
        </a:dk2>
        <a:lt2>
          <a:srgbClr val="FFFF00"/>
        </a:lt2>
        <a:accent1>
          <a:srgbClr val="DDDDDD"/>
        </a:accent1>
        <a:accent2>
          <a:srgbClr val="808080"/>
        </a:accent2>
        <a:accent3>
          <a:srgbClr val="FFFFFF"/>
        </a:accent3>
        <a:accent4>
          <a:srgbClr val="DA8200"/>
        </a:accent4>
        <a:accent5>
          <a:srgbClr val="EBEBEB"/>
        </a:accent5>
        <a:accent6>
          <a:srgbClr val="737373"/>
        </a:accent6>
        <a:hlink>
          <a:srgbClr val="C0C0C0"/>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582</TotalTime>
  <Words>1349</Words>
  <Application>Microsoft Office PowerPoint</Application>
  <PresentationFormat>On-screen Show (4:3)</PresentationFormat>
  <Paragraphs>63</Paragraphs>
  <Slides>17</Slides>
  <Notes>0</Notes>
  <HiddenSlides>0</HiddenSlides>
  <MMClips>0</MMClips>
  <ScaleCrop>false</ScaleCrop>
  <HeadingPairs>
    <vt:vector size="6" baseType="variant">
      <vt:variant>
        <vt:lpstr>Fonts Used</vt:lpstr>
      </vt:variant>
      <vt:variant>
        <vt:i4>15</vt:i4>
      </vt:variant>
      <vt:variant>
        <vt:lpstr>Theme</vt:lpstr>
      </vt:variant>
      <vt:variant>
        <vt:i4>4</vt:i4>
      </vt:variant>
      <vt:variant>
        <vt:lpstr>Slide Titles</vt:lpstr>
      </vt:variant>
      <vt:variant>
        <vt:i4>17</vt:i4>
      </vt:variant>
    </vt:vector>
  </HeadingPairs>
  <TitlesOfParts>
    <vt:vector size="36" baseType="lpstr">
      <vt:lpstr>MS PGothic</vt:lpstr>
      <vt:lpstr>MS PGothic</vt:lpstr>
      <vt:lpstr>AL-Mateen</vt:lpstr>
      <vt:lpstr>Andalus</vt:lpstr>
      <vt:lpstr>Arial</vt:lpstr>
      <vt:lpstr>Arial Black</vt:lpstr>
      <vt:lpstr>Calibri</vt:lpstr>
      <vt:lpstr>Constantia</vt:lpstr>
      <vt:lpstr>Impact</vt:lpstr>
      <vt:lpstr>Majalla UI</vt:lpstr>
      <vt:lpstr>Simplified Arabic</vt:lpstr>
      <vt:lpstr>Tempus Sans ITC</vt:lpstr>
      <vt:lpstr>Times New Roman</vt:lpstr>
      <vt:lpstr>Traditional Arabic</vt:lpstr>
      <vt:lpstr>Wingdings 2</vt:lpstr>
      <vt:lpstr>Office Theme</vt:lpstr>
      <vt:lpstr>Flow</vt:lpstr>
      <vt:lpstr>Default Design</vt:lpstr>
      <vt:lpstr>1_Flow</vt:lpstr>
      <vt:lpstr>PowerPoint Presentation</vt:lpstr>
      <vt:lpstr>PowerPoint Presentation</vt:lpstr>
      <vt:lpstr>PowerPoint Presentation</vt:lpstr>
      <vt:lpstr>مقدمة</vt:lpstr>
      <vt:lpstr>PowerPoint Presentation</vt:lpstr>
      <vt:lpstr>التخفيف من التغير المناخي البشري</vt:lpstr>
      <vt:lpstr>التخفيف من التغير المناخي البشري</vt:lpstr>
      <vt:lpstr>التخفيف من حدة التغير المناخي </vt:lpstr>
      <vt:lpstr>التخفيف من حدة التغير المناخي </vt:lpstr>
      <vt:lpstr>التخفيف من حدة التغير المناخي </vt:lpstr>
      <vt:lpstr>التخفيف من حدة التغير المناخي </vt:lpstr>
      <vt:lpstr>التخفيف من حدة التغير المناخي </vt:lpstr>
      <vt:lpstr>التخفيف من حدة التغير المناخي </vt:lpstr>
      <vt:lpstr>التخفيف من حدة التغير المناخي </vt:lpstr>
      <vt:lpstr>التخفيف من حدة التغير المناخي </vt:lpstr>
      <vt:lpstr>PowerPoint Presentation</vt:lpstr>
      <vt:lpstr>دعواتي لكم بالتوفيق والنجاح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65</cp:revision>
  <dcterms:created xsi:type="dcterms:W3CDTF">2016-12-25T07:06:23Z</dcterms:created>
  <dcterms:modified xsi:type="dcterms:W3CDTF">2021-04-10T19:47:48Z</dcterms:modified>
</cp:coreProperties>
</file>