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13D2AF-D32F-46A5-9D99-CFCFAE11104A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9EFEF8-DDDD-4FA8-96FD-2365C7DF66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Three types of dependent clauses: </a:t>
            </a:r>
          </a:p>
          <a:p>
            <a:r>
              <a:rPr lang="en-US" dirty="0" smtClean="0"/>
              <a:t>Noun clause – it has the same uses in a sentence as a noun. It is used as an object or a subject. </a:t>
            </a:r>
          </a:p>
          <a:p>
            <a:r>
              <a:rPr lang="en-US" dirty="0" smtClean="0"/>
              <a:t>Adjective clause — it modifies a noun (it closely follows the noun it modifies).</a:t>
            </a:r>
          </a:p>
          <a:p>
            <a:r>
              <a:rPr lang="en-US" dirty="0" smtClean="0"/>
              <a:t>Adverb clause — it modifies a verb, an adjective, or another adverb. It is used to show relationships of time, cause and effect, contrast, and condition.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  <a:ea typeface="+mn-ea"/>
                <a:cs typeface="+mn-cs"/>
              </a:rPr>
              <a:t>List of words used in dependent clauses</a:t>
            </a:r>
            <a:br>
              <a:rPr lang="en-US" sz="32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6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800" dirty="0">
                <a:latin typeface="Calibri"/>
                <a:ea typeface="Times New Roman"/>
                <a:cs typeface="Arial"/>
              </a:rPr>
              <a:t>Each clause is introduced with certain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words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(listed below). Some of these words </a:t>
            </a:r>
            <a:r>
              <a:rPr lang="en-US" sz="2800" dirty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overlap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while others are used only with one dependent clause type.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34103"/>
              </p:ext>
            </p:extLst>
          </p:nvPr>
        </p:nvGraphicFramePr>
        <p:xfrm>
          <a:off x="228601" y="1828804"/>
          <a:ext cx="8762999" cy="4267199"/>
        </p:xfrm>
        <a:graphic>
          <a:graphicData uri="http://schemas.openxmlformats.org/drawingml/2006/table">
            <a:tbl>
              <a:tblPr firstRow="1" firstCol="1" bandRow="1"/>
              <a:tblGrid>
                <a:gridCol w="2920375"/>
                <a:gridCol w="2921312"/>
                <a:gridCol w="2921312"/>
              </a:tblGrid>
              <a:tr h="656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Noun clause (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Wh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-questions)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Adjective clause (relative pronouns)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Adverb clause (subordinate conjunctions)*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Who/m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Who/m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Which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Which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That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That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When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When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Where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-ever words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Whenever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Whether/if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Whether/if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How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Why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95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Font typeface="Calibri"/>
              <a:buChar char="*"/>
            </a:pPr>
            <a:r>
              <a:rPr lang="en-US" sz="4000" dirty="0">
                <a:latin typeface="Calibri"/>
                <a:ea typeface="Times New Roman"/>
                <a:cs typeface="Arial"/>
              </a:rPr>
              <a:t>The list of </a:t>
            </a:r>
            <a:r>
              <a:rPr lang="en-US" sz="4000" dirty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subordinate conjunctions </a:t>
            </a:r>
            <a:r>
              <a:rPr lang="en-US" sz="4000" dirty="0">
                <a:latin typeface="Calibri"/>
                <a:ea typeface="Times New Roman"/>
                <a:cs typeface="Arial"/>
              </a:rPr>
              <a:t>used in adverb clauses goes beyond this table. See chapter 17 (17-1) for the complete list.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9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2000" b="1" dirty="0">
                <a:latin typeface="Calibri"/>
                <a:ea typeface="Times New Roman"/>
                <a:cs typeface="Arial"/>
              </a:rPr>
              <a:t>Using adverb clauses to show time relationships (tense </a:t>
            </a:r>
            <a:r>
              <a:rPr lang="en-US" sz="2000" b="1" dirty="0" smtClean="0">
                <a:latin typeface="Calibri"/>
                <a:ea typeface="Times New Roman"/>
                <a:cs typeface="Arial"/>
              </a:rPr>
              <a:t>use)</a:t>
            </a:r>
          </a:p>
          <a:p>
            <a:pPr marL="0">
              <a:spcBef>
                <a:spcPts val="0"/>
              </a:spcBef>
            </a:pPr>
            <a:r>
              <a:rPr lang="en-US" sz="2400" dirty="0" smtClean="0">
                <a:latin typeface="Calibri"/>
                <a:ea typeface="Times New Roman"/>
                <a:cs typeface="Arial"/>
              </a:rPr>
              <a:t>For </a:t>
            </a:r>
            <a:r>
              <a:rPr lang="en-US" sz="2400" dirty="0">
                <a:latin typeface="Calibri"/>
                <a:ea typeface="Times New Roman"/>
                <a:cs typeface="Arial"/>
              </a:rPr>
              <a:t>examples, see 17-2 (page 368)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Times New Roman"/>
                <a:cs typeface="Arial"/>
              </a:rPr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863744"/>
              </p:ext>
            </p:extLst>
          </p:nvPr>
        </p:nvGraphicFramePr>
        <p:xfrm>
          <a:off x="457200" y="1142999"/>
          <a:ext cx="8458197" cy="5759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399"/>
                <a:gridCol w="2819399"/>
                <a:gridCol w="2819399"/>
              </a:tblGrid>
              <a:tr h="429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Subordinate Conjunctions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Adverb clause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Main clause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After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Present  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Future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4635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 perfect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Before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Present 	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Future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 perfect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69526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When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 progressive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 perfect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Present 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Future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463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While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As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 progressive 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By the time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 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 perfect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Present 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Future perfect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Since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Past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Present perfect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927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Until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Till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The first time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The last time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927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As soon as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As long 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The next time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Present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Future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  <a:tr h="231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Whenever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Present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Present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917" marR="509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660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281</Words>
  <Application>Microsoft Office PowerPoint</Application>
  <PresentationFormat>On-screen Show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List of words used in dependent clauses 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of words used in dependent clauses</dc:title>
  <dc:creator>Toshiba</dc:creator>
  <cp:lastModifiedBy>Sarah A Aldawood</cp:lastModifiedBy>
  <cp:revision>3</cp:revision>
  <dcterms:created xsi:type="dcterms:W3CDTF">2018-10-30T20:17:16Z</dcterms:created>
  <dcterms:modified xsi:type="dcterms:W3CDTF">2018-10-31T08:50:46Z</dcterms:modified>
</cp:coreProperties>
</file>