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0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0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5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0D92-F055-4CA2-AE65-0C4A21A8AEEC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4C24-D106-42D7-94D2-1ED0D7A0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841500" y="22225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1,5,6,7</a:t>
            </a:r>
            <a:endParaRPr lang="ar-S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60" y="1981201"/>
            <a:ext cx="11436873" cy="255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4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7535"/>
            <a:ext cx="1048173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33.1 What Is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m 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Current? The voltage output of an AC source is given by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</a:t>
            </a:r>
            <a:r>
              <a:rPr lang="el-GR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 V) sin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ꞷt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Find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m s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in the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 when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source is connected to a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resistor.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607733"/>
            <a:ext cx="10617195" cy="193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2460" y="518067"/>
            <a:ext cx="61342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33.5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Analyzing a Series RLC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619" y="1349064"/>
            <a:ext cx="7361924" cy="1823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19" y="3172660"/>
            <a:ext cx="7085991" cy="277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3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396" y="185207"/>
            <a:ext cx="8118662" cy="1000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96" y="1122135"/>
            <a:ext cx="7571789" cy="19250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396" y="3047166"/>
            <a:ext cx="7620960" cy="635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367" y="3682246"/>
            <a:ext cx="6525786" cy="317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271" y="575203"/>
            <a:ext cx="8564672" cy="10673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734" y="1642533"/>
            <a:ext cx="5520266" cy="512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529" y="602720"/>
            <a:ext cx="8359103" cy="13107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36" y="1913467"/>
            <a:ext cx="8320363" cy="438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6763" y="433401"/>
            <a:ext cx="7284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33.6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Power in an RLC Series Circuit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0785" y="136170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average power delivered to the series 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RLC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described in Example 33.5.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77" y="2506933"/>
            <a:ext cx="11216984" cy="137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0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07" y="1744133"/>
            <a:ext cx="10628332" cy="282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3363" y="619667"/>
            <a:ext cx="6324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33.7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Resonating Series RLC Circuit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7" y="1642533"/>
            <a:ext cx="11514671" cy="240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7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96</Words>
  <Application>Microsoft Office PowerPoint</Application>
  <PresentationFormat>Widescreen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Scanning Electron Microscope</dc:creator>
  <cp:lastModifiedBy>Scanning Electron Microscope</cp:lastModifiedBy>
  <cp:revision>8</cp:revision>
  <dcterms:created xsi:type="dcterms:W3CDTF">2018-04-15T05:13:30Z</dcterms:created>
  <dcterms:modified xsi:type="dcterms:W3CDTF">2018-04-15T06:51:34Z</dcterms:modified>
</cp:coreProperties>
</file>