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8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3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D4A00-E444-455D-B698-046EDB63F245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57E80-ECF6-4F17-B8F5-16327493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972733"/>
            <a:ext cx="66800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6,7,9,16,29,30,31,37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8267" y="746035"/>
            <a:ext cx="106510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24.0 mV is induced in a 500-turn coil at an instant when the current is 4.00 A and is changing at the rate of 10.0 A/s. What is the magnetic flux through each turn of the coil?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25" y="2990849"/>
            <a:ext cx="10632480" cy="200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712170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inductor in the form of a solenoid contains 420 turns, is 16.0 cm in length, and has a cross-sectional area of 3.00 cm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What uniform rate of decrease of current through the inductor induces an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175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08" y="2641600"/>
            <a:ext cx="10260142" cy="272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1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1065" y="415204"/>
            <a:ext cx="108542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40.0-mA current is carried by a uniformly wound air-core solenoid with 450 turns, a 15.0-mm diameter, and 12.0-cm length. Compute (a) the magnetic field inside the solenoid, (b) the magnetic flux through each turn, and (c) the inductance of the solenoid. (d)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If?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current were different, which of these quantities would change?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68" y="2600853"/>
            <a:ext cx="9384108" cy="370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6800" y="445813"/>
            <a:ext cx="953491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that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en-US" altLang="en-US" sz="28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altLang="en-US" sz="28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n-US" altLang="en-US" sz="28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solution of the differential equation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334" y="1280381"/>
            <a:ext cx="2411464" cy="10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1280381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2925664"/>
            <a:ext cx="10043698" cy="328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7333" y="495068"/>
            <a:ext cx="10769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energy associated with the magnetic field of a 200-turn solenoid in which a current of 1.75 A produces a flux of 3.70 × 10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each turn.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24" y="2590801"/>
            <a:ext cx="11632015" cy="13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8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00" y="370470"/>
            <a:ext cx="10989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CC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400" b="1" dirty="0">
                <a:solidFill>
                  <a:srgbClr val="00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magnetic field inside a superconducting solenoid is 4.50 T. The solenoid has an inner diameter of 6.20 cm and a length of 26.0 cm. Determine (a) the magnetic energy density in the field and (b) the energy stored in the magnetic field within the solenoid.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90" y="2286001"/>
            <a:ext cx="10939119" cy="343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933" y="475103"/>
            <a:ext cx="1097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air-core solenoid with 68 turns is 8.00 cm long and has a diameter of 1.20 cm. How much energy is stored in its magnetic field when it carries a current of 0.770 A?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48" y="2133600"/>
            <a:ext cx="10596785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90436"/>
            <a:ext cx="1076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37.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uniform electric field of magnitude 680 kV/m throughout a cylindrical volume results in a total energy of 3.40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What magnetic field over this same region stores the same total energy?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34" y="1804986"/>
            <a:ext cx="10167788" cy="450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348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5</cp:revision>
  <dcterms:created xsi:type="dcterms:W3CDTF">2018-04-15T05:38:16Z</dcterms:created>
  <dcterms:modified xsi:type="dcterms:W3CDTF">2018-04-15T06:22:54Z</dcterms:modified>
</cp:coreProperties>
</file>