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57" d="100"/>
          <a:sy n="57" d="100"/>
        </p:scale>
        <p:origin x="72" y="4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50D92-F055-4CA2-AE65-0C4A21A8AEEC}" type="datetimeFigureOut">
              <a:rPr lang="en-US" smtClean="0"/>
              <a:t>4/15/2018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94C24-D106-42D7-94D2-1ED0D7A0E9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2028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50D92-F055-4CA2-AE65-0C4A21A8AEEC}" type="datetimeFigureOut">
              <a:rPr lang="en-US" smtClean="0"/>
              <a:t>4/15/2018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94C24-D106-42D7-94D2-1ED0D7A0E9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78576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50D92-F055-4CA2-AE65-0C4A21A8AEEC}" type="datetimeFigureOut">
              <a:rPr lang="en-US" smtClean="0"/>
              <a:t>4/15/2018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94C24-D106-42D7-94D2-1ED0D7A0E9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59471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50D92-F055-4CA2-AE65-0C4A21A8AEEC}" type="datetimeFigureOut">
              <a:rPr lang="en-US" smtClean="0"/>
              <a:t>4/15/2018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94C24-D106-42D7-94D2-1ED0D7A0E9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6828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50D92-F055-4CA2-AE65-0C4A21A8AEEC}" type="datetimeFigureOut">
              <a:rPr lang="en-US" smtClean="0"/>
              <a:t>4/15/2018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94C24-D106-42D7-94D2-1ED0D7A0E9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43081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50D92-F055-4CA2-AE65-0C4A21A8AEEC}" type="datetimeFigureOut">
              <a:rPr lang="en-US" smtClean="0"/>
              <a:t>4/15/2018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94C24-D106-42D7-94D2-1ED0D7A0E9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2545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50D92-F055-4CA2-AE65-0C4A21A8AEEC}" type="datetimeFigureOut">
              <a:rPr lang="en-US" smtClean="0"/>
              <a:t>4/15/2018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94C24-D106-42D7-94D2-1ED0D7A0E9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64471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50D92-F055-4CA2-AE65-0C4A21A8AEEC}" type="datetimeFigureOut">
              <a:rPr lang="en-US" smtClean="0"/>
              <a:t>4/15/2018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94C24-D106-42D7-94D2-1ED0D7A0E9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96680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50D92-F055-4CA2-AE65-0C4A21A8AEEC}" type="datetimeFigureOut">
              <a:rPr lang="en-US" smtClean="0"/>
              <a:t>4/15/2018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94C24-D106-42D7-94D2-1ED0D7A0E9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3197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50D92-F055-4CA2-AE65-0C4A21A8AEEC}" type="datetimeFigureOut">
              <a:rPr lang="en-US" smtClean="0"/>
              <a:t>4/15/2018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94C24-D106-42D7-94D2-1ED0D7A0E9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8214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50D92-F055-4CA2-AE65-0C4A21A8AEEC}" type="datetimeFigureOut">
              <a:rPr lang="en-US" smtClean="0"/>
              <a:t>4/15/2018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94C24-D106-42D7-94D2-1ED0D7A0E9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3597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350D92-F055-4CA2-AE65-0C4A21A8AEEC}" type="datetimeFigureOut">
              <a:rPr lang="en-US" smtClean="0"/>
              <a:t>4/15/2018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194C24-D106-42D7-94D2-1ED0D7A0E9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308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/>
          <p:cNvSpPr>
            <a:spLocks noChangeArrowheads="1"/>
          </p:cNvSpPr>
          <p:nvPr/>
        </p:nvSpPr>
        <p:spPr bwMode="auto">
          <a:xfrm>
            <a:off x="1841500" y="2222500"/>
            <a:ext cx="86106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Chapter </a:t>
            </a:r>
            <a:r>
              <a:rPr lang="en-US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32 </a:t>
            </a:r>
            <a:r>
              <a:rPr lang="en-US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Examples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1,2</a:t>
            </a:r>
            <a:endParaRPr lang="ar-SA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35463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16000" y="607535"/>
            <a:ext cx="10481733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Example 32.1 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Find the inductance of a uniformly wound solenoid having </a:t>
            </a:r>
            <a:r>
              <a:rPr lang="en-US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 turns 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length </a:t>
            </a:r>
            <a:r>
              <a:rPr lang="en-US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ℓ. 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Assume that </a:t>
            </a:r>
            <a:r>
              <a:rPr lang="en-US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ℓ 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much longer than the</a:t>
            </a:r>
          </a:p>
          <a:p>
            <a:pPr algn="just"/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radius of the windings and that the core of the solenoid is air.</a:t>
            </a:r>
            <a:endParaRPr lang="en-US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82188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6266" y="558800"/>
            <a:ext cx="11661584" cy="5333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06334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914399" y="590603"/>
            <a:ext cx="1032933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b="1" dirty="0" smtClean="0">
                <a:solidFill>
                  <a:srgbClr val="C56D3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Example 2 </a:t>
            </a:r>
          </a:p>
          <a:p>
            <a:pPr algn="just"/>
            <a:endParaRPr lang="en-US" sz="2400" b="1" dirty="0">
              <a:solidFill>
                <a:srgbClr val="C56D3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(A)</a:t>
            </a:r>
            <a:r>
              <a:rPr lang="en-US" sz="2400" b="1" dirty="0">
                <a:solidFill>
                  <a:srgbClr val="C56D3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Calculate the inductance of an air-core solenoid </a:t>
            </a:r>
            <a:r>
              <a:rPr lang="en-US" sz="24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containing </a:t>
            </a: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300 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turns if the length of the solenoid is 25.0 </a:t>
            </a: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cm and 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its cross-sectional area is 4.00 </a:t>
            </a: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cm</a:t>
            </a:r>
          </a:p>
          <a:p>
            <a:pPr algn="just"/>
            <a:endParaRPr lang="en-US" sz="24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(B) Calculate the self-induced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emf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the solenoid if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current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carries is decreasing at the rate of 50.0 A/s.</a:t>
            </a:r>
          </a:p>
        </p:txBody>
      </p:sp>
    </p:spTree>
    <p:extLst>
      <p:ext uri="{BB962C8B-B14F-4D97-AF65-F5344CB8AC3E}">
        <p14:creationId xmlns:p14="http://schemas.microsoft.com/office/powerpoint/2010/main" val="26555946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55333" y="586844"/>
            <a:ext cx="6841067" cy="2827066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30400" y="3590396"/>
            <a:ext cx="7823200" cy="27956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1299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98</Words>
  <Application>Microsoft Office PowerPoint</Application>
  <PresentationFormat>Widescreen</PresentationFormat>
  <Paragraphs>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Scanning Electron Microscope</dc:creator>
  <cp:lastModifiedBy>Scanning Electron Microscope</cp:lastModifiedBy>
  <cp:revision>5</cp:revision>
  <dcterms:created xsi:type="dcterms:W3CDTF">2018-04-15T05:13:30Z</dcterms:created>
  <dcterms:modified xsi:type="dcterms:W3CDTF">2018-04-15T05:55:37Z</dcterms:modified>
</cp:coreProperties>
</file>