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7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5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82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3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7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7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0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1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3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4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6200" y="1854200"/>
            <a:ext cx="668003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31 Problems</a:t>
            </a:r>
          </a:p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2,5,13,20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1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100" y="467836"/>
            <a:ext cx="11518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flat loop of wire consisting of a single turn of cross-sectional area 8.00 cm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perpendicular to a magnetic field that increases uniformly in magnitude from 0.500 T to 2.50 T in 1.00 s. What is the resulting induced current if the loop has a resistance of 2.00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77" y="2501900"/>
            <a:ext cx="11367559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02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100" y="392837"/>
            <a:ext cx="114681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 electromagnet produces a uniform magnetic field of 1.60 T over a cross-sectional area of 0.200 m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We place a coil having 200 turns and a total resistance of 20.0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around the electromagnet. We then smoothly reduce the current in the electromagnet until it reaches zero in 20.0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ms.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What is the current induced in the coil?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920" y="2536824"/>
            <a:ext cx="10862459" cy="247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61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0400" y="240437"/>
            <a:ext cx="1112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CC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400" b="1" dirty="0">
                <a:solidFill>
                  <a:srgbClr val="00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rgbClr val="00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 solenoid has 400 turns per meter and carries a current given by </a:t>
            </a:r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(30.0 A)(1 –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1.60 </a:t>
            </a:r>
            <a:r>
              <a:rPr lang="en-US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Inside the solenoid and coaxial with it is a coil that has a radius of 6.00 cm and consists of a total of 250 turns of fine wire (Fig. P31.13). What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emf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induced in the coil by the changing current?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871" y="1985962"/>
            <a:ext cx="7012729" cy="437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77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076" y="1155699"/>
            <a:ext cx="10843183" cy="45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66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5000" y="442436"/>
            <a:ext cx="1099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20.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arrangement shown in Figure P31.20. Assume that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6.00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1.20 m, and a uniform 2.50-T magnetic field is directed into the page. At what speed should the bar be moved to produce a current of 0.500 A in the resistor?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0" y="2733674"/>
            <a:ext cx="10609904" cy="225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98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250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Scanning Electron Microscope</dc:creator>
  <cp:lastModifiedBy>Scanning Electron Microscope</cp:lastModifiedBy>
  <cp:revision>2</cp:revision>
  <dcterms:created xsi:type="dcterms:W3CDTF">2018-04-15T05:38:16Z</dcterms:created>
  <dcterms:modified xsi:type="dcterms:W3CDTF">2018-04-15T05:42:42Z</dcterms:modified>
</cp:coreProperties>
</file>