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0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5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0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5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0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841500" y="22225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31 Examples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</a:t>
            </a:r>
            <a:endParaRPr lang="ar-S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000" y="607535"/>
            <a:ext cx="104817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31.1 A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coil consists of 200 turns of wire. Each turn is a square of side 18 cm, and a uniform magnetic field directed perpendicular to the plane of the coil is turned on. If the field changes linearly from 0 to 0.50 T in 0.80 s, what is the magnitude of the induced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coil while the field is changing?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873" y="3496731"/>
            <a:ext cx="9953471" cy="231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2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334" y="324584"/>
            <a:ext cx="112267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31.5 The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conducting bar illustrated in Figure 31.12 moves on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frictionless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 rails in the presence of a uniform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magnetic ﬁeld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directed into the page. The bar has mass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is !. The bar is given an initial velocity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right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 released at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" 0.</a:t>
            </a:r>
          </a:p>
          <a:p>
            <a:pPr algn="just"/>
            <a:r>
              <a:rPr lang="en-US" sz="2400" b="1" dirty="0">
                <a:solidFill>
                  <a:srgbClr val="C56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Newton’s laws, ﬁnd the velocity of the bar as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time.</a:t>
            </a:r>
          </a:p>
          <a:p>
            <a:pPr algn="just"/>
            <a:r>
              <a:rPr lang="en-US" sz="2400" b="1" dirty="0">
                <a:solidFill>
                  <a:srgbClr val="C56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that the same result is reached by using an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820" y="2632908"/>
            <a:ext cx="6719909" cy="422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3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267" y="493806"/>
            <a:ext cx="115823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(A) Conceptualize this situation as follows. As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slides to the right in Figure 31.12,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counterclockwise current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established in the circuit consisting of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bar, the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rails, and the resistor. The upward current in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 results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magnetic force to the left on the bar as shown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ﬁgure. As a result, the bar will slow down, so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mathematical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should demonstrate this. The text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part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already categorizes this as a problem in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Newton’s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laws. To analyze the problem, we determine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29.3 that the magnetic force is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ℓ B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sign indicates that the retarding force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left. Because this is the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horizontal force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bar, Newton’s second law applied to motion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horizontal direction F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ma = m dv/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 I ℓ B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533" y="164473"/>
            <a:ext cx="7433734" cy="657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335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Scanning Electron Microscope</dc:creator>
  <cp:lastModifiedBy>Scanning Electron Microscope</cp:lastModifiedBy>
  <cp:revision>3</cp:revision>
  <dcterms:created xsi:type="dcterms:W3CDTF">2018-04-15T05:13:30Z</dcterms:created>
  <dcterms:modified xsi:type="dcterms:W3CDTF">2018-04-15T05:29:12Z</dcterms:modified>
</cp:coreProperties>
</file>