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3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4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3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2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208C-A73D-4E12-ABDD-E87A82ABF032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4608-F04A-4C38-B6E1-F75A2160C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9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5782" y="1353786"/>
            <a:ext cx="8340436" cy="105177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29 Problems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218" y="332890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7, 9, 12, 30, 37, 41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1" y="1104405"/>
            <a:ext cx="8911045" cy="49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5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5024" y="738779"/>
            <a:ext cx="10402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proton moving at 4.00 × 10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m/s through a magnetic field of 1.70 T experiences a magnetic force of magnitude 8.20 × 10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–13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N. What is the angle between the proton’s velocity and the field?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58" y="2743200"/>
            <a:ext cx="11531962" cy="159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8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944" y="881283"/>
            <a:ext cx="9706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A proton moves with a velocity of v = (2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4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m/s in a region in which the magnetic field is B = (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T. What is the magnitude of the magnetic force this charge experiences?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87" y="2605086"/>
            <a:ext cx="9039778" cy="317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0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815" y="683406"/>
            <a:ext cx="10347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A wire carries a steady current of 2.40 A. A straight section of the wire is 0.750 m long and lies along the x axis within a uniform magnetic field, B = 1.60  T. If the current is in the +x direction, what is the magnetic force on the section of wire?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79" y="2826326"/>
            <a:ext cx="10363202" cy="141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388" y="556782"/>
            <a:ext cx="110203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A conductor suspended by two flexible wires as shown in Figure P29.14 has a mass per unit length of 0.040 0 kg/m. What current must exist in the conductor in order for the tension in the supporting wires to be zero when the magnetic field is 3.60 T into the page? What is the required direction for the current?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356" y="2830585"/>
            <a:ext cx="3980870" cy="276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43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97" y="1769422"/>
            <a:ext cx="10960711" cy="323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7948" y="564652"/>
            <a:ext cx="103948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A singly charged positive ion has a mass of 3.20 × 10–26 kg. After being accelerated from rest through a potential difference of 833 V, the ion enters a magnetic field of 0.920 T along a direction perpendicular to the direction of the field. Calculate the radius of the path of the ion in the field.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948" y="2586408"/>
            <a:ext cx="10867627" cy="29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9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6695" y="802160"/>
            <a:ext cx="9943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4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cosmic-ray proton in interstellar space has an energy of 10.0 MeV and executes a circular orbit having a radius equal to that of Mercury’s orbit around the Sun (5.80 × 10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m). What is the magnetic field in that region of space?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671" y="2331892"/>
            <a:ext cx="10108044" cy="388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3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945" y="489536"/>
            <a:ext cx="101336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24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Singly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charged uranium-238 ions are accelerated through a potential difference of 2.00 kV and enter a uniform magnetic field of 1.20 T directed perpendicular to their velocities. (a) Determine the radius of their circular path. (b) Repeat for uranium-235 ions.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If?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does the ratio of these path radii depend on the accelerating voltage and on the magnitude of the magnetic field?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3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418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Chapter 29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 Problems</dc:title>
  <dc:creator>Scanning Electron Microscope</dc:creator>
  <cp:lastModifiedBy>Scanning Electron Microscope</cp:lastModifiedBy>
  <cp:revision>3</cp:revision>
  <dcterms:created xsi:type="dcterms:W3CDTF">2018-04-08T05:59:00Z</dcterms:created>
  <dcterms:modified xsi:type="dcterms:W3CDTF">2018-04-08T06:18:07Z</dcterms:modified>
</cp:coreProperties>
</file>