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294D-9D3F-482D-9E8C-B3CF68D0754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6FB9-D63A-47C9-AFFE-EF158872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54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294D-9D3F-482D-9E8C-B3CF68D0754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6FB9-D63A-47C9-AFFE-EF158872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294D-9D3F-482D-9E8C-B3CF68D0754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6FB9-D63A-47C9-AFFE-EF158872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1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294D-9D3F-482D-9E8C-B3CF68D0754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6FB9-D63A-47C9-AFFE-EF158872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0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294D-9D3F-482D-9E8C-B3CF68D0754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6FB9-D63A-47C9-AFFE-EF158872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294D-9D3F-482D-9E8C-B3CF68D0754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6FB9-D63A-47C9-AFFE-EF158872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8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294D-9D3F-482D-9E8C-B3CF68D0754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6FB9-D63A-47C9-AFFE-EF158872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91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294D-9D3F-482D-9E8C-B3CF68D0754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6FB9-D63A-47C9-AFFE-EF158872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94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294D-9D3F-482D-9E8C-B3CF68D0754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6FB9-D63A-47C9-AFFE-EF158872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3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294D-9D3F-482D-9E8C-B3CF68D0754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6FB9-D63A-47C9-AFFE-EF158872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5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294D-9D3F-482D-9E8C-B3CF68D0754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6FB9-D63A-47C9-AFFE-EF158872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1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2294D-9D3F-482D-9E8C-B3CF68D0754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96FB9-D63A-47C9-AFFE-EF1588723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5782" y="1353786"/>
            <a:ext cx="8340436" cy="1051771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29 Examples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2218" y="3328905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1, 6, 7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0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29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"/>
            <a:ext cx="5314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1828800" y="609600"/>
            <a:ext cx="86868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000"/>
              <a:t>An electron in a television picture tube moves toward the front of the tube with a speed of 8.0 x 10</a:t>
            </a:r>
            <a:r>
              <a:rPr lang="en-US" altLang="en-US" sz="2000" baseline="30000"/>
              <a:t>6</a:t>
            </a:r>
            <a:r>
              <a:rPr lang="en-US" altLang="en-US" sz="2000"/>
              <a:t> m/s </a:t>
            </a:r>
            <a:r>
              <a:rPr lang="en-US" altLang="en-US" sz="2000">
                <a:solidFill>
                  <a:srgbClr val="FF0000"/>
                </a:solidFill>
              </a:rPr>
              <a:t>along the </a:t>
            </a:r>
            <a:r>
              <a:rPr lang="en-US" altLang="en-US" sz="2000" i="1">
                <a:solidFill>
                  <a:srgbClr val="FF0000"/>
                </a:solidFill>
              </a:rPr>
              <a:t>x </a:t>
            </a:r>
            <a:r>
              <a:rPr lang="en-US" altLang="en-US" sz="2000">
                <a:solidFill>
                  <a:srgbClr val="FF0000"/>
                </a:solidFill>
              </a:rPr>
              <a:t>axis</a:t>
            </a:r>
            <a:r>
              <a:rPr lang="en-US" altLang="en-US" sz="2000"/>
              <a:t>. Surrounding the neck of the tube are coils of wire that create a magnetic field of magnitude 0.025 T, directed</a:t>
            </a:r>
            <a:r>
              <a:rPr lang="ar-SA" altLang="en-US" sz="2000"/>
              <a:t> </a:t>
            </a:r>
            <a:r>
              <a:rPr lang="en-US" altLang="en-US" sz="2000"/>
              <a:t>at an angle of 60° to the </a:t>
            </a:r>
            <a:r>
              <a:rPr lang="en-US" altLang="en-US" sz="2000" i="1"/>
              <a:t>x axis and </a:t>
            </a:r>
            <a:r>
              <a:rPr lang="en-US" altLang="en-US" sz="2000" i="1">
                <a:solidFill>
                  <a:srgbClr val="FF0000"/>
                </a:solidFill>
              </a:rPr>
              <a:t>lying in the xy </a:t>
            </a:r>
            <a:r>
              <a:rPr lang="en-US" altLang="en-US" sz="2000">
                <a:solidFill>
                  <a:srgbClr val="FF0000"/>
                </a:solidFill>
              </a:rPr>
              <a:t>plane</a:t>
            </a:r>
            <a:r>
              <a:rPr lang="en-US" altLang="en-US" sz="2000"/>
              <a:t>. Calculate the magnetic force on and acceleration of the electron.</a:t>
            </a:r>
            <a:endParaRPr lang="ar-SA" altLang="en-US" sz="2000"/>
          </a:p>
        </p:txBody>
      </p:sp>
      <p:pic>
        <p:nvPicPr>
          <p:cNvPr id="30724" name="Picture 3" descr="29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2743201"/>
            <a:ext cx="2466975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4" descr="29-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3124200"/>
            <a:ext cx="56499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5" descr="29-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4495800"/>
            <a:ext cx="56800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6" descr="29-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486400"/>
            <a:ext cx="5080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445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29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228601"/>
            <a:ext cx="68484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752600" y="685800"/>
            <a:ext cx="8915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 proton is moving in a circular orbit of radius 14 cm in a uniform 0.35-T magnetic field perpendicular to the velocity of the proton. Find the linear speed of the proton.</a:t>
            </a:r>
            <a:endParaRPr lang="ar-SA" altLang="en-US" sz="2400">
              <a:latin typeface="Arial" panose="020B0604020202020204" pitchFamily="34" charset="0"/>
            </a:endParaRPr>
          </a:p>
        </p:txBody>
      </p:sp>
      <p:pic>
        <p:nvPicPr>
          <p:cNvPr id="54276" name="Picture 4" descr="29-01"/>
          <p:cNvPicPr>
            <a:picLocks noChangeAspect="1" noChangeArrowheads="1"/>
          </p:cNvPicPr>
          <p:nvPr/>
        </p:nvPicPr>
        <p:blipFill>
          <a:blip r:embed="rId3"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800601"/>
            <a:ext cx="88392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752600"/>
            <a:ext cx="716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81401"/>
            <a:ext cx="62484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00401"/>
            <a:ext cx="63246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349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3776" y="358906"/>
            <a:ext cx="964276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Example 29.7 In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an experiment designed to measure the magnitude of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uniform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magnetic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ﬁeld, electrons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are accelerated from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rest through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 potential difference of 350 V. The electrons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travel along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 curved path because of the magnetic force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exerted on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them, and the radius of the path is measured to be 7.5 cm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(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Fig. 29.20 shows such a curved beam of electrons.) If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the magnetic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ﬁeld is perpendicular to the beam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(A) what is the magnitude of the ﬁeld? (B) What is the angular speed of the electrons?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706" y="3036562"/>
            <a:ext cx="2741924" cy="26391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97049" y="596778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Figure 29.20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(Example 29.7) The bending of an electron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beam in a magnetic ﬁeld.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18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0441" y="624029"/>
            <a:ext cx="100386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begin analyzing the problem, we ﬁnd the electron speed. For the isolated electron–electric ﬁeld system, the loss of potential energy as the electron moves through the 350-V potential difference appears as an increase in the kinetic energy of the electron. Because K 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 and , we have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=1/2m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 have </a:t>
            </a:r>
            <a:endParaRPr lang="en-US" sz="2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7585" y="2070325"/>
            <a:ext cx="6695326" cy="424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03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751" y="1365662"/>
            <a:ext cx="9908341" cy="419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1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301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Chapter 29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Scanning Electron Microscope</dc:creator>
  <cp:lastModifiedBy>Scanning Electron Microscope</cp:lastModifiedBy>
  <cp:revision>5</cp:revision>
  <dcterms:created xsi:type="dcterms:W3CDTF">2018-04-08T05:27:34Z</dcterms:created>
  <dcterms:modified xsi:type="dcterms:W3CDTF">2018-04-08T05:58:43Z</dcterms:modified>
</cp:coreProperties>
</file>