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D91-49A1-475E-A452-30A6DDCE3DF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F328-095B-4CC8-B426-1C4C2449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8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D91-49A1-475E-A452-30A6DDCE3DF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F328-095B-4CC8-B426-1C4C2449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D91-49A1-475E-A452-30A6DDCE3DF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F328-095B-4CC8-B426-1C4C2449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4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D91-49A1-475E-A452-30A6DDCE3DF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F328-095B-4CC8-B426-1C4C2449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4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D91-49A1-475E-A452-30A6DDCE3DF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F328-095B-4CC8-B426-1C4C2449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2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D91-49A1-475E-A452-30A6DDCE3DF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F328-095B-4CC8-B426-1C4C2449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6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D91-49A1-475E-A452-30A6DDCE3DF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F328-095B-4CC8-B426-1C4C2449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9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D91-49A1-475E-A452-30A6DDCE3DF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F328-095B-4CC8-B426-1C4C2449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D91-49A1-475E-A452-30A6DDCE3DF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F328-095B-4CC8-B426-1C4C2449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2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D91-49A1-475E-A452-30A6DDCE3DF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F328-095B-4CC8-B426-1C4C2449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D91-49A1-475E-A452-30A6DDCE3DF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F328-095B-4CC8-B426-1C4C2449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5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0D91-49A1-475E-A452-30A6DDCE3DF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5F328-095B-4CC8-B426-1C4C2449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7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1196" y="853016"/>
            <a:ext cx="6858000" cy="927100"/>
          </a:xfrm>
        </p:spPr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27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67997" y="3647017"/>
            <a:ext cx="6858000" cy="9271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  <a:p>
            <a:endParaRPr lang="en-US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1,11,12,15,16,22,32,33,36,49,56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217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799" y="512001"/>
            <a:ext cx="104986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36.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toaster is rated at 600 W when connected to a 120-V source. What current does the toaster carry, and what is its resistance?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84" y="1605490"/>
            <a:ext cx="11315449" cy="459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95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867" y="238036"/>
            <a:ext cx="110574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cost per day of operating a lamp that draws a current of 1.70 A from a 110-V line. Assume the cost of energy from the power company is $0.060 0/kWh.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89" y="2155824"/>
            <a:ext cx="11573059" cy="346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0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0267" y="438202"/>
            <a:ext cx="11277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CC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lang="en-US" sz="2800" b="1" dirty="0">
                <a:solidFill>
                  <a:srgbClr val="00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high-voltage transmission line with a diameter of 2.00 cm and a length of 200 km carries a steady current of 1 000 A. If the conductor is copper wire with a free charge density of 8.00 × 10</a:t>
            </a:r>
            <a:r>
              <a:rPr 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electrons/m</a:t>
            </a:r>
            <a:r>
              <a:rPr 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how long does it take one electron to travel the full length of the line?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05" y="2532590"/>
            <a:ext cx="11378875" cy="351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95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64402"/>
            <a:ext cx="1092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particular cathode ray tube, the measured beam current is 30.0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How many electrons strike the tube screen every 40.0 s?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0" y="2455333"/>
            <a:ext cx="9607708" cy="257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7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734" y="235003"/>
            <a:ext cx="110066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aluminum wire having a cross-sectional area of 4.00 × 10</a:t>
            </a:r>
            <a:r>
              <a:rPr 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–6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carries a current of 5.00 A. Find the drift speed of the electrons in the wire. The density of aluminum is 2.70 g/cm</a:t>
            </a:r>
            <a:r>
              <a:rPr 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Assume that one conduction electron is supplied by each atom.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75" y="2050885"/>
            <a:ext cx="10287192" cy="468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66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667" y="41343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current density in a gold wire at 20°C, if an electric field of 0.740 V/m exists in the wire.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36" y="2421467"/>
            <a:ext cx="10731828" cy="181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3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999" y="542836"/>
            <a:ext cx="105833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0.900-V potential difference is maintained across a 1.50-m length of tungsten wire that has a cross-sectional area of 0.600 mm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What is the current in the wire?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82" y="1947333"/>
            <a:ext cx="10182165" cy="419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12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667" y="359602"/>
            <a:ext cx="106341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conductor of uniform radius 1.20 cm carries a current of 3.00 A produced by an electric field of 120 V/m. What is the resistivity of the material?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415" y="2150534"/>
            <a:ext cx="10418118" cy="385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08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733" y="512002"/>
            <a:ext cx="111590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CC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800" b="1" dirty="0">
                <a:solidFill>
                  <a:srgbClr val="00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Aluminum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copper wires of equal length are found to have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same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resistance. What is the ratio of their radii?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42" y="1676400"/>
            <a:ext cx="10588891" cy="462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7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667" y="678303"/>
            <a:ext cx="107187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CC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800" b="1" dirty="0">
                <a:solidFill>
                  <a:srgbClr val="00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problem.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aluminum rod has a resistance of 1.234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 20.0°C. Calculate the resistance of the rod at 120°C by accounting for the changes in both the resistivity and the dimensions of the rod.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67" y="2624135"/>
            <a:ext cx="11331053" cy="386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60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399" y="393469"/>
            <a:ext cx="105494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the fractional change in the resistance of an iron filament when its temperature changes from 25.0°C to 50.0°C?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85" y="1947332"/>
            <a:ext cx="9570205" cy="396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61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387</Words>
  <Application>Microsoft Office PowerPoint</Application>
  <PresentationFormat>Widescreen</PresentationFormat>
  <Paragraphs>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Chapter 27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27</dc:title>
  <dc:creator>Scanning Electron Microscope</dc:creator>
  <cp:lastModifiedBy>Scanning Electron Microscope</cp:lastModifiedBy>
  <cp:revision>4</cp:revision>
  <dcterms:created xsi:type="dcterms:W3CDTF">2018-03-15T07:02:37Z</dcterms:created>
  <dcterms:modified xsi:type="dcterms:W3CDTF">2018-03-15T07:25:06Z</dcterms:modified>
</cp:coreProperties>
</file>