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4" r:id="rId9"/>
    <p:sldId id="265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4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8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4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5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8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6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57D9-FBDA-43EB-B33B-E2BFA63AEB6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53BA-5AAA-41B9-8520-925A943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8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5063" y="1107016"/>
            <a:ext cx="6858000" cy="927100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27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84930" y="2986617"/>
            <a:ext cx="68580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7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067" y="328512"/>
            <a:ext cx="7514303" cy="227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27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13" y="2607734"/>
            <a:ext cx="10259480" cy="221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1867" y="4826001"/>
            <a:ext cx="1066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doubled the applied potential difference, the current would double but the power would quadruple because</a:t>
            </a:r>
          </a:p>
        </p:txBody>
      </p:sp>
      <p:pic>
        <p:nvPicPr>
          <p:cNvPr id="5" name="Picture 6" descr="27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133" y="5656998"/>
            <a:ext cx="3693832" cy="86769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6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799" y="838200"/>
            <a:ext cx="11734801" cy="14811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 8 Estimate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cooking a turkey for 4 h in an oven that operates continuously at 20.0 A and 240 V.</a:t>
            </a:r>
          </a:p>
        </p:txBody>
      </p:sp>
    </p:spTree>
    <p:extLst>
      <p:ext uri="{BB962C8B-B14F-4D97-AF65-F5344CB8AC3E}">
        <p14:creationId xmlns:p14="http://schemas.microsoft.com/office/powerpoint/2010/main" val="93034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27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4" y="592667"/>
            <a:ext cx="10041976" cy="549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8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778933" y="685800"/>
            <a:ext cx="1054946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 1.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copper wire in a typical residential building has a cross-sectional area of 3.31x  10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it carries a current of 10.0 A, what is the drift speed of the electrons? Assume that each copper atom contributes one free electron to the current. The density of copper is 8.95 g/cm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(Atomic mass of cupper is 63.5 g/mol.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490133" y="4414837"/>
            <a:ext cx="845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Recall that 1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any substance contains Avogadro’s number of atoms (6.02x  10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Knowing the density of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 8.95 g/cm</a:t>
            </a:r>
            <a:r>
              <a:rPr lang="en-US" alt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calculate the volume occupied by 63.5 g (≡ 1mol) of copper:</a:t>
            </a:r>
          </a:p>
        </p:txBody>
      </p:sp>
      <p:sp>
        <p:nvSpPr>
          <p:cNvPr id="17415" name="Picture 5"/>
          <p:cNvSpPr>
            <a:spLocks noChangeAspect="1" noChangeArrowheads="1"/>
          </p:cNvSpPr>
          <p:nvPr/>
        </p:nvSpPr>
        <p:spPr bwMode="auto">
          <a:xfrm>
            <a:off x="3000376" y="4876800"/>
            <a:ext cx="48863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205" y="3171963"/>
            <a:ext cx="269466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lum bright="-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16" y="626533"/>
            <a:ext cx="8359817" cy="155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lum bright="-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3" y="2446865"/>
            <a:ext cx="10017788" cy="196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24869" y="4675429"/>
            <a:ext cx="2415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lackadder ITC" panose="04020505051007020D02" pitchFamily="82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smtClean="0">
                <a:latin typeface="Blackadder ITC" panose="04020505051007020D02" pitchFamily="82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I / n q 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1233" y="5524095"/>
            <a:ext cx="8159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/ (8.49 x 10 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)(1.6 x 10 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C)(3.31 x 10 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2.22 x 10 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m/s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91066" y="575734"/>
            <a:ext cx="10752667" cy="26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 2 Calculate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resistance of an aluminum cylinder that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10.0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long and has a cross-sectional area of 2.0x 10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Repeat the calculation for a cylinder of the same dimensions and made of glass having a resistivity of 3x10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lum bright="-42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134" y="965201"/>
            <a:ext cx="8873066" cy="466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3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57200" y="914400"/>
            <a:ext cx="1117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(Ex 3.a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Calculate the resistance per unit length of a 22-gauge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Nickle Chrome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wire, which has a radius of 0.321 mm.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77332" y="2294467"/>
            <a:ext cx="103462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(Ex 3.b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If a potential difference of 10 V is maintained across a 1.0-m length of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Nickle Chrome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wire, what is the current in the wire?</a:t>
            </a:r>
          </a:p>
        </p:txBody>
      </p:sp>
    </p:spTree>
    <p:extLst>
      <p:ext uri="{BB962C8B-B14F-4D97-AF65-F5344CB8AC3E}">
        <p14:creationId xmlns:p14="http://schemas.microsoft.com/office/powerpoint/2010/main" val="22241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lum bright="-32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591" y="897466"/>
            <a:ext cx="9158476" cy="301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40000" y="5046133"/>
            <a:ext cx="6482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en-US" sz="36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V/ R = 10 V / 4.6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2.2 A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67" y="914400"/>
            <a:ext cx="10888133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6. A resistance thermometer, which measures temperature by measuring the change in resistance of a conductor, is made from platinum and has a resistance of 50.0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20.0°C. When immersed in a vessel containing melting indium, its resistance increases to 76.8 . Calculate the melting point of the indium.</a:t>
            </a:r>
          </a:p>
        </p:txBody>
      </p:sp>
      <p:pic>
        <p:nvPicPr>
          <p:cNvPr id="5" name="Picture 4" descr="27-01"/>
          <p:cNvPicPr>
            <a:picLocks noChangeAspect="1" noChangeArrowheads="1"/>
          </p:cNvPicPr>
          <p:nvPr/>
        </p:nvPicPr>
        <p:blipFill>
          <a:blip r:embed="rId2"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33" y="4825041"/>
            <a:ext cx="64008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75000" y="3709950"/>
            <a:ext cx="3581399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+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97800" y="3900772"/>
            <a:ext cx="3251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3.92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8867" y="418237"/>
            <a:ext cx="10684933" cy="175432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 7 An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heater is constructed by applying a potential difference of 120 V to a Ni-chrome wire that has a total resistance of 8.0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Find the current carried by the wire and the power rating of the heater.</a:t>
            </a:r>
          </a:p>
        </p:txBody>
      </p:sp>
    </p:spTree>
    <p:extLst>
      <p:ext uri="{BB962C8B-B14F-4D97-AF65-F5344CB8AC3E}">
        <p14:creationId xmlns:p14="http://schemas.microsoft.com/office/powerpoint/2010/main" val="11457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425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Blackadder ITC</vt:lpstr>
      <vt:lpstr>Calibri</vt:lpstr>
      <vt:lpstr>Calibri Light</vt:lpstr>
      <vt:lpstr>Symbol</vt:lpstr>
      <vt:lpstr>Times New Roman</vt:lpstr>
      <vt:lpstr>Office Theme</vt:lpstr>
      <vt:lpstr>Chapter 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</dc:title>
  <dc:creator>Scanning Electron Microscope</dc:creator>
  <cp:lastModifiedBy>Scanning Electron Microscope</cp:lastModifiedBy>
  <cp:revision>9</cp:revision>
  <dcterms:created xsi:type="dcterms:W3CDTF">2018-03-15T05:24:22Z</dcterms:created>
  <dcterms:modified xsi:type="dcterms:W3CDTF">2018-03-20T07:11:10Z</dcterms:modified>
</cp:coreProperties>
</file>