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7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1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4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2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6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8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1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0C2E-6CEC-440B-A7FD-BA8E76AF778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1304B-BCEB-4F06-9A45-0D8CC524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1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58799"/>
            <a:ext cx="9144000" cy="9572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26 Examples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467" y="2094971"/>
            <a:ext cx="11362266" cy="1579562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26.1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parallel-plate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capacitor with air between the plates has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area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2.00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plate separation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1.00 mm.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capacitance?.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35411"/>
            <a:ext cx="9719732" cy="259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335" y="664401"/>
            <a:ext cx="118533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Find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equivalent capacitance between 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and b for 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capacitors shown in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Figure. All capacitances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microfarads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333" y="1741619"/>
            <a:ext cx="4148667" cy="490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0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0" y="829734"/>
            <a:ext cx="1180925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1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599" y="626532"/>
            <a:ext cx="107865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combination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by step as indicated in the ﬁgure.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1.0- m F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3.0- mF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capacitors are in parallel and combine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2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4.0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2.0-mF and 6.0-mF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capacitors also are in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 and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equivalent capacitance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8.0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Thus, the upper branch in Figure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two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4.0-mF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capacitors in series,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combine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follows: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599" y="2961269"/>
            <a:ext cx="103293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lower branch in Figure consists of two 8.0-</a:t>
            </a:r>
            <a:r>
              <a:rPr lang="en-US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capacitors in series, which combine to yield an equivalent capacitance of 4.0 </a:t>
            </a:r>
            <a:r>
              <a:rPr lang="en-US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Finally, the 2.0-</a:t>
            </a:r>
            <a:r>
              <a:rPr lang="en-US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and 4.0-</a:t>
            </a:r>
            <a:r>
              <a:rPr lang="en-US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capacitors in Figure are in parallel and thus have an equivalent capacitance of 6.0 </a:t>
            </a:r>
            <a:r>
              <a:rPr lang="en-US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133" y="4457295"/>
            <a:ext cx="8551334" cy="222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0" y="829734"/>
            <a:ext cx="1180925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3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200" y="664402"/>
            <a:ext cx="1021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parallel-plate capacitor has plates of dimensions 2.0 cm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3.0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separated by a 1.0-mm thickness of paper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smtClean="0">
                <a:solidFill>
                  <a:srgbClr val="C56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rgbClr val="C56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its capacitance.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89" y="2297853"/>
            <a:ext cx="10697511" cy="373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7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5066" y="812801"/>
            <a:ext cx="106341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56D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maximum charge that can be placed on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capacitor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34" y="1481791"/>
            <a:ext cx="8619066" cy="537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7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066" y="381338"/>
            <a:ext cx="113622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parallel-plate capacitor is charged with a battery to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charge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i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shown in Figure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battery is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removed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a slab of material that has a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dielectric constant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is inserted between the plates, as shown in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b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Find the energy stored in the capacitor before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after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dielectric is inserted.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353" y="1459932"/>
            <a:ext cx="3651780" cy="517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367" y="0"/>
            <a:ext cx="68288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299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Chapter 26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 Examples</dc:title>
  <dc:creator>Scanning Electron Microscope</dc:creator>
  <cp:lastModifiedBy>Scanning Electron Microscope</cp:lastModifiedBy>
  <cp:revision>8</cp:revision>
  <dcterms:created xsi:type="dcterms:W3CDTF">2018-03-11T11:08:17Z</dcterms:created>
  <dcterms:modified xsi:type="dcterms:W3CDTF">2018-03-11T11:55:13Z</dcterms:modified>
</cp:coreProperties>
</file>