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EE8-AB7C-43DE-B586-72A51D4C3CA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92A-530C-483B-9DDC-8F9EEEAB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4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EE8-AB7C-43DE-B586-72A51D4C3CA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92A-530C-483B-9DDC-8F9EEEAB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EE8-AB7C-43DE-B586-72A51D4C3CA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92A-530C-483B-9DDC-8F9EEEAB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1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EE8-AB7C-43DE-B586-72A51D4C3CA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92A-530C-483B-9DDC-8F9EEEAB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6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EE8-AB7C-43DE-B586-72A51D4C3CA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92A-530C-483B-9DDC-8F9EEEAB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EE8-AB7C-43DE-B586-72A51D4C3CA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92A-530C-483B-9DDC-8F9EEEAB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1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EE8-AB7C-43DE-B586-72A51D4C3CA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92A-530C-483B-9DDC-8F9EEEAB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1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EE8-AB7C-43DE-B586-72A51D4C3CA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92A-530C-483B-9DDC-8F9EEEAB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EE8-AB7C-43DE-B586-72A51D4C3CA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92A-530C-483B-9DDC-8F9EEEAB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1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EE8-AB7C-43DE-B586-72A51D4C3CA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92A-530C-483B-9DDC-8F9EEEAB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1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EE8-AB7C-43DE-B586-72A51D4C3CA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492A-530C-483B-9DDC-8F9EEEAB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9EE8-AB7C-43DE-B586-72A51D4C3CA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4492A-530C-483B-9DDC-8F9EEEAB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9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736599"/>
            <a:ext cx="7721600" cy="9318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2230438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1,2,3,5,8,10,11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55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00" y="166776"/>
            <a:ext cx="5765799" cy="645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900" y="519837"/>
            <a:ext cx="10655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Ex.8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ring of radius </a:t>
            </a:r>
            <a:r>
              <a:rPr lang="en-US" sz="24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carries a uniformly distributed positive</a:t>
            </a:r>
            <a:r>
              <a:rPr lang="en-US" sz="2400" b="1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charge </a:t>
            </a:r>
            <a:r>
              <a:rPr lang="en-US" sz="24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Calculate the electric field due to the ring at</a:t>
            </a:r>
            <a:r>
              <a:rPr lang="en-US" sz="2400" b="1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point </a:t>
            </a:r>
            <a:r>
              <a:rPr lang="en-US" sz="24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lying a distance </a:t>
            </a:r>
            <a:r>
              <a:rPr lang="en-US" sz="24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its center along the central</a:t>
            </a:r>
            <a:r>
              <a:rPr lang="en-US" sz="2400" b="1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axis perpendicular to the plane of the ring (Fig. 23.18a).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700" y="2048284"/>
            <a:ext cx="9314758" cy="432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1" y="279401"/>
            <a:ext cx="7226299" cy="21081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01" y="2209800"/>
            <a:ext cx="7391399" cy="436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0" y="266699"/>
            <a:ext cx="9855200" cy="640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28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63" y="342900"/>
            <a:ext cx="11499245" cy="56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500" y="785336"/>
            <a:ext cx="1092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Ex1. The electron and proton of a hydrogen atom are separated</a:t>
            </a:r>
            <a:r>
              <a:rPr lang="en-US" sz="2400" b="1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(on the average) by a distance of</a:t>
            </a:r>
            <a:r>
              <a:rPr lang="en-US" sz="2400" b="1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5.3 x</a:t>
            </a:r>
            <a:r>
              <a:rPr lang="en-US" sz="2400" b="1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b="1" i="0" u="none" strike="noStrike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 Find the magnitudes of the electric force and the</a:t>
            </a:r>
            <a:r>
              <a:rPr lang="en-US" sz="2400" b="1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gravitational force between the two particles.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335957"/>
            <a:ext cx="5604631" cy="21344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078" y="2285157"/>
            <a:ext cx="5667822" cy="22360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7834" y="4610100"/>
            <a:ext cx="7045155" cy="215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24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9300" y="478135"/>
            <a:ext cx="10223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Ex.2 Consider three point charges located at the corners of a right</a:t>
            </a:r>
            <a:r>
              <a:rPr lang="en-US" sz="2400" b="1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triangle as shown in Figure, where </a:t>
            </a:r>
            <a:r>
              <a:rPr lang="en-US" sz="24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= </a:t>
            </a:r>
            <a:r>
              <a:rPr lang="en-US" sz="24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= 5.0 </a:t>
            </a:r>
            <a:r>
              <a:rPr lang="el-GR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C, q2 =- 2.0 </a:t>
            </a:r>
            <a:r>
              <a:rPr lang="el-GR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C, and a = 0.10 m. Find the resultant force</a:t>
            </a:r>
            <a:r>
              <a:rPr lang="en-US" sz="2400" b="1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exerted on q3.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952528"/>
            <a:ext cx="5994400" cy="468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1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741" y="368300"/>
            <a:ext cx="6508559" cy="26575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741" y="3025828"/>
            <a:ext cx="7490299" cy="293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23899"/>
            <a:ext cx="9748729" cy="414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15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894" y="393700"/>
            <a:ext cx="10493406" cy="2679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001961"/>
            <a:ext cx="6388100" cy="35638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0200" y="393700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Ex 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2915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800" y="454024"/>
            <a:ext cx="8712200" cy="605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9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610" y="487361"/>
            <a:ext cx="9267790" cy="21660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905" y="2653426"/>
            <a:ext cx="9855200" cy="149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0"/>
            <a:ext cx="8509000" cy="66965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4500" y="393700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Ex 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2186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148</Words>
  <Application>Microsoft Office PowerPoint</Application>
  <PresentationFormat>Widescreen</PresentationFormat>
  <Paragraphs>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Chapter 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Hamed Abdel-kader</dc:creator>
  <cp:lastModifiedBy>Omar Hamed Abdel-kader</cp:lastModifiedBy>
  <cp:revision>7</cp:revision>
  <dcterms:created xsi:type="dcterms:W3CDTF">2018-09-05T15:40:07Z</dcterms:created>
  <dcterms:modified xsi:type="dcterms:W3CDTF">2018-09-05T16:30:49Z</dcterms:modified>
</cp:coreProperties>
</file>