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25DFA-7244-4657-AA25-7BC65384F41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Stored Procedures and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304800"/>
            <a:ext cx="8458200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228600"/>
            <a:ext cx="84582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799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304800"/>
            <a:ext cx="8305800" cy="632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7924799" cy="232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• Differentiate between anonymous blocks and subprograms</a:t>
            </a:r>
          </a:p>
          <a:p>
            <a:pPr>
              <a:buNone/>
            </a:pPr>
            <a:r>
              <a:rPr lang="en-US" dirty="0" smtClean="0"/>
              <a:t>• Create a simple procedure and invoke it from an anonymous block</a:t>
            </a:r>
          </a:p>
          <a:p>
            <a:pPr>
              <a:buNone/>
            </a:pPr>
            <a:r>
              <a:rPr lang="en-US" dirty="0" smtClean="0"/>
              <a:t>• Create a simple function</a:t>
            </a:r>
          </a:p>
          <a:p>
            <a:pPr>
              <a:buNone/>
            </a:pPr>
            <a:r>
              <a:rPr lang="en-US" dirty="0" smtClean="0"/>
              <a:t>• Create a simple function that accepts a parameter</a:t>
            </a:r>
          </a:p>
          <a:p>
            <a:pPr>
              <a:buNone/>
            </a:pPr>
            <a:r>
              <a:rPr lang="en-US" dirty="0" smtClean="0"/>
              <a:t>• Differentiate between procedures and functions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839200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599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304800"/>
            <a:ext cx="83058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304800"/>
            <a:ext cx="8305800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1999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46</Words>
  <Application>Microsoft Office PowerPoint</Application>
  <PresentationFormat>عرض على الشاشة (4:3)</PresentationFormat>
  <Paragraphs>8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Creating Stored Procedures and Functions</vt:lpstr>
      <vt:lpstr>Objectives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Stored Procedures and Functions</dc:title>
  <dc:creator>Mashael</dc:creator>
  <cp:lastModifiedBy>Sara</cp:lastModifiedBy>
  <cp:revision>3</cp:revision>
  <dcterms:created xsi:type="dcterms:W3CDTF">2014-04-13T21:18:01Z</dcterms:created>
  <dcterms:modified xsi:type="dcterms:W3CDTF">2017-04-25T16:35:07Z</dcterms:modified>
</cp:coreProperties>
</file>